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Default Extension="xlsx" ContentType="application/vnd.openxmlformats-officedocument.spreadsheetml.sheet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Masters/slideMaster6.xml" ContentType="application/vnd.openxmlformats-officedocument.presentationml.slideMaster+xml"/>
  <Override PartName="/ppt/slideMasters/slideMaster7.xml" ContentType="application/vnd.openxmlformats-officedocument.presentationml.slideMaster+xml"/>
  <Override PartName="/ppt/slideMasters/slideMaster8.xml" ContentType="application/vnd.openxmlformats-officedocument.presentationml.slideMaster+xml"/>
  <Override PartName="/ppt/slideMasters/slideMaster9.xml" ContentType="application/vnd.openxmlformats-officedocument.presentationml.slideMaster+xml"/>
  <Override PartName="/ppt/slideMasters/slideMaster10.xml" ContentType="application/vnd.openxmlformats-officedocument.presentationml.slideMaster+xml"/>
  <Override PartName="/ppt/slideMasters/slideMaster11.xml" ContentType="application/vnd.openxmlformats-officedocument.presentationml.slideMaster+xml"/>
  <Override PartName="/ppt/slideMasters/slideMaster12.xml" ContentType="application/vnd.openxmlformats-officedocument.presentationml.slideMaster+xml"/>
  <Override PartName="/ppt/slideMasters/slideMaster13.xml" ContentType="application/vnd.openxmlformats-officedocument.presentationml.slideMaster+xml"/>
  <Override PartName="/ppt/slideMasters/slideMaster14.xml" ContentType="application/vnd.openxmlformats-officedocument.presentationml.slideMaster+xml"/>
  <Override PartName="/ppt/slideMasters/slideMaster15.xml" ContentType="application/vnd.openxmlformats-officedocument.presentationml.slideMaster+xml"/>
  <Override PartName="/ppt/slideMasters/slideMaster16.xml" ContentType="application/vnd.openxmlformats-officedocument.presentationml.slideMaster+xml"/>
  <Override PartName="/ppt/slideMasters/slideMaster17.xml" ContentType="application/vnd.openxmlformats-officedocument.presentationml.slideMaster+xml"/>
  <Override PartName="/ppt/slideMasters/slideMaster18.xml" ContentType="application/vnd.openxmlformats-officedocument.presentationml.slideMaster+xml"/>
  <Override PartName="/ppt/slideMasters/slideMaster19.xml" ContentType="application/vnd.openxmlformats-officedocument.presentationml.slideMaster+xml"/>
  <Override PartName="/ppt/slideMasters/slideMaster20.xml" ContentType="application/vnd.openxmlformats-officedocument.presentationml.slideMaster+xml"/>
  <Override PartName="/ppt/slideMasters/slideMaster21.xml" ContentType="application/vnd.openxmlformats-officedocument.presentationml.slideMaster+xml"/>
  <Override PartName="/ppt/slideMasters/slideMaster22.xml" ContentType="application/vnd.openxmlformats-officedocument.presentationml.slideMaster+xml"/>
  <Override PartName="/ppt/slideMasters/slideMaster23.xml" ContentType="application/vnd.openxmlformats-officedocument.presentationml.slideMaster+xml"/>
  <Override PartName="/ppt/slideMasters/slideMaster24.xml" ContentType="application/vnd.openxmlformats-officedocument.presentationml.slideMaster+xml"/>
  <Override PartName="/ppt/slideMasters/slideMaster25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slideLayouts/slideLayout78.xml" ContentType="application/vnd.openxmlformats-officedocument.presentationml.slideLayout+xml"/>
  <Override PartName="/ppt/slideLayouts/slideLayout79.xml" ContentType="application/vnd.openxmlformats-officedocument.presentationml.slideLayout+xml"/>
  <Override PartName="/ppt/slideLayouts/slideLayout80.xml" ContentType="application/vnd.openxmlformats-officedocument.presentationml.slideLayout+xml"/>
  <Override PartName="/ppt/slideLayouts/slideLayout81.xml" ContentType="application/vnd.openxmlformats-officedocument.presentationml.slideLayout+xml"/>
  <Override PartName="/ppt/slideLayouts/slideLayout82.xml" ContentType="application/vnd.openxmlformats-officedocument.presentationml.slideLayout+xml"/>
  <Override PartName="/ppt/slideLayouts/slideLayout83.xml" ContentType="application/vnd.openxmlformats-officedocument.presentationml.slideLayout+xml"/>
  <Override PartName="/ppt/slideLayouts/slideLayout84.xml" ContentType="application/vnd.openxmlformats-officedocument.presentationml.slideLayout+xml"/>
  <Override PartName="/ppt/slideLayouts/slideLayout85.xml" ContentType="application/vnd.openxmlformats-officedocument.presentationml.slideLayout+xml"/>
  <Override PartName="/ppt/slideLayouts/slideLayout86.xml" ContentType="application/vnd.openxmlformats-officedocument.presentationml.slideLayout+xml"/>
  <Override PartName="/ppt/slideLayouts/slideLayout87.xml" ContentType="application/vnd.openxmlformats-officedocument.presentationml.slideLayout+xml"/>
  <Override PartName="/ppt/slideLayouts/slideLayout88.xml" ContentType="application/vnd.openxmlformats-officedocument.presentationml.slideLayout+xml"/>
  <Override PartName="/ppt/slideLayouts/slideLayout89.xml" ContentType="application/vnd.openxmlformats-officedocument.presentationml.slideLayout+xml"/>
  <Override PartName="/ppt/slideLayouts/slideLayout90.xml" ContentType="application/vnd.openxmlformats-officedocument.presentationml.slideLayout+xml"/>
  <Override PartName="/ppt/slideLayouts/slideLayout91.xml" ContentType="application/vnd.openxmlformats-officedocument.presentationml.slideLayout+xml"/>
  <Override PartName="/ppt/slideLayouts/slideLayout92.xml" ContentType="application/vnd.openxmlformats-officedocument.presentationml.slideLayout+xml"/>
  <Override PartName="/ppt/slideLayouts/slideLayout93.xml" ContentType="application/vnd.openxmlformats-officedocument.presentationml.slideLayout+xml"/>
  <Override PartName="/ppt/slideLayouts/slideLayout94.xml" ContentType="application/vnd.openxmlformats-officedocument.presentationml.slideLayout+xml"/>
  <Override PartName="/ppt/slideLayouts/slideLayout95.xml" ContentType="application/vnd.openxmlformats-officedocument.presentationml.slideLayout+xml"/>
  <Override PartName="/ppt/slideLayouts/slideLayout96.xml" ContentType="application/vnd.openxmlformats-officedocument.presentationml.slideLayout+xml"/>
  <Override PartName="/ppt/slideLayouts/slideLayout97.xml" ContentType="application/vnd.openxmlformats-officedocument.presentationml.slideLayout+xml"/>
  <Override PartName="/ppt/slideLayouts/slideLayout98.xml" ContentType="application/vnd.openxmlformats-officedocument.presentationml.slideLayout+xml"/>
  <Override PartName="/ppt/slideLayouts/slideLayout99.xml" ContentType="application/vnd.openxmlformats-officedocument.presentationml.slideLayout+xml"/>
  <Override PartName="/ppt/slideLayouts/slideLayout100.xml" ContentType="application/vnd.openxmlformats-officedocument.presentationml.slideLayout+xml"/>
  <Override PartName="/ppt/slideLayouts/slideLayout101.xml" ContentType="application/vnd.openxmlformats-officedocument.presentationml.slideLayout+xml"/>
  <Override PartName="/ppt/slideLayouts/slideLayout102.xml" ContentType="application/vnd.openxmlformats-officedocument.presentationml.slideLayout+xml"/>
  <Override PartName="/ppt/slideLayouts/slideLayout103.xml" ContentType="application/vnd.openxmlformats-officedocument.presentationml.slideLayout+xml"/>
  <Override PartName="/ppt/slideLayouts/slideLayout104.xml" ContentType="application/vnd.openxmlformats-officedocument.presentationml.slideLayout+xml"/>
  <Override PartName="/ppt/slideLayouts/slideLayout105.xml" ContentType="application/vnd.openxmlformats-officedocument.presentationml.slideLayout+xml"/>
  <Override PartName="/ppt/slideLayouts/slideLayout106.xml" ContentType="application/vnd.openxmlformats-officedocument.presentationml.slideLayout+xml"/>
  <Override PartName="/ppt/slideLayouts/slideLayout107.xml" ContentType="application/vnd.openxmlformats-officedocument.presentationml.slideLayout+xml"/>
  <Override PartName="/ppt/slideLayouts/slideLayout108.xml" ContentType="application/vnd.openxmlformats-officedocument.presentationml.slideLayout+xml"/>
  <Override PartName="/ppt/slideLayouts/slideLayout109.xml" ContentType="application/vnd.openxmlformats-officedocument.presentationml.slideLayout+xml"/>
  <Override PartName="/ppt/slideLayouts/slideLayout110.xml" ContentType="application/vnd.openxmlformats-officedocument.presentationml.slideLayout+xml"/>
  <Override PartName="/ppt/slideLayouts/slideLayout111.xml" ContentType="application/vnd.openxmlformats-officedocument.presentationml.slideLayout+xml"/>
  <Override PartName="/ppt/slideLayouts/slideLayout112.xml" ContentType="application/vnd.openxmlformats-officedocument.presentationml.slideLayout+xml"/>
  <Override PartName="/ppt/slideLayouts/slideLayout113.xml" ContentType="application/vnd.openxmlformats-officedocument.presentationml.slideLayout+xml"/>
  <Override PartName="/ppt/slideLayouts/slideLayout114.xml" ContentType="application/vnd.openxmlformats-officedocument.presentationml.slideLayout+xml"/>
  <Override PartName="/ppt/slideLayouts/slideLayout115.xml" ContentType="application/vnd.openxmlformats-officedocument.presentationml.slideLayout+xml"/>
  <Override PartName="/ppt/slideLayouts/slideLayout116.xml" ContentType="application/vnd.openxmlformats-officedocument.presentationml.slideLayout+xml"/>
  <Override PartName="/ppt/slideLayouts/slideLayout117.xml" ContentType="application/vnd.openxmlformats-officedocument.presentationml.slideLayout+xml"/>
  <Override PartName="/ppt/slideLayouts/slideLayout118.xml" ContentType="application/vnd.openxmlformats-officedocument.presentationml.slideLayout+xml"/>
  <Override PartName="/ppt/slideLayouts/slideLayout119.xml" ContentType="application/vnd.openxmlformats-officedocument.presentationml.slideLayout+xml"/>
  <Override PartName="/ppt/slideLayouts/slideLayout120.xml" ContentType="application/vnd.openxmlformats-officedocument.presentationml.slideLayout+xml"/>
  <Override PartName="/ppt/slideLayouts/slideLayout121.xml" ContentType="application/vnd.openxmlformats-officedocument.presentationml.slideLayout+xml"/>
  <Override PartName="/ppt/slideLayouts/slideLayout122.xml" ContentType="application/vnd.openxmlformats-officedocument.presentationml.slideLayout+xml"/>
  <Override PartName="/ppt/slideLayouts/slideLayout123.xml" ContentType="application/vnd.openxmlformats-officedocument.presentationml.slideLayout+xml"/>
  <Override PartName="/ppt/slideLayouts/slideLayout124.xml" ContentType="application/vnd.openxmlformats-officedocument.presentationml.slideLayout+xml"/>
  <Override PartName="/ppt/slideLayouts/slideLayout125.xml" ContentType="application/vnd.openxmlformats-officedocument.presentationml.slideLayout+xml"/>
  <Override PartName="/ppt/slideLayouts/slideLayout126.xml" ContentType="application/vnd.openxmlformats-officedocument.presentationml.slideLayout+xml"/>
  <Override PartName="/ppt/slideLayouts/slideLayout127.xml" ContentType="application/vnd.openxmlformats-officedocument.presentationml.slideLayout+xml"/>
  <Override PartName="/ppt/slideLayouts/slideLayout128.xml" ContentType="application/vnd.openxmlformats-officedocument.presentationml.slideLayout+xml"/>
  <Override PartName="/ppt/slideLayouts/slideLayout129.xml" ContentType="application/vnd.openxmlformats-officedocument.presentationml.slideLayout+xml"/>
  <Override PartName="/ppt/slideLayouts/slideLayout130.xml" ContentType="application/vnd.openxmlformats-officedocument.presentationml.slideLayout+xml"/>
  <Override PartName="/ppt/slideLayouts/slideLayout131.xml" ContentType="application/vnd.openxmlformats-officedocument.presentationml.slideLayout+xml"/>
  <Override PartName="/ppt/slideLayouts/slideLayout132.xml" ContentType="application/vnd.openxmlformats-officedocument.presentationml.slideLayout+xml"/>
  <Override PartName="/ppt/slideLayouts/slideLayout133.xml" ContentType="application/vnd.openxmlformats-officedocument.presentationml.slideLayout+xml"/>
  <Override PartName="/ppt/slideLayouts/slideLayout134.xml" ContentType="application/vnd.openxmlformats-officedocument.presentationml.slideLayout+xml"/>
  <Override PartName="/ppt/slideLayouts/slideLayout135.xml" ContentType="application/vnd.openxmlformats-officedocument.presentationml.slideLayout+xml"/>
  <Override PartName="/ppt/slideLayouts/slideLayout136.xml" ContentType="application/vnd.openxmlformats-officedocument.presentationml.slideLayout+xml"/>
  <Override PartName="/ppt/slideLayouts/slideLayout137.xml" ContentType="application/vnd.openxmlformats-officedocument.presentationml.slideLayout+xml"/>
  <Override PartName="/ppt/slideLayouts/slideLayout138.xml" ContentType="application/vnd.openxmlformats-officedocument.presentationml.slideLayout+xml"/>
  <Override PartName="/ppt/slideLayouts/slideLayout139.xml" ContentType="application/vnd.openxmlformats-officedocument.presentationml.slideLayout+xml"/>
  <Override PartName="/ppt/slideLayouts/slideLayout140.xml" ContentType="application/vnd.openxmlformats-officedocument.presentationml.slideLayout+xml"/>
  <Override PartName="/ppt/slideLayouts/slideLayout141.xml" ContentType="application/vnd.openxmlformats-officedocument.presentationml.slideLayout+xml"/>
  <Override PartName="/ppt/slideLayouts/slideLayout142.xml" ContentType="application/vnd.openxmlformats-officedocument.presentationml.slideLayout+xml"/>
  <Override PartName="/ppt/slideLayouts/slideLayout143.xml" ContentType="application/vnd.openxmlformats-officedocument.presentationml.slideLayout+xml"/>
  <Override PartName="/ppt/slideLayouts/slideLayout144.xml" ContentType="application/vnd.openxmlformats-officedocument.presentationml.slideLayout+xml"/>
  <Override PartName="/ppt/slideLayouts/slideLayout145.xml" ContentType="application/vnd.openxmlformats-officedocument.presentationml.slideLayout+xml"/>
  <Override PartName="/ppt/slideLayouts/slideLayout146.xml" ContentType="application/vnd.openxmlformats-officedocument.presentationml.slideLayout+xml"/>
  <Override PartName="/ppt/slideLayouts/slideLayout147.xml" ContentType="application/vnd.openxmlformats-officedocument.presentationml.slideLayout+xml"/>
  <Override PartName="/ppt/slideLayouts/slideLayout148.xml" ContentType="application/vnd.openxmlformats-officedocument.presentationml.slideLayout+xml"/>
  <Override PartName="/ppt/slideLayouts/slideLayout149.xml" ContentType="application/vnd.openxmlformats-officedocument.presentationml.slideLayout+xml"/>
  <Override PartName="/ppt/slideLayouts/slideLayout150.xml" ContentType="application/vnd.openxmlformats-officedocument.presentationml.slideLayout+xml"/>
  <Override PartName="/ppt/slideLayouts/slideLayout151.xml" ContentType="application/vnd.openxmlformats-officedocument.presentationml.slideLayout+xml"/>
  <Override PartName="/ppt/slideLayouts/slideLayout152.xml" ContentType="application/vnd.openxmlformats-officedocument.presentationml.slideLayout+xml"/>
  <Override PartName="/ppt/slideLayouts/slideLayout153.xml" ContentType="application/vnd.openxmlformats-officedocument.presentationml.slideLayout+xml"/>
  <Override PartName="/ppt/slideLayouts/slideLayout154.xml" ContentType="application/vnd.openxmlformats-officedocument.presentationml.slideLayout+xml"/>
  <Override PartName="/ppt/slideLayouts/slideLayout155.xml" ContentType="application/vnd.openxmlformats-officedocument.presentationml.slideLayout+xml"/>
  <Override PartName="/ppt/slideLayouts/slideLayout156.xml" ContentType="application/vnd.openxmlformats-officedocument.presentationml.slideLayout+xml"/>
  <Override PartName="/ppt/slideLayouts/slideLayout157.xml" ContentType="application/vnd.openxmlformats-officedocument.presentationml.slideLayout+xml"/>
  <Override PartName="/ppt/slideLayouts/slideLayout158.xml" ContentType="application/vnd.openxmlformats-officedocument.presentationml.slideLayout+xml"/>
  <Override PartName="/ppt/slideLayouts/slideLayout159.xml" ContentType="application/vnd.openxmlformats-officedocument.presentationml.slideLayout+xml"/>
  <Override PartName="/ppt/slideLayouts/slideLayout160.xml" ContentType="application/vnd.openxmlformats-officedocument.presentationml.slideLayout+xml"/>
  <Override PartName="/ppt/slideLayouts/slideLayout161.xml" ContentType="application/vnd.openxmlformats-officedocument.presentationml.slideLayout+xml"/>
  <Override PartName="/ppt/slideLayouts/slideLayout162.xml" ContentType="application/vnd.openxmlformats-officedocument.presentationml.slideLayout+xml"/>
  <Override PartName="/ppt/slideLayouts/slideLayout163.xml" ContentType="application/vnd.openxmlformats-officedocument.presentationml.slideLayout+xml"/>
  <Override PartName="/ppt/slideLayouts/slideLayout164.xml" ContentType="application/vnd.openxmlformats-officedocument.presentationml.slideLayout+xml"/>
  <Override PartName="/ppt/slideLayouts/slideLayout165.xml" ContentType="application/vnd.openxmlformats-officedocument.presentationml.slideLayout+xml"/>
  <Override PartName="/ppt/slideLayouts/slideLayout166.xml" ContentType="application/vnd.openxmlformats-officedocument.presentationml.slideLayout+xml"/>
  <Override PartName="/ppt/slideLayouts/slideLayout167.xml" ContentType="application/vnd.openxmlformats-officedocument.presentationml.slideLayout+xml"/>
  <Override PartName="/ppt/slideLayouts/slideLayout168.xml" ContentType="application/vnd.openxmlformats-officedocument.presentationml.slideLayout+xml"/>
  <Override PartName="/ppt/slideLayouts/slideLayout169.xml" ContentType="application/vnd.openxmlformats-officedocument.presentationml.slideLayout+xml"/>
  <Override PartName="/ppt/slideLayouts/slideLayout170.xml" ContentType="application/vnd.openxmlformats-officedocument.presentationml.slideLayout+xml"/>
  <Override PartName="/ppt/slideLayouts/slideLayout171.xml" ContentType="application/vnd.openxmlformats-officedocument.presentationml.slideLayout+xml"/>
  <Override PartName="/ppt/slideLayouts/slideLayout172.xml" ContentType="application/vnd.openxmlformats-officedocument.presentationml.slideLayout+xml"/>
  <Override PartName="/ppt/slideLayouts/slideLayout173.xml" ContentType="application/vnd.openxmlformats-officedocument.presentationml.slideLayout+xml"/>
  <Override PartName="/ppt/slideLayouts/slideLayout174.xml" ContentType="application/vnd.openxmlformats-officedocument.presentationml.slideLayout+xml"/>
  <Override PartName="/ppt/slideLayouts/slideLayout175.xml" ContentType="application/vnd.openxmlformats-officedocument.presentationml.slideLayout+xml"/>
  <Override PartName="/ppt/slideLayouts/slideLayout176.xml" ContentType="application/vnd.openxmlformats-officedocument.presentationml.slideLayout+xml"/>
  <Override PartName="/ppt/slideLayouts/slideLayout177.xml" ContentType="application/vnd.openxmlformats-officedocument.presentationml.slideLayout+xml"/>
  <Override PartName="/ppt/slideLayouts/slideLayout178.xml" ContentType="application/vnd.openxmlformats-officedocument.presentationml.slideLayout+xml"/>
  <Override PartName="/ppt/slideLayouts/slideLayout179.xml" ContentType="application/vnd.openxmlformats-officedocument.presentationml.slideLayout+xml"/>
  <Override PartName="/ppt/slideLayouts/slideLayout180.xml" ContentType="application/vnd.openxmlformats-officedocument.presentationml.slideLayout+xml"/>
  <Override PartName="/ppt/slideLayouts/slideLayout181.xml" ContentType="application/vnd.openxmlformats-officedocument.presentationml.slideLayout+xml"/>
  <Override PartName="/ppt/slideLayouts/slideLayout182.xml" ContentType="application/vnd.openxmlformats-officedocument.presentationml.slideLayout+xml"/>
  <Override PartName="/ppt/slideLayouts/slideLayout183.xml" ContentType="application/vnd.openxmlformats-officedocument.presentationml.slideLayout+xml"/>
  <Override PartName="/ppt/slideLayouts/slideLayout184.xml" ContentType="application/vnd.openxmlformats-officedocument.presentationml.slideLayout+xml"/>
  <Override PartName="/ppt/slideLayouts/slideLayout185.xml" ContentType="application/vnd.openxmlformats-officedocument.presentationml.slideLayout+xml"/>
  <Override PartName="/ppt/slideLayouts/slideLayout186.xml" ContentType="application/vnd.openxmlformats-officedocument.presentationml.slideLayout+xml"/>
  <Override PartName="/ppt/slideLayouts/slideLayout187.xml" ContentType="application/vnd.openxmlformats-officedocument.presentationml.slideLayout+xml"/>
  <Override PartName="/ppt/slideLayouts/slideLayout188.xml" ContentType="application/vnd.openxmlformats-officedocument.presentationml.slideLayout+xml"/>
  <Override PartName="/ppt/slideLayouts/slideLayout189.xml" ContentType="application/vnd.openxmlformats-officedocument.presentationml.slideLayout+xml"/>
  <Override PartName="/ppt/slideLayouts/slideLayout190.xml" ContentType="application/vnd.openxmlformats-officedocument.presentationml.slideLayout+xml"/>
  <Override PartName="/ppt/slideLayouts/slideLayout191.xml" ContentType="application/vnd.openxmlformats-officedocument.presentationml.slideLayout+xml"/>
  <Override PartName="/ppt/slideLayouts/slideLayout192.xml" ContentType="application/vnd.openxmlformats-officedocument.presentationml.slideLayout+xml"/>
  <Override PartName="/ppt/slideLayouts/slideLayout193.xml" ContentType="application/vnd.openxmlformats-officedocument.presentationml.slideLayout+xml"/>
  <Override PartName="/ppt/slideLayouts/slideLayout194.xml" ContentType="application/vnd.openxmlformats-officedocument.presentationml.slideLayout+xml"/>
  <Override PartName="/ppt/slideLayouts/slideLayout195.xml" ContentType="application/vnd.openxmlformats-officedocument.presentationml.slideLayout+xml"/>
  <Override PartName="/ppt/slideLayouts/slideLayout196.xml" ContentType="application/vnd.openxmlformats-officedocument.presentationml.slideLayout+xml"/>
  <Override PartName="/ppt/slideLayouts/slideLayout197.xml" ContentType="application/vnd.openxmlformats-officedocument.presentationml.slideLayout+xml"/>
  <Override PartName="/ppt/slideLayouts/slideLayout198.xml" ContentType="application/vnd.openxmlformats-officedocument.presentationml.slideLayout+xml"/>
  <Override PartName="/ppt/slideLayouts/slideLayout199.xml" ContentType="application/vnd.openxmlformats-officedocument.presentationml.slideLayout+xml"/>
  <Override PartName="/ppt/slideLayouts/slideLayout200.xml" ContentType="application/vnd.openxmlformats-officedocument.presentationml.slideLayout+xml"/>
  <Override PartName="/ppt/slideLayouts/slideLayout201.xml" ContentType="application/vnd.openxmlformats-officedocument.presentationml.slideLayout+xml"/>
  <Override PartName="/ppt/slideLayouts/slideLayout202.xml" ContentType="application/vnd.openxmlformats-officedocument.presentationml.slideLayout+xml"/>
  <Override PartName="/ppt/charts/chart1.xml" ContentType="application/vnd.openxmlformats-officedocument.drawingml.chart+xml"/>
  <Override PartName="/ppt/theme/themeOverride1.xml" ContentType="application/vnd.openxmlformats-officedocument.themeOverride+xml"/>
  <Override PartName="/ppt/charts/chart2.xml" ContentType="application/vnd.openxmlformats-officedocument.drawingml.chart+xml"/>
  <Override PartName="/ppt/theme/themeOverride2.xml" ContentType="application/vnd.openxmlformats-officedocument.themeOverride+xml"/>
  <Override PartName="/ppt/charts/chart3.xml" ContentType="application/vnd.openxmlformats-officedocument.drawingml.chart+xml"/>
  <Override PartName="/ppt/theme/themeOverride3.xml" ContentType="application/vnd.openxmlformats-officedocument.themeOverride+xml"/>
  <Override PartName="/ppt/charts/chart4.xml" ContentType="application/vnd.openxmlformats-officedocument.drawingml.chart+xml"/>
  <Override PartName="/ppt/theme/themeOverride4.xml" ContentType="application/vnd.openxmlformats-officedocument.themeOverride+xml"/>
  <Override PartName="/ppt/charts/chart5.xml" ContentType="application/vnd.openxmlformats-officedocument.drawingml.chart+xml"/>
  <Override PartName="/ppt/theme/themeOverride5.xml" ContentType="application/vnd.openxmlformats-officedocument.themeOverride+xml"/>
  <Override PartName="/ppt/charts/chart6.xml" ContentType="application/vnd.openxmlformats-officedocument.drawingml.chart+xml"/>
  <Override PartName="/ppt/theme/themeOverride6.xml" ContentType="application/vnd.openxmlformats-officedocument.themeOverride+xml"/>
  <Override PartName="/ppt/charts/chart7.xml" ContentType="application/vnd.openxmlformats-officedocument.drawingml.chart+xml"/>
  <Override PartName="/ppt/theme/themeOverride7.xml" ContentType="application/vnd.openxmlformats-officedocument.themeOverride+xml"/>
  <Override PartName="/ppt/charts/chart8.xml" ContentType="application/vnd.openxmlformats-officedocument.drawingml.chart+xml"/>
  <Override PartName="/ppt/theme/themeOverride8.xml" ContentType="application/vnd.openxmlformats-officedocument.themeOverride+xml"/>
  <Override PartName="/ppt/charts/chart9.xml" ContentType="application/vnd.openxmlformats-officedocument.drawingml.chart+xml"/>
  <Override PartName="/ppt/theme/themeOverride9.xml" ContentType="application/vnd.openxmlformats-officedocument.themeOverride+xml"/>
  <Override PartName="/ppt/charts/chart10.xml" ContentType="application/vnd.openxmlformats-officedocument.drawingml.chart+xml"/>
  <Override PartName="/ppt/theme/themeOverride10.xml" ContentType="application/vnd.openxmlformats-officedocument.themeOverride+xml"/>
  <Override PartName="/ppt/charts/chart11.xml" ContentType="application/vnd.openxmlformats-officedocument.drawingml.chart+xml"/>
  <Override PartName="/ppt/theme/themeOverride11.xml" ContentType="application/vnd.openxmlformats-officedocument.themeOverride+xml"/>
  <Override PartName="/ppt/charts/chart12.xml" ContentType="application/vnd.openxmlformats-officedocument.drawingml.chart+xml"/>
  <Override PartName="/ppt/theme/themeOverride12.xml" ContentType="application/vnd.openxmlformats-officedocument.themeOverride+xml"/>
  <Override PartName="/ppt/charts/chart13.xml" ContentType="application/vnd.openxmlformats-officedocument.drawingml.chart+xml"/>
  <Override PartName="/ppt/theme/themeOverride13.xml" ContentType="application/vnd.openxmlformats-officedocument.themeOverride+xml"/>
  <Override PartName="/ppt/charts/chart14.xml" ContentType="application/vnd.openxmlformats-officedocument.drawingml.chart+xml"/>
  <Override PartName="/ppt/theme/themeOverride14.xml" ContentType="application/vnd.openxmlformats-officedocument.themeOverride+xml"/>
  <Override PartName="/ppt/charts/chart15.xml" ContentType="application/vnd.openxmlformats-officedocument.drawingml.chart+xml"/>
  <Override PartName="/ppt/theme/themeOverride15.xml" ContentType="application/vnd.openxmlformats-officedocument.themeOverride+xml"/>
  <Override PartName="/ppt/charts/chart16.xml" ContentType="application/vnd.openxmlformats-officedocument.drawingml.chart+xml"/>
  <Override PartName="/ppt/theme/themeOverride16.xml" ContentType="application/vnd.openxmlformats-officedocument.themeOverride+xml"/>
  <Override PartName="/ppt/charts/chart17.xml" ContentType="application/vnd.openxmlformats-officedocument.drawingml.chart+xml"/>
  <Override PartName="/ppt/theme/themeOverride17.xml" ContentType="application/vnd.openxmlformats-officedocument.themeOverride+xml"/>
  <Override PartName="/ppt/charts/chart18.xml" ContentType="application/vnd.openxmlformats-officedocument.drawingml.chart+xml"/>
  <Override PartName="/ppt/theme/themeOverride18.xml" ContentType="application/vnd.openxmlformats-officedocument.themeOverride+xml"/>
  <Override PartName="/ppt/charts/chart19.xml" ContentType="application/vnd.openxmlformats-officedocument.drawingml.chart+xml"/>
  <Override PartName="/ppt/theme/themeOverride19.xml" ContentType="application/vnd.openxmlformats-officedocument.themeOverride+xml"/>
  <Override PartName="/ppt/charts/chart20.xml" ContentType="application/vnd.openxmlformats-officedocument.drawingml.chart+xml"/>
  <Override PartName="/ppt/theme/themeOverride20.xml" ContentType="application/vnd.openxmlformats-officedocument.themeOverride+xml"/>
  <Override PartName="/ppt/charts/chart21.xml" ContentType="application/vnd.openxmlformats-officedocument.drawingml.chart+xml"/>
  <Override PartName="/ppt/theme/themeOverride21.xml" ContentType="application/vnd.openxmlformats-officedocument.themeOverride+xml"/>
  <Override PartName="/ppt/charts/chart22.xml" ContentType="application/vnd.openxmlformats-officedocument.drawingml.chart+xml"/>
  <Override PartName="/ppt/theme/themeOverride22.xml" ContentType="application/vnd.openxmlformats-officedocument.themeOverride+xml"/>
  <Override PartName="/ppt/charts/chart23.xml" ContentType="application/vnd.openxmlformats-officedocument.drawingml.chart+xml"/>
  <Override PartName="/ppt/theme/themeOverride23.xml" ContentType="application/vnd.openxmlformats-officedocument.themeOverride+xml"/>
  <Override PartName="/ppt/charts/chart24.xml" ContentType="application/vnd.openxmlformats-officedocument.drawingml.chart+xml"/>
  <Override PartName="/ppt/theme/themeOverride24.xml" ContentType="application/vnd.openxmlformats-officedocument.themeOverride+xml"/>
  <Override PartName="/ppt/charts/chart25.xml" ContentType="application/vnd.openxmlformats-officedocument.drawingml.chart+xml"/>
  <Override PartName="/ppt/theme/themeOverride25.xml" ContentType="application/vnd.openxmlformats-officedocument.themeOverride+xml"/>
  <Override PartName="/ppt/charts/chart26.xml" ContentType="application/vnd.openxmlformats-officedocument.drawingml.chart+xml"/>
  <Override PartName="/ppt/theme/themeOverride26.xml" ContentType="application/vnd.openxmlformats-officedocument.themeOverride+xml"/>
  <Override PartName="/ppt/charts/chart27.xml" ContentType="application/vnd.openxmlformats-officedocument.drawingml.chart+xml"/>
  <Override PartName="/ppt/theme/themeOverride27.xml" ContentType="application/vnd.openxmlformats-officedocument.themeOverride+xml"/>
  <Override PartName="/ppt/charts/chart28.xml" ContentType="application/vnd.openxmlformats-officedocument.drawingml.chart+xml"/>
  <Override PartName="/ppt/theme/themeOverride28.xml" ContentType="application/vnd.openxmlformats-officedocument.themeOverride+xml"/>
  <Override PartName="/ppt/charts/chart29.xml" ContentType="application/vnd.openxmlformats-officedocument.drawingml.chart+xml"/>
  <Override PartName="/ppt/theme/themeOverride29.xml" ContentType="application/vnd.openxmlformats-officedocument.themeOverride+xml"/>
  <Override PartName="/ppt/charts/chart30.xml" ContentType="application/vnd.openxmlformats-officedocument.drawingml.chart+xml"/>
  <Override PartName="/ppt/theme/themeOverride30.xml" ContentType="application/vnd.openxmlformats-officedocument.themeOverride+xml"/>
  <Override PartName="/ppt/slideLayouts/slideLayout203.xml" ContentType="application/vnd.openxmlformats-officedocument.presentationml.slideLayout+xml"/>
  <Override PartName="/ppt/slideLayouts/slideLayout204.xml" ContentType="application/vnd.openxmlformats-officedocument.presentationml.slideLayout+xml"/>
  <Override PartName="/ppt/slideLayouts/slideLayout205.xml" ContentType="application/vnd.openxmlformats-officedocument.presentationml.slideLayout+xml"/>
  <Override PartName="/ppt/slideLayouts/slideLayout206.xml" ContentType="application/vnd.openxmlformats-officedocument.presentationml.slideLayout+xml"/>
  <Override PartName="/ppt/slideLayouts/slideLayout207.xml" ContentType="application/vnd.openxmlformats-officedocument.presentationml.slideLayout+xml"/>
  <Override PartName="/ppt/slideLayouts/slideLayout208.xml" ContentType="application/vnd.openxmlformats-officedocument.presentationml.slideLayout+xml"/>
  <Override PartName="/ppt/slideLayouts/slideLayout209.xml" ContentType="application/vnd.openxmlformats-officedocument.presentationml.slideLayout+xml"/>
  <Override PartName="/ppt/slideLayouts/slideLayout210.xml" ContentType="application/vnd.openxmlformats-officedocument.presentationml.slideLayout+xml"/>
  <Override PartName="/ppt/slideLayouts/slideLayout211.xml" ContentType="application/vnd.openxmlformats-officedocument.presentationml.slideLayout+xml"/>
  <Override PartName="/ppt/slideLayouts/slideLayout212.xml" ContentType="application/vnd.openxmlformats-officedocument.presentationml.slideLayout+xml"/>
  <Override PartName="/ppt/slideLayouts/slideLayout213.xml" ContentType="application/vnd.openxmlformats-officedocument.presentationml.slideLayout+xml"/>
  <Override PartName="/ppt/slideLayouts/slideLayout214.xml" ContentType="application/vnd.openxmlformats-officedocument.presentationml.slideLayout+xml"/>
  <Override PartName="/ppt/slideLayouts/slideLayout215.xml" ContentType="application/vnd.openxmlformats-officedocument.presentationml.slideLayout+xml"/>
  <Override PartName="/ppt/slideLayouts/slideLayout216.xml" ContentType="application/vnd.openxmlformats-officedocument.presentationml.slideLayout+xml"/>
  <Override PartName="/ppt/slideLayouts/slideLayout217.xml" ContentType="application/vnd.openxmlformats-officedocument.presentationml.slideLayout+xml"/>
  <Override PartName="/ppt/slideLayouts/slideLayout218.xml" ContentType="application/vnd.openxmlformats-officedocument.presentationml.slideLayout+xml"/>
  <Override PartName="/ppt/slideLayouts/slideLayout219.xml" ContentType="application/vnd.openxmlformats-officedocument.presentationml.slideLayout+xml"/>
  <Override PartName="/ppt/slideLayouts/slideLayout220.xml" ContentType="application/vnd.openxmlformats-officedocument.presentationml.slideLayout+xml"/>
  <Override PartName="/ppt/slideLayouts/slideLayout221.xml" ContentType="application/vnd.openxmlformats-officedocument.presentationml.slideLayout+xml"/>
  <Override PartName="/ppt/theme/theme2.xml" ContentType="application/vnd.openxmlformats-officedocument.theme+xml"/>
  <Override PartName="/ppt/slideLayouts/slideLayout222.xml" ContentType="application/vnd.openxmlformats-officedocument.presentationml.slideLayout+xml"/>
  <Override PartName="/ppt/slideLayouts/slideLayout223.xml" ContentType="application/vnd.openxmlformats-officedocument.presentationml.slideLayout+xml"/>
  <Override PartName="/ppt/slideLayouts/slideLayout224.xml" ContentType="application/vnd.openxmlformats-officedocument.presentationml.slideLayout+xml"/>
  <Override PartName="/ppt/slideLayouts/slideLayout225.xml" ContentType="application/vnd.openxmlformats-officedocument.presentationml.slideLayout+xml"/>
  <Override PartName="/ppt/slideLayouts/slideLayout226.xml" ContentType="application/vnd.openxmlformats-officedocument.presentationml.slideLayout+xml"/>
  <Override PartName="/ppt/slideLayouts/slideLayout227.xml" ContentType="application/vnd.openxmlformats-officedocument.presentationml.slideLayout+xml"/>
  <Override PartName="/ppt/slideLayouts/slideLayout228.xml" ContentType="application/vnd.openxmlformats-officedocument.presentationml.slideLayout+xml"/>
  <Override PartName="/ppt/slideLayouts/slideLayout229.xml" ContentType="application/vnd.openxmlformats-officedocument.presentationml.slideLayout+xml"/>
  <Override PartName="/ppt/slideLayouts/slideLayout230.xml" ContentType="application/vnd.openxmlformats-officedocument.presentationml.slideLayout+xml"/>
  <Override PartName="/ppt/slideLayouts/slideLayout231.xml" ContentType="application/vnd.openxmlformats-officedocument.presentationml.slideLayout+xml"/>
  <Override PartName="/ppt/slideLayouts/slideLayout232.xml" ContentType="application/vnd.openxmlformats-officedocument.presentationml.slideLayout+xml"/>
  <Override PartName="/ppt/slideLayouts/slideLayout233.xml" ContentType="application/vnd.openxmlformats-officedocument.presentationml.slideLayout+xml"/>
  <Override PartName="/ppt/slideLayouts/slideLayout234.xml" ContentType="application/vnd.openxmlformats-officedocument.presentationml.slideLayout+xml"/>
  <Override PartName="/ppt/slideLayouts/slideLayout235.xml" ContentType="application/vnd.openxmlformats-officedocument.presentationml.slideLayout+xml"/>
  <Override PartName="/ppt/slideLayouts/slideLayout236.xml" ContentType="application/vnd.openxmlformats-officedocument.presentationml.slideLayout+xml"/>
  <Override PartName="/ppt/slideLayouts/slideLayout237.xml" ContentType="application/vnd.openxmlformats-officedocument.presentationml.slideLayout+xml"/>
  <Override PartName="/ppt/slideLayouts/slideLayout238.xml" ContentType="application/vnd.openxmlformats-officedocument.presentationml.slideLayout+xml"/>
  <Override PartName="/ppt/slideLayouts/slideLayout239.xml" ContentType="application/vnd.openxmlformats-officedocument.presentationml.slideLayout+xml"/>
  <Override PartName="/ppt/slideLayouts/slideLayout240.xml" ContentType="application/vnd.openxmlformats-officedocument.presentationml.slideLayout+xml"/>
  <Override PartName="/ppt/theme/theme3.xml" ContentType="application/vnd.openxmlformats-officedocument.theme+xml"/>
  <Override PartName="/ppt/slideLayouts/slideLayout241.xml" ContentType="application/vnd.openxmlformats-officedocument.presentationml.slideLayout+xml"/>
  <Override PartName="/ppt/slideLayouts/slideLayout242.xml" ContentType="application/vnd.openxmlformats-officedocument.presentationml.slideLayout+xml"/>
  <Override PartName="/ppt/slideLayouts/slideLayout243.xml" ContentType="application/vnd.openxmlformats-officedocument.presentationml.slideLayout+xml"/>
  <Override PartName="/ppt/slideLayouts/slideLayout244.xml" ContentType="application/vnd.openxmlformats-officedocument.presentationml.slideLayout+xml"/>
  <Override PartName="/ppt/slideLayouts/slideLayout245.xml" ContentType="application/vnd.openxmlformats-officedocument.presentationml.slideLayout+xml"/>
  <Override PartName="/ppt/slideLayouts/slideLayout246.xml" ContentType="application/vnd.openxmlformats-officedocument.presentationml.slideLayout+xml"/>
  <Override PartName="/ppt/theme/theme4.xml" ContentType="application/vnd.openxmlformats-officedocument.theme+xml"/>
  <Override PartName="/ppt/slideLayouts/slideLayout247.xml" ContentType="application/vnd.openxmlformats-officedocument.presentationml.slideLayout+xml"/>
  <Override PartName="/ppt/slideLayouts/slideLayout248.xml" ContentType="application/vnd.openxmlformats-officedocument.presentationml.slideLayout+xml"/>
  <Override PartName="/ppt/slideLayouts/slideLayout249.xml" ContentType="application/vnd.openxmlformats-officedocument.presentationml.slideLayout+xml"/>
  <Override PartName="/ppt/slideLayouts/slideLayout250.xml" ContentType="application/vnd.openxmlformats-officedocument.presentationml.slideLayout+xml"/>
  <Override PartName="/ppt/slideLayouts/slideLayout251.xml" ContentType="application/vnd.openxmlformats-officedocument.presentationml.slideLayout+xml"/>
  <Override PartName="/ppt/slideLayouts/slideLayout252.xml" ContentType="application/vnd.openxmlformats-officedocument.presentationml.slideLayout+xml"/>
  <Override PartName="/ppt/theme/theme5.xml" ContentType="application/vnd.openxmlformats-officedocument.theme+xml"/>
  <Override PartName="/ppt/slideLayouts/slideLayout253.xml" ContentType="application/vnd.openxmlformats-officedocument.presentationml.slideLayout+xml"/>
  <Override PartName="/ppt/slideLayouts/slideLayout254.xml" ContentType="application/vnd.openxmlformats-officedocument.presentationml.slideLayout+xml"/>
  <Override PartName="/ppt/slideLayouts/slideLayout255.xml" ContentType="application/vnd.openxmlformats-officedocument.presentationml.slideLayout+xml"/>
  <Override PartName="/ppt/slideLayouts/slideLayout256.xml" ContentType="application/vnd.openxmlformats-officedocument.presentationml.slideLayout+xml"/>
  <Override PartName="/ppt/slideLayouts/slideLayout257.xml" ContentType="application/vnd.openxmlformats-officedocument.presentationml.slideLayout+xml"/>
  <Override PartName="/ppt/slideLayouts/slideLayout258.xml" ContentType="application/vnd.openxmlformats-officedocument.presentationml.slideLayout+xml"/>
  <Override PartName="/ppt/slideLayouts/slideLayout259.xml" ContentType="application/vnd.openxmlformats-officedocument.presentationml.slideLayout+xml"/>
  <Override PartName="/ppt/slideLayouts/slideLayout260.xml" ContentType="application/vnd.openxmlformats-officedocument.presentationml.slideLayout+xml"/>
  <Override PartName="/ppt/slideLayouts/slideLayout261.xml" ContentType="application/vnd.openxmlformats-officedocument.presentationml.slideLayout+xml"/>
  <Override PartName="/ppt/slideLayouts/slideLayout262.xml" ContentType="application/vnd.openxmlformats-officedocument.presentationml.slideLayout+xml"/>
  <Override PartName="/ppt/slideLayouts/slideLayout263.xml" ContentType="application/vnd.openxmlformats-officedocument.presentationml.slideLayout+xml"/>
  <Override PartName="/ppt/slideLayouts/slideLayout264.xml" ContentType="application/vnd.openxmlformats-officedocument.presentationml.slideLayout+xml"/>
  <Override PartName="/ppt/slideLayouts/slideLayout265.xml" ContentType="application/vnd.openxmlformats-officedocument.presentationml.slideLayout+xml"/>
  <Override PartName="/ppt/slideLayouts/slideLayout266.xml" ContentType="application/vnd.openxmlformats-officedocument.presentationml.slideLayout+xml"/>
  <Override PartName="/ppt/slideLayouts/slideLayout267.xml" ContentType="application/vnd.openxmlformats-officedocument.presentationml.slideLayout+xml"/>
  <Override PartName="/ppt/slideLayouts/slideLayout268.xml" ContentType="application/vnd.openxmlformats-officedocument.presentationml.slideLayout+xml"/>
  <Override PartName="/ppt/slideLayouts/slideLayout269.xml" ContentType="application/vnd.openxmlformats-officedocument.presentationml.slideLayout+xml"/>
  <Override PartName="/ppt/slideLayouts/slideLayout270.xml" ContentType="application/vnd.openxmlformats-officedocument.presentationml.slideLayout+xml"/>
  <Override PartName="/ppt/slideLayouts/slideLayout271.xml" ContentType="application/vnd.openxmlformats-officedocument.presentationml.slideLayout+xml"/>
  <Override PartName="/ppt/slideLayouts/slideLayout272.xml" ContentType="application/vnd.openxmlformats-officedocument.presentationml.slideLayout+xml"/>
  <Override PartName="/ppt/slideLayouts/slideLayout273.xml" ContentType="application/vnd.openxmlformats-officedocument.presentationml.slideLayout+xml"/>
  <Override PartName="/ppt/slideLayouts/slideLayout274.xml" ContentType="application/vnd.openxmlformats-officedocument.presentationml.slideLayout+xml"/>
  <Override PartName="/ppt/slideLayouts/slideLayout275.xml" ContentType="application/vnd.openxmlformats-officedocument.presentationml.slideLayout+xml"/>
  <Override PartName="/ppt/slideLayouts/slideLayout276.xml" ContentType="application/vnd.openxmlformats-officedocument.presentationml.slideLayout+xml"/>
  <Override PartName="/ppt/slideLayouts/slideLayout277.xml" ContentType="application/vnd.openxmlformats-officedocument.presentationml.slideLayout+xml"/>
  <Override PartName="/ppt/slideLayouts/slideLayout278.xml" ContentType="application/vnd.openxmlformats-officedocument.presentationml.slideLayout+xml"/>
  <Override PartName="/ppt/slideLayouts/slideLayout279.xml" ContentType="application/vnd.openxmlformats-officedocument.presentationml.slideLayout+xml"/>
  <Override PartName="/ppt/slideLayouts/slideLayout280.xml" ContentType="application/vnd.openxmlformats-officedocument.presentationml.slideLayout+xml"/>
  <Override PartName="/ppt/slideLayouts/slideLayout281.xml" ContentType="application/vnd.openxmlformats-officedocument.presentationml.slideLayout+xml"/>
  <Override PartName="/ppt/slideLayouts/slideLayout282.xml" ContentType="application/vnd.openxmlformats-officedocument.presentationml.slideLayout+xml"/>
  <Override PartName="/ppt/slideLayouts/slideLayout283.xml" ContentType="application/vnd.openxmlformats-officedocument.presentationml.slideLayout+xml"/>
  <Override PartName="/ppt/slideLayouts/slideLayout284.xml" ContentType="application/vnd.openxmlformats-officedocument.presentationml.slideLayout+xml"/>
  <Override PartName="/ppt/slideLayouts/slideLayout285.xml" ContentType="application/vnd.openxmlformats-officedocument.presentationml.slideLayout+xml"/>
  <Override PartName="/ppt/slideLayouts/slideLayout286.xml" ContentType="application/vnd.openxmlformats-officedocument.presentationml.slideLayout+xml"/>
  <Override PartName="/ppt/slideLayouts/slideLayout287.xml" ContentType="application/vnd.openxmlformats-officedocument.presentationml.slideLayout+xml"/>
  <Override PartName="/ppt/slideLayouts/slideLayout288.xml" ContentType="application/vnd.openxmlformats-officedocument.presentationml.slideLayout+xml"/>
  <Override PartName="/ppt/slideLayouts/slideLayout289.xml" ContentType="application/vnd.openxmlformats-officedocument.presentationml.slideLayout+xml"/>
  <Override PartName="/ppt/slideLayouts/slideLayout290.xml" ContentType="application/vnd.openxmlformats-officedocument.presentationml.slideLayout+xml"/>
  <Override PartName="/ppt/slideLayouts/slideLayout291.xml" ContentType="application/vnd.openxmlformats-officedocument.presentationml.slideLayout+xml"/>
  <Override PartName="/ppt/slideLayouts/slideLayout292.xml" ContentType="application/vnd.openxmlformats-officedocument.presentationml.slideLayout+xml"/>
  <Override PartName="/ppt/slideLayouts/slideLayout293.xml" ContentType="application/vnd.openxmlformats-officedocument.presentationml.slideLayout+xml"/>
  <Override PartName="/ppt/slideLayouts/slideLayout294.xml" ContentType="application/vnd.openxmlformats-officedocument.presentationml.slideLayout+xml"/>
  <Override PartName="/ppt/slideLayouts/slideLayout295.xml" ContentType="application/vnd.openxmlformats-officedocument.presentationml.slideLayout+xml"/>
  <Override PartName="/ppt/slideLayouts/slideLayout296.xml" ContentType="application/vnd.openxmlformats-officedocument.presentationml.slideLayout+xml"/>
  <Override PartName="/ppt/slideLayouts/slideLayout297.xml" ContentType="application/vnd.openxmlformats-officedocument.presentationml.slideLayout+xml"/>
  <Override PartName="/ppt/slideLayouts/slideLayout298.xml" ContentType="application/vnd.openxmlformats-officedocument.presentationml.slideLayout+xml"/>
  <Override PartName="/ppt/slideLayouts/slideLayout299.xml" ContentType="application/vnd.openxmlformats-officedocument.presentationml.slideLayout+xml"/>
  <Override PartName="/ppt/slideLayouts/slideLayout300.xml" ContentType="application/vnd.openxmlformats-officedocument.presentationml.slideLayout+xml"/>
  <Override PartName="/ppt/slideLayouts/slideLayout301.xml" ContentType="application/vnd.openxmlformats-officedocument.presentationml.slideLayout+xml"/>
  <Override PartName="/ppt/slideLayouts/slideLayout302.xml" ContentType="application/vnd.openxmlformats-officedocument.presentationml.slideLayout+xml"/>
  <Override PartName="/ppt/slideLayouts/slideLayout303.xml" ContentType="application/vnd.openxmlformats-officedocument.presentationml.slideLayout+xml"/>
  <Override PartName="/ppt/slideLayouts/slideLayout304.xml" ContentType="application/vnd.openxmlformats-officedocument.presentationml.slideLayout+xml"/>
  <Override PartName="/ppt/slideLayouts/slideLayout305.xml" ContentType="application/vnd.openxmlformats-officedocument.presentationml.slideLayout+xml"/>
  <Override PartName="/ppt/slideLayouts/slideLayout306.xml" ContentType="application/vnd.openxmlformats-officedocument.presentationml.slideLayout+xml"/>
  <Override PartName="/ppt/slideLayouts/slideLayout307.xml" ContentType="application/vnd.openxmlformats-officedocument.presentationml.slideLayout+xml"/>
  <Override PartName="/ppt/slideLayouts/slideLayout308.xml" ContentType="application/vnd.openxmlformats-officedocument.presentationml.slideLayout+xml"/>
  <Override PartName="/ppt/slideLayouts/slideLayout309.xml" ContentType="application/vnd.openxmlformats-officedocument.presentationml.slideLayout+xml"/>
  <Override PartName="/ppt/slideLayouts/slideLayout310.xml" ContentType="application/vnd.openxmlformats-officedocument.presentationml.slideLayout+xml"/>
  <Override PartName="/ppt/slideLayouts/slideLayout311.xml" ContentType="application/vnd.openxmlformats-officedocument.presentationml.slideLayout+xml"/>
  <Override PartName="/ppt/slideLayouts/slideLayout312.xml" ContentType="application/vnd.openxmlformats-officedocument.presentationml.slideLayout+xml"/>
  <Override PartName="/ppt/slideLayouts/slideLayout313.xml" ContentType="application/vnd.openxmlformats-officedocument.presentationml.slideLayout+xml"/>
  <Override PartName="/ppt/slideLayouts/slideLayout314.xml" ContentType="application/vnd.openxmlformats-officedocument.presentationml.slideLayout+xml"/>
  <Override PartName="/ppt/slideLayouts/slideLayout315.xml" ContentType="application/vnd.openxmlformats-officedocument.presentationml.slideLayout+xml"/>
  <Override PartName="/ppt/slideLayouts/slideLayout316.xml" ContentType="application/vnd.openxmlformats-officedocument.presentationml.slideLayout+xml"/>
  <Override PartName="/ppt/slideLayouts/slideLayout317.xml" ContentType="application/vnd.openxmlformats-officedocument.presentationml.slideLayout+xml"/>
  <Override PartName="/ppt/slideLayouts/slideLayout318.xml" ContentType="application/vnd.openxmlformats-officedocument.presentationml.slideLayout+xml"/>
  <Override PartName="/ppt/slideLayouts/slideLayout319.xml" ContentType="application/vnd.openxmlformats-officedocument.presentationml.slideLayout+xml"/>
  <Override PartName="/ppt/slideLayouts/slideLayout320.xml" ContentType="application/vnd.openxmlformats-officedocument.presentationml.slideLayout+xml"/>
  <Override PartName="/ppt/slideLayouts/slideLayout321.xml" ContentType="application/vnd.openxmlformats-officedocument.presentationml.slideLayout+xml"/>
  <Override PartName="/ppt/slideLayouts/slideLayout322.xml" ContentType="application/vnd.openxmlformats-officedocument.presentationml.slideLayout+xml"/>
  <Override PartName="/ppt/slideLayouts/slideLayout323.xml" ContentType="application/vnd.openxmlformats-officedocument.presentationml.slideLayout+xml"/>
  <Override PartName="/ppt/slideLayouts/slideLayout324.xml" ContentType="application/vnd.openxmlformats-officedocument.presentationml.slideLayout+xml"/>
  <Override PartName="/ppt/slideLayouts/slideLayout325.xml" ContentType="application/vnd.openxmlformats-officedocument.presentationml.slideLayout+xml"/>
  <Override PartName="/ppt/slideLayouts/slideLayout326.xml" ContentType="application/vnd.openxmlformats-officedocument.presentationml.slideLayout+xml"/>
  <Override PartName="/ppt/slideLayouts/slideLayout327.xml" ContentType="application/vnd.openxmlformats-officedocument.presentationml.slideLayout+xml"/>
  <Override PartName="/ppt/slideLayouts/slideLayout328.xml" ContentType="application/vnd.openxmlformats-officedocument.presentationml.slideLayout+xml"/>
  <Override PartName="/ppt/slideLayouts/slideLayout329.xml" ContentType="application/vnd.openxmlformats-officedocument.presentationml.slideLayout+xml"/>
  <Override PartName="/ppt/slideLayouts/slideLayout330.xml" ContentType="application/vnd.openxmlformats-officedocument.presentationml.slideLayout+xml"/>
  <Override PartName="/ppt/slideLayouts/slideLayout331.xml" ContentType="application/vnd.openxmlformats-officedocument.presentationml.slideLayout+xml"/>
  <Override PartName="/ppt/slideLayouts/slideLayout332.xml" ContentType="application/vnd.openxmlformats-officedocument.presentationml.slideLayout+xml"/>
  <Override PartName="/ppt/slideLayouts/slideLayout333.xml" ContentType="application/vnd.openxmlformats-officedocument.presentationml.slideLayout+xml"/>
  <Override PartName="/ppt/slideLayouts/slideLayout334.xml" ContentType="application/vnd.openxmlformats-officedocument.presentationml.slideLayout+xml"/>
  <Override PartName="/ppt/slideLayouts/slideLayout335.xml" ContentType="application/vnd.openxmlformats-officedocument.presentationml.slideLayout+xml"/>
  <Override PartName="/ppt/slideLayouts/slideLayout336.xml" ContentType="application/vnd.openxmlformats-officedocument.presentationml.slideLayout+xml"/>
  <Override PartName="/ppt/slideLayouts/slideLayout337.xml" ContentType="application/vnd.openxmlformats-officedocument.presentationml.slideLayout+xml"/>
  <Override PartName="/ppt/slideLayouts/slideLayout338.xml" ContentType="application/vnd.openxmlformats-officedocument.presentationml.slideLayout+xml"/>
  <Override PartName="/ppt/slideLayouts/slideLayout339.xml" ContentType="application/vnd.openxmlformats-officedocument.presentationml.slideLayout+xml"/>
  <Override PartName="/ppt/slideLayouts/slideLayout340.xml" ContentType="application/vnd.openxmlformats-officedocument.presentationml.slideLayout+xml"/>
  <Override PartName="/ppt/slideLayouts/slideLayout341.xml" ContentType="application/vnd.openxmlformats-officedocument.presentationml.slideLayout+xml"/>
  <Override PartName="/ppt/slideLayouts/slideLayout342.xml" ContentType="application/vnd.openxmlformats-officedocument.presentationml.slideLayout+xml"/>
  <Override PartName="/ppt/slideLayouts/slideLayout343.xml" ContentType="application/vnd.openxmlformats-officedocument.presentationml.slideLayout+xml"/>
  <Override PartName="/ppt/slideLayouts/slideLayout344.xml" ContentType="application/vnd.openxmlformats-officedocument.presentationml.slideLayout+xml"/>
  <Override PartName="/ppt/slideLayouts/slideLayout345.xml" ContentType="application/vnd.openxmlformats-officedocument.presentationml.slideLayout+xml"/>
  <Override PartName="/ppt/slideLayouts/slideLayout346.xml" ContentType="application/vnd.openxmlformats-officedocument.presentationml.slideLayout+xml"/>
  <Override PartName="/ppt/slideLayouts/slideLayout347.xml" ContentType="application/vnd.openxmlformats-officedocument.presentationml.slideLayout+xml"/>
  <Override PartName="/ppt/slideLayouts/slideLayout348.xml" ContentType="application/vnd.openxmlformats-officedocument.presentationml.slideLayout+xml"/>
  <Override PartName="/ppt/slideLayouts/slideLayout349.xml" ContentType="application/vnd.openxmlformats-officedocument.presentationml.slideLayout+xml"/>
  <Override PartName="/ppt/slideLayouts/slideLayout350.xml" ContentType="application/vnd.openxmlformats-officedocument.presentationml.slideLayout+xml"/>
  <Override PartName="/ppt/slideLayouts/slideLayout351.xml" ContentType="application/vnd.openxmlformats-officedocument.presentationml.slideLayout+xml"/>
  <Override PartName="/ppt/slideLayouts/slideLayout352.xml" ContentType="application/vnd.openxmlformats-officedocument.presentationml.slideLayout+xml"/>
  <Override PartName="/ppt/slideLayouts/slideLayout353.xml" ContentType="application/vnd.openxmlformats-officedocument.presentationml.slideLayout+xml"/>
  <Override PartName="/ppt/slideLayouts/slideLayout354.xml" ContentType="application/vnd.openxmlformats-officedocument.presentationml.slideLayout+xml"/>
  <Override PartName="/ppt/slideLayouts/slideLayout355.xml" ContentType="application/vnd.openxmlformats-officedocument.presentationml.slideLayout+xml"/>
  <Override PartName="/ppt/slideLayouts/slideLayout356.xml" ContentType="application/vnd.openxmlformats-officedocument.presentationml.slideLayout+xml"/>
  <Override PartName="/ppt/slideLayouts/slideLayout357.xml" ContentType="application/vnd.openxmlformats-officedocument.presentationml.slideLayout+xml"/>
  <Override PartName="/ppt/slideLayouts/slideLayout358.xml" ContentType="application/vnd.openxmlformats-officedocument.presentationml.slideLayout+xml"/>
  <Override PartName="/ppt/slideLayouts/slideLayout359.xml" ContentType="application/vnd.openxmlformats-officedocument.presentationml.slideLayout+xml"/>
  <Override PartName="/ppt/slideLayouts/slideLayout360.xml" ContentType="application/vnd.openxmlformats-officedocument.presentationml.slideLayout+xml"/>
  <Override PartName="/ppt/slideLayouts/slideLayout361.xml" ContentType="application/vnd.openxmlformats-officedocument.presentationml.slideLayout+xml"/>
  <Override PartName="/ppt/slideLayouts/slideLayout362.xml" ContentType="application/vnd.openxmlformats-officedocument.presentationml.slideLayout+xml"/>
  <Override PartName="/ppt/slideLayouts/slideLayout363.xml" ContentType="application/vnd.openxmlformats-officedocument.presentationml.slideLayout+xml"/>
  <Override PartName="/ppt/slideLayouts/slideLayout364.xml" ContentType="application/vnd.openxmlformats-officedocument.presentationml.slideLayout+xml"/>
  <Override PartName="/ppt/slideLayouts/slideLayout365.xml" ContentType="application/vnd.openxmlformats-officedocument.presentationml.slideLayout+xml"/>
  <Override PartName="/ppt/slideLayouts/slideLayout366.xml" ContentType="application/vnd.openxmlformats-officedocument.presentationml.slideLayout+xml"/>
  <Override PartName="/ppt/slideLayouts/slideLayout367.xml" ContentType="application/vnd.openxmlformats-officedocument.presentationml.slideLayout+xml"/>
  <Override PartName="/ppt/slideLayouts/slideLayout368.xml" ContentType="application/vnd.openxmlformats-officedocument.presentationml.slideLayout+xml"/>
  <Override PartName="/ppt/slideLayouts/slideLayout369.xml" ContentType="application/vnd.openxmlformats-officedocument.presentationml.slideLayout+xml"/>
  <Override PartName="/ppt/slideLayouts/slideLayout370.xml" ContentType="application/vnd.openxmlformats-officedocument.presentationml.slideLayout+xml"/>
  <Override PartName="/ppt/slideLayouts/slideLayout371.xml" ContentType="application/vnd.openxmlformats-officedocument.presentationml.slideLayout+xml"/>
  <Override PartName="/ppt/slideLayouts/slideLayout372.xml" ContentType="application/vnd.openxmlformats-officedocument.presentationml.slideLayout+xml"/>
  <Override PartName="/ppt/slideLayouts/slideLayout373.xml" ContentType="application/vnd.openxmlformats-officedocument.presentationml.slideLayout+xml"/>
  <Override PartName="/ppt/slideLayouts/slideLayout374.xml" ContentType="application/vnd.openxmlformats-officedocument.presentationml.slideLayout+xml"/>
  <Override PartName="/ppt/slideLayouts/slideLayout375.xml" ContentType="application/vnd.openxmlformats-officedocument.presentationml.slideLayout+xml"/>
  <Override PartName="/ppt/slideLayouts/slideLayout376.xml" ContentType="application/vnd.openxmlformats-officedocument.presentationml.slideLayout+xml"/>
  <Override PartName="/ppt/slideLayouts/slideLayout377.xml" ContentType="application/vnd.openxmlformats-officedocument.presentationml.slideLayout+xml"/>
  <Override PartName="/ppt/slideLayouts/slideLayout378.xml" ContentType="application/vnd.openxmlformats-officedocument.presentationml.slideLayout+xml"/>
  <Override PartName="/ppt/slideLayouts/slideLayout379.xml" ContentType="application/vnd.openxmlformats-officedocument.presentationml.slideLayout+xml"/>
  <Override PartName="/ppt/slideLayouts/slideLayout380.xml" ContentType="application/vnd.openxmlformats-officedocument.presentationml.slideLayout+xml"/>
  <Override PartName="/ppt/slideLayouts/slideLayout381.xml" ContentType="application/vnd.openxmlformats-officedocument.presentationml.slideLayout+xml"/>
  <Override PartName="/ppt/slideLayouts/slideLayout382.xml" ContentType="application/vnd.openxmlformats-officedocument.presentationml.slideLayout+xml"/>
  <Override PartName="/ppt/slideLayouts/slideLayout383.xml" ContentType="application/vnd.openxmlformats-officedocument.presentationml.slideLayout+xml"/>
  <Override PartName="/ppt/slideLayouts/slideLayout384.xml" ContentType="application/vnd.openxmlformats-officedocument.presentationml.slideLayout+xml"/>
  <Override PartName="/ppt/slideLayouts/slideLayout385.xml" ContentType="application/vnd.openxmlformats-officedocument.presentationml.slideLayout+xml"/>
  <Override PartName="/ppt/slideLayouts/slideLayout386.xml" ContentType="application/vnd.openxmlformats-officedocument.presentationml.slideLayout+xml"/>
  <Override PartName="/ppt/slideLayouts/slideLayout387.xml" ContentType="application/vnd.openxmlformats-officedocument.presentationml.slideLayout+xml"/>
  <Override PartName="/ppt/slideLayouts/slideLayout388.xml" ContentType="application/vnd.openxmlformats-officedocument.presentationml.slideLayout+xml"/>
  <Override PartName="/ppt/slideLayouts/slideLayout389.xml" ContentType="application/vnd.openxmlformats-officedocument.presentationml.slideLayout+xml"/>
  <Override PartName="/ppt/slideLayouts/slideLayout390.xml" ContentType="application/vnd.openxmlformats-officedocument.presentationml.slideLayout+xml"/>
  <Override PartName="/ppt/slideLayouts/slideLayout391.xml" ContentType="application/vnd.openxmlformats-officedocument.presentationml.slideLayout+xml"/>
  <Override PartName="/ppt/slideLayouts/slideLayout392.xml" ContentType="application/vnd.openxmlformats-officedocument.presentationml.slideLayout+xml"/>
  <Override PartName="/ppt/slideLayouts/slideLayout393.xml" ContentType="application/vnd.openxmlformats-officedocument.presentationml.slideLayout+xml"/>
  <Override PartName="/ppt/slideLayouts/slideLayout394.xml" ContentType="application/vnd.openxmlformats-officedocument.presentationml.slideLayout+xml"/>
  <Override PartName="/ppt/slideLayouts/slideLayout395.xml" ContentType="application/vnd.openxmlformats-officedocument.presentationml.slideLayout+xml"/>
  <Override PartName="/ppt/slideLayouts/slideLayout396.xml" ContentType="application/vnd.openxmlformats-officedocument.presentationml.slideLayout+xml"/>
  <Override PartName="/ppt/slideLayouts/slideLayout397.xml" ContentType="application/vnd.openxmlformats-officedocument.presentationml.slideLayout+xml"/>
  <Override PartName="/ppt/slideLayouts/slideLayout398.xml" ContentType="application/vnd.openxmlformats-officedocument.presentationml.slideLayout+xml"/>
  <Override PartName="/ppt/slideLayouts/slideLayout399.xml" ContentType="application/vnd.openxmlformats-officedocument.presentationml.slideLayout+xml"/>
  <Override PartName="/ppt/slideLayouts/slideLayout400.xml" ContentType="application/vnd.openxmlformats-officedocument.presentationml.slideLayout+xml"/>
  <Override PartName="/ppt/slideLayouts/slideLayout401.xml" ContentType="application/vnd.openxmlformats-officedocument.presentationml.slideLayout+xml"/>
  <Override PartName="/ppt/slideLayouts/slideLayout402.xml" ContentType="application/vnd.openxmlformats-officedocument.presentationml.slideLayout+xml"/>
  <Override PartName="/ppt/slideLayouts/slideLayout403.xml" ContentType="application/vnd.openxmlformats-officedocument.presentationml.slideLayout+xml"/>
  <Override PartName="/ppt/slideLayouts/slideLayout404.xml" ContentType="application/vnd.openxmlformats-officedocument.presentationml.slideLayout+xml"/>
  <Override PartName="/ppt/slideLayouts/slideLayout405.xml" ContentType="application/vnd.openxmlformats-officedocument.presentationml.slideLayout+xml"/>
  <Override PartName="/ppt/slideLayouts/slideLayout406.xml" ContentType="application/vnd.openxmlformats-officedocument.presentationml.slideLayout+xml"/>
  <Override PartName="/ppt/slideLayouts/slideLayout407.xml" ContentType="application/vnd.openxmlformats-officedocument.presentationml.slideLayout+xml"/>
  <Override PartName="/ppt/slideLayouts/slideLayout408.xml" ContentType="application/vnd.openxmlformats-officedocument.presentationml.slideLayout+xml"/>
  <Override PartName="/ppt/slideLayouts/slideLayout409.xml" ContentType="application/vnd.openxmlformats-officedocument.presentationml.slideLayout+xml"/>
  <Override PartName="/ppt/slideLayouts/slideLayout410.xml" ContentType="application/vnd.openxmlformats-officedocument.presentationml.slideLayout+xml"/>
  <Override PartName="/ppt/slideLayouts/slideLayout411.xml" ContentType="application/vnd.openxmlformats-officedocument.presentationml.slideLayout+xml"/>
  <Override PartName="/ppt/slideLayouts/slideLayout412.xml" ContentType="application/vnd.openxmlformats-officedocument.presentationml.slideLayout+xml"/>
  <Override PartName="/ppt/slideLayouts/slideLayout413.xml" ContentType="application/vnd.openxmlformats-officedocument.presentationml.slideLayout+xml"/>
  <Override PartName="/ppt/slideLayouts/slideLayout414.xml" ContentType="application/vnd.openxmlformats-officedocument.presentationml.slideLayout+xml"/>
  <Override PartName="/ppt/slideLayouts/slideLayout415.xml" ContentType="application/vnd.openxmlformats-officedocument.presentationml.slideLayout+xml"/>
  <Override PartName="/ppt/slideLayouts/slideLayout416.xml" ContentType="application/vnd.openxmlformats-officedocument.presentationml.slideLayout+xml"/>
  <Override PartName="/ppt/slideLayouts/slideLayout417.xml" ContentType="application/vnd.openxmlformats-officedocument.presentationml.slideLayout+xml"/>
  <Override PartName="/ppt/slideLayouts/slideLayout418.xml" ContentType="application/vnd.openxmlformats-officedocument.presentationml.slideLayout+xml"/>
  <Override PartName="/ppt/slideLayouts/slideLayout419.xml" ContentType="application/vnd.openxmlformats-officedocument.presentationml.slideLayout+xml"/>
  <Override PartName="/ppt/slideLayouts/slideLayout420.xml" ContentType="application/vnd.openxmlformats-officedocument.presentationml.slideLayout+xml"/>
  <Override PartName="/ppt/slideLayouts/slideLayout421.xml" ContentType="application/vnd.openxmlformats-officedocument.presentationml.slideLayout+xml"/>
  <Override PartName="/ppt/slideLayouts/slideLayout422.xml" ContentType="application/vnd.openxmlformats-officedocument.presentationml.slideLayout+xml"/>
  <Override PartName="/ppt/slideLayouts/slideLayout423.xml" ContentType="application/vnd.openxmlformats-officedocument.presentationml.slideLayout+xml"/>
  <Override PartName="/ppt/slideLayouts/slideLayout424.xml" ContentType="application/vnd.openxmlformats-officedocument.presentationml.slideLayout+xml"/>
  <Override PartName="/ppt/slideLayouts/slideLayout425.xml" ContentType="application/vnd.openxmlformats-officedocument.presentationml.slideLayout+xml"/>
  <Override PartName="/ppt/slideLayouts/slideLayout426.xml" ContentType="application/vnd.openxmlformats-officedocument.presentationml.slideLayout+xml"/>
  <Override PartName="/ppt/slideLayouts/slideLayout427.xml" ContentType="application/vnd.openxmlformats-officedocument.presentationml.slideLayout+xml"/>
  <Override PartName="/ppt/slideLayouts/slideLayout428.xml" ContentType="application/vnd.openxmlformats-officedocument.presentationml.slideLayout+xml"/>
  <Override PartName="/ppt/slideLayouts/slideLayout429.xml" ContentType="application/vnd.openxmlformats-officedocument.presentationml.slideLayout+xml"/>
  <Override PartName="/ppt/slideLayouts/slideLayout430.xml" ContentType="application/vnd.openxmlformats-officedocument.presentationml.slideLayout+xml"/>
  <Override PartName="/ppt/slideLayouts/slideLayout431.xml" ContentType="application/vnd.openxmlformats-officedocument.presentationml.slideLayout+xml"/>
  <Override PartName="/ppt/slideLayouts/slideLayout432.xml" ContentType="application/vnd.openxmlformats-officedocument.presentationml.slideLayout+xml"/>
  <Override PartName="/ppt/slideLayouts/slideLayout433.xml" ContentType="application/vnd.openxmlformats-officedocument.presentationml.slideLayout+xml"/>
  <Override PartName="/ppt/slideLayouts/slideLayout434.xml" ContentType="application/vnd.openxmlformats-officedocument.presentationml.slideLayout+xml"/>
  <Override PartName="/ppt/slideLayouts/slideLayout435.xml" ContentType="application/vnd.openxmlformats-officedocument.presentationml.slideLayout+xml"/>
  <Override PartName="/ppt/slideLayouts/slideLayout436.xml" ContentType="application/vnd.openxmlformats-officedocument.presentationml.slideLayout+xml"/>
  <Override PartName="/ppt/slideLayouts/slideLayout437.xml" ContentType="application/vnd.openxmlformats-officedocument.presentationml.slideLayout+xml"/>
  <Override PartName="/ppt/slideLayouts/slideLayout438.xml" ContentType="application/vnd.openxmlformats-officedocument.presentationml.slideLayout+xml"/>
  <Override PartName="/ppt/slideLayouts/slideLayout439.xml" ContentType="application/vnd.openxmlformats-officedocument.presentationml.slideLayout+xml"/>
  <Override PartName="/ppt/slideLayouts/slideLayout440.xml" ContentType="application/vnd.openxmlformats-officedocument.presentationml.slideLayout+xml"/>
  <Override PartName="/ppt/slideLayouts/slideLayout441.xml" ContentType="application/vnd.openxmlformats-officedocument.presentationml.slideLayout+xml"/>
  <Override PartName="/ppt/slideLayouts/slideLayout442.xml" ContentType="application/vnd.openxmlformats-officedocument.presentationml.slideLayout+xml"/>
  <Override PartName="/ppt/slideLayouts/slideLayout443.xml" ContentType="application/vnd.openxmlformats-officedocument.presentationml.slideLayout+xml"/>
  <Override PartName="/ppt/slideLayouts/slideLayout444.xml" ContentType="application/vnd.openxmlformats-officedocument.presentationml.slideLayout+xml"/>
  <Override PartName="/ppt/slideLayouts/slideLayout445.xml" ContentType="application/vnd.openxmlformats-officedocument.presentationml.slideLayout+xml"/>
  <Override PartName="/ppt/slideLayouts/slideLayout446.xml" ContentType="application/vnd.openxmlformats-officedocument.presentationml.slideLayout+xml"/>
  <Override PartName="/ppt/slideLayouts/slideLayout447.xml" ContentType="application/vnd.openxmlformats-officedocument.presentationml.slideLayout+xml"/>
  <Override PartName="/ppt/slideLayouts/slideLayout448.xml" ContentType="application/vnd.openxmlformats-officedocument.presentationml.slideLayout+xml"/>
  <Override PartName="/ppt/slideLayouts/slideLayout449.xml" ContentType="application/vnd.openxmlformats-officedocument.presentationml.slideLayout+xml"/>
  <Override PartName="/ppt/slideLayouts/slideLayout450.xml" ContentType="application/vnd.openxmlformats-officedocument.presentationml.slideLayout+xml"/>
  <Override PartName="/ppt/slideLayouts/slideLayout451.xml" ContentType="application/vnd.openxmlformats-officedocument.presentationml.slideLayout+xml"/>
  <Override PartName="/ppt/theme/theme6.xml" ContentType="application/vnd.openxmlformats-officedocument.theme+xml"/>
  <Override PartName="/ppt/charts/chart31.xml" ContentType="application/vnd.openxmlformats-officedocument.drawingml.chart+xml"/>
  <Override PartName="/ppt/theme/themeOverride31.xml" ContentType="application/vnd.openxmlformats-officedocument.themeOverride+xml"/>
  <Override PartName="/ppt/charts/chart32.xml" ContentType="application/vnd.openxmlformats-officedocument.drawingml.chart+xml"/>
  <Override PartName="/ppt/theme/themeOverride32.xml" ContentType="application/vnd.openxmlformats-officedocument.themeOverride+xml"/>
  <Override PartName="/ppt/charts/chart33.xml" ContentType="application/vnd.openxmlformats-officedocument.drawingml.chart+xml"/>
  <Override PartName="/ppt/theme/themeOverride33.xml" ContentType="application/vnd.openxmlformats-officedocument.themeOverride+xml"/>
  <Override PartName="/ppt/charts/chart34.xml" ContentType="application/vnd.openxmlformats-officedocument.drawingml.chart+xml"/>
  <Override PartName="/ppt/theme/themeOverride34.xml" ContentType="application/vnd.openxmlformats-officedocument.themeOverride+xml"/>
  <Override PartName="/ppt/charts/chart35.xml" ContentType="application/vnd.openxmlformats-officedocument.drawingml.chart+xml"/>
  <Override PartName="/ppt/theme/themeOverride35.xml" ContentType="application/vnd.openxmlformats-officedocument.themeOverride+xml"/>
  <Override PartName="/ppt/charts/chart36.xml" ContentType="application/vnd.openxmlformats-officedocument.drawingml.chart+xml"/>
  <Override PartName="/ppt/theme/themeOverride36.xml" ContentType="application/vnd.openxmlformats-officedocument.themeOverride+xml"/>
  <Override PartName="/ppt/charts/chart37.xml" ContentType="application/vnd.openxmlformats-officedocument.drawingml.chart+xml"/>
  <Override PartName="/ppt/theme/themeOverride37.xml" ContentType="application/vnd.openxmlformats-officedocument.themeOverride+xml"/>
  <Override PartName="/ppt/charts/chart38.xml" ContentType="application/vnd.openxmlformats-officedocument.drawingml.chart+xml"/>
  <Override PartName="/ppt/theme/themeOverride38.xml" ContentType="application/vnd.openxmlformats-officedocument.themeOverride+xml"/>
  <Override PartName="/ppt/charts/chart39.xml" ContentType="application/vnd.openxmlformats-officedocument.drawingml.chart+xml"/>
  <Override PartName="/ppt/theme/themeOverride39.xml" ContentType="application/vnd.openxmlformats-officedocument.themeOverride+xml"/>
  <Override PartName="/ppt/charts/chart40.xml" ContentType="application/vnd.openxmlformats-officedocument.drawingml.chart+xml"/>
  <Override PartName="/ppt/theme/themeOverride40.xml" ContentType="application/vnd.openxmlformats-officedocument.themeOverride+xml"/>
  <Override PartName="/ppt/charts/chart41.xml" ContentType="application/vnd.openxmlformats-officedocument.drawingml.chart+xml"/>
  <Override PartName="/ppt/theme/themeOverride41.xml" ContentType="application/vnd.openxmlformats-officedocument.themeOverride+xml"/>
  <Override PartName="/ppt/charts/chart42.xml" ContentType="application/vnd.openxmlformats-officedocument.drawingml.chart+xml"/>
  <Override PartName="/ppt/theme/themeOverride42.xml" ContentType="application/vnd.openxmlformats-officedocument.themeOverride+xml"/>
  <Override PartName="/ppt/charts/chart43.xml" ContentType="application/vnd.openxmlformats-officedocument.drawingml.chart+xml"/>
  <Override PartName="/ppt/theme/themeOverride43.xml" ContentType="application/vnd.openxmlformats-officedocument.themeOverride+xml"/>
  <Override PartName="/ppt/charts/chart44.xml" ContentType="application/vnd.openxmlformats-officedocument.drawingml.chart+xml"/>
  <Override PartName="/ppt/theme/themeOverride44.xml" ContentType="application/vnd.openxmlformats-officedocument.themeOverride+xml"/>
  <Override PartName="/ppt/charts/chart45.xml" ContentType="application/vnd.openxmlformats-officedocument.drawingml.chart+xml"/>
  <Override PartName="/ppt/theme/themeOverride45.xml" ContentType="application/vnd.openxmlformats-officedocument.themeOverride+xml"/>
  <Override PartName="/ppt/charts/chart46.xml" ContentType="application/vnd.openxmlformats-officedocument.drawingml.chart+xml"/>
  <Override PartName="/ppt/theme/themeOverride46.xml" ContentType="application/vnd.openxmlformats-officedocument.themeOverride+xml"/>
  <Override PartName="/ppt/charts/chart47.xml" ContentType="application/vnd.openxmlformats-officedocument.drawingml.chart+xml"/>
  <Override PartName="/ppt/theme/themeOverride47.xml" ContentType="application/vnd.openxmlformats-officedocument.themeOverride+xml"/>
  <Override PartName="/ppt/charts/chart48.xml" ContentType="application/vnd.openxmlformats-officedocument.drawingml.chart+xml"/>
  <Override PartName="/ppt/theme/themeOverride48.xml" ContentType="application/vnd.openxmlformats-officedocument.themeOverride+xml"/>
  <Override PartName="/ppt/charts/chart49.xml" ContentType="application/vnd.openxmlformats-officedocument.drawingml.chart+xml"/>
  <Override PartName="/ppt/theme/themeOverride49.xml" ContentType="application/vnd.openxmlformats-officedocument.themeOverride+xml"/>
  <Override PartName="/ppt/charts/chart50.xml" ContentType="application/vnd.openxmlformats-officedocument.drawingml.chart+xml"/>
  <Override PartName="/ppt/theme/themeOverride50.xml" ContentType="application/vnd.openxmlformats-officedocument.themeOverride+xml"/>
  <Override PartName="/ppt/charts/chart51.xml" ContentType="application/vnd.openxmlformats-officedocument.drawingml.chart+xml"/>
  <Override PartName="/ppt/theme/themeOverride51.xml" ContentType="application/vnd.openxmlformats-officedocument.themeOverride+xml"/>
  <Override PartName="/ppt/charts/chart52.xml" ContentType="application/vnd.openxmlformats-officedocument.drawingml.chart+xml"/>
  <Override PartName="/ppt/theme/themeOverride52.xml" ContentType="application/vnd.openxmlformats-officedocument.themeOverride+xml"/>
  <Override PartName="/ppt/charts/chart53.xml" ContentType="application/vnd.openxmlformats-officedocument.drawingml.chart+xml"/>
  <Override PartName="/ppt/theme/themeOverride53.xml" ContentType="application/vnd.openxmlformats-officedocument.themeOverride+xml"/>
  <Override PartName="/ppt/charts/chart54.xml" ContentType="application/vnd.openxmlformats-officedocument.drawingml.chart+xml"/>
  <Override PartName="/ppt/theme/themeOverride54.xml" ContentType="application/vnd.openxmlformats-officedocument.themeOverride+xml"/>
  <Override PartName="/ppt/charts/chart55.xml" ContentType="application/vnd.openxmlformats-officedocument.drawingml.chart+xml"/>
  <Override PartName="/ppt/theme/themeOverride55.xml" ContentType="application/vnd.openxmlformats-officedocument.themeOverride+xml"/>
  <Override PartName="/ppt/charts/chart56.xml" ContentType="application/vnd.openxmlformats-officedocument.drawingml.chart+xml"/>
  <Override PartName="/ppt/theme/themeOverride56.xml" ContentType="application/vnd.openxmlformats-officedocument.themeOverride+xml"/>
  <Override PartName="/ppt/charts/chart57.xml" ContentType="application/vnd.openxmlformats-officedocument.drawingml.chart+xml"/>
  <Override PartName="/ppt/theme/themeOverride57.xml" ContentType="application/vnd.openxmlformats-officedocument.themeOverride+xml"/>
  <Override PartName="/ppt/charts/chart58.xml" ContentType="application/vnd.openxmlformats-officedocument.drawingml.chart+xml"/>
  <Override PartName="/ppt/theme/themeOverride58.xml" ContentType="application/vnd.openxmlformats-officedocument.themeOverride+xml"/>
  <Override PartName="/ppt/charts/chart59.xml" ContentType="application/vnd.openxmlformats-officedocument.drawingml.chart+xml"/>
  <Override PartName="/ppt/theme/themeOverride59.xml" ContentType="application/vnd.openxmlformats-officedocument.themeOverride+xml"/>
  <Override PartName="/ppt/charts/chart60.xml" ContentType="application/vnd.openxmlformats-officedocument.drawingml.chart+xml"/>
  <Override PartName="/ppt/theme/themeOverride60.xml" ContentType="application/vnd.openxmlformats-officedocument.themeOverride+xml"/>
  <Override PartName="/ppt/slideLayouts/slideLayout452.xml" ContentType="application/vnd.openxmlformats-officedocument.presentationml.slideLayout+xml"/>
  <Override PartName="/ppt/slideLayouts/slideLayout453.xml" ContentType="application/vnd.openxmlformats-officedocument.presentationml.slideLayout+xml"/>
  <Override PartName="/ppt/slideLayouts/slideLayout454.xml" ContentType="application/vnd.openxmlformats-officedocument.presentationml.slideLayout+xml"/>
  <Override PartName="/ppt/slideLayouts/slideLayout455.xml" ContentType="application/vnd.openxmlformats-officedocument.presentationml.slideLayout+xml"/>
  <Override PartName="/ppt/slideLayouts/slideLayout456.xml" ContentType="application/vnd.openxmlformats-officedocument.presentationml.slideLayout+xml"/>
  <Override PartName="/ppt/slideLayouts/slideLayout457.xml" ContentType="application/vnd.openxmlformats-officedocument.presentationml.slideLayout+xml"/>
  <Override PartName="/ppt/slideLayouts/slideLayout458.xml" ContentType="application/vnd.openxmlformats-officedocument.presentationml.slideLayout+xml"/>
  <Override PartName="/ppt/slideLayouts/slideLayout459.xml" ContentType="application/vnd.openxmlformats-officedocument.presentationml.slideLayout+xml"/>
  <Override PartName="/ppt/slideLayouts/slideLayout460.xml" ContentType="application/vnd.openxmlformats-officedocument.presentationml.slideLayout+xml"/>
  <Override PartName="/ppt/slideLayouts/slideLayout461.xml" ContentType="application/vnd.openxmlformats-officedocument.presentationml.slideLayout+xml"/>
  <Override PartName="/ppt/slideLayouts/slideLayout462.xml" ContentType="application/vnd.openxmlformats-officedocument.presentationml.slideLayout+xml"/>
  <Override PartName="/ppt/slideLayouts/slideLayout463.xml" ContentType="application/vnd.openxmlformats-officedocument.presentationml.slideLayout+xml"/>
  <Override PartName="/ppt/slideLayouts/slideLayout464.xml" ContentType="application/vnd.openxmlformats-officedocument.presentationml.slideLayout+xml"/>
  <Override PartName="/ppt/slideLayouts/slideLayout465.xml" ContentType="application/vnd.openxmlformats-officedocument.presentationml.slideLayout+xml"/>
  <Override PartName="/ppt/slideLayouts/slideLayout466.xml" ContentType="application/vnd.openxmlformats-officedocument.presentationml.slideLayout+xml"/>
  <Override PartName="/ppt/slideLayouts/slideLayout467.xml" ContentType="application/vnd.openxmlformats-officedocument.presentationml.slideLayout+xml"/>
  <Override PartName="/ppt/slideLayouts/slideLayout468.xml" ContentType="application/vnd.openxmlformats-officedocument.presentationml.slideLayout+xml"/>
  <Override PartName="/ppt/slideLayouts/slideLayout469.xml" ContentType="application/vnd.openxmlformats-officedocument.presentationml.slideLayout+xml"/>
  <Override PartName="/ppt/slideLayouts/slideLayout470.xml" ContentType="application/vnd.openxmlformats-officedocument.presentationml.slideLayout+xml"/>
  <Override PartName="/ppt/slideLayouts/slideLayout471.xml" ContentType="application/vnd.openxmlformats-officedocument.presentationml.slideLayout+xml"/>
  <Override PartName="/ppt/slideLayouts/slideLayout472.xml" ContentType="application/vnd.openxmlformats-officedocument.presentationml.slideLayout+xml"/>
  <Override PartName="/ppt/slideLayouts/slideLayout473.xml" ContentType="application/vnd.openxmlformats-officedocument.presentationml.slideLayout+xml"/>
  <Override PartName="/ppt/slideLayouts/slideLayout474.xml" ContentType="application/vnd.openxmlformats-officedocument.presentationml.slideLayout+xml"/>
  <Override PartName="/ppt/slideLayouts/slideLayout475.xml" ContentType="application/vnd.openxmlformats-officedocument.presentationml.slideLayout+xml"/>
  <Override PartName="/ppt/slideLayouts/slideLayout476.xml" ContentType="application/vnd.openxmlformats-officedocument.presentationml.slideLayout+xml"/>
  <Override PartName="/ppt/slideLayouts/slideLayout477.xml" ContentType="application/vnd.openxmlformats-officedocument.presentationml.slideLayout+xml"/>
  <Override PartName="/ppt/slideLayouts/slideLayout478.xml" ContentType="application/vnd.openxmlformats-officedocument.presentationml.slideLayout+xml"/>
  <Override PartName="/ppt/slideLayouts/slideLayout479.xml" ContentType="application/vnd.openxmlformats-officedocument.presentationml.slideLayout+xml"/>
  <Override PartName="/ppt/slideLayouts/slideLayout480.xml" ContentType="application/vnd.openxmlformats-officedocument.presentationml.slideLayout+xml"/>
  <Override PartName="/ppt/slideLayouts/slideLayout481.xml" ContentType="application/vnd.openxmlformats-officedocument.presentationml.slideLayout+xml"/>
  <Override PartName="/ppt/slideLayouts/slideLayout482.xml" ContentType="application/vnd.openxmlformats-officedocument.presentationml.slideLayout+xml"/>
  <Override PartName="/ppt/slideLayouts/slideLayout483.xml" ContentType="application/vnd.openxmlformats-officedocument.presentationml.slideLayout+xml"/>
  <Override PartName="/ppt/slideLayouts/slideLayout484.xml" ContentType="application/vnd.openxmlformats-officedocument.presentationml.slideLayout+xml"/>
  <Override PartName="/ppt/slideLayouts/slideLayout485.xml" ContentType="application/vnd.openxmlformats-officedocument.presentationml.slideLayout+xml"/>
  <Override PartName="/ppt/slideLayouts/slideLayout486.xml" ContentType="application/vnd.openxmlformats-officedocument.presentationml.slideLayout+xml"/>
  <Override PartName="/ppt/slideLayouts/slideLayout487.xml" ContentType="application/vnd.openxmlformats-officedocument.presentationml.slideLayout+xml"/>
  <Override PartName="/ppt/slideLayouts/slideLayout488.xml" ContentType="application/vnd.openxmlformats-officedocument.presentationml.slideLayout+xml"/>
  <Override PartName="/ppt/slideLayouts/slideLayout489.xml" ContentType="application/vnd.openxmlformats-officedocument.presentationml.slideLayout+xml"/>
  <Override PartName="/ppt/slideLayouts/slideLayout490.xml" ContentType="application/vnd.openxmlformats-officedocument.presentationml.slideLayout+xml"/>
  <Override PartName="/ppt/slideLayouts/slideLayout491.xml" ContentType="application/vnd.openxmlformats-officedocument.presentationml.slideLayout+xml"/>
  <Override PartName="/ppt/slideLayouts/slideLayout492.xml" ContentType="application/vnd.openxmlformats-officedocument.presentationml.slideLayout+xml"/>
  <Override PartName="/ppt/slideLayouts/slideLayout493.xml" ContentType="application/vnd.openxmlformats-officedocument.presentationml.slideLayout+xml"/>
  <Override PartName="/ppt/slideLayouts/slideLayout494.xml" ContentType="application/vnd.openxmlformats-officedocument.presentationml.slideLayout+xml"/>
  <Override PartName="/ppt/slideLayouts/slideLayout495.xml" ContentType="application/vnd.openxmlformats-officedocument.presentationml.slideLayout+xml"/>
  <Override PartName="/ppt/slideLayouts/slideLayout496.xml" ContentType="application/vnd.openxmlformats-officedocument.presentationml.slideLayout+xml"/>
  <Override PartName="/ppt/slideLayouts/slideLayout497.xml" ContentType="application/vnd.openxmlformats-officedocument.presentationml.slideLayout+xml"/>
  <Override PartName="/ppt/slideLayouts/slideLayout498.xml" ContentType="application/vnd.openxmlformats-officedocument.presentationml.slideLayout+xml"/>
  <Override PartName="/ppt/slideLayouts/slideLayout499.xml" ContentType="application/vnd.openxmlformats-officedocument.presentationml.slideLayout+xml"/>
  <Override PartName="/ppt/slideLayouts/slideLayout500.xml" ContentType="application/vnd.openxmlformats-officedocument.presentationml.slideLayout+xml"/>
  <Override PartName="/ppt/slideLayouts/slideLayout501.xml" ContentType="application/vnd.openxmlformats-officedocument.presentationml.slideLayout+xml"/>
  <Override PartName="/ppt/slideLayouts/slideLayout502.xml" ContentType="application/vnd.openxmlformats-officedocument.presentationml.slideLayout+xml"/>
  <Override PartName="/ppt/slideLayouts/slideLayout503.xml" ContentType="application/vnd.openxmlformats-officedocument.presentationml.slideLayout+xml"/>
  <Override PartName="/ppt/slideLayouts/slideLayout504.xml" ContentType="application/vnd.openxmlformats-officedocument.presentationml.slideLayout+xml"/>
  <Override PartName="/ppt/slideLayouts/slideLayout505.xml" ContentType="application/vnd.openxmlformats-officedocument.presentationml.slideLayout+xml"/>
  <Override PartName="/ppt/slideLayouts/slideLayout506.xml" ContentType="application/vnd.openxmlformats-officedocument.presentationml.slideLayout+xml"/>
  <Override PartName="/ppt/slideLayouts/slideLayout507.xml" ContentType="application/vnd.openxmlformats-officedocument.presentationml.slideLayout+xml"/>
  <Override PartName="/ppt/slideLayouts/slideLayout508.xml" ContentType="application/vnd.openxmlformats-officedocument.presentationml.slideLayout+xml"/>
  <Override PartName="/ppt/slideLayouts/slideLayout509.xml" ContentType="application/vnd.openxmlformats-officedocument.presentationml.slideLayout+xml"/>
  <Override PartName="/ppt/slideLayouts/slideLayout510.xml" ContentType="application/vnd.openxmlformats-officedocument.presentationml.slideLayout+xml"/>
  <Override PartName="/ppt/slideLayouts/slideLayout511.xml" ContentType="application/vnd.openxmlformats-officedocument.presentationml.slideLayout+xml"/>
  <Override PartName="/ppt/slideLayouts/slideLayout512.xml" ContentType="application/vnd.openxmlformats-officedocument.presentationml.slideLayout+xml"/>
  <Override PartName="/ppt/slideLayouts/slideLayout513.xml" ContentType="application/vnd.openxmlformats-officedocument.presentationml.slideLayout+xml"/>
  <Override PartName="/ppt/slideLayouts/slideLayout514.xml" ContentType="application/vnd.openxmlformats-officedocument.presentationml.slideLayout+xml"/>
  <Override PartName="/ppt/slideLayouts/slideLayout515.xml" ContentType="application/vnd.openxmlformats-officedocument.presentationml.slideLayout+xml"/>
  <Override PartName="/ppt/slideLayouts/slideLayout516.xml" ContentType="application/vnd.openxmlformats-officedocument.presentationml.slideLayout+xml"/>
  <Override PartName="/ppt/slideLayouts/slideLayout517.xml" ContentType="application/vnd.openxmlformats-officedocument.presentationml.slideLayout+xml"/>
  <Override PartName="/ppt/slideLayouts/slideLayout518.xml" ContentType="application/vnd.openxmlformats-officedocument.presentationml.slideLayout+xml"/>
  <Override PartName="/ppt/slideLayouts/slideLayout519.xml" ContentType="application/vnd.openxmlformats-officedocument.presentationml.slideLayout+xml"/>
  <Override PartName="/ppt/slideLayouts/slideLayout520.xml" ContentType="application/vnd.openxmlformats-officedocument.presentationml.slideLayout+xml"/>
  <Override PartName="/ppt/slideLayouts/slideLayout521.xml" ContentType="application/vnd.openxmlformats-officedocument.presentationml.slideLayout+xml"/>
  <Override PartName="/ppt/slideLayouts/slideLayout522.xml" ContentType="application/vnd.openxmlformats-officedocument.presentationml.slideLayout+xml"/>
  <Override PartName="/ppt/slideLayouts/slideLayout523.xml" ContentType="application/vnd.openxmlformats-officedocument.presentationml.slideLayout+xml"/>
  <Override PartName="/ppt/slideLayouts/slideLayout524.xml" ContentType="application/vnd.openxmlformats-officedocument.presentationml.slideLayout+xml"/>
  <Override PartName="/ppt/slideLayouts/slideLayout525.xml" ContentType="application/vnd.openxmlformats-officedocument.presentationml.slideLayout+xml"/>
  <Override PartName="/ppt/slideLayouts/slideLayout526.xml" ContentType="application/vnd.openxmlformats-officedocument.presentationml.slideLayout+xml"/>
  <Override PartName="/ppt/slideLayouts/slideLayout527.xml" ContentType="application/vnd.openxmlformats-officedocument.presentationml.slideLayout+xml"/>
  <Override PartName="/ppt/slideLayouts/slideLayout528.xml" ContentType="application/vnd.openxmlformats-officedocument.presentationml.slideLayout+xml"/>
  <Override PartName="/ppt/slideLayouts/slideLayout529.xml" ContentType="application/vnd.openxmlformats-officedocument.presentationml.slideLayout+xml"/>
  <Override PartName="/ppt/slideLayouts/slideLayout530.xml" ContentType="application/vnd.openxmlformats-officedocument.presentationml.slideLayout+xml"/>
  <Override PartName="/ppt/slideLayouts/slideLayout531.xml" ContentType="application/vnd.openxmlformats-officedocument.presentationml.slideLayout+xml"/>
  <Override PartName="/ppt/slideLayouts/slideLayout532.xml" ContentType="application/vnd.openxmlformats-officedocument.presentationml.slideLayout+xml"/>
  <Override PartName="/ppt/slideLayouts/slideLayout533.xml" ContentType="application/vnd.openxmlformats-officedocument.presentationml.slideLayout+xml"/>
  <Override PartName="/ppt/slideLayouts/slideLayout534.xml" ContentType="application/vnd.openxmlformats-officedocument.presentationml.slideLayout+xml"/>
  <Override PartName="/ppt/slideLayouts/slideLayout535.xml" ContentType="application/vnd.openxmlformats-officedocument.presentationml.slideLayout+xml"/>
  <Override PartName="/ppt/slideLayouts/slideLayout536.xml" ContentType="application/vnd.openxmlformats-officedocument.presentationml.slideLayout+xml"/>
  <Override PartName="/ppt/slideLayouts/slideLayout537.xml" ContentType="application/vnd.openxmlformats-officedocument.presentationml.slideLayout+xml"/>
  <Override PartName="/ppt/slideLayouts/slideLayout538.xml" ContentType="application/vnd.openxmlformats-officedocument.presentationml.slideLayout+xml"/>
  <Override PartName="/ppt/slideLayouts/slideLayout539.xml" ContentType="application/vnd.openxmlformats-officedocument.presentationml.slideLayout+xml"/>
  <Override PartName="/ppt/slideLayouts/slideLayout540.xml" ContentType="application/vnd.openxmlformats-officedocument.presentationml.slideLayout+xml"/>
  <Override PartName="/ppt/slideLayouts/slideLayout541.xml" ContentType="application/vnd.openxmlformats-officedocument.presentationml.slideLayout+xml"/>
  <Override PartName="/ppt/slideLayouts/slideLayout542.xml" ContentType="application/vnd.openxmlformats-officedocument.presentationml.slideLayout+xml"/>
  <Override PartName="/ppt/slideLayouts/slideLayout543.xml" ContentType="application/vnd.openxmlformats-officedocument.presentationml.slideLayout+xml"/>
  <Override PartName="/ppt/slideLayouts/slideLayout544.xml" ContentType="application/vnd.openxmlformats-officedocument.presentationml.slideLayout+xml"/>
  <Override PartName="/ppt/slideLayouts/slideLayout545.xml" ContentType="application/vnd.openxmlformats-officedocument.presentationml.slideLayout+xml"/>
  <Override PartName="/ppt/slideLayouts/slideLayout546.xml" ContentType="application/vnd.openxmlformats-officedocument.presentationml.slideLayout+xml"/>
  <Override PartName="/ppt/slideLayouts/slideLayout547.xml" ContentType="application/vnd.openxmlformats-officedocument.presentationml.slideLayout+xml"/>
  <Override PartName="/ppt/slideLayouts/slideLayout548.xml" ContentType="application/vnd.openxmlformats-officedocument.presentationml.slideLayout+xml"/>
  <Override PartName="/ppt/slideLayouts/slideLayout549.xml" ContentType="application/vnd.openxmlformats-officedocument.presentationml.slideLayout+xml"/>
  <Override PartName="/ppt/slideLayouts/slideLayout550.xml" ContentType="application/vnd.openxmlformats-officedocument.presentationml.slideLayout+xml"/>
  <Override PartName="/ppt/slideLayouts/slideLayout551.xml" ContentType="application/vnd.openxmlformats-officedocument.presentationml.slideLayout+xml"/>
  <Override PartName="/ppt/slideLayouts/slideLayout552.xml" ContentType="application/vnd.openxmlformats-officedocument.presentationml.slideLayout+xml"/>
  <Override PartName="/ppt/slideLayouts/slideLayout553.xml" ContentType="application/vnd.openxmlformats-officedocument.presentationml.slideLayout+xml"/>
  <Override PartName="/ppt/slideLayouts/slideLayout554.xml" ContentType="application/vnd.openxmlformats-officedocument.presentationml.slideLayout+xml"/>
  <Override PartName="/ppt/slideLayouts/slideLayout555.xml" ContentType="application/vnd.openxmlformats-officedocument.presentationml.slideLayout+xml"/>
  <Override PartName="/ppt/slideLayouts/slideLayout556.xml" ContentType="application/vnd.openxmlformats-officedocument.presentationml.slideLayout+xml"/>
  <Override PartName="/ppt/slideLayouts/slideLayout557.xml" ContentType="application/vnd.openxmlformats-officedocument.presentationml.slideLayout+xml"/>
  <Override PartName="/ppt/slideLayouts/slideLayout558.xml" ContentType="application/vnd.openxmlformats-officedocument.presentationml.slideLayout+xml"/>
  <Override PartName="/ppt/slideLayouts/slideLayout559.xml" ContentType="application/vnd.openxmlformats-officedocument.presentationml.slideLayout+xml"/>
  <Override PartName="/ppt/slideLayouts/slideLayout560.xml" ContentType="application/vnd.openxmlformats-officedocument.presentationml.slideLayout+xml"/>
  <Override PartName="/ppt/slideLayouts/slideLayout561.xml" ContentType="application/vnd.openxmlformats-officedocument.presentationml.slideLayout+xml"/>
  <Override PartName="/ppt/slideLayouts/slideLayout562.xml" ContentType="application/vnd.openxmlformats-officedocument.presentationml.slideLayout+xml"/>
  <Override PartName="/ppt/slideLayouts/slideLayout563.xml" ContentType="application/vnd.openxmlformats-officedocument.presentationml.slideLayout+xml"/>
  <Override PartName="/ppt/slideLayouts/slideLayout564.xml" ContentType="application/vnd.openxmlformats-officedocument.presentationml.slideLayout+xml"/>
  <Override PartName="/ppt/slideLayouts/slideLayout565.xml" ContentType="application/vnd.openxmlformats-officedocument.presentationml.slideLayout+xml"/>
  <Override PartName="/ppt/slideLayouts/slideLayout566.xml" ContentType="application/vnd.openxmlformats-officedocument.presentationml.slideLayout+xml"/>
  <Override PartName="/ppt/slideLayouts/slideLayout567.xml" ContentType="application/vnd.openxmlformats-officedocument.presentationml.slideLayout+xml"/>
  <Override PartName="/ppt/slideLayouts/slideLayout568.xml" ContentType="application/vnd.openxmlformats-officedocument.presentationml.slideLayout+xml"/>
  <Override PartName="/ppt/slideLayouts/slideLayout569.xml" ContentType="application/vnd.openxmlformats-officedocument.presentationml.slideLayout+xml"/>
  <Override PartName="/ppt/slideLayouts/slideLayout570.xml" ContentType="application/vnd.openxmlformats-officedocument.presentationml.slideLayout+xml"/>
  <Override PartName="/ppt/slideLayouts/slideLayout571.xml" ContentType="application/vnd.openxmlformats-officedocument.presentationml.slideLayout+xml"/>
  <Override PartName="/ppt/slideLayouts/slideLayout572.xml" ContentType="application/vnd.openxmlformats-officedocument.presentationml.slideLayout+xml"/>
  <Override PartName="/ppt/slideLayouts/slideLayout573.xml" ContentType="application/vnd.openxmlformats-officedocument.presentationml.slideLayout+xml"/>
  <Override PartName="/ppt/slideLayouts/slideLayout574.xml" ContentType="application/vnd.openxmlformats-officedocument.presentationml.slideLayout+xml"/>
  <Override PartName="/ppt/slideLayouts/slideLayout575.xml" ContentType="application/vnd.openxmlformats-officedocument.presentationml.slideLayout+xml"/>
  <Override PartName="/ppt/slideLayouts/slideLayout576.xml" ContentType="application/vnd.openxmlformats-officedocument.presentationml.slideLayout+xml"/>
  <Override PartName="/ppt/slideLayouts/slideLayout577.xml" ContentType="application/vnd.openxmlformats-officedocument.presentationml.slideLayout+xml"/>
  <Override PartName="/ppt/slideLayouts/slideLayout578.xml" ContentType="application/vnd.openxmlformats-officedocument.presentationml.slideLayout+xml"/>
  <Override PartName="/ppt/slideLayouts/slideLayout579.xml" ContentType="application/vnd.openxmlformats-officedocument.presentationml.slideLayout+xml"/>
  <Override PartName="/ppt/slideLayouts/slideLayout580.xml" ContentType="application/vnd.openxmlformats-officedocument.presentationml.slideLayout+xml"/>
  <Override PartName="/ppt/slideLayouts/slideLayout581.xml" ContentType="application/vnd.openxmlformats-officedocument.presentationml.slideLayout+xml"/>
  <Override PartName="/ppt/slideLayouts/slideLayout582.xml" ContentType="application/vnd.openxmlformats-officedocument.presentationml.slideLayout+xml"/>
  <Override PartName="/ppt/slideLayouts/slideLayout583.xml" ContentType="application/vnd.openxmlformats-officedocument.presentationml.slideLayout+xml"/>
  <Override PartName="/ppt/slideLayouts/slideLayout584.xml" ContentType="application/vnd.openxmlformats-officedocument.presentationml.slideLayout+xml"/>
  <Override PartName="/ppt/slideLayouts/slideLayout585.xml" ContentType="application/vnd.openxmlformats-officedocument.presentationml.slideLayout+xml"/>
  <Override PartName="/ppt/slideLayouts/slideLayout586.xml" ContentType="application/vnd.openxmlformats-officedocument.presentationml.slideLayout+xml"/>
  <Override PartName="/ppt/slideLayouts/slideLayout587.xml" ContentType="application/vnd.openxmlformats-officedocument.presentationml.slideLayout+xml"/>
  <Override PartName="/ppt/slideLayouts/slideLayout588.xml" ContentType="application/vnd.openxmlformats-officedocument.presentationml.slideLayout+xml"/>
  <Override PartName="/ppt/slideLayouts/slideLayout589.xml" ContentType="application/vnd.openxmlformats-officedocument.presentationml.slideLayout+xml"/>
  <Override PartName="/ppt/slideLayouts/slideLayout590.xml" ContentType="application/vnd.openxmlformats-officedocument.presentationml.slideLayout+xml"/>
  <Override PartName="/ppt/slideLayouts/slideLayout591.xml" ContentType="application/vnd.openxmlformats-officedocument.presentationml.slideLayout+xml"/>
  <Override PartName="/ppt/slideLayouts/slideLayout592.xml" ContentType="application/vnd.openxmlformats-officedocument.presentationml.slideLayout+xml"/>
  <Override PartName="/ppt/slideLayouts/slideLayout593.xml" ContentType="application/vnd.openxmlformats-officedocument.presentationml.slideLayout+xml"/>
  <Override PartName="/ppt/slideLayouts/slideLayout594.xml" ContentType="application/vnd.openxmlformats-officedocument.presentationml.slideLayout+xml"/>
  <Override PartName="/ppt/slideLayouts/slideLayout595.xml" ContentType="application/vnd.openxmlformats-officedocument.presentationml.slideLayout+xml"/>
  <Override PartName="/ppt/slideLayouts/slideLayout596.xml" ContentType="application/vnd.openxmlformats-officedocument.presentationml.slideLayout+xml"/>
  <Override PartName="/ppt/slideLayouts/slideLayout597.xml" ContentType="application/vnd.openxmlformats-officedocument.presentationml.slideLayout+xml"/>
  <Override PartName="/ppt/slideLayouts/slideLayout598.xml" ContentType="application/vnd.openxmlformats-officedocument.presentationml.slideLayout+xml"/>
  <Override PartName="/ppt/slideLayouts/slideLayout599.xml" ContentType="application/vnd.openxmlformats-officedocument.presentationml.slideLayout+xml"/>
  <Override PartName="/ppt/slideLayouts/slideLayout600.xml" ContentType="application/vnd.openxmlformats-officedocument.presentationml.slideLayout+xml"/>
  <Override PartName="/ppt/slideLayouts/slideLayout601.xml" ContentType="application/vnd.openxmlformats-officedocument.presentationml.slideLayout+xml"/>
  <Override PartName="/ppt/slideLayouts/slideLayout602.xml" ContentType="application/vnd.openxmlformats-officedocument.presentationml.slideLayout+xml"/>
  <Override PartName="/ppt/slideLayouts/slideLayout603.xml" ContentType="application/vnd.openxmlformats-officedocument.presentationml.slideLayout+xml"/>
  <Override PartName="/ppt/slideLayouts/slideLayout604.xml" ContentType="application/vnd.openxmlformats-officedocument.presentationml.slideLayout+xml"/>
  <Override PartName="/ppt/slideLayouts/slideLayout605.xml" ContentType="application/vnd.openxmlformats-officedocument.presentationml.slideLayout+xml"/>
  <Override PartName="/ppt/slideLayouts/slideLayout606.xml" ContentType="application/vnd.openxmlformats-officedocument.presentationml.slideLayout+xml"/>
  <Override PartName="/ppt/slideLayouts/slideLayout607.xml" ContentType="application/vnd.openxmlformats-officedocument.presentationml.slideLayout+xml"/>
  <Override PartName="/ppt/slideLayouts/slideLayout608.xml" ContentType="application/vnd.openxmlformats-officedocument.presentationml.slideLayout+xml"/>
  <Override PartName="/ppt/slideLayouts/slideLayout609.xml" ContentType="application/vnd.openxmlformats-officedocument.presentationml.slideLayout+xml"/>
  <Override PartName="/ppt/slideLayouts/slideLayout610.xml" ContentType="application/vnd.openxmlformats-officedocument.presentationml.slideLayout+xml"/>
  <Override PartName="/ppt/slideLayouts/slideLayout611.xml" ContentType="application/vnd.openxmlformats-officedocument.presentationml.slideLayout+xml"/>
  <Override PartName="/ppt/slideLayouts/slideLayout612.xml" ContentType="application/vnd.openxmlformats-officedocument.presentationml.slideLayout+xml"/>
  <Override PartName="/ppt/slideLayouts/slideLayout613.xml" ContentType="application/vnd.openxmlformats-officedocument.presentationml.slideLayout+xml"/>
  <Override PartName="/ppt/slideLayouts/slideLayout614.xml" ContentType="application/vnd.openxmlformats-officedocument.presentationml.slideLayout+xml"/>
  <Override PartName="/ppt/slideLayouts/slideLayout615.xml" ContentType="application/vnd.openxmlformats-officedocument.presentationml.slideLayout+xml"/>
  <Override PartName="/ppt/slideLayouts/slideLayout616.xml" ContentType="application/vnd.openxmlformats-officedocument.presentationml.slideLayout+xml"/>
  <Override PartName="/ppt/slideLayouts/slideLayout617.xml" ContentType="application/vnd.openxmlformats-officedocument.presentationml.slideLayout+xml"/>
  <Override PartName="/ppt/slideLayouts/slideLayout618.xml" ContentType="application/vnd.openxmlformats-officedocument.presentationml.slideLayout+xml"/>
  <Override PartName="/ppt/slideLayouts/slideLayout619.xml" ContentType="application/vnd.openxmlformats-officedocument.presentationml.slideLayout+xml"/>
  <Override PartName="/ppt/slideLayouts/slideLayout620.xml" ContentType="application/vnd.openxmlformats-officedocument.presentationml.slideLayout+xml"/>
  <Override PartName="/ppt/slideLayouts/slideLayout621.xml" ContentType="application/vnd.openxmlformats-officedocument.presentationml.slideLayout+xml"/>
  <Override PartName="/ppt/slideLayouts/slideLayout622.xml" ContentType="application/vnd.openxmlformats-officedocument.presentationml.slideLayout+xml"/>
  <Override PartName="/ppt/slideLayouts/slideLayout623.xml" ContentType="application/vnd.openxmlformats-officedocument.presentationml.slideLayout+xml"/>
  <Override PartName="/ppt/slideLayouts/slideLayout624.xml" ContentType="application/vnd.openxmlformats-officedocument.presentationml.slideLayout+xml"/>
  <Override PartName="/ppt/slideLayouts/slideLayout625.xml" ContentType="application/vnd.openxmlformats-officedocument.presentationml.slideLayout+xml"/>
  <Override PartName="/ppt/slideLayouts/slideLayout626.xml" ContentType="application/vnd.openxmlformats-officedocument.presentationml.slideLayout+xml"/>
  <Override PartName="/ppt/slideLayouts/slideLayout627.xml" ContentType="application/vnd.openxmlformats-officedocument.presentationml.slideLayout+xml"/>
  <Override PartName="/ppt/slideLayouts/slideLayout628.xml" ContentType="application/vnd.openxmlformats-officedocument.presentationml.slideLayout+xml"/>
  <Override PartName="/ppt/slideLayouts/slideLayout629.xml" ContentType="application/vnd.openxmlformats-officedocument.presentationml.slideLayout+xml"/>
  <Override PartName="/ppt/slideLayouts/slideLayout630.xml" ContentType="application/vnd.openxmlformats-officedocument.presentationml.slideLayout+xml"/>
  <Override PartName="/ppt/slideLayouts/slideLayout631.xml" ContentType="application/vnd.openxmlformats-officedocument.presentationml.slideLayout+xml"/>
  <Override PartName="/ppt/slideLayouts/slideLayout632.xml" ContentType="application/vnd.openxmlformats-officedocument.presentationml.slideLayout+xml"/>
  <Override PartName="/ppt/slideLayouts/slideLayout633.xml" ContentType="application/vnd.openxmlformats-officedocument.presentationml.slideLayout+xml"/>
  <Override PartName="/ppt/slideLayouts/slideLayout634.xml" ContentType="application/vnd.openxmlformats-officedocument.presentationml.slideLayout+xml"/>
  <Override PartName="/ppt/slideLayouts/slideLayout635.xml" ContentType="application/vnd.openxmlformats-officedocument.presentationml.slideLayout+xml"/>
  <Override PartName="/ppt/slideLayouts/slideLayout636.xml" ContentType="application/vnd.openxmlformats-officedocument.presentationml.slideLayout+xml"/>
  <Override PartName="/ppt/slideLayouts/slideLayout637.xml" ContentType="application/vnd.openxmlformats-officedocument.presentationml.slideLayout+xml"/>
  <Override PartName="/ppt/slideLayouts/slideLayout638.xml" ContentType="application/vnd.openxmlformats-officedocument.presentationml.slideLayout+xml"/>
  <Override PartName="/ppt/slideLayouts/slideLayout639.xml" ContentType="application/vnd.openxmlformats-officedocument.presentationml.slideLayout+xml"/>
  <Override PartName="/ppt/slideLayouts/slideLayout640.xml" ContentType="application/vnd.openxmlformats-officedocument.presentationml.slideLayout+xml"/>
  <Override PartName="/ppt/slideLayouts/slideLayout641.xml" ContentType="application/vnd.openxmlformats-officedocument.presentationml.slideLayout+xml"/>
  <Override PartName="/ppt/slideLayouts/slideLayout642.xml" ContentType="application/vnd.openxmlformats-officedocument.presentationml.slideLayout+xml"/>
  <Override PartName="/ppt/slideLayouts/slideLayout643.xml" ContentType="application/vnd.openxmlformats-officedocument.presentationml.slideLayout+xml"/>
  <Override PartName="/ppt/slideLayouts/slideLayout644.xml" ContentType="application/vnd.openxmlformats-officedocument.presentationml.slideLayout+xml"/>
  <Override PartName="/ppt/slideLayouts/slideLayout645.xml" ContentType="application/vnd.openxmlformats-officedocument.presentationml.slideLayout+xml"/>
  <Override PartName="/ppt/slideLayouts/slideLayout646.xml" ContentType="application/vnd.openxmlformats-officedocument.presentationml.slideLayout+xml"/>
  <Override PartName="/ppt/slideLayouts/slideLayout647.xml" ContentType="application/vnd.openxmlformats-officedocument.presentationml.slideLayout+xml"/>
  <Override PartName="/ppt/slideLayouts/slideLayout648.xml" ContentType="application/vnd.openxmlformats-officedocument.presentationml.slideLayout+xml"/>
  <Override PartName="/ppt/slideLayouts/slideLayout649.xml" ContentType="application/vnd.openxmlformats-officedocument.presentationml.slideLayout+xml"/>
  <Override PartName="/ppt/slideLayouts/slideLayout650.xml" ContentType="application/vnd.openxmlformats-officedocument.presentationml.slideLayout+xml"/>
  <Override PartName="/ppt/theme/theme7.xml" ContentType="application/vnd.openxmlformats-officedocument.theme+xml"/>
  <Override PartName="/ppt/charts/chart61.xml" ContentType="application/vnd.openxmlformats-officedocument.drawingml.chart+xml"/>
  <Override PartName="/ppt/theme/themeOverride61.xml" ContentType="application/vnd.openxmlformats-officedocument.themeOverride+xml"/>
  <Override PartName="/ppt/charts/chart62.xml" ContentType="application/vnd.openxmlformats-officedocument.drawingml.chart+xml"/>
  <Override PartName="/ppt/theme/themeOverride62.xml" ContentType="application/vnd.openxmlformats-officedocument.themeOverride+xml"/>
  <Override PartName="/ppt/charts/chart63.xml" ContentType="application/vnd.openxmlformats-officedocument.drawingml.chart+xml"/>
  <Override PartName="/ppt/theme/themeOverride63.xml" ContentType="application/vnd.openxmlformats-officedocument.themeOverride+xml"/>
  <Override PartName="/ppt/charts/chart64.xml" ContentType="application/vnd.openxmlformats-officedocument.drawingml.chart+xml"/>
  <Override PartName="/ppt/theme/themeOverride64.xml" ContentType="application/vnd.openxmlformats-officedocument.themeOverride+xml"/>
  <Override PartName="/ppt/charts/chart65.xml" ContentType="application/vnd.openxmlformats-officedocument.drawingml.chart+xml"/>
  <Override PartName="/ppt/theme/themeOverride65.xml" ContentType="application/vnd.openxmlformats-officedocument.themeOverride+xml"/>
  <Override PartName="/ppt/charts/chart66.xml" ContentType="application/vnd.openxmlformats-officedocument.drawingml.chart+xml"/>
  <Override PartName="/ppt/theme/themeOverride66.xml" ContentType="application/vnd.openxmlformats-officedocument.themeOverride+xml"/>
  <Override PartName="/ppt/charts/chart67.xml" ContentType="application/vnd.openxmlformats-officedocument.drawingml.chart+xml"/>
  <Override PartName="/ppt/theme/themeOverride67.xml" ContentType="application/vnd.openxmlformats-officedocument.themeOverride+xml"/>
  <Override PartName="/ppt/charts/chart68.xml" ContentType="application/vnd.openxmlformats-officedocument.drawingml.chart+xml"/>
  <Override PartName="/ppt/theme/themeOverride68.xml" ContentType="application/vnd.openxmlformats-officedocument.themeOverride+xml"/>
  <Override PartName="/ppt/charts/chart69.xml" ContentType="application/vnd.openxmlformats-officedocument.drawingml.chart+xml"/>
  <Override PartName="/ppt/theme/themeOverride69.xml" ContentType="application/vnd.openxmlformats-officedocument.themeOverride+xml"/>
  <Override PartName="/ppt/charts/chart70.xml" ContentType="application/vnd.openxmlformats-officedocument.drawingml.chart+xml"/>
  <Override PartName="/ppt/theme/themeOverride70.xml" ContentType="application/vnd.openxmlformats-officedocument.themeOverride+xml"/>
  <Override PartName="/ppt/charts/chart71.xml" ContentType="application/vnd.openxmlformats-officedocument.drawingml.chart+xml"/>
  <Override PartName="/ppt/theme/themeOverride71.xml" ContentType="application/vnd.openxmlformats-officedocument.themeOverride+xml"/>
  <Override PartName="/ppt/charts/chart72.xml" ContentType="application/vnd.openxmlformats-officedocument.drawingml.chart+xml"/>
  <Override PartName="/ppt/theme/themeOverride72.xml" ContentType="application/vnd.openxmlformats-officedocument.themeOverride+xml"/>
  <Override PartName="/ppt/charts/chart73.xml" ContentType="application/vnd.openxmlformats-officedocument.drawingml.chart+xml"/>
  <Override PartName="/ppt/theme/themeOverride73.xml" ContentType="application/vnd.openxmlformats-officedocument.themeOverride+xml"/>
  <Override PartName="/ppt/charts/chart74.xml" ContentType="application/vnd.openxmlformats-officedocument.drawingml.chart+xml"/>
  <Override PartName="/ppt/theme/themeOverride74.xml" ContentType="application/vnd.openxmlformats-officedocument.themeOverride+xml"/>
  <Override PartName="/ppt/charts/chart75.xml" ContentType="application/vnd.openxmlformats-officedocument.drawingml.chart+xml"/>
  <Override PartName="/ppt/theme/themeOverride75.xml" ContentType="application/vnd.openxmlformats-officedocument.themeOverride+xml"/>
  <Override PartName="/ppt/charts/chart76.xml" ContentType="application/vnd.openxmlformats-officedocument.drawingml.chart+xml"/>
  <Override PartName="/ppt/theme/themeOverride76.xml" ContentType="application/vnd.openxmlformats-officedocument.themeOverride+xml"/>
  <Override PartName="/ppt/charts/chart77.xml" ContentType="application/vnd.openxmlformats-officedocument.drawingml.chart+xml"/>
  <Override PartName="/ppt/theme/themeOverride77.xml" ContentType="application/vnd.openxmlformats-officedocument.themeOverride+xml"/>
  <Override PartName="/ppt/charts/chart78.xml" ContentType="application/vnd.openxmlformats-officedocument.drawingml.chart+xml"/>
  <Override PartName="/ppt/theme/themeOverride78.xml" ContentType="application/vnd.openxmlformats-officedocument.themeOverride+xml"/>
  <Override PartName="/ppt/charts/chart79.xml" ContentType="application/vnd.openxmlformats-officedocument.drawingml.chart+xml"/>
  <Override PartName="/ppt/theme/themeOverride79.xml" ContentType="application/vnd.openxmlformats-officedocument.themeOverride+xml"/>
  <Override PartName="/ppt/charts/chart80.xml" ContentType="application/vnd.openxmlformats-officedocument.drawingml.chart+xml"/>
  <Override PartName="/ppt/theme/themeOverride80.xml" ContentType="application/vnd.openxmlformats-officedocument.themeOverride+xml"/>
  <Override PartName="/ppt/charts/chart81.xml" ContentType="application/vnd.openxmlformats-officedocument.drawingml.chart+xml"/>
  <Override PartName="/ppt/theme/themeOverride81.xml" ContentType="application/vnd.openxmlformats-officedocument.themeOverride+xml"/>
  <Override PartName="/ppt/charts/chart82.xml" ContentType="application/vnd.openxmlformats-officedocument.drawingml.chart+xml"/>
  <Override PartName="/ppt/theme/themeOverride82.xml" ContentType="application/vnd.openxmlformats-officedocument.themeOverride+xml"/>
  <Override PartName="/ppt/charts/chart83.xml" ContentType="application/vnd.openxmlformats-officedocument.drawingml.chart+xml"/>
  <Override PartName="/ppt/theme/themeOverride83.xml" ContentType="application/vnd.openxmlformats-officedocument.themeOverride+xml"/>
  <Override PartName="/ppt/charts/chart84.xml" ContentType="application/vnd.openxmlformats-officedocument.drawingml.chart+xml"/>
  <Override PartName="/ppt/theme/themeOverride84.xml" ContentType="application/vnd.openxmlformats-officedocument.themeOverride+xml"/>
  <Override PartName="/ppt/charts/chart85.xml" ContentType="application/vnd.openxmlformats-officedocument.drawingml.chart+xml"/>
  <Override PartName="/ppt/theme/themeOverride85.xml" ContentType="application/vnd.openxmlformats-officedocument.themeOverride+xml"/>
  <Override PartName="/ppt/charts/chart86.xml" ContentType="application/vnd.openxmlformats-officedocument.drawingml.chart+xml"/>
  <Override PartName="/ppt/theme/themeOverride86.xml" ContentType="application/vnd.openxmlformats-officedocument.themeOverride+xml"/>
  <Override PartName="/ppt/charts/chart87.xml" ContentType="application/vnd.openxmlformats-officedocument.drawingml.chart+xml"/>
  <Override PartName="/ppt/theme/themeOverride87.xml" ContentType="application/vnd.openxmlformats-officedocument.themeOverride+xml"/>
  <Override PartName="/ppt/charts/chart88.xml" ContentType="application/vnd.openxmlformats-officedocument.drawingml.chart+xml"/>
  <Override PartName="/ppt/theme/themeOverride88.xml" ContentType="application/vnd.openxmlformats-officedocument.themeOverride+xml"/>
  <Override PartName="/ppt/charts/chart89.xml" ContentType="application/vnd.openxmlformats-officedocument.drawingml.chart+xml"/>
  <Override PartName="/ppt/theme/themeOverride89.xml" ContentType="application/vnd.openxmlformats-officedocument.themeOverride+xml"/>
  <Override PartName="/ppt/charts/chart90.xml" ContentType="application/vnd.openxmlformats-officedocument.drawingml.chart+xml"/>
  <Override PartName="/ppt/theme/themeOverride90.xml" ContentType="application/vnd.openxmlformats-officedocument.themeOverride+xml"/>
  <Override PartName="/ppt/slideLayouts/slideLayout651.xml" ContentType="application/vnd.openxmlformats-officedocument.presentationml.slideLayout+xml"/>
  <Override PartName="/ppt/slideLayouts/slideLayout652.xml" ContentType="application/vnd.openxmlformats-officedocument.presentationml.slideLayout+xml"/>
  <Override PartName="/ppt/slideLayouts/slideLayout653.xml" ContentType="application/vnd.openxmlformats-officedocument.presentationml.slideLayout+xml"/>
  <Override PartName="/ppt/slideLayouts/slideLayout654.xml" ContentType="application/vnd.openxmlformats-officedocument.presentationml.slideLayout+xml"/>
  <Override PartName="/ppt/slideLayouts/slideLayout655.xml" ContentType="application/vnd.openxmlformats-officedocument.presentationml.slideLayout+xml"/>
  <Override PartName="/ppt/slideLayouts/slideLayout656.xml" ContentType="application/vnd.openxmlformats-officedocument.presentationml.slideLayout+xml"/>
  <Override PartName="/ppt/slideLayouts/slideLayout657.xml" ContentType="application/vnd.openxmlformats-officedocument.presentationml.slideLayout+xml"/>
  <Override PartName="/ppt/slideLayouts/slideLayout658.xml" ContentType="application/vnd.openxmlformats-officedocument.presentationml.slideLayout+xml"/>
  <Override PartName="/ppt/slideLayouts/slideLayout659.xml" ContentType="application/vnd.openxmlformats-officedocument.presentationml.slideLayout+xml"/>
  <Override PartName="/ppt/slideLayouts/slideLayout660.xml" ContentType="application/vnd.openxmlformats-officedocument.presentationml.slideLayout+xml"/>
  <Override PartName="/ppt/slideLayouts/slideLayout661.xml" ContentType="application/vnd.openxmlformats-officedocument.presentationml.slideLayout+xml"/>
  <Override PartName="/ppt/slideLayouts/slideLayout662.xml" ContentType="application/vnd.openxmlformats-officedocument.presentationml.slideLayout+xml"/>
  <Override PartName="/ppt/slideLayouts/slideLayout663.xml" ContentType="application/vnd.openxmlformats-officedocument.presentationml.slideLayout+xml"/>
  <Override PartName="/ppt/slideLayouts/slideLayout664.xml" ContentType="application/vnd.openxmlformats-officedocument.presentationml.slideLayout+xml"/>
  <Override PartName="/ppt/slideLayouts/slideLayout665.xml" ContentType="application/vnd.openxmlformats-officedocument.presentationml.slideLayout+xml"/>
  <Override PartName="/ppt/slideLayouts/slideLayout666.xml" ContentType="application/vnd.openxmlformats-officedocument.presentationml.slideLayout+xml"/>
  <Override PartName="/ppt/slideLayouts/slideLayout667.xml" ContentType="application/vnd.openxmlformats-officedocument.presentationml.slideLayout+xml"/>
  <Override PartName="/ppt/slideLayouts/slideLayout668.xml" ContentType="application/vnd.openxmlformats-officedocument.presentationml.slideLayout+xml"/>
  <Override PartName="/ppt/slideLayouts/slideLayout669.xml" ContentType="application/vnd.openxmlformats-officedocument.presentationml.slideLayout+xml"/>
  <Override PartName="/ppt/slideLayouts/slideLayout670.xml" ContentType="application/vnd.openxmlformats-officedocument.presentationml.slideLayout+xml"/>
  <Override PartName="/ppt/slideLayouts/slideLayout671.xml" ContentType="application/vnd.openxmlformats-officedocument.presentationml.slideLayout+xml"/>
  <Override PartName="/ppt/slideLayouts/slideLayout672.xml" ContentType="application/vnd.openxmlformats-officedocument.presentationml.slideLayout+xml"/>
  <Override PartName="/ppt/slideLayouts/slideLayout673.xml" ContentType="application/vnd.openxmlformats-officedocument.presentationml.slideLayout+xml"/>
  <Override PartName="/ppt/slideLayouts/slideLayout674.xml" ContentType="application/vnd.openxmlformats-officedocument.presentationml.slideLayout+xml"/>
  <Override PartName="/ppt/slideLayouts/slideLayout675.xml" ContentType="application/vnd.openxmlformats-officedocument.presentationml.slideLayout+xml"/>
  <Override PartName="/ppt/slideLayouts/slideLayout676.xml" ContentType="application/vnd.openxmlformats-officedocument.presentationml.slideLayout+xml"/>
  <Override PartName="/ppt/slideLayouts/slideLayout677.xml" ContentType="application/vnd.openxmlformats-officedocument.presentationml.slideLayout+xml"/>
  <Override PartName="/ppt/slideLayouts/slideLayout678.xml" ContentType="application/vnd.openxmlformats-officedocument.presentationml.slideLayout+xml"/>
  <Override PartName="/ppt/slideLayouts/slideLayout679.xml" ContentType="application/vnd.openxmlformats-officedocument.presentationml.slideLayout+xml"/>
  <Override PartName="/ppt/slideLayouts/slideLayout680.xml" ContentType="application/vnd.openxmlformats-officedocument.presentationml.slideLayout+xml"/>
  <Override PartName="/ppt/slideLayouts/slideLayout681.xml" ContentType="application/vnd.openxmlformats-officedocument.presentationml.slideLayout+xml"/>
  <Override PartName="/ppt/slideLayouts/slideLayout682.xml" ContentType="application/vnd.openxmlformats-officedocument.presentationml.slideLayout+xml"/>
  <Override PartName="/ppt/slideLayouts/slideLayout683.xml" ContentType="application/vnd.openxmlformats-officedocument.presentationml.slideLayout+xml"/>
  <Override PartName="/ppt/slideLayouts/slideLayout684.xml" ContentType="application/vnd.openxmlformats-officedocument.presentationml.slideLayout+xml"/>
  <Override PartName="/ppt/slideLayouts/slideLayout685.xml" ContentType="application/vnd.openxmlformats-officedocument.presentationml.slideLayout+xml"/>
  <Override PartName="/ppt/slideLayouts/slideLayout686.xml" ContentType="application/vnd.openxmlformats-officedocument.presentationml.slideLayout+xml"/>
  <Override PartName="/ppt/slideLayouts/slideLayout687.xml" ContentType="application/vnd.openxmlformats-officedocument.presentationml.slideLayout+xml"/>
  <Override PartName="/ppt/slideLayouts/slideLayout688.xml" ContentType="application/vnd.openxmlformats-officedocument.presentationml.slideLayout+xml"/>
  <Override PartName="/ppt/slideLayouts/slideLayout689.xml" ContentType="application/vnd.openxmlformats-officedocument.presentationml.slideLayout+xml"/>
  <Override PartName="/ppt/slideLayouts/slideLayout690.xml" ContentType="application/vnd.openxmlformats-officedocument.presentationml.slideLayout+xml"/>
  <Override PartName="/ppt/slideLayouts/slideLayout691.xml" ContentType="application/vnd.openxmlformats-officedocument.presentationml.slideLayout+xml"/>
  <Override PartName="/ppt/slideLayouts/slideLayout692.xml" ContentType="application/vnd.openxmlformats-officedocument.presentationml.slideLayout+xml"/>
  <Override PartName="/ppt/slideLayouts/slideLayout693.xml" ContentType="application/vnd.openxmlformats-officedocument.presentationml.slideLayout+xml"/>
  <Override PartName="/ppt/slideLayouts/slideLayout694.xml" ContentType="application/vnd.openxmlformats-officedocument.presentationml.slideLayout+xml"/>
  <Override PartName="/ppt/slideLayouts/slideLayout695.xml" ContentType="application/vnd.openxmlformats-officedocument.presentationml.slideLayout+xml"/>
  <Override PartName="/ppt/slideLayouts/slideLayout696.xml" ContentType="application/vnd.openxmlformats-officedocument.presentationml.slideLayout+xml"/>
  <Override PartName="/ppt/slideLayouts/slideLayout697.xml" ContentType="application/vnd.openxmlformats-officedocument.presentationml.slideLayout+xml"/>
  <Override PartName="/ppt/slideLayouts/slideLayout698.xml" ContentType="application/vnd.openxmlformats-officedocument.presentationml.slideLayout+xml"/>
  <Override PartName="/ppt/slideLayouts/slideLayout699.xml" ContentType="application/vnd.openxmlformats-officedocument.presentationml.slideLayout+xml"/>
  <Override PartName="/ppt/slideLayouts/slideLayout700.xml" ContentType="application/vnd.openxmlformats-officedocument.presentationml.slideLayout+xml"/>
  <Override PartName="/ppt/slideLayouts/slideLayout701.xml" ContentType="application/vnd.openxmlformats-officedocument.presentationml.slideLayout+xml"/>
  <Override PartName="/ppt/slideLayouts/slideLayout702.xml" ContentType="application/vnd.openxmlformats-officedocument.presentationml.slideLayout+xml"/>
  <Override PartName="/ppt/slideLayouts/slideLayout703.xml" ContentType="application/vnd.openxmlformats-officedocument.presentationml.slideLayout+xml"/>
  <Override PartName="/ppt/slideLayouts/slideLayout704.xml" ContentType="application/vnd.openxmlformats-officedocument.presentationml.slideLayout+xml"/>
  <Override PartName="/ppt/slideLayouts/slideLayout705.xml" ContentType="application/vnd.openxmlformats-officedocument.presentationml.slideLayout+xml"/>
  <Override PartName="/ppt/slideLayouts/slideLayout706.xml" ContentType="application/vnd.openxmlformats-officedocument.presentationml.slideLayout+xml"/>
  <Override PartName="/ppt/slideLayouts/slideLayout707.xml" ContentType="application/vnd.openxmlformats-officedocument.presentationml.slideLayout+xml"/>
  <Override PartName="/ppt/slideLayouts/slideLayout708.xml" ContentType="application/vnd.openxmlformats-officedocument.presentationml.slideLayout+xml"/>
  <Override PartName="/ppt/slideLayouts/slideLayout709.xml" ContentType="application/vnd.openxmlformats-officedocument.presentationml.slideLayout+xml"/>
  <Override PartName="/ppt/slideLayouts/slideLayout710.xml" ContentType="application/vnd.openxmlformats-officedocument.presentationml.slideLayout+xml"/>
  <Override PartName="/ppt/slideLayouts/slideLayout711.xml" ContentType="application/vnd.openxmlformats-officedocument.presentationml.slideLayout+xml"/>
  <Override PartName="/ppt/slideLayouts/slideLayout712.xml" ContentType="application/vnd.openxmlformats-officedocument.presentationml.slideLayout+xml"/>
  <Override PartName="/ppt/slideLayouts/slideLayout713.xml" ContentType="application/vnd.openxmlformats-officedocument.presentationml.slideLayout+xml"/>
  <Override PartName="/ppt/slideLayouts/slideLayout714.xml" ContentType="application/vnd.openxmlformats-officedocument.presentationml.slideLayout+xml"/>
  <Override PartName="/ppt/slideLayouts/slideLayout715.xml" ContentType="application/vnd.openxmlformats-officedocument.presentationml.slideLayout+xml"/>
  <Override PartName="/ppt/slideLayouts/slideLayout716.xml" ContentType="application/vnd.openxmlformats-officedocument.presentationml.slideLayout+xml"/>
  <Override PartName="/ppt/slideLayouts/slideLayout717.xml" ContentType="application/vnd.openxmlformats-officedocument.presentationml.slideLayout+xml"/>
  <Override PartName="/ppt/slideLayouts/slideLayout718.xml" ContentType="application/vnd.openxmlformats-officedocument.presentationml.slideLayout+xml"/>
  <Override PartName="/ppt/slideLayouts/slideLayout719.xml" ContentType="application/vnd.openxmlformats-officedocument.presentationml.slideLayout+xml"/>
  <Override PartName="/ppt/slideLayouts/slideLayout720.xml" ContentType="application/vnd.openxmlformats-officedocument.presentationml.slideLayout+xml"/>
  <Override PartName="/ppt/slideLayouts/slideLayout721.xml" ContentType="application/vnd.openxmlformats-officedocument.presentationml.slideLayout+xml"/>
  <Override PartName="/ppt/slideLayouts/slideLayout722.xml" ContentType="application/vnd.openxmlformats-officedocument.presentationml.slideLayout+xml"/>
  <Override PartName="/ppt/slideLayouts/slideLayout723.xml" ContentType="application/vnd.openxmlformats-officedocument.presentationml.slideLayout+xml"/>
  <Override PartName="/ppt/slideLayouts/slideLayout724.xml" ContentType="application/vnd.openxmlformats-officedocument.presentationml.slideLayout+xml"/>
  <Override PartName="/ppt/slideLayouts/slideLayout725.xml" ContentType="application/vnd.openxmlformats-officedocument.presentationml.slideLayout+xml"/>
  <Override PartName="/ppt/slideLayouts/slideLayout726.xml" ContentType="application/vnd.openxmlformats-officedocument.presentationml.slideLayout+xml"/>
  <Override PartName="/ppt/slideLayouts/slideLayout727.xml" ContentType="application/vnd.openxmlformats-officedocument.presentationml.slideLayout+xml"/>
  <Override PartName="/ppt/slideLayouts/slideLayout728.xml" ContentType="application/vnd.openxmlformats-officedocument.presentationml.slideLayout+xml"/>
  <Override PartName="/ppt/slideLayouts/slideLayout729.xml" ContentType="application/vnd.openxmlformats-officedocument.presentationml.slideLayout+xml"/>
  <Override PartName="/ppt/slideLayouts/slideLayout730.xml" ContentType="application/vnd.openxmlformats-officedocument.presentationml.slideLayout+xml"/>
  <Override PartName="/ppt/slideLayouts/slideLayout731.xml" ContentType="application/vnd.openxmlformats-officedocument.presentationml.slideLayout+xml"/>
  <Override PartName="/ppt/slideLayouts/slideLayout732.xml" ContentType="application/vnd.openxmlformats-officedocument.presentationml.slideLayout+xml"/>
  <Override PartName="/ppt/slideLayouts/slideLayout733.xml" ContentType="application/vnd.openxmlformats-officedocument.presentationml.slideLayout+xml"/>
  <Override PartName="/ppt/slideLayouts/slideLayout734.xml" ContentType="application/vnd.openxmlformats-officedocument.presentationml.slideLayout+xml"/>
  <Override PartName="/ppt/slideLayouts/slideLayout735.xml" ContentType="application/vnd.openxmlformats-officedocument.presentationml.slideLayout+xml"/>
  <Override PartName="/ppt/slideLayouts/slideLayout736.xml" ContentType="application/vnd.openxmlformats-officedocument.presentationml.slideLayout+xml"/>
  <Override PartName="/ppt/slideLayouts/slideLayout737.xml" ContentType="application/vnd.openxmlformats-officedocument.presentationml.slideLayout+xml"/>
  <Override PartName="/ppt/slideLayouts/slideLayout738.xml" ContentType="application/vnd.openxmlformats-officedocument.presentationml.slideLayout+xml"/>
  <Override PartName="/ppt/slideLayouts/slideLayout739.xml" ContentType="application/vnd.openxmlformats-officedocument.presentationml.slideLayout+xml"/>
  <Override PartName="/ppt/slideLayouts/slideLayout740.xml" ContentType="application/vnd.openxmlformats-officedocument.presentationml.slideLayout+xml"/>
  <Override PartName="/ppt/slideLayouts/slideLayout741.xml" ContentType="application/vnd.openxmlformats-officedocument.presentationml.slideLayout+xml"/>
  <Override PartName="/ppt/slideLayouts/slideLayout742.xml" ContentType="application/vnd.openxmlformats-officedocument.presentationml.slideLayout+xml"/>
  <Override PartName="/ppt/slideLayouts/slideLayout743.xml" ContentType="application/vnd.openxmlformats-officedocument.presentationml.slideLayout+xml"/>
  <Override PartName="/ppt/slideLayouts/slideLayout744.xml" ContentType="application/vnd.openxmlformats-officedocument.presentationml.slideLayout+xml"/>
  <Override PartName="/ppt/slideLayouts/slideLayout745.xml" ContentType="application/vnd.openxmlformats-officedocument.presentationml.slideLayout+xml"/>
  <Override PartName="/ppt/slideLayouts/slideLayout746.xml" ContentType="application/vnd.openxmlformats-officedocument.presentationml.slideLayout+xml"/>
  <Override PartName="/ppt/slideLayouts/slideLayout747.xml" ContentType="application/vnd.openxmlformats-officedocument.presentationml.slideLayout+xml"/>
  <Override PartName="/ppt/slideLayouts/slideLayout748.xml" ContentType="application/vnd.openxmlformats-officedocument.presentationml.slideLayout+xml"/>
  <Override PartName="/ppt/slideLayouts/slideLayout749.xml" ContentType="application/vnd.openxmlformats-officedocument.presentationml.slideLayout+xml"/>
  <Override PartName="/ppt/slideLayouts/slideLayout750.xml" ContentType="application/vnd.openxmlformats-officedocument.presentationml.slideLayout+xml"/>
  <Override PartName="/ppt/slideLayouts/slideLayout751.xml" ContentType="application/vnd.openxmlformats-officedocument.presentationml.slideLayout+xml"/>
  <Override PartName="/ppt/slideLayouts/slideLayout752.xml" ContentType="application/vnd.openxmlformats-officedocument.presentationml.slideLayout+xml"/>
  <Override PartName="/ppt/slideLayouts/slideLayout753.xml" ContentType="application/vnd.openxmlformats-officedocument.presentationml.slideLayout+xml"/>
  <Override PartName="/ppt/slideLayouts/slideLayout754.xml" ContentType="application/vnd.openxmlformats-officedocument.presentationml.slideLayout+xml"/>
  <Override PartName="/ppt/slideLayouts/slideLayout755.xml" ContentType="application/vnd.openxmlformats-officedocument.presentationml.slideLayout+xml"/>
  <Override PartName="/ppt/slideLayouts/slideLayout756.xml" ContentType="application/vnd.openxmlformats-officedocument.presentationml.slideLayout+xml"/>
  <Override PartName="/ppt/slideLayouts/slideLayout757.xml" ContentType="application/vnd.openxmlformats-officedocument.presentationml.slideLayout+xml"/>
  <Override PartName="/ppt/slideLayouts/slideLayout758.xml" ContentType="application/vnd.openxmlformats-officedocument.presentationml.slideLayout+xml"/>
  <Override PartName="/ppt/slideLayouts/slideLayout759.xml" ContentType="application/vnd.openxmlformats-officedocument.presentationml.slideLayout+xml"/>
  <Override PartName="/ppt/slideLayouts/slideLayout760.xml" ContentType="application/vnd.openxmlformats-officedocument.presentationml.slideLayout+xml"/>
  <Override PartName="/ppt/slideLayouts/slideLayout761.xml" ContentType="application/vnd.openxmlformats-officedocument.presentationml.slideLayout+xml"/>
  <Override PartName="/ppt/slideLayouts/slideLayout762.xml" ContentType="application/vnd.openxmlformats-officedocument.presentationml.slideLayout+xml"/>
  <Override PartName="/ppt/slideLayouts/slideLayout763.xml" ContentType="application/vnd.openxmlformats-officedocument.presentationml.slideLayout+xml"/>
  <Override PartName="/ppt/slideLayouts/slideLayout764.xml" ContentType="application/vnd.openxmlformats-officedocument.presentationml.slideLayout+xml"/>
  <Override PartName="/ppt/slideLayouts/slideLayout765.xml" ContentType="application/vnd.openxmlformats-officedocument.presentationml.slideLayout+xml"/>
  <Override PartName="/ppt/slideLayouts/slideLayout766.xml" ContentType="application/vnd.openxmlformats-officedocument.presentationml.slideLayout+xml"/>
  <Override PartName="/ppt/slideLayouts/slideLayout767.xml" ContentType="application/vnd.openxmlformats-officedocument.presentationml.slideLayout+xml"/>
  <Override PartName="/ppt/slideLayouts/slideLayout768.xml" ContentType="application/vnd.openxmlformats-officedocument.presentationml.slideLayout+xml"/>
  <Override PartName="/ppt/slideLayouts/slideLayout769.xml" ContentType="application/vnd.openxmlformats-officedocument.presentationml.slideLayout+xml"/>
  <Override PartName="/ppt/slideLayouts/slideLayout770.xml" ContentType="application/vnd.openxmlformats-officedocument.presentationml.slideLayout+xml"/>
  <Override PartName="/ppt/slideLayouts/slideLayout771.xml" ContentType="application/vnd.openxmlformats-officedocument.presentationml.slideLayout+xml"/>
  <Override PartName="/ppt/slideLayouts/slideLayout772.xml" ContentType="application/vnd.openxmlformats-officedocument.presentationml.slideLayout+xml"/>
  <Override PartName="/ppt/slideLayouts/slideLayout773.xml" ContentType="application/vnd.openxmlformats-officedocument.presentationml.slideLayout+xml"/>
  <Override PartName="/ppt/slideLayouts/slideLayout774.xml" ContentType="application/vnd.openxmlformats-officedocument.presentationml.slideLayout+xml"/>
  <Override PartName="/ppt/slideLayouts/slideLayout775.xml" ContentType="application/vnd.openxmlformats-officedocument.presentationml.slideLayout+xml"/>
  <Override PartName="/ppt/slideLayouts/slideLayout776.xml" ContentType="application/vnd.openxmlformats-officedocument.presentationml.slideLayout+xml"/>
  <Override PartName="/ppt/slideLayouts/slideLayout777.xml" ContentType="application/vnd.openxmlformats-officedocument.presentationml.slideLayout+xml"/>
  <Override PartName="/ppt/slideLayouts/slideLayout778.xml" ContentType="application/vnd.openxmlformats-officedocument.presentationml.slideLayout+xml"/>
  <Override PartName="/ppt/slideLayouts/slideLayout779.xml" ContentType="application/vnd.openxmlformats-officedocument.presentationml.slideLayout+xml"/>
  <Override PartName="/ppt/slideLayouts/slideLayout780.xml" ContentType="application/vnd.openxmlformats-officedocument.presentationml.slideLayout+xml"/>
  <Override PartName="/ppt/slideLayouts/slideLayout781.xml" ContentType="application/vnd.openxmlformats-officedocument.presentationml.slideLayout+xml"/>
  <Override PartName="/ppt/slideLayouts/slideLayout782.xml" ContentType="application/vnd.openxmlformats-officedocument.presentationml.slideLayout+xml"/>
  <Override PartName="/ppt/slideLayouts/slideLayout783.xml" ContentType="application/vnd.openxmlformats-officedocument.presentationml.slideLayout+xml"/>
  <Override PartName="/ppt/slideLayouts/slideLayout784.xml" ContentType="application/vnd.openxmlformats-officedocument.presentationml.slideLayout+xml"/>
  <Override PartName="/ppt/slideLayouts/slideLayout785.xml" ContentType="application/vnd.openxmlformats-officedocument.presentationml.slideLayout+xml"/>
  <Override PartName="/ppt/slideLayouts/slideLayout786.xml" ContentType="application/vnd.openxmlformats-officedocument.presentationml.slideLayout+xml"/>
  <Override PartName="/ppt/slideLayouts/slideLayout787.xml" ContentType="application/vnd.openxmlformats-officedocument.presentationml.slideLayout+xml"/>
  <Override PartName="/ppt/slideLayouts/slideLayout788.xml" ContentType="application/vnd.openxmlformats-officedocument.presentationml.slideLayout+xml"/>
  <Override PartName="/ppt/slideLayouts/slideLayout789.xml" ContentType="application/vnd.openxmlformats-officedocument.presentationml.slideLayout+xml"/>
  <Override PartName="/ppt/slideLayouts/slideLayout790.xml" ContentType="application/vnd.openxmlformats-officedocument.presentationml.slideLayout+xml"/>
  <Override PartName="/ppt/slideLayouts/slideLayout791.xml" ContentType="application/vnd.openxmlformats-officedocument.presentationml.slideLayout+xml"/>
  <Override PartName="/ppt/slideLayouts/slideLayout792.xml" ContentType="application/vnd.openxmlformats-officedocument.presentationml.slideLayout+xml"/>
  <Override PartName="/ppt/slideLayouts/slideLayout793.xml" ContentType="application/vnd.openxmlformats-officedocument.presentationml.slideLayout+xml"/>
  <Override PartName="/ppt/slideLayouts/slideLayout794.xml" ContentType="application/vnd.openxmlformats-officedocument.presentationml.slideLayout+xml"/>
  <Override PartName="/ppt/slideLayouts/slideLayout795.xml" ContentType="application/vnd.openxmlformats-officedocument.presentationml.slideLayout+xml"/>
  <Override PartName="/ppt/slideLayouts/slideLayout796.xml" ContentType="application/vnd.openxmlformats-officedocument.presentationml.slideLayout+xml"/>
  <Override PartName="/ppt/slideLayouts/slideLayout797.xml" ContentType="application/vnd.openxmlformats-officedocument.presentationml.slideLayout+xml"/>
  <Override PartName="/ppt/slideLayouts/slideLayout798.xml" ContentType="application/vnd.openxmlformats-officedocument.presentationml.slideLayout+xml"/>
  <Override PartName="/ppt/slideLayouts/slideLayout799.xml" ContentType="application/vnd.openxmlformats-officedocument.presentationml.slideLayout+xml"/>
  <Override PartName="/ppt/slideLayouts/slideLayout800.xml" ContentType="application/vnd.openxmlformats-officedocument.presentationml.slideLayout+xml"/>
  <Override PartName="/ppt/slideLayouts/slideLayout801.xml" ContentType="application/vnd.openxmlformats-officedocument.presentationml.slideLayout+xml"/>
  <Override PartName="/ppt/slideLayouts/slideLayout802.xml" ContentType="application/vnd.openxmlformats-officedocument.presentationml.slideLayout+xml"/>
  <Override PartName="/ppt/slideLayouts/slideLayout803.xml" ContentType="application/vnd.openxmlformats-officedocument.presentationml.slideLayout+xml"/>
  <Override PartName="/ppt/slideLayouts/slideLayout804.xml" ContentType="application/vnd.openxmlformats-officedocument.presentationml.slideLayout+xml"/>
  <Override PartName="/ppt/slideLayouts/slideLayout805.xml" ContentType="application/vnd.openxmlformats-officedocument.presentationml.slideLayout+xml"/>
  <Override PartName="/ppt/slideLayouts/slideLayout806.xml" ContentType="application/vnd.openxmlformats-officedocument.presentationml.slideLayout+xml"/>
  <Override PartName="/ppt/slideLayouts/slideLayout807.xml" ContentType="application/vnd.openxmlformats-officedocument.presentationml.slideLayout+xml"/>
  <Override PartName="/ppt/slideLayouts/slideLayout808.xml" ContentType="application/vnd.openxmlformats-officedocument.presentationml.slideLayout+xml"/>
  <Override PartName="/ppt/slideLayouts/slideLayout809.xml" ContentType="application/vnd.openxmlformats-officedocument.presentationml.slideLayout+xml"/>
  <Override PartName="/ppt/slideLayouts/slideLayout810.xml" ContentType="application/vnd.openxmlformats-officedocument.presentationml.slideLayout+xml"/>
  <Override PartName="/ppt/slideLayouts/slideLayout811.xml" ContentType="application/vnd.openxmlformats-officedocument.presentationml.slideLayout+xml"/>
  <Override PartName="/ppt/slideLayouts/slideLayout812.xml" ContentType="application/vnd.openxmlformats-officedocument.presentationml.slideLayout+xml"/>
  <Override PartName="/ppt/slideLayouts/slideLayout813.xml" ContentType="application/vnd.openxmlformats-officedocument.presentationml.slideLayout+xml"/>
  <Override PartName="/ppt/slideLayouts/slideLayout814.xml" ContentType="application/vnd.openxmlformats-officedocument.presentationml.slideLayout+xml"/>
  <Override PartName="/ppt/slideLayouts/slideLayout815.xml" ContentType="application/vnd.openxmlformats-officedocument.presentationml.slideLayout+xml"/>
  <Override PartName="/ppt/slideLayouts/slideLayout816.xml" ContentType="application/vnd.openxmlformats-officedocument.presentationml.slideLayout+xml"/>
  <Override PartName="/ppt/slideLayouts/slideLayout817.xml" ContentType="application/vnd.openxmlformats-officedocument.presentationml.slideLayout+xml"/>
  <Override PartName="/ppt/slideLayouts/slideLayout818.xml" ContentType="application/vnd.openxmlformats-officedocument.presentationml.slideLayout+xml"/>
  <Override PartName="/ppt/slideLayouts/slideLayout819.xml" ContentType="application/vnd.openxmlformats-officedocument.presentationml.slideLayout+xml"/>
  <Override PartName="/ppt/slideLayouts/slideLayout820.xml" ContentType="application/vnd.openxmlformats-officedocument.presentationml.slideLayout+xml"/>
  <Override PartName="/ppt/slideLayouts/slideLayout821.xml" ContentType="application/vnd.openxmlformats-officedocument.presentationml.slideLayout+xml"/>
  <Override PartName="/ppt/slideLayouts/slideLayout822.xml" ContentType="application/vnd.openxmlformats-officedocument.presentationml.slideLayout+xml"/>
  <Override PartName="/ppt/slideLayouts/slideLayout823.xml" ContentType="application/vnd.openxmlformats-officedocument.presentationml.slideLayout+xml"/>
  <Override PartName="/ppt/slideLayouts/slideLayout824.xml" ContentType="application/vnd.openxmlformats-officedocument.presentationml.slideLayout+xml"/>
  <Override PartName="/ppt/slideLayouts/slideLayout825.xml" ContentType="application/vnd.openxmlformats-officedocument.presentationml.slideLayout+xml"/>
  <Override PartName="/ppt/slideLayouts/slideLayout826.xml" ContentType="application/vnd.openxmlformats-officedocument.presentationml.slideLayout+xml"/>
  <Override PartName="/ppt/slideLayouts/slideLayout827.xml" ContentType="application/vnd.openxmlformats-officedocument.presentationml.slideLayout+xml"/>
  <Override PartName="/ppt/slideLayouts/slideLayout828.xml" ContentType="application/vnd.openxmlformats-officedocument.presentationml.slideLayout+xml"/>
  <Override PartName="/ppt/slideLayouts/slideLayout829.xml" ContentType="application/vnd.openxmlformats-officedocument.presentationml.slideLayout+xml"/>
  <Override PartName="/ppt/slideLayouts/slideLayout830.xml" ContentType="application/vnd.openxmlformats-officedocument.presentationml.slideLayout+xml"/>
  <Override PartName="/ppt/slideLayouts/slideLayout831.xml" ContentType="application/vnd.openxmlformats-officedocument.presentationml.slideLayout+xml"/>
  <Override PartName="/ppt/slideLayouts/slideLayout832.xml" ContentType="application/vnd.openxmlformats-officedocument.presentationml.slideLayout+xml"/>
  <Override PartName="/ppt/slideLayouts/slideLayout833.xml" ContentType="application/vnd.openxmlformats-officedocument.presentationml.slideLayout+xml"/>
  <Override PartName="/ppt/slideLayouts/slideLayout834.xml" ContentType="application/vnd.openxmlformats-officedocument.presentationml.slideLayout+xml"/>
  <Override PartName="/ppt/slideLayouts/slideLayout835.xml" ContentType="application/vnd.openxmlformats-officedocument.presentationml.slideLayout+xml"/>
  <Override PartName="/ppt/slideLayouts/slideLayout836.xml" ContentType="application/vnd.openxmlformats-officedocument.presentationml.slideLayout+xml"/>
  <Override PartName="/ppt/slideLayouts/slideLayout837.xml" ContentType="application/vnd.openxmlformats-officedocument.presentationml.slideLayout+xml"/>
  <Override PartName="/ppt/slideLayouts/slideLayout838.xml" ContentType="application/vnd.openxmlformats-officedocument.presentationml.slideLayout+xml"/>
  <Override PartName="/ppt/slideLayouts/slideLayout839.xml" ContentType="application/vnd.openxmlformats-officedocument.presentationml.slideLayout+xml"/>
  <Override PartName="/ppt/slideLayouts/slideLayout840.xml" ContentType="application/vnd.openxmlformats-officedocument.presentationml.slideLayout+xml"/>
  <Override PartName="/ppt/slideLayouts/slideLayout841.xml" ContentType="application/vnd.openxmlformats-officedocument.presentationml.slideLayout+xml"/>
  <Override PartName="/ppt/slideLayouts/slideLayout842.xml" ContentType="application/vnd.openxmlformats-officedocument.presentationml.slideLayout+xml"/>
  <Override PartName="/ppt/slideLayouts/slideLayout843.xml" ContentType="application/vnd.openxmlformats-officedocument.presentationml.slideLayout+xml"/>
  <Override PartName="/ppt/slideLayouts/slideLayout844.xml" ContentType="application/vnd.openxmlformats-officedocument.presentationml.slideLayout+xml"/>
  <Override PartName="/ppt/slideLayouts/slideLayout845.xml" ContentType="application/vnd.openxmlformats-officedocument.presentationml.slideLayout+xml"/>
  <Override PartName="/ppt/slideLayouts/slideLayout846.xml" ContentType="application/vnd.openxmlformats-officedocument.presentationml.slideLayout+xml"/>
  <Override PartName="/ppt/slideLayouts/slideLayout847.xml" ContentType="application/vnd.openxmlformats-officedocument.presentationml.slideLayout+xml"/>
  <Override PartName="/ppt/slideLayouts/slideLayout848.xml" ContentType="application/vnd.openxmlformats-officedocument.presentationml.slideLayout+xml"/>
  <Override PartName="/ppt/theme/theme8.xml" ContentType="application/vnd.openxmlformats-officedocument.theme+xml"/>
  <Override PartName="/ppt/charts/chart91.xml" ContentType="application/vnd.openxmlformats-officedocument.drawingml.chart+xml"/>
  <Override PartName="/ppt/theme/themeOverride91.xml" ContentType="application/vnd.openxmlformats-officedocument.themeOverride+xml"/>
  <Override PartName="/ppt/charts/chart92.xml" ContentType="application/vnd.openxmlformats-officedocument.drawingml.chart+xml"/>
  <Override PartName="/ppt/theme/themeOverride92.xml" ContentType="application/vnd.openxmlformats-officedocument.themeOverride+xml"/>
  <Override PartName="/ppt/charts/chart93.xml" ContentType="application/vnd.openxmlformats-officedocument.drawingml.chart+xml"/>
  <Override PartName="/ppt/theme/themeOverride93.xml" ContentType="application/vnd.openxmlformats-officedocument.themeOverride+xml"/>
  <Override PartName="/ppt/charts/chart94.xml" ContentType="application/vnd.openxmlformats-officedocument.drawingml.chart+xml"/>
  <Override PartName="/ppt/theme/themeOverride94.xml" ContentType="application/vnd.openxmlformats-officedocument.themeOverride+xml"/>
  <Override PartName="/ppt/charts/chart95.xml" ContentType="application/vnd.openxmlformats-officedocument.drawingml.chart+xml"/>
  <Override PartName="/ppt/theme/themeOverride95.xml" ContentType="application/vnd.openxmlformats-officedocument.themeOverride+xml"/>
  <Override PartName="/ppt/charts/chart96.xml" ContentType="application/vnd.openxmlformats-officedocument.drawingml.chart+xml"/>
  <Override PartName="/ppt/theme/themeOverride96.xml" ContentType="application/vnd.openxmlformats-officedocument.themeOverride+xml"/>
  <Override PartName="/ppt/charts/chart97.xml" ContentType="application/vnd.openxmlformats-officedocument.drawingml.chart+xml"/>
  <Override PartName="/ppt/theme/themeOverride97.xml" ContentType="application/vnd.openxmlformats-officedocument.themeOverride+xml"/>
  <Override PartName="/ppt/charts/chart98.xml" ContentType="application/vnd.openxmlformats-officedocument.drawingml.chart+xml"/>
  <Override PartName="/ppt/theme/themeOverride98.xml" ContentType="application/vnd.openxmlformats-officedocument.themeOverride+xml"/>
  <Override PartName="/ppt/charts/chart99.xml" ContentType="application/vnd.openxmlformats-officedocument.drawingml.chart+xml"/>
  <Override PartName="/ppt/theme/themeOverride99.xml" ContentType="application/vnd.openxmlformats-officedocument.themeOverride+xml"/>
  <Override PartName="/ppt/charts/chart100.xml" ContentType="application/vnd.openxmlformats-officedocument.drawingml.chart+xml"/>
  <Override PartName="/ppt/theme/themeOverride100.xml" ContentType="application/vnd.openxmlformats-officedocument.themeOverride+xml"/>
  <Override PartName="/ppt/charts/chart101.xml" ContentType="application/vnd.openxmlformats-officedocument.drawingml.chart+xml"/>
  <Override PartName="/ppt/theme/themeOverride101.xml" ContentType="application/vnd.openxmlformats-officedocument.themeOverride+xml"/>
  <Override PartName="/ppt/charts/chart102.xml" ContentType="application/vnd.openxmlformats-officedocument.drawingml.chart+xml"/>
  <Override PartName="/ppt/theme/themeOverride102.xml" ContentType="application/vnd.openxmlformats-officedocument.themeOverride+xml"/>
  <Override PartName="/ppt/charts/chart103.xml" ContentType="application/vnd.openxmlformats-officedocument.drawingml.chart+xml"/>
  <Override PartName="/ppt/theme/themeOverride103.xml" ContentType="application/vnd.openxmlformats-officedocument.themeOverride+xml"/>
  <Override PartName="/ppt/charts/chart104.xml" ContentType="application/vnd.openxmlformats-officedocument.drawingml.chart+xml"/>
  <Override PartName="/ppt/theme/themeOverride104.xml" ContentType="application/vnd.openxmlformats-officedocument.themeOverride+xml"/>
  <Override PartName="/ppt/charts/chart105.xml" ContentType="application/vnd.openxmlformats-officedocument.drawingml.chart+xml"/>
  <Override PartName="/ppt/theme/themeOverride105.xml" ContentType="application/vnd.openxmlformats-officedocument.themeOverride+xml"/>
  <Override PartName="/ppt/charts/chart106.xml" ContentType="application/vnd.openxmlformats-officedocument.drawingml.chart+xml"/>
  <Override PartName="/ppt/theme/themeOverride106.xml" ContentType="application/vnd.openxmlformats-officedocument.themeOverride+xml"/>
  <Override PartName="/ppt/charts/chart107.xml" ContentType="application/vnd.openxmlformats-officedocument.drawingml.chart+xml"/>
  <Override PartName="/ppt/theme/themeOverride107.xml" ContentType="application/vnd.openxmlformats-officedocument.themeOverride+xml"/>
  <Override PartName="/ppt/charts/chart108.xml" ContentType="application/vnd.openxmlformats-officedocument.drawingml.chart+xml"/>
  <Override PartName="/ppt/theme/themeOverride108.xml" ContentType="application/vnd.openxmlformats-officedocument.themeOverride+xml"/>
  <Override PartName="/ppt/charts/chart109.xml" ContentType="application/vnd.openxmlformats-officedocument.drawingml.chart+xml"/>
  <Override PartName="/ppt/theme/themeOverride109.xml" ContentType="application/vnd.openxmlformats-officedocument.themeOverride+xml"/>
  <Override PartName="/ppt/charts/chart110.xml" ContentType="application/vnd.openxmlformats-officedocument.drawingml.chart+xml"/>
  <Override PartName="/ppt/theme/themeOverride110.xml" ContentType="application/vnd.openxmlformats-officedocument.themeOverride+xml"/>
  <Override PartName="/ppt/charts/chart111.xml" ContentType="application/vnd.openxmlformats-officedocument.drawingml.chart+xml"/>
  <Override PartName="/ppt/theme/themeOverride111.xml" ContentType="application/vnd.openxmlformats-officedocument.themeOverride+xml"/>
  <Override PartName="/ppt/charts/chart112.xml" ContentType="application/vnd.openxmlformats-officedocument.drawingml.chart+xml"/>
  <Override PartName="/ppt/theme/themeOverride112.xml" ContentType="application/vnd.openxmlformats-officedocument.themeOverride+xml"/>
  <Override PartName="/ppt/charts/chart113.xml" ContentType="application/vnd.openxmlformats-officedocument.drawingml.chart+xml"/>
  <Override PartName="/ppt/theme/themeOverride113.xml" ContentType="application/vnd.openxmlformats-officedocument.themeOverride+xml"/>
  <Override PartName="/ppt/charts/chart114.xml" ContentType="application/vnd.openxmlformats-officedocument.drawingml.chart+xml"/>
  <Override PartName="/ppt/theme/themeOverride114.xml" ContentType="application/vnd.openxmlformats-officedocument.themeOverride+xml"/>
  <Override PartName="/ppt/charts/chart115.xml" ContentType="application/vnd.openxmlformats-officedocument.drawingml.chart+xml"/>
  <Override PartName="/ppt/theme/themeOverride115.xml" ContentType="application/vnd.openxmlformats-officedocument.themeOverride+xml"/>
  <Override PartName="/ppt/charts/chart116.xml" ContentType="application/vnd.openxmlformats-officedocument.drawingml.chart+xml"/>
  <Override PartName="/ppt/theme/themeOverride116.xml" ContentType="application/vnd.openxmlformats-officedocument.themeOverride+xml"/>
  <Override PartName="/ppt/charts/chart117.xml" ContentType="application/vnd.openxmlformats-officedocument.drawingml.chart+xml"/>
  <Override PartName="/ppt/theme/themeOverride117.xml" ContentType="application/vnd.openxmlformats-officedocument.themeOverride+xml"/>
  <Override PartName="/ppt/charts/chart118.xml" ContentType="application/vnd.openxmlformats-officedocument.drawingml.chart+xml"/>
  <Override PartName="/ppt/theme/themeOverride118.xml" ContentType="application/vnd.openxmlformats-officedocument.themeOverride+xml"/>
  <Override PartName="/ppt/charts/chart119.xml" ContentType="application/vnd.openxmlformats-officedocument.drawingml.chart+xml"/>
  <Override PartName="/ppt/theme/themeOverride119.xml" ContentType="application/vnd.openxmlformats-officedocument.themeOverride+xml"/>
  <Override PartName="/ppt/charts/chart120.xml" ContentType="application/vnd.openxmlformats-officedocument.drawingml.chart+xml"/>
  <Override PartName="/ppt/theme/themeOverride120.xml" ContentType="application/vnd.openxmlformats-officedocument.themeOverride+xml"/>
  <Override PartName="/ppt/slideLayouts/slideLayout849.xml" ContentType="application/vnd.openxmlformats-officedocument.presentationml.slideLayout+xml"/>
  <Override PartName="/ppt/slideLayouts/slideLayout850.xml" ContentType="application/vnd.openxmlformats-officedocument.presentationml.slideLayout+xml"/>
  <Override PartName="/ppt/slideLayouts/slideLayout851.xml" ContentType="application/vnd.openxmlformats-officedocument.presentationml.slideLayout+xml"/>
  <Override PartName="/ppt/slideLayouts/slideLayout852.xml" ContentType="application/vnd.openxmlformats-officedocument.presentationml.slideLayout+xml"/>
  <Override PartName="/ppt/slideLayouts/slideLayout853.xml" ContentType="application/vnd.openxmlformats-officedocument.presentationml.slideLayout+xml"/>
  <Override PartName="/ppt/slideLayouts/slideLayout854.xml" ContentType="application/vnd.openxmlformats-officedocument.presentationml.slideLayout+xml"/>
  <Override PartName="/ppt/slideLayouts/slideLayout855.xml" ContentType="application/vnd.openxmlformats-officedocument.presentationml.slideLayout+xml"/>
  <Override PartName="/ppt/slideLayouts/slideLayout856.xml" ContentType="application/vnd.openxmlformats-officedocument.presentationml.slideLayout+xml"/>
  <Override PartName="/ppt/slideLayouts/slideLayout857.xml" ContentType="application/vnd.openxmlformats-officedocument.presentationml.slideLayout+xml"/>
  <Override PartName="/ppt/slideLayouts/slideLayout858.xml" ContentType="application/vnd.openxmlformats-officedocument.presentationml.slideLayout+xml"/>
  <Override PartName="/ppt/slideLayouts/slideLayout859.xml" ContentType="application/vnd.openxmlformats-officedocument.presentationml.slideLayout+xml"/>
  <Override PartName="/ppt/slideLayouts/slideLayout860.xml" ContentType="application/vnd.openxmlformats-officedocument.presentationml.slideLayout+xml"/>
  <Override PartName="/ppt/slideLayouts/slideLayout861.xml" ContentType="application/vnd.openxmlformats-officedocument.presentationml.slideLayout+xml"/>
  <Override PartName="/ppt/slideLayouts/slideLayout862.xml" ContentType="application/vnd.openxmlformats-officedocument.presentationml.slideLayout+xml"/>
  <Override PartName="/ppt/slideLayouts/slideLayout863.xml" ContentType="application/vnd.openxmlformats-officedocument.presentationml.slideLayout+xml"/>
  <Override PartName="/ppt/slideLayouts/slideLayout864.xml" ContentType="application/vnd.openxmlformats-officedocument.presentationml.slideLayout+xml"/>
  <Override PartName="/ppt/slideLayouts/slideLayout865.xml" ContentType="application/vnd.openxmlformats-officedocument.presentationml.slideLayout+xml"/>
  <Override PartName="/ppt/slideLayouts/slideLayout866.xml" ContentType="application/vnd.openxmlformats-officedocument.presentationml.slideLayout+xml"/>
  <Override PartName="/ppt/slideLayouts/slideLayout867.xml" ContentType="application/vnd.openxmlformats-officedocument.presentationml.slideLayout+xml"/>
  <Override PartName="/ppt/slideLayouts/slideLayout868.xml" ContentType="application/vnd.openxmlformats-officedocument.presentationml.slideLayout+xml"/>
  <Override PartName="/ppt/slideLayouts/slideLayout869.xml" ContentType="application/vnd.openxmlformats-officedocument.presentationml.slideLayout+xml"/>
  <Override PartName="/ppt/slideLayouts/slideLayout870.xml" ContentType="application/vnd.openxmlformats-officedocument.presentationml.slideLayout+xml"/>
  <Override PartName="/ppt/slideLayouts/slideLayout871.xml" ContentType="application/vnd.openxmlformats-officedocument.presentationml.slideLayout+xml"/>
  <Override PartName="/ppt/slideLayouts/slideLayout872.xml" ContentType="application/vnd.openxmlformats-officedocument.presentationml.slideLayout+xml"/>
  <Override PartName="/ppt/slideLayouts/slideLayout873.xml" ContentType="application/vnd.openxmlformats-officedocument.presentationml.slideLayout+xml"/>
  <Override PartName="/ppt/slideLayouts/slideLayout874.xml" ContentType="application/vnd.openxmlformats-officedocument.presentationml.slideLayout+xml"/>
  <Override PartName="/ppt/slideLayouts/slideLayout875.xml" ContentType="application/vnd.openxmlformats-officedocument.presentationml.slideLayout+xml"/>
  <Override PartName="/ppt/slideLayouts/slideLayout876.xml" ContentType="application/vnd.openxmlformats-officedocument.presentationml.slideLayout+xml"/>
  <Override PartName="/ppt/slideLayouts/slideLayout877.xml" ContentType="application/vnd.openxmlformats-officedocument.presentationml.slideLayout+xml"/>
  <Override PartName="/ppt/slideLayouts/slideLayout878.xml" ContentType="application/vnd.openxmlformats-officedocument.presentationml.slideLayout+xml"/>
  <Override PartName="/ppt/slideLayouts/slideLayout879.xml" ContentType="application/vnd.openxmlformats-officedocument.presentationml.slideLayout+xml"/>
  <Override PartName="/ppt/slideLayouts/slideLayout880.xml" ContentType="application/vnd.openxmlformats-officedocument.presentationml.slideLayout+xml"/>
  <Override PartName="/ppt/slideLayouts/slideLayout881.xml" ContentType="application/vnd.openxmlformats-officedocument.presentationml.slideLayout+xml"/>
  <Override PartName="/ppt/slideLayouts/slideLayout882.xml" ContentType="application/vnd.openxmlformats-officedocument.presentationml.slideLayout+xml"/>
  <Override PartName="/ppt/slideLayouts/slideLayout883.xml" ContentType="application/vnd.openxmlformats-officedocument.presentationml.slideLayout+xml"/>
  <Override PartName="/ppt/slideLayouts/slideLayout884.xml" ContentType="application/vnd.openxmlformats-officedocument.presentationml.slideLayout+xml"/>
  <Override PartName="/ppt/slideLayouts/slideLayout885.xml" ContentType="application/vnd.openxmlformats-officedocument.presentationml.slideLayout+xml"/>
  <Override PartName="/ppt/slideLayouts/slideLayout886.xml" ContentType="application/vnd.openxmlformats-officedocument.presentationml.slideLayout+xml"/>
  <Override PartName="/ppt/slideLayouts/slideLayout887.xml" ContentType="application/vnd.openxmlformats-officedocument.presentationml.slideLayout+xml"/>
  <Override PartName="/ppt/slideLayouts/slideLayout888.xml" ContentType="application/vnd.openxmlformats-officedocument.presentationml.slideLayout+xml"/>
  <Override PartName="/ppt/slideLayouts/slideLayout889.xml" ContentType="application/vnd.openxmlformats-officedocument.presentationml.slideLayout+xml"/>
  <Override PartName="/ppt/slideLayouts/slideLayout890.xml" ContentType="application/vnd.openxmlformats-officedocument.presentationml.slideLayout+xml"/>
  <Override PartName="/ppt/slideLayouts/slideLayout891.xml" ContentType="application/vnd.openxmlformats-officedocument.presentationml.slideLayout+xml"/>
  <Override PartName="/ppt/slideLayouts/slideLayout892.xml" ContentType="application/vnd.openxmlformats-officedocument.presentationml.slideLayout+xml"/>
  <Override PartName="/ppt/slideLayouts/slideLayout893.xml" ContentType="application/vnd.openxmlformats-officedocument.presentationml.slideLayout+xml"/>
  <Override PartName="/ppt/slideLayouts/slideLayout894.xml" ContentType="application/vnd.openxmlformats-officedocument.presentationml.slideLayout+xml"/>
  <Override PartName="/ppt/slideLayouts/slideLayout895.xml" ContentType="application/vnd.openxmlformats-officedocument.presentationml.slideLayout+xml"/>
  <Override PartName="/ppt/slideLayouts/slideLayout896.xml" ContentType="application/vnd.openxmlformats-officedocument.presentationml.slideLayout+xml"/>
  <Override PartName="/ppt/slideLayouts/slideLayout897.xml" ContentType="application/vnd.openxmlformats-officedocument.presentationml.slideLayout+xml"/>
  <Override PartName="/ppt/slideLayouts/slideLayout898.xml" ContentType="application/vnd.openxmlformats-officedocument.presentationml.slideLayout+xml"/>
  <Override PartName="/ppt/slideLayouts/slideLayout899.xml" ContentType="application/vnd.openxmlformats-officedocument.presentationml.slideLayout+xml"/>
  <Override PartName="/ppt/slideLayouts/slideLayout900.xml" ContentType="application/vnd.openxmlformats-officedocument.presentationml.slideLayout+xml"/>
  <Override PartName="/ppt/slideLayouts/slideLayout901.xml" ContentType="application/vnd.openxmlformats-officedocument.presentationml.slideLayout+xml"/>
  <Override PartName="/ppt/slideLayouts/slideLayout902.xml" ContentType="application/vnd.openxmlformats-officedocument.presentationml.slideLayout+xml"/>
  <Override PartName="/ppt/slideLayouts/slideLayout903.xml" ContentType="application/vnd.openxmlformats-officedocument.presentationml.slideLayout+xml"/>
  <Override PartName="/ppt/slideLayouts/slideLayout904.xml" ContentType="application/vnd.openxmlformats-officedocument.presentationml.slideLayout+xml"/>
  <Override PartName="/ppt/slideLayouts/slideLayout905.xml" ContentType="application/vnd.openxmlformats-officedocument.presentationml.slideLayout+xml"/>
  <Override PartName="/ppt/slideLayouts/slideLayout906.xml" ContentType="application/vnd.openxmlformats-officedocument.presentationml.slideLayout+xml"/>
  <Override PartName="/ppt/slideLayouts/slideLayout907.xml" ContentType="application/vnd.openxmlformats-officedocument.presentationml.slideLayout+xml"/>
  <Override PartName="/ppt/slideLayouts/slideLayout908.xml" ContentType="application/vnd.openxmlformats-officedocument.presentationml.slideLayout+xml"/>
  <Override PartName="/ppt/slideLayouts/slideLayout909.xml" ContentType="application/vnd.openxmlformats-officedocument.presentationml.slideLayout+xml"/>
  <Override PartName="/ppt/slideLayouts/slideLayout910.xml" ContentType="application/vnd.openxmlformats-officedocument.presentationml.slideLayout+xml"/>
  <Override PartName="/ppt/slideLayouts/slideLayout911.xml" ContentType="application/vnd.openxmlformats-officedocument.presentationml.slideLayout+xml"/>
  <Override PartName="/ppt/slideLayouts/slideLayout912.xml" ContentType="application/vnd.openxmlformats-officedocument.presentationml.slideLayout+xml"/>
  <Override PartName="/ppt/slideLayouts/slideLayout913.xml" ContentType="application/vnd.openxmlformats-officedocument.presentationml.slideLayout+xml"/>
  <Override PartName="/ppt/slideLayouts/slideLayout914.xml" ContentType="application/vnd.openxmlformats-officedocument.presentationml.slideLayout+xml"/>
  <Override PartName="/ppt/slideLayouts/slideLayout915.xml" ContentType="application/vnd.openxmlformats-officedocument.presentationml.slideLayout+xml"/>
  <Override PartName="/ppt/slideLayouts/slideLayout916.xml" ContentType="application/vnd.openxmlformats-officedocument.presentationml.slideLayout+xml"/>
  <Override PartName="/ppt/slideLayouts/slideLayout917.xml" ContentType="application/vnd.openxmlformats-officedocument.presentationml.slideLayout+xml"/>
  <Override PartName="/ppt/slideLayouts/slideLayout918.xml" ContentType="application/vnd.openxmlformats-officedocument.presentationml.slideLayout+xml"/>
  <Override PartName="/ppt/slideLayouts/slideLayout919.xml" ContentType="application/vnd.openxmlformats-officedocument.presentationml.slideLayout+xml"/>
  <Override PartName="/ppt/slideLayouts/slideLayout920.xml" ContentType="application/vnd.openxmlformats-officedocument.presentationml.slideLayout+xml"/>
  <Override PartName="/ppt/slideLayouts/slideLayout921.xml" ContentType="application/vnd.openxmlformats-officedocument.presentationml.slideLayout+xml"/>
  <Override PartName="/ppt/slideLayouts/slideLayout922.xml" ContentType="application/vnd.openxmlformats-officedocument.presentationml.slideLayout+xml"/>
  <Override PartName="/ppt/slideLayouts/slideLayout923.xml" ContentType="application/vnd.openxmlformats-officedocument.presentationml.slideLayout+xml"/>
  <Override PartName="/ppt/slideLayouts/slideLayout924.xml" ContentType="application/vnd.openxmlformats-officedocument.presentationml.slideLayout+xml"/>
  <Override PartName="/ppt/slideLayouts/slideLayout925.xml" ContentType="application/vnd.openxmlformats-officedocument.presentationml.slideLayout+xml"/>
  <Override PartName="/ppt/slideLayouts/slideLayout926.xml" ContentType="application/vnd.openxmlformats-officedocument.presentationml.slideLayout+xml"/>
  <Override PartName="/ppt/slideLayouts/slideLayout927.xml" ContentType="application/vnd.openxmlformats-officedocument.presentationml.slideLayout+xml"/>
  <Override PartName="/ppt/slideLayouts/slideLayout928.xml" ContentType="application/vnd.openxmlformats-officedocument.presentationml.slideLayout+xml"/>
  <Override PartName="/ppt/slideLayouts/slideLayout929.xml" ContentType="application/vnd.openxmlformats-officedocument.presentationml.slideLayout+xml"/>
  <Override PartName="/ppt/slideLayouts/slideLayout930.xml" ContentType="application/vnd.openxmlformats-officedocument.presentationml.slideLayout+xml"/>
  <Override PartName="/ppt/slideLayouts/slideLayout931.xml" ContentType="application/vnd.openxmlformats-officedocument.presentationml.slideLayout+xml"/>
  <Override PartName="/ppt/slideLayouts/slideLayout932.xml" ContentType="application/vnd.openxmlformats-officedocument.presentationml.slideLayout+xml"/>
  <Override PartName="/ppt/slideLayouts/slideLayout933.xml" ContentType="application/vnd.openxmlformats-officedocument.presentationml.slideLayout+xml"/>
  <Override PartName="/ppt/slideLayouts/slideLayout934.xml" ContentType="application/vnd.openxmlformats-officedocument.presentationml.slideLayout+xml"/>
  <Override PartName="/ppt/slideLayouts/slideLayout935.xml" ContentType="application/vnd.openxmlformats-officedocument.presentationml.slideLayout+xml"/>
  <Override PartName="/ppt/slideLayouts/slideLayout936.xml" ContentType="application/vnd.openxmlformats-officedocument.presentationml.slideLayout+xml"/>
  <Override PartName="/ppt/slideLayouts/slideLayout937.xml" ContentType="application/vnd.openxmlformats-officedocument.presentationml.slideLayout+xml"/>
  <Override PartName="/ppt/slideLayouts/slideLayout938.xml" ContentType="application/vnd.openxmlformats-officedocument.presentationml.slideLayout+xml"/>
  <Override PartName="/ppt/slideLayouts/slideLayout939.xml" ContentType="application/vnd.openxmlformats-officedocument.presentationml.slideLayout+xml"/>
  <Override PartName="/ppt/slideLayouts/slideLayout940.xml" ContentType="application/vnd.openxmlformats-officedocument.presentationml.slideLayout+xml"/>
  <Override PartName="/ppt/slideLayouts/slideLayout941.xml" ContentType="application/vnd.openxmlformats-officedocument.presentationml.slideLayout+xml"/>
  <Override PartName="/ppt/slideLayouts/slideLayout942.xml" ContentType="application/vnd.openxmlformats-officedocument.presentationml.slideLayout+xml"/>
  <Override PartName="/ppt/slideLayouts/slideLayout943.xml" ContentType="application/vnd.openxmlformats-officedocument.presentationml.slideLayout+xml"/>
  <Override PartName="/ppt/slideLayouts/slideLayout944.xml" ContentType="application/vnd.openxmlformats-officedocument.presentationml.slideLayout+xml"/>
  <Override PartName="/ppt/slideLayouts/slideLayout945.xml" ContentType="application/vnd.openxmlformats-officedocument.presentationml.slideLayout+xml"/>
  <Override PartName="/ppt/slideLayouts/slideLayout946.xml" ContentType="application/vnd.openxmlformats-officedocument.presentationml.slideLayout+xml"/>
  <Override PartName="/ppt/slideLayouts/slideLayout947.xml" ContentType="application/vnd.openxmlformats-officedocument.presentationml.slideLayout+xml"/>
  <Override PartName="/ppt/slideLayouts/slideLayout948.xml" ContentType="application/vnd.openxmlformats-officedocument.presentationml.slideLayout+xml"/>
  <Override PartName="/ppt/slideLayouts/slideLayout949.xml" ContentType="application/vnd.openxmlformats-officedocument.presentationml.slideLayout+xml"/>
  <Override PartName="/ppt/slideLayouts/slideLayout950.xml" ContentType="application/vnd.openxmlformats-officedocument.presentationml.slideLayout+xml"/>
  <Override PartName="/ppt/slideLayouts/slideLayout951.xml" ContentType="application/vnd.openxmlformats-officedocument.presentationml.slideLayout+xml"/>
  <Override PartName="/ppt/slideLayouts/slideLayout952.xml" ContentType="application/vnd.openxmlformats-officedocument.presentationml.slideLayout+xml"/>
  <Override PartName="/ppt/slideLayouts/slideLayout953.xml" ContentType="application/vnd.openxmlformats-officedocument.presentationml.slideLayout+xml"/>
  <Override PartName="/ppt/slideLayouts/slideLayout954.xml" ContentType="application/vnd.openxmlformats-officedocument.presentationml.slideLayout+xml"/>
  <Override PartName="/ppt/slideLayouts/slideLayout955.xml" ContentType="application/vnd.openxmlformats-officedocument.presentationml.slideLayout+xml"/>
  <Override PartName="/ppt/slideLayouts/slideLayout956.xml" ContentType="application/vnd.openxmlformats-officedocument.presentationml.slideLayout+xml"/>
  <Override PartName="/ppt/slideLayouts/slideLayout957.xml" ContentType="application/vnd.openxmlformats-officedocument.presentationml.slideLayout+xml"/>
  <Override PartName="/ppt/slideLayouts/slideLayout958.xml" ContentType="application/vnd.openxmlformats-officedocument.presentationml.slideLayout+xml"/>
  <Override PartName="/ppt/slideLayouts/slideLayout959.xml" ContentType="application/vnd.openxmlformats-officedocument.presentationml.slideLayout+xml"/>
  <Override PartName="/ppt/slideLayouts/slideLayout960.xml" ContentType="application/vnd.openxmlformats-officedocument.presentationml.slideLayout+xml"/>
  <Override PartName="/ppt/slideLayouts/slideLayout961.xml" ContentType="application/vnd.openxmlformats-officedocument.presentationml.slideLayout+xml"/>
  <Override PartName="/ppt/slideLayouts/slideLayout962.xml" ContentType="application/vnd.openxmlformats-officedocument.presentationml.slideLayout+xml"/>
  <Override PartName="/ppt/slideLayouts/slideLayout963.xml" ContentType="application/vnd.openxmlformats-officedocument.presentationml.slideLayout+xml"/>
  <Override PartName="/ppt/slideLayouts/slideLayout964.xml" ContentType="application/vnd.openxmlformats-officedocument.presentationml.slideLayout+xml"/>
  <Override PartName="/ppt/slideLayouts/slideLayout965.xml" ContentType="application/vnd.openxmlformats-officedocument.presentationml.slideLayout+xml"/>
  <Override PartName="/ppt/slideLayouts/slideLayout966.xml" ContentType="application/vnd.openxmlformats-officedocument.presentationml.slideLayout+xml"/>
  <Override PartName="/ppt/slideLayouts/slideLayout967.xml" ContentType="application/vnd.openxmlformats-officedocument.presentationml.slideLayout+xml"/>
  <Override PartName="/ppt/slideLayouts/slideLayout968.xml" ContentType="application/vnd.openxmlformats-officedocument.presentationml.slideLayout+xml"/>
  <Override PartName="/ppt/slideLayouts/slideLayout969.xml" ContentType="application/vnd.openxmlformats-officedocument.presentationml.slideLayout+xml"/>
  <Override PartName="/ppt/slideLayouts/slideLayout970.xml" ContentType="application/vnd.openxmlformats-officedocument.presentationml.slideLayout+xml"/>
  <Override PartName="/ppt/slideLayouts/slideLayout971.xml" ContentType="application/vnd.openxmlformats-officedocument.presentationml.slideLayout+xml"/>
  <Override PartName="/ppt/slideLayouts/slideLayout972.xml" ContentType="application/vnd.openxmlformats-officedocument.presentationml.slideLayout+xml"/>
  <Override PartName="/ppt/slideLayouts/slideLayout973.xml" ContentType="application/vnd.openxmlformats-officedocument.presentationml.slideLayout+xml"/>
  <Override PartName="/ppt/slideLayouts/slideLayout974.xml" ContentType="application/vnd.openxmlformats-officedocument.presentationml.slideLayout+xml"/>
  <Override PartName="/ppt/slideLayouts/slideLayout975.xml" ContentType="application/vnd.openxmlformats-officedocument.presentationml.slideLayout+xml"/>
  <Override PartName="/ppt/slideLayouts/slideLayout976.xml" ContentType="application/vnd.openxmlformats-officedocument.presentationml.slideLayout+xml"/>
  <Override PartName="/ppt/slideLayouts/slideLayout977.xml" ContentType="application/vnd.openxmlformats-officedocument.presentationml.slideLayout+xml"/>
  <Override PartName="/ppt/slideLayouts/slideLayout978.xml" ContentType="application/vnd.openxmlformats-officedocument.presentationml.slideLayout+xml"/>
  <Override PartName="/ppt/slideLayouts/slideLayout979.xml" ContentType="application/vnd.openxmlformats-officedocument.presentationml.slideLayout+xml"/>
  <Override PartName="/ppt/slideLayouts/slideLayout980.xml" ContentType="application/vnd.openxmlformats-officedocument.presentationml.slideLayout+xml"/>
  <Override PartName="/ppt/slideLayouts/slideLayout981.xml" ContentType="application/vnd.openxmlformats-officedocument.presentationml.slideLayout+xml"/>
  <Override PartName="/ppt/slideLayouts/slideLayout982.xml" ContentType="application/vnd.openxmlformats-officedocument.presentationml.slideLayout+xml"/>
  <Override PartName="/ppt/slideLayouts/slideLayout983.xml" ContentType="application/vnd.openxmlformats-officedocument.presentationml.slideLayout+xml"/>
  <Override PartName="/ppt/slideLayouts/slideLayout984.xml" ContentType="application/vnd.openxmlformats-officedocument.presentationml.slideLayout+xml"/>
  <Override PartName="/ppt/slideLayouts/slideLayout985.xml" ContentType="application/vnd.openxmlformats-officedocument.presentationml.slideLayout+xml"/>
  <Override PartName="/ppt/slideLayouts/slideLayout986.xml" ContentType="application/vnd.openxmlformats-officedocument.presentationml.slideLayout+xml"/>
  <Override PartName="/ppt/slideLayouts/slideLayout987.xml" ContentType="application/vnd.openxmlformats-officedocument.presentationml.slideLayout+xml"/>
  <Override PartName="/ppt/slideLayouts/slideLayout988.xml" ContentType="application/vnd.openxmlformats-officedocument.presentationml.slideLayout+xml"/>
  <Override PartName="/ppt/slideLayouts/slideLayout989.xml" ContentType="application/vnd.openxmlformats-officedocument.presentationml.slideLayout+xml"/>
  <Override PartName="/ppt/slideLayouts/slideLayout990.xml" ContentType="application/vnd.openxmlformats-officedocument.presentationml.slideLayout+xml"/>
  <Override PartName="/ppt/slideLayouts/slideLayout991.xml" ContentType="application/vnd.openxmlformats-officedocument.presentationml.slideLayout+xml"/>
  <Override PartName="/ppt/slideLayouts/slideLayout992.xml" ContentType="application/vnd.openxmlformats-officedocument.presentationml.slideLayout+xml"/>
  <Override PartName="/ppt/slideLayouts/slideLayout993.xml" ContentType="application/vnd.openxmlformats-officedocument.presentationml.slideLayout+xml"/>
  <Override PartName="/ppt/slideLayouts/slideLayout994.xml" ContentType="application/vnd.openxmlformats-officedocument.presentationml.slideLayout+xml"/>
  <Override PartName="/ppt/slideLayouts/slideLayout995.xml" ContentType="application/vnd.openxmlformats-officedocument.presentationml.slideLayout+xml"/>
  <Override PartName="/ppt/slideLayouts/slideLayout996.xml" ContentType="application/vnd.openxmlformats-officedocument.presentationml.slideLayout+xml"/>
  <Override PartName="/ppt/slideLayouts/slideLayout997.xml" ContentType="application/vnd.openxmlformats-officedocument.presentationml.slideLayout+xml"/>
  <Override PartName="/ppt/slideLayouts/slideLayout998.xml" ContentType="application/vnd.openxmlformats-officedocument.presentationml.slideLayout+xml"/>
  <Override PartName="/ppt/slideLayouts/slideLayout999.xml" ContentType="application/vnd.openxmlformats-officedocument.presentationml.slideLayout+xml"/>
  <Override PartName="/ppt/slideLayouts/slideLayout1000.xml" ContentType="application/vnd.openxmlformats-officedocument.presentationml.slideLayout+xml"/>
  <Override PartName="/ppt/slideLayouts/slideLayout1001.xml" ContentType="application/vnd.openxmlformats-officedocument.presentationml.slideLayout+xml"/>
  <Override PartName="/ppt/slideLayouts/slideLayout1002.xml" ContentType="application/vnd.openxmlformats-officedocument.presentationml.slideLayout+xml"/>
  <Override PartName="/ppt/slideLayouts/slideLayout1003.xml" ContentType="application/vnd.openxmlformats-officedocument.presentationml.slideLayout+xml"/>
  <Override PartName="/ppt/slideLayouts/slideLayout1004.xml" ContentType="application/vnd.openxmlformats-officedocument.presentationml.slideLayout+xml"/>
  <Override PartName="/ppt/slideLayouts/slideLayout1005.xml" ContentType="application/vnd.openxmlformats-officedocument.presentationml.slideLayout+xml"/>
  <Override PartName="/ppt/slideLayouts/slideLayout1006.xml" ContentType="application/vnd.openxmlformats-officedocument.presentationml.slideLayout+xml"/>
  <Override PartName="/ppt/slideLayouts/slideLayout1007.xml" ContentType="application/vnd.openxmlformats-officedocument.presentationml.slideLayout+xml"/>
  <Override PartName="/ppt/slideLayouts/slideLayout1008.xml" ContentType="application/vnd.openxmlformats-officedocument.presentationml.slideLayout+xml"/>
  <Override PartName="/ppt/slideLayouts/slideLayout1009.xml" ContentType="application/vnd.openxmlformats-officedocument.presentationml.slideLayout+xml"/>
  <Override PartName="/ppt/slideLayouts/slideLayout1010.xml" ContentType="application/vnd.openxmlformats-officedocument.presentationml.slideLayout+xml"/>
  <Override PartName="/ppt/slideLayouts/slideLayout1011.xml" ContentType="application/vnd.openxmlformats-officedocument.presentationml.slideLayout+xml"/>
  <Override PartName="/ppt/slideLayouts/slideLayout1012.xml" ContentType="application/vnd.openxmlformats-officedocument.presentationml.slideLayout+xml"/>
  <Override PartName="/ppt/slideLayouts/slideLayout1013.xml" ContentType="application/vnd.openxmlformats-officedocument.presentationml.slideLayout+xml"/>
  <Override PartName="/ppt/slideLayouts/slideLayout1014.xml" ContentType="application/vnd.openxmlformats-officedocument.presentationml.slideLayout+xml"/>
  <Override PartName="/ppt/slideLayouts/slideLayout1015.xml" ContentType="application/vnd.openxmlformats-officedocument.presentationml.slideLayout+xml"/>
  <Override PartName="/ppt/slideLayouts/slideLayout1016.xml" ContentType="application/vnd.openxmlformats-officedocument.presentationml.slideLayout+xml"/>
  <Override PartName="/ppt/slideLayouts/slideLayout1017.xml" ContentType="application/vnd.openxmlformats-officedocument.presentationml.slideLayout+xml"/>
  <Override PartName="/ppt/slideLayouts/slideLayout1018.xml" ContentType="application/vnd.openxmlformats-officedocument.presentationml.slideLayout+xml"/>
  <Override PartName="/ppt/slideLayouts/slideLayout1019.xml" ContentType="application/vnd.openxmlformats-officedocument.presentationml.slideLayout+xml"/>
  <Override PartName="/ppt/slideLayouts/slideLayout1020.xml" ContentType="application/vnd.openxmlformats-officedocument.presentationml.slideLayout+xml"/>
  <Override PartName="/ppt/slideLayouts/slideLayout1021.xml" ContentType="application/vnd.openxmlformats-officedocument.presentationml.slideLayout+xml"/>
  <Override PartName="/ppt/slideLayouts/slideLayout1022.xml" ContentType="application/vnd.openxmlformats-officedocument.presentationml.slideLayout+xml"/>
  <Override PartName="/ppt/slideLayouts/slideLayout1023.xml" ContentType="application/vnd.openxmlformats-officedocument.presentationml.slideLayout+xml"/>
  <Override PartName="/ppt/slideLayouts/slideLayout1024.xml" ContentType="application/vnd.openxmlformats-officedocument.presentationml.slideLayout+xml"/>
  <Override PartName="/ppt/slideLayouts/slideLayout1025.xml" ContentType="application/vnd.openxmlformats-officedocument.presentationml.slideLayout+xml"/>
  <Override PartName="/ppt/slideLayouts/slideLayout1026.xml" ContentType="application/vnd.openxmlformats-officedocument.presentationml.slideLayout+xml"/>
  <Override PartName="/ppt/slideLayouts/slideLayout1027.xml" ContentType="application/vnd.openxmlformats-officedocument.presentationml.slideLayout+xml"/>
  <Override PartName="/ppt/slideLayouts/slideLayout1028.xml" ContentType="application/vnd.openxmlformats-officedocument.presentationml.slideLayout+xml"/>
  <Override PartName="/ppt/slideLayouts/slideLayout1029.xml" ContentType="application/vnd.openxmlformats-officedocument.presentationml.slideLayout+xml"/>
  <Override PartName="/ppt/slideLayouts/slideLayout1030.xml" ContentType="application/vnd.openxmlformats-officedocument.presentationml.slideLayout+xml"/>
  <Override PartName="/ppt/slideLayouts/slideLayout1031.xml" ContentType="application/vnd.openxmlformats-officedocument.presentationml.slideLayout+xml"/>
  <Override PartName="/ppt/slideLayouts/slideLayout1032.xml" ContentType="application/vnd.openxmlformats-officedocument.presentationml.slideLayout+xml"/>
  <Override PartName="/ppt/slideLayouts/slideLayout1033.xml" ContentType="application/vnd.openxmlformats-officedocument.presentationml.slideLayout+xml"/>
  <Override PartName="/ppt/slideLayouts/slideLayout1034.xml" ContentType="application/vnd.openxmlformats-officedocument.presentationml.slideLayout+xml"/>
  <Override PartName="/ppt/slideLayouts/slideLayout1035.xml" ContentType="application/vnd.openxmlformats-officedocument.presentationml.slideLayout+xml"/>
  <Override PartName="/ppt/slideLayouts/slideLayout1036.xml" ContentType="application/vnd.openxmlformats-officedocument.presentationml.slideLayout+xml"/>
  <Override PartName="/ppt/slideLayouts/slideLayout1037.xml" ContentType="application/vnd.openxmlformats-officedocument.presentationml.slideLayout+xml"/>
  <Override PartName="/ppt/slideLayouts/slideLayout1038.xml" ContentType="application/vnd.openxmlformats-officedocument.presentationml.slideLayout+xml"/>
  <Override PartName="/ppt/slideLayouts/slideLayout1039.xml" ContentType="application/vnd.openxmlformats-officedocument.presentationml.slideLayout+xml"/>
  <Override PartName="/ppt/slideLayouts/slideLayout1040.xml" ContentType="application/vnd.openxmlformats-officedocument.presentationml.slideLayout+xml"/>
  <Override PartName="/ppt/slideLayouts/slideLayout1041.xml" ContentType="application/vnd.openxmlformats-officedocument.presentationml.slideLayout+xml"/>
  <Override PartName="/ppt/slideLayouts/slideLayout1042.xml" ContentType="application/vnd.openxmlformats-officedocument.presentationml.slideLayout+xml"/>
  <Override PartName="/ppt/slideLayouts/slideLayout1043.xml" ContentType="application/vnd.openxmlformats-officedocument.presentationml.slideLayout+xml"/>
  <Override PartName="/ppt/slideLayouts/slideLayout1044.xml" ContentType="application/vnd.openxmlformats-officedocument.presentationml.slideLayout+xml"/>
  <Override PartName="/ppt/slideLayouts/slideLayout1045.xml" ContentType="application/vnd.openxmlformats-officedocument.presentationml.slideLayout+xml"/>
  <Override PartName="/ppt/slideLayouts/slideLayout1046.xml" ContentType="application/vnd.openxmlformats-officedocument.presentationml.slideLayout+xml"/>
  <Override PartName="/ppt/theme/theme9.xml" ContentType="application/vnd.openxmlformats-officedocument.theme+xml"/>
  <Override PartName="/ppt/charts/chart121.xml" ContentType="application/vnd.openxmlformats-officedocument.drawingml.chart+xml"/>
  <Override PartName="/ppt/theme/themeOverride121.xml" ContentType="application/vnd.openxmlformats-officedocument.themeOverride+xml"/>
  <Override PartName="/ppt/charts/chart122.xml" ContentType="application/vnd.openxmlformats-officedocument.drawingml.chart+xml"/>
  <Override PartName="/ppt/theme/themeOverride122.xml" ContentType="application/vnd.openxmlformats-officedocument.themeOverride+xml"/>
  <Override PartName="/ppt/charts/chart123.xml" ContentType="application/vnd.openxmlformats-officedocument.drawingml.chart+xml"/>
  <Override PartName="/ppt/theme/themeOverride123.xml" ContentType="application/vnd.openxmlformats-officedocument.themeOverride+xml"/>
  <Override PartName="/ppt/charts/chart124.xml" ContentType="application/vnd.openxmlformats-officedocument.drawingml.chart+xml"/>
  <Override PartName="/ppt/theme/themeOverride124.xml" ContentType="application/vnd.openxmlformats-officedocument.themeOverride+xml"/>
  <Override PartName="/ppt/charts/chart125.xml" ContentType="application/vnd.openxmlformats-officedocument.drawingml.chart+xml"/>
  <Override PartName="/ppt/theme/themeOverride125.xml" ContentType="application/vnd.openxmlformats-officedocument.themeOverride+xml"/>
  <Override PartName="/ppt/charts/chart126.xml" ContentType="application/vnd.openxmlformats-officedocument.drawingml.chart+xml"/>
  <Override PartName="/ppt/theme/themeOverride126.xml" ContentType="application/vnd.openxmlformats-officedocument.themeOverride+xml"/>
  <Override PartName="/ppt/charts/chart127.xml" ContentType="application/vnd.openxmlformats-officedocument.drawingml.chart+xml"/>
  <Override PartName="/ppt/theme/themeOverride127.xml" ContentType="application/vnd.openxmlformats-officedocument.themeOverride+xml"/>
  <Override PartName="/ppt/charts/chart128.xml" ContentType="application/vnd.openxmlformats-officedocument.drawingml.chart+xml"/>
  <Override PartName="/ppt/theme/themeOverride128.xml" ContentType="application/vnd.openxmlformats-officedocument.themeOverride+xml"/>
  <Override PartName="/ppt/charts/chart129.xml" ContentType="application/vnd.openxmlformats-officedocument.drawingml.chart+xml"/>
  <Override PartName="/ppt/theme/themeOverride129.xml" ContentType="application/vnd.openxmlformats-officedocument.themeOverride+xml"/>
  <Override PartName="/ppt/charts/chart130.xml" ContentType="application/vnd.openxmlformats-officedocument.drawingml.chart+xml"/>
  <Override PartName="/ppt/theme/themeOverride130.xml" ContentType="application/vnd.openxmlformats-officedocument.themeOverride+xml"/>
  <Override PartName="/ppt/charts/chart131.xml" ContentType="application/vnd.openxmlformats-officedocument.drawingml.chart+xml"/>
  <Override PartName="/ppt/theme/themeOverride131.xml" ContentType="application/vnd.openxmlformats-officedocument.themeOverride+xml"/>
  <Override PartName="/ppt/charts/chart132.xml" ContentType="application/vnd.openxmlformats-officedocument.drawingml.chart+xml"/>
  <Override PartName="/ppt/theme/themeOverride132.xml" ContentType="application/vnd.openxmlformats-officedocument.themeOverride+xml"/>
  <Override PartName="/ppt/charts/chart133.xml" ContentType="application/vnd.openxmlformats-officedocument.drawingml.chart+xml"/>
  <Override PartName="/ppt/theme/themeOverride133.xml" ContentType="application/vnd.openxmlformats-officedocument.themeOverride+xml"/>
  <Override PartName="/ppt/charts/chart134.xml" ContentType="application/vnd.openxmlformats-officedocument.drawingml.chart+xml"/>
  <Override PartName="/ppt/theme/themeOverride134.xml" ContentType="application/vnd.openxmlformats-officedocument.themeOverride+xml"/>
  <Override PartName="/ppt/charts/chart135.xml" ContentType="application/vnd.openxmlformats-officedocument.drawingml.chart+xml"/>
  <Override PartName="/ppt/theme/themeOverride135.xml" ContentType="application/vnd.openxmlformats-officedocument.themeOverride+xml"/>
  <Override PartName="/ppt/charts/chart136.xml" ContentType="application/vnd.openxmlformats-officedocument.drawingml.chart+xml"/>
  <Override PartName="/ppt/theme/themeOverride136.xml" ContentType="application/vnd.openxmlformats-officedocument.themeOverride+xml"/>
  <Override PartName="/ppt/charts/chart137.xml" ContentType="application/vnd.openxmlformats-officedocument.drawingml.chart+xml"/>
  <Override PartName="/ppt/theme/themeOverride137.xml" ContentType="application/vnd.openxmlformats-officedocument.themeOverride+xml"/>
  <Override PartName="/ppt/charts/chart138.xml" ContentType="application/vnd.openxmlformats-officedocument.drawingml.chart+xml"/>
  <Override PartName="/ppt/theme/themeOverride138.xml" ContentType="application/vnd.openxmlformats-officedocument.themeOverride+xml"/>
  <Override PartName="/ppt/charts/chart139.xml" ContentType="application/vnd.openxmlformats-officedocument.drawingml.chart+xml"/>
  <Override PartName="/ppt/theme/themeOverride139.xml" ContentType="application/vnd.openxmlformats-officedocument.themeOverride+xml"/>
  <Override PartName="/ppt/charts/chart140.xml" ContentType="application/vnd.openxmlformats-officedocument.drawingml.chart+xml"/>
  <Override PartName="/ppt/theme/themeOverride140.xml" ContentType="application/vnd.openxmlformats-officedocument.themeOverride+xml"/>
  <Override PartName="/ppt/charts/chart141.xml" ContentType="application/vnd.openxmlformats-officedocument.drawingml.chart+xml"/>
  <Override PartName="/ppt/theme/themeOverride141.xml" ContentType="application/vnd.openxmlformats-officedocument.themeOverride+xml"/>
  <Override PartName="/ppt/charts/chart142.xml" ContentType="application/vnd.openxmlformats-officedocument.drawingml.chart+xml"/>
  <Override PartName="/ppt/theme/themeOverride142.xml" ContentType="application/vnd.openxmlformats-officedocument.themeOverride+xml"/>
  <Override PartName="/ppt/charts/chart143.xml" ContentType="application/vnd.openxmlformats-officedocument.drawingml.chart+xml"/>
  <Override PartName="/ppt/theme/themeOverride143.xml" ContentType="application/vnd.openxmlformats-officedocument.themeOverride+xml"/>
  <Override PartName="/ppt/charts/chart144.xml" ContentType="application/vnd.openxmlformats-officedocument.drawingml.chart+xml"/>
  <Override PartName="/ppt/theme/themeOverride144.xml" ContentType="application/vnd.openxmlformats-officedocument.themeOverride+xml"/>
  <Override PartName="/ppt/charts/chart145.xml" ContentType="application/vnd.openxmlformats-officedocument.drawingml.chart+xml"/>
  <Override PartName="/ppt/theme/themeOverride145.xml" ContentType="application/vnd.openxmlformats-officedocument.themeOverride+xml"/>
  <Override PartName="/ppt/charts/chart146.xml" ContentType="application/vnd.openxmlformats-officedocument.drawingml.chart+xml"/>
  <Override PartName="/ppt/theme/themeOverride146.xml" ContentType="application/vnd.openxmlformats-officedocument.themeOverride+xml"/>
  <Override PartName="/ppt/charts/chart147.xml" ContentType="application/vnd.openxmlformats-officedocument.drawingml.chart+xml"/>
  <Override PartName="/ppt/theme/themeOverride147.xml" ContentType="application/vnd.openxmlformats-officedocument.themeOverride+xml"/>
  <Override PartName="/ppt/charts/chart148.xml" ContentType="application/vnd.openxmlformats-officedocument.drawingml.chart+xml"/>
  <Override PartName="/ppt/theme/themeOverride148.xml" ContentType="application/vnd.openxmlformats-officedocument.themeOverride+xml"/>
  <Override PartName="/ppt/charts/chart149.xml" ContentType="application/vnd.openxmlformats-officedocument.drawingml.chart+xml"/>
  <Override PartName="/ppt/theme/themeOverride149.xml" ContentType="application/vnd.openxmlformats-officedocument.themeOverride+xml"/>
  <Override PartName="/ppt/charts/chart150.xml" ContentType="application/vnd.openxmlformats-officedocument.drawingml.chart+xml"/>
  <Override PartName="/ppt/theme/themeOverride150.xml" ContentType="application/vnd.openxmlformats-officedocument.themeOverride+xml"/>
  <Override PartName="/ppt/slideLayouts/slideLayout1047.xml" ContentType="application/vnd.openxmlformats-officedocument.presentationml.slideLayout+xml"/>
  <Override PartName="/ppt/slideLayouts/slideLayout1048.xml" ContentType="application/vnd.openxmlformats-officedocument.presentationml.slideLayout+xml"/>
  <Override PartName="/ppt/slideLayouts/slideLayout1049.xml" ContentType="application/vnd.openxmlformats-officedocument.presentationml.slideLayout+xml"/>
  <Override PartName="/ppt/slideLayouts/slideLayout1050.xml" ContentType="application/vnd.openxmlformats-officedocument.presentationml.slideLayout+xml"/>
  <Override PartName="/ppt/slideLayouts/slideLayout1051.xml" ContentType="application/vnd.openxmlformats-officedocument.presentationml.slideLayout+xml"/>
  <Override PartName="/ppt/slideLayouts/slideLayout1052.xml" ContentType="application/vnd.openxmlformats-officedocument.presentationml.slideLayout+xml"/>
  <Override PartName="/ppt/slideLayouts/slideLayout1053.xml" ContentType="application/vnd.openxmlformats-officedocument.presentationml.slideLayout+xml"/>
  <Override PartName="/ppt/slideLayouts/slideLayout1054.xml" ContentType="application/vnd.openxmlformats-officedocument.presentationml.slideLayout+xml"/>
  <Override PartName="/ppt/slideLayouts/slideLayout1055.xml" ContentType="application/vnd.openxmlformats-officedocument.presentationml.slideLayout+xml"/>
  <Override PartName="/ppt/slideLayouts/slideLayout1056.xml" ContentType="application/vnd.openxmlformats-officedocument.presentationml.slideLayout+xml"/>
  <Override PartName="/ppt/slideLayouts/slideLayout1057.xml" ContentType="application/vnd.openxmlformats-officedocument.presentationml.slideLayout+xml"/>
  <Override PartName="/ppt/slideLayouts/slideLayout1058.xml" ContentType="application/vnd.openxmlformats-officedocument.presentationml.slideLayout+xml"/>
  <Override PartName="/ppt/slideLayouts/slideLayout1059.xml" ContentType="application/vnd.openxmlformats-officedocument.presentationml.slideLayout+xml"/>
  <Override PartName="/ppt/slideLayouts/slideLayout1060.xml" ContentType="application/vnd.openxmlformats-officedocument.presentationml.slideLayout+xml"/>
  <Override PartName="/ppt/slideLayouts/slideLayout1061.xml" ContentType="application/vnd.openxmlformats-officedocument.presentationml.slideLayout+xml"/>
  <Override PartName="/ppt/slideLayouts/slideLayout1062.xml" ContentType="application/vnd.openxmlformats-officedocument.presentationml.slideLayout+xml"/>
  <Override PartName="/ppt/slideLayouts/slideLayout1063.xml" ContentType="application/vnd.openxmlformats-officedocument.presentationml.slideLayout+xml"/>
  <Override PartName="/ppt/slideLayouts/slideLayout1064.xml" ContentType="application/vnd.openxmlformats-officedocument.presentationml.slideLayout+xml"/>
  <Override PartName="/ppt/slideLayouts/slideLayout1065.xml" ContentType="application/vnd.openxmlformats-officedocument.presentationml.slideLayout+xml"/>
  <Override PartName="/ppt/slideLayouts/slideLayout1066.xml" ContentType="application/vnd.openxmlformats-officedocument.presentationml.slideLayout+xml"/>
  <Override PartName="/ppt/slideLayouts/slideLayout1067.xml" ContentType="application/vnd.openxmlformats-officedocument.presentationml.slideLayout+xml"/>
  <Override PartName="/ppt/slideLayouts/slideLayout1068.xml" ContentType="application/vnd.openxmlformats-officedocument.presentationml.slideLayout+xml"/>
  <Override PartName="/ppt/slideLayouts/slideLayout1069.xml" ContentType="application/vnd.openxmlformats-officedocument.presentationml.slideLayout+xml"/>
  <Override PartName="/ppt/slideLayouts/slideLayout1070.xml" ContentType="application/vnd.openxmlformats-officedocument.presentationml.slideLayout+xml"/>
  <Override PartName="/ppt/slideLayouts/slideLayout1071.xml" ContentType="application/vnd.openxmlformats-officedocument.presentationml.slideLayout+xml"/>
  <Override PartName="/ppt/slideLayouts/slideLayout1072.xml" ContentType="application/vnd.openxmlformats-officedocument.presentationml.slideLayout+xml"/>
  <Override PartName="/ppt/slideLayouts/slideLayout1073.xml" ContentType="application/vnd.openxmlformats-officedocument.presentationml.slideLayout+xml"/>
  <Override PartName="/ppt/slideLayouts/slideLayout1074.xml" ContentType="application/vnd.openxmlformats-officedocument.presentationml.slideLayout+xml"/>
  <Override PartName="/ppt/slideLayouts/slideLayout1075.xml" ContentType="application/vnd.openxmlformats-officedocument.presentationml.slideLayout+xml"/>
  <Override PartName="/ppt/slideLayouts/slideLayout1076.xml" ContentType="application/vnd.openxmlformats-officedocument.presentationml.slideLayout+xml"/>
  <Override PartName="/ppt/slideLayouts/slideLayout1077.xml" ContentType="application/vnd.openxmlformats-officedocument.presentationml.slideLayout+xml"/>
  <Override PartName="/ppt/slideLayouts/slideLayout1078.xml" ContentType="application/vnd.openxmlformats-officedocument.presentationml.slideLayout+xml"/>
  <Override PartName="/ppt/slideLayouts/slideLayout1079.xml" ContentType="application/vnd.openxmlformats-officedocument.presentationml.slideLayout+xml"/>
  <Override PartName="/ppt/slideLayouts/slideLayout1080.xml" ContentType="application/vnd.openxmlformats-officedocument.presentationml.slideLayout+xml"/>
  <Override PartName="/ppt/slideLayouts/slideLayout1081.xml" ContentType="application/vnd.openxmlformats-officedocument.presentationml.slideLayout+xml"/>
  <Override PartName="/ppt/slideLayouts/slideLayout1082.xml" ContentType="application/vnd.openxmlformats-officedocument.presentationml.slideLayout+xml"/>
  <Override PartName="/ppt/slideLayouts/slideLayout1083.xml" ContentType="application/vnd.openxmlformats-officedocument.presentationml.slideLayout+xml"/>
  <Override PartName="/ppt/slideLayouts/slideLayout1084.xml" ContentType="application/vnd.openxmlformats-officedocument.presentationml.slideLayout+xml"/>
  <Override PartName="/ppt/slideLayouts/slideLayout1085.xml" ContentType="application/vnd.openxmlformats-officedocument.presentationml.slideLayout+xml"/>
  <Override PartName="/ppt/slideLayouts/slideLayout1086.xml" ContentType="application/vnd.openxmlformats-officedocument.presentationml.slideLayout+xml"/>
  <Override PartName="/ppt/slideLayouts/slideLayout1087.xml" ContentType="application/vnd.openxmlformats-officedocument.presentationml.slideLayout+xml"/>
  <Override PartName="/ppt/slideLayouts/slideLayout1088.xml" ContentType="application/vnd.openxmlformats-officedocument.presentationml.slideLayout+xml"/>
  <Override PartName="/ppt/slideLayouts/slideLayout1089.xml" ContentType="application/vnd.openxmlformats-officedocument.presentationml.slideLayout+xml"/>
  <Override PartName="/ppt/slideLayouts/slideLayout1090.xml" ContentType="application/vnd.openxmlformats-officedocument.presentationml.slideLayout+xml"/>
  <Override PartName="/ppt/slideLayouts/slideLayout1091.xml" ContentType="application/vnd.openxmlformats-officedocument.presentationml.slideLayout+xml"/>
  <Override PartName="/ppt/slideLayouts/slideLayout1092.xml" ContentType="application/vnd.openxmlformats-officedocument.presentationml.slideLayout+xml"/>
  <Override PartName="/ppt/slideLayouts/slideLayout1093.xml" ContentType="application/vnd.openxmlformats-officedocument.presentationml.slideLayout+xml"/>
  <Override PartName="/ppt/slideLayouts/slideLayout1094.xml" ContentType="application/vnd.openxmlformats-officedocument.presentationml.slideLayout+xml"/>
  <Override PartName="/ppt/slideLayouts/slideLayout1095.xml" ContentType="application/vnd.openxmlformats-officedocument.presentationml.slideLayout+xml"/>
  <Override PartName="/ppt/slideLayouts/slideLayout1096.xml" ContentType="application/vnd.openxmlformats-officedocument.presentationml.slideLayout+xml"/>
  <Override PartName="/ppt/slideLayouts/slideLayout1097.xml" ContentType="application/vnd.openxmlformats-officedocument.presentationml.slideLayout+xml"/>
  <Override PartName="/ppt/slideLayouts/slideLayout1098.xml" ContentType="application/vnd.openxmlformats-officedocument.presentationml.slideLayout+xml"/>
  <Override PartName="/ppt/slideLayouts/slideLayout1099.xml" ContentType="application/vnd.openxmlformats-officedocument.presentationml.slideLayout+xml"/>
  <Override PartName="/ppt/slideLayouts/slideLayout1100.xml" ContentType="application/vnd.openxmlformats-officedocument.presentationml.slideLayout+xml"/>
  <Override PartName="/ppt/slideLayouts/slideLayout1101.xml" ContentType="application/vnd.openxmlformats-officedocument.presentationml.slideLayout+xml"/>
  <Override PartName="/ppt/slideLayouts/slideLayout1102.xml" ContentType="application/vnd.openxmlformats-officedocument.presentationml.slideLayout+xml"/>
  <Override PartName="/ppt/slideLayouts/slideLayout1103.xml" ContentType="application/vnd.openxmlformats-officedocument.presentationml.slideLayout+xml"/>
  <Override PartName="/ppt/slideLayouts/slideLayout1104.xml" ContentType="application/vnd.openxmlformats-officedocument.presentationml.slideLayout+xml"/>
  <Override PartName="/ppt/slideLayouts/slideLayout1105.xml" ContentType="application/vnd.openxmlformats-officedocument.presentationml.slideLayout+xml"/>
  <Override PartName="/ppt/slideLayouts/slideLayout1106.xml" ContentType="application/vnd.openxmlformats-officedocument.presentationml.slideLayout+xml"/>
  <Override PartName="/ppt/slideLayouts/slideLayout1107.xml" ContentType="application/vnd.openxmlformats-officedocument.presentationml.slideLayout+xml"/>
  <Override PartName="/ppt/slideLayouts/slideLayout1108.xml" ContentType="application/vnd.openxmlformats-officedocument.presentationml.slideLayout+xml"/>
  <Override PartName="/ppt/slideLayouts/slideLayout1109.xml" ContentType="application/vnd.openxmlformats-officedocument.presentationml.slideLayout+xml"/>
  <Override PartName="/ppt/slideLayouts/slideLayout1110.xml" ContentType="application/vnd.openxmlformats-officedocument.presentationml.slideLayout+xml"/>
  <Override PartName="/ppt/slideLayouts/slideLayout1111.xml" ContentType="application/vnd.openxmlformats-officedocument.presentationml.slideLayout+xml"/>
  <Override PartName="/ppt/slideLayouts/slideLayout1112.xml" ContentType="application/vnd.openxmlformats-officedocument.presentationml.slideLayout+xml"/>
  <Override PartName="/ppt/slideLayouts/slideLayout1113.xml" ContentType="application/vnd.openxmlformats-officedocument.presentationml.slideLayout+xml"/>
  <Override PartName="/ppt/slideLayouts/slideLayout1114.xml" ContentType="application/vnd.openxmlformats-officedocument.presentationml.slideLayout+xml"/>
  <Override PartName="/ppt/slideLayouts/slideLayout1115.xml" ContentType="application/vnd.openxmlformats-officedocument.presentationml.slideLayout+xml"/>
  <Override PartName="/ppt/slideLayouts/slideLayout1116.xml" ContentType="application/vnd.openxmlformats-officedocument.presentationml.slideLayout+xml"/>
  <Override PartName="/ppt/slideLayouts/slideLayout1117.xml" ContentType="application/vnd.openxmlformats-officedocument.presentationml.slideLayout+xml"/>
  <Override PartName="/ppt/slideLayouts/slideLayout1118.xml" ContentType="application/vnd.openxmlformats-officedocument.presentationml.slideLayout+xml"/>
  <Override PartName="/ppt/slideLayouts/slideLayout1119.xml" ContentType="application/vnd.openxmlformats-officedocument.presentationml.slideLayout+xml"/>
  <Override PartName="/ppt/slideLayouts/slideLayout1120.xml" ContentType="application/vnd.openxmlformats-officedocument.presentationml.slideLayout+xml"/>
  <Override PartName="/ppt/slideLayouts/slideLayout1121.xml" ContentType="application/vnd.openxmlformats-officedocument.presentationml.slideLayout+xml"/>
  <Override PartName="/ppt/slideLayouts/slideLayout1122.xml" ContentType="application/vnd.openxmlformats-officedocument.presentationml.slideLayout+xml"/>
  <Override PartName="/ppt/slideLayouts/slideLayout1123.xml" ContentType="application/vnd.openxmlformats-officedocument.presentationml.slideLayout+xml"/>
  <Override PartName="/ppt/slideLayouts/slideLayout1124.xml" ContentType="application/vnd.openxmlformats-officedocument.presentationml.slideLayout+xml"/>
  <Override PartName="/ppt/slideLayouts/slideLayout1125.xml" ContentType="application/vnd.openxmlformats-officedocument.presentationml.slideLayout+xml"/>
  <Override PartName="/ppt/slideLayouts/slideLayout1126.xml" ContentType="application/vnd.openxmlformats-officedocument.presentationml.slideLayout+xml"/>
  <Override PartName="/ppt/slideLayouts/slideLayout1127.xml" ContentType="application/vnd.openxmlformats-officedocument.presentationml.slideLayout+xml"/>
  <Override PartName="/ppt/slideLayouts/slideLayout1128.xml" ContentType="application/vnd.openxmlformats-officedocument.presentationml.slideLayout+xml"/>
  <Override PartName="/ppt/slideLayouts/slideLayout1129.xml" ContentType="application/vnd.openxmlformats-officedocument.presentationml.slideLayout+xml"/>
  <Override PartName="/ppt/slideLayouts/slideLayout1130.xml" ContentType="application/vnd.openxmlformats-officedocument.presentationml.slideLayout+xml"/>
  <Override PartName="/ppt/slideLayouts/slideLayout1131.xml" ContentType="application/vnd.openxmlformats-officedocument.presentationml.slideLayout+xml"/>
  <Override PartName="/ppt/slideLayouts/slideLayout1132.xml" ContentType="application/vnd.openxmlformats-officedocument.presentationml.slideLayout+xml"/>
  <Override PartName="/ppt/slideLayouts/slideLayout1133.xml" ContentType="application/vnd.openxmlformats-officedocument.presentationml.slideLayout+xml"/>
  <Override PartName="/ppt/slideLayouts/slideLayout1134.xml" ContentType="application/vnd.openxmlformats-officedocument.presentationml.slideLayout+xml"/>
  <Override PartName="/ppt/slideLayouts/slideLayout1135.xml" ContentType="application/vnd.openxmlformats-officedocument.presentationml.slideLayout+xml"/>
  <Override PartName="/ppt/slideLayouts/slideLayout1136.xml" ContentType="application/vnd.openxmlformats-officedocument.presentationml.slideLayout+xml"/>
  <Override PartName="/ppt/slideLayouts/slideLayout1137.xml" ContentType="application/vnd.openxmlformats-officedocument.presentationml.slideLayout+xml"/>
  <Override PartName="/ppt/slideLayouts/slideLayout1138.xml" ContentType="application/vnd.openxmlformats-officedocument.presentationml.slideLayout+xml"/>
  <Override PartName="/ppt/slideLayouts/slideLayout1139.xml" ContentType="application/vnd.openxmlformats-officedocument.presentationml.slideLayout+xml"/>
  <Override PartName="/ppt/slideLayouts/slideLayout1140.xml" ContentType="application/vnd.openxmlformats-officedocument.presentationml.slideLayout+xml"/>
  <Override PartName="/ppt/slideLayouts/slideLayout1141.xml" ContentType="application/vnd.openxmlformats-officedocument.presentationml.slideLayout+xml"/>
  <Override PartName="/ppt/slideLayouts/slideLayout1142.xml" ContentType="application/vnd.openxmlformats-officedocument.presentationml.slideLayout+xml"/>
  <Override PartName="/ppt/slideLayouts/slideLayout1143.xml" ContentType="application/vnd.openxmlformats-officedocument.presentationml.slideLayout+xml"/>
  <Override PartName="/ppt/slideLayouts/slideLayout1144.xml" ContentType="application/vnd.openxmlformats-officedocument.presentationml.slideLayout+xml"/>
  <Override PartName="/ppt/slideLayouts/slideLayout1145.xml" ContentType="application/vnd.openxmlformats-officedocument.presentationml.slideLayout+xml"/>
  <Override PartName="/ppt/slideLayouts/slideLayout1146.xml" ContentType="application/vnd.openxmlformats-officedocument.presentationml.slideLayout+xml"/>
  <Override PartName="/ppt/slideLayouts/slideLayout1147.xml" ContentType="application/vnd.openxmlformats-officedocument.presentationml.slideLayout+xml"/>
  <Override PartName="/ppt/slideLayouts/slideLayout1148.xml" ContentType="application/vnd.openxmlformats-officedocument.presentationml.slideLayout+xml"/>
  <Override PartName="/ppt/slideLayouts/slideLayout1149.xml" ContentType="application/vnd.openxmlformats-officedocument.presentationml.slideLayout+xml"/>
  <Override PartName="/ppt/slideLayouts/slideLayout1150.xml" ContentType="application/vnd.openxmlformats-officedocument.presentationml.slideLayout+xml"/>
  <Override PartName="/ppt/slideLayouts/slideLayout1151.xml" ContentType="application/vnd.openxmlformats-officedocument.presentationml.slideLayout+xml"/>
  <Override PartName="/ppt/slideLayouts/slideLayout1152.xml" ContentType="application/vnd.openxmlformats-officedocument.presentationml.slideLayout+xml"/>
  <Override PartName="/ppt/slideLayouts/slideLayout1153.xml" ContentType="application/vnd.openxmlformats-officedocument.presentationml.slideLayout+xml"/>
  <Override PartName="/ppt/slideLayouts/slideLayout1154.xml" ContentType="application/vnd.openxmlformats-officedocument.presentationml.slideLayout+xml"/>
  <Override PartName="/ppt/slideLayouts/slideLayout1155.xml" ContentType="application/vnd.openxmlformats-officedocument.presentationml.slideLayout+xml"/>
  <Override PartName="/ppt/slideLayouts/slideLayout1156.xml" ContentType="application/vnd.openxmlformats-officedocument.presentationml.slideLayout+xml"/>
  <Override PartName="/ppt/slideLayouts/slideLayout1157.xml" ContentType="application/vnd.openxmlformats-officedocument.presentationml.slideLayout+xml"/>
  <Override PartName="/ppt/slideLayouts/slideLayout1158.xml" ContentType="application/vnd.openxmlformats-officedocument.presentationml.slideLayout+xml"/>
  <Override PartName="/ppt/slideLayouts/slideLayout1159.xml" ContentType="application/vnd.openxmlformats-officedocument.presentationml.slideLayout+xml"/>
  <Override PartName="/ppt/slideLayouts/slideLayout1160.xml" ContentType="application/vnd.openxmlformats-officedocument.presentationml.slideLayout+xml"/>
  <Override PartName="/ppt/slideLayouts/slideLayout1161.xml" ContentType="application/vnd.openxmlformats-officedocument.presentationml.slideLayout+xml"/>
  <Override PartName="/ppt/slideLayouts/slideLayout1162.xml" ContentType="application/vnd.openxmlformats-officedocument.presentationml.slideLayout+xml"/>
  <Override PartName="/ppt/slideLayouts/slideLayout1163.xml" ContentType="application/vnd.openxmlformats-officedocument.presentationml.slideLayout+xml"/>
  <Override PartName="/ppt/slideLayouts/slideLayout1164.xml" ContentType="application/vnd.openxmlformats-officedocument.presentationml.slideLayout+xml"/>
  <Override PartName="/ppt/slideLayouts/slideLayout1165.xml" ContentType="application/vnd.openxmlformats-officedocument.presentationml.slideLayout+xml"/>
  <Override PartName="/ppt/slideLayouts/slideLayout1166.xml" ContentType="application/vnd.openxmlformats-officedocument.presentationml.slideLayout+xml"/>
  <Override PartName="/ppt/slideLayouts/slideLayout1167.xml" ContentType="application/vnd.openxmlformats-officedocument.presentationml.slideLayout+xml"/>
  <Override PartName="/ppt/slideLayouts/slideLayout1168.xml" ContentType="application/vnd.openxmlformats-officedocument.presentationml.slideLayout+xml"/>
  <Override PartName="/ppt/slideLayouts/slideLayout1169.xml" ContentType="application/vnd.openxmlformats-officedocument.presentationml.slideLayout+xml"/>
  <Override PartName="/ppt/slideLayouts/slideLayout1170.xml" ContentType="application/vnd.openxmlformats-officedocument.presentationml.slideLayout+xml"/>
  <Override PartName="/ppt/slideLayouts/slideLayout1171.xml" ContentType="application/vnd.openxmlformats-officedocument.presentationml.slideLayout+xml"/>
  <Override PartName="/ppt/slideLayouts/slideLayout1172.xml" ContentType="application/vnd.openxmlformats-officedocument.presentationml.slideLayout+xml"/>
  <Override PartName="/ppt/slideLayouts/slideLayout1173.xml" ContentType="application/vnd.openxmlformats-officedocument.presentationml.slideLayout+xml"/>
  <Override PartName="/ppt/slideLayouts/slideLayout1174.xml" ContentType="application/vnd.openxmlformats-officedocument.presentationml.slideLayout+xml"/>
  <Override PartName="/ppt/slideLayouts/slideLayout1175.xml" ContentType="application/vnd.openxmlformats-officedocument.presentationml.slideLayout+xml"/>
  <Override PartName="/ppt/slideLayouts/slideLayout1176.xml" ContentType="application/vnd.openxmlformats-officedocument.presentationml.slideLayout+xml"/>
  <Override PartName="/ppt/slideLayouts/slideLayout1177.xml" ContentType="application/vnd.openxmlformats-officedocument.presentationml.slideLayout+xml"/>
  <Override PartName="/ppt/slideLayouts/slideLayout1178.xml" ContentType="application/vnd.openxmlformats-officedocument.presentationml.slideLayout+xml"/>
  <Override PartName="/ppt/slideLayouts/slideLayout1179.xml" ContentType="application/vnd.openxmlformats-officedocument.presentationml.slideLayout+xml"/>
  <Override PartName="/ppt/slideLayouts/slideLayout1180.xml" ContentType="application/vnd.openxmlformats-officedocument.presentationml.slideLayout+xml"/>
  <Override PartName="/ppt/slideLayouts/slideLayout1181.xml" ContentType="application/vnd.openxmlformats-officedocument.presentationml.slideLayout+xml"/>
  <Override PartName="/ppt/slideLayouts/slideLayout1182.xml" ContentType="application/vnd.openxmlformats-officedocument.presentationml.slideLayout+xml"/>
  <Override PartName="/ppt/slideLayouts/slideLayout1183.xml" ContentType="application/vnd.openxmlformats-officedocument.presentationml.slideLayout+xml"/>
  <Override PartName="/ppt/slideLayouts/slideLayout1184.xml" ContentType="application/vnd.openxmlformats-officedocument.presentationml.slideLayout+xml"/>
  <Override PartName="/ppt/slideLayouts/slideLayout1185.xml" ContentType="application/vnd.openxmlformats-officedocument.presentationml.slideLayout+xml"/>
  <Override PartName="/ppt/slideLayouts/slideLayout1186.xml" ContentType="application/vnd.openxmlformats-officedocument.presentationml.slideLayout+xml"/>
  <Override PartName="/ppt/slideLayouts/slideLayout1187.xml" ContentType="application/vnd.openxmlformats-officedocument.presentationml.slideLayout+xml"/>
  <Override PartName="/ppt/slideLayouts/slideLayout1188.xml" ContentType="application/vnd.openxmlformats-officedocument.presentationml.slideLayout+xml"/>
  <Override PartName="/ppt/slideLayouts/slideLayout1189.xml" ContentType="application/vnd.openxmlformats-officedocument.presentationml.slideLayout+xml"/>
  <Override PartName="/ppt/slideLayouts/slideLayout1190.xml" ContentType="application/vnd.openxmlformats-officedocument.presentationml.slideLayout+xml"/>
  <Override PartName="/ppt/slideLayouts/slideLayout1191.xml" ContentType="application/vnd.openxmlformats-officedocument.presentationml.slideLayout+xml"/>
  <Override PartName="/ppt/slideLayouts/slideLayout1192.xml" ContentType="application/vnd.openxmlformats-officedocument.presentationml.slideLayout+xml"/>
  <Override PartName="/ppt/slideLayouts/slideLayout1193.xml" ContentType="application/vnd.openxmlformats-officedocument.presentationml.slideLayout+xml"/>
  <Override PartName="/ppt/slideLayouts/slideLayout1194.xml" ContentType="application/vnd.openxmlformats-officedocument.presentationml.slideLayout+xml"/>
  <Override PartName="/ppt/slideLayouts/slideLayout1195.xml" ContentType="application/vnd.openxmlformats-officedocument.presentationml.slideLayout+xml"/>
  <Override PartName="/ppt/slideLayouts/slideLayout1196.xml" ContentType="application/vnd.openxmlformats-officedocument.presentationml.slideLayout+xml"/>
  <Override PartName="/ppt/slideLayouts/slideLayout1197.xml" ContentType="application/vnd.openxmlformats-officedocument.presentationml.slideLayout+xml"/>
  <Override PartName="/ppt/slideLayouts/slideLayout1198.xml" ContentType="application/vnd.openxmlformats-officedocument.presentationml.slideLayout+xml"/>
  <Override PartName="/ppt/slideLayouts/slideLayout1199.xml" ContentType="application/vnd.openxmlformats-officedocument.presentationml.slideLayout+xml"/>
  <Override PartName="/ppt/slideLayouts/slideLayout1200.xml" ContentType="application/vnd.openxmlformats-officedocument.presentationml.slideLayout+xml"/>
  <Override PartName="/ppt/slideLayouts/slideLayout1201.xml" ContentType="application/vnd.openxmlformats-officedocument.presentationml.slideLayout+xml"/>
  <Override PartName="/ppt/slideLayouts/slideLayout1202.xml" ContentType="application/vnd.openxmlformats-officedocument.presentationml.slideLayout+xml"/>
  <Override PartName="/ppt/slideLayouts/slideLayout1203.xml" ContentType="application/vnd.openxmlformats-officedocument.presentationml.slideLayout+xml"/>
  <Override PartName="/ppt/slideLayouts/slideLayout1204.xml" ContentType="application/vnd.openxmlformats-officedocument.presentationml.slideLayout+xml"/>
  <Override PartName="/ppt/slideLayouts/slideLayout1205.xml" ContentType="application/vnd.openxmlformats-officedocument.presentationml.slideLayout+xml"/>
  <Override PartName="/ppt/slideLayouts/slideLayout1206.xml" ContentType="application/vnd.openxmlformats-officedocument.presentationml.slideLayout+xml"/>
  <Override PartName="/ppt/slideLayouts/slideLayout1207.xml" ContentType="application/vnd.openxmlformats-officedocument.presentationml.slideLayout+xml"/>
  <Override PartName="/ppt/slideLayouts/slideLayout1208.xml" ContentType="application/vnd.openxmlformats-officedocument.presentationml.slideLayout+xml"/>
  <Override PartName="/ppt/slideLayouts/slideLayout1209.xml" ContentType="application/vnd.openxmlformats-officedocument.presentationml.slideLayout+xml"/>
  <Override PartName="/ppt/slideLayouts/slideLayout1210.xml" ContentType="application/vnd.openxmlformats-officedocument.presentationml.slideLayout+xml"/>
  <Override PartName="/ppt/slideLayouts/slideLayout1211.xml" ContentType="application/vnd.openxmlformats-officedocument.presentationml.slideLayout+xml"/>
  <Override PartName="/ppt/slideLayouts/slideLayout1212.xml" ContentType="application/vnd.openxmlformats-officedocument.presentationml.slideLayout+xml"/>
  <Override PartName="/ppt/slideLayouts/slideLayout1213.xml" ContentType="application/vnd.openxmlformats-officedocument.presentationml.slideLayout+xml"/>
  <Override PartName="/ppt/slideLayouts/slideLayout1214.xml" ContentType="application/vnd.openxmlformats-officedocument.presentationml.slideLayout+xml"/>
  <Override PartName="/ppt/slideLayouts/slideLayout1215.xml" ContentType="application/vnd.openxmlformats-officedocument.presentationml.slideLayout+xml"/>
  <Override PartName="/ppt/slideLayouts/slideLayout1216.xml" ContentType="application/vnd.openxmlformats-officedocument.presentationml.slideLayout+xml"/>
  <Override PartName="/ppt/slideLayouts/slideLayout1217.xml" ContentType="application/vnd.openxmlformats-officedocument.presentationml.slideLayout+xml"/>
  <Override PartName="/ppt/slideLayouts/slideLayout1218.xml" ContentType="application/vnd.openxmlformats-officedocument.presentationml.slideLayout+xml"/>
  <Override PartName="/ppt/slideLayouts/slideLayout1219.xml" ContentType="application/vnd.openxmlformats-officedocument.presentationml.slideLayout+xml"/>
  <Override PartName="/ppt/slideLayouts/slideLayout1220.xml" ContentType="application/vnd.openxmlformats-officedocument.presentationml.slideLayout+xml"/>
  <Override PartName="/ppt/slideLayouts/slideLayout1221.xml" ContentType="application/vnd.openxmlformats-officedocument.presentationml.slideLayout+xml"/>
  <Override PartName="/ppt/slideLayouts/slideLayout1222.xml" ContentType="application/vnd.openxmlformats-officedocument.presentationml.slideLayout+xml"/>
  <Override PartName="/ppt/slideLayouts/slideLayout1223.xml" ContentType="application/vnd.openxmlformats-officedocument.presentationml.slideLayout+xml"/>
  <Override PartName="/ppt/slideLayouts/slideLayout1224.xml" ContentType="application/vnd.openxmlformats-officedocument.presentationml.slideLayout+xml"/>
  <Override PartName="/ppt/slideLayouts/slideLayout1225.xml" ContentType="application/vnd.openxmlformats-officedocument.presentationml.slideLayout+xml"/>
  <Override PartName="/ppt/slideLayouts/slideLayout1226.xml" ContentType="application/vnd.openxmlformats-officedocument.presentationml.slideLayout+xml"/>
  <Override PartName="/ppt/slideLayouts/slideLayout1227.xml" ContentType="application/vnd.openxmlformats-officedocument.presentationml.slideLayout+xml"/>
  <Override PartName="/ppt/slideLayouts/slideLayout1228.xml" ContentType="application/vnd.openxmlformats-officedocument.presentationml.slideLayout+xml"/>
  <Override PartName="/ppt/slideLayouts/slideLayout1229.xml" ContentType="application/vnd.openxmlformats-officedocument.presentationml.slideLayout+xml"/>
  <Override PartName="/ppt/slideLayouts/slideLayout1230.xml" ContentType="application/vnd.openxmlformats-officedocument.presentationml.slideLayout+xml"/>
  <Override PartName="/ppt/slideLayouts/slideLayout1231.xml" ContentType="application/vnd.openxmlformats-officedocument.presentationml.slideLayout+xml"/>
  <Override PartName="/ppt/slideLayouts/slideLayout1232.xml" ContentType="application/vnd.openxmlformats-officedocument.presentationml.slideLayout+xml"/>
  <Override PartName="/ppt/slideLayouts/slideLayout1233.xml" ContentType="application/vnd.openxmlformats-officedocument.presentationml.slideLayout+xml"/>
  <Override PartName="/ppt/slideLayouts/slideLayout1234.xml" ContentType="application/vnd.openxmlformats-officedocument.presentationml.slideLayout+xml"/>
  <Override PartName="/ppt/slideLayouts/slideLayout1235.xml" ContentType="application/vnd.openxmlformats-officedocument.presentationml.slideLayout+xml"/>
  <Override PartName="/ppt/slideLayouts/slideLayout1236.xml" ContentType="application/vnd.openxmlformats-officedocument.presentationml.slideLayout+xml"/>
  <Override PartName="/ppt/slideLayouts/slideLayout1237.xml" ContentType="application/vnd.openxmlformats-officedocument.presentationml.slideLayout+xml"/>
  <Override PartName="/ppt/slideLayouts/slideLayout1238.xml" ContentType="application/vnd.openxmlformats-officedocument.presentationml.slideLayout+xml"/>
  <Override PartName="/ppt/slideLayouts/slideLayout1239.xml" ContentType="application/vnd.openxmlformats-officedocument.presentationml.slideLayout+xml"/>
  <Override PartName="/ppt/slideLayouts/slideLayout1240.xml" ContentType="application/vnd.openxmlformats-officedocument.presentationml.slideLayout+xml"/>
  <Override PartName="/ppt/slideLayouts/slideLayout1241.xml" ContentType="application/vnd.openxmlformats-officedocument.presentationml.slideLayout+xml"/>
  <Override PartName="/ppt/slideLayouts/slideLayout1242.xml" ContentType="application/vnd.openxmlformats-officedocument.presentationml.slideLayout+xml"/>
  <Override PartName="/ppt/slideLayouts/slideLayout1243.xml" ContentType="application/vnd.openxmlformats-officedocument.presentationml.slideLayout+xml"/>
  <Override PartName="/ppt/slideLayouts/slideLayout1244.xml" ContentType="application/vnd.openxmlformats-officedocument.presentationml.slideLayout+xml"/>
  <Override PartName="/ppt/theme/theme10.xml" ContentType="application/vnd.openxmlformats-officedocument.theme+xml"/>
  <Override PartName="/ppt/charts/chart151.xml" ContentType="application/vnd.openxmlformats-officedocument.drawingml.chart+xml"/>
  <Override PartName="/ppt/theme/themeOverride151.xml" ContentType="application/vnd.openxmlformats-officedocument.themeOverride+xml"/>
  <Override PartName="/ppt/charts/chart152.xml" ContentType="application/vnd.openxmlformats-officedocument.drawingml.chart+xml"/>
  <Override PartName="/ppt/theme/themeOverride152.xml" ContentType="application/vnd.openxmlformats-officedocument.themeOverride+xml"/>
  <Override PartName="/ppt/charts/chart153.xml" ContentType="application/vnd.openxmlformats-officedocument.drawingml.chart+xml"/>
  <Override PartName="/ppt/theme/themeOverride153.xml" ContentType="application/vnd.openxmlformats-officedocument.themeOverride+xml"/>
  <Override PartName="/ppt/charts/chart154.xml" ContentType="application/vnd.openxmlformats-officedocument.drawingml.chart+xml"/>
  <Override PartName="/ppt/theme/themeOverride154.xml" ContentType="application/vnd.openxmlformats-officedocument.themeOverride+xml"/>
  <Override PartName="/ppt/charts/chart155.xml" ContentType="application/vnd.openxmlformats-officedocument.drawingml.chart+xml"/>
  <Override PartName="/ppt/theme/themeOverride155.xml" ContentType="application/vnd.openxmlformats-officedocument.themeOverride+xml"/>
  <Override PartName="/ppt/charts/chart156.xml" ContentType="application/vnd.openxmlformats-officedocument.drawingml.chart+xml"/>
  <Override PartName="/ppt/theme/themeOverride156.xml" ContentType="application/vnd.openxmlformats-officedocument.themeOverride+xml"/>
  <Override PartName="/ppt/charts/chart157.xml" ContentType="application/vnd.openxmlformats-officedocument.drawingml.chart+xml"/>
  <Override PartName="/ppt/theme/themeOverride157.xml" ContentType="application/vnd.openxmlformats-officedocument.themeOverride+xml"/>
  <Override PartName="/ppt/charts/chart158.xml" ContentType="application/vnd.openxmlformats-officedocument.drawingml.chart+xml"/>
  <Override PartName="/ppt/theme/themeOverride158.xml" ContentType="application/vnd.openxmlformats-officedocument.themeOverride+xml"/>
  <Override PartName="/ppt/charts/chart159.xml" ContentType="application/vnd.openxmlformats-officedocument.drawingml.chart+xml"/>
  <Override PartName="/ppt/theme/themeOverride159.xml" ContentType="application/vnd.openxmlformats-officedocument.themeOverride+xml"/>
  <Override PartName="/ppt/charts/chart160.xml" ContentType="application/vnd.openxmlformats-officedocument.drawingml.chart+xml"/>
  <Override PartName="/ppt/theme/themeOverride160.xml" ContentType="application/vnd.openxmlformats-officedocument.themeOverride+xml"/>
  <Override PartName="/ppt/charts/chart161.xml" ContentType="application/vnd.openxmlformats-officedocument.drawingml.chart+xml"/>
  <Override PartName="/ppt/theme/themeOverride161.xml" ContentType="application/vnd.openxmlformats-officedocument.themeOverride+xml"/>
  <Override PartName="/ppt/charts/chart162.xml" ContentType="application/vnd.openxmlformats-officedocument.drawingml.chart+xml"/>
  <Override PartName="/ppt/theme/themeOverride162.xml" ContentType="application/vnd.openxmlformats-officedocument.themeOverride+xml"/>
  <Override PartName="/ppt/charts/chart163.xml" ContentType="application/vnd.openxmlformats-officedocument.drawingml.chart+xml"/>
  <Override PartName="/ppt/theme/themeOverride163.xml" ContentType="application/vnd.openxmlformats-officedocument.themeOverride+xml"/>
  <Override PartName="/ppt/charts/chart164.xml" ContentType="application/vnd.openxmlformats-officedocument.drawingml.chart+xml"/>
  <Override PartName="/ppt/theme/themeOverride164.xml" ContentType="application/vnd.openxmlformats-officedocument.themeOverride+xml"/>
  <Override PartName="/ppt/charts/chart165.xml" ContentType="application/vnd.openxmlformats-officedocument.drawingml.chart+xml"/>
  <Override PartName="/ppt/theme/themeOverride165.xml" ContentType="application/vnd.openxmlformats-officedocument.themeOverride+xml"/>
  <Override PartName="/ppt/charts/chart166.xml" ContentType="application/vnd.openxmlformats-officedocument.drawingml.chart+xml"/>
  <Override PartName="/ppt/theme/themeOverride166.xml" ContentType="application/vnd.openxmlformats-officedocument.themeOverride+xml"/>
  <Override PartName="/ppt/charts/chart167.xml" ContentType="application/vnd.openxmlformats-officedocument.drawingml.chart+xml"/>
  <Override PartName="/ppt/theme/themeOverride167.xml" ContentType="application/vnd.openxmlformats-officedocument.themeOverride+xml"/>
  <Override PartName="/ppt/charts/chart168.xml" ContentType="application/vnd.openxmlformats-officedocument.drawingml.chart+xml"/>
  <Override PartName="/ppt/theme/themeOverride168.xml" ContentType="application/vnd.openxmlformats-officedocument.themeOverride+xml"/>
  <Override PartName="/ppt/charts/chart169.xml" ContentType="application/vnd.openxmlformats-officedocument.drawingml.chart+xml"/>
  <Override PartName="/ppt/theme/themeOverride169.xml" ContentType="application/vnd.openxmlformats-officedocument.themeOverride+xml"/>
  <Override PartName="/ppt/charts/chart170.xml" ContentType="application/vnd.openxmlformats-officedocument.drawingml.chart+xml"/>
  <Override PartName="/ppt/theme/themeOverride170.xml" ContentType="application/vnd.openxmlformats-officedocument.themeOverride+xml"/>
  <Override PartName="/ppt/charts/chart171.xml" ContentType="application/vnd.openxmlformats-officedocument.drawingml.chart+xml"/>
  <Override PartName="/ppt/theme/themeOverride171.xml" ContentType="application/vnd.openxmlformats-officedocument.themeOverride+xml"/>
  <Override PartName="/ppt/charts/chart172.xml" ContentType="application/vnd.openxmlformats-officedocument.drawingml.chart+xml"/>
  <Override PartName="/ppt/theme/themeOverride172.xml" ContentType="application/vnd.openxmlformats-officedocument.themeOverride+xml"/>
  <Override PartName="/ppt/charts/chart173.xml" ContentType="application/vnd.openxmlformats-officedocument.drawingml.chart+xml"/>
  <Override PartName="/ppt/theme/themeOverride173.xml" ContentType="application/vnd.openxmlformats-officedocument.themeOverride+xml"/>
  <Override PartName="/ppt/charts/chart174.xml" ContentType="application/vnd.openxmlformats-officedocument.drawingml.chart+xml"/>
  <Override PartName="/ppt/theme/themeOverride174.xml" ContentType="application/vnd.openxmlformats-officedocument.themeOverride+xml"/>
  <Override PartName="/ppt/charts/chart175.xml" ContentType="application/vnd.openxmlformats-officedocument.drawingml.chart+xml"/>
  <Override PartName="/ppt/theme/themeOverride175.xml" ContentType="application/vnd.openxmlformats-officedocument.themeOverride+xml"/>
  <Override PartName="/ppt/charts/chart176.xml" ContentType="application/vnd.openxmlformats-officedocument.drawingml.chart+xml"/>
  <Override PartName="/ppt/theme/themeOverride176.xml" ContentType="application/vnd.openxmlformats-officedocument.themeOverride+xml"/>
  <Override PartName="/ppt/charts/chart177.xml" ContentType="application/vnd.openxmlformats-officedocument.drawingml.chart+xml"/>
  <Override PartName="/ppt/theme/themeOverride177.xml" ContentType="application/vnd.openxmlformats-officedocument.themeOverride+xml"/>
  <Override PartName="/ppt/charts/chart178.xml" ContentType="application/vnd.openxmlformats-officedocument.drawingml.chart+xml"/>
  <Override PartName="/ppt/theme/themeOverride178.xml" ContentType="application/vnd.openxmlformats-officedocument.themeOverride+xml"/>
  <Override PartName="/ppt/charts/chart179.xml" ContentType="application/vnd.openxmlformats-officedocument.drawingml.chart+xml"/>
  <Override PartName="/ppt/theme/themeOverride179.xml" ContentType="application/vnd.openxmlformats-officedocument.themeOverride+xml"/>
  <Override PartName="/ppt/charts/chart180.xml" ContentType="application/vnd.openxmlformats-officedocument.drawingml.chart+xml"/>
  <Override PartName="/ppt/theme/themeOverride180.xml" ContentType="application/vnd.openxmlformats-officedocument.themeOverride+xml"/>
  <Override PartName="/ppt/slideLayouts/slideLayout1245.xml" ContentType="application/vnd.openxmlformats-officedocument.presentationml.slideLayout+xml"/>
  <Override PartName="/ppt/slideLayouts/slideLayout1246.xml" ContentType="application/vnd.openxmlformats-officedocument.presentationml.slideLayout+xml"/>
  <Override PartName="/ppt/slideLayouts/slideLayout1247.xml" ContentType="application/vnd.openxmlformats-officedocument.presentationml.slideLayout+xml"/>
  <Override PartName="/ppt/slideLayouts/slideLayout1248.xml" ContentType="application/vnd.openxmlformats-officedocument.presentationml.slideLayout+xml"/>
  <Override PartName="/ppt/slideLayouts/slideLayout1249.xml" ContentType="application/vnd.openxmlformats-officedocument.presentationml.slideLayout+xml"/>
  <Override PartName="/ppt/slideLayouts/slideLayout1250.xml" ContentType="application/vnd.openxmlformats-officedocument.presentationml.slideLayout+xml"/>
  <Override PartName="/ppt/slideLayouts/slideLayout1251.xml" ContentType="application/vnd.openxmlformats-officedocument.presentationml.slideLayout+xml"/>
  <Override PartName="/ppt/slideLayouts/slideLayout1252.xml" ContentType="application/vnd.openxmlformats-officedocument.presentationml.slideLayout+xml"/>
  <Override PartName="/ppt/slideLayouts/slideLayout1253.xml" ContentType="application/vnd.openxmlformats-officedocument.presentationml.slideLayout+xml"/>
  <Override PartName="/ppt/slideLayouts/slideLayout1254.xml" ContentType="application/vnd.openxmlformats-officedocument.presentationml.slideLayout+xml"/>
  <Override PartName="/ppt/slideLayouts/slideLayout1255.xml" ContentType="application/vnd.openxmlformats-officedocument.presentationml.slideLayout+xml"/>
  <Override PartName="/ppt/slideLayouts/slideLayout1256.xml" ContentType="application/vnd.openxmlformats-officedocument.presentationml.slideLayout+xml"/>
  <Override PartName="/ppt/slideLayouts/slideLayout1257.xml" ContentType="application/vnd.openxmlformats-officedocument.presentationml.slideLayout+xml"/>
  <Override PartName="/ppt/slideLayouts/slideLayout1258.xml" ContentType="application/vnd.openxmlformats-officedocument.presentationml.slideLayout+xml"/>
  <Override PartName="/ppt/slideLayouts/slideLayout1259.xml" ContentType="application/vnd.openxmlformats-officedocument.presentationml.slideLayout+xml"/>
  <Override PartName="/ppt/slideLayouts/slideLayout1260.xml" ContentType="application/vnd.openxmlformats-officedocument.presentationml.slideLayout+xml"/>
  <Override PartName="/ppt/slideLayouts/slideLayout1261.xml" ContentType="application/vnd.openxmlformats-officedocument.presentationml.slideLayout+xml"/>
  <Override PartName="/ppt/slideLayouts/slideLayout1262.xml" ContentType="application/vnd.openxmlformats-officedocument.presentationml.slideLayout+xml"/>
  <Override PartName="/ppt/slideLayouts/slideLayout1263.xml" ContentType="application/vnd.openxmlformats-officedocument.presentationml.slideLayout+xml"/>
  <Override PartName="/ppt/slideLayouts/slideLayout1264.xml" ContentType="application/vnd.openxmlformats-officedocument.presentationml.slideLayout+xml"/>
  <Override PartName="/ppt/slideLayouts/slideLayout1265.xml" ContentType="application/vnd.openxmlformats-officedocument.presentationml.slideLayout+xml"/>
  <Override PartName="/ppt/slideLayouts/slideLayout1266.xml" ContentType="application/vnd.openxmlformats-officedocument.presentationml.slideLayout+xml"/>
  <Override PartName="/ppt/slideLayouts/slideLayout1267.xml" ContentType="application/vnd.openxmlformats-officedocument.presentationml.slideLayout+xml"/>
  <Override PartName="/ppt/slideLayouts/slideLayout1268.xml" ContentType="application/vnd.openxmlformats-officedocument.presentationml.slideLayout+xml"/>
  <Override PartName="/ppt/slideLayouts/slideLayout1269.xml" ContentType="application/vnd.openxmlformats-officedocument.presentationml.slideLayout+xml"/>
  <Override PartName="/ppt/slideLayouts/slideLayout1270.xml" ContentType="application/vnd.openxmlformats-officedocument.presentationml.slideLayout+xml"/>
  <Override PartName="/ppt/slideLayouts/slideLayout1271.xml" ContentType="application/vnd.openxmlformats-officedocument.presentationml.slideLayout+xml"/>
  <Override PartName="/ppt/slideLayouts/slideLayout1272.xml" ContentType="application/vnd.openxmlformats-officedocument.presentationml.slideLayout+xml"/>
  <Override PartName="/ppt/slideLayouts/slideLayout1273.xml" ContentType="application/vnd.openxmlformats-officedocument.presentationml.slideLayout+xml"/>
  <Override PartName="/ppt/slideLayouts/slideLayout1274.xml" ContentType="application/vnd.openxmlformats-officedocument.presentationml.slideLayout+xml"/>
  <Override PartName="/ppt/slideLayouts/slideLayout1275.xml" ContentType="application/vnd.openxmlformats-officedocument.presentationml.slideLayout+xml"/>
  <Override PartName="/ppt/slideLayouts/slideLayout1276.xml" ContentType="application/vnd.openxmlformats-officedocument.presentationml.slideLayout+xml"/>
  <Override PartName="/ppt/slideLayouts/slideLayout1277.xml" ContentType="application/vnd.openxmlformats-officedocument.presentationml.slideLayout+xml"/>
  <Override PartName="/ppt/slideLayouts/slideLayout1278.xml" ContentType="application/vnd.openxmlformats-officedocument.presentationml.slideLayout+xml"/>
  <Override PartName="/ppt/slideLayouts/slideLayout1279.xml" ContentType="application/vnd.openxmlformats-officedocument.presentationml.slideLayout+xml"/>
  <Override PartName="/ppt/slideLayouts/slideLayout1280.xml" ContentType="application/vnd.openxmlformats-officedocument.presentationml.slideLayout+xml"/>
  <Override PartName="/ppt/slideLayouts/slideLayout1281.xml" ContentType="application/vnd.openxmlformats-officedocument.presentationml.slideLayout+xml"/>
  <Override PartName="/ppt/slideLayouts/slideLayout1282.xml" ContentType="application/vnd.openxmlformats-officedocument.presentationml.slideLayout+xml"/>
  <Override PartName="/ppt/slideLayouts/slideLayout1283.xml" ContentType="application/vnd.openxmlformats-officedocument.presentationml.slideLayout+xml"/>
  <Override PartName="/ppt/slideLayouts/slideLayout1284.xml" ContentType="application/vnd.openxmlformats-officedocument.presentationml.slideLayout+xml"/>
  <Override PartName="/ppt/slideLayouts/slideLayout1285.xml" ContentType="application/vnd.openxmlformats-officedocument.presentationml.slideLayout+xml"/>
  <Override PartName="/ppt/slideLayouts/slideLayout1286.xml" ContentType="application/vnd.openxmlformats-officedocument.presentationml.slideLayout+xml"/>
  <Override PartName="/ppt/slideLayouts/slideLayout1287.xml" ContentType="application/vnd.openxmlformats-officedocument.presentationml.slideLayout+xml"/>
  <Override PartName="/ppt/slideLayouts/slideLayout1288.xml" ContentType="application/vnd.openxmlformats-officedocument.presentationml.slideLayout+xml"/>
  <Override PartName="/ppt/slideLayouts/slideLayout1289.xml" ContentType="application/vnd.openxmlformats-officedocument.presentationml.slideLayout+xml"/>
  <Override PartName="/ppt/slideLayouts/slideLayout1290.xml" ContentType="application/vnd.openxmlformats-officedocument.presentationml.slideLayout+xml"/>
  <Override PartName="/ppt/slideLayouts/slideLayout1291.xml" ContentType="application/vnd.openxmlformats-officedocument.presentationml.slideLayout+xml"/>
  <Override PartName="/ppt/slideLayouts/slideLayout1292.xml" ContentType="application/vnd.openxmlformats-officedocument.presentationml.slideLayout+xml"/>
  <Override PartName="/ppt/slideLayouts/slideLayout1293.xml" ContentType="application/vnd.openxmlformats-officedocument.presentationml.slideLayout+xml"/>
  <Override PartName="/ppt/slideLayouts/slideLayout1294.xml" ContentType="application/vnd.openxmlformats-officedocument.presentationml.slideLayout+xml"/>
  <Override PartName="/ppt/slideLayouts/slideLayout1295.xml" ContentType="application/vnd.openxmlformats-officedocument.presentationml.slideLayout+xml"/>
  <Override PartName="/ppt/slideLayouts/slideLayout1296.xml" ContentType="application/vnd.openxmlformats-officedocument.presentationml.slideLayout+xml"/>
  <Override PartName="/ppt/slideLayouts/slideLayout1297.xml" ContentType="application/vnd.openxmlformats-officedocument.presentationml.slideLayout+xml"/>
  <Override PartName="/ppt/slideLayouts/slideLayout1298.xml" ContentType="application/vnd.openxmlformats-officedocument.presentationml.slideLayout+xml"/>
  <Override PartName="/ppt/slideLayouts/slideLayout1299.xml" ContentType="application/vnd.openxmlformats-officedocument.presentationml.slideLayout+xml"/>
  <Override PartName="/ppt/slideLayouts/slideLayout1300.xml" ContentType="application/vnd.openxmlformats-officedocument.presentationml.slideLayout+xml"/>
  <Override PartName="/ppt/slideLayouts/slideLayout1301.xml" ContentType="application/vnd.openxmlformats-officedocument.presentationml.slideLayout+xml"/>
  <Override PartName="/ppt/slideLayouts/slideLayout1302.xml" ContentType="application/vnd.openxmlformats-officedocument.presentationml.slideLayout+xml"/>
  <Override PartName="/ppt/slideLayouts/slideLayout1303.xml" ContentType="application/vnd.openxmlformats-officedocument.presentationml.slideLayout+xml"/>
  <Override PartName="/ppt/slideLayouts/slideLayout1304.xml" ContentType="application/vnd.openxmlformats-officedocument.presentationml.slideLayout+xml"/>
  <Override PartName="/ppt/slideLayouts/slideLayout1305.xml" ContentType="application/vnd.openxmlformats-officedocument.presentationml.slideLayout+xml"/>
  <Override PartName="/ppt/slideLayouts/slideLayout1306.xml" ContentType="application/vnd.openxmlformats-officedocument.presentationml.slideLayout+xml"/>
  <Override PartName="/ppt/slideLayouts/slideLayout1307.xml" ContentType="application/vnd.openxmlformats-officedocument.presentationml.slideLayout+xml"/>
  <Override PartName="/ppt/slideLayouts/slideLayout1308.xml" ContentType="application/vnd.openxmlformats-officedocument.presentationml.slideLayout+xml"/>
  <Override PartName="/ppt/slideLayouts/slideLayout1309.xml" ContentType="application/vnd.openxmlformats-officedocument.presentationml.slideLayout+xml"/>
  <Override PartName="/ppt/slideLayouts/slideLayout1310.xml" ContentType="application/vnd.openxmlformats-officedocument.presentationml.slideLayout+xml"/>
  <Override PartName="/ppt/slideLayouts/slideLayout1311.xml" ContentType="application/vnd.openxmlformats-officedocument.presentationml.slideLayout+xml"/>
  <Override PartName="/ppt/slideLayouts/slideLayout1312.xml" ContentType="application/vnd.openxmlformats-officedocument.presentationml.slideLayout+xml"/>
  <Override PartName="/ppt/slideLayouts/slideLayout1313.xml" ContentType="application/vnd.openxmlformats-officedocument.presentationml.slideLayout+xml"/>
  <Override PartName="/ppt/slideLayouts/slideLayout1314.xml" ContentType="application/vnd.openxmlformats-officedocument.presentationml.slideLayout+xml"/>
  <Override PartName="/ppt/slideLayouts/slideLayout1315.xml" ContentType="application/vnd.openxmlformats-officedocument.presentationml.slideLayout+xml"/>
  <Override PartName="/ppt/slideLayouts/slideLayout1316.xml" ContentType="application/vnd.openxmlformats-officedocument.presentationml.slideLayout+xml"/>
  <Override PartName="/ppt/slideLayouts/slideLayout1317.xml" ContentType="application/vnd.openxmlformats-officedocument.presentationml.slideLayout+xml"/>
  <Override PartName="/ppt/slideLayouts/slideLayout1318.xml" ContentType="application/vnd.openxmlformats-officedocument.presentationml.slideLayout+xml"/>
  <Override PartName="/ppt/slideLayouts/slideLayout1319.xml" ContentType="application/vnd.openxmlformats-officedocument.presentationml.slideLayout+xml"/>
  <Override PartName="/ppt/slideLayouts/slideLayout1320.xml" ContentType="application/vnd.openxmlformats-officedocument.presentationml.slideLayout+xml"/>
  <Override PartName="/ppt/slideLayouts/slideLayout1321.xml" ContentType="application/vnd.openxmlformats-officedocument.presentationml.slideLayout+xml"/>
  <Override PartName="/ppt/slideLayouts/slideLayout1322.xml" ContentType="application/vnd.openxmlformats-officedocument.presentationml.slideLayout+xml"/>
  <Override PartName="/ppt/slideLayouts/slideLayout1323.xml" ContentType="application/vnd.openxmlformats-officedocument.presentationml.slideLayout+xml"/>
  <Override PartName="/ppt/slideLayouts/slideLayout1324.xml" ContentType="application/vnd.openxmlformats-officedocument.presentationml.slideLayout+xml"/>
  <Override PartName="/ppt/slideLayouts/slideLayout1325.xml" ContentType="application/vnd.openxmlformats-officedocument.presentationml.slideLayout+xml"/>
  <Override PartName="/ppt/slideLayouts/slideLayout1326.xml" ContentType="application/vnd.openxmlformats-officedocument.presentationml.slideLayout+xml"/>
  <Override PartName="/ppt/slideLayouts/slideLayout1327.xml" ContentType="application/vnd.openxmlformats-officedocument.presentationml.slideLayout+xml"/>
  <Override PartName="/ppt/slideLayouts/slideLayout1328.xml" ContentType="application/vnd.openxmlformats-officedocument.presentationml.slideLayout+xml"/>
  <Override PartName="/ppt/slideLayouts/slideLayout1329.xml" ContentType="application/vnd.openxmlformats-officedocument.presentationml.slideLayout+xml"/>
  <Override PartName="/ppt/slideLayouts/slideLayout1330.xml" ContentType="application/vnd.openxmlformats-officedocument.presentationml.slideLayout+xml"/>
  <Override PartName="/ppt/slideLayouts/slideLayout1331.xml" ContentType="application/vnd.openxmlformats-officedocument.presentationml.slideLayout+xml"/>
  <Override PartName="/ppt/slideLayouts/slideLayout1332.xml" ContentType="application/vnd.openxmlformats-officedocument.presentationml.slideLayout+xml"/>
  <Override PartName="/ppt/slideLayouts/slideLayout1333.xml" ContentType="application/vnd.openxmlformats-officedocument.presentationml.slideLayout+xml"/>
  <Override PartName="/ppt/slideLayouts/slideLayout1334.xml" ContentType="application/vnd.openxmlformats-officedocument.presentationml.slideLayout+xml"/>
  <Override PartName="/ppt/slideLayouts/slideLayout1335.xml" ContentType="application/vnd.openxmlformats-officedocument.presentationml.slideLayout+xml"/>
  <Override PartName="/ppt/slideLayouts/slideLayout1336.xml" ContentType="application/vnd.openxmlformats-officedocument.presentationml.slideLayout+xml"/>
  <Override PartName="/ppt/slideLayouts/slideLayout1337.xml" ContentType="application/vnd.openxmlformats-officedocument.presentationml.slideLayout+xml"/>
  <Override PartName="/ppt/slideLayouts/slideLayout1338.xml" ContentType="application/vnd.openxmlformats-officedocument.presentationml.slideLayout+xml"/>
  <Override PartName="/ppt/slideLayouts/slideLayout1339.xml" ContentType="application/vnd.openxmlformats-officedocument.presentationml.slideLayout+xml"/>
  <Override PartName="/ppt/slideLayouts/slideLayout1340.xml" ContentType="application/vnd.openxmlformats-officedocument.presentationml.slideLayout+xml"/>
  <Override PartName="/ppt/slideLayouts/slideLayout1341.xml" ContentType="application/vnd.openxmlformats-officedocument.presentationml.slideLayout+xml"/>
  <Override PartName="/ppt/slideLayouts/slideLayout1342.xml" ContentType="application/vnd.openxmlformats-officedocument.presentationml.slideLayout+xml"/>
  <Override PartName="/ppt/slideLayouts/slideLayout1343.xml" ContentType="application/vnd.openxmlformats-officedocument.presentationml.slideLayout+xml"/>
  <Override PartName="/ppt/slideLayouts/slideLayout1344.xml" ContentType="application/vnd.openxmlformats-officedocument.presentationml.slideLayout+xml"/>
  <Override PartName="/ppt/slideLayouts/slideLayout1345.xml" ContentType="application/vnd.openxmlformats-officedocument.presentationml.slideLayout+xml"/>
  <Override PartName="/ppt/slideLayouts/slideLayout1346.xml" ContentType="application/vnd.openxmlformats-officedocument.presentationml.slideLayout+xml"/>
  <Override PartName="/ppt/slideLayouts/slideLayout1347.xml" ContentType="application/vnd.openxmlformats-officedocument.presentationml.slideLayout+xml"/>
  <Override PartName="/ppt/slideLayouts/slideLayout1348.xml" ContentType="application/vnd.openxmlformats-officedocument.presentationml.slideLayout+xml"/>
  <Override PartName="/ppt/slideLayouts/slideLayout1349.xml" ContentType="application/vnd.openxmlformats-officedocument.presentationml.slideLayout+xml"/>
  <Override PartName="/ppt/slideLayouts/slideLayout1350.xml" ContentType="application/vnd.openxmlformats-officedocument.presentationml.slideLayout+xml"/>
  <Override PartName="/ppt/slideLayouts/slideLayout1351.xml" ContentType="application/vnd.openxmlformats-officedocument.presentationml.slideLayout+xml"/>
  <Override PartName="/ppt/slideLayouts/slideLayout1352.xml" ContentType="application/vnd.openxmlformats-officedocument.presentationml.slideLayout+xml"/>
  <Override PartName="/ppt/slideLayouts/slideLayout1353.xml" ContentType="application/vnd.openxmlformats-officedocument.presentationml.slideLayout+xml"/>
  <Override PartName="/ppt/slideLayouts/slideLayout1354.xml" ContentType="application/vnd.openxmlformats-officedocument.presentationml.slideLayout+xml"/>
  <Override PartName="/ppt/slideLayouts/slideLayout1355.xml" ContentType="application/vnd.openxmlformats-officedocument.presentationml.slideLayout+xml"/>
  <Override PartName="/ppt/slideLayouts/slideLayout1356.xml" ContentType="application/vnd.openxmlformats-officedocument.presentationml.slideLayout+xml"/>
  <Override PartName="/ppt/slideLayouts/slideLayout1357.xml" ContentType="application/vnd.openxmlformats-officedocument.presentationml.slideLayout+xml"/>
  <Override PartName="/ppt/slideLayouts/slideLayout1358.xml" ContentType="application/vnd.openxmlformats-officedocument.presentationml.slideLayout+xml"/>
  <Override PartName="/ppt/slideLayouts/slideLayout1359.xml" ContentType="application/vnd.openxmlformats-officedocument.presentationml.slideLayout+xml"/>
  <Override PartName="/ppt/slideLayouts/slideLayout1360.xml" ContentType="application/vnd.openxmlformats-officedocument.presentationml.slideLayout+xml"/>
  <Override PartName="/ppt/slideLayouts/slideLayout1361.xml" ContentType="application/vnd.openxmlformats-officedocument.presentationml.slideLayout+xml"/>
  <Override PartName="/ppt/slideLayouts/slideLayout1362.xml" ContentType="application/vnd.openxmlformats-officedocument.presentationml.slideLayout+xml"/>
  <Override PartName="/ppt/slideLayouts/slideLayout1363.xml" ContentType="application/vnd.openxmlformats-officedocument.presentationml.slideLayout+xml"/>
  <Override PartName="/ppt/slideLayouts/slideLayout1364.xml" ContentType="application/vnd.openxmlformats-officedocument.presentationml.slideLayout+xml"/>
  <Override PartName="/ppt/slideLayouts/slideLayout1365.xml" ContentType="application/vnd.openxmlformats-officedocument.presentationml.slideLayout+xml"/>
  <Override PartName="/ppt/slideLayouts/slideLayout1366.xml" ContentType="application/vnd.openxmlformats-officedocument.presentationml.slideLayout+xml"/>
  <Override PartName="/ppt/slideLayouts/slideLayout1367.xml" ContentType="application/vnd.openxmlformats-officedocument.presentationml.slideLayout+xml"/>
  <Override PartName="/ppt/slideLayouts/slideLayout1368.xml" ContentType="application/vnd.openxmlformats-officedocument.presentationml.slideLayout+xml"/>
  <Override PartName="/ppt/slideLayouts/slideLayout1369.xml" ContentType="application/vnd.openxmlformats-officedocument.presentationml.slideLayout+xml"/>
  <Override PartName="/ppt/slideLayouts/slideLayout1370.xml" ContentType="application/vnd.openxmlformats-officedocument.presentationml.slideLayout+xml"/>
  <Override PartName="/ppt/slideLayouts/slideLayout1371.xml" ContentType="application/vnd.openxmlformats-officedocument.presentationml.slideLayout+xml"/>
  <Override PartName="/ppt/slideLayouts/slideLayout1372.xml" ContentType="application/vnd.openxmlformats-officedocument.presentationml.slideLayout+xml"/>
  <Override PartName="/ppt/slideLayouts/slideLayout1373.xml" ContentType="application/vnd.openxmlformats-officedocument.presentationml.slideLayout+xml"/>
  <Override PartName="/ppt/slideLayouts/slideLayout1374.xml" ContentType="application/vnd.openxmlformats-officedocument.presentationml.slideLayout+xml"/>
  <Override PartName="/ppt/slideLayouts/slideLayout1375.xml" ContentType="application/vnd.openxmlformats-officedocument.presentationml.slideLayout+xml"/>
  <Override PartName="/ppt/slideLayouts/slideLayout1376.xml" ContentType="application/vnd.openxmlformats-officedocument.presentationml.slideLayout+xml"/>
  <Override PartName="/ppt/slideLayouts/slideLayout1377.xml" ContentType="application/vnd.openxmlformats-officedocument.presentationml.slideLayout+xml"/>
  <Override PartName="/ppt/slideLayouts/slideLayout1378.xml" ContentType="application/vnd.openxmlformats-officedocument.presentationml.slideLayout+xml"/>
  <Override PartName="/ppt/slideLayouts/slideLayout1379.xml" ContentType="application/vnd.openxmlformats-officedocument.presentationml.slideLayout+xml"/>
  <Override PartName="/ppt/slideLayouts/slideLayout1380.xml" ContentType="application/vnd.openxmlformats-officedocument.presentationml.slideLayout+xml"/>
  <Override PartName="/ppt/slideLayouts/slideLayout1381.xml" ContentType="application/vnd.openxmlformats-officedocument.presentationml.slideLayout+xml"/>
  <Override PartName="/ppt/slideLayouts/slideLayout1382.xml" ContentType="application/vnd.openxmlformats-officedocument.presentationml.slideLayout+xml"/>
  <Override PartName="/ppt/slideLayouts/slideLayout1383.xml" ContentType="application/vnd.openxmlformats-officedocument.presentationml.slideLayout+xml"/>
  <Override PartName="/ppt/slideLayouts/slideLayout1384.xml" ContentType="application/vnd.openxmlformats-officedocument.presentationml.slideLayout+xml"/>
  <Override PartName="/ppt/slideLayouts/slideLayout1385.xml" ContentType="application/vnd.openxmlformats-officedocument.presentationml.slideLayout+xml"/>
  <Override PartName="/ppt/slideLayouts/slideLayout1386.xml" ContentType="application/vnd.openxmlformats-officedocument.presentationml.slideLayout+xml"/>
  <Override PartName="/ppt/slideLayouts/slideLayout1387.xml" ContentType="application/vnd.openxmlformats-officedocument.presentationml.slideLayout+xml"/>
  <Override PartName="/ppt/slideLayouts/slideLayout1388.xml" ContentType="application/vnd.openxmlformats-officedocument.presentationml.slideLayout+xml"/>
  <Override PartName="/ppt/slideLayouts/slideLayout1389.xml" ContentType="application/vnd.openxmlformats-officedocument.presentationml.slideLayout+xml"/>
  <Override PartName="/ppt/slideLayouts/slideLayout1390.xml" ContentType="application/vnd.openxmlformats-officedocument.presentationml.slideLayout+xml"/>
  <Override PartName="/ppt/slideLayouts/slideLayout1391.xml" ContentType="application/vnd.openxmlformats-officedocument.presentationml.slideLayout+xml"/>
  <Override PartName="/ppt/slideLayouts/slideLayout1392.xml" ContentType="application/vnd.openxmlformats-officedocument.presentationml.slideLayout+xml"/>
  <Override PartName="/ppt/slideLayouts/slideLayout1393.xml" ContentType="application/vnd.openxmlformats-officedocument.presentationml.slideLayout+xml"/>
  <Override PartName="/ppt/slideLayouts/slideLayout1394.xml" ContentType="application/vnd.openxmlformats-officedocument.presentationml.slideLayout+xml"/>
  <Override PartName="/ppt/slideLayouts/slideLayout1395.xml" ContentType="application/vnd.openxmlformats-officedocument.presentationml.slideLayout+xml"/>
  <Override PartName="/ppt/slideLayouts/slideLayout1396.xml" ContentType="application/vnd.openxmlformats-officedocument.presentationml.slideLayout+xml"/>
  <Override PartName="/ppt/slideLayouts/slideLayout1397.xml" ContentType="application/vnd.openxmlformats-officedocument.presentationml.slideLayout+xml"/>
  <Override PartName="/ppt/slideLayouts/slideLayout1398.xml" ContentType="application/vnd.openxmlformats-officedocument.presentationml.slideLayout+xml"/>
  <Override PartName="/ppt/slideLayouts/slideLayout1399.xml" ContentType="application/vnd.openxmlformats-officedocument.presentationml.slideLayout+xml"/>
  <Override PartName="/ppt/slideLayouts/slideLayout1400.xml" ContentType="application/vnd.openxmlformats-officedocument.presentationml.slideLayout+xml"/>
  <Override PartName="/ppt/slideLayouts/slideLayout1401.xml" ContentType="application/vnd.openxmlformats-officedocument.presentationml.slideLayout+xml"/>
  <Override PartName="/ppt/slideLayouts/slideLayout1402.xml" ContentType="application/vnd.openxmlformats-officedocument.presentationml.slideLayout+xml"/>
  <Override PartName="/ppt/slideLayouts/slideLayout1403.xml" ContentType="application/vnd.openxmlformats-officedocument.presentationml.slideLayout+xml"/>
  <Override PartName="/ppt/slideLayouts/slideLayout1404.xml" ContentType="application/vnd.openxmlformats-officedocument.presentationml.slideLayout+xml"/>
  <Override PartName="/ppt/slideLayouts/slideLayout1405.xml" ContentType="application/vnd.openxmlformats-officedocument.presentationml.slideLayout+xml"/>
  <Override PartName="/ppt/slideLayouts/slideLayout1406.xml" ContentType="application/vnd.openxmlformats-officedocument.presentationml.slideLayout+xml"/>
  <Override PartName="/ppt/slideLayouts/slideLayout1407.xml" ContentType="application/vnd.openxmlformats-officedocument.presentationml.slideLayout+xml"/>
  <Override PartName="/ppt/slideLayouts/slideLayout1408.xml" ContentType="application/vnd.openxmlformats-officedocument.presentationml.slideLayout+xml"/>
  <Override PartName="/ppt/slideLayouts/slideLayout1409.xml" ContentType="application/vnd.openxmlformats-officedocument.presentationml.slideLayout+xml"/>
  <Override PartName="/ppt/slideLayouts/slideLayout1410.xml" ContentType="application/vnd.openxmlformats-officedocument.presentationml.slideLayout+xml"/>
  <Override PartName="/ppt/slideLayouts/slideLayout1411.xml" ContentType="application/vnd.openxmlformats-officedocument.presentationml.slideLayout+xml"/>
  <Override PartName="/ppt/slideLayouts/slideLayout1412.xml" ContentType="application/vnd.openxmlformats-officedocument.presentationml.slideLayout+xml"/>
  <Override PartName="/ppt/slideLayouts/slideLayout1413.xml" ContentType="application/vnd.openxmlformats-officedocument.presentationml.slideLayout+xml"/>
  <Override PartName="/ppt/slideLayouts/slideLayout1414.xml" ContentType="application/vnd.openxmlformats-officedocument.presentationml.slideLayout+xml"/>
  <Override PartName="/ppt/slideLayouts/slideLayout1415.xml" ContentType="application/vnd.openxmlformats-officedocument.presentationml.slideLayout+xml"/>
  <Override PartName="/ppt/slideLayouts/slideLayout1416.xml" ContentType="application/vnd.openxmlformats-officedocument.presentationml.slideLayout+xml"/>
  <Override PartName="/ppt/slideLayouts/slideLayout1417.xml" ContentType="application/vnd.openxmlformats-officedocument.presentationml.slideLayout+xml"/>
  <Override PartName="/ppt/slideLayouts/slideLayout1418.xml" ContentType="application/vnd.openxmlformats-officedocument.presentationml.slideLayout+xml"/>
  <Override PartName="/ppt/slideLayouts/slideLayout1419.xml" ContentType="application/vnd.openxmlformats-officedocument.presentationml.slideLayout+xml"/>
  <Override PartName="/ppt/slideLayouts/slideLayout1420.xml" ContentType="application/vnd.openxmlformats-officedocument.presentationml.slideLayout+xml"/>
  <Override PartName="/ppt/slideLayouts/slideLayout1421.xml" ContentType="application/vnd.openxmlformats-officedocument.presentationml.slideLayout+xml"/>
  <Override PartName="/ppt/slideLayouts/slideLayout1422.xml" ContentType="application/vnd.openxmlformats-officedocument.presentationml.slideLayout+xml"/>
  <Override PartName="/ppt/slideLayouts/slideLayout1423.xml" ContentType="application/vnd.openxmlformats-officedocument.presentationml.slideLayout+xml"/>
  <Override PartName="/ppt/slideLayouts/slideLayout1424.xml" ContentType="application/vnd.openxmlformats-officedocument.presentationml.slideLayout+xml"/>
  <Override PartName="/ppt/slideLayouts/slideLayout1425.xml" ContentType="application/vnd.openxmlformats-officedocument.presentationml.slideLayout+xml"/>
  <Override PartName="/ppt/slideLayouts/slideLayout1426.xml" ContentType="application/vnd.openxmlformats-officedocument.presentationml.slideLayout+xml"/>
  <Override PartName="/ppt/slideLayouts/slideLayout1427.xml" ContentType="application/vnd.openxmlformats-officedocument.presentationml.slideLayout+xml"/>
  <Override PartName="/ppt/slideLayouts/slideLayout1428.xml" ContentType="application/vnd.openxmlformats-officedocument.presentationml.slideLayout+xml"/>
  <Override PartName="/ppt/slideLayouts/slideLayout1429.xml" ContentType="application/vnd.openxmlformats-officedocument.presentationml.slideLayout+xml"/>
  <Override PartName="/ppt/slideLayouts/slideLayout1430.xml" ContentType="application/vnd.openxmlformats-officedocument.presentationml.slideLayout+xml"/>
  <Override PartName="/ppt/slideLayouts/slideLayout1431.xml" ContentType="application/vnd.openxmlformats-officedocument.presentationml.slideLayout+xml"/>
  <Override PartName="/ppt/slideLayouts/slideLayout1432.xml" ContentType="application/vnd.openxmlformats-officedocument.presentationml.slideLayout+xml"/>
  <Override PartName="/ppt/slideLayouts/slideLayout1433.xml" ContentType="application/vnd.openxmlformats-officedocument.presentationml.slideLayout+xml"/>
  <Override PartName="/ppt/slideLayouts/slideLayout1434.xml" ContentType="application/vnd.openxmlformats-officedocument.presentationml.slideLayout+xml"/>
  <Override PartName="/ppt/slideLayouts/slideLayout1435.xml" ContentType="application/vnd.openxmlformats-officedocument.presentationml.slideLayout+xml"/>
  <Override PartName="/ppt/slideLayouts/slideLayout1436.xml" ContentType="application/vnd.openxmlformats-officedocument.presentationml.slideLayout+xml"/>
  <Override PartName="/ppt/slideLayouts/slideLayout1437.xml" ContentType="application/vnd.openxmlformats-officedocument.presentationml.slideLayout+xml"/>
  <Override PartName="/ppt/slideLayouts/slideLayout1438.xml" ContentType="application/vnd.openxmlformats-officedocument.presentationml.slideLayout+xml"/>
  <Override PartName="/ppt/slideLayouts/slideLayout1439.xml" ContentType="application/vnd.openxmlformats-officedocument.presentationml.slideLayout+xml"/>
  <Override PartName="/ppt/slideLayouts/slideLayout1440.xml" ContentType="application/vnd.openxmlformats-officedocument.presentationml.slideLayout+xml"/>
  <Override PartName="/ppt/slideLayouts/slideLayout1441.xml" ContentType="application/vnd.openxmlformats-officedocument.presentationml.slideLayout+xml"/>
  <Override PartName="/ppt/slideLayouts/slideLayout1442.xml" ContentType="application/vnd.openxmlformats-officedocument.presentationml.slideLayout+xml"/>
  <Override PartName="/ppt/theme/theme11.xml" ContentType="application/vnd.openxmlformats-officedocument.theme+xml"/>
  <Override PartName="/ppt/charts/chart181.xml" ContentType="application/vnd.openxmlformats-officedocument.drawingml.chart+xml"/>
  <Override PartName="/ppt/theme/themeOverride181.xml" ContentType="application/vnd.openxmlformats-officedocument.themeOverride+xml"/>
  <Override PartName="/ppt/charts/chart182.xml" ContentType="application/vnd.openxmlformats-officedocument.drawingml.chart+xml"/>
  <Override PartName="/ppt/theme/themeOverride182.xml" ContentType="application/vnd.openxmlformats-officedocument.themeOverride+xml"/>
  <Override PartName="/ppt/charts/chart183.xml" ContentType="application/vnd.openxmlformats-officedocument.drawingml.chart+xml"/>
  <Override PartName="/ppt/theme/themeOverride183.xml" ContentType="application/vnd.openxmlformats-officedocument.themeOverride+xml"/>
  <Override PartName="/ppt/charts/chart184.xml" ContentType="application/vnd.openxmlformats-officedocument.drawingml.chart+xml"/>
  <Override PartName="/ppt/theme/themeOverride184.xml" ContentType="application/vnd.openxmlformats-officedocument.themeOverride+xml"/>
  <Override PartName="/ppt/charts/chart185.xml" ContentType="application/vnd.openxmlformats-officedocument.drawingml.chart+xml"/>
  <Override PartName="/ppt/theme/themeOverride185.xml" ContentType="application/vnd.openxmlformats-officedocument.themeOverride+xml"/>
  <Override PartName="/ppt/charts/chart186.xml" ContentType="application/vnd.openxmlformats-officedocument.drawingml.chart+xml"/>
  <Override PartName="/ppt/theme/themeOverride186.xml" ContentType="application/vnd.openxmlformats-officedocument.themeOverride+xml"/>
  <Override PartName="/ppt/charts/chart187.xml" ContentType="application/vnd.openxmlformats-officedocument.drawingml.chart+xml"/>
  <Override PartName="/ppt/theme/themeOverride187.xml" ContentType="application/vnd.openxmlformats-officedocument.themeOverride+xml"/>
  <Override PartName="/ppt/charts/chart188.xml" ContentType="application/vnd.openxmlformats-officedocument.drawingml.chart+xml"/>
  <Override PartName="/ppt/theme/themeOverride188.xml" ContentType="application/vnd.openxmlformats-officedocument.themeOverride+xml"/>
  <Override PartName="/ppt/charts/chart189.xml" ContentType="application/vnd.openxmlformats-officedocument.drawingml.chart+xml"/>
  <Override PartName="/ppt/theme/themeOverride189.xml" ContentType="application/vnd.openxmlformats-officedocument.themeOverride+xml"/>
  <Override PartName="/ppt/charts/chart190.xml" ContentType="application/vnd.openxmlformats-officedocument.drawingml.chart+xml"/>
  <Override PartName="/ppt/theme/themeOverride190.xml" ContentType="application/vnd.openxmlformats-officedocument.themeOverride+xml"/>
  <Override PartName="/ppt/charts/chart191.xml" ContentType="application/vnd.openxmlformats-officedocument.drawingml.chart+xml"/>
  <Override PartName="/ppt/theme/themeOverride191.xml" ContentType="application/vnd.openxmlformats-officedocument.themeOverride+xml"/>
  <Override PartName="/ppt/charts/chart192.xml" ContentType="application/vnd.openxmlformats-officedocument.drawingml.chart+xml"/>
  <Override PartName="/ppt/theme/themeOverride192.xml" ContentType="application/vnd.openxmlformats-officedocument.themeOverride+xml"/>
  <Override PartName="/ppt/charts/chart193.xml" ContentType="application/vnd.openxmlformats-officedocument.drawingml.chart+xml"/>
  <Override PartName="/ppt/theme/themeOverride193.xml" ContentType="application/vnd.openxmlformats-officedocument.themeOverride+xml"/>
  <Override PartName="/ppt/charts/chart194.xml" ContentType="application/vnd.openxmlformats-officedocument.drawingml.chart+xml"/>
  <Override PartName="/ppt/theme/themeOverride194.xml" ContentType="application/vnd.openxmlformats-officedocument.themeOverride+xml"/>
  <Override PartName="/ppt/charts/chart195.xml" ContentType="application/vnd.openxmlformats-officedocument.drawingml.chart+xml"/>
  <Override PartName="/ppt/theme/themeOverride195.xml" ContentType="application/vnd.openxmlformats-officedocument.themeOverride+xml"/>
  <Override PartName="/ppt/charts/chart196.xml" ContentType="application/vnd.openxmlformats-officedocument.drawingml.chart+xml"/>
  <Override PartName="/ppt/theme/themeOverride196.xml" ContentType="application/vnd.openxmlformats-officedocument.themeOverride+xml"/>
  <Override PartName="/ppt/charts/chart197.xml" ContentType="application/vnd.openxmlformats-officedocument.drawingml.chart+xml"/>
  <Override PartName="/ppt/theme/themeOverride197.xml" ContentType="application/vnd.openxmlformats-officedocument.themeOverride+xml"/>
  <Override PartName="/ppt/charts/chart198.xml" ContentType="application/vnd.openxmlformats-officedocument.drawingml.chart+xml"/>
  <Override PartName="/ppt/theme/themeOverride198.xml" ContentType="application/vnd.openxmlformats-officedocument.themeOverride+xml"/>
  <Override PartName="/ppt/charts/chart199.xml" ContentType="application/vnd.openxmlformats-officedocument.drawingml.chart+xml"/>
  <Override PartName="/ppt/theme/themeOverride199.xml" ContentType="application/vnd.openxmlformats-officedocument.themeOverride+xml"/>
  <Override PartName="/ppt/charts/chart200.xml" ContentType="application/vnd.openxmlformats-officedocument.drawingml.chart+xml"/>
  <Override PartName="/ppt/theme/themeOverride200.xml" ContentType="application/vnd.openxmlformats-officedocument.themeOverride+xml"/>
  <Override PartName="/ppt/charts/chart201.xml" ContentType="application/vnd.openxmlformats-officedocument.drawingml.chart+xml"/>
  <Override PartName="/ppt/theme/themeOverride201.xml" ContentType="application/vnd.openxmlformats-officedocument.themeOverride+xml"/>
  <Override PartName="/ppt/charts/chart202.xml" ContentType="application/vnd.openxmlformats-officedocument.drawingml.chart+xml"/>
  <Override PartName="/ppt/theme/themeOverride202.xml" ContentType="application/vnd.openxmlformats-officedocument.themeOverride+xml"/>
  <Override PartName="/ppt/charts/chart203.xml" ContentType="application/vnd.openxmlformats-officedocument.drawingml.chart+xml"/>
  <Override PartName="/ppt/theme/themeOverride203.xml" ContentType="application/vnd.openxmlformats-officedocument.themeOverride+xml"/>
  <Override PartName="/ppt/charts/chart204.xml" ContentType="application/vnd.openxmlformats-officedocument.drawingml.chart+xml"/>
  <Override PartName="/ppt/theme/themeOverride204.xml" ContentType="application/vnd.openxmlformats-officedocument.themeOverride+xml"/>
  <Override PartName="/ppt/charts/chart205.xml" ContentType="application/vnd.openxmlformats-officedocument.drawingml.chart+xml"/>
  <Override PartName="/ppt/theme/themeOverride205.xml" ContentType="application/vnd.openxmlformats-officedocument.themeOverride+xml"/>
  <Override PartName="/ppt/charts/chart206.xml" ContentType="application/vnd.openxmlformats-officedocument.drawingml.chart+xml"/>
  <Override PartName="/ppt/theme/themeOverride206.xml" ContentType="application/vnd.openxmlformats-officedocument.themeOverride+xml"/>
  <Override PartName="/ppt/charts/chart207.xml" ContentType="application/vnd.openxmlformats-officedocument.drawingml.chart+xml"/>
  <Override PartName="/ppt/theme/themeOverride207.xml" ContentType="application/vnd.openxmlformats-officedocument.themeOverride+xml"/>
  <Override PartName="/ppt/charts/chart208.xml" ContentType="application/vnd.openxmlformats-officedocument.drawingml.chart+xml"/>
  <Override PartName="/ppt/theme/themeOverride208.xml" ContentType="application/vnd.openxmlformats-officedocument.themeOverride+xml"/>
  <Override PartName="/ppt/charts/chart209.xml" ContentType="application/vnd.openxmlformats-officedocument.drawingml.chart+xml"/>
  <Override PartName="/ppt/theme/themeOverride209.xml" ContentType="application/vnd.openxmlformats-officedocument.themeOverride+xml"/>
  <Override PartName="/ppt/charts/chart210.xml" ContentType="application/vnd.openxmlformats-officedocument.drawingml.chart+xml"/>
  <Override PartName="/ppt/theme/themeOverride210.xml" ContentType="application/vnd.openxmlformats-officedocument.themeOverride+xml"/>
  <Override PartName="/ppt/slideLayouts/slideLayout1443.xml" ContentType="application/vnd.openxmlformats-officedocument.presentationml.slideLayout+xml"/>
  <Override PartName="/ppt/slideLayouts/slideLayout1444.xml" ContentType="application/vnd.openxmlformats-officedocument.presentationml.slideLayout+xml"/>
  <Override PartName="/ppt/slideLayouts/slideLayout1445.xml" ContentType="application/vnd.openxmlformats-officedocument.presentationml.slideLayout+xml"/>
  <Override PartName="/ppt/slideLayouts/slideLayout1446.xml" ContentType="application/vnd.openxmlformats-officedocument.presentationml.slideLayout+xml"/>
  <Override PartName="/ppt/slideLayouts/slideLayout1447.xml" ContentType="application/vnd.openxmlformats-officedocument.presentationml.slideLayout+xml"/>
  <Override PartName="/ppt/slideLayouts/slideLayout1448.xml" ContentType="application/vnd.openxmlformats-officedocument.presentationml.slideLayout+xml"/>
  <Override PartName="/ppt/slideLayouts/slideLayout1449.xml" ContentType="application/vnd.openxmlformats-officedocument.presentationml.slideLayout+xml"/>
  <Override PartName="/ppt/slideLayouts/slideLayout1450.xml" ContentType="application/vnd.openxmlformats-officedocument.presentationml.slideLayout+xml"/>
  <Override PartName="/ppt/slideLayouts/slideLayout1451.xml" ContentType="application/vnd.openxmlformats-officedocument.presentationml.slideLayout+xml"/>
  <Override PartName="/ppt/slideLayouts/slideLayout1452.xml" ContentType="application/vnd.openxmlformats-officedocument.presentationml.slideLayout+xml"/>
  <Override PartName="/ppt/slideLayouts/slideLayout1453.xml" ContentType="application/vnd.openxmlformats-officedocument.presentationml.slideLayout+xml"/>
  <Override PartName="/ppt/slideLayouts/slideLayout1454.xml" ContentType="application/vnd.openxmlformats-officedocument.presentationml.slideLayout+xml"/>
  <Override PartName="/ppt/slideLayouts/slideLayout1455.xml" ContentType="application/vnd.openxmlformats-officedocument.presentationml.slideLayout+xml"/>
  <Override PartName="/ppt/slideLayouts/slideLayout1456.xml" ContentType="application/vnd.openxmlformats-officedocument.presentationml.slideLayout+xml"/>
  <Override PartName="/ppt/slideLayouts/slideLayout1457.xml" ContentType="application/vnd.openxmlformats-officedocument.presentationml.slideLayout+xml"/>
  <Override PartName="/ppt/slideLayouts/slideLayout1458.xml" ContentType="application/vnd.openxmlformats-officedocument.presentationml.slideLayout+xml"/>
  <Override PartName="/ppt/slideLayouts/slideLayout1459.xml" ContentType="application/vnd.openxmlformats-officedocument.presentationml.slideLayout+xml"/>
  <Override PartName="/ppt/slideLayouts/slideLayout1460.xml" ContentType="application/vnd.openxmlformats-officedocument.presentationml.slideLayout+xml"/>
  <Override PartName="/ppt/slideLayouts/slideLayout1461.xml" ContentType="application/vnd.openxmlformats-officedocument.presentationml.slideLayout+xml"/>
  <Override PartName="/ppt/slideLayouts/slideLayout1462.xml" ContentType="application/vnd.openxmlformats-officedocument.presentationml.slideLayout+xml"/>
  <Override PartName="/ppt/slideLayouts/slideLayout1463.xml" ContentType="application/vnd.openxmlformats-officedocument.presentationml.slideLayout+xml"/>
  <Override PartName="/ppt/slideLayouts/slideLayout1464.xml" ContentType="application/vnd.openxmlformats-officedocument.presentationml.slideLayout+xml"/>
  <Override PartName="/ppt/slideLayouts/slideLayout1465.xml" ContentType="application/vnd.openxmlformats-officedocument.presentationml.slideLayout+xml"/>
  <Override PartName="/ppt/slideLayouts/slideLayout1466.xml" ContentType="application/vnd.openxmlformats-officedocument.presentationml.slideLayout+xml"/>
  <Override PartName="/ppt/slideLayouts/slideLayout1467.xml" ContentType="application/vnd.openxmlformats-officedocument.presentationml.slideLayout+xml"/>
  <Override PartName="/ppt/slideLayouts/slideLayout1468.xml" ContentType="application/vnd.openxmlformats-officedocument.presentationml.slideLayout+xml"/>
  <Override PartName="/ppt/slideLayouts/slideLayout1469.xml" ContentType="application/vnd.openxmlformats-officedocument.presentationml.slideLayout+xml"/>
  <Override PartName="/ppt/slideLayouts/slideLayout1470.xml" ContentType="application/vnd.openxmlformats-officedocument.presentationml.slideLayout+xml"/>
  <Override PartName="/ppt/slideLayouts/slideLayout1471.xml" ContentType="application/vnd.openxmlformats-officedocument.presentationml.slideLayout+xml"/>
  <Override PartName="/ppt/slideLayouts/slideLayout1472.xml" ContentType="application/vnd.openxmlformats-officedocument.presentationml.slideLayout+xml"/>
  <Override PartName="/ppt/slideLayouts/slideLayout1473.xml" ContentType="application/vnd.openxmlformats-officedocument.presentationml.slideLayout+xml"/>
  <Override PartName="/ppt/slideLayouts/slideLayout1474.xml" ContentType="application/vnd.openxmlformats-officedocument.presentationml.slideLayout+xml"/>
  <Override PartName="/ppt/slideLayouts/slideLayout1475.xml" ContentType="application/vnd.openxmlformats-officedocument.presentationml.slideLayout+xml"/>
  <Override PartName="/ppt/slideLayouts/slideLayout1476.xml" ContentType="application/vnd.openxmlformats-officedocument.presentationml.slideLayout+xml"/>
  <Override PartName="/ppt/slideLayouts/slideLayout1477.xml" ContentType="application/vnd.openxmlformats-officedocument.presentationml.slideLayout+xml"/>
  <Override PartName="/ppt/slideLayouts/slideLayout1478.xml" ContentType="application/vnd.openxmlformats-officedocument.presentationml.slideLayout+xml"/>
  <Override PartName="/ppt/slideLayouts/slideLayout1479.xml" ContentType="application/vnd.openxmlformats-officedocument.presentationml.slideLayout+xml"/>
  <Override PartName="/ppt/slideLayouts/slideLayout1480.xml" ContentType="application/vnd.openxmlformats-officedocument.presentationml.slideLayout+xml"/>
  <Override PartName="/ppt/slideLayouts/slideLayout1481.xml" ContentType="application/vnd.openxmlformats-officedocument.presentationml.slideLayout+xml"/>
  <Override PartName="/ppt/slideLayouts/slideLayout1482.xml" ContentType="application/vnd.openxmlformats-officedocument.presentationml.slideLayout+xml"/>
  <Override PartName="/ppt/slideLayouts/slideLayout1483.xml" ContentType="application/vnd.openxmlformats-officedocument.presentationml.slideLayout+xml"/>
  <Override PartName="/ppt/slideLayouts/slideLayout1484.xml" ContentType="application/vnd.openxmlformats-officedocument.presentationml.slideLayout+xml"/>
  <Override PartName="/ppt/slideLayouts/slideLayout1485.xml" ContentType="application/vnd.openxmlformats-officedocument.presentationml.slideLayout+xml"/>
  <Override PartName="/ppt/slideLayouts/slideLayout1486.xml" ContentType="application/vnd.openxmlformats-officedocument.presentationml.slideLayout+xml"/>
  <Override PartName="/ppt/slideLayouts/slideLayout1487.xml" ContentType="application/vnd.openxmlformats-officedocument.presentationml.slideLayout+xml"/>
  <Override PartName="/ppt/slideLayouts/slideLayout1488.xml" ContentType="application/vnd.openxmlformats-officedocument.presentationml.slideLayout+xml"/>
  <Override PartName="/ppt/slideLayouts/slideLayout1489.xml" ContentType="application/vnd.openxmlformats-officedocument.presentationml.slideLayout+xml"/>
  <Override PartName="/ppt/slideLayouts/slideLayout1490.xml" ContentType="application/vnd.openxmlformats-officedocument.presentationml.slideLayout+xml"/>
  <Override PartName="/ppt/slideLayouts/slideLayout1491.xml" ContentType="application/vnd.openxmlformats-officedocument.presentationml.slideLayout+xml"/>
  <Override PartName="/ppt/slideLayouts/slideLayout1492.xml" ContentType="application/vnd.openxmlformats-officedocument.presentationml.slideLayout+xml"/>
  <Override PartName="/ppt/slideLayouts/slideLayout1493.xml" ContentType="application/vnd.openxmlformats-officedocument.presentationml.slideLayout+xml"/>
  <Override PartName="/ppt/slideLayouts/slideLayout1494.xml" ContentType="application/vnd.openxmlformats-officedocument.presentationml.slideLayout+xml"/>
  <Override PartName="/ppt/slideLayouts/slideLayout1495.xml" ContentType="application/vnd.openxmlformats-officedocument.presentationml.slideLayout+xml"/>
  <Override PartName="/ppt/slideLayouts/slideLayout1496.xml" ContentType="application/vnd.openxmlformats-officedocument.presentationml.slideLayout+xml"/>
  <Override PartName="/ppt/slideLayouts/slideLayout1497.xml" ContentType="application/vnd.openxmlformats-officedocument.presentationml.slideLayout+xml"/>
  <Override PartName="/ppt/slideLayouts/slideLayout1498.xml" ContentType="application/vnd.openxmlformats-officedocument.presentationml.slideLayout+xml"/>
  <Override PartName="/ppt/slideLayouts/slideLayout1499.xml" ContentType="application/vnd.openxmlformats-officedocument.presentationml.slideLayout+xml"/>
  <Override PartName="/ppt/slideLayouts/slideLayout1500.xml" ContentType="application/vnd.openxmlformats-officedocument.presentationml.slideLayout+xml"/>
  <Override PartName="/ppt/slideLayouts/slideLayout1501.xml" ContentType="application/vnd.openxmlformats-officedocument.presentationml.slideLayout+xml"/>
  <Override PartName="/ppt/slideLayouts/slideLayout1502.xml" ContentType="application/vnd.openxmlformats-officedocument.presentationml.slideLayout+xml"/>
  <Override PartName="/ppt/slideLayouts/slideLayout1503.xml" ContentType="application/vnd.openxmlformats-officedocument.presentationml.slideLayout+xml"/>
  <Override PartName="/ppt/slideLayouts/slideLayout1504.xml" ContentType="application/vnd.openxmlformats-officedocument.presentationml.slideLayout+xml"/>
  <Override PartName="/ppt/slideLayouts/slideLayout1505.xml" ContentType="application/vnd.openxmlformats-officedocument.presentationml.slideLayout+xml"/>
  <Override PartName="/ppt/slideLayouts/slideLayout1506.xml" ContentType="application/vnd.openxmlformats-officedocument.presentationml.slideLayout+xml"/>
  <Override PartName="/ppt/slideLayouts/slideLayout1507.xml" ContentType="application/vnd.openxmlformats-officedocument.presentationml.slideLayout+xml"/>
  <Override PartName="/ppt/slideLayouts/slideLayout1508.xml" ContentType="application/vnd.openxmlformats-officedocument.presentationml.slideLayout+xml"/>
  <Override PartName="/ppt/slideLayouts/slideLayout1509.xml" ContentType="application/vnd.openxmlformats-officedocument.presentationml.slideLayout+xml"/>
  <Override PartName="/ppt/slideLayouts/slideLayout1510.xml" ContentType="application/vnd.openxmlformats-officedocument.presentationml.slideLayout+xml"/>
  <Override PartName="/ppt/slideLayouts/slideLayout1511.xml" ContentType="application/vnd.openxmlformats-officedocument.presentationml.slideLayout+xml"/>
  <Override PartName="/ppt/slideLayouts/slideLayout1512.xml" ContentType="application/vnd.openxmlformats-officedocument.presentationml.slideLayout+xml"/>
  <Override PartName="/ppt/slideLayouts/slideLayout1513.xml" ContentType="application/vnd.openxmlformats-officedocument.presentationml.slideLayout+xml"/>
  <Override PartName="/ppt/slideLayouts/slideLayout1514.xml" ContentType="application/vnd.openxmlformats-officedocument.presentationml.slideLayout+xml"/>
  <Override PartName="/ppt/slideLayouts/slideLayout1515.xml" ContentType="application/vnd.openxmlformats-officedocument.presentationml.slideLayout+xml"/>
  <Override PartName="/ppt/slideLayouts/slideLayout1516.xml" ContentType="application/vnd.openxmlformats-officedocument.presentationml.slideLayout+xml"/>
  <Override PartName="/ppt/slideLayouts/slideLayout1517.xml" ContentType="application/vnd.openxmlformats-officedocument.presentationml.slideLayout+xml"/>
  <Override PartName="/ppt/slideLayouts/slideLayout1518.xml" ContentType="application/vnd.openxmlformats-officedocument.presentationml.slideLayout+xml"/>
  <Override PartName="/ppt/slideLayouts/slideLayout1519.xml" ContentType="application/vnd.openxmlformats-officedocument.presentationml.slideLayout+xml"/>
  <Override PartName="/ppt/slideLayouts/slideLayout1520.xml" ContentType="application/vnd.openxmlformats-officedocument.presentationml.slideLayout+xml"/>
  <Override PartName="/ppt/slideLayouts/slideLayout1521.xml" ContentType="application/vnd.openxmlformats-officedocument.presentationml.slideLayout+xml"/>
  <Override PartName="/ppt/slideLayouts/slideLayout1522.xml" ContentType="application/vnd.openxmlformats-officedocument.presentationml.slideLayout+xml"/>
  <Override PartName="/ppt/slideLayouts/slideLayout1523.xml" ContentType="application/vnd.openxmlformats-officedocument.presentationml.slideLayout+xml"/>
  <Override PartName="/ppt/slideLayouts/slideLayout1524.xml" ContentType="application/vnd.openxmlformats-officedocument.presentationml.slideLayout+xml"/>
  <Override PartName="/ppt/slideLayouts/slideLayout1525.xml" ContentType="application/vnd.openxmlformats-officedocument.presentationml.slideLayout+xml"/>
  <Override PartName="/ppt/slideLayouts/slideLayout1526.xml" ContentType="application/vnd.openxmlformats-officedocument.presentationml.slideLayout+xml"/>
  <Override PartName="/ppt/slideLayouts/slideLayout1527.xml" ContentType="application/vnd.openxmlformats-officedocument.presentationml.slideLayout+xml"/>
  <Override PartName="/ppt/slideLayouts/slideLayout1528.xml" ContentType="application/vnd.openxmlformats-officedocument.presentationml.slideLayout+xml"/>
  <Override PartName="/ppt/slideLayouts/slideLayout1529.xml" ContentType="application/vnd.openxmlformats-officedocument.presentationml.slideLayout+xml"/>
  <Override PartName="/ppt/slideLayouts/slideLayout1530.xml" ContentType="application/vnd.openxmlformats-officedocument.presentationml.slideLayout+xml"/>
  <Override PartName="/ppt/slideLayouts/slideLayout1531.xml" ContentType="application/vnd.openxmlformats-officedocument.presentationml.slideLayout+xml"/>
  <Override PartName="/ppt/slideLayouts/slideLayout1532.xml" ContentType="application/vnd.openxmlformats-officedocument.presentationml.slideLayout+xml"/>
  <Override PartName="/ppt/slideLayouts/slideLayout1533.xml" ContentType="application/vnd.openxmlformats-officedocument.presentationml.slideLayout+xml"/>
  <Override PartName="/ppt/slideLayouts/slideLayout1534.xml" ContentType="application/vnd.openxmlformats-officedocument.presentationml.slideLayout+xml"/>
  <Override PartName="/ppt/slideLayouts/slideLayout1535.xml" ContentType="application/vnd.openxmlformats-officedocument.presentationml.slideLayout+xml"/>
  <Override PartName="/ppt/slideLayouts/slideLayout1536.xml" ContentType="application/vnd.openxmlformats-officedocument.presentationml.slideLayout+xml"/>
  <Override PartName="/ppt/slideLayouts/slideLayout1537.xml" ContentType="application/vnd.openxmlformats-officedocument.presentationml.slideLayout+xml"/>
  <Override PartName="/ppt/slideLayouts/slideLayout1538.xml" ContentType="application/vnd.openxmlformats-officedocument.presentationml.slideLayout+xml"/>
  <Override PartName="/ppt/slideLayouts/slideLayout1539.xml" ContentType="application/vnd.openxmlformats-officedocument.presentationml.slideLayout+xml"/>
  <Override PartName="/ppt/slideLayouts/slideLayout1540.xml" ContentType="application/vnd.openxmlformats-officedocument.presentationml.slideLayout+xml"/>
  <Override PartName="/ppt/slideLayouts/slideLayout1541.xml" ContentType="application/vnd.openxmlformats-officedocument.presentationml.slideLayout+xml"/>
  <Override PartName="/ppt/slideLayouts/slideLayout1542.xml" ContentType="application/vnd.openxmlformats-officedocument.presentationml.slideLayout+xml"/>
  <Override PartName="/ppt/slideLayouts/slideLayout1543.xml" ContentType="application/vnd.openxmlformats-officedocument.presentationml.slideLayout+xml"/>
  <Override PartName="/ppt/slideLayouts/slideLayout1544.xml" ContentType="application/vnd.openxmlformats-officedocument.presentationml.slideLayout+xml"/>
  <Override PartName="/ppt/slideLayouts/slideLayout1545.xml" ContentType="application/vnd.openxmlformats-officedocument.presentationml.slideLayout+xml"/>
  <Override PartName="/ppt/slideLayouts/slideLayout1546.xml" ContentType="application/vnd.openxmlformats-officedocument.presentationml.slideLayout+xml"/>
  <Override PartName="/ppt/slideLayouts/slideLayout1547.xml" ContentType="application/vnd.openxmlformats-officedocument.presentationml.slideLayout+xml"/>
  <Override PartName="/ppt/slideLayouts/slideLayout1548.xml" ContentType="application/vnd.openxmlformats-officedocument.presentationml.slideLayout+xml"/>
  <Override PartName="/ppt/slideLayouts/slideLayout1549.xml" ContentType="application/vnd.openxmlformats-officedocument.presentationml.slideLayout+xml"/>
  <Override PartName="/ppt/slideLayouts/slideLayout1550.xml" ContentType="application/vnd.openxmlformats-officedocument.presentationml.slideLayout+xml"/>
  <Override PartName="/ppt/slideLayouts/slideLayout1551.xml" ContentType="application/vnd.openxmlformats-officedocument.presentationml.slideLayout+xml"/>
  <Override PartName="/ppt/slideLayouts/slideLayout1552.xml" ContentType="application/vnd.openxmlformats-officedocument.presentationml.slideLayout+xml"/>
  <Override PartName="/ppt/slideLayouts/slideLayout1553.xml" ContentType="application/vnd.openxmlformats-officedocument.presentationml.slideLayout+xml"/>
  <Override PartName="/ppt/slideLayouts/slideLayout1554.xml" ContentType="application/vnd.openxmlformats-officedocument.presentationml.slideLayout+xml"/>
  <Override PartName="/ppt/slideLayouts/slideLayout1555.xml" ContentType="application/vnd.openxmlformats-officedocument.presentationml.slideLayout+xml"/>
  <Override PartName="/ppt/slideLayouts/slideLayout1556.xml" ContentType="application/vnd.openxmlformats-officedocument.presentationml.slideLayout+xml"/>
  <Override PartName="/ppt/slideLayouts/slideLayout1557.xml" ContentType="application/vnd.openxmlformats-officedocument.presentationml.slideLayout+xml"/>
  <Override PartName="/ppt/slideLayouts/slideLayout1558.xml" ContentType="application/vnd.openxmlformats-officedocument.presentationml.slideLayout+xml"/>
  <Override PartName="/ppt/slideLayouts/slideLayout1559.xml" ContentType="application/vnd.openxmlformats-officedocument.presentationml.slideLayout+xml"/>
  <Override PartName="/ppt/slideLayouts/slideLayout1560.xml" ContentType="application/vnd.openxmlformats-officedocument.presentationml.slideLayout+xml"/>
  <Override PartName="/ppt/slideLayouts/slideLayout1561.xml" ContentType="application/vnd.openxmlformats-officedocument.presentationml.slideLayout+xml"/>
  <Override PartName="/ppt/slideLayouts/slideLayout1562.xml" ContentType="application/vnd.openxmlformats-officedocument.presentationml.slideLayout+xml"/>
  <Override PartName="/ppt/slideLayouts/slideLayout1563.xml" ContentType="application/vnd.openxmlformats-officedocument.presentationml.slideLayout+xml"/>
  <Override PartName="/ppt/slideLayouts/slideLayout1564.xml" ContentType="application/vnd.openxmlformats-officedocument.presentationml.slideLayout+xml"/>
  <Override PartName="/ppt/slideLayouts/slideLayout1565.xml" ContentType="application/vnd.openxmlformats-officedocument.presentationml.slideLayout+xml"/>
  <Override PartName="/ppt/slideLayouts/slideLayout1566.xml" ContentType="application/vnd.openxmlformats-officedocument.presentationml.slideLayout+xml"/>
  <Override PartName="/ppt/slideLayouts/slideLayout1567.xml" ContentType="application/vnd.openxmlformats-officedocument.presentationml.slideLayout+xml"/>
  <Override PartName="/ppt/slideLayouts/slideLayout1568.xml" ContentType="application/vnd.openxmlformats-officedocument.presentationml.slideLayout+xml"/>
  <Override PartName="/ppt/slideLayouts/slideLayout1569.xml" ContentType="application/vnd.openxmlformats-officedocument.presentationml.slideLayout+xml"/>
  <Override PartName="/ppt/slideLayouts/slideLayout1570.xml" ContentType="application/vnd.openxmlformats-officedocument.presentationml.slideLayout+xml"/>
  <Override PartName="/ppt/slideLayouts/slideLayout1571.xml" ContentType="application/vnd.openxmlformats-officedocument.presentationml.slideLayout+xml"/>
  <Override PartName="/ppt/slideLayouts/slideLayout1572.xml" ContentType="application/vnd.openxmlformats-officedocument.presentationml.slideLayout+xml"/>
  <Override PartName="/ppt/slideLayouts/slideLayout1573.xml" ContentType="application/vnd.openxmlformats-officedocument.presentationml.slideLayout+xml"/>
  <Override PartName="/ppt/slideLayouts/slideLayout1574.xml" ContentType="application/vnd.openxmlformats-officedocument.presentationml.slideLayout+xml"/>
  <Override PartName="/ppt/slideLayouts/slideLayout1575.xml" ContentType="application/vnd.openxmlformats-officedocument.presentationml.slideLayout+xml"/>
  <Override PartName="/ppt/slideLayouts/slideLayout1576.xml" ContentType="application/vnd.openxmlformats-officedocument.presentationml.slideLayout+xml"/>
  <Override PartName="/ppt/slideLayouts/slideLayout1577.xml" ContentType="application/vnd.openxmlformats-officedocument.presentationml.slideLayout+xml"/>
  <Override PartName="/ppt/slideLayouts/slideLayout1578.xml" ContentType="application/vnd.openxmlformats-officedocument.presentationml.slideLayout+xml"/>
  <Override PartName="/ppt/slideLayouts/slideLayout1579.xml" ContentType="application/vnd.openxmlformats-officedocument.presentationml.slideLayout+xml"/>
  <Override PartName="/ppt/slideLayouts/slideLayout1580.xml" ContentType="application/vnd.openxmlformats-officedocument.presentationml.slideLayout+xml"/>
  <Override PartName="/ppt/slideLayouts/slideLayout1581.xml" ContentType="application/vnd.openxmlformats-officedocument.presentationml.slideLayout+xml"/>
  <Override PartName="/ppt/slideLayouts/slideLayout1582.xml" ContentType="application/vnd.openxmlformats-officedocument.presentationml.slideLayout+xml"/>
  <Override PartName="/ppt/slideLayouts/slideLayout1583.xml" ContentType="application/vnd.openxmlformats-officedocument.presentationml.slideLayout+xml"/>
  <Override PartName="/ppt/slideLayouts/slideLayout1584.xml" ContentType="application/vnd.openxmlformats-officedocument.presentationml.slideLayout+xml"/>
  <Override PartName="/ppt/slideLayouts/slideLayout1585.xml" ContentType="application/vnd.openxmlformats-officedocument.presentationml.slideLayout+xml"/>
  <Override PartName="/ppt/slideLayouts/slideLayout1586.xml" ContentType="application/vnd.openxmlformats-officedocument.presentationml.slideLayout+xml"/>
  <Override PartName="/ppt/slideLayouts/slideLayout1587.xml" ContentType="application/vnd.openxmlformats-officedocument.presentationml.slideLayout+xml"/>
  <Override PartName="/ppt/slideLayouts/slideLayout1588.xml" ContentType="application/vnd.openxmlformats-officedocument.presentationml.slideLayout+xml"/>
  <Override PartName="/ppt/slideLayouts/slideLayout1589.xml" ContentType="application/vnd.openxmlformats-officedocument.presentationml.slideLayout+xml"/>
  <Override PartName="/ppt/slideLayouts/slideLayout1590.xml" ContentType="application/vnd.openxmlformats-officedocument.presentationml.slideLayout+xml"/>
  <Override PartName="/ppt/slideLayouts/slideLayout1591.xml" ContentType="application/vnd.openxmlformats-officedocument.presentationml.slideLayout+xml"/>
  <Override PartName="/ppt/slideLayouts/slideLayout1592.xml" ContentType="application/vnd.openxmlformats-officedocument.presentationml.slideLayout+xml"/>
  <Override PartName="/ppt/slideLayouts/slideLayout1593.xml" ContentType="application/vnd.openxmlformats-officedocument.presentationml.slideLayout+xml"/>
  <Override PartName="/ppt/slideLayouts/slideLayout1594.xml" ContentType="application/vnd.openxmlformats-officedocument.presentationml.slideLayout+xml"/>
  <Override PartName="/ppt/slideLayouts/slideLayout1595.xml" ContentType="application/vnd.openxmlformats-officedocument.presentationml.slideLayout+xml"/>
  <Override PartName="/ppt/slideLayouts/slideLayout1596.xml" ContentType="application/vnd.openxmlformats-officedocument.presentationml.slideLayout+xml"/>
  <Override PartName="/ppt/slideLayouts/slideLayout1597.xml" ContentType="application/vnd.openxmlformats-officedocument.presentationml.slideLayout+xml"/>
  <Override PartName="/ppt/slideLayouts/slideLayout1598.xml" ContentType="application/vnd.openxmlformats-officedocument.presentationml.slideLayout+xml"/>
  <Override PartName="/ppt/slideLayouts/slideLayout1599.xml" ContentType="application/vnd.openxmlformats-officedocument.presentationml.slideLayout+xml"/>
  <Override PartName="/ppt/slideLayouts/slideLayout1600.xml" ContentType="application/vnd.openxmlformats-officedocument.presentationml.slideLayout+xml"/>
  <Override PartName="/ppt/slideLayouts/slideLayout1601.xml" ContentType="application/vnd.openxmlformats-officedocument.presentationml.slideLayout+xml"/>
  <Override PartName="/ppt/slideLayouts/slideLayout1602.xml" ContentType="application/vnd.openxmlformats-officedocument.presentationml.slideLayout+xml"/>
  <Override PartName="/ppt/slideLayouts/slideLayout1603.xml" ContentType="application/vnd.openxmlformats-officedocument.presentationml.slideLayout+xml"/>
  <Override PartName="/ppt/slideLayouts/slideLayout1604.xml" ContentType="application/vnd.openxmlformats-officedocument.presentationml.slideLayout+xml"/>
  <Override PartName="/ppt/slideLayouts/slideLayout1605.xml" ContentType="application/vnd.openxmlformats-officedocument.presentationml.slideLayout+xml"/>
  <Override PartName="/ppt/slideLayouts/slideLayout1606.xml" ContentType="application/vnd.openxmlformats-officedocument.presentationml.slideLayout+xml"/>
  <Override PartName="/ppt/slideLayouts/slideLayout1607.xml" ContentType="application/vnd.openxmlformats-officedocument.presentationml.slideLayout+xml"/>
  <Override PartName="/ppt/slideLayouts/slideLayout1608.xml" ContentType="application/vnd.openxmlformats-officedocument.presentationml.slideLayout+xml"/>
  <Override PartName="/ppt/slideLayouts/slideLayout1609.xml" ContentType="application/vnd.openxmlformats-officedocument.presentationml.slideLayout+xml"/>
  <Override PartName="/ppt/slideLayouts/slideLayout1610.xml" ContentType="application/vnd.openxmlformats-officedocument.presentationml.slideLayout+xml"/>
  <Override PartName="/ppt/slideLayouts/slideLayout1611.xml" ContentType="application/vnd.openxmlformats-officedocument.presentationml.slideLayout+xml"/>
  <Override PartName="/ppt/slideLayouts/slideLayout1612.xml" ContentType="application/vnd.openxmlformats-officedocument.presentationml.slideLayout+xml"/>
  <Override PartName="/ppt/slideLayouts/slideLayout1613.xml" ContentType="application/vnd.openxmlformats-officedocument.presentationml.slideLayout+xml"/>
  <Override PartName="/ppt/slideLayouts/slideLayout1614.xml" ContentType="application/vnd.openxmlformats-officedocument.presentationml.slideLayout+xml"/>
  <Override PartName="/ppt/slideLayouts/slideLayout1615.xml" ContentType="application/vnd.openxmlformats-officedocument.presentationml.slideLayout+xml"/>
  <Override PartName="/ppt/slideLayouts/slideLayout1616.xml" ContentType="application/vnd.openxmlformats-officedocument.presentationml.slideLayout+xml"/>
  <Override PartName="/ppt/slideLayouts/slideLayout1617.xml" ContentType="application/vnd.openxmlformats-officedocument.presentationml.slideLayout+xml"/>
  <Override PartName="/ppt/slideLayouts/slideLayout1618.xml" ContentType="application/vnd.openxmlformats-officedocument.presentationml.slideLayout+xml"/>
  <Override PartName="/ppt/slideLayouts/slideLayout1619.xml" ContentType="application/vnd.openxmlformats-officedocument.presentationml.slideLayout+xml"/>
  <Override PartName="/ppt/slideLayouts/slideLayout1620.xml" ContentType="application/vnd.openxmlformats-officedocument.presentationml.slideLayout+xml"/>
  <Override PartName="/ppt/slideLayouts/slideLayout1621.xml" ContentType="application/vnd.openxmlformats-officedocument.presentationml.slideLayout+xml"/>
  <Override PartName="/ppt/slideLayouts/slideLayout1622.xml" ContentType="application/vnd.openxmlformats-officedocument.presentationml.slideLayout+xml"/>
  <Override PartName="/ppt/slideLayouts/slideLayout1623.xml" ContentType="application/vnd.openxmlformats-officedocument.presentationml.slideLayout+xml"/>
  <Override PartName="/ppt/slideLayouts/slideLayout1624.xml" ContentType="application/vnd.openxmlformats-officedocument.presentationml.slideLayout+xml"/>
  <Override PartName="/ppt/slideLayouts/slideLayout1625.xml" ContentType="application/vnd.openxmlformats-officedocument.presentationml.slideLayout+xml"/>
  <Override PartName="/ppt/slideLayouts/slideLayout1626.xml" ContentType="application/vnd.openxmlformats-officedocument.presentationml.slideLayout+xml"/>
  <Override PartName="/ppt/slideLayouts/slideLayout1627.xml" ContentType="application/vnd.openxmlformats-officedocument.presentationml.slideLayout+xml"/>
  <Override PartName="/ppt/slideLayouts/slideLayout1628.xml" ContentType="application/vnd.openxmlformats-officedocument.presentationml.slideLayout+xml"/>
  <Override PartName="/ppt/slideLayouts/slideLayout1629.xml" ContentType="application/vnd.openxmlformats-officedocument.presentationml.slideLayout+xml"/>
  <Override PartName="/ppt/slideLayouts/slideLayout1630.xml" ContentType="application/vnd.openxmlformats-officedocument.presentationml.slideLayout+xml"/>
  <Override PartName="/ppt/slideLayouts/slideLayout1631.xml" ContentType="application/vnd.openxmlformats-officedocument.presentationml.slideLayout+xml"/>
  <Override PartName="/ppt/slideLayouts/slideLayout1632.xml" ContentType="application/vnd.openxmlformats-officedocument.presentationml.slideLayout+xml"/>
  <Override PartName="/ppt/slideLayouts/slideLayout1633.xml" ContentType="application/vnd.openxmlformats-officedocument.presentationml.slideLayout+xml"/>
  <Override PartName="/ppt/slideLayouts/slideLayout1634.xml" ContentType="application/vnd.openxmlformats-officedocument.presentationml.slideLayout+xml"/>
  <Override PartName="/ppt/slideLayouts/slideLayout1635.xml" ContentType="application/vnd.openxmlformats-officedocument.presentationml.slideLayout+xml"/>
  <Override PartName="/ppt/slideLayouts/slideLayout1636.xml" ContentType="application/vnd.openxmlformats-officedocument.presentationml.slideLayout+xml"/>
  <Override PartName="/ppt/slideLayouts/slideLayout1637.xml" ContentType="application/vnd.openxmlformats-officedocument.presentationml.slideLayout+xml"/>
  <Override PartName="/ppt/slideLayouts/slideLayout1638.xml" ContentType="application/vnd.openxmlformats-officedocument.presentationml.slideLayout+xml"/>
  <Override PartName="/ppt/slideLayouts/slideLayout1639.xml" ContentType="application/vnd.openxmlformats-officedocument.presentationml.slideLayout+xml"/>
  <Override PartName="/ppt/slideLayouts/slideLayout1640.xml" ContentType="application/vnd.openxmlformats-officedocument.presentationml.slideLayout+xml"/>
  <Override PartName="/ppt/theme/theme12.xml" ContentType="application/vnd.openxmlformats-officedocument.theme+xml"/>
  <Override PartName="/ppt/charts/chart211.xml" ContentType="application/vnd.openxmlformats-officedocument.drawingml.chart+xml"/>
  <Override PartName="/ppt/theme/themeOverride211.xml" ContentType="application/vnd.openxmlformats-officedocument.themeOverride+xml"/>
  <Override PartName="/ppt/charts/chart212.xml" ContentType="application/vnd.openxmlformats-officedocument.drawingml.chart+xml"/>
  <Override PartName="/ppt/theme/themeOverride212.xml" ContentType="application/vnd.openxmlformats-officedocument.themeOverride+xml"/>
  <Override PartName="/ppt/charts/chart213.xml" ContentType="application/vnd.openxmlformats-officedocument.drawingml.chart+xml"/>
  <Override PartName="/ppt/theme/themeOverride213.xml" ContentType="application/vnd.openxmlformats-officedocument.themeOverride+xml"/>
  <Override PartName="/ppt/charts/chart214.xml" ContentType="application/vnd.openxmlformats-officedocument.drawingml.chart+xml"/>
  <Override PartName="/ppt/theme/themeOverride214.xml" ContentType="application/vnd.openxmlformats-officedocument.themeOverride+xml"/>
  <Override PartName="/ppt/charts/chart215.xml" ContentType="application/vnd.openxmlformats-officedocument.drawingml.chart+xml"/>
  <Override PartName="/ppt/theme/themeOverride215.xml" ContentType="application/vnd.openxmlformats-officedocument.themeOverride+xml"/>
  <Override PartName="/ppt/charts/chart216.xml" ContentType="application/vnd.openxmlformats-officedocument.drawingml.chart+xml"/>
  <Override PartName="/ppt/theme/themeOverride216.xml" ContentType="application/vnd.openxmlformats-officedocument.themeOverride+xml"/>
  <Override PartName="/ppt/charts/chart217.xml" ContentType="application/vnd.openxmlformats-officedocument.drawingml.chart+xml"/>
  <Override PartName="/ppt/theme/themeOverride217.xml" ContentType="application/vnd.openxmlformats-officedocument.themeOverride+xml"/>
  <Override PartName="/ppt/charts/chart218.xml" ContentType="application/vnd.openxmlformats-officedocument.drawingml.chart+xml"/>
  <Override PartName="/ppt/theme/themeOverride218.xml" ContentType="application/vnd.openxmlformats-officedocument.themeOverride+xml"/>
  <Override PartName="/ppt/charts/chart219.xml" ContentType="application/vnd.openxmlformats-officedocument.drawingml.chart+xml"/>
  <Override PartName="/ppt/theme/themeOverride219.xml" ContentType="application/vnd.openxmlformats-officedocument.themeOverride+xml"/>
  <Override PartName="/ppt/charts/chart220.xml" ContentType="application/vnd.openxmlformats-officedocument.drawingml.chart+xml"/>
  <Override PartName="/ppt/theme/themeOverride220.xml" ContentType="application/vnd.openxmlformats-officedocument.themeOverride+xml"/>
  <Override PartName="/ppt/charts/chart221.xml" ContentType="application/vnd.openxmlformats-officedocument.drawingml.chart+xml"/>
  <Override PartName="/ppt/theme/themeOverride221.xml" ContentType="application/vnd.openxmlformats-officedocument.themeOverride+xml"/>
  <Override PartName="/ppt/charts/chart222.xml" ContentType="application/vnd.openxmlformats-officedocument.drawingml.chart+xml"/>
  <Override PartName="/ppt/theme/themeOverride222.xml" ContentType="application/vnd.openxmlformats-officedocument.themeOverride+xml"/>
  <Override PartName="/ppt/charts/chart223.xml" ContentType="application/vnd.openxmlformats-officedocument.drawingml.chart+xml"/>
  <Override PartName="/ppt/theme/themeOverride223.xml" ContentType="application/vnd.openxmlformats-officedocument.themeOverride+xml"/>
  <Override PartName="/ppt/charts/chart224.xml" ContentType="application/vnd.openxmlformats-officedocument.drawingml.chart+xml"/>
  <Override PartName="/ppt/theme/themeOverride224.xml" ContentType="application/vnd.openxmlformats-officedocument.themeOverride+xml"/>
  <Override PartName="/ppt/charts/chart225.xml" ContentType="application/vnd.openxmlformats-officedocument.drawingml.chart+xml"/>
  <Override PartName="/ppt/theme/themeOverride225.xml" ContentType="application/vnd.openxmlformats-officedocument.themeOverride+xml"/>
  <Override PartName="/ppt/charts/chart226.xml" ContentType="application/vnd.openxmlformats-officedocument.drawingml.chart+xml"/>
  <Override PartName="/ppt/theme/themeOverride226.xml" ContentType="application/vnd.openxmlformats-officedocument.themeOverride+xml"/>
  <Override PartName="/ppt/charts/chart227.xml" ContentType="application/vnd.openxmlformats-officedocument.drawingml.chart+xml"/>
  <Override PartName="/ppt/theme/themeOverride227.xml" ContentType="application/vnd.openxmlformats-officedocument.themeOverride+xml"/>
  <Override PartName="/ppt/charts/chart228.xml" ContentType="application/vnd.openxmlformats-officedocument.drawingml.chart+xml"/>
  <Override PartName="/ppt/theme/themeOverride228.xml" ContentType="application/vnd.openxmlformats-officedocument.themeOverride+xml"/>
  <Override PartName="/ppt/charts/chart229.xml" ContentType="application/vnd.openxmlformats-officedocument.drawingml.chart+xml"/>
  <Override PartName="/ppt/theme/themeOverride229.xml" ContentType="application/vnd.openxmlformats-officedocument.themeOverride+xml"/>
  <Override PartName="/ppt/charts/chart230.xml" ContentType="application/vnd.openxmlformats-officedocument.drawingml.chart+xml"/>
  <Override PartName="/ppt/theme/themeOverride230.xml" ContentType="application/vnd.openxmlformats-officedocument.themeOverride+xml"/>
  <Override PartName="/ppt/charts/chart231.xml" ContentType="application/vnd.openxmlformats-officedocument.drawingml.chart+xml"/>
  <Override PartName="/ppt/theme/themeOverride231.xml" ContentType="application/vnd.openxmlformats-officedocument.themeOverride+xml"/>
  <Override PartName="/ppt/charts/chart232.xml" ContentType="application/vnd.openxmlformats-officedocument.drawingml.chart+xml"/>
  <Override PartName="/ppt/theme/themeOverride232.xml" ContentType="application/vnd.openxmlformats-officedocument.themeOverride+xml"/>
  <Override PartName="/ppt/charts/chart233.xml" ContentType="application/vnd.openxmlformats-officedocument.drawingml.chart+xml"/>
  <Override PartName="/ppt/theme/themeOverride233.xml" ContentType="application/vnd.openxmlformats-officedocument.themeOverride+xml"/>
  <Override PartName="/ppt/charts/chart234.xml" ContentType="application/vnd.openxmlformats-officedocument.drawingml.chart+xml"/>
  <Override PartName="/ppt/theme/themeOverride234.xml" ContentType="application/vnd.openxmlformats-officedocument.themeOverride+xml"/>
  <Override PartName="/ppt/charts/chart235.xml" ContentType="application/vnd.openxmlformats-officedocument.drawingml.chart+xml"/>
  <Override PartName="/ppt/theme/themeOverride235.xml" ContentType="application/vnd.openxmlformats-officedocument.themeOverride+xml"/>
  <Override PartName="/ppt/charts/chart236.xml" ContentType="application/vnd.openxmlformats-officedocument.drawingml.chart+xml"/>
  <Override PartName="/ppt/theme/themeOverride236.xml" ContentType="application/vnd.openxmlformats-officedocument.themeOverride+xml"/>
  <Override PartName="/ppt/charts/chart237.xml" ContentType="application/vnd.openxmlformats-officedocument.drawingml.chart+xml"/>
  <Override PartName="/ppt/theme/themeOverride237.xml" ContentType="application/vnd.openxmlformats-officedocument.themeOverride+xml"/>
  <Override PartName="/ppt/charts/chart238.xml" ContentType="application/vnd.openxmlformats-officedocument.drawingml.chart+xml"/>
  <Override PartName="/ppt/theme/themeOverride238.xml" ContentType="application/vnd.openxmlformats-officedocument.themeOverride+xml"/>
  <Override PartName="/ppt/charts/chart239.xml" ContentType="application/vnd.openxmlformats-officedocument.drawingml.chart+xml"/>
  <Override PartName="/ppt/theme/themeOverride239.xml" ContentType="application/vnd.openxmlformats-officedocument.themeOverride+xml"/>
  <Override PartName="/ppt/charts/chart240.xml" ContentType="application/vnd.openxmlformats-officedocument.drawingml.chart+xml"/>
  <Override PartName="/ppt/theme/themeOverride240.xml" ContentType="application/vnd.openxmlformats-officedocument.themeOverride+xml"/>
  <Override PartName="/ppt/slideLayouts/slideLayout1641.xml" ContentType="application/vnd.openxmlformats-officedocument.presentationml.slideLayout+xml"/>
  <Override PartName="/ppt/slideLayouts/slideLayout1642.xml" ContentType="application/vnd.openxmlformats-officedocument.presentationml.slideLayout+xml"/>
  <Override PartName="/ppt/slideLayouts/slideLayout1643.xml" ContentType="application/vnd.openxmlformats-officedocument.presentationml.slideLayout+xml"/>
  <Override PartName="/ppt/slideLayouts/slideLayout1644.xml" ContentType="application/vnd.openxmlformats-officedocument.presentationml.slideLayout+xml"/>
  <Override PartName="/ppt/slideLayouts/slideLayout1645.xml" ContentType="application/vnd.openxmlformats-officedocument.presentationml.slideLayout+xml"/>
  <Override PartName="/ppt/slideLayouts/slideLayout1646.xml" ContentType="application/vnd.openxmlformats-officedocument.presentationml.slideLayout+xml"/>
  <Override PartName="/ppt/slideLayouts/slideLayout1647.xml" ContentType="application/vnd.openxmlformats-officedocument.presentationml.slideLayout+xml"/>
  <Override PartName="/ppt/slideLayouts/slideLayout1648.xml" ContentType="application/vnd.openxmlformats-officedocument.presentationml.slideLayout+xml"/>
  <Override PartName="/ppt/slideLayouts/slideLayout1649.xml" ContentType="application/vnd.openxmlformats-officedocument.presentationml.slideLayout+xml"/>
  <Override PartName="/ppt/slideLayouts/slideLayout1650.xml" ContentType="application/vnd.openxmlformats-officedocument.presentationml.slideLayout+xml"/>
  <Override PartName="/ppt/slideLayouts/slideLayout1651.xml" ContentType="application/vnd.openxmlformats-officedocument.presentationml.slideLayout+xml"/>
  <Override PartName="/ppt/slideLayouts/slideLayout1652.xml" ContentType="application/vnd.openxmlformats-officedocument.presentationml.slideLayout+xml"/>
  <Override PartName="/ppt/slideLayouts/slideLayout1653.xml" ContentType="application/vnd.openxmlformats-officedocument.presentationml.slideLayout+xml"/>
  <Override PartName="/ppt/slideLayouts/slideLayout1654.xml" ContentType="application/vnd.openxmlformats-officedocument.presentationml.slideLayout+xml"/>
  <Override PartName="/ppt/slideLayouts/slideLayout1655.xml" ContentType="application/vnd.openxmlformats-officedocument.presentationml.slideLayout+xml"/>
  <Override PartName="/ppt/slideLayouts/slideLayout1656.xml" ContentType="application/vnd.openxmlformats-officedocument.presentationml.slideLayout+xml"/>
  <Override PartName="/ppt/slideLayouts/slideLayout1657.xml" ContentType="application/vnd.openxmlformats-officedocument.presentationml.slideLayout+xml"/>
  <Override PartName="/ppt/slideLayouts/slideLayout1658.xml" ContentType="application/vnd.openxmlformats-officedocument.presentationml.slideLayout+xml"/>
  <Override PartName="/ppt/slideLayouts/slideLayout1659.xml" ContentType="application/vnd.openxmlformats-officedocument.presentationml.slideLayout+xml"/>
  <Override PartName="/ppt/slideLayouts/slideLayout1660.xml" ContentType="application/vnd.openxmlformats-officedocument.presentationml.slideLayout+xml"/>
  <Override PartName="/ppt/slideLayouts/slideLayout1661.xml" ContentType="application/vnd.openxmlformats-officedocument.presentationml.slideLayout+xml"/>
  <Override PartName="/ppt/slideLayouts/slideLayout1662.xml" ContentType="application/vnd.openxmlformats-officedocument.presentationml.slideLayout+xml"/>
  <Override PartName="/ppt/slideLayouts/slideLayout1663.xml" ContentType="application/vnd.openxmlformats-officedocument.presentationml.slideLayout+xml"/>
  <Override PartName="/ppt/slideLayouts/slideLayout1664.xml" ContentType="application/vnd.openxmlformats-officedocument.presentationml.slideLayout+xml"/>
  <Override PartName="/ppt/slideLayouts/slideLayout1665.xml" ContentType="application/vnd.openxmlformats-officedocument.presentationml.slideLayout+xml"/>
  <Override PartName="/ppt/slideLayouts/slideLayout1666.xml" ContentType="application/vnd.openxmlformats-officedocument.presentationml.slideLayout+xml"/>
  <Override PartName="/ppt/slideLayouts/slideLayout1667.xml" ContentType="application/vnd.openxmlformats-officedocument.presentationml.slideLayout+xml"/>
  <Override PartName="/ppt/slideLayouts/slideLayout1668.xml" ContentType="application/vnd.openxmlformats-officedocument.presentationml.slideLayout+xml"/>
  <Override PartName="/ppt/slideLayouts/slideLayout1669.xml" ContentType="application/vnd.openxmlformats-officedocument.presentationml.slideLayout+xml"/>
  <Override PartName="/ppt/slideLayouts/slideLayout1670.xml" ContentType="application/vnd.openxmlformats-officedocument.presentationml.slideLayout+xml"/>
  <Override PartName="/ppt/slideLayouts/slideLayout1671.xml" ContentType="application/vnd.openxmlformats-officedocument.presentationml.slideLayout+xml"/>
  <Override PartName="/ppt/slideLayouts/slideLayout1672.xml" ContentType="application/vnd.openxmlformats-officedocument.presentationml.slideLayout+xml"/>
  <Override PartName="/ppt/slideLayouts/slideLayout1673.xml" ContentType="application/vnd.openxmlformats-officedocument.presentationml.slideLayout+xml"/>
  <Override PartName="/ppt/slideLayouts/slideLayout1674.xml" ContentType="application/vnd.openxmlformats-officedocument.presentationml.slideLayout+xml"/>
  <Override PartName="/ppt/slideLayouts/slideLayout1675.xml" ContentType="application/vnd.openxmlformats-officedocument.presentationml.slideLayout+xml"/>
  <Override PartName="/ppt/slideLayouts/slideLayout1676.xml" ContentType="application/vnd.openxmlformats-officedocument.presentationml.slideLayout+xml"/>
  <Override PartName="/ppt/slideLayouts/slideLayout1677.xml" ContentType="application/vnd.openxmlformats-officedocument.presentationml.slideLayout+xml"/>
  <Override PartName="/ppt/slideLayouts/slideLayout1678.xml" ContentType="application/vnd.openxmlformats-officedocument.presentationml.slideLayout+xml"/>
  <Override PartName="/ppt/slideLayouts/slideLayout1679.xml" ContentType="application/vnd.openxmlformats-officedocument.presentationml.slideLayout+xml"/>
  <Override PartName="/ppt/slideLayouts/slideLayout1680.xml" ContentType="application/vnd.openxmlformats-officedocument.presentationml.slideLayout+xml"/>
  <Override PartName="/ppt/slideLayouts/slideLayout1681.xml" ContentType="application/vnd.openxmlformats-officedocument.presentationml.slideLayout+xml"/>
  <Override PartName="/ppt/slideLayouts/slideLayout1682.xml" ContentType="application/vnd.openxmlformats-officedocument.presentationml.slideLayout+xml"/>
  <Override PartName="/ppt/slideLayouts/slideLayout1683.xml" ContentType="application/vnd.openxmlformats-officedocument.presentationml.slideLayout+xml"/>
  <Override PartName="/ppt/slideLayouts/slideLayout1684.xml" ContentType="application/vnd.openxmlformats-officedocument.presentationml.slideLayout+xml"/>
  <Override PartName="/ppt/slideLayouts/slideLayout1685.xml" ContentType="application/vnd.openxmlformats-officedocument.presentationml.slideLayout+xml"/>
  <Override PartName="/ppt/slideLayouts/slideLayout1686.xml" ContentType="application/vnd.openxmlformats-officedocument.presentationml.slideLayout+xml"/>
  <Override PartName="/ppt/slideLayouts/slideLayout1687.xml" ContentType="application/vnd.openxmlformats-officedocument.presentationml.slideLayout+xml"/>
  <Override PartName="/ppt/slideLayouts/slideLayout1688.xml" ContentType="application/vnd.openxmlformats-officedocument.presentationml.slideLayout+xml"/>
  <Override PartName="/ppt/slideLayouts/slideLayout1689.xml" ContentType="application/vnd.openxmlformats-officedocument.presentationml.slideLayout+xml"/>
  <Override PartName="/ppt/slideLayouts/slideLayout1690.xml" ContentType="application/vnd.openxmlformats-officedocument.presentationml.slideLayout+xml"/>
  <Override PartName="/ppt/slideLayouts/slideLayout1691.xml" ContentType="application/vnd.openxmlformats-officedocument.presentationml.slideLayout+xml"/>
  <Override PartName="/ppt/slideLayouts/slideLayout1692.xml" ContentType="application/vnd.openxmlformats-officedocument.presentationml.slideLayout+xml"/>
  <Override PartName="/ppt/slideLayouts/slideLayout1693.xml" ContentType="application/vnd.openxmlformats-officedocument.presentationml.slideLayout+xml"/>
  <Override PartName="/ppt/slideLayouts/slideLayout1694.xml" ContentType="application/vnd.openxmlformats-officedocument.presentationml.slideLayout+xml"/>
  <Override PartName="/ppt/slideLayouts/slideLayout1695.xml" ContentType="application/vnd.openxmlformats-officedocument.presentationml.slideLayout+xml"/>
  <Override PartName="/ppt/slideLayouts/slideLayout1696.xml" ContentType="application/vnd.openxmlformats-officedocument.presentationml.slideLayout+xml"/>
  <Override PartName="/ppt/slideLayouts/slideLayout1697.xml" ContentType="application/vnd.openxmlformats-officedocument.presentationml.slideLayout+xml"/>
  <Override PartName="/ppt/slideLayouts/slideLayout1698.xml" ContentType="application/vnd.openxmlformats-officedocument.presentationml.slideLayout+xml"/>
  <Override PartName="/ppt/slideLayouts/slideLayout1699.xml" ContentType="application/vnd.openxmlformats-officedocument.presentationml.slideLayout+xml"/>
  <Override PartName="/ppt/slideLayouts/slideLayout1700.xml" ContentType="application/vnd.openxmlformats-officedocument.presentationml.slideLayout+xml"/>
  <Override PartName="/ppt/slideLayouts/slideLayout1701.xml" ContentType="application/vnd.openxmlformats-officedocument.presentationml.slideLayout+xml"/>
  <Override PartName="/ppt/slideLayouts/slideLayout1702.xml" ContentType="application/vnd.openxmlformats-officedocument.presentationml.slideLayout+xml"/>
  <Override PartName="/ppt/slideLayouts/slideLayout1703.xml" ContentType="application/vnd.openxmlformats-officedocument.presentationml.slideLayout+xml"/>
  <Override PartName="/ppt/slideLayouts/slideLayout1704.xml" ContentType="application/vnd.openxmlformats-officedocument.presentationml.slideLayout+xml"/>
  <Override PartName="/ppt/slideLayouts/slideLayout1705.xml" ContentType="application/vnd.openxmlformats-officedocument.presentationml.slideLayout+xml"/>
  <Override PartName="/ppt/slideLayouts/slideLayout1706.xml" ContentType="application/vnd.openxmlformats-officedocument.presentationml.slideLayout+xml"/>
  <Override PartName="/ppt/slideLayouts/slideLayout1707.xml" ContentType="application/vnd.openxmlformats-officedocument.presentationml.slideLayout+xml"/>
  <Override PartName="/ppt/slideLayouts/slideLayout1708.xml" ContentType="application/vnd.openxmlformats-officedocument.presentationml.slideLayout+xml"/>
  <Override PartName="/ppt/slideLayouts/slideLayout1709.xml" ContentType="application/vnd.openxmlformats-officedocument.presentationml.slideLayout+xml"/>
  <Override PartName="/ppt/slideLayouts/slideLayout1710.xml" ContentType="application/vnd.openxmlformats-officedocument.presentationml.slideLayout+xml"/>
  <Override PartName="/ppt/slideLayouts/slideLayout1711.xml" ContentType="application/vnd.openxmlformats-officedocument.presentationml.slideLayout+xml"/>
  <Override PartName="/ppt/slideLayouts/slideLayout1712.xml" ContentType="application/vnd.openxmlformats-officedocument.presentationml.slideLayout+xml"/>
  <Override PartName="/ppt/slideLayouts/slideLayout1713.xml" ContentType="application/vnd.openxmlformats-officedocument.presentationml.slideLayout+xml"/>
  <Override PartName="/ppt/slideLayouts/slideLayout1714.xml" ContentType="application/vnd.openxmlformats-officedocument.presentationml.slideLayout+xml"/>
  <Override PartName="/ppt/slideLayouts/slideLayout1715.xml" ContentType="application/vnd.openxmlformats-officedocument.presentationml.slideLayout+xml"/>
  <Override PartName="/ppt/slideLayouts/slideLayout1716.xml" ContentType="application/vnd.openxmlformats-officedocument.presentationml.slideLayout+xml"/>
  <Override PartName="/ppt/slideLayouts/slideLayout1717.xml" ContentType="application/vnd.openxmlformats-officedocument.presentationml.slideLayout+xml"/>
  <Override PartName="/ppt/slideLayouts/slideLayout1718.xml" ContentType="application/vnd.openxmlformats-officedocument.presentationml.slideLayout+xml"/>
  <Override PartName="/ppt/slideLayouts/slideLayout1719.xml" ContentType="application/vnd.openxmlformats-officedocument.presentationml.slideLayout+xml"/>
  <Override PartName="/ppt/slideLayouts/slideLayout1720.xml" ContentType="application/vnd.openxmlformats-officedocument.presentationml.slideLayout+xml"/>
  <Override PartName="/ppt/slideLayouts/slideLayout1721.xml" ContentType="application/vnd.openxmlformats-officedocument.presentationml.slideLayout+xml"/>
  <Override PartName="/ppt/slideLayouts/slideLayout1722.xml" ContentType="application/vnd.openxmlformats-officedocument.presentationml.slideLayout+xml"/>
  <Override PartName="/ppt/slideLayouts/slideLayout1723.xml" ContentType="application/vnd.openxmlformats-officedocument.presentationml.slideLayout+xml"/>
  <Override PartName="/ppt/slideLayouts/slideLayout1724.xml" ContentType="application/vnd.openxmlformats-officedocument.presentationml.slideLayout+xml"/>
  <Override PartName="/ppt/slideLayouts/slideLayout1725.xml" ContentType="application/vnd.openxmlformats-officedocument.presentationml.slideLayout+xml"/>
  <Override PartName="/ppt/slideLayouts/slideLayout1726.xml" ContentType="application/vnd.openxmlformats-officedocument.presentationml.slideLayout+xml"/>
  <Override PartName="/ppt/slideLayouts/slideLayout1727.xml" ContentType="application/vnd.openxmlformats-officedocument.presentationml.slideLayout+xml"/>
  <Override PartName="/ppt/slideLayouts/slideLayout1728.xml" ContentType="application/vnd.openxmlformats-officedocument.presentationml.slideLayout+xml"/>
  <Override PartName="/ppt/slideLayouts/slideLayout1729.xml" ContentType="application/vnd.openxmlformats-officedocument.presentationml.slideLayout+xml"/>
  <Override PartName="/ppt/slideLayouts/slideLayout1730.xml" ContentType="application/vnd.openxmlformats-officedocument.presentationml.slideLayout+xml"/>
  <Override PartName="/ppt/slideLayouts/slideLayout1731.xml" ContentType="application/vnd.openxmlformats-officedocument.presentationml.slideLayout+xml"/>
  <Override PartName="/ppt/slideLayouts/slideLayout1732.xml" ContentType="application/vnd.openxmlformats-officedocument.presentationml.slideLayout+xml"/>
  <Override PartName="/ppt/slideLayouts/slideLayout1733.xml" ContentType="application/vnd.openxmlformats-officedocument.presentationml.slideLayout+xml"/>
  <Override PartName="/ppt/slideLayouts/slideLayout1734.xml" ContentType="application/vnd.openxmlformats-officedocument.presentationml.slideLayout+xml"/>
  <Override PartName="/ppt/slideLayouts/slideLayout1735.xml" ContentType="application/vnd.openxmlformats-officedocument.presentationml.slideLayout+xml"/>
  <Override PartName="/ppt/slideLayouts/slideLayout1736.xml" ContentType="application/vnd.openxmlformats-officedocument.presentationml.slideLayout+xml"/>
  <Override PartName="/ppt/slideLayouts/slideLayout1737.xml" ContentType="application/vnd.openxmlformats-officedocument.presentationml.slideLayout+xml"/>
  <Override PartName="/ppt/slideLayouts/slideLayout1738.xml" ContentType="application/vnd.openxmlformats-officedocument.presentationml.slideLayout+xml"/>
  <Override PartName="/ppt/slideLayouts/slideLayout1739.xml" ContentType="application/vnd.openxmlformats-officedocument.presentationml.slideLayout+xml"/>
  <Override PartName="/ppt/slideLayouts/slideLayout1740.xml" ContentType="application/vnd.openxmlformats-officedocument.presentationml.slideLayout+xml"/>
  <Override PartName="/ppt/slideLayouts/slideLayout1741.xml" ContentType="application/vnd.openxmlformats-officedocument.presentationml.slideLayout+xml"/>
  <Override PartName="/ppt/slideLayouts/slideLayout1742.xml" ContentType="application/vnd.openxmlformats-officedocument.presentationml.slideLayout+xml"/>
  <Override PartName="/ppt/slideLayouts/slideLayout1743.xml" ContentType="application/vnd.openxmlformats-officedocument.presentationml.slideLayout+xml"/>
  <Override PartName="/ppt/slideLayouts/slideLayout1744.xml" ContentType="application/vnd.openxmlformats-officedocument.presentationml.slideLayout+xml"/>
  <Override PartName="/ppt/slideLayouts/slideLayout1745.xml" ContentType="application/vnd.openxmlformats-officedocument.presentationml.slideLayout+xml"/>
  <Override PartName="/ppt/slideLayouts/slideLayout1746.xml" ContentType="application/vnd.openxmlformats-officedocument.presentationml.slideLayout+xml"/>
  <Override PartName="/ppt/slideLayouts/slideLayout1747.xml" ContentType="application/vnd.openxmlformats-officedocument.presentationml.slideLayout+xml"/>
  <Override PartName="/ppt/slideLayouts/slideLayout1748.xml" ContentType="application/vnd.openxmlformats-officedocument.presentationml.slideLayout+xml"/>
  <Override PartName="/ppt/slideLayouts/slideLayout1749.xml" ContentType="application/vnd.openxmlformats-officedocument.presentationml.slideLayout+xml"/>
  <Override PartName="/ppt/slideLayouts/slideLayout1750.xml" ContentType="application/vnd.openxmlformats-officedocument.presentationml.slideLayout+xml"/>
  <Override PartName="/ppt/slideLayouts/slideLayout1751.xml" ContentType="application/vnd.openxmlformats-officedocument.presentationml.slideLayout+xml"/>
  <Override PartName="/ppt/slideLayouts/slideLayout1752.xml" ContentType="application/vnd.openxmlformats-officedocument.presentationml.slideLayout+xml"/>
  <Override PartName="/ppt/slideLayouts/slideLayout1753.xml" ContentType="application/vnd.openxmlformats-officedocument.presentationml.slideLayout+xml"/>
  <Override PartName="/ppt/slideLayouts/slideLayout1754.xml" ContentType="application/vnd.openxmlformats-officedocument.presentationml.slideLayout+xml"/>
  <Override PartName="/ppt/slideLayouts/slideLayout1755.xml" ContentType="application/vnd.openxmlformats-officedocument.presentationml.slideLayout+xml"/>
  <Override PartName="/ppt/slideLayouts/slideLayout1756.xml" ContentType="application/vnd.openxmlformats-officedocument.presentationml.slideLayout+xml"/>
  <Override PartName="/ppt/slideLayouts/slideLayout1757.xml" ContentType="application/vnd.openxmlformats-officedocument.presentationml.slideLayout+xml"/>
  <Override PartName="/ppt/slideLayouts/slideLayout1758.xml" ContentType="application/vnd.openxmlformats-officedocument.presentationml.slideLayout+xml"/>
  <Override PartName="/ppt/slideLayouts/slideLayout1759.xml" ContentType="application/vnd.openxmlformats-officedocument.presentationml.slideLayout+xml"/>
  <Override PartName="/ppt/slideLayouts/slideLayout1760.xml" ContentType="application/vnd.openxmlformats-officedocument.presentationml.slideLayout+xml"/>
  <Override PartName="/ppt/slideLayouts/slideLayout1761.xml" ContentType="application/vnd.openxmlformats-officedocument.presentationml.slideLayout+xml"/>
  <Override PartName="/ppt/slideLayouts/slideLayout1762.xml" ContentType="application/vnd.openxmlformats-officedocument.presentationml.slideLayout+xml"/>
  <Override PartName="/ppt/slideLayouts/slideLayout1763.xml" ContentType="application/vnd.openxmlformats-officedocument.presentationml.slideLayout+xml"/>
  <Override PartName="/ppt/slideLayouts/slideLayout1764.xml" ContentType="application/vnd.openxmlformats-officedocument.presentationml.slideLayout+xml"/>
  <Override PartName="/ppt/slideLayouts/slideLayout1765.xml" ContentType="application/vnd.openxmlformats-officedocument.presentationml.slideLayout+xml"/>
  <Override PartName="/ppt/slideLayouts/slideLayout1766.xml" ContentType="application/vnd.openxmlformats-officedocument.presentationml.slideLayout+xml"/>
  <Override PartName="/ppt/slideLayouts/slideLayout1767.xml" ContentType="application/vnd.openxmlformats-officedocument.presentationml.slideLayout+xml"/>
  <Override PartName="/ppt/slideLayouts/slideLayout1768.xml" ContentType="application/vnd.openxmlformats-officedocument.presentationml.slideLayout+xml"/>
  <Override PartName="/ppt/slideLayouts/slideLayout1769.xml" ContentType="application/vnd.openxmlformats-officedocument.presentationml.slideLayout+xml"/>
  <Override PartName="/ppt/slideLayouts/slideLayout1770.xml" ContentType="application/vnd.openxmlformats-officedocument.presentationml.slideLayout+xml"/>
  <Override PartName="/ppt/slideLayouts/slideLayout1771.xml" ContentType="application/vnd.openxmlformats-officedocument.presentationml.slideLayout+xml"/>
  <Override PartName="/ppt/slideLayouts/slideLayout1772.xml" ContentType="application/vnd.openxmlformats-officedocument.presentationml.slideLayout+xml"/>
  <Override PartName="/ppt/slideLayouts/slideLayout1773.xml" ContentType="application/vnd.openxmlformats-officedocument.presentationml.slideLayout+xml"/>
  <Override PartName="/ppt/slideLayouts/slideLayout1774.xml" ContentType="application/vnd.openxmlformats-officedocument.presentationml.slideLayout+xml"/>
  <Override PartName="/ppt/slideLayouts/slideLayout1775.xml" ContentType="application/vnd.openxmlformats-officedocument.presentationml.slideLayout+xml"/>
  <Override PartName="/ppt/slideLayouts/slideLayout1776.xml" ContentType="application/vnd.openxmlformats-officedocument.presentationml.slideLayout+xml"/>
  <Override PartName="/ppt/slideLayouts/slideLayout1777.xml" ContentType="application/vnd.openxmlformats-officedocument.presentationml.slideLayout+xml"/>
  <Override PartName="/ppt/slideLayouts/slideLayout1778.xml" ContentType="application/vnd.openxmlformats-officedocument.presentationml.slideLayout+xml"/>
  <Override PartName="/ppt/slideLayouts/slideLayout1779.xml" ContentType="application/vnd.openxmlformats-officedocument.presentationml.slideLayout+xml"/>
  <Override PartName="/ppt/slideLayouts/slideLayout1780.xml" ContentType="application/vnd.openxmlformats-officedocument.presentationml.slideLayout+xml"/>
  <Override PartName="/ppt/slideLayouts/slideLayout1781.xml" ContentType="application/vnd.openxmlformats-officedocument.presentationml.slideLayout+xml"/>
  <Override PartName="/ppt/slideLayouts/slideLayout1782.xml" ContentType="application/vnd.openxmlformats-officedocument.presentationml.slideLayout+xml"/>
  <Override PartName="/ppt/slideLayouts/slideLayout1783.xml" ContentType="application/vnd.openxmlformats-officedocument.presentationml.slideLayout+xml"/>
  <Override PartName="/ppt/slideLayouts/slideLayout1784.xml" ContentType="application/vnd.openxmlformats-officedocument.presentationml.slideLayout+xml"/>
  <Override PartName="/ppt/slideLayouts/slideLayout1785.xml" ContentType="application/vnd.openxmlformats-officedocument.presentationml.slideLayout+xml"/>
  <Override PartName="/ppt/slideLayouts/slideLayout1786.xml" ContentType="application/vnd.openxmlformats-officedocument.presentationml.slideLayout+xml"/>
  <Override PartName="/ppt/slideLayouts/slideLayout1787.xml" ContentType="application/vnd.openxmlformats-officedocument.presentationml.slideLayout+xml"/>
  <Override PartName="/ppt/slideLayouts/slideLayout1788.xml" ContentType="application/vnd.openxmlformats-officedocument.presentationml.slideLayout+xml"/>
  <Override PartName="/ppt/slideLayouts/slideLayout1789.xml" ContentType="application/vnd.openxmlformats-officedocument.presentationml.slideLayout+xml"/>
  <Override PartName="/ppt/slideLayouts/slideLayout1790.xml" ContentType="application/vnd.openxmlformats-officedocument.presentationml.slideLayout+xml"/>
  <Override PartName="/ppt/slideLayouts/slideLayout1791.xml" ContentType="application/vnd.openxmlformats-officedocument.presentationml.slideLayout+xml"/>
  <Override PartName="/ppt/slideLayouts/slideLayout1792.xml" ContentType="application/vnd.openxmlformats-officedocument.presentationml.slideLayout+xml"/>
  <Override PartName="/ppt/slideLayouts/slideLayout1793.xml" ContentType="application/vnd.openxmlformats-officedocument.presentationml.slideLayout+xml"/>
  <Override PartName="/ppt/slideLayouts/slideLayout1794.xml" ContentType="application/vnd.openxmlformats-officedocument.presentationml.slideLayout+xml"/>
  <Override PartName="/ppt/slideLayouts/slideLayout1795.xml" ContentType="application/vnd.openxmlformats-officedocument.presentationml.slideLayout+xml"/>
  <Override PartName="/ppt/slideLayouts/slideLayout1796.xml" ContentType="application/vnd.openxmlformats-officedocument.presentationml.slideLayout+xml"/>
  <Override PartName="/ppt/slideLayouts/slideLayout1797.xml" ContentType="application/vnd.openxmlformats-officedocument.presentationml.slideLayout+xml"/>
  <Override PartName="/ppt/slideLayouts/slideLayout1798.xml" ContentType="application/vnd.openxmlformats-officedocument.presentationml.slideLayout+xml"/>
  <Override PartName="/ppt/slideLayouts/slideLayout1799.xml" ContentType="application/vnd.openxmlformats-officedocument.presentationml.slideLayout+xml"/>
  <Override PartName="/ppt/slideLayouts/slideLayout1800.xml" ContentType="application/vnd.openxmlformats-officedocument.presentationml.slideLayout+xml"/>
  <Override PartName="/ppt/slideLayouts/slideLayout1801.xml" ContentType="application/vnd.openxmlformats-officedocument.presentationml.slideLayout+xml"/>
  <Override PartName="/ppt/slideLayouts/slideLayout1802.xml" ContentType="application/vnd.openxmlformats-officedocument.presentationml.slideLayout+xml"/>
  <Override PartName="/ppt/slideLayouts/slideLayout1803.xml" ContentType="application/vnd.openxmlformats-officedocument.presentationml.slideLayout+xml"/>
  <Override PartName="/ppt/slideLayouts/slideLayout1804.xml" ContentType="application/vnd.openxmlformats-officedocument.presentationml.slideLayout+xml"/>
  <Override PartName="/ppt/slideLayouts/slideLayout1805.xml" ContentType="application/vnd.openxmlformats-officedocument.presentationml.slideLayout+xml"/>
  <Override PartName="/ppt/slideLayouts/slideLayout1806.xml" ContentType="application/vnd.openxmlformats-officedocument.presentationml.slideLayout+xml"/>
  <Override PartName="/ppt/slideLayouts/slideLayout1807.xml" ContentType="application/vnd.openxmlformats-officedocument.presentationml.slideLayout+xml"/>
  <Override PartName="/ppt/slideLayouts/slideLayout1808.xml" ContentType="application/vnd.openxmlformats-officedocument.presentationml.slideLayout+xml"/>
  <Override PartName="/ppt/slideLayouts/slideLayout1809.xml" ContentType="application/vnd.openxmlformats-officedocument.presentationml.slideLayout+xml"/>
  <Override PartName="/ppt/slideLayouts/slideLayout1810.xml" ContentType="application/vnd.openxmlformats-officedocument.presentationml.slideLayout+xml"/>
  <Override PartName="/ppt/slideLayouts/slideLayout1811.xml" ContentType="application/vnd.openxmlformats-officedocument.presentationml.slideLayout+xml"/>
  <Override PartName="/ppt/slideLayouts/slideLayout1812.xml" ContentType="application/vnd.openxmlformats-officedocument.presentationml.slideLayout+xml"/>
  <Override PartName="/ppt/slideLayouts/slideLayout1813.xml" ContentType="application/vnd.openxmlformats-officedocument.presentationml.slideLayout+xml"/>
  <Override PartName="/ppt/slideLayouts/slideLayout1814.xml" ContentType="application/vnd.openxmlformats-officedocument.presentationml.slideLayout+xml"/>
  <Override PartName="/ppt/slideLayouts/slideLayout1815.xml" ContentType="application/vnd.openxmlformats-officedocument.presentationml.slideLayout+xml"/>
  <Override PartName="/ppt/slideLayouts/slideLayout1816.xml" ContentType="application/vnd.openxmlformats-officedocument.presentationml.slideLayout+xml"/>
  <Override PartName="/ppt/slideLayouts/slideLayout1817.xml" ContentType="application/vnd.openxmlformats-officedocument.presentationml.slideLayout+xml"/>
  <Override PartName="/ppt/slideLayouts/slideLayout1818.xml" ContentType="application/vnd.openxmlformats-officedocument.presentationml.slideLayout+xml"/>
  <Override PartName="/ppt/slideLayouts/slideLayout1819.xml" ContentType="application/vnd.openxmlformats-officedocument.presentationml.slideLayout+xml"/>
  <Override PartName="/ppt/slideLayouts/slideLayout1820.xml" ContentType="application/vnd.openxmlformats-officedocument.presentationml.slideLayout+xml"/>
  <Override PartName="/ppt/slideLayouts/slideLayout1821.xml" ContentType="application/vnd.openxmlformats-officedocument.presentationml.slideLayout+xml"/>
  <Override PartName="/ppt/slideLayouts/slideLayout1822.xml" ContentType="application/vnd.openxmlformats-officedocument.presentationml.slideLayout+xml"/>
  <Override PartName="/ppt/slideLayouts/slideLayout1823.xml" ContentType="application/vnd.openxmlformats-officedocument.presentationml.slideLayout+xml"/>
  <Override PartName="/ppt/slideLayouts/slideLayout1824.xml" ContentType="application/vnd.openxmlformats-officedocument.presentationml.slideLayout+xml"/>
  <Override PartName="/ppt/slideLayouts/slideLayout1825.xml" ContentType="application/vnd.openxmlformats-officedocument.presentationml.slideLayout+xml"/>
  <Override PartName="/ppt/slideLayouts/slideLayout1826.xml" ContentType="application/vnd.openxmlformats-officedocument.presentationml.slideLayout+xml"/>
  <Override PartName="/ppt/slideLayouts/slideLayout1827.xml" ContentType="application/vnd.openxmlformats-officedocument.presentationml.slideLayout+xml"/>
  <Override PartName="/ppt/slideLayouts/slideLayout1828.xml" ContentType="application/vnd.openxmlformats-officedocument.presentationml.slideLayout+xml"/>
  <Override PartName="/ppt/slideLayouts/slideLayout1829.xml" ContentType="application/vnd.openxmlformats-officedocument.presentationml.slideLayout+xml"/>
  <Override PartName="/ppt/slideLayouts/slideLayout1830.xml" ContentType="application/vnd.openxmlformats-officedocument.presentationml.slideLayout+xml"/>
  <Override PartName="/ppt/slideLayouts/slideLayout1831.xml" ContentType="application/vnd.openxmlformats-officedocument.presentationml.slideLayout+xml"/>
  <Override PartName="/ppt/slideLayouts/slideLayout1832.xml" ContentType="application/vnd.openxmlformats-officedocument.presentationml.slideLayout+xml"/>
  <Override PartName="/ppt/slideLayouts/slideLayout1833.xml" ContentType="application/vnd.openxmlformats-officedocument.presentationml.slideLayout+xml"/>
  <Override PartName="/ppt/slideLayouts/slideLayout1834.xml" ContentType="application/vnd.openxmlformats-officedocument.presentationml.slideLayout+xml"/>
  <Override PartName="/ppt/slideLayouts/slideLayout1835.xml" ContentType="application/vnd.openxmlformats-officedocument.presentationml.slideLayout+xml"/>
  <Override PartName="/ppt/slideLayouts/slideLayout1836.xml" ContentType="application/vnd.openxmlformats-officedocument.presentationml.slideLayout+xml"/>
  <Override PartName="/ppt/slideLayouts/slideLayout1837.xml" ContentType="application/vnd.openxmlformats-officedocument.presentationml.slideLayout+xml"/>
  <Override PartName="/ppt/slideLayouts/slideLayout1838.xml" ContentType="application/vnd.openxmlformats-officedocument.presentationml.slideLayout+xml"/>
  <Override PartName="/ppt/theme/theme13.xml" ContentType="application/vnd.openxmlformats-officedocument.theme+xml"/>
  <Override PartName="/ppt/charts/chart241.xml" ContentType="application/vnd.openxmlformats-officedocument.drawingml.chart+xml"/>
  <Override PartName="/ppt/theme/themeOverride241.xml" ContentType="application/vnd.openxmlformats-officedocument.themeOverride+xml"/>
  <Override PartName="/ppt/charts/chart242.xml" ContentType="application/vnd.openxmlformats-officedocument.drawingml.chart+xml"/>
  <Override PartName="/ppt/theme/themeOverride242.xml" ContentType="application/vnd.openxmlformats-officedocument.themeOverride+xml"/>
  <Override PartName="/ppt/charts/chart243.xml" ContentType="application/vnd.openxmlformats-officedocument.drawingml.chart+xml"/>
  <Override PartName="/ppt/theme/themeOverride243.xml" ContentType="application/vnd.openxmlformats-officedocument.themeOverride+xml"/>
  <Override PartName="/ppt/charts/chart244.xml" ContentType="application/vnd.openxmlformats-officedocument.drawingml.chart+xml"/>
  <Override PartName="/ppt/theme/themeOverride244.xml" ContentType="application/vnd.openxmlformats-officedocument.themeOverride+xml"/>
  <Override PartName="/ppt/charts/chart245.xml" ContentType="application/vnd.openxmlformats-officedocument.drawingml.chart+xml"/>
  <Override PartName="/ppt/theme/themeOverride245.xml" ContentType="application/vnd.openxmlformats-officedocument.themeOverride+xml"/>
  <Override PartName="/ppt/charts/chart246.xml" ContentType="application/vnd.openxmlformats-officedocument.drawingml.chart+xml"/>
  <Override PartName="/ppt/theme/themeOverride246.xml" ContentType="application/vnd.openxmlformats-officedocument.themeOverride+xml"/>
  <Override PartName="/ppt/charts/chart247.xml" ContentType="application/vnd.openxmlformats-officedocument.drawingml.chart+xml"/>
  <Override PartName="/ppt/theme/themeOverride247.xml" ContentType="application/vnd.openxmlformats-officedocument.themeOverride+xml"/>
  <Override PartName="/ppt/charts/chart248.xml" ContentType="application/vnd.openxmlformats-officedocument.drawingml.chart+xml"/>
  <Override PartName="/ppt/theme/themeOverride248.xml" ContentType="application/vnd.openxmlformats-officedocument.themeOverride+xml"/>
  <Override PartName="/ppt/charts/chart249.xml" ContentType="application/vnd.openxmlformats-officedocument.drawingml.chart+xml"/>
  <Override PartName="/ppt/theme/themeOverride249.xml" ContentType="application/vnd.openxmlformats-officedocument.themeOverride+xml"/>
  <Override PartName="/ppt/charts/chart250.xml" ContentType="application/vnd.openxmlformats-officedocument.drawingml.chart+xml"/>
  <Override PartName="/ppt/theme/themeOverride250.xml" ContentType="application/vnd.openxmlformats-officedocument.themeOverride+xml"/>
  <Override PartName="/ppt/charts/chart251.xml" ContentType="application/vnd.openxmlformats-officedocument.drawingml.chart+xml"/>
  <Override PartName="/ppt/theme/themeOverride251.xml" ContentType="application/vnd.openxmlformats-officedocument.themeOverride+xml"/>
  <Override PartName="/ppt/charts/chart252.xml" ContentType="application/vnd.openxmlformats-officedocument.drawingml.chart+xml"/>
  <Override PartName="/ppt/theme/themeOverride252.xml" ContentType="application/vnd.openxmlformats-officedocument.themeOverride+xml"/>
  <Override PartName="/ppt/charts/chart253.xml" ContentType="application/vnd.openxmlformats-officedocument.drawingml.chart+xml"/>
  <Override PartName="/ppt/theme/themeOverride253.xml" ContentType="application/vnd.openxmlformats-officedocument.themeOverride+xml"/>
  <Override PartName="/ppt/charts/chart254.xml" ContentType="application/vnd.openxmlformats-officedocument.drawingml.chart+xml"/>
  <Override PartName="/ppt/theme/themeOverride254.xml" ContentType="application/vnd.openxmlformats-officedocument.themeOverride+xml"/>
  <Override PartName="/ppt/charts/chart255.xml" ContentType="application/vnd.openxmlformats-officedocument.drawingml.chart+xml"/>
  <Override PartName="/ppt/theme/themeOverride255.xml" ContentType="application/vnd.openxmlformats-officedocument.themeOverride+xml"/>
  <Override PartName="/ppt/charts/chart256.xml" ContentType="application/vnd.openxmlformats-officedocument.drawingml.chart+xml"/>
  <Override PartName="/ppt/theme/themeOverride256.xml" ContentType="application/vnd.openxmlformats-officedocument.themeOverride+xml"/>
  <Override PartName="/ppt/charts/chart257.xml" ContentType="application/vnd.openxmlformats-officedocument.drawingml.chart+xml"/>
  <Override PartName="/ppt/theme/themeOverride257.xml" ContentType="application/vnd.openxmlformats-officedocument.themeOverride+xml"/>
  <Override PartName="/ppt/charts/chart258.xml" ContentType="application/vnd.openxmlformats-officedocument.drawingml.chart+xml"/>
  <Override PartName="/ppt/theme/themeOverride258.xml" ContentType="application/vnd.openxmlformats-officedocument.themeOverride+xml"/>
  <Override PartName="/ppt/charts/chart259.xml" ContentType="application/vnd.openxmlformats-officedocument.drawingml.chart+xml"/>
  <Override PartName="/ppt/theme/themeOverride259.xml" ContentType="application/vnd.openxmlformats-officedocument.themeOverride+xml"/>
  <Override PartName="/ppt/charts/chart260.xml" ContentType="application/vnd.openxmlformats-officedocument.drawingml.chart+xml"/>
  <Override PartName="/ppt/theme/themeOverride260.xml" ContentType="application/vnd.openxmlformats-officedocument.themeOverride+xml"/>
  <Override PartName="/ppt/charts/chart261.xml" ContentType="application/vnd.openxmlformats-officedocument.drawingml.chart+xml"/>
  <Override PartName="/ppt/theme/themeOverride261.xml" ContentType="application/vnd.openxmlformats-officedocument.themeOverride+xml"/>
  <Override PartName="/ppt/charts/chart262.xml" ContentType="application/vnd.openxmlformats-officedocument.drawingml.chart+xml"/>
  <Override PartName="/ppt/theme/themeOverride262.xml" ContentType="application/vnd.openxmlformats-officedocument.themeOverride+xml"/>
  <Override PartName="/ppt/charts/chart263.xml" ContentType="application/vnd.openxmlformats-officedocument.drawingml.chart+xml"/>
  <Override PartName="/ppt/theme/themeOverride263.xml" ContentType="application/vnd.openxmlformats-officedocument.themeOverride+xml"/>
  <Override PartName="/ppt/charts/chart264.xml" ContentType="application/vnd.openxmlformats-officedocument.drawingml.chart+xml"/>
  <Override PartName="/ppt/theme/themeOverride264.xml" ContentType="application/vnd.openxmlformats-officedocument.themeOverride+xml"/>
  <Override PartName="/ppt/charts/chart265.xml" ContentType="application/vnd.openxmlformats-officedocument.drawingml.chart+xml"/>
  <Override PartName="/ppt/theme/themeOverride265.xml" ContentType="application/vnd.openxmlformats-officedocument.themeOverride+xml"/>
  <Override PartName="/ppt/charts/chart266.xml" ContentType="application/vnd.openxmlformats-officedocument.drawingml.chart+xml"/>
  <Override PartName="/ppt/theme/themeOverride266.xml" ContentType="application/vnd.openxmlformats-officedocument.themeOverride+xml"/>
  <Override PartName="/ppt/charts/chart267.xml" ContentType="application/vnd.openxmlformats-officedocument.drawingml.chart+xml"/>
  <Override PartName="/ppt/theme/themeOverride267.xml" ContentType="application/vnd.openxmlformats-officedocument.themeOverride+xml"/>
  <Override PartName="/ppt/charts/chart268.xml" ContentType="application/vnd.openxmlformats-officedocument.drawingml.chart+xml"/>
  <Override PartName="/ppt/theme/themeOverride268.xml" ContentType="application/vnd.openxmlformats-officedocument.themeOverride+xml"/>
  <Override PartName="/ppt/charts/chart269.xml" ContentType="application/vnd.openxmlformats-officedocument.drawingml.chart+xml"/>
  <Override PartName="/ppt/theme/themeOverride269.xml" ContentType="application/vnd.openxmlformats-officedocument.themeOverride+xml"/>
  <Override PartName="/ppt/charts/chart270.xml" ContentType="application/vnd.openxmlformats-officedocument.drawingml.chart+xml"/>
  <Override PartName="/ppt/theme/themeOverride270.xml" ContentType="application/vnd.openxmlformats-officedocument.themeOverride+xml"/>
  <Override PartName="/ppt/slideLayouts/slideLayout1839.xml" ContentType="application/vnd.openxmlformats-officedocument.presentationml.slideLayout+xml"/>
  <Override PartName="/ppt/slideLayouts/slideLayout1840.xml" ContentType="application/vnd.openxmlformats-officedocument.presentationml.slideLayout+xml"/>
  <Override PartName="/ppt/slideLayouts/slideLayout1841.xml" ContentType="application/vnd.openxmlformats-officedocument.presentationml.slideLayout+xml"/>
  <Override PartName="/ppt/slideLayouts/slideLayout1842.xml" ContentType="application/vnd.openxmlformats-officedocument.presentationml.slideLayout+xml"/>
  <Override PartName="/ppt/slideLayouts/slideLayout1843.xml" ContentType="application/vnd.openxmlformats-officedocument.presentationml.slideLayout+xml"/>
  <Override PartName="/ppt/slideLayouts/slideLayout1844.xml" ContentType="application/vnd.openxmlformats-officedocument.presentationml.slideLayout+xml"/>
  <Override PartName="/ppt/theme/theme14.xml" ContentType="application/vnd.openxmlformats-officedocument.theme+xml"/>
  <Override PartName="/ppt/slideLayouts/slideLayout1845.xml" ContentType="application/vnd.openxmlformats-officedocument.presentationml.slideLayout+xml"/>
  <Override PartName="/ppt/slideLayouts/slideLayout1846.xml" ContentType="application/vnd.openxmlformats-officedocument.presentationml.slideLayout+xml"/>
  <Override PartName="/ppt/slideLayouts/slideLayout1847.xml" ContentType="application/vnd.openxmlformats-officedocument.presentationml.slideLayout+xml"/>
  <Override PartName="/ppt/slideLayouts/slideLayout1848.xml" ContentType="application/vnd.openxmlformats-officedocument.presentationml.slideLayout+xml"/>
  <Override PartName="/ppt/slideLayouts/slideLayout1849.xml" ContentType="application/vnd.openxmlformats-officedocument.presentationml.slideLayout+xml"/>
  <Override PartName="/ppt/slideLayouts/slideLayout1850.xml" ContentType="application/vnd.openxmlformats-officedocument.presentationml.slideLayout+xml"/>
  <Override PartName="/ppt/theme/theme15.xml" ContentType="application/vnd.openxmlformats-officedocument.theme+xml"/>
  <Override PartName="/ppt/slideLayouts/slideLayout1851.xml" ContentType="application/vnd.openxmlformats-officedocument.presentationml.slideLayout+xml"/>
  <Override PartName="/ppt/slideLayouts/slideLayout1852.xml" ContentType="application/vnd.openxmlformats-officedocument.presentationml.slideLayout+xml"/>
  <Override PartName="/ppt/slideLayouts/slideLayout1853.xml" ContentType="application/vnd.openxmlformats-officedocument.presentationml.slideLayout+xml"/>
  <Override PartName="/ppt/slideLayouts/slideLayout1854.xml" ContentType="application/vnd.openxmlformats-officedocument.presentationml.slideLayout+xml"/>
  <Override PartName="/ppt/slideLayouts/slideLayout1855.xml" ContentType="application/vnd.openxmlformats-officedocument.presentationml.slideLayout+xml"/>
  <Override PartName="/ppt/slideLayouts/slideLayout1856.xml" ContentType="application/vnd.openxmlformats-officedocument.presentationml.slideLayout+xml"/>
  <Override PartName="/ppt/theme/theme16.xml" ContentType="application/vnd.openxmlformats-officedocument.theme+xml"/>
  <Override PartName="/ppt/slideLayouts/slideLayout1857.xml" ContentType="application/vnd.openxmlformats-officedocument.presentationml.slideLayout+xml"/>
  <Override PartName="/ppt/slideLayouts/slideLayout1858.xml" ContentType="application/vnd.openxmlformats-officedocument.presentationml.slideLayout+xml"/>
  <Override PartName="/ppt/slideLayouts/slideLayout1859.xml" ContentType="application/vnd.openxmlformats-officedocument.presentationml.slideLayout+xml"/>
  <Override PartName="/ppt/slideLayouts/slideLayout1860.xml" ContentType="application/vnd.openxmlformats-officedocument.presentationml.slideLayout+xml"/>
  <Override PartName="/ppt/slideLayouts/slideLayout1861.xml" ContentType="application/vnd.openxmlformats-officedocument.presentationml.slideLayout+xml"/>
  <Override PartName="/ppt/slideLayouts/slideLayout1862.xml" ContentType="application/vnd.openxmlformats-officedocument.presentationml.slideLayout+xml"/>
  <Override PartName="/ppt/theme/theme17.xml" ContentType="application/vnd.openxmlformats-officedocument.theme+xml"/>
  <Override PartName="/ppt/slideLayouts/slideLayout1863.xml" ContentType="application/vnd.openxmlformats-officedocument.presentationml.slideLayout+xml"/>
  <Override PartName="/ppt/slideLayouts/slideLayout1864.xml" ContentType="application/vnd.openxmlformats-officedocument.presentationml.slideLayout+xml"/>
  <Override PartName="/ppt/slideLayouts/slideLayout1865.xml" ContentType="application/vnd.openxmlformats-officedocument.presentationml.slideLayout+xml"/>
  <Override PartName="/ppt/slideLayouts/slideLayout1866.xml" ContentType="application/vnd.openxmlformats-officedocument.presentationml.slideLayout+xml"/>
  <Override PartName="/ppt/slideLayouts/slideLayout1867.xml" ContentType="application/vnd.openxmlformats-officedocument.presentationml.slideLayout+xml"/>
  <Override PartName="/ppt/slideLayouts/slideLayout1868.xml" ContentType="application/vnd.openxmlformats-officedocument.presentationml.slideLayout+xml"/>
  <Override PartName="/ppt/theme/theme18.xml" ContentType="application/vnd.openxmlformats-officedocument.theme+xml"/>
  <Override PartName="/ppt/slideLayouts/slideLayout1869.xml" ContentType="application/vnd.openxmlformats-officedocument.presentationml.slideLayout+xml"/>
  <Override PartName="/ppt/slideLayouts/slideLayout1870.xml" ContentType="application/vnd.openxmlformats-officedocument.presentationml.slideLayout+xml"/>
  <Override PartName="/ppt/slideLayouts/slideLayout1871.xml" ContentType="application/vnd.openxmlformats-officedocument.presentationml.slideLayout+xml"/>
  <Override PartName="/ppt/slideLayouts/slideLayout1872.xml" ContentType="application/vnd.openxmlformats-officedocument.presentationml.slideLayout+xml"/>
  <Override PartName="/ppt/slideLayouts/slideLayout1873.xml" ContentType="application/vnd.openxmlformats-officedocument.presentationml.slideLayout+xml"/>
  <Override PartName="/ppt/slideLayouts/slideLayout1874.xml" ContentType="application/vnd.openxmlformats-officedocument.presentationml.slideLayout+xml"/>
  <Override PartName="/ppt/theme/theme19.xml" ContentType="application/vnd.openxmlformats-officedocument.theme+xml"/>
  <Override PartName="/ppt/slideLayouts/slideLayout1875.xml" ContentType="application/vnd.openxmlformats-officedocument.presentationml.slideLayout+xml"/>
  <Override PartName="/ppt/slideLayouts/slideLayout1876.xml" ContentType="application/vnd.openxmlformats-officedocument.presentationml.slideLayout+xml"/>
  <Override PartName="/ppt/slideLayouts/slideLayout1877.xml" ContentType="application/vnd.openxmlformats-officedocument.presentationml.slideLayout+xml"/>
  <Override PartName="/ppt/slideLayouts/slideLayout1878.xml" ContentType="application/vnd.openxmlformats-officedocument.presentationml.slideLayout+xml"/>
  <Override PartName="/ppt/slideLayouts/slideLayout1879.xml" ContentType="application/vnd.openxmlformats-officedocument.presentationml.slideLayout+xml"/>
  <Override PartName="/ppt/slideLayouts/slideLayout1880.xml" ContentType="application/vnd.openxmlformats-officedocument.presentationml.slideLayout+xml"/>
  <Override PartName="/ppt/theme/theme20.xml" ContentType="application/vnd.openxmlformats-officedocument.theme+xml"/>
  <Override PartName="/ppt/slideLayouts/slideLayout1881.xml" ContentType="application/vnd.openxmlformats-officedocument.presentationml.slideLayout+xml"/>
  <Override PartName="/ppt/slideLayouts/slideLayout1882.xml" ContentType="application/vnd.openxmlformats-officedocument.presentationml.slideLayout+xml"/>
  <Override PartName="/ppt/slideLayouts/slideLayout1883.xml" ContentType="application/vnd.openxmlformats-officedocument.presentationml.slideLayout+xml"/>
  <Override PartName="/ppt/slideLayouts/slideLayout1884.xml" ContentType="application/vnd.openxmlformats-officedocument.presentationml.slideLayout+xml"/>
  <Override PartName="/ppt/slideLayouts/slideLayout1885.xml" ContentType="application/vnd.openxmlformats-officedocument.presentationml.slideLayout+xml"/>
  <Override PartName="/ppt/slideLayouts/slideLayout1886.xml" ContentType="application/vnd.openxmlformats-officedocument.presentationml.slideLayout+xml"/>
  <Override PartName="/ppt/theme/theme21.xml" ContentType="application/vnd.openxmlformats-officedocument.theme+xml"/>
  <Override PartName="/ppt/slideLayouts/slideLayout1887.xml" ContentType="application/vnd.openxmlformats-officedocument.presentationml.slideLayout+xml"/>
  <Override PartName="/ppt/slideLayouts/slideLayout1888.xml" ContentType="application/vnd.openxmlformats-officedocument.presentationml.slideLayout+xml"/>
  <Override PartName="/ppt/slideLayouts/slideLayout1889.xml" ContentType="application/vnd.openxmlformats-officedocument.presentationml.slideLayout+xml"/>
  <Override PartName="/ppt/slideLayouts/slideLayout1890.xml" ContentType="application/vnd.openxmlformats-officedocument.presentationml.slideLayout+xml"/>
  <Override PartName="/ppt/slideLayouts/slideLayout1891.xml" ContentType="application/vnd.openxmlformats-officedocument.presentationml.slideLayout+xml"/>
  <Override PartName="/ppt/slideLayouts/slideLayout1892.xml" ContentType="application/vnd.openxmlformats-officedocument.presentationml.slideLayout+xml"/>
  <Override PartName="/ppt/theme/theme22.xml" ContentType="application/vnd.openxmlformats-officedocument.theme+xml"/>
  <Override PartName="/ppt/slideLayouts/slideLayout1893.xml" ContentType="application/vnd.openxmlformats-officedocument.presentationml.slideLayout+xml"/>
  <Override PartName="/ppt/slideLayouts/slideLayout1894.xml" ContentType="application/vnd.openxmlformats-officedocument.presentationml.slideLayout+xml"/>
  <Override PartName="/ppt/slideLayouts/slideLayout1895.xml" ContentType="application/vnd.openxmlformats-officedocument.presentationml.slideLayout+xml"/>
  <Override PartName="/ppt/slideLayouts/slideLayout1896.xml" ContentType="application/vnd.openxmlformats-officedocument.presentationml.slideLayout+xml"/>
  <Override PartName="/ppt/slideLayouts/slideLayout1897.xml" ContentType="application/vnd.openxmlformats-officedocument.presentationml.slideLayout+xml"/>
  <Override PartName="/ppt/slideLayouts/slideLayout1898.xml" ContentType="application/vnd.openxmlformats-officedocument.presentationml.slideLayout+xml"/>
  <Override PartName="/ppt/slideLayouts/slideLayout1899.xml" ContentType="application/vnd.openxmlformats-officedocument.presentationml.slideLayout+xml"/>
  <Override PartName="/ppt/theme/theme23.xml" ContentType="application/vnd.openxmlformats-officedocument.theme+xml"/>
  <Override PartName="/ppt/slideLayouts/slideLayout1900.xml" ContentType="application/vnd.openxmlformats-officedocument.presentationml.slideLayout+xml"/>
  <Override PartName="/ppt/slideLayouts/slideLayout1901.xml" ContentType="application/vnd.openxmlformats-officedocument.presentationml.slideLayout+xml"/>
  <Override PartName="/ppt/slideLayouts/slideLayout1902.xml" ContentType="application/vnd.openxmlformats-officedocument.presentationml.slideLayout+xml"/>
  <Override PartName="/ppt/slideLayouts/slideLayout1903.xml" ContentType="application/vnd.openxmlformats-officedocument.presentationml.slideLayout+xml"/>
  <Override PartName="/ppt/slideLayouts/slideLayout1904.xml" ContentType="application/vnd.openxmlformats-officedocument.presentationml.slideLayout+xml"/>
  <Override PartName="/ppt/slideLayouts/slideLayout1905.xml" ContentType="application/vnd.openxmlformats-officedocument.presentationml.slideLayout+xml"/>
  <Override PartName="/ppt/theme/theme24.xml" ContentType="application/vnd.openxmlformats-officedocument.theme+xml"/>
  <Override PartName="/ppt/slideLayouts/slideLayout1906.xml" ContentType="application/vnd.openxmlformats-officedocument.presentationml.slideLayout+xml"/>
  <Override PartName="/ppt/slideLayouts/slideLayout1907.xml" ContentType="application/vnd.openxmlformats-officedocument.presentationml.slideLayout+xml"/>
  <Override PartName="/ppt/slideLayouts/slideLayout1908.xml" ContentType="application/vnd.openxmlformats-officedocument.presentationml.slideLayout+xml"/>
  <Override PartName="/ppt/slideLayouts/slideLayout1909.xml" ContentType="application/vnd.openxmlformats-officedocument.presentationml.slideLayout+xml"/>
  <Override PartName="/ppt/slideLayouts/slideLayout1910.xml" ContentType="application/vnd.openxmlformats-officedocument.presentationml.slideLayout+xml"/>
  <Override PartName="/ppt/slideLayouts/slideLayout1911.xml" ContentType="application/vnd.openxmlformats-officedocument.presentationml.slideLayout+xml"/>
  <Override PartName="/ppt/theme/theme25.xml" ContentType="application/vnd.openxmlformats-officedocument.theme+xml"/>
  <Override PartName="/ppt/theme/theme26.xml" ContentType="application/vnd.openxmlformats-officedocument.theme+xml"/>
  <Override PartName="/ppt/charts/chart271.xml" ContentType="application/vnd.openxmlformats-officedocument.drawingml.chart+xml"/>
  <Override PartName="/ppt/theme/themeOverride271.xml" ContentType="application/vnd.openxmlformats-officedocument.themeOverride+xml"/>
  <Override PartName="/ppt/drawings/drawing1.xml" ContentType="application/vnd.openxmlformats-officedocument.drawingml.chartshapes+xml"/>
  <Override PartName="/ppt/charts/chart272.xml" ContentType="application/vnd.openxmlformats-officedocument.drawingml.chart+xml"/>
  <Override PartName="/ppt/theme/themeOverride272.xml" ContentType="application/vnd.openxmlformats-officedocument.themeOverride+xml"/>
  <Override PartName="/ppt/charts/chart273.xml" ContentType="application/vnd.openxmlformats-officedocument.drawingml.chart+xml"/>
  <Override PartName="/ppt/charts/chart274.xml" ContentType="application/vnd.openxmlformats-officedocument.drawingml.chart+xml"/>
  <Override PartName="/ppt/theme/themeOverride273.xml" ContentType="application/vnd.openxmlformats-officedocument.themeOverride+xml"/>
  <Override PartName="/ppt/charts/chart275.xml" ContentType="application/vnd.openxmlformats-officedocument.drawingml.chart+xml"/>
  <Override PartName="/ppt/charts/chart276.xml" ContentType="application/vnd.openxmlformats-officedocument.drawingml.chart+xml"/>
  <Override PartName="/ppt/theme/themeOverride274.xml" ContentType="application/vnd.openxmlformats-officedocument.themeOverride+xml"/>
  <Override PartName="/ppt/charts/chart277.xml" ContentType="application/vnd.openxmlformats-officedocument.drawingml.chart+xml"/>
  <Override PartName="/ppt/charts/chart278.xml" ContentType="application/vnd.openxmlformats-officedocument.drawingml.chart+xml"/>
  <Override PartName="/ppt/theme/themeOverride275.xml" ContentType="application/vnd.openxmlformats-officedocument.themeOverride+xml"/>
  <Override PartName="/ppt/drawings/drawing2.xml" ContentType="application/vnd.openxmlformats-officedocument.drawingml.chartshapes+xml"/>
  <Override PartName="/ppt/charts/chart279.xml" ContentType="application/vnd.openxmlformats-officedocument.drawingml.chart+xml"/>
  <Override PartName="/ppt/theme/themeOverride276.xml" ContentType="application/vnd.openxmlformats-officedocument.themeOverride+xml"/>
  <Override PartName="/ppt/charts/chart280.xml" ContentType="application/vnd.openxmlformats-officedocument.drawingml.chart+xml"/>
  <Override PartName="/ppt/theme/themeOverride277.xml" ContentType="application/vnd.openxmlformats-officedocument.themeOverride+xml"/>
  <Override PartName="/ppt/charts/chart281.xml" ContentType="application/vnd.openxmlformats-officedocument.drawingml.chart+xml"/>
  <Override PartName="/ppt/theme/themeOverride278.xml" ContentType="application/vnd.openxmlformats-officedocument.themeOverrid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charts/chart282.xml" ContentType="application/vnd.openxmlformats-officedocument.drawingml.chart+xml"/>
  <Override PartName="/ppt/theme/themeOverride279.xml" ContentType="application/vnd.openxmlformats-officedocument.themeOverride+xml"/>
  <Override PartName="/ppt/notesSlides/notesSlide5.xml" ContentType="application/vnd.openxmlformats-officedocument.presentationml.notesSlide+xml"/>
  <Override PartName="/ppt/charts/chart283.xml" ContentType="application/vnd.openxmlformats-officedocument.drawingml.chart+xml"/>
  <Override PartName="/ppt/theme/themeOverride280.xml" ContentType="application/vnd.openxmlformats-officedocument.themeOverride+xml"/>
  <Override PartName="/ppt/charts/chart284.xml" ContentType="application/vnd.openxmlformats-officedocument.drawingml.chart+xml"/>
  <Override PartName="/ppt/theme/themeOverride281.xml" ContentType="application/vnd.openxmlformats-officedocument.themeOverr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charts/chart285.xml" ContentType="application/vnd.openxmlformats-officedocument.drawingml.chart+xml"/>
  <Override PartName="/ppt/theme/themeOverride282.xml" ContentType="application/vnd.openxmlformats-officedocument.themeOverride+xml"/>
  <Override PartName="/ppt/charts/chart286.xml" ContentType="application/vnd.openxmlformats-officedocument.drawingml.chart+xml"/>
  <Override PartName="/ppt/theme/themeOverride283.xml" ContentType="application/vnd.openxmlformats-officedocument.themeOverride+xml"/>
  <Override PartName="/ppt/charts/chart287.xml" ContentType="application/vnd.openxmlformats-officedocument.drawingml.chart+xml"/>
  <Override PartName="/ppt/theme/themeOverride284.xml" ContentType="application/vnd.openxmlformats-officedocument.themeOverride+xml"/>
  <Override PartName="/ppt/charts/chart288.xml" ContentType="application/vnd.openxmlformats-officedocument.drawingml.chart+xml"/>
  <Override PartName="/ppt/theme/themeOverride285.xml" ContentType="application/vnd.openxmlformats-officedocument.themeOverride+xml"/>
  <Override PartName="/ppt/charts/chart289.xml" ContentType="application/vnd.openxmlformats-officedocument.drawingml.chart+xml"/>
  <Override PartName="/ppt/theme/themeOverride286.xml" ContentType="application/vnd.openxmlformats-officedocument.themeOverr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charts/chart290.xml" ContentType="application/vnd.openxmlformats-officedocument.drawingml.chart+xml"/>
  <Override PartName="/ppt/theme/themeOverride287.xml" ContentType="application/vnd.openxmlformats-officedocument.themeOverride+xml"/>
  <Override PartName="/ppt/charts/chart291.xml" ContentType="application/vnd.openxmlformats-officedocument.drawingml.chart+xml"/>
  <Override PartName="/ppt/theme/themeOverride288.xml" ContentType="application/vnd.openxmlformats-officedocument.themeOverride+xml"/>
  <Override PartName="/ppt/charts/chart292.xml" ContentType="application/vnd.openxmlformats-officedocument.drawingml.chart+xml"/>
  <Override PartName="/ppt/theme/themeOverride289.xml" ContentType="application/vnd.openxmlformats-officedocument.themeOverride+xml"/>
  <Override PartName="/ppt/charts/chart293.xml" ContentType="application/vnd.openxmlformats-officedocument.drawingml.chart+xml"/>
  <Override PartName="/ppt/theme/themeOverride290.xml" ContentType="application/vnd.openxmlformats-officedocument.themeOverride+xml"/>
  <Override PartName="/ppt/charts/chart294.xml" ContentType="application/vnd.openxmlformats-officedocument.drawingml.chart+xml"/>
  <Override PartName="/ppt/theme/themeOverride291.xml" ContentType="application/vnd.openxmlformats-officedocument.themeOverride+xml"/>
  <Override PartName="/ppt/charts/chart295.xml" ContentType="application/vnd.openxmlformats-officedocument.drawingml.chart+xml"/>
  <Override PartName="/ppt/charts/chart296.xml" ContentType="application/vnd.openxmlformats-officedocument.drawingml.chart+xml"/>
  <Override PartName="/ppt/charts/chart297.xml" ContentType="application/vnd.openxmlformats-officedocument.drawingml.chart+xml"/>
  <Override PartName="/ppt/charts/chart298.xml" ContentType="application/vnd.openxmlformats-officedocument.drawingml.chart+xml"/>
  <Override PartName="/ppt/charts/chart299.xml" ContentType="application/vnd.openxmlformats-officedocument.drawingml.chart+xml"/>
  <Override PartName="/ppt/theme/themeOverride292.xml" ContentType="application/vnd.openxmlformats-officedocument.themeOverr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749" r:id="rId1"/>
    <p:sldMasterId id="2147483952" r:id="rId2"/>
    <p:sldMasterId id="2147483972" r:id="rId3"/>
    <p:sldMasterId id="2147483992" r:id="rId4"/>
    <p:sldMasterId id="2147483999" r:id="rId5"/>
    <p:sldMasterId id="2147484006" r:id="rId6"/>
    <p:sldMasterId id="2147484206" r:id="rId7"/>
    <p:sldMasterId id="2147484407" r:id="rId8"/>
    <p:sldMasterId id="2147484607" r:id="rId9"/>
    <p:sldMasterId id="2147484807" r:id="rId10"/>
    <p:sldMasterId id="2147485007" r:id="rId11"/>
    <p:sldMasterId id="2147485207" r:id="rId12"/>
    <p:sldMasterId id="2147485407" r:id="rId13"/>
    <p:sldMasterId id="2147485610" r:id="rId14"/>
    <p:sldMasterId id="2147485617" r:id="rId15"/>
    <p:sldMasterId id="2147485624" r:id="rId16"/>
    <p:sldMasterId id="2147485631" r:id="rId17"/>
    <p:sldMasterId id="2147485638" r:id="rId18"/>
    <p:sldMasterId id="2147485645" r:id="rId19"/>
    <p:sldMasterId id="2147485652" r:id="rId20"/>
    <p:sldMasterId id="2147485659" r:id="rId21"/>
    <p:sldMasterId id="2147485667" r:id="rId22"/>
    <p:sldMasterId id="2147485674" r:id="rId23"/>
    <p:sldMasterId id="2147485682" r:id="rId24"/>
    <p:sldMasterId id="2147485689" r:id="rId25"/>
  </p:sldMasterIdLst>
  <p:notesMasterIdLst>
    <p:notesMasterId r:id="rId77"/>
  </p:notesMasterIdLst>
  <p:sldIdLst>
    <p:sldId id="726" r:id="rId26"/>
    <p:sldId id="273" r:id="rId27"/>
    <p:sldId id="727" r:id="rId28"/>
    <p:sldId id="626" r:id="rId29"/>
    <p:sldId id="625" r:id="rId30"/>
    <p:sldId id="728" r:id="rId31"/>
    <p:sldId id="737" r:id="rId32"/>
    <p:sldId id="741" r:id="rId33"/>
    <p:sldId id="608" r:id="rId34"/>
    <p:sldId id="743" r:id="rId35"/>
    <p:sldId id="683" r:id="rId36"/>
    <p:sldId id="685" r:id="rId37"/>
    <p:sldId id="824" r:id="rId38"/>
    <p:sldId id="819" r:id="rId39"/>
    <p:sldId id="820" r:id="rId40"/>
    <p:sldId id="790" r:id="rId41"/>
    <p:sldId id="793" r:id="rId42"/>
    <p:sldId id="795" r:id="rId43"/>
    <p:sldId id="752" r:id="rId44"/>
    <p:sldId id="661" r:id="rId45"/>
    <p:sldId id="821" r:id="rId46"/>
    <p:sldId id="664" r:id="rId47"/>
    <p:sldId id="796" r:id="rId48"/>
    <p:sldId id="797" r:id="rId49"/>
    <p:sldId id="798" r:id="rId50"/>
    <p:sldId id="799" r:id="rId51"/>
    <p:sldId id="800" r:id="rId52"/>
    <p:sldId id="801" r:id="rId53"/>
    <p:sldId id="802" r:id="rId54"/>
    <p:sldId id="803" r:id="rId55"/>
    <p:sldId id="763" r:id="rId56"/>
    <p:sldId id="812" r:id="rId57"/>
    <p:sldId id="813" r:id="rId58"/>
    <p:sldId id="823" r:id="rId59"/>
    <p:sldId id="771" r:id="rId60"/>
    <p:sldId id="772" r:id="rId61"/>
    <p:sldId id="776" r:id="rId62"/>
    <p:sldId id="818" r:id="rId63"/>
    <p:sldId id="815" r:id="rId64"/>
    <p:sldId id="804" r:id="rId65"/>
    <p:sldId id="753" r:id="rId66"/>
    <p:sldId id="805" r:id="rId67"/>
    <p:sldId id="676" r:id="rId68"/>
    <p:sldId id="631" r:id="rId69"/>
    <p:sldId id="825" r:id="rId70"/>
    <p:sldId id="669" r:id="rId71"/>
    <p:sldId id="754" r:id="rId72"/>
    <p:sldId id="826" r:id="rId73"/>
    <p:sldId id="671" r:id="rId74"/>
    <p:sldId id="806" r:id="rId75"/>
    <p:sldId id="807" r:id="rId76"/>
  </p:sldIdLst>
  <p:sldSz cx="9144000" cy="6858000" type="screen4x3"/>
  <p:notesSz cx="6858000" cy="9144000"/>
  <p:defaultTextStyle>
    <a:defPPr>
      <a:defRPr lang="en-AU"/>
    </a:defPPr>
    <a:lvl1pPr algn="l" rtl="0" fontAlgn="base">
      <a:spcBef>
        <a:spcPct val="0"/>
      </a:spcBef>
      <a:spcAft>
        <a:spcPct val="0"/>
      </a:spcAft>
      <a:defRPr b="1" kern="1200">
        <a:solidFill>
          <a:schemeClr val="tx1"/>
        </a:solidFill>
        <a:latin typeface="Arial" charset="0"/>
        <a:ea typeface="+mn-ea"/>
        <a:cs typeface="Arial" charset="0"/>
      </a:defRPr>
    </a:lvl1pPr>
    <a:lvl2pPr marL="457200" algn="l" rtl="0" fontAlgn="base">
      <a:spcBef>
        <a:spcPct val="0"/>
      </a:spcBef>
      <a:spcAft>
        <a:spcPct val="0"/>
      </a:spcAft>
      <a:defRPr b="1" kern="1200">
        <a:solidFill>
          <a:schemeClr val="tx1"/>
        </a:solidFill>
        <a:latin typeface="Arial" charset="0"/>
        <a:ea typeface="+mn-ea"/>
        <a:cs typeface="Arial" charset="0"/>
      </a:defRPr>
    </a:lvl2pPr>
    <a:lvl3pPr marL="914400" algn="l" rtl="0" fontAlgn="base">
      <a:spcBef>
        <a:spcPct val="0"/>
      </a:spcBef>
      <a:spcAft>
        <a:spcPct val="0"/>
      </a:spcAft>
      <a:defRPr b="1" kern="1200">
        <a:solidFill>
          <a:schemeClr val="tx1"/>
        </a:solidFill>
        <a:latin typeface="Arial" charset="0"/>
        <a:ea typeface="+mn-ea"/>
        <a:cs typeface="Arial" charset="0"/>
      </a:defRPr>
    </a:lvl3pPr>
    <a:lvl4pPr marL="1371600" algn="l" rtl="0" fontAlgn="base">
      <a:spcBef>
        <a:spcPct val="0"/>
      </a:spcBef>
      <a:spcAft>
        <a:spcPct val="0"/>
      </a:spcAft>
      <a:defRPr b="1" kern="1200">
        <a:solidFill>
          <a:schemeClr val="tx1"/>
        </a:solidFill>
        <a:latin typeface="Arial" charset="0"/>
        <a:ea typeface="+mn-ea"/>
        <a:cs typeface="Arial" charset="0"/>
      </a:defRPr>
    </a:lvl4pPr>
    <a:lvl5pPr marL="1828800" algn="l" rtl="0" fontAlgn="base">
      <a:spcBef>
        <a:spcPct val="0"/>
      </a:spcBef>
      <a:spcAft>
        <a:spcPct val="0"/>
      </a:spcAft>
      <a:defRPr b="1" kern="1200">
        <a:solidFill>
          <a:schemeClr val="tx1"/>
        </a:solidFill>
        <a:latin typeface="Arial" charset="0"/>
        <a:ea typeface="+mn-ea"/>
        <a:cs typeface="Arial" charset="0"/>
      </a:defRPr>
    </a:lvl5pPr>
    <a:lvl6pPr marL="2286000" algn="l" defTabSz="914400" rtl="0" eaLnBrk="1" latinLnBrk="0" hangingPunct="1">
      <a:defRPr b="1" kern="1200">
        <a:solidFill>
          <a:schemeClr val="tx1"/>
        </a:solidFill>
        <a:latin typeface="Arial" charset="0"/>
        <a:ea typeface="+mn-ea"/>
        <a:cs typeface="Arial" charset="0"/>
      </a:defRPr>
    </a:lvl6pPr>
    <a:lvl7pPr marL="2743200" algn="l" defTabSz="914400" rtl="0" eaLnBrk="1" latinLnBrk="0" hangingPunct="1">
      <a:defRPr b="1" kern="1200">
        <a:solidFill>
          <a:schemeClr val="tx1"/>
        </a:solidFill>
        <a:latin typeface="Arial" charset="0"/>
        <a:ea typeface="+mn-ea"/>
        <a:cs typeface="Arial" charset="0"/>
      </a:defRPr>
    </a:lvl7pPr>
    <a:lvl8pPr marL="3200400" algn="l" defTabSz="914400" rtl="0" eaLnBrk="1" latinLnBrk="0" hangingPunct="1">
      <a:defRPr b="1" kern="1200">
        <a:solidFill>
          <a:schemeClr val="tx1"/>
        </a:solidFill>
        <a:latin typeface="Arial" charset="0"/>
        <a:ea typeface="+mn-ea"/>
        <a:cs typeface="Arial" charset="0"/>
      </a:defRPr>
    </a:lvl8pPr>
    <a:lvl9pPr marL="3657600" algn="l" defTabSz="914400" rtl="0" eaLnBrk="1" latinLnBrk="0" hangingPunct="1">
      <a:defRPr b="1" kern="1200">
        <a:solidFill>
          <a:schemeClr val="tx1"/>
        </a:solidFill>
        <a:latin typeface="Arial" charset="0"/>
        <a:ea typeface="+mn-ea"/>
        <a:cs typeface="Arial" charset="0"/>
      </a:defRPr>
    </a:lvl9pPr>
  </p:defaultTextStyle>
  <p:extLst>
    <p:ext uri="{521415D9-36F7-43E2-AB2F-B90AF26B5E84}">
      <p14:sectionLst xmlns:p14="http://schemas.microsoft.com/office/powerpoint/2010/main">
        <p14:section name="Címoldalak fotóval" id="{DE274AEB-1EFD-4B51-B151-A5DA09AF2D9C}">
          <p14:sldIdLst>
            <p14:sldId id="726"/>
          </p14:sldIdLst>
        </p14:section>
        <p14:section name="Tartalomjegyzék oldal" id="{3DFC19B9-D89E-4F5B-AD0C-33B30A981FF2}">
          <p14:sldIdLst>
            <p14:sldId id="273"/>
          </p14:sldIdLst>
        </p14:section>
        <p14:section name="Fejezetcímoldalak - fotóval" id="{6C0BFF52-6E51-42E5-81C6-9BF5DBB14F71}">
          <p14:sldIdLst>
            <p14:sldId id="727"/>
          </p14:sldIdLst>
        </p14:section>
        <p14:section name="Bevezetés" id="{1888B452-34D6-4FA3-8C02-74A9A2ECA166}">
          <p14:sldIdLst>
            <p14:sldId id="626"/>
            <p14:sldId id="625"/>
          </p14:sldIdLst>
        </p14:section>
        <p14:section name="Mi a tehetség?" id="{9562D9D2-91EC-45B6-BB50-61BB7B26748E}">
          <p14:sldIdLst>
            <p14:sldId id="728"/>
            <p14:sldId id="737"/>
            <p14:sldId id="741"/>
            <p14:sldId id="608"/>
            <p14:sldId id="743"/>
            <p14:sldId id="683"/>
            <p14:sldId id="685"/>
            <p14:sldId id="824"/>
            <p14:sldId id="819"/>
            <p14:sldId id="820"/>
            <p14:sldId id="790"/>
            <p14:sldId id="793"/>
            <p14:sldId id="795"/>
            <p14:sldId id="752"/>
            <p14:sldId id="661"/>
            <p14:sldId id="821"/>
            <p14:sldId id="664"/>
            <p14:sldId id="796"/>
            <p14:sldId id="797"/>
            <p14:sldId id="798"/>
            <p14:sldId id="799"/>
            <p14:sldId id="800"/>
            <p14:sldId id="801"/>
            <p14:sldId id="802"/>
            <p14:sldId id="803"/>
            <p14:sldId id="763"/>
            <p14:sldId id="812"/>
            <p14:sldId id="813"/>
            <p14:sldId id="823"/>
            <p14:sldId id="771"/>
            <p14:sldId id="772"/>
            <p14:sldId id="776"/>
            <p14:sldId id="818"/>
            <p14:sldId id="815"/>
            <p14:sldId id="804"/>
            <p14:sldId id="753"/>
            <p14:sldId id="805"/>
            <p14:sldId id="676"/>
            <p14:sldId id="631"/>
            <p14:sldId id="825"/>
            <p14:sldId id="669"/>
            <p14:sldId id="754"/>
            <p14:sldId id="826"/>
            <p14:sldId id="671"/>
            <p14:sldId id="806"/>
            <p14:sldId id="807"/>
          </p14:sldIdLst>
        </p14:section>
      </p14:sectionLst>
    </p:ext>
    <p:ext uri="{EFAFB233-063F-42B5-8137-9DF3F51BA10A}">
      <p15:sldGuideLst xmlns:p15="http://schemas.microsoft.com/office/powerpoint/2012/main">
        <p15:guide id="1" orient="horz" pos="4156">
          <p15:clr>
            <a:srgbClr val="A4A3A4"/>
          </p15:clr>
        </p15:guide>
        <p15:guide id="2" orient="horz" pos="954">
          <p15:clr>
            <a:srgbClr val="A4A3A4"/>
          </p15:clr>
        </p15:guide>
        <p15:guide id="3" orient="horz" pos="175">
          <p15:clr>
            <a:srgbClr val="A4A3A4"/>
          </p15:clr>
        </p15:guide>
        <p15:guide id="4" orient="horz" pos="3294">
          <p15:clr>
            <a:srgbClr val="A4A3A4"/>
          </p15:clr>
        </p15:guide>
        <p15:guide id="5" orient="horz" pos="2886">
          <p15:clr>
            <a:srgbClr val="A4A3A4"/>
          </p15:clr>
        </p15:guide>
        <p15:guide id="6" orient="horz" pos="822">
          <p15:clr>
            <a:srgbClr val="A4A3A4"/>
          </p15:clr>
        </p15:guide>
        <p15:guide id="7" orient="horz" pos="3566">
          <p15:clr>
            <a:srgbClr val="A4A3A4"/>
          </p15:clr>
        </p15:guide>
        <p15:guide id="8" orient="horz" pos="3680">
          <p15:clr>
            <a:srgbClr val="A4A3A4"/>
          </p15:clr>
        </p15:guide>
        <p15:guide id="9" orient="horz" pos="1389">
          <p15:clr>
            <a:srgbClr val="A4A3A4"/>
          </p15:clr>
        </p15:guide>
        <p15:guide id="10" orient="horz" pos="1933">
          <p15:clr>
            <a:srgbClr val="A4A3A4"/>
          </p15:clr>
        </p15:guide>
        <p15:guide id="11" orient="horz" pos="3838">
          <p15:clr>
            <a:srgbClr val="A4A3A4"/>
          </p15:clr>
        </p15:guide>
        <p15:guide id="12" orient="horz" pos="3362">
          <p15:clr>
            <a:srgbClr val="A4A3A4"/>
          </p15:clr>
        </p15:guide>
        <p15:guide id="13" orient="horz" pos="3430">
          <p15:clr>
            <a:srgbClr val="A4A3A4"/>
          </p15:clr>
        </p15:guide>
        <p15:guide id="14" orient="horz" pos="2115">
          <p15:clr>
            <a:srgbClr val="A4A3A4"/>
          </p15:clr>
        </p15:guide>
        <p15:guide id="15" orient="horz" pos="1026">
          <p15:clr>
            <a:srgbClr val="A4A3A4"/>
          </p15:clr>
        </p15:guide>
        <p15:guide id="16" orient="horz" pos="1117">
          <p15:clr>
            <a:srgbClr val="A4A3A4"/>
          </p15:clr>
        </p15:guide>
        <p15:guide id="17" orient="horz" pos="1979">
          <p15:clr>
            <a:srgbClr val="A4A3A4"/>
          </p15:clr>
        </p15:guide>
        <p15:guide id="18" pos="181">
          <p15:clr>
            <a:srgbClr val="A4A3A4"/>
          </p15:clr>
        </p15:guide>
        <p15:guide id="19" pos="5586">
          <p15:clr>
            <a:srgbClr val="A4A3A4"/>
          </p15:clr>
        </p15:guide>
        <p15:guide id="20" pos="816">
          <p15:clr>
            <a:srgbClr val="A4A3A4"/>
          </p15:clr>
        </p15:guide>
        <p15:guide id="21" pos="5239">
          <p15:clr>
            <a:srgbClr val="A4A3A4"/>
          </p15:clr>
        </p15:guide>
        <p15:guide id="22" pos="2880">
          <p15:clr>
            <a:srgbClr val="A4A3A4"/>
          </p15:clr>
        </p15:guide>
        <p15:guide id="23" pos="3901">
          <p15:clr>
            <a:srgbClr val="A4A3A4"/>
          </p15:clr>
        </p15:guide>
        <p15:guide id="24" pos="1837">
          <p15:clr>
            <a:srgbClr val="A4A3A4"/>
          </p15:clr>
        </p15:guide>
        <p15:guide id="25" pos="340">
          <p15:clr>
            <a:srgbClr val="A4A3A4"/>
          </p15:clr>
        </p15:guide>
        <p15:guide id="26" pos="3198">
          <p15:clr>
            <a:srgbClr val="A4A3A4"/>
          </p15:clr>
        </p15:guide>
        <p15:guide id="27" pos="5057">
          <p15:clr>
            <a:srgbClr val="A4A3A4"/>
          </p15:clr>
        </p15:guide>
        <p15:guide id="28" pos="2699">
          <p15:clr>
            <a:srgbClr val="A4A3A4"/>
          </p15:clr>
        </p15:guide>
        <p15:guide id="29" pos="2676">
          <p15:clr>
            <a:srgbClr val="A4A3A4"/>
          </p15:clr>
        </p15:guide>
        <p15:guide id="30" pos="4672">
          <p15:clr>
            <a:srgbClr val="A4A3A4"/>
          </p15:clr>
        </p15:guide>
        <p15:guide id="31" pos="2290">
          <p15:clr>
            <a:srgbClr val="A4A3A4"/>
          </p15:clr>
        </p15:guide>
        <p15:guide id="32" pos="5511">
          <p15:clr>
            <a:srgbClr val="A4A3A4"/>
          </p15:clr>
        </p15:guide>
        <p15:guide id="33" pos="680">
          <p15:clr>
            <a:srgbClr val="A4A3A4"/>
          </p15:clr>
        </p15:guide>
        <p15:guide id="34" pos="2381">
          <p15:clr>
            <a:srgbClr val="A4A3A4"/>
          </p15:clr>
        </p15:guide>
        <p15:guide id="35" pos="748">
          <p15:clr>
            <a:srgbClr val="A4A3A4"/>
          </p15:clr>
        </p15:guide>
        <p15:guide id="36" pos="4944">
          <p15:clr>
            <a:srgbClr val="A4A3A4"/>
          </p15:clr>
        </p15:guide>
        <p15:guide id="37" pos="458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333333"/>
    <a:srgbClr val="145D04"/>
    <a:srgbClr val="FFFFFF"/>
    <a:srgbClr val="CCCCCC"/>
    <a:srgbClr val="489A1E"/>
    <a:srgbClr val="6DE7F6"/>
    <a:srgbClr val="999999"/>
    <a:srgbClr val="666666"/>
    <a:srgbClr val="F2F2F2"/>
    <a:srgbClr val="DEDEDE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Közepesen sötét stílus 2 – 1. jelölőszín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9D7B26C5-4107-4FEC-AEDC-1716B250A1EF}" styleName="Világos stílus 1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12700" cmpd="sng">
              <a:solidFill>
                <a:schemeClr val="tx1"/>
              </a:solidFill>
            </a:ln>
          </a:top>
          <a:bottom>
            <a:ln w="12700" cmpd="sng">
              <a:solidFill>
                <a:schemeClr val="tx1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tx1">
              <a:alpha val="2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tx1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12700" cmpd="sng">
              <a:solidFill>
                <a:schemeClr val="tx1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12700" cmpd="sng">
              <a:solidFill>
                <a:schemeClr val="tx1"/>
              </a:solidFill>
            </a:ln>
          </a:bottom>
        </a:tcBdr>
        <a:fill>
          <a:noFill/>
        </a:fill>
      </a:tcStyle>
    </a:firstRow>
  </a:tblStyle>
  <a:tblStyle styleId="{2D5ABB26-0587-4C30-8999-92F81FD0307C}" styleName="Stílus és rács nélkül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snapVertSplitter="1" vertBarState="minimized" horzBarState="maximized">
    <p:restoredLeft sz="15934" autoAdjust="0"/>
    <p:restoredTop sz="87563" autoAdjust="0"/>
  </p:normalViewPr>
  <p:slideViewPr>
    <p:cSldViewPr snapToObjects="1" showGuides="1">
      <p:cViewPr varScale="1">
        <p:scale>
          <a:sx n="116" d="100"/>
          <a:sy n="116" d="100"/>
        </p:scale>
        <p:origin x="2130" y="114"/>
      </p:cViewPr>
      <p:guideLst>
        <p:guide orient="horz" pos="4156"/>
        <p:guide orient="horz" pos="954"/>
        <p:guide orient="horz" pos="175"/>
        <p:guide orient="horz" pos="3294"/>
        <p:guide orient="horz" pos="2886"/>
        <p:guide orient="horz" pos="822"/>
        <p:guide orient="horz" pos="3566"/>
        <p:guide orient="horz" pos="3680"/>
        <p:guide orient="horz" pos="1389"/>
        <p:guide orient="horz" pos="1933"/>
        <p:guide orient="horz" pos="3838"/>
        <p:guide orient="horz" pos="3362"/>
        <p:guide orient="horz" pos="3430"/>
        <p:guide orient="horz" pos="2115"/>
        <p:guide orient="horz" pos="1026"/>
        <p:guide orient="horz" pos="1117"/>
        <p:guide orient="horz" pos="1979"/>
        <p:guide pos="181"/>
        <p:guide pos="5586"/>
        <p:guide pos="816"/>
        <p:guide pos="5239"/>
        <p:guide pos="2880"/>
        <p:guide pos="3901"/>
        <p:guide pos="1837"/>
        <p:guide pos="340"/>
        <p:guide pos="3198"/>
        <p:guide pos="5057"/>
        <p:guide pos="2699"/>
        <p:guide pos="2676"/>
        <p:guide pos="4672"/>
        <p:guide pos="2290"/>
        <p:guide pos="5511"/>
        <p:guide pos="680"/>
        <p:guide pos="2381"/>
        <p:guide pos="748"/>
        <p:guide pos="4944"/>
        <p:guide pos="4581"/>
      </p:guideLst>
    </p:cSldViewPr>
  </p:slideViewPr>
  <p:notesTextViewPr>
    <p:cViewPr>
      <p:scale>
        <a:sx n="100" d="100"/>
        <a:sy n="100" d="100"/>
      </p:scale>
      <p:origin x="0" y="0"/>
    </p:cViewPr>
  </p:notesTextViewPr>
  <p:sorterViewPr>
    <p:cViewPr>
      <p:scale>
        <a:sx n="50" d="100"/>
        <a:sy n="50" d="100"/>
      </p:scale>
      <p:origin x="0" y="5418"/>
    </p:cViewPr>
  </p:sorter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Master" Target="slideMasters/slideMaster13.xml"/><Relationship Id="rId18" Type="http://schemas.openxmlformats.org/officeDocument/2006/relationships/slideMaster" Target="slideMasters/slideMaster18.xml"/><Relationship Id="rId26" Type="http://schemas.openxmlformats.org/officeDocument/2006/relationships/slide" Target="slides/slide1.xml"/><Relationship Id="rId39" Type="http://schemas.openxmlformats.org/officeDocument/2006/relationships/slide" Target="slides/slide14.xml"/><Relationship Id="rId21" Type="http://schemas.openxmlformats.org/officeDocument/2006/relationships/slideMaster" Target="slideMasters/slideMaster21.xml"/><Relationship Id="rId34" Type="http://schemas.openxmlformats.org/officeDocument/2006/relationships/slide" Target="slides/slide9.xml"/><Relationship Id="rId42" Type="http://schemas.openxmlformats.org/officeDocument/2006/relationships/slide" Target="slides/slide17.xml"/><Relationship Id="rId47" Type="http://schemas.openxmlformats.org/officeDocument/2006/relationships/slide" Target="slides/slide22.xml"/><Relationship Id="rId50" Type="http://schemas.openxmlformats.org/officeDocument/2006/relationships/slide" Target="slides/slide25.xml"/><Relationship Id="rId55" Type="http://schemas.openxmlformats.org/officeDocument/2006/relationships/slide" Target="slides/slide30.xml"/><Relationship Id="rId63" Type="http://schemas.openxmlformats.org/officeDocument/2006/relationships/slide" Target="slides/slide38.xml"/><Relationship Id="rId68" Type="http://schemas.openxmlformats.org/officeDocument/2006/relationships/slide" Target="slides/slide43.xml"/><Relationship Id="rId76" Type="http://schemas.openxmlformats.org/officeDocument/2006/relationships/slide" Target="slides/slide51.xml"/><Relationship Id="rId7" Type="http://schemas.openxmlformats.org/officeDocument/2006/relationships/slideMaster" Target="slideMasters/slideMaster7.xml"/><Relationship Id="rId71" Type="http://schemas.openxmlformats.org/officeDocument/2006/relationships/slide" Target="slides/slide46.xml"/><Relationship Id="rId2" Type="http://schemas.openxmlformats.org/officeDocument/2006/relationships/slideMaster" Target="slideMasters/slideMaster2.xml"/><Relationship Id="rId16" Type="http://schemas.openxmlformats.org/officeDocument/2006/relationships/slideMaster" Target="slideMasters/slideMaster16.xml"/><Relationship Id="rId29" Type="http://schemas.openxmlformats.org/officeDocument/2006/relationships/slide" Target="slides/slide4.xml"/><Relationship Id="rId11" Type="http://schemas.openxmlformats.org/officeDocument/2006/relationships/slideMaster" Target="slideMasters/slideMaster11.xml"/><Relationship Id="rId24" Type="http://schemas.openxmlformats.org/officeDocument/2006/relationships/slideMaster" Target="slideMasters/slideMaster24.xml"/><Relationship Id="rId32" Type="http://schemas.openxmlformats.org/officeDocument/2006/relationships/slide" Target="slides/slide7.xml"/><Relationship Id="rId37" Type="http://schemas.openxmlformats.org/officeDocument/2006/relationships/slide" Target="slides/slide12.xml"/><Relationship Id="rId40" Type="http://schemas.openxmlformats.org/officeDocument/2006/relationships/slide" Target="slides/slide15.xml"/><Relationship Id="rId45" Type="http://schemas.openxmlformats.org/officeDocument/2006/relationships/slide" Target="slides/slide20.xml"/><Relationship Id="rId53" Type="http://schemas.openxmlformats.org/officeDocument/2006/relationships/slide" Target="slides/slide28.xml"/><Relationship Id="rId58" Type="http://schemas.openxmlformats.org/officeDocument/2006/relationships/slide" Target="slides/slide33.xml"/><Relationship Id="rId66" Type="http://schemas.openxmlformats.org/officeDocument/2006/relationships/slide" Target="slides/slide41.xml"/><Relationship Id="rId74" Type="http://schemas.openxmlformats.org/officeDocument/2006/relationships/slide" Target="slides/slide49.xml"/><Relationship Id="rId79" Type="http://schemas.openxmlformats.org/officeDocument/2006/relationships/viewProps" Target="viewProps.xml"/><Relationship Id="rId5" Type="http://schemas.openxmlformats.org/officeDocument/2006/relationships/slideMaster" Target="slideMasters/slideMaster5.xml"/><Relationship Id="rId61" Type="http://schemas.openxmlformats.org/officeDocument/2006/relationships/slide" Target="slides/slide36.xml"/><Relationship Id="rId10" Type="http://schemas.openxmlformats.org/officeDocument/2006/relationships/slideMaster" Target="slideMasters/slideMaster10.xml"/><Relationship Id="rId19" Type="http://schemas.openxmlformats.org/officeDocument/2006/relationships/slideMaster" Target="slideMasters/slideMaster19.xml"/><Relationship Id="rId31" Type="http://schemas.openxmlformats.org/officeDocument/2006/relationships/slide" Target="slides/slide6.xml"/><Relationship Id="rId44" Type="http://schemas.openxmlformats.org/officeDocument/2006/relationships/slide" Target="slides/slide19.xml"/><Relationship Id="rId52" Type="http://schemas.openxmlformats.org/officeDocument/2006/relationships/slide" Target="slides/slide27.xml"/><Relationship Id="rId60" Type="http://schemas.openxmlformats.org/officeDocument/2006/relationships/slide" Target="slides/slide35.xml"/><Relationship Id="rId65" Type="http://schemas.openxmlformats.org/officeDocument/2006/relationships/slide" Target="slides/slide40.xml"/><Relationship Id="rId73" Type="http://schemas.openxmlformats.org/officeDocument/2006/relationships/slide" Target="slides/slide48.xml"/><Relationship Id="rId78" Type="http://schemas.openxmlformats.org/officeDocument/2006/relationships/presProps" Target="presProps.xml"/><Relationship Id="rId81" Type="http://schemas.openxmlformats.org/officeDocument/2006/relationships/tableStyles" Target="tableStyles.xml"/><Relationship Id="rId4" Type="http://schemas.openxmlformats.org/officeDocument/2006/relationships/slideMaster" Target="slideMasters/slideMaster4.xml"/><Relationship Id="rId9" Type="http://schemas.openxmlformats.org/officeDocument/2006/relationships/slideMaster" Target="slideMasters/slideMaster9.xml"/><Relationship Id="rId14" Type="http://schemas.openxmlformats.org/officeDocument/2006/relationships/slideMaster" Target="slideMasters/slideMaster14.xml"/><Relationship Id="rId22" Type="http://schemas.openxmlformats.org/officeDocument/2006/relationships/slideMaster" Target="slideMasters/slideMaster22.xml"/><Relationship Id="rId27" Type="http://schemas.openxmlformats.org/officeDocument/2006/relationships/slide" Target="slides/slide2.xml"/><Relationship Id="rId30" Type="http://schemas.openxmlformats.org/officeDocument/2006/relationships/slide" Target="slides/slide5.xml"/><Relationship Id="rId35" Type="http://schemas.openxmlformats.org/officeDocument/2006/relationships/slide" Target="slides/slide10.xml"/><Relationship Id="rId43" Type="http://schemas.openxmlformats.org/officeDocument/2006/relationships/slide" Target="slides/slide18.xml"/><Relationship Id="rId48" Type="http://schemas.openxmlformats.org/officeDocument/2006/relationships/slide" Target="slides/slide23.xml"/><Relationship Id="rId56" Type="http://schemas.openxmlformats.org/officeDocument/2006/relationships/slide" Target="slides/slide31.xml"/><Relationship Id="rId64" Type="http://schemas.openxmlformats.org/officeDocument/2006/relationships/slide" Target="slides/slide39.xml"/><Relationship Id="rId69" Type="http://schemas.openxmlformats.org/officeDocument/2006/relationships/slide" Target="slides/slide44.xml"/><Relationship Id="rId77" Type="http://schemas.openxmlformats.org/officeDocument/2006/relationships/notesMaster" Target="notesMasters/notesMaster1.xml"/><Relationship Id="rId8" Type="http://schemas.openxmlformats.org/officeDocument/2006/relationships/slideMaster" Target="slideMasters/slideMaster8.xml"/><Relationship Id="rId51" Type="http://schemas.openxmlformats.org/officeDocument/2006/relationships/slide" Target="slides/slide26.xml"/><Relationship Id="rId72" Type="http://schemas.openxmlformats.org/officeDocument/2006/relationships/slide" Target="slides/slide47.xml"/><Relationship Id="rId80" Type="http://schemas.openxmlformats.org/officeDocument/2006/relationships/theme" Target="theme/theme1.xml"/><Relationship Id="rId3" Type="http://schemas.openxmlformats.org/officeDocument/2006/relationships/slideMaster" Target="slideMasters/slideMaster3.xml"/><Relationship Id="rId12" Type="http://schemas.openxmlformats.org/officeDocument/2006/relationships/slideMaster" Target="slideMasters/slideMaster12.xml"/><Relationship Id="rId17" Type="http://schemas.openxmlformats.org/officeDocument/2006/relationships/slideMaster" Target="slideMasters/slideMaster17.xml"/><Relationship Id="rId25" Type="http://schemas.openxmlformats.org/officeDocument/2006/relationships/slideMaster" Target="slideMasters/slideMaster25.xml"/><Relationship Id="rId33" Type="http://schemas.openxmlformats.org/officeDocument/2006/relationships/slide" Target="slides/slide8.xml"/><Relationship Id="rId38" Type="http://schemas.openxmlformats.org/officeDocument/2006/relationships/slide" Target="slides/slide13.xml"/><Relationship Id="rId46" Type="http://schemas.openxmlformats.org/officeDocument/2006/relationships/slide" Target="slides/slide21.xml"/><Relationship Id="rId59" Type="http://schemas.openxmlformats.org/officeDocument/2006/relationships/slide" Target="slides/slide34.xml"/><Relationship Id="rId67" Type="http://schemas.openxmlformats.org/officeDocument/2006/relationships/slide" Target="slides/slide42.xml"/><Relationship Id="rId20" Type="http://schemas.openxmlformats.org/officeDocument/2006/relationships/slideMaster" Target="slideMasters/slideMaster20.xml"/><Relationship Id="rId41" Type="http://schemas.openxmlformats.org/officeDocument/2006/relationships/slide" Target="slides/slide16.xml"/><Relationship Id="rId54" Type="http://schemas.openxmlformats.org/officeDocument/2006/relationships/slide" Target="slides/slide29.xml"/><Relationship Id="rId62" Type="http://schemas.openxmlformats.org/officeDocument/2006/relationships/slide" Target="slides/slide37.xml"/><Relationship Id="rId70" Type="http://schemas.openxmlformats.org/officeDocument/2006/relationships/slide" Target="slides/slide45.xml"/><Relationship Id="rId75" Type="http://schemas.openxmlformats.org/officeDocument/2006/relationships/slide" Target="slides/slide50.xml"/><Relationship Id="rId1" Type="http://schemas.openxmlformats.org/officeDocument/2006/relationships/slideMaster" Target="slideMasters/slideMaster1.xml"/><Relationship Id="rId6" Type="http://schemas.openxmlformats.org/officeDocument/2006/relationships/slideMaster" Target="slideMasters/slideMaster6.xml"/><Relationship Id="rId15" Type="http://schemas.openxmlformats.org/officeDocument/2006/relationships/slideMaster" Target="slideMasters/slideMaster15.xml"/><Relationship Id="rId23" Type="http://schemas.openxmlformats.org/officeDocument/2006/relationships/slideMaster" Target="slideMasters/slideMaster23.xml"/><Relationship Id="rId28" Type="http://schemas.openxmlformats.org/officeDocument/2006/relationships/slide" Target="slides/slide3.xml"/><Relationship Id="rId36" Type="http://schemas.openxmlformats.org/officeDocument/2006/relationships/slide" Target="slides/slide11.xml"/><Relationship Id="rId49" Type="http://schemas.openxmlformats.org/officeDocument/2006/relationships/slide" Target="slides/slide24.xml"/><Relationship Id="rId57" Type="http://schemas.openxmlformats.org/officeDocument/2006/relationships/slide" Target="slides/slide32.xml"/></Relationships>
</file>

<file path=ppt/charts/_rels/chart1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1.xlsx"/><Relationship Id="rId1" Type="http://schemas.openxmlformats.org/officeDocument/2006/relationships/themeOverride" Target="../theme/themeOverride1.xml"/></Relationships>
</file>

<file path=ppt/charts/_rels/chart10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10.xlsx"/><Relationship Id="rId1" Type="http://schemas.openxmlformats.org/officeDocument/2006/relationships/themeOverride" Target="../theme/themeOverride10.xml"/></Relationships>
</file>

<file path=ppt/charts/_rels/chart100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100.xlsx"/><Relationship Id="rId1" Type="http://schemas.openxmlformats.org/officeDocument/2006/relationships/themeOverride" Target="../theme/themeOverride100.xml"/></Relationships>
</file>

<file path=ppt/charts/_rels/chart101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101.xlsx"/><Relationship Id="rId1" Type="http://schemas.openxmlformats.org/officeDocument/2006/relationships/themeOverride" Target="../theme/themeOverride101.xml"/></Relationships>
</file>

<file path=ppt/charts/_rels/chart102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102.xlsx"/><Relationship Id="rId1" Type="http://schemas.openxmlformats.org/officeDocument/2006/relationships/themeOverride" Target="../theme/themeOverride102.xml"/></Relationships>
</file>

<file path=ppt/charts/_rels/chart103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103.xlsx"/><Relationship Id="rId1" Type="http://schemas.openxmlformats.org/officeDocument/2006/relationships/themeOverride" Target="../theme/themeOverride103.xml"/></Relationships>
</file>

<file path=ppt/charts/_rels/chart104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104.xlsx"/><Relationship Id="rId1" Type="http://schemas.openxmlformats.org/officeDocument/2006/relationships/themeOverride" Target="../theme/themeOverride104.xml"/></Relationships>
</file>

<file path=ppt/charts/_rels/chart105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105.xlsx"/><Relationship Id="rId1" Type="http://schemas.openxmlformats.org/officeDocument/2006/relationships/themeOverride" Target="../theme/themeOverride105.xml"/></Relationships>
</file>

<file path=ppt/charts/_rels/chart106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106.xlsx"/><Relationship Id="rId1" Type="http://schemas.openxmlformats.org/officeDocument/2006/relationships/themeOverride" Target="../theme/themeOverride106.xml"/></Relationships>
</file>

<file path=ppt/charts/_rels/chart107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107.xlsx"/><Relationship Id="rId1" Type="http://schemas.openxmlformats.org/officeDocument/2006/relationships/themeOverride" Target="../theme/themeOverride107.xml"/></Relationships>
</file>

<file path=ppt/charts/_rels/chart108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108.xlsx"/><Relationship Id="rId1" Type="http://schemas.openxmlformats.org/officeDocument/2006/relationships/themeOverride" Target="../theme/themeOverride108.xml"/></Relationships>
</file>

<file path=ppt/charts/_rels/chart109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109.xlsx"/><Relationship Id="rId1" Type="http://schemas.openxmlformats.org/officeDocument/2006/relationships/themeOverride" Target="../theme/themeOverride109.xml"/></Relationships>
</file>

<file path=ppt/charts/_rels/chart11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11.xlsx"/><Relationship Id="rId1" Type="http://schemas.openxmlformats.org/officeDocument/2006/relationships/themeOverride" Target="../theme/themeOverride11.xml"/></Relationships>
</file>

<file path=ppt/charts/_rels/chart110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110.xlsx"/><Relationship Id="rId1" Type="http://schemas.openxmlformats.org/officeDocument/2006/relationships/themeOverride" Target="../theme/themeOverride110.xml"/></Relationships>
</file>

<file path=ppt/charts/_rels/chart111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111.xlsx"/><Relationship Id="rId1" Type="http://schemas.openxmlformats.org/officeDocument/2006/relationships/themeOverride" Target="../theme/themeOverride111.xml"/></Relationships>
</file>

<file path=ppt/charts/_rels/chart112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112.xlsx"/><Relationship Id="rId1" Type="http://schemas.openxmlformats.org/officeDocument/2006/relationships/themeOverride" Target="../theme/themeOverride112.xml"/></Relationships>
</file>

<file path=ppt/charts/_rels/chart113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113.xlsx"/><Relationship Id="rId1" Type="http://schemas.openxmlformats.org/officeDocument/2006/relationships/themeOverride" Target="../theme/themeOverride113.xml"/></Relationships>
</file>

<file path=ppt/charts/_rels/chart114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114.xlsx"/><Relationship Id="rId1" Type="http://schemas.openxmlformats.org/officeDocument/2006/relationships/themeOverride" Target="../theme/themeOverride114.xml"/></Relationships>
</file>

<file path=ppt/charts/_rels/chart115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115.xlsx"/><Relationship Id="rId1" Type="http://schemas.openxmlformats.org/officeDocument/2006/relationships/themeOverride" Target="../theme/themeOverride115.xml"/></Relationships>
</file>

<file path=ppt/charts/_rels/chart116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116.xlsx"/><Relationship Id="rId1" Type="http://schemas.openxmlformats.org/officeDocument/2006/relationships/themeOverride" Target="../theme/themeOverride116.xml"/></Relationships>
</file>

<file path=ppt/charts/_rels/chart117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117.xlsx"/><Relationship Id="rId1" Type="http://schemas.openxmlformats.org/officeDocument/2006/relationships/themeOverride" Target="../theme/themeOverride117.xml"/></Relationships>
</file>

<file path=ppt/charts/_rels/chart118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118.xlsx"/><Relationship Id="rId1" Type="http://schemas.openxmlformats.org/officeDocument/2006/relationships/themeOverride" Target="../theme/themeOverride118.xml"/></Relationships>
</file>

<file path=ppt/charts/_rels/chart119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119.xlsx"/><Relationship Id="rId1" Type="http://schemas.openxmlformats.org/officeDocument/2006/relationships/themeOverride" Target="../theme/themeOverride119.xml"/></Relationships>
</file>

<file path=ppt/charts/_rels/chart12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12.xlsx"/><Relationship Id="rId1" Type="http://schemas.openxmlformats.org/officeDocument/2006/relationships/themeOverride" Target="../theme/themeOverride12.xml"/></Relationships>
</file>

<file path=ppt/charts/_rels/chart120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120.xlsx"/><Relationship Id="rId1" Type="http://schemas.openxmlformats.org/officeDocument/2006/relationships/themeOverride" Target="../theme/themeOverride120.xml"/></Relationships>
</file>

<file path=ppt/charts/_rels/chart121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121.xlsx"/><Relationship Id="rId1" Type="http://schemas.openxmlformats.org/officeDocument/2006/relationships/themeOverride" Target="../theme/themeOverride121.xml"/></Relationships>
</file>

<file path=ppt/charts/_rels/chart122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122.xlsx"/><Relationship Id="rId1" Type="http://schemas.openxmlformats.org/officeDocument/2006/relationships/themeOverride" Target="../theme/themeOverride122.xml"/></Relationships>
</file>

<file path=ppt/charts/_rels/chart123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123.xlsx"/><Relationship Id="rId1" Type="http://schemas.openxmlformats.org/officeDocument/2006/relationships/themeOverride" Target="../theme/themeOverride123.xml"/></Relationships>
</file>

<file path=ppt/charts/_rels/chart124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124.xlsx"/><Relationship Id="rId1" Type="http://schemas.openxmlformats.org/officeDocument/2006/relationships/themeOverride" Target="../theme/themeOverride124.xml"/></Relationships>
</file>

<file path=ppt/charts/_rels/chart125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125.xlsx"/><Relationship Id="rId1" Type="http://schemas.openxmlformats.org/officeDocument/2006/relationships/themeOverride" Target="../theme/themeOverride125.xml"/></Relationships>
</file>

<file path=ppt/charts/_rels/chart126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126.xlsx"/><Relationship Id="rId1" Type="http://schemas.openxmlformats.org/officeDocument/2006/relationships/themeOverride" Target="../theme/themeOverride126.xml"/></Relationships>
</file>

<file path=ppt/charts/_rels/chart127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127.xlsx"/><Relationship Id="rId1" Type="http://schemas.openxmlformats.org/officeDocument/2006/relationships/themeOverride" Target="../theme/themeOverride127.xml"/></Relationships>
</file>

<file path=ppt/charts/_rels/chart128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128.xlsx"/><Relationship Id="rId1" Type="http://schemas.openxmlformats.org/officeDocument/2006/relationships/themeOverride" Target="../theme/themeOverride128.xml"/></Relationships>
</file>

<file path=ppt/charts/_rels/chart129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129.xlsx"/><Relationship Id="rId1" Type="http://schemas.openxmlformats.org/officeDocument/2006/relationships/themeOverride" Target="../theme/themeOverride129.xml"/></Relationships>
</file>

<file path=ppt/charts/_rels/chart13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13.xlsx"/><Relationship Id="rId1" Type="http://schemas.openxmlformats.org/officeDocument/2006/relationships/themeOverride" Target="../theme/themeOverride13.xml"/></Relationships>
</file>

<file path=ppt/charts/_rels/chart130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130.xlsx"/><Relationship Id="rId1" Type="http://schemas.openxmlformats.org/officeDocument/2006/relationships/themeOverride" Target="../theme/themeOverride130.xml"/></Relationships>
</file>

<file path=ppt/charts/_rels/chart131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131.xlsx"/><Relationship Id="rId1" Type="http://schemas.openxmlformats.org/officeDocument/2006/relationships/themeOverride" Target="../theme/themeOverride131.xml"/></Relationships>
</file>

<file path=ppt/charts/_rels/chart132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132.xlsx"/><Relationship Id="rId1" Type="http://schemas.openxmlformats.org/officeDocument/2006/relationships/themeOverride" Target="../theme/themeOverride132.xml"/></Relationships>
</file>

<file path=ppt/charts/_rels/chart133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133.xlsx"/><Relationship Id="rId1" Type="http://schemas.openxmlformats.org/officeDocument/2006/relationships/themeOverride" Target="../theme/themeOverride133.xml"/></Relationships>
</file>

<file path=ppt/charts/_rels/chart134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134.xlsx"/><Relationship Id="rId1" Type="http://schemas.openxmlformats.org/officeDocument/2006/relationships/themeOverride" Target="../theme/themeOverride134.xml"/></Relationships>
</file>

<file path=ppt/charts/_rels/chart135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135.xlsx"/><Relationship Id="rId1" Type="http://schemas.openxmlformats.org/officeDocument/2006/relationships/themeOverride" Target="../theme/themeOverride135.xml"/></Relationships>
</file>

<file path=ppt/charts/_rels/chart136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136.xlsx"/><Relationship Id="rId1" Type="http://schemas.openxmlformats.org/officeDocument/2006/relationships/themeOverride" Target="../theme/themeOverride136.xml"/></Relationships>
</file>

<file path=ppt/charts/_rels/chart137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137.xlsx"/><Relationship Id="rId1" Type="http://schemas.openxmlformats.org/officeDocument/2006/relationships/themeOverride" Target="../theme/themeOverride137.xml"/></Relationships>
</file>

<file path=ppt/charts/_rels/chart138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138.xlsx"/><Relationship Id="rId1" Type="http://schemas.openxmlformats.org/officeDocument/2006/relationships/themeOverride" Target="../theme/themeOverride138.xml"/></Relationships>
</file>

<file path=ppt/charts/_rels/chart139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139.xlsx"/><Relationship Id="rId1" Type="http://schemas.openxmlformats.org/officeDocument/2006/relationships/themeOverride" Target="../theme/themeOverride139.xml"/></Relationships>
</file>

<file path=ppt/charts/_rels/chart14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14.xlsx"/><Relationship Id="rId1" Type="http://schemas.openxmlformats.org/officeDocument/2006/relationships/themeOverride" Target="../theme/themeOverride14.xml"/></Relationships>
</file>

<file path=ppt/charts/_rels/chart140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140.xlsx"/><Relationship Id="rId1" Type="http://schemas.openxmlformats.org/officeDocument/2006/relationships/themeOverride" Target="../theme/themeOverride140.xml"/></Relationships>
</file>

<file path=ppt/charts/_rels/chart141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141.xlsx"/><Relationship Id="rId1" Type="http://schemas.openxmlformats.org/officeDocument/2006/relationships/themeOverride" Target="../theme/themeOverride141.xml"/></Relationships>
</file>

<file path=ppt/charts/_rels/chart142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142.xlsx"/><Relationship Id="rId1" Type="http://schemas.openxmlformats.org/officeDocument/2006/relationships/themeOverride" Target="../theme/themeOverride142.xml"/></Relationships>
</file>

<file path=ppt/charts/_rels/chart143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143.xlsx"/><Relationship Id="rId1" Type="http://schemas.openxmlformats.org/officeDocument/2006/relationships/themeOverride" Target="../theme/themeOverride143.xml"/></Relationships>
</file>

<file path=ppt/charts/_rels/chart144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144.xlsx"/><Relationship Id="rId1" Type="http://schemas.openxmlformats.org/officeDocument/2006/relationships/themeOverride" Target="../theme/themeOverride144.xml"/></Relationships>
</file>

<file path=ppt/charts/_rels/chart145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145.xlsx"/><Relationship Id="rId1" Type="http://schemas.openxmlformats.org/officeDocument/2006/relationships/themeOverride" Target="../theme/themeOverride145.xml"/></Relationships>
</file>

<file path=ppt/charts/_rels/chart146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146.xlsx"/><Relationship Id="rId1" Type="http://schemas.openxmlformats.org/officeDocument/2006/relationships/themeOverride" Target="../theme/themeOverride146.xml"/></Relationships>
</file>

<file path=ppt/charts/_rels/chart147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147.xlsx"/><Relationship Id="rId1" Type="http://schemas.openxmlformats.org/officeDocument/2006/relationships/themeOverride" Target="../theme/themeOverride147.xml"/></Relationships>
</file>

<file path=ppt/charts/_rels/chart148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148.xlsx"/><Relationship Id="rId1" Type="http://schemas.openxmlformats.org/officeDocument/2006/relationships/themeOverride" Target="../theme/themeOverride148.xml"/></Relationships>
</file>

<file path=ppt/charts/_rels/chart149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149.xlsx"/><Relationship Id="rId1" Type="http://schemas.openxmlformats.org/officeDocument/2006/relationships/themeOverride" Target="../theme/themeOverride149.xml"/></Relationships>
</file>

<file path=ppt/charts/_rels/chart15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15.xlsx"/><Relationship Id="rId1" Type="http://schemas.openxmlformats.org/officeDocument/2006/relationships/themeOverride" Target="../theme/themeOverride15.xml"/></Relationships>
</file>

<file path=ppt/charts/_rels/chart150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150.xlsx"/><Relationship Id="rId1" Type="http://schemas.openxmlformats.org/officeDocument/2006/relationships/themeOverride" Target="../theme/themeOverride150.xml"/></Relationships>
</file>

<file path=ppt/charts/_rels/chart151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151.xlsx"/><Relationship Id="rId1" Type="http://schemas.openxmlformats.org/officeDocument/2006/relationships/themeOverride" Target="../theme/themeOverride151.xml"/></Relationships>
</file>

<file path=ppt/charts/_rels/chart152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152.xlsx"/><Relationship Id="rId1" Type="http://schemas.openxmlformats.org/officeDocument/2006/relationships/themeOverride" Target="../theme/themeOverride152.xml"/></Relationships>
</file>

<file path=ppt/charts/_rels/chart153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153.xlsx"/><Relationship Id="rId1" Type="http://schemas.openxmlformats.org/officeDocument/2006/relationships/themeOverride" Target="../theme/themeOverride153.xml"/></Relationships>
</file>

<file path=ppt/charts/_rels/chart154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154.xlsx"/><Relationship Id="rId1" Type="http://schemas.openxmlformats.org/officeDocument/2006/relationships/themeOverride" Target="../theme/themeOverride154.xml"/></Relationships>
</file>

<file path=ppt/charts/_rels/chart155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155.xlsx"/><Relationship Id="rId1" Type="http://schemas.openxmlformats.org/officeDocument/2006/relationships/themeOverride" Target="../theme/themeOverride155.xml"/></Relationships>
</file>

<file path=ppt/charts/_rels/chart156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156.xlsx"/><Relationship Id="rId1" Type="http://schemas.openxmlformats.org/officeDocument/2006/relationships/themeOverride" Target="../theme/themeOverride156.xml"/></Relationships>
</file>

<file path=ppt/charts/_rels/chart157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157.xlsx"/><Relationship Id="rId1" Type="http://schemas.openxmlformats.org/officeDocument/2006/relationships/themeOverride" Target="../theme/themeOverride157.xml"/></Relationships>
</file>

<file path=ppt/charts/_rels/chart158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158.xlsx"/><Relationship Id="rId1" Type="http://schemas.openxmlformats.org/officeDocument/2006/relationships/themeOverride" Target="../theme/themeOverride158.xml"/></Relationships>
</file>

<file path=ppt/charts/_rels/chart159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159.xlsx"/><Relationship Id="rId1" Type="http://schemas.openxmlformats.org/officeDocument/2006/relationships/themeOverride" Target="../theme/themeOverride159.xml"/></Relationships>
</file>

<file path=ppt/charts/_rels/chart16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16.xlsx"/><Relationship Id="rId1" Type="http://schemas.openxmlformats.org/officeDocument/2006/relationships/themeOverride" Target="../theme/themeOverride16.xml"/></Relationships>
</file>

<file path=ppt/charts/_rels/chart160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160.xlsx"/><Relationship Id="rId1" Type="http://schemas.openxmlformats.org/officeDocument/2006/relationships/themeOverride" Target="../theme/themeOverride160.xml"/></Relationships>
</file>

<file path=ppt/charts/_rels/chart161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161.xlsx"/><Relationship Id="rId1" Type="http://schemas.openxmlformats.org/officeDocument/2006/relationships/themeOverride" Target="../theme/themeOverride161.xml"/></Relationships>
</file>

<file path=ppt/charts/_rels/chart162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162.xlsx"/><Relationship Id="rId1" Type="http://schemas.openxmlformats.org/officeDocument/2006/relationships/themeOverride" Target="../theme/themeOverride162.xml"/></Relationships>
</file>

<file path=ppt/charts/_rels/chart163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163.xlsx"/><Relationship Id="rId1" Type="http://schemas.openxmlformats.org/officeDocument/2006/relationships/themeOverride" Target="../theme/themeOverride163.xml"/></Relationships>
</file>

<file path=ppt/charts/_rels/chart164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164.xlsx"/><Relationship Id="rId1" Type="http://schemas.openxmlformats.org/officeDocument/2006/relationships/themeOverride" Target="../theme/themeOverride164.xml"/></Relationships>
</file>

<file path=ppt/charts/_rels/chart165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165.xlsx"/><Relationship Id="rId1" Type="http://schemas.openxmlformats.org/officeDocument/2006/relationships/themeOverride" Target="../theme/themeOverride165.xml"/></Relationships>
</file>

<file path=ppt/charts/_rels/chart166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166.xlsx"/><Relationship Id="rId1" Type="http://schemas.openxmlformats.org/officeDocument/2006/relationships/themeOverride" Target="../theme/themeOverride166.xml"/></Relationships>
</file>

<file path=ppt/charts/_rels/chart167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167.xlsx"/><Relationship Id="rId1" Type="http://schemas.openxmlformats.org/officeDocument/2006/relationships/themeOverride" Target="../theme/themeOverride167.xml"/></Relationships>
</file>

<file path=ppt/charts/_rels/chart168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168.xlsx"/><Relationship Id="rId1" Type="http://schemas.openxmlformats.org/officeDocument/2006/relationships/themeOverride" Target="../theme/themeOverride168.xml"/></Relationships>
</file>

<file path=ppt/charts/_rels/chart169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169.xlsx"/><Relationship Id="rId1" Type="http://schemas.openxmlformats.org/officeDocument/2006/relationships/themeOverride" Target="../theme/themeOverride169.xml"/></Relationships>
</file>

<file path=ppt/charts/_rels/chart17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17.xlsx"/><Relationship Id="rId1" Type="http://schemas.openxmlformats.org/officeDocument/2006/relationships/themeOverride" Target="../theme/themeOverride17.xml"/></Relationships>
</file>

<file path=ppt/charts/_rels/chart170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170.xlsx"/><Relationship Id="rId1" Type="http://schemas.openxmlformats.org/officeDocument/2006/relationships/themeOverride" Target="../theme/themeOverride170.xml"/></Relationships>
</file>

<file path=ppt/charts/_rels/chart171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171.xlsx"/><Relationship Id="rId1" Type="http://schemas.openxmlformats.org/officeDocument/2006/relationships/themeOverride" Target="../theme/themeOverride171.xml"/></Relationships>
</file>

<file path=ppt/charts/_rels/chart172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172.xlsx"/><Relationship Id="rId1" Type="http://schemas.openxmlformats.org/officeDocument/2006/relationships/themeOverride" Target="../theme/themeOverride172.xml"/></Relationships>
</file>

<file path=ppt/charts/_rels/chart173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173.xlsx"/><Relationship Id="rId1" Type="http://schemas.openxmlformats.org/officeDocument/2006/relationships/themeOverride" Target="../theme/themeOverride173.xml"/></Relationships>
</file>

<file path=ppt/charts/_rels/chart174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174.xlsx"/><Relationship Id="rId1" Type="http://schemas.openxmlformats.org/officeDocument/2006/relationships/themeOverride" Target="../theme/themeOverride174.xml"/></Relationships>
</file>

<file path=ppt/charts/_rels/chart175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175.xlsx"/><Relationship Id="rId1" Type="http://schemas.openxmlformats.org/officeDocument/2006/relationships/themeOverride" Target="../theme/themeOverride175.xml"/></Relationships>
</file>

<file path=ppt/charts/_rels/chart176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176.xlsx"/><Relationship Id="rId1" Type="http://schemas.openxmlformats.org/officeDocument/2006/relationships/themeOverride" Target="../theme/themeOverride176.xml"/></Relationships>
</file>

<file path=ppt/charts/_rels/chart177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177.xlsx"/><Relationship Id="rId1" Type="http://schemas.openxmlformats.org/officeDocument/2006/relationships/themeOverride" Target="../theme/themeOverride177.xml"/></Relationships>
</file>

<file path=ppt/charts/_rels/chart178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178.xlsx"/><Relationship Id="rId1" Type="http://schemas.openxmlformats.org/officeDocument/2006/relationships/themeOverride" Target="../theme/themeOverride178.xml"/></Relationships>
</file>

<file path=ppt/charts/_rels/chart179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179.xlsx"/><Relationship Id="rId1" Type="http://schemas.openxmlformats.org/officeDocument/2006/relationships/themeOverride" Target="../theme/themeOverride179.xml"/></Relationships>
</file>

<file path=ppt/charts/_rels/chart18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18.xlsx"/><Relationship Id="rId1" Type="http://schemas.openxmlformats.org/officeDocument/2006/relationships/themeOverride" Target="../theme/themeOverride18.xml"/></Relationships>
</file>

<file path=ppt/charts/_rels/chart180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180.xlsx"/><Relationship Id="rId1" Type="http://schemas.openxmlformats.org/officeDocument/2006/relationships/themeOverride" Target="../theme/themeOverride180.xml"/></Relationships>
</file>

<file path=ppt/charts/_rels/chart181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181.xlsx"/><Relationship Id="rId1" Type="http://schemas.openxmlformats.org/officeDocument/2006/relationships/themeOverride" Target="../theme/themeOverride181.xml"/></Relationships>
</file>

<file path=ppt/charts/_rels/chart182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182.xlsx"/><Relationship Id="rId1" Type="http://schemas.openxmlformats.org/officeDocument/2006/relationships/themeOverride" Target="../theme/themeOverride182.xml"/></Relationships>
</file>

<file path=ppt/charts/_rels/chart183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183.xlsx"/><Relationship Id="rId1" Type="http://schemas.openxmlformats.org/officeDocument/2006/relationships/themeOverride" Target="../theme/themeOverride183.xml"/></Relationships>
</file>

<file path=ppt/charts/_rels/chart184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184.xlsx"/><Relationship Id="rId1" Type="http://schemas.openxmlformats.org/officeDocument/2006/relationships/themeOverride" Target="../theme/themeOverride184.xml"/></Relationships>
</file>

<file path=ppt/charts/_rels/chart185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185.xlsx"/><Relationship Id="rId1" Type="http://schemas.openxmlformats.org/officeDocument/2006/relationships/themeOverride" Target="../theme/themeOverride185.xml"/></Relationships>
</file>

<file path=ppt/charts/_rels/chart186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186.xlsx"/><Relationship Id="rId1" Type="http://schemas.openxmlformats.org/officeDocument/2006/relationships/themeOverride" Target="../theme/themeOverride186.xml"/></Relationships>
</file>

<file path=ppt/charts/_rels/chart187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187.xlsx"/><Relationship Id="rId1" Type="http://schemas.openxmlformats.org/officeDocument/2006/relationships/themeOverride" Target="../theme/themeOverride187.xml"/></Relationships>
</file>

<file path=ppt/charts/_rels/chart188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188.xlsx"/><Relationship Id="rId1" Type="http://schemas.openxmlformats.org/officeDocument/2006/relationships/themeOverride" Target="../theme/themeOverride188.xml"/></Relationships>
</file>

<file path=ppt/charts/_rels/chart189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189.xlsx"/><Relationship Id="rId1" Type="http://schemas.openxmlformats.org/officeDocument/2006/relationships/themeOverride" Target="../theme/themeOverride189.xml"/></Relationships>
</file>

<file path=ppt/charts/_rels/chart19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19.xlsx"/><Relationship Id="rId1" Type="http://schemas.openxmlformats.org/officeDocument/2006/relationships/themeOverride" Target="../theme/themeOverride19.xml"/></Relationships>
</file>

<file path=ppt/charts/_rels/chart190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190.xlsx"/><Relationship Id="rId1" Type="http://schemas.openxmlformats.org/officeDocument/2006/relationships/themeOverride" Target="../theme/themeOverride190.xml"/></Relationships>
</file>

<file path=ppt/charts/_rels/chart191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191.xlsx"/><Relationship Id="rId1" Type="http://schemas.openxmlformats.org/officeDocument/2006/relationships/themeOverride" Target="../theme/themeOverride191.xml"/></Relationships>
</file>

<file path=ppt/charts/_rels/chart192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192.xlsx"/><Relationship Id="rId1" Type="http://schemas.openxmlformats.org/officeDocument/2006/relationships/themeOverride" Target="../theme/themeOverride192.xml"/></Relationships>
</file>

<file path=ppt/charts/_rels/chart193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193.xlsx"/><Relationship Id="rId1" Type="http://schemas.openxmlformats.org/officeDocument/2006/relationships/themeOverride" Target="../theme/themeOverride193.xml"/></Relationships>
</file>

<file path=ppt/charts/_rels/chart194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194.xlsx"/><Relationship Id="rId1" Type="http://schemas.openxmlformats.org/officeDocument/2006/relationships/themeOverride" Target="../theme/themeOverride194.xml"/></Relationships>
</file>

<file path=ppt/charts/_rels/chart195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195.xlsx"/><Relationship Id="rId1" Type="http://schemas.openxmlformats.org/officeDocument/2006/relationships/themeOverride" Target="../theme/themeOverride195.xml"/></Relationships>
</file>

<file path=ppt/charts/_rels/chart196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196.xlsx"/><Relationship Id="rId1" Type="http://schemas.openxmlformats.org/officeDocument/2006/relationships/themeOverride" Target="../theme/themeOverride196.xml"/></Relationships>
</file>

<file path=ppt/charts/_rels/chart197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197.xlsx"/><Relationship Id="rId1" Type="http://schemas.openxmlformats.org/officeDocument/2006/relationships/themeOverride" Target="../theme/themeOverride197.xml"/></Relationships>
</file>

<file path=ppt/charts/_rels/chart198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198.xlsx"/><Relationship Id="rId1" Type="http://schemas.openxmlformats.org/officeDocument/2006/relationships/themeOverride" Target="../theme/themeOverride198.xml"/></Relationships>
</file>

<file path=ppt/charts/_rels/chart199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199.xlsx"/><Relationship Id="rId1" Type="http://schemas.openxmlformats.org/officeDocument/2006/relationships/themeOverride" Target="../theme/themeOverride199.xml"/></Relationships>
</file>

<file path=ppt/charts/_rels/chart2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2.xlsx"/><Relationship Id="rId1" Type="http://schemas.openxmlformats.org/officeDocument/2006/relationships/themeOverride" Target="../theme/themeOverride2.xml"/></Relationships>
</file>

<file path=ppt/charts/_rels/chart20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20.xlsx"/><Relationship Id="rId1" Type="http://schemas.openxmlformats.org/officeDocument/2006/relationships/themeOverride" Target="../theme/themeOverride20.xml"/></Relationships>
</file>

<file path=ppt/charts/_rels/chart200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200.xlsx"/><Relationship Id="rId1" Type="http://schemas.openxmlformats.org/officeDocument/2006/relationships/themeOverride" Target="../theme/themeOverride200.xml"/></Relationships>
</file>

<file path=ppt/charts/_rels/chart201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201.xlsx"/><Relationship Id="rId1" Type="http://schemas.openxmlformats.org/officeDocument/2006/relationships/themeOverride" Target="../theme/themeOverride201.xml"/></Relationships>
</file>

<file path=ppt/charts/_rels/chart202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202.xlsx"/><Relationship Id="rId1" Type="http://schemas.openxmlformats.org/officeDocument/2006/relationships/themeOverride" Target="../theme/themeOverride202.xml"/></Relationships>
</file>

<file path=ppt/charts/_rels/chart203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203.xlsx"/><Relationship Id="rId1" Type="http://schemas.openxmlformats.org/officeDocument/2006/relationships/themeOverride" Target="../theme/themeOverride203.xml"/></Relationships>
</file>

<file path=ppt/charts/_rels/chart204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204.xlsx"/><Relationship Id="rId1" Type="http://schemas.openxmlformats.org/officeDocument/2006/relationships/themeOverride" Target="../theme/themeOverride204.xml"/></Relationships>
</file>

<file path=ppt/charts/_rels/chart205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205.xlsx"/><Relationship Id="rId1" Type="http://schemas.openxmlformats.org/officeDocument/2006/relationships/themeOverride" Target="../theme/themeOverride205.xml"/></Relationships>
</file>

<file path=ppt/charts/_rels/chart206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206.xlsx"/><Relationship Id="rId1" Type="http://schemas.openxmlformats.org/officeDocument/2006/relationships/themeOverride" Target="../theme/themeOverride206.xml"/></Relationships>
</file>

<file path=ppt/charts/_rels/chart207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207.xlsx"/><Relationship Id="rId1" Type="http://schemas.openxmlformats.org/officeDocument/2006/relationships/themeOverride" Target="../theme/themeOverride207.xml"/></Relationships>
</file>

<file path=ppt/charts/_rels/chart208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208.xlsx"/><Relationship Id="rId1" Type="http://schemas.openxmlformats.org/officeDocument/2006/relationships/themeOverride" Target="../theme/themeOverride208.xml"/></Relationships>
</file>

<file path=ppt/charts/_rels/chart209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209.xlsx"/><Relationship Id="rId1" Type="http://schemas.openxmlformats.org/officeDocument/2006/relationships/themeOverride" Target="../theme/themeOverride209.xml"/></Relationships>
</file>

<file path=ppt/charts/_rels/chart21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21.xlsx"/><Relationship Id="rId1" Type="http://schemas.openxmlformats.org/officeDocument/2006/relationships/themeOverride" Target="../theme/themeOverride21.xml"/></Relationships>
</file>

<file path=ppt/charts/_rels/chart210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210.xlsx"/><Relationship Id="rId1" Type="http://schemas.openxmlformats.org/officeDocument/2006/relationships/themeOverride" Target="../theme/themeOverride210.xml"/></Relationships>
</file>

<file path=ppt/charts/_rels/chart211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211.xlsx"/><Relationship Id="rId1" Type="http://schemas.openxmlformats.org/officeDocument/2006/relationships/themeOverride" Target="../theme/themeOverride211.xml"/></Relationships>
</file>

<file path=ppt/charts/_rels/chart212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212.xlsx"/><Relationship Id="rId1" Type="http://schemas.openxmlformats.org/officeDocument/2006/relationships/themeOverride" Target="../theme/themeOverride212.xml"/></Relationships>
</file>

<file path=ppt/charts/_rels/chart213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213.xlsx"/><Relationship Id="rId1" Type="http://schemas.openxmlformats.org/officeDocument/2006/relationships/themeOverride" Target="../theme/themeOverride213.xml"/></Relationships>
</file>

<file path=ppt/charts/_rels/chart214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214.xlsx"/><Relationship Id="rId1" Type="http://schemas.openxmlformats.org/officeDocument/2006/relationships/themeOverride" Target="../theme/themeOverride214.xml"/></Relationships>
</file>

<file path=ppt/charts/_rels/chart215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215.xlsx"/><Relationship Id="rId1" Type="http://schemas.openxmlformats.org/officeDocument/2006/relationships/themeOverride" Target="../theme/themeOverride215.xml"/></Relationships>
</file>

<file path=ppt/charts/_rels/chart216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216.xlsx"/><Relationship Id="rId1" Type="http://schemas.openxmlformats.org/officeDocument/2006/relationships/themeOverride" Target="../theme/themeOverride216.xml"/></Relationships>
</file>

<file path=ppt/charts/_rels/chart217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217.xlsx"/><Relationship Id="rId1" Type="http://schemas.openxmlformats.org/officeDocument/2006/relationships/themeOverride" Target="../theme/themeOverride217.xml"/></Relationships>
</file>

<file path=ppt/charts/_rels/chart218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218.xlsx"/><Relationship Id="rId1" Type="http://schemas.openxmlformats.org/officeDocument/2006/relationships/themeOverride" Target="../theme/themeOverride218.xml"/></Relationships>
</file>

<file path=ppt/charts/_rels/chart219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219.xlsx"/><Relationship Id="rId1" Type="http://schemas.openxmlformats.org/officeDocument/2006/relationships/themeOverride" Target="../theme/themeOverride219.xml"/></Relationships>
</file>

<file path=ppt/charts/_rels/chart22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22.xlsx"/><Relationship Id="rId1" Type="http://schemas.openxmlformats.org/officeDocument/2006/relationships/themeOverride" Target="../theme/themeOverride22.xml"/></Relationships>
</file>

<file path=ppt/charts/_rels/chart220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220.xlsx"/><Relationship Id="rId1" Type="http://schemas.openxmlformats.org/officeDocument/2006/relationships/themeOverride" Target="../theme/themeOverride220.xml"/></Relationships>
</file>

<file path=ppt/charts/_rels/chart221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221.xlsx"/><Relationship Id="rId1" Type="http://schemas.openxmlformats.org/officeDocument/2006/relationships/themeOverride" Target="../theme/themeOverride221.xml"/></Relationships>
</file>

<file path=ppt/charts/_rels/chart222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222.xlsx"/><Relationship Id="rId1" Type="http://schemas.openxmlformats.org/officeDocument/2006/relationships/themeOverride" Target="../theme/themeOverride222.xml"/></Relationships>
</file>

<file path=ppt/charts/_rels/chart223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223.xlsx"/><Relationship Id="rId1" Type="http://schemas.openxmlformats.org/officeDocument/2006/relationships/themeOverride" Target="../theme/themeOverride223.xml"/></Relationships>
</file>

<file path=ppt/charts/_rels/chart224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224.xlsx"/><Relationship Id="rId1" Type="http://schemas.openxmlformats.org/officeDocument/2006/relationships/themeOverride" Target="../theme/themeOverride224.xml"/></Relationships>
</file>

<file path=ppt/charts/_rels/chart225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225.xlsx"/><Relationship Id="rId1" Type="http://schemas.openxmlformats.org/officeDocument/2006/relationships/themeOverride" Target="../theme/themeOverride225.xml"/></Relationships>
</file>

<file path=ppt/charts/_rels/chart226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226.xlsx"/><Relationship Id="rId1" Type="http://schemas.openxmlformats.org/officeDocument/2006/relationships/themeOverride" Target="../theme/themeOverride226.xml"/></Relationships>
</file>

<file path=ppt/charts/_rels/chart227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227.xlsx"/><Relationship Id="rId1" Type="http://schemas.openxmlformats.org/officeDocument/2006/relationships/themeOverride" Target="../theme/themeOverride227.xml"/></Relationships>
</file>

<file path=ppt/charts/_rels/chart228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228.xlsx"/><Relationship Id="rId1" Type="http://schemas.openxmlformats.org/officeDocument/2006/relationships/themeOverride" Target="../theme/themeOverride228.xml"/></Relationships>
</file>

<file path=ppt/charts/_rels/chart229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229.xlsx"/><Relationship Id="rId1" Type="http://schemas.openxmlformats.org/officeDocument/2006/relationships/themeOverride" Target="../theme/themeOverride229.xml"/></Relationships>
</file>

<file path=ppt/charts/_rels/chart23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23.xlsx"/><Relationship Id="rId1" Type="http://schemas.openxmlformats.org/officeDocument/2006/relationships/themeOverride" Target="../theme/themeOverride23.xml"/></Relationships>
</file>

<file path=ppt/charts/_rels/chart230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230.xlsx"/><Relationship Id="rId1" Type="http://schemas.openxmlformats.org/officeDocument/2006/relationships/themeOverride" Target="../theme/themeOverride230.xml"/></Relationships>
</file>

<file path=ppt/charts/_rels/chart231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231.xlsx"/><Relationship Id="rId1" Type="http://schemas.openxmlformats.org/officeDocument/2006/relationships/themeOverride" Target="../theme/themeOverride231.xml"/></Relationships>
</file>

<file path=ppt/charts/_rels/chart232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232.xlsx"/><Relationship Id="rId1" Type="http://schemas.openxmlformats.org/officeDocument/2006/relationships/themeOverride" Target="../theme/themeOverride232.xml"/></Relationships>
</file>

<file path=ppt/charts/_rels/chart233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233.xlsx"/><Relationship Id="rId1" Type="http://schemas.openxmlformats.org/officeDocument/2006/relationships/themeOverride" Target="../theme/themeOverride233.xml"/></Relationships>
</file>

<file path=ppt/charts/_rels/chart234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234.xlsx"/><Relationship Id="rId1" Type="http://schemas.openxmlformats.org/officeDocument/2006/relationships/themeOverride" Target="../theme/themeOverride234.xml"/></Relationships>
</file>

<file path=ppt/charts/_rels/chart235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235.xlsx"/><Relationship Id="rId1" Type="http://schemas.openxmlformats.org/officeDocument/2006/relationships/themeOverride" Target="../theme/themeOverride235.xml"/></Relationships>
</file>

<file path=ppt/charts/_rels/chart236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236.xlsx"/><Relationship Id="rId1" Type="http://schemas.openxmlformats.org/officeDocument/2006/relationships/themeOverride" Target="../theme/themeOverride236.xml"/></Relationships>
</file>

<file path=ppt/charts/_rels/chart237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237.xlsx"/><Relationship Id="rId1" Type="http://schemas.openxmlformats.org/officeDocument/2006/relationships/themeOverride" Target="../theme/themeOverride237.xml"/></Relationships>
</file>

<file path=ppt/charts/_rels/chart238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238.xlsx"/><Relationship Id="rId1" Type="http://schemas.openxmlformats.org/officeDocument/2006/relationships/themeOverride" Target="../theme/themeOverride238.xml"/></Relationships>
</file>

<file path=ppt/charts/_rels/chart239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239.xlsx"/><Relationship Id="rId1" Type="http://schemas.openxmlformats.org/officeDocument/2006/relationships/themeOverride" Target="../theme/themeOverride239.xml"/></Relationships>
</file>

<file path=ppt/charts/_rels/chart24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24.xlsx"/><Relationship Id="rId1" Type="http://schemas.openxmlformats.org/officeDocument/2006/relationships/themeOverride" Target="../theme/themeOverride24.xml"/></Relationships>
</file>

<file path=ppt/charts/_rels/chart240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240.xlsx"/><Relationship Id="rId1" Type="http://schemas.openxmlformats.org/officeDocument/2006/relationships/themeOverride" Target="../theme/themeOverride240.xml"/></Relationships>
</file>

<file path=ppt/charts/_rels/chart241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241.xlsx"/><Relationship Id="rId1" Type="http://schemas.openxmlformats.org/officeDocument/2006/relationships/themeOverride" Target="../theme/themeOverride241.xml"/></Relationships>
</file>

<file path=ppt/charts/_rels/chart242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242.xlsx"/><Relationship Id="rId1" Type="http://schemas.openxmlformats.org/officeDocument/2006/relationships/themeOverride" Target="../theme/themeOverride242.xml"/></Relationships>
</file>

<file path=ppt/charts/_rels/chart243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243.xlsx"/><Relationship Id="rId1" Type="http://schemas.openxmlformats.org/officeDocument/2006/relationships/themeOverride" Target="../theme/themeOverride243.xml"/></Relationships>
</file>

<file path=ppt/charts/_rels/chart244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244.xlsx"/><Relationship Id="rId1" Type="http://schemas.openxmlformats.org/officeDocument/2006/relationships/themeOverride" Target="../theme/themeOverride244.xml"/></Relationships>
</file>

<file path=ppt/charts/_rels/chart245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245.xlsx"/><Relationship Id="rId1" Type="http://schemas.openxmlformats.org/officeDocument/2006/relationships/themeOverride" Target="../theme/themeOverride245.xml"/></Relationships>
</file>

<file path=ppt/charts/_rels/chart246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246.xlsx"/><Relationship Id="rId1" Type="http://schemas.openxmlformats.org/officeDocument/2006/relationships/themeOverride" Target="../theme/themeOverride246.xml"/></Relationships>
</file>

<file path=ppt/charts/_rels/chart247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247.xlsx"/><Relationship Id="rId1" Type="http://schemas.openxmlformats.org/officeDocument/2006/relationships/themeOverride" Target="../theme/themeOverride247.xml"/></Relationships>
</file>

<file path=ppt/charts/_rels/chart248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248.xlsx"/><Relationship Id="rId1" Type="http://schemas.openxmlformats.org/officeDocument/2006/relationships/themeOverride" Target="../theme/themeOverride248.xml"/></Relationships>
</file>

<file path=ppt/charts/_rels/chart249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249.xlsx"/><Relationship Id="rId1" Type="http://schemas.openxmlformats.org/officeDocument/2006/relationships/themeOverride" Target="../theme/themeOverride249.xml"/></Relationships>
</file>

<file path=ppt/charts/_rels/chart25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25.xlsx"/><Relationship Id="rId1" Type="http://schemas.openxmlformats.org/officeDocument/2006/relationships/themeOverride" Target="../theme/themeOverride25.xml"/></Relationships>
</file>

<file path=ppt/charts/_rels/chart250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250.xlsx"/><Relationship Id="rId1" Type="http://schemas.openxmlformats.org/officeDocument/2006/relationships/themeOverride" Target="../theme/themeOverride250.xml"/></Relationships>
</file>

<file path=ppt/charts/_rels/chart251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251.xlsx"/><Relationship Id="rId1" Type="http://schemas.openxmlformats.org/officeDocument/2006/relationships/themeOverride" Target="../theme/themeOverride251.xml"/></Relationships>
</file>

<file path=ppt/charts/_rels/chart252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252.xlsx"/><Relationship Id="rId1" Type="http://schemas.openxmlformats.org/officeDocument/2006/relationships/themeOverride" Target="../theme/themeOverride252.xml"/></Relationships>
</file>

<file path=ppt/charts/_rels/chart253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253.xlsx"/><Relationship Id="rId1" Type="http://schemas.openxmlformats.org/officeDocument/2006/relationships/themeOverride" Target="../theme/themeOverride253.xml"/></Relationships>
</file>

<file path=ppt/charts/_rels/chart254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254.xlsx"/><Relationship Id="rId1" Type="http://schemas.openxmlformats.org/officeDocument/2006/relationships/themeOverride" Target="../theme/themeOverride254.xml"/></Relationships>
</file>

<file path=ppt/charts/_rels/chart255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255.xlsx"/><Relationship Id="rId1" Type="http://schemas.openxmlformats.org/officeDocument/2006/relationships/themeOverride" Target="../theme/themeOverride255.xml"/></Relationships>
</file>

<file path=ppt/charts/_rels/chart256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256.xlsx"/><Relationship Id="rId1" Type="http://schemas.openxmlformats.org/officeDocument/2006/relationships/themeOverride" Target="../theme/themeOverride256.xml"/></Relationships>
</file>

<file path=ppt/charts/_rels/chart257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257.xlsx"/><Relationship Id="rId1" Type="http://schemas.openxmlformats.org/officeDocument/2006/relationships/themeOverride" Target="../theme/themeOverride257.xml"/></Relationships>
</file>

<file path=ppt/charts/_rels/chart258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258.xlsx"/><Relationship Id="rId1" Type="http://schemas.openxmlformats.org/officeDocument/2006/relationships/themeOverride" Target="../theme/themeOverride258.xml"/></Relationships>
</file>

<file path=ppt/charts/_rels/chart259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259.xlsx"/><Relationship Id="rId1" Type="http://schemas.openxmlformats.org/officeDocument/2006/relationships/themeOverride" Target="../theme/themeOverride259.xml"/></Relationships>
</file>

<file path=ppt/charts/_rels/chart26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26.xlsx"/><Relationship Id="rId1" Type="http://schemas.openxmlformats.org/officeDocument/2006/relationships/themeOverride" Target="../theme/themeOverride26.xml"/></Relationships>
</file>

<file path=ppt/charts/_rels/chart260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260.xlsx"/><Relationship Id="rId1" Type="http://schemas.openxmlformats.org/officeDocument/2006/relationships/themeOverride" Target="../theme/themeOverride260.xml"/></Relationships>
</file>

<file path=ppt/charts/_rels/chart261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261.xlsx"/><Relationship Id="rId1" Type="http://schemas.openxmlformats.org/officeDocument/2006/relationships/themeOverride" Target="../theme/themeOverride261.xml"/></Relationships>
</file>

<file path=ppt/charts/_rels/chart262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262.xlsx"/><Relationship Id="rId1" Type="http://schemas.openxmlformats.org/officeDocument/2006/relationships/themeOverride" Target="../theme/themeOverride262.xml"/></Relationships>
</file>

<file path=ppt/charts/_rels/chart263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263.xlsx"/><Relationship Id="rId1" Type="http://schemas.openxmlformats.org/officeDocument/2006/relationships/themeOverride" Target="../theme/themeOverride263.xml"/></Relationships>
</file>

<file path=ppt/charts/_rels/chart264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264.xlsx"/><Relationship Id="rId1" Type="http://schemas.openxmlformats.org/officeDocument/2006/relationships/themeOverride" Target="../theme/themeOverride264.xml"/></Relationships>
</file>

<file path=ppt/charts/_rels/chart265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265.xlsx"/><Relationship Id="rId1" Type="http://schemas.openxmlformats.org/officeDocument/2006/relationships/themeOverride" Target="../theme/themeOverride265.xml"/></Relationships>
</file>

<file path=ppt/charts/_rels/chart266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266.xlsx"/><Relationship Id="rId1" Type="http://schemas.openxmlformats.org/officeDocument/2006/relationships/themeOverride" Target="../theme/themeOverride266.xml"/></Relationships>
</file>

<file path=ppt/charts/_rels/chart267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267.xlsx"/><Relationship Id="rId1" Type="http://schemas.openxmlformats.org/officeDocument/2006/relationships/themeOverride" Target="../theme/themeOverride267.xml"/></Relationships>
</file>

<file path=ppt/charts/_rels/chart268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268.xlsx"/><Relationship Id="rId1" Type="http://schemas.openxmlformats.org/officeDocument/2006/relationships/themeOverride" Target="../theme/themeOverride268.xml"/></Relationships>
</file>

<file path=ppt/charts/_rels/chart269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269.xlsx"/><Relationship Id="rId1" Type="http://schemas.openxmlformats.org/officeDocument/2006/relationships/themeOverride" Target="../theme/themeOverride269.xml"/></Relationships>
</file>

<file path=ppt/charts/_rels/chart27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27.xlsx"/><Relationship Id="rId1" Type="http://schemas.openxmlformats.org/officeDocument/2006/relationships/themeOverride" Target="../theme/themeOverride27.xml"/></Relationships>
</file>

<file path=ppt/charts/_rels/chart270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270.xlsx"/><Relationship Id="rId1" Type="http://schemas.openxmlformats.org/officeDocument/2006/relationships/themeOverride" Target="../theme/themeOverride270.xml"/></Relationships>
</file>

<file path=ppt/charts/_rels/chart271.xml.rels><?xml version="1.0" encoding="UTF-8" standalone="yes"?>
<Relationships xmlns="http://schemas.openxmlformats.org/package/2006/relationships"><Relationship Id="rId3" Type="http://schemas.openxmlformats.org/officeDocument/2006/relationships/chartUserShapes" Target="../drawings/drawing1.xml"/><Relationship Id="rId2" Type="http://schemas.openxmlformats.org/officeDocument/2006/relationships/package" Target="../embeddings/Microsoft_Excel_Worksheet271.xlsx"/><Relationship Id="rId1" Type="http://schemas.openxmlformats.org/officeDocument/2006/relationships/themeOverride" Target="../theme/themeOverride271.xml"/></Relationships>
</file>

<file path=ppt/charts/_rels/chart272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272.xlsx"/><Relationship Id="rId1" Type="http://schemas.openxmlformats.org/officeDocument/2006/relationships/themeOverride" Target="../theme/themeOverride272.xml"/></Relationships>
</file>

<file path=ppt/charts/_rels/chart273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273.xlsx"/></Relationships>
</file>

<file path=ppt/charts/_rels/chart274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274.xlsx"/><Relationship Id="rId1" Type="http://schemas.openxmlformats.org/officeDocument/2006/relationships/themeOverride" Target="../theme/themeOverride273.xml"/></Relationships>
</file>

<file path=ppt/charts/_rels/chart275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275.xlsx"/></Relationships>
</file>

<file path=ppt/charts/_rels/chart276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276.xlsx"/><Relationship Id="rId1" Type="http://schemas.openxmlformats.org/officeDocument/2006/relationships/themeOverride" Target="../theme/themeOverride274.xml"/></Relationships>
</file>

<file path=ppt/charts/_rels/chart277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277.xlsx"/></Relationships>
</file>

<file path=ppt/charts/_rels/chart278.xml.rels><?xml version="1.0" encoding="UTF-8" standalone="yes"?>
<Relationships xmlns="http://schemas.openxmlformats.org/package/2006/relationships"><Relationship Id="rId3" Type="http://schemas.openxmlformats.org/officeDocument/2006/relationships/chartUserShapes" Target="../drawings/drawing2.xml"/><Relationship Id="rId2" Type="http://schemas.openxmlformats.org/officeDocument/2006/relationships/package" Target="../embeddings/Microsoft_Excel_Worksheet278.xlsx"/><Relationship Id="rId1" Type="http://schemas.openxmlformats.org/officeDocument/2006/relationships/themeOverride" Target="../theme/themeOverride275.xml"/></Relationships>
</file>

<file path=ppt/charts/_rels/chart279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279.xlsx"/><Relationship Id="rId1" Type="http://schemas.openxmlformats.org/officeDocument/2006/relationships/themeOverride" Target="../theme/themeOverride276.xml"/></Relationships>
</file>

<file path=ppt/charts/_rels/chart28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28.xlsx"/><Relationship Id="rId1" Type="http://schemas.openxmlformats.org/officeDocument/2006/relationships/themeOverride" Target="../theme/themeOverride28.xml"/></Relationships>
</file>

<file path=ppt/charts/_rels/chart280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280.xlsx"/><Relationship Id="rId1" Type="http://schemas.openxmlformats.org/officeDocument/2006/relationships/themeOverride" Target="../theme/themeOverride277.xml"/></Relationships>
</file>

<file path=ppt/charts/_rels/chart281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281.xlsx"/><Relationship Id="rId1" Type="http://schemas.openxmlformats.org/officeDocument/2006/relationships/themeOverride" Target="../theme/themeOverride278.xml"/></Relationships>
</file>

<file path=ppt/charts/_rels/chart282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282.xlsx"/><Relationship Id="rId1" Type="http://schemas.openxmlformats.org/officeDocument/2006/relationships/themeOverride" Target="../theme/themeOverride279.xml"/></Relationships>
</file>

<file path=ppt/charts/_rels/chart283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283.xlsx"/><Relationship Id="rId1" Type="http://schemas.openxmlformats.org/officeDocument/2006/relationships/themeOverride" Target="../theme/themeOverride280.xml"/></Relationships>
</file>

<file path=ppt/charts/_rels/chart284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284.xlsx"/><Relationship Id="rId1" Type="http://schemas.openxmlformats.org/officeDocument/2006/relationships/themeOverride" Target="../theme/themeOverride281.xml"/></Relationships>
</file>

<file path=ppt/charts/_rels/chart285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285.xlsx"/><Relationship Id="rId1" Type="http://schemas.openxmlformats.org/officeDocument/2006/relationships/themeOverride" Target="../theme/themeOverride282.xml"/></Relationships>
</file>

<file path=ppt/charts/_rels/chart286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286.xlsx"/><Relationship Id="rId1" Type="http://schemas.openxmlformats.org/officeDocument/2006/relationships/themeOverride" Target="../theme/themeOverride283.xml"/></Relationships>
</file>

<file path=ppt/charts/_rels/chart287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287.xlsx"/><Relationship Id="rId1" Type="http://schemas.openxmlformats.org/officeDocument/2006/relationships/themeOverride" Target="../theme/themeOverride284.xml"/></Relationships>
</file>

<file path=ppt/charts/_rels/chart288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288.xlsx"/><Relationship Id="rId1" Type="http://schemas.openxmlformats.org/officeDocument/2006/relationships/themeOverride" Target="../theme/themeOverride285.xml"/></Relationships>
</file>

<file path=ppt/charts/_rels/chart289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289.xlsx"/><Relationship Id="rId1" Type="http://schemas.openxmlformats.org/officeDocument/2006/relationships/themeOverride" Target="../theme/themeOverride286.xml"/></Relationships>
</file>

<file path=ppt/charts/_rels/chart29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29.xlsx"/><Relationship Id="rId1" Type="http://schemas.openxmlformats.org/officeDocument/2006/relationships/themeOverride" Target="../theme/themeOverride29.xml"/></Relationships>
</file>

<file path=ppt/charts/_rels/chart290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290.xlsx"/><Relationship Id="rId1" Type="http://schemas.openxmlformats.org/officeDocument/2006/relationships/themeOverride" Target="../theme/themeOverride287.xml"/></Relationships>
</file>

<file path=ppt/charts/_rels/chart291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291.xlsx"/><Relationship Id="rId1" Type="http://schemas.openxmlformats.org/officeDocument/2006/relationships/themeOverride" Target="../theme/themeOverride288.xml"/></Relationships>
</file>

<file path=ppt/charts/_rels/chart292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292.xlsx"/><Relationship Id="rId1" Type="http://schemas.openxmlformats.org/officeDocument/2006/relationships/themeOverride" Target="../theme/themeOverride289.xml"/></Relationships>
</file>

<file path=ppt/charts/_rels/chart293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293.xlsx"/><Relationship Id="rId1" Type="http://schemas.openxmlformats.org/officeDocument/2006/relationships/themeOverride" Target="../theme/themeOverride290.xml"/></Relationships>
</file>

<file path=ppt/charts/_rels/chart294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294.xlsx"/><Relationship Id="rId1" Type="http://schemas.openxmlformats.org/officeDocument/2006/relationships/themeOverride" Target="../theme/themeOverride291.xml"/></Relationships>
</file>

<file path=ppt/charts/_rels/chart295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295.xlsx"/></Relationships>
</file>

<file path=ppt/charts/_rels/chart296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296.xlsx"/></Relationships>
</file>

<file path=ppt/charts/_rels/chart297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297.xlsx"/></Relationships>
</file>

<file path=ppt/charts/_rels/chart298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298.xlsx"/></Relationships>
</file>

<file path=ppt/charts/_rels/chart299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299.xlsx"/><Relationship Id="rId1" Type="http://schemas.openxmlformats.org/officeDocument/2006/relationships/themeOverride" Target="../theme/themeOverride292.xml"/></Relationships>
</file>

<file path=ppt/charts/_rels/chart3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3.xlsx"/><Relationship Id="rId1" Type="http://schemas.openxmlformats.org/officeDocument/2006/relationships/themeOverride" Target="../theme/themeOverride3.xml"/></Relationships>
</file>

<file path=ppt/charts/_rels/chart30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30.xlsx"/><Relationship Id="rId1" Type="http://schemas.openxmlformats.org/officeDocument/2006/relationships/themeOverride" Target="../theme/themeOverride30.xml"/></Relationships>
</file>

<file path=ppt/charts/_rels/chart31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31.xlsx"/><Relationship Id="rId1" Type="http://schemas.openxmlformats.org/officeDocument/2006/relationships/themeOverride" Target="../theme/themeOverride31.xml"/></Relationships>
</file>

<file path=ppt/charts/_rels/chart32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32.xlsx"/><Relationship Id="rId1" Type="http://schemas.openxmlformats.org/officeDocument/2006/relationships/themeOverride" Target="../theme/themeOverride32.xml"/></Relationships>
</file>

<file path=ppt/charts/_rels/chart33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33.xlsx"/><Relationship Id="rId1" Type="http://schemas.openxmlformats.org/officeDocument/2006/relationships/themeOverride" Target="../theme/themeOverride33.xml"/></Relationships>
</file>

<file path=ppt/charts/_rels/chart34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34.xlsx"/><Relationship Id="rId1" Type="http://schemas.openxmlformats.org/officeDocument/2006/relationships/themeOverride" Target="../theme/themeOverride34.xml"/></Relationships>
</file>

<file path=ppt/charts/_rels/chart35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35.xlsx"/><Relationship Id="rId1" Type="http://schemas.openxmlformats.org/officeDocument/2006/relationships/themeOverride" Target="../theme/themeOverride35.xml"/></Relationships>
</file>

<file path=ppt/charts/_rels/chart36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36.xlsx"/><Relationship Id="rId1" Type="http://schemas.openxmlformats.org/officeDocument/2006/relationships/themeOverride" Target="../theme/themeOverride36.xml"/></Relationships>
</file>

<file path=ppt/charts/_rels/chart37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37.xlsx"/><Relationship Id="rId1" Type="http://schemas.openxmlformats.org/officeDocument/2006/relationships/themeOverride" Target="../theme/themeOverride37.xml"/></Relationships>
</file>

<file path=ppt/charts/_rels/chart38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38.xlsx"/><Relationship Id="rId1" Type="http://schemas.openxmlformats.org/officeDocument/2006/relationships/themeOverride" Target="../theme/themeOverride38.xml"/></Relationships>
</file>

<file path=ppt/charts/_rels/chart39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39.xlsx"/><Relationship Id="rId1" Type="http://schemas.openxmlformats.org/officeDocument/2006/relationships/themeOverride" Target="../theme/themeOverride39.xml"/></Relationships>
</file>

<file path=ppt/charts/_rels/chart4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4.xlsx"/><Relationship Id="rId1" Type="http://schemas.openxmlformats.org/officeDocument/2006/relationships/themeOverride" Target="../theme/themeOverride4.xml"/></Relationships>
</file>

<file path=ppt/charts/_rels/chart40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40.xlsx"/><Relationship Id="rId1" Type="http://schemas.openxmlformats.org/officeDocument/2006/relationships/themeOverride" Target="../theme/themeOverride40.xml"/></Relationships>
</file>

<file path=ppt/charts/_rels/chart41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41.xlsx"/><Relationship Id="rId1" Type="http://schemas.openxmlformats.org/officeDocument/2006/relationships/themeOverride" Target="../theme/themeOverride41.xml"/></Relationships>
</file>

<file path=ppt/charts/_rels/chart42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42.xlsx"/><Relationship Id="rId1" Type="http://schemas.openxmlformats.org/officeDocument/2006/relationships/themeOverride" Target="../theme/themeOverride42.xml"/></Relationships>
</file>

<file path=ppt/charts/_rels/chart43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43.xlsx"/><Relationship Id="rId1" Type="http://schemas.openxmlformats.org/officeDocument/2006/relationships/themeOverride" Target="../theme/themeOverride43.xml"/></Relationships>
</file>

<file path=ppt/charts/_rels/chart44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44.xlsx"/><Relationship Id="rId1" Type="http://schemas.openxmlformats.org/officeDocument/2006/relationships/themeOverride" Target="../theme/themeOverride44.xml"/></Relationships>
</file>

<file path=ppt/charts/_rels/chart45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45.xlsx"/><Relationship Id="rId1" Type="http://schemas.openxmlformats.org/officeDocument/2006/relationships/themeOverride" Target="../theme/themeOverride45.xml"/></Relationships>
</file>

<file path=ppt/charts/_rels/chart46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46.xlsx"/><Relationship Id="rId1" Type="http://schemas.openxmlformats.org/officeDocument/2006/relationships/themeOverride" Target="../theme/themeOverride46.xml"/></Relationships>
</file>

<file path=ppt/charts/_rels/chart47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47.xlsx"/><Relationship Id="rId1" Type="http://schemas.openxmlformats.org/officeDocument/2006/relationships/themeOverride" Target="../theme/themeOverride47.xml"/></Relationships>
</file>

<file path=ppt/charts/_rels/chart48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48.xlsx"/><Relationship Id="rId1" Type="http://schemas.openxmlformats.org/officeDocument/2006/relationships/themeOverride" Target="../theme/themeOverride48.xml"/></Relationships>
</file>

<file path=ppt/charts/_rels/chart49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49.xlsx"/><Relationship Id="rId1" Type="http://schemas.openxmlformats.org/officeDocument/2006/relationships/themeOverride" Target="../theme/themeOverride49.xml"/></Relationships>
</file>

<file path=ppt/charts/_rels/chart5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5.xlsx"/><Relationship Id="rId1" Type="http://schemas.openxmlformats.org/officeDocument/2006/relationships/themeOverride" Target="../theme/themeOverride5.xml"/></Relationships>
</file>

<file path=ppt/charts/_rels/chart50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50.xlsx"/><Relationship Id="rId1" Type="http://schemas.openxmlformats.org/officeDocument/2006/relationships/themeOverride" Target="../theme/themeOverride50.xml"/></Relationships>
</file>

<file path=ppt/charts/_rels/chart51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51.xlsx"/><Relationship Id="rId1" Type="http://schemas.openxmlformats.org/officeDocument/2006/relationships/themeOverride" Target="../theme/themeOverride51.xml"/></Relationships>
</file>

<file path=ppt/charts/_rels/chart52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52.xlsx"/><Relationship Id="rId1" Type="http://schemas.openxmlformats.org/officeDocument/2006/relationships/themeOverride" Target="../theme/themeOverride52.xml"/></Relationships>
</file>

<file path=ppt/charts/_rels/chart53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53.xlsx"/><Relationship Id="rId1" Type="http://schemas.openxmlformats.org/officeDocument/2006/relationships/themeOverride" Target="../theme/themeOverride53.xml"/></Relationships>
</file>

<file path=ppt/charts/_rels/chart54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54.xlsx"/><Relationship Id="rId1" Type="http://schemas.openxmlformats.org/officeDocument/2006/relationships/themeOverride" Target="../theme/themeOverride54.xml"/></Relationships>
</file>

<file path=ppt/charts/_rels/chart55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55.xlsx"/><Relationship Id="rId1" Type="http://schemas.openxmlformats.org/officeDocument/2006/relationships/themeOverride" Target="../theme/themeOverride55.xml"/></Relationships>
</file>

<file path=ppt/charts/_rels/chart56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56.xlsx"/><Relationship Id="rId1" Type="http://schemas.openxmlformats.org/officeDocument/2006/relationships/themeOverride" Target="../theme/themeOverride56.xml"/></Relationships>
</file>

<file path=ppt/charts/_rels/chart57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57.xlsx"/><Relationship Id="rId1" Type="http://schemas.openxmlformats.org/officeDocument/2006/relationships/themeOverride" Target="../theme/themeOverride57.xml"/></Relationships>
</file>

<file path=ppt/charts/_rels/chart58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58.xlsx"/><Relationship Id="rId1" Type="http://schemas.openxmlformats.org/officeDocument/2006/relationships/themeOverride" Target="../theme/themeOverride58.xml"/></Relationships>
</file>

<file path=ppt/charts/_rels/chart59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59.xlsx"/><Relationship Id="rId1" Type="http://schemas.openxmlformats.org/officeDocument/2006/relationships/themeOverride" Target="../theme/themeOverride59.xml"/></Relationships>
</file>

<file path=ppt/charts/_rels/chart6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6.xlsx"/><Relationship Id="rId1" Type="http://schemas.openxmlformats.org/officeDocument/2006/relationships/themeOverride" Target="../theme/themeOverride6.xml"/></Relationships>
</file>

<file path=ppt/charts/_rels/chart60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60.xlsx"/><Relationship Id="rId1" Type="http://schemas.openxmlformats.org/officeDocument/2006/relationships/themeOverride" Target="../theme/themeOverride60.xml"/></Relationships>
</file>

<file path=ppt/charts/_rels/chart61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61.xlsx"/><Relationship Id="rId1" Type="http://schemas.openxmlformats.org/officeDocument/2006/relationships/themeOverride" Target="../theme/themeOverride61.xml"/></Relationships>
</file>

<file path=ppt/charts/_rels/chart62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62.xlsx"/><Relationship Id="rId1" Type="http://schemas.openxmlformats.org/officeDocument/2006/relationships/themeOverride" Target="../theme/themeOverride62.xml"/></Relationships>
</file>

<file path=ppt/charts/_rels/chart63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63.xlsx"/><Relationship Id="rId1" Type="http://schemas.openxmlformats.org/officeDocument/2006/relationships/themeOverride" Target="../theme/themeOverride63.xml"/></Relationships>
</file>

<file path=ppt/charts/_rels/chart64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64.xlsx"/><Relationship Id="rId1" Type="http://schemas.openxmlformats.org/officeDocument/2006/relationships/themeOverride" Target="../theme/themeOverride64.xml"/></Relationships>
</file>

<file path=ppt/charts/_rels/chart65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65.xlsx"/><Relationship Id="rId1" Type="http://schemas.openxmlformats.org/officeDocument/2006/relationships/themeOverride" Target="../theme/themeOverride65.xml"/></Relationships>
</file>

<file path=ppt/charts/_rels/chart66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66.xlsx"/><Relationship Id="rId1" Type="http://schemas.openxmlformats.org/officeDocument/2006/relationships/themeOverride" Target="../theme/themeOverride66.xml"/></Relationships>
</file>

<file path=ppt/charts/_rels/chart67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67.xlsx"/><Relationship Id="rId1" Type="http://schemas.openxmlformats.org/officeDocument/2006/relationships/themeOverride" Target="../theme/themeOverride67.xml"/></Relationships>
</file>

<file path=ppt/charts/_rels/chart68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68.xlsx"/><Relationship Id="rId1" Type="http://schemas.openxmlformats.org/officeDocument/2006/relationships/themeOverride" Target="../theme/themeOverride68.xml"/></Relationships>
</file>

<file path=ppt/charts/_rels/chart69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69.xlsx"/><Relationship Id="rId1" Type="http://schemas.openxmlformats.org/officeDocument/2006/relationships/themeOverride" Target="../theme/themeOverride69.xml"/></Relationships>
</file>

<file path=ppt/charts/_rels/chart7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7.xlsx"/><Relationship Id="rId1" Type="http://schemas.openxmlformats.org/officeDocument/2006/relationships/themeOverride" Target="../theme/themeOverride7.xml"/></Relationships>
</file>

<file path=ppt/charts/_rels/chart70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70.xlsx"/><Relationship Id="rId1" Type="http://schemas.openxmlformats.org/officeDocument/2006/relationships/themeOverride" Target="../theme/themeOverride70.xml"/></Relationships>
</file>

<file path=ppt/charts/_rels/chart71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71.xlsx"/><Relationship Id="rId1" Type="http://schemas.openxmlformats.org/officeDocument/2006/relationships/themeOverride" Target="../theme/themeOverride71.xml"/></Relationships>
</file>

<file path=ppt/charts/_rels/chart72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72.xlsx"/><Relationship Id="rId1" Type="http://schemas.openxmlformats.org/officeDocument/2006/relationships/themeOverride" Target="../theme/themeOverride72.xml"/></Relationships>
</file>

<file path=ppt/charts/_rels/chart73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73.xlsx"/><Relationship Id="rId1" Type="http://schemas.openxmlformats.org/officeDocument/2006/relationships/themeOverride" Target="../theme/themeOverride73.xml"/></Relationships>
</file>

<file path=ppt/charts/_rels/chart74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74.xlsx"/><Relationship Id="rId1" Type="http://schemas.openxmlformats.org/officeDocument/2006/relationships/themeOverride" Target="../theme/themeOverride74.xml"/></Relationships>
</file>

<file path=ppt/charts/_rels/chart75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75.xlsx"/><Relationship Id="rId1" Type="http://schemas.openxmlformats.org/officeDocument/2006/relationships/themeOverride" Target="../theme/themeOverride75.xml"/></Relationships>
</file>

<file path=ppt/charts/_rels/chart76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76.xlsx"/><Relationship Id="rId1" Type="http://schemas.openxmlformats.org/officeDocument/2006/relationships/themeOverride" Target="../theme/themeOverride76.xml"/></Relationships>
</file>

<file path=ppt/charts/_rels/chart77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77.xlsx"/><Relationship Id="rId1" Type="http://schemas.openxmlformats.org/officeDocument/2006/relationships/themeOverride" Target="../theme/themeOverride77.xml"/></Relationships>
</file>

<file path=ppt/charts/_rels/chart78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78.xlsx"/><Relationship Id="rId1" Type="http://schemas.openxmlformats.org/officeDocument/2006/relationships/themeOverride" Target="../theme/themeOverride78.xml"/></Relationships>
</file>

<file path=ppt/charts/_rels/chart79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79.xlsx"/><Relationship Id="rId1" Type="http://schemas.openxmlformats.org/officeDocument/2006/relationships/themeOverride" Target="../theme/themeOverride79.xml"/></Relationships>
</file>

<file path=ppt/charts/_rels/chart8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8.xlsx"/><Relationship Id="rId1" Type="http://schemas.openxmlformats.org/officeDocument/2006/relationships/themeOverride" Target="../theme/themeOverride8.xml"/></Relationships>
</file>

<file path=ppt/charts/_rels/chart80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80.xlsx"/><Relationship Id="rId1" Type="http://schemas.openxmlformats.org/officeDocument/2006/relationships/themeOverride" Target="../theme/themeOverride80.xml"/></Relationships>
</file>

<file path=ppt/charts/_rels/chart81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81.xlsx"/><Relationship Id="rId1" Type="http://schemas.openxmlformats.org/officeDocument/2006/relationships/themeOverride" Target="../theme/themeOverride81.xml"/></Relationships>
</file>

<file path=ppt/charts/_rels/chart82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82.xlsx"/><Relationship Id="rId1" Type="http://schemas.openxmlformats.org/officeDocument/2006/relationships/themeOverride" Target="../theme/themeOverride82.xml"/></Relationships>
</file>

<file path=ppt/charts/_rels/chart83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83.xlsx"/><Relationship Id="rId1" Type="http://schemas.openxmlformats.org/officeDocument/2006/relationships/themeOverride" Target="../theme/themeOverride83.xml"/></Relationships>
</file>

<file path=ppt/charts/_rels/chart84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84.xlsx"/><Relationship Id="rId1" Type="http://schemas.openxmlformats.org/officeDocument/2006/relationships/themeOverride" Target="../theme/themeOverride84.xml"/></Relationships>
</file>

<file path=ppt/charts/_rels/chart85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85.xlsx"/><Relationship Id="rId1" Type="http://schemas.openxmlformats.org/officeDocument/2006/relationships/themeOverride" Target="../theme/themeOverride85.xml"/></Relationships>
</file>

<file path=ppt/charts/_rels/chart86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86.xlsx"/><Relationship Id="rId1" Type="http://schemas.openxmlformats.org/officeDocument/2006/relationships/themeOverride" Target="../theme/themeOverride86.xml"/></Relationships>
</file>

<file path=ppt/charts/_rels/chart87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87.xlsx"/><Relationship Id="rId1" Type="http://schemas.openxmlformats.org/officeDocument/2006/relationships/themeOverride" Target="../theme/themeOverride87.xml"/></Relationships>
</file>

<file path=ppt/charts/_rels/chart88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88.xlsx"/><Relationship Id="rId1" Type="http://schemas.openxmlformats.org/officeDocument/2006/relationships/themeOverride" Target="../theme/themeOverride88.xml"/></Relationships>
</file>

<file path=ppt/charts/_rels/chart89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89.xlsx"/><Relationship Id="rId1" Type="http://schemas.openxmlformats.org/officeDocument/2006/relationships/themeOverride" Target="../theme/themeOverride89.xml"/></Relationships>
</file>

<file path=ppt/charts/_rels/chart9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9.xlsx"/><Relationship Id="rId1" Type="http://schemas.openxmlformats.org/officeDocument/2006/relationships/themeOverride" Target="../theme/themeOverride9.xml"/></Relationships>
</file>

<file path=ppt/charts/_rels/chart90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90.xlsx"/><Relationship Id="rId1" Type="http://schemas.openxmlformats.org/officeDocument/2006/relationships/themeOverride" Target="../theme/themeOverride90.xml"/></Relationships>
</file>

<file path=ppt/charts/_rels/chart91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91.xlsx"/><Relationship Id="rId1" Type="http://schemas.openxmlformats.org/officeDocument/2006/relationships/themeOverride" Target="../theme/themeOverride91.xml"/></Relationships>
</file>

<file path=ppt/charts/_rels/chart92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92.xlsx"/><Relationship Id="rId1" Type="http://schemas.openxmlformats.org/officeDocument/2006/relationships/themeOverride" Target="../theme/themeOverride92.xml"/></Relationships>
</file>

<file path=ppt/charts/_rels/chart93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93.xlsx"/><Relationship Id="rId1" Type="http://schemas.openxmlformats.org/officeDocument/2006/relationships/themeOverride" Target="../theme/themeOverride93.xml"/></Relationships>
</file>

<file path=ppt/charts/_rels/chart94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94.xlsx"/><Relationship Id="rId1" Type="http://schemas.openxmlformats.org/officeDocument/2006/relationships/themeOverride" Target="../theme/themeOverride94.xml"/></Relationships>
</file>

<file path=ppt/charts/_rels/chart95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95.xlsx"/><Relationship Id="rId1" Type="http://schemas.openxmlformats.org/officeDocument/2006/relationships/themeOverride" Target="../theme/themeOverride95.xml"/></Relationships>
</file>

<file path=ppt/charts/_rels/chart96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96.xlsx"/><Relationship Id="rId1" Type="http://schemas.openxmlformats.org/officeDocument/2006/relationships/themeOverride" Target="../theme/themeOverride96.xml"/></Relationships>
</file>

<file path=ppt/charts/_rels/chart97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97.xlsx"/><Relationship Id="rId1" Type="http://schemas.openxmlformats.org/officeDocument/2006/relationships/themeOverride" Target="../theme/themeOverride97.xml"/></Relationships>
</file>

<file path=ppt/charts/_rels/chart98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98.xlsx"/><Relationship Id="rId1" Type="http://schemas.openxmlformats.org/officeDocument/2006/relationships/themeOverride" Target="../theme/themeOverride98.xml"/></Relationships>
</file>

<file path=ppt/charts/_rels/chart99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99.xlsx"/><Relationship Id="rId1" Type="http://schemas.openxmlformats.org/officeDocument/2006/relationships/themeOverride" Target="../theme/themeOverride99.xml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6.204483647327267E-2"/>
          <c:y val="3.2336369001060164E-3"/>
          <c:w val="0.28926802843181781"/>
          <c:h val="0.83501817736100348"/>
        </c:manualLayout>
      </c:layout>
      <c:pieChart>
        <c:varyColors val="1"/>
        <c:ser>
          <c:idx val="0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dPt>
            <c:idx val="0"/>
            <c:bubble3D val="0"/>
            <c:spPr>
              <a:solidFill>
                <a:srgbClr val="7A2280"/>
              </a:solidFill>
            </c:spPr>
          </c:dPt>
          <c:dPt>
            <c:idx val="1"/>
            <c:bubble3D val="0"/>
            <c:spPr>
              <a:solidFill>
                <a:srgbClr val="3B0541"/>
              </a:solidFill>
            </c:spPr>
          </c:dPt>
          <c:dPt>
            <c:idx val="2"/>
            <c:bubble3D val="0"/>
            <c:spPr>
              <a:solidFill>
                <a:srgbClr val="F7911E"/>
              </a:solidFill>
            </c:spPr>
          </c:dPt>
          <c:dPt>
            <c:idx val="3"/>
            <c:bubble3D val="0"/>
            <c:spPr>
              <a:solidFill>
                <a:srgbClr val="EF5205"/>
              </a:solidFill>
            </c:spPr>
          </c:dPt>
          <c:dPt>
            <c:idx val="4"/>
            <c:bubble3D val="0"/>
            <c:spPr>
              <a:solidFill>
                <a:schemeClr val="tx1">
                  <a:lumMod val="65000"/>
                  <a:lumOff val="35000"/>
                </a:schemeClr>
              </a:solidFill>
            </c:spPr>
          </c:dPt>
          <c:dPt>
            <c:idx val="5"/>
            <c:bubble3D val="0"/>
            <c:spPr>
              <a:solidFill>
                <a:schemeClr val="tx1">
                  <a:lumMod val="50000"/>
                  <a:lumOff val="50000"/>
                </a:schemeClr>
              </a:solidFill>
            </c:spPr>
          </c:dPt>
          <c:dPt>
            <c:idx val="6"/>
            <c:bubble3D val="0"/>
            <c:spPr>
              <a:solidFill>
                <a:schemeClr val="tx1">
                  <a:lumMod val="65000"/>
                  <a:lumOff val="35000"/>
                </a:schemeClr>
              </a:solidFill>
            </c:spPr>
          </c:dPt>
          <c:dPt>
            <c:idx val="7"/>
            <c:bubble3D val="0"/>
            <c:spPr>
              <a:solidFill>
                <a:schemeClr val="tx1">
                  <a:lumMod val="50000"/>
                  <a:lumOff val="50000"/>
                </a:schemeClr>
              </a:solidFill>
            </c:spPr>
          </c:dPt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000">
                    <a:solidFill>
                      <a:schemeClr val="bg1"/>
                    </a:solidFill>
                  </a:defRPr>
                </a:pPr>
                <a:endParaRPr lang="hu-HU"/>
              </a:p>
            </c:txPr>
            <c:dLblPos val="inEnd"/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extLst>
              <c:ext xmlns:c15="http://schemas.microsoft.com/office/drawing/2012/chart" uri="{CE6537A1-D6FC-4f65-9D91-7224C49458BB}"/>
            </c:extLst>
          </c:dLbls>
          <c:cat>
            <c:strRef>
              <c:f>Munka1!$A$2:$A$5</c:f>
              <c:strCache>
                <c:ptCount val="4"/>
                <c:pt idx="0">
                  <c:v>Kategória 1</c:v>
                </c:pt>
                <c:pt idx="1">
                  <c:v>Kategória 2</c:v>
                </c:pt>
                <c:pt idx="2">
                  <c:v>Kategória 3</c:v>
                </c:pt>
                <c:pt idx="3">
                  <c:v>Kategória 4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23</c:v>
                </c:pt>
                <c:pt idx="1">
                  <c:v>30</c:v>
                </c:pt>
                <c:pt idx="2">
                  <c:v>40</c:v>
                </c:pt>
                <c:pt idx="3">
                  <c:v>7</c:v>
                </c:pt>
              </c:numCache>
            </c:numRef>
          </c:val>
        </c:ser>
        <c:dLbls>
          <c:dLblPos val="inEnd"/>
          <c:showLegendKey val="0"/>
          <c:showVal val="1"/>
          <c:showCatName val="0"/>
          <c:showSerName val="0"/>
          <c:showPercent val="0"/>
          <c:showBubbleSize val="0"/>
          <c:showLeaderLines val="1"/>
        </c:dLbls>
        <c:firstSliceAng val="0"/>
      </c:pieChart>
    </c:plotArea>
    <c:legend>
      <c:legendPos val="r"/>
      <c:layout>
        <c:manualLayout>
          <c:xMode val="edge"/>
          <c:yMode val="edge"/>
          <c:x val="0.3904437136462876"/>
          <c:y val="0.20376461549542624"/>
          <c:w val="0.30459997920690768"/>
          <c:h val="0.52112415320792194"/>
        </c:manualLayout>
      </c:layout>
      <c:overlay val="0"/>
      <c:txPr>
        <a:bodyPr/>
        <a:lstStyle/>
        <a:p>
          <a:pPr>
            <a:defRPr sz="1000"/>
          </a:pPr>
          <a:endParaRPr lang="hu-HU"/>
        </a:p>
      </c:txPr>
    </c:legend>
    <c:plotVisOnly val="1"/>
    <c:dispBlanksAs val="gap"/>
    <c:showDLblsOverMax val="0"/>
  </c:chart>
  <c:txPr>
    <a:bodyPr/>
    <a:lstStyle/>
    <a:p>
      <a:pPr>
        <a:defRPr sz="1800"/>
      </a:pPr>
      <a:endParaRPr lang="hu-HU"/>
    </a:p>
  </c:txPr>
  <c:externalData r:id="rId2">
    <c:autoUpdate val="0"/>
  </c:externalData>
</c:chartSpace>
</file>

<file path=ppt/charts/chart1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0.25027288197731368"/>
          <c:y val="0.15787769339202273"/>
          <c:w val="0.22859269068086432"/>
          <c:h val="0.68134587025774318"/>
        </c:manualLayout>
      </c:layout>
      <c:barChart>
        <c:barDir val="bar"/>
        <c:grouping val="clustered"/>
        <c:varyColors val="0"/>
        <c:ser>
          <c:idx val="8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spPr>
            <a:solidFill>
              <a:srgbClr val="F7911E"/>
            </a:solidFill>
            <a:ln w="25527">
              <a:noFill/>
            </a:ln>
          </c:spPr>
          <c:invertIfNegative val="0"/>
          <c:dPt>
            <c:idx val="0"/>
            <c:invertIfNegative val="0"/>
            <c:bubble3D val="0"/>
            <c:spPr>
              <a:solidFill>
                <a:srgbClr val="EF5205"/>
              </a:solidFill>
              <a:ln w="25527">
                <a:noFill/>
              </a:ln>
            </c:spPr>
          </c:dPt>
          <c:dPt>
            <c:idx val="2"/>
            <c:invertIfNegative val="0"/>
            <c:bubble3D val="0"/>
            <c:spPr>
              <a:solidFill>
                <a:srgbClr val="3B0541"/>
              </a:solidFill>
              <a:ln w="25527">
                <a:noFill/>
              </a:ln>
            </c:spPr>
          </c:dPt>
          <c:dPt>
            <c:idx val="3"/>
            <c:invertIfNegative val="0"/>
            <c:bubble3D val="0"/>
            <c:spPr>
              <a:solidFill>
                <a:srgbClr val="7A2280"/>
              </a:solidFill>
              <a:ln w="25527">
                <a:noFill/>
              </a:ln>
            </c:spPr>
          </c:dPt>
          <c:dLbls>
            <c:numFmt formatCode="#,##0" sourceLinked="0"/>
            <c:spPr>
              <a:noFill/>
              <a:ln w="25527">
                <a:noFill/>
              </a:ln>
            </c:spPr>
            <c:txPr>
              <a:bodyPr/>
              <a:lstStyle/>
              <a:p>
                <a:pPr>
                  <a:defRPr sz="1000" b="0" i="0" u="none" strike="noStrike" baseline="0">
                    <a:solidFill>
                      <a:srgbClr val="FFFFFF"/>
                    </a:solidFill>
                    <a:latin typeface="+mn-lt"/>
                    <a:ea typeface="Arial"/>
                    <a:cs typeface="Arial"/>
                  </a:defRPr>
                </a:pPr>
                <a:endParaRPr lang="hu-H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Munka1!$A$2:$A$5</c:f>
              <c:strCache>
                <c:ptCount val="4"/>
                <c:pt idx="0">
                  <c:v>Kategória 1</c:v>
                </c:pt>
                <c:pt idx="1">
                  <c:v>Kategória 2</c:v>
                </c:pt>
                <c:pt idx="2">
                  <c:v>Kategória 3</c:v>
                </c:pt>
                <c:pt idx="3">
                  <c:v>Kategória 4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23</c:v>
                </c:pt>
                <c:pt idx="1">
                  <c:v>30</c:v>
                </c:pt>
                <c:pt idx="2">
                  <c:v>40</c:v>
                </c:pt>
                <c:pt idx="3">
                  <c:v>7</c:v>
                </c:pt>
              </c:numCache>
            </c:numRef>
          </c:val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19"/>
        <c:axId val="279220072"/>
        <c:axId val="279220464"/>
      </c:barChart>
      <c:catAx>
        <c:axId val="279220072"/>
        <c:scaling>
          <c:orientation val="maxMin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ln w="9572">
            <a:noFill/>
          </a:ln>
        </c:spPr>
        <c:txPr>
          <a:bodyPr rot="0" vert="horz"/>
          <a:lstStyle/>
          <a:p>
            <a:pPr>
              <a:defRPr sz="1000" b="0" i="0" u="none" strike="noStrike" baseline="0">
                <a:solidFill>
                  <a:srgbClr val="333333"/>
                </a:solidFill>
                <a:latin typeface="+mn-lt"/>
                <a:ea typeface="Arial"/>
                <a:cs typeface="Arial"/>
              </a:defRPr>
            </a:pPr>
            <a:endParaRPr lang="hu-HU"/>
          </a:p>
        </c:txPr>
        <c:crossAx val="279220464"/>
        <c:crosses val="autoZero"/>
        <c:auto val="1"/>
        <c:lblAlgn val="ctr"/>
        <c:lblOffset val="100"/>
        <c:tickLblSkip val="1"/>
        <c:tickMarkSkip val="1"/>
        <c:noMultiLvlLbl val="0"/>
      </c:catAx>
      <c:valAx>
        <c:axId val="279220464"/>
        <c:scaling>
          <c:orientation val="minMax"/>
        </c:scaling>
        <c:delete val="0"/>
        <c:axPos val="t"/>
        <c:numFmt formatCode="General" sourceLinked="1"/>
        <c:majorTickMark val="none"/>
        <c:minorTickMark val="none"/>
        <c:tickLblPos val="none"/>
        <c:spPr>
          <a:ln w="9572">
            <a:noFill/>
          </a:ln>
        </c:spPr>
        <c:crossAx val="279220072"/>
        <c:crosses val="autoZero"/>
        <c:crossBetween val="between"/>
      </c:valAx>
      <c:spPr>
        <a:noFill/>
        <a:ln w="25527">
          <a:noFill/>
        </a:ln>
      </c:spPr>
    </c:plotArea>
    <c:plotVisOnly val="1"/>
    <c:dispBlanksAs val="gap"/>
    <c:showDLblsOverMax val="0"/>
  </c:chart>
  <c:spPr>
    <a:noFill/>
    <a:ln>
      <a:noFill/>
    </a:ln>
  </c:spPr>
  <c:txPr>
    <a:bodyPr/>
    <a:lstStyle/>
    <a:p>
      <a:pPr>
        <a:defRPr sz="1809" b="1" i="0" u="none" strike="noStrike" baseline="0">
          <a:solidFill>
            <a:schemeClr val="tx1"/>
          </a:solidFill>
          <a:latin typeface="Arial"/>
          <a:ea typeface="Arial"/>
          <a:cs typeface="Arial"/>
        </a:defRPr>
      </a:pPr>
      <a:endParaRPr lang="hu-HU"/>
    </a:p>
  </c:txPr>
  <c:externalData r:id="rId2">
    <c:autoUpdate val="0"/>
  </c:externalData>
</c:chartSpace>
</file>

<file path=ppt/charts/chart10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0.25027288197731368"/>
          <c:y val="0.15787769339202273"/>
          <c:w val="0.22859269068086432"/>
          <c:h val="0.68134587025774318"/>
        </c:manualLayout>
      </c:layout>
      <c:barChart>
        <c:barDir val="bar"/>
        <c:grouping val="clustered"/>
        <c:varyColors val="0"/>
        <c:ser>
          <c:idx val="8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spPr>
            <a:solidFill>
              <a:srgbClr val="F7911E"/>
            </a:solidFill>
            <a:ln w="25527">
              <a:noFill/>
            </a:ln>
          </c:spPr>
          <c:invertIfNegative val="0"/>
          <c:dPt>
            <c:idx val="0"/>
            <c:invertIfNegative val="0"/>
            <c:bubble3D val="0"/>
            <c:spPr>
              <a:solidFill>
                <a:srgbClr val="EF5205"/>
              </a:solidFill>
              <a:ln w="25527">
                <a:noFill/>
              </a:ln>
            </c:spPr>
          </c:dPt>
          <c:dPt>
            <c:idx val="2"/>
            <c:invertIfNegative val="0"/>
            <c:bubble3D val="0"/>
            <c:spPr>
              <a:solidFill>
                <a:srgbClr val="3B0541"/>
              </a:solidFill>
              <a:ln w="25527">
                <a:noFill/>
              </a:ln>
            </c:spPr>
          </c:dPt>
          <c:dPt>
            <c:idx val="3"/>
            <c:invertIfNegative val="0"/>
            <c:bubble3D val="0"/>
            <c:spPr>
              <a:solidFill>
                <a:srgbClr val="7A2280"/>
              </a:solidFill>
              <a:ln w="25527">
                <a:noFill/>
              </a:ln>
            </c:spPr>
          </c:dPt>
          <c:dLbls>
            <c:numFmt formatCode="#,##0" sourceLinked="0"/>
            <c:spPr>
              <a:noFill/>
              <a:ln w="25527">
                <a:noFill/>
              </a:ln>
            </c:spPr>
            <c:txPr>
              <a:bodyPr/>
              <a:lstStyle/>
              <a:p>
                <a:pPr>
                  <a:defRPr sz="1000" b="0" i="0" u="none" strike="noStrike" baseline="0">
                    <a:solidFill>
                      <a:srgbClr val="FFFFFF"/>
                    </a:solidFill>
                    <a:latin typeface="+mn-lt"/>
                    <a:ea typeface="Arial"/>
                    <a:cs typeface="Arial"/>
                  </a:defRPr>
                </a:pPr>
                <a:endParaRPr lang="hu-H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Munka1!$A$2:$A$5</c:f>
              <c:strCache>
                <c:ptCount val="4"/>
                <c:pt idx="0">
                  <c:v>Kategória 1</c:v>
                </c:pt>
                <c:pt idx="1">
                  <c:v>Kategória 2</c:v>
                </c:pt>
                <c:pt idx="2">
                  <c:v>Kategória 3</c:v>
                </c:pt>
                <c:pt idx="3">
                  <c:v>Kategória 4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23</c:v>
                </c:pt>
                <c:pt idx="1">
                  <c:v>30</c:v>
                </c:pt>
                <c:pt idx="2">
                  <c:v>40</c:v>
                </c:pt>
                <c:pt idx="3">
                  <c:v>7</c:v>
                </c:pt>
              </c:numCache>
            </c:numRef>
          </c:val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19"/>
        <c:axId val="326059024"/>
        <c:axId val="326059416"/>
      </c:barChart>
      <c:catAx>
        <c:axId val="326059024"/>
        <c:scaling>
          <c:orientation val="maxMin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ln w="9572">
            <a:noFill/>
          </a:ln>
        </c:spPr>
        <c:txPr>
          <a:bodyPr rot="0" vert="horz"/>
          <a:lstStyle/>
          <a:p>
            <a:pPr>
              <a:defRPr sz="1000" b="0" i="0" u="none" strike="noStrike" baseline="0">
                <a:solidFill>
                  <a:srgbClr val="333333"/>
                </a:solidFill>
                <a:latin typeface="+mn-lt"/>
                <a:ea typeface="Arial"/>
                <a:cs typeface="Arial"/>
              </a:defRPr>
            </a:pPr>
            <a:endParaRPr lang="hu-HU"/>
          </a:p>
        </c:txPr>
        <c:crossAx val="326059416"/>
        <c:crosses val="autoZero"/>
        <c:auto val="1"/>
        <c:lblAlgn val="ctr"/>
        <c:lblOffset val="100"/>
        <c:tickLblSkip val="1"/>
        <c:tickMarkSkip val="1"/>
        <c:noMultiLvlLbl val="0"/>
      </c:catAx>
      <c:valAx>
        <c:axId val="326059416"/>
        <c:scaling>
          <c:orientation val="minMax"/>
        </c:scaling>
        <c:delete val="0"/>
        <c:axPos val="t"/>
        <c:numFmt formatCode="General" sourceLinked="1"/>
        <c:majorTickMark val="none"/>
        <c:minorTickMark val="none"/>
        <c:tickLblPos val="none"/>
        <c:spPr>
          <a:ln w="9572">
            <a:noFill/>
          </a:ln>
        </c:spPr>
        <c:crossAx val="326059024"/>
        <c:crosses val="autoZero"/>
        <c:crossBetween val="between"/>
      </c:valAx>
      <c:spPr>
        <a:noFill/>
        <a:ln w="25527">
          <a:noFill/>
        </a:ln>
      </c:spPr>
    </c:plotArea>
    <c:plotVisOnly val="1"/>
    <c:dispBlanksAs val="gap"/>
    <c:showDLblsOverMax val="0"/>
  </c:chart>
  <c:spPr>
    <a:noFill/>
    <a:ln>
      <a:noFill/>
    </a:ln>
  </c:spPr>
  <c:txPr>
    <a:bodyPr/>
    <a:lstStyle/>
    <a:p>
      <a:pPr>
        <a:defRPr sz="1809" b="1" i="0" u="none" strike="noStrike" baseline="0">
          <a:solidFill>
            <a:schemeClr val="tx1"/>
          </a:solidFill>
          <a:latin typeface="Arial"/>
          <a:ea typeface="Arial"/>
          <a:cs typeface="Arial"/>
        </a:defRPr>
      </a:pPr>
      <a:endParaRPr lang="hu-HU"/>
    </a:p>
  </c:txPr>
  <c:externalData r:id="rId2">
    <c:autoUpdate val="0"/>
  </c:externalData>
</c:chartSpace>
</file>

<file path=ppt/charts/chart10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1.6777399003025942E-2"/>
          <c:y val="6.1588841614973543E-2"/>
          <c:w val="0.92621500654176669"/>
          <c:h val="0.68134587025774318"/>
        </c:manualLayout>
      </c:layout>
      <c:barChart>
        <c:barDir val="bar"/>
        <c:grouping val="clustered"/>
        <c:varyColors val="0"/>
        <c:ser>
          <c:idx val="8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spPr>
            <a:solidFill>
              <a:srgbClr val="F7911E"/>
            </a:solidFill>
            <a:ln w="25527">
              <a:noFill/>
            </a:ln>
          </c:spPr>
          <c:invertIfNegative val="0"/>
          <c:dPt>
            <c:idx val="0"/>
            <c:invertIfNegative val="0"/>
            <c:bubble3D val="0"/>
            <c:spPr>
              <a:solidFill>
                <a:srgbClr val="EF5205"/>
              </a:solidFill>
              <a:ln w="25527">
                <a:noFill/>
              </a:ln>
            </c:spPr>
          </c:dPt>
          <c:dPt>
            <c:idx val="2"/>
            <c:invertIfNegative val="0"/>
            <c:bubble3D val="0"/>
            <c:spPr>
              <a:solidFill>
                <a:srgbClr val="3B0541"/>
              </a:solidFill>
              <a:ln w="25527">
                <a:noFill/>
              </a:ln>
            </c:spPr>
          </c:dPt>
          <c:dPt>
            <c:idx val="3"/>
            <c:invertIfNegative val="0"/>
            <c:bubble3D val="0"/>
            <c:spPr>
              <a:solidFill>
                <a:srgbClr val="7A2280"/>
              </a:solidFill>
              <a:ln w="25527">
                <a:noFill/>
              </a:ln>
            </c:spPr>
          </c:dPt>
          <c:dLbls>
            <c:numFmt formatCode="#,##0" sourceLinked="0"/>
            <c:spPr>
              <a:noFill/>
              <a:ln w="25527">
                <a:noFill/>
              </a:ln>
            </c:spPr>
            <c:txPr>
              <a:bodyPr/>
              <a:lstStyle/>
              <a:p>
                <a:pPr>
                  <a:defRPr sz="1000" b="0" i="0" u="none" strike="noStrike" baseline="0">
                    <a:solidFill>
                      <a:srgbClr val="FFFFFF"/>
                    </a:solidFill>
                    <a:latin typeface="+mn-lt"/>
                    <a:ea typeface="Arial"/>
                    <a:cs typeface="Arial"/>
                  </a:defRPr>
                </a:pPr>
                <a:endParaRPr lang="hu-H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Munka1!$A$2:$A$5</c:f>
              <c:strCache>
                <c:ptCount val="4"/>
                <c:pt idx="0">
                  <c:v>Kategória 1</c:v>
                </c:pt>
                <c:pt idx="1">
                  <c:v>Kategória 2</c:v>
                </c:pt>
                <c:pt idx="2">
                  <c:v>Kategória 3</c:v>
                </c:pt>
                <c:pt idx="3">
                  <c:v>Kategória 4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13</c:v>
                </c:pt>
                <c:pt idx="1">
                  <c:v>38</c:v>
                </c:pt>
                <c:pt idx="2">
                  <c:v>25</c:v>
                </c:pt>
                <c:pt idx="3">
                  <c:v>24</c:v>
                </c:pt>
              </c:numCache>
            </c:numRef>
          </c:val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19"/>
        <c:axId val="326805872"/>
        <c:axId val="326806264"/>
      </c:barChart>
      <c:catAx>
        <c:axId val="326805872"/>
        <c:scaling>
          <c:orientation val="maxMin"/>
        </c:scaling>
        <c:delete val="1"/>
        <c:axPos val="l"/>
        <c:numFmt formatCode="General" sourceLinked="1"/>
        <c:majorTickMark val="none"/>
        <c:minorTickMark val="none"/>
        <c:tickLblPos val="nextTo"/>
        <c:crossAx val="326806264"/>
        <c:crosses val="autoZero"/>
        <c:auto val="1"/>
        <c:lblAlgn val="ctr"/>
        <c:lblOffset val="100"/>
        <c:tickLblSkip val="1"/>
        <c:tickMarkSkip val="1"/>
        <c:noMultiLvlLbl val="0"/>
      </c:catAx>
      <c:valAx>
        <c:axId val="326806264"/>
        <c:scaling>
          <c:orientation val="minMax"/>
        </c:scaling>
        <c:delete val="0"/>
        <c:axPos val="t"/>
        <c:numFmt formatCode="General" sourceLinked="1"/>
        <c:majorTickMark val="none"/>
        <c:minorTickMark val="none"/>
        <c:tickLblPos val="none"/>
        <c:spPr>
          <a:ln w="9572">
            <a:noFill/>
          </a:ln>
        </c:spPr>
        <c:crossAx val="326805872"/>
        <c:crosses val="autoZero"/>
        <c:crossBetween val="between"/>
      </c:valAx>
      <c:spPr>
        <a:noFill/>
        <a:ln w="25527">
          <a:noFill/>
        </a:ln>
      </c:spPr>
    </c:plotArea>
    <c:plotVisOnly val="1"/>
    <c:dispBlanksAs val="gap"/>
    <c:showDLblsOverMax val="0"/>
  </c:chart>
  <c:spPr>
    <a:noFill/>
    <a:ln>
      <a:noFill/>
    </a:ln>
  </c:spPr>
  <c:txPr>
    <a:bodyPr/>
    <a:lstStyle/>
    <a:p>
      <a:pPr>
        <a:defRPr sz="1809" b="1" i="0" u="none" strike="noStrike" baseline="0">
          <a:solidFill>
            <a:schemeClr val="tx1"/>
          </a:solidFill>
          <a:latin typeface="Arial"/>
          <a:ea typeface="Arial"/>
          <a:cs typeface="Arial"/>
        </a:defRPr>
      </a:pPr>
      <a:endParaRPr lang="hu-HU"/>
    </a:p>
  </c:txPr>
  <c:externalData r:id="rId2">
    <c:autoUpdate val="0"/>
  </c:externalData>
</c:chartSpace>
</file>

<file path=ppt/charts/chart10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4.890554537405019E-3"/>
          <c:y val="6.9612911296752844E-2"/>
          <c:w val="0.92621500654176669"/>
          <c:h val="0.68134587025774318"/>
        </c:manualLayout>
      </c:layout>
      <c:barChart>
        <c:barDir val="bar"/>
        <c:grouping val="clustered"/>
        <c:varyColors val="0"/>
        <c:ser>
          <c:idx val="8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spPr>
            <a:solidFill>
              <a:srgbClr val="F7911E"/>
            </a:solidFill>
            <a:ln w="25527">
              <a:noFill/>
            </a:ln>
          </c:spPr>
          <c:invertIfNegative val="0"/>
          <c:dPt>
            <c:idx val="0"/>
            <c:invertIfNegative val="0"/>
            <c:bubble3D val="0"/>
            <c:spPr>
              <a:solidFill>
                <a:srgbClr val="EF5205"/>
              </a:solidFill>
              <a:ln w="25527">
                <a:noFill/>
              </a:ln>
            </c:spPr>
          </c:dPt>
          <c:dPt>
            <c:idx val="2"/>
            <c:invertIfNegative val="0"/>
            <c:bubble3D val="0"/>
            <c:spPr>
              <a:solidFill>
                <a:srgbClr val="3B0541"/>
              </a:solidFill>
              <a:ln w="25527">
                <a:noFill/>
              </a:ln>
            </c:spPr>
          </c:dPt>
          <c:dPt>
            <c:idx val="3"/>
            <c:invertIfNegative val="0"/>
            <c:bubble3D val="0"/>
            <c:spPr>
              <a:solidFill>
                <a:srgbClr val="7A2280"/>
              </a:solidFill>
              <a:ln w="25527">
                <a:noFill/>
              </a:ln>
            </c:spPr>
          </c:dPt>
          <c:dLbls>
            <c:numFmt formatCode="#,##0" sourceLinked="0"/>
            <c:spPr>
              <a:noFill/>
              <a:ln w="25527">
                <a:noFill/>
              </a:ln>
            </c:spPr>
            <c:txPr>
              <a:bodyPr/>
              <a:lstStyle/>
              <a:p>
                <a:pPr>
                  <a:defRPr sz="1000" b="0" i="0" u="none" strike="noStrike" baseline="0">
                    <a:solidFill>
                      <a:srgbClr val="FFFFFF"/>
                    </a:solidFill>
                    <a:latin typeface="+mn-lt"/>
                    <a:ea typeface="Arial"/>
                    <a:cs typeface="Arial"/>
                  </a:defRPr>
                </a:pPr>
                <a:endParaRPr lang="hu-H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Munka1!$A$2:$A$5</c:f>
              <c:strCache>
                <c:ptCount val="4"/>
                <c:pt idx="0">
                  <c:v>Kategória 1</c:v>
                </c:pt>
                <c:pt idx="1">
                  <c:v>Kategória 2</c:v>
                </c:pt>
                <c:pt idx="2">
                  <c:v>Kategória 3</c:v>
                </c:pt>
                <c:pt idx="3">
                  <c:v>Kategória 4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25</c:v>
                </c:pt>
                <c:pt idx="1">
                  <c:v>12</c:v>
                </c:pt>
                <c:pt idx="2">
                  <c:v>45</c:v>
                </c:pt>
                <c:pt idx="3">
                  <c:v>18</c:v>
                </c:pt>
              </c:numCache>
            </c:numRef>
          </c:val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19"/>
        <c:axId val="326807048"/>
        <c:axId val="326807440"/>
      </c:barChart>
      <c:catAx>
        <c:axId val="326807048"/>
        <c:scaling>
          <c:orientation val="maxMin"/>
        </c:scaling>
        <c:delete val="1"/>
        <c:axPos val="l"/>
        <c:numFmt formatCode="General" sourceLinked="1"/>
        <c:majorTickMark val="none"/>
        <c:minorTickMark val="none"/>
        <c:tickLblPos val="nextTo"/>
        <c:crossAx val="326807440"/>
        <c:crosses val="autoZero"/>
        <c:auto val="1"/>
        <c:lblAlgn val="ctr"/>
        <c:lblOffset val="100"/>
        <c:tickLblSkip val="1"/>
        <c:tickMarkSkip val="1"/>
        <c:noMultiLvlLbl val="0"/>
      </c:catAx>
      <c:valAx>
        <c:axId val="326807440"/>
        <c:scaling>
          <c:orientation val="minMax"/>
        </c:scaling>
        <c:delete val="0"/>
        <c:axPos val="t"/>
        <c:numFmt formatCode="General" sourceLinked="1"/>
        <c:majorTickMark val="none"/>
        <c:minorTickMark val="none"/>
        <c:tickLblPos val="none"/>
        <c:spPr>
          <a:ln w="9572">
            <a:noFill/>
          </a:ln>
        </c:spPr>
        <c:crossAx val="326807048"/>
        <c:crosses val="autoZero"/>
        <c:crossBetween val="between"/>
      </c:valAx>
      <c:spPr>
        <a:noFill/>
        <a:ln w="25527">
          <a:noFill/>
        </a:ln>
      </c:spPr>
    </c:plotArea>
    <c:plotVisOnly val="1"/>
    <c:dispBlanksAs val="gap"/>
    <c:showDLblsOverMax val="0"/>
  </c:chart>
  <c:spPr>
    <a:noFill/>
    <a:ln>
      <a:noFill/>
    </a:ln>
  </c:spPr>
  <c:txPr>
    <a:bodyPr/>
    <a:lstStyle/>
    <a:p>
      <a:pPr>
        <a:defRPr sz="1809" b="1" i="0" u="none" strike="noStrike" baseline="0">
          <a:solidFill>
            <a:schemeClr val="tx1"/>
          </a:solidFill>
          <a:latin typeface="Arial"/>
          <a:ea typeface="Arial"/>
          <a:cs typeface="Arial"/>
        </a:defRPr>
      </a:pPr>
      <a:endParaRPr lang="hu-HU"/>
    </a:p>
  </c:txPr>
  <c:externalData r:id="rId2">
    <c:autoUpdate val="0"/>
  </c:externalData>
</c:chartSpace>
</file>

<file path=ppt/charts/chart10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1.4878880237260124E-2"/>
          <c:y val="0"/>
          <c:w val="0.27266196490077094"/>
          <c:h val="1"/>
        </c:manualLayout>
      </c:layout>
      <c:pieChart>
        <c:varyColors val="1"/>
        <c:ser>
          <c:idx val="0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dPt>
            <c:idx val="0"/>
            <c:bubble3D val="0"/>
            <c:spPr>
              <a:solidFill>
                <a:srgbClr val="7A2280"/>
              </a:solidFill>
            </c:spPr>
          </c:dPt>
          <c:dPt>
            <c:idx val="1"/>
            <c:bubble3D val="0"/>
            <c:spPr>
              <a:solidFill>
                <a:srgbClr val="3B0541"/>
              </a:solidFill>
            </c:spPr>
          </c:dPt>
          <c:dPt>
            <c:idx val="2"/>
            <c:bubble3D val="0"/>
            <c:spPr>
              <a:solidFill>
                <a:srgbClr val="F7911E"/>
              </a:solidFill>
            </c:spPr>
          </c:dPt>
          <c:dPt>
            <c:idx val="3"/>
            <c:bubble3D val="0"/>
            <c:spPr>
              <a:solidFill>
                <a:srgbClr val="EF5205"/>
              </a:solidFill>
            </c:spPr>
          </c:dPt>
          <c:dPt>
            <c:idx val="4"/>
            <c:bubble3D val="0"/>
            <c:spPr>
              <a:solidFill>
                <a:schemeClr val="tx1">
                  <a:lumMod val="65000"/>
                  <a:lumOff val="35000"/>
                </a:schemeClr>
              </a:solidFill>
            </c:spPr>
          </c:dPt>
          <c:dPt>
            <c:idx val="5"/>
            <c:bubble3D val="0"/>
            <c:spPr>
              <a:solidFill>
                <a:schemeClr val="tx1">
                  <a:lumMod val="50000"/>
                  <a:lumOff val="50000"/>
                </a:schemeClr>
              </a:solidFill>
            </c:spPr>
          </c:dPt>
          <c:dPt>
            <c:idx val="6"/>
            <c:bubble3D val="0"/>
            <c:spPr>
              <a:solidFill>
                <a:schemeClr val="tx1">
                  <a:lumMod val="65000"/>
                  <a:lumOff val="35000"/>
                </a:schemeClr>
              </a:solidFill>
            </c:spPr>
          </c:dPt>
          <c:dPt>
            <c:idx val="7"/>
            <c:bubble3D val="0"/>
            <c:spPr>
              <a:solidFill>
                <a:schemeClr val="tx1">
                  <a:lumMod val="50000"/>
                  <a:lumOff val="50000"/>
                </a:schemeClr>
              </a:solidFill>
            </c:spPr>
          </c:dPt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000">
                    <a:solidFill>
                      <a:schemeClr val="bg1"/>
                    </a:solidFill>
                  </a:defRPr>
                </a:pPr>
                <a:endParaRPr lang="hu-HU"/>
              </a:p>
            </c:txPr>
            <c:dLblPos val="inEnd"/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extLst>
              <c:ext xmlns:c15="http://schemas.microsoft.com/office/drawing/2012/chart" uri="{CE6537A1-D6FC-4f65-9D91-7224C49458BB}"/>
            </c:extLst>
          </c:dLbls>
          <c:cat>
            <c:strRef>
              <c:f>Munka1!$A$2:$A$5</c:f>
              <c:strCache>
                <c:ptCount val="4"/>
                <c:pt idx="0">
                  <c:v>Kategória 1</c:v>
                </c:pt>
                <c:pt idx="1">
                  <c:v>Kategória 2</c:v>
                </c:pt>
                <c:pt idx="2">
                  <c:v>Kategória 3</c:v>
                </c:pt>
                <c:pt idx="3">
                  <c:v>Kategória 4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23</c:v>
                </c:pt>
                <c:pt idx="1">
                  <c:v>30</c:v>
                </c:pt>
                <c:pt idx="2">
                  <c:v>40</c:v>
                </c:pt>
                <c:pt idx="3">
                  <c:v>7</c:v>
                </c:pt>
              </c:numCache>
            </c:numRef>
          </c:val>
        </c:ser>
        <c:dLbls>
          <c:dLblPos val="inEnd"/>
          <c:showLegendKey val="0"/>
          <c:showVal val="1"/>
          <c:showCatName val="0"/>
          <c:showSerName val="0"/>
          <c:showPercent val="0"/>
          <c:showBubbleSize val="0"/>
          <c:showLeaderLines val="1"/>
        </c:dLbls>
        <c:firstSliceAng val="0"/>
      </c:pieChart>
    </c:plotArea>
    <c:plotVisOnly val="1"/>
    <c:dispBlanksAs val="gap"/>
    <c:showDLblsOverMax val="0"/>
  </c:chart>
  <c:txPr>
    <a:bodyPr/>
    <a:lstStyle/>
    <a:p>
      <a:pPr>
        <a:defRPr sz="1800"/>
      </a:pPr>
      <a:endParaRPr lang="hu-HU"/>
    </a:p>
  </c:txPr>
  <c:externalData r:id="rId2">
    <c:autoUpdate val="0"/>
  </c:externalData>
</c:chartSpace>
</file>

<file path=ppt/charts/chart10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7.7596150921005289E-2"/>
          <c:y val="2.3137492428831013E-4"/>
          <c:w val="0.2303410534283267"/>
          <c:h val="0.99976862507571174"/>
        </c:manualLayout>
      </c:layout>
      <c:pieChart>
        <c:varyColors val="1"/>
        <c:ser>
          <c:idx val="0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dPt>
            <c:idx val="0"/>
            <c:bubble3D val="0"/>
            <c:spPr>
              <a:solidFill>
                <a:srgbClr val="7A2280"/>
              </a:solidFill>
            </c:spPr>
          </c:dPt>
          <c:dPt>
            <c:idx val="1"/>
            <c:bubble3D val="0"/>
            <c:spPr>
              <a:solidFill>
                <a:srgbClr val="3B0541"/>
              </a:solidFill>
            </c:spPr>
          </c:dPt>
          <c:dPt>
            <c:idx val="2"/>
            <c:bubble3D val="0"/>
            <c:spPr>
              <a:solidFill>
                <a:srgbClr val="F7911E"/>
              </a:solidFill>
            </c:spPr>
          </c:dPt>
          <c:dPt>
            <c:idx val="3"/>
            <c:bubble3D val="0"/>
            <c:spPr>
              <a:solidFill>
                <a:srgbClr val="EF5205"/>
              </a:solidFill>
            </c:spPr>
          </c:dPt>
          <c:dPt>
            <c:idx val="4"/>
            <c:bubble3D val="0"/>
            <c:spPr>
              <a:solidFill>
                <a:schemeClr val="tx1">
                  <a:lumMod val="65000"/>
                  <a:lumOff val="35000"/>
                </a:schemeClr>
              </a:solidFill>
            </c:spPr>
          </c:dPt>
          <c:dPt>
            <c:idx val="5"/>
            <c:bubble3D val="0"/>
            <c:spPr>
              <a:solidFill>
                <a:schemeClr val="tx1">
                  <a:lumMod val="50000"/>
                  <a:lumOff val="50000"/>
                </a:schemeClr>
              </a:solidFill>
            </c:spPr>
          </c:dPt>
          <c:dPt>
            <c:idx val="6"/>
            <c:bubble3D val="0"/>
            <c:spPr>
              <a:solidFill>
                <a:schemeClr val="tx1">
                  <a:lumMod val="65000"/>
                  <a:lumOff val="35000"/>
                </a:schemeClr>
              </a:solidFill>
            </c:spPr>
          </c:dPt>
          <c:dPt>
            <c:idx val="7"/>
            <c:bubble3D val="0"/>
            <c:spPr>
              <a:solidFill>
                <a:schemeClr val="tx1">
                  <a:lumMod val="50000"/>
                  <a:lumOff val="50000"/>
                </a:schemeClr>
              </a:solidFill>
            </c:spPr>
          </c:dPt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000">
                    <a:solidFill>
                      <a:schemeClr val="bg1"/>
                    </a:solidFill>
                  </a:defRPr>
                </a:pPr>
                <a:endParaRPr lang="hu-HU"/>
              </a:p>
            </c:txPr>
            <c:dLblPos val="inEnd"/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extLst>
              <c:ext xmlns:c15="http://schemas.microsoft.com/office/drawing/2012/chart" uri="{CE6537A1-D6FC-4f65-9D91-7224C49458BB}"/>
            </c:extLst>
          </c:dLbls>
          <c:cat>
            <c:strRef>
              <c:f>Munka1!$A$2:$A$5</c:f>
              <c:strCache>
                <c:ptCount val="4"/>
                <c:pt idx="0">
                  <c:v>Kategória 1</c:v>
                </c:pt>
                <c:pt idx="1">
                  <c:v>Kategória 2</c:v>
                </c:pt>
                <c:pt idx="2">
                  <c:v>Kategória 3</c:v>
                </c:pt>
                <c:pt idx="3">
                  <c:v>Kategória 4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23</c:v>
                </c:pt>
                <c:pt idx="1">
                  <c:v>30</c:v>
                </c:pt>
                <c:pt idx="2">
                  <c:v>40</c:v>
                </c:pt>
                <c:pt idx="3">
                  <c:v>7</c:v>
                </c:pt>
              </c:numCache>
            </c:numRef>
          </c:val>
        </c:ser>
        <c:dLbls>
          <c:dLblPos val="inEnd"/>
          <c:showLegendKey val="0"/>
          <c:showVal val="1"/>
          <c:showCatName val="0"/>
          <c:showSerName val="0"/>
          <c:showPercent val="0"/>
          <c:showBubbleSize val="0"/>
          <c:showLeaderLines val="1"/>
        </c:dLbls>
        <c:firstSliceAng val="0"/>
      </c:pieChart>
    </c:plotArea>
    <c:legend>
      <c:legendPos val="r"/>
      <c:layout>
        <c:manualLayout>
          <c:xMode val="edge"/>
          <c:yMode val="edge"/>
          <c:x val="0.70343235964852791"/>
          <c:y val="0"/>
          <c:w val="0.29459945012359801"/>
          <c:h val="1"/>
        </c:manualLayout>
      </c:layout>
      <c:overlay val="0"/>
      <c:txPr>
        <a:bodyPr/>
        <a:lstStyle/>
        <a:p>
          <a:pPr>
            <a:defRPr sz="1000"/>
          </a:pPr>
          <a:endParaRPr lang="hu-HU"/>
        </a:p>
      </c:txPr>
    </c:legend>
    <c:plotVisOnly val="1"/>
    <c:dispBlanksAs val="gap"/>
    <c:showDLblsOverMax val="0"/>
  </c:chart>
  <c:txPr>
    <a:bodyPr/>
    <a:lstStyle/>
    <a:p>
      <a:pPr>
        <a:defRPr sz="1800"/>
      </a:pPr>
      <a:endParaRPr lang="hu-HU"/>
    </a:p>
  </c:txPr>
  <c:externalData r:id="rId2">
    <c:autoUpdate val="0"/>
  </c:externalData>
</c:chartSpace>
</file>

<file path=ppt/charts/chart10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1.7224236363670931E-2"/>
          <c:y val="0.15810492151662853"/>
          <c:w val="0.80794501172046551"/>
          <c:h val="0.56090763268441191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spPr>
            <a:solidFill>
              <a:srgbClr val="F7911E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</c:ser>
        <c:ser>
          <c:idx val="1"/>
          <c:order val="1"/>
          <c:tx>
            <c:strRef>
              <c:f>Munka1!$C$1</c:f>
              <c:strCache>
                <c:ptCount val="1"/>
                <c:pt idx="0">
                  <c:v>Sorozat 2</c:v>
                </c:pt>
              </c:strCache>
            </c:strRef>
          </c:tx>
          <c:spPr>
            <a:solidFill>
              <a:srgbClr val="EF5205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Munka1!$C$2:$C$5</c:f>
              <c:numCache>
                <c:formatCode>General</c:formatCode>
                <c:ptCount val="4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</c:ser>
        <c:ser>
          <c:idx val="2"/>
          <c:order val="2"/>
          <c:tx>
            <c:strRef>
              <c:f>Munka1!$D$1</c:f>
              <c:strCache>
                <c:ptCount val="1"/>
                <c:pt idx="0">
                  <c:v>Sorozat 3</c:v>
                </c:pt>
              </c:strCache>
            </c:strRef>
          </c:tx>
          <c:spPr>
            <a:solidFill>
              <a:srgbClr val="C50017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Munka1!$D$2:$D$5</c:f>
              <c:numCache>
                <c:formatCode>General</c:formatCode>
                <c:ptCount val="4"/>
                <c:pt idx="0">
                  <c:v>1</c:v>
                </c:pt>
                <c:pt idx="1">
                  <c:v>1.5</c:v>
                </c:pt>
                <c:pt idx="2">
                  <c:v>2</c:v>
                </c:pt>
                <c:pt idx="3">
                  <c:v>5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0"/>
        <c:overlap val="100"/>
        <c:axId val="326809400"/>
        <c:axId val="326748528"/>
      </c:barChart>
      <c:catAx>
        <c:axId val="326809400"/>
        <c:scaling>
          <c:orientation val="minMax"/>
        </c:scaling>
        <c:delete val="0"/>
        <c:axPos val="b"/>
        <c:numFmt formatCode="General" sourceLinked="0"/>
        <c:majorTickMark val="none"/>
        <c:minorTickMark val="none"/>
        <c:tickLblPos val="nextTo"/>
        <c:spPr>
          <a:ln>
            <a:noFill/>
          </a:ln>
        </c:spPr>
        <c:txPr>
          <a:bodyPr/>
          <a:lstStyle/>
          <a:p>
            <a:pPr>
              <a:defRPr sz="1000">
                <a:solidFill>
                  <a:srgbClr val="333333"/>
                </a:solidFill>
              </a:defRPr>
            </a:pPr>
            <a:endParaRPr lang="hu-HU"/>
          </a:p>
        </c:txPr>
        <c:crossAx val="326748528"/>
        <c:crosses val="autoZero"/>
        <c:auto val="1"/>
        <c:lblAlgn val="ctr"/>
        <c:lblOffset val="100"/>
        <c:noMultiLvlLbl val="0"/>
      </c:catAx>
      <c:valAx>
        <c:axId val="326748528"/>
        <c:scaling>
          <c:orientation val="minMax"/>
        </c:scaling>
        <c:delete val="1"/>
        <c:axPos val="l"/>
        <c:numFmt formatCode="General" sourceLinked="1"/>
        <c:majorTickMark val="out"/>
        <c:minorTickMark val="none"/>
        <c:tickLblPos val="none"/>
        <c:crossAx val="326809400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hu-HU"/>
    </a:p>
  </c:txPr>
  <c:externalData r:id="rId2">
    <c:autoUpdate val="0"/>
  </c:externalData>
</c:chartSpace>
</file>

<file path=ppt/charts/chart10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1.7224236363670931E-2"/>
          <c:y val="0.15810492151662853"/>
          <c:w val="0.80794501172046551"/>
          <c:h val="0.56090763268441191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spPr>
            <a:solidFill>
              <a:srgbClr val="F7911E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</c:ser>
        <c:ser>
          <c:idx val="1"/>
          <c:order val="1"/>
          <c:tx>
            <c:strRef>
              <c:f>Munka1!$C$1</c:f>
              <c:strCache>
                <c:ptCount val="1"/>
                <c:pt idx="0">
                  <c:v>Sorozat 2</c:v>
                </c:pt>
              </c:strCache>
            </c:strRef>
          </c:tx>
          <c:spPr>
            <a:solidFill>
              <a:srgbClr val="EF5205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Munka1!$C$2:$C$5</c:f>
              <c:numCache>
                <c:formatCode>General</c:formatCode>
                <c:ptCount val="4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</c:ser>
        <c:ser>
          <c:idx val="2"/>
          <c:order val="2"/>
          <c:tx>
            <c:strRef>
              <c:f>Munka1!$D$1</c:f>
              <c:strCache>
                <c:ptCount val="1"/>
                <c:pt idx="0">
                  <c:v>Sorozat 3</c:v>
                </c:pt>
              </c:strCache>
            </c:strRef>
          </c:tx>
          <c:spPr>
            <a:solidFill>
              <a:srgbClr val="C50017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Munka1!$D$2:$D$5</c:f>
              <c:numCache>
                <c:formatCode>General</c:formatCode>
                <c:ptCount val="4"/>
                <c:pt idx="0">
                  <c:v>1</c:v>
                </c:pt>
                <c:pt idx="1">
                  <c:v>1.5</c:v>
                </c:pt>
                <c:pt idx="2">
                  <c:v>2</c:v>
                </c:pt>
                <c:pt idx="3">
                  <c:v>5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0"/>
        <c:overlap val="100"/>
        <c:axId val="326749312"/>
        <c:axId val="326749704"/>
      </c:barChart>
      <c:catAx>
        <c:axId val="326749312"/>
        <c:scaling>
          <c:orientation val="minMax"/>
        </c:scaling>
        <c:delete val="0"/>
        <c:axPos val="b"/>
        <c:numFmt formatCode="General" sourceLinked="0"/>
        <c:majorTickMark val="none"/>
        <c:minorTickMark val="none"/>
        <c:tickLblPos val="nextTo"/>
        <c:spPr>
          <a:ln>
            <a:noFill/>
          </a:ln>
        </c:spPr>
        <c:txPr>
          <a:bodyPr/>
          <a:lstStyle/>
          <a:p>
            <a:pPr>
              <a:defRPr sz="1000">
                <a:solidFill>
                  <a:srgbClr val="333333"/>
                </a:solidFill>
              </a:defRPr>
            </a:pPr>
            <a:endParaRPr lang="hu-HU"/>
          </a:p>
        </c:txPr>
        <c:crossAx val="326749704"/>
        <c:crosses val="autoZero"/>
        <c:auto val="1"/>
        <c:lblAlgn val="ctr"/>
        <c:lblOffset val="100"/>
        <c:noMultiLvlLbl val="0"/>
      </c:catAx>
      <c:valAx>
        <c:axId val="326749704"/>
        <c:scaling>
          <c:orientation val="minMax"/>
        </c:scaling>
        <c:delete val="1"/>
        <c:axPos val="l"/>
        <c:numFmt formatCode="General" sourceLinked="1"/>
        <c:majorTickMark val="out"/>
        <c:minorTickMark val="none"/>
        <c:tickLblPos val="none"/>
        <c:crossAx val="326749312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hu-HU"/>
    </a:p>
  </c:txPr>
  <c:externalData r:id="rId2">
    <c:autoUpdate val="0"/>
  </c:externalData>
</c:chartSpace>
</file>

<file path=ppt/charts/chart10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1.4878880237260124E-2"/>
          <c:y val="0"/>
          <c:w val="0.27266196490077094"/>
          <c:h val="1"/>
        </c:manualLayout>
      </c:layout>
      <c:pieChart>
        <c:varyColors val="1"/>
        <c:ser>
          <c:idx val="0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dPt>
            <c:idx val="0"/>
            <c:bubble3D val="0"/>
            <c:spPr>
              <a:solidFill>
                <a:srgbClr val="7A2280"/>
              </a:solidFill>
            </c:spPr>
          </c:dPt>
          <c:dPt>
            <c:idx val="1"/>
            <c:bubble3D val="0"/>
            <c:spPr>
              <a:solidFill>
                <a:srgbClr val="3B0541"/>
              </a:solidFill>
            </c:spPr>
          </c:dPt>
          <c:dPt>
            <c:idx val="2"/>
            <c:bubble3D val="0"/>
            <c:spPr>
              <a:solidFill>
                <a:srgbClr val="F7911E"/>
              </a:solidFill>
            </c:spPr>
          </c:dPt>
          <c:dPt>
            <c:idx val="3"/>
            <c:bubble3D val="0"/>
            <c:spPr>
              <a:solidFill>
                <a:srgbClr val="EF5205"/>
              </a:solidFill>
            </c:spPr>
          </c:dPt>
          <c:dPt>
            <c:idx val="4"/>
            <c:bubble3D val="0"/>
            <c:spPr>
              <a:solidFill>
                <a:schemeClr val="tx1">
                  <a:lumMod val="65000"/>
                  <a:lumOff val="35000"/>
                </a:schemeClr>
              </a:solidFill>
            </c:spPr>
          </c:dPt>
          <c:dPt>
            <c:idx val="5"/>
            <c:bubble3D val="0"/>
            <c:spPr>
              <a:solidFill>
                <a:schemeClr val="tx1">
                  <a:lumMod val="50000"/>
                  <a:lumOff val="50000"/>
                </a:schemeClr>
              </a:solidFill>
            </c:spPr>
          </c:dPt>
          <c:dPt>
            <c:idx val="6"/>
            <c:bubble3D val="0"/>
            <c:spPr>
              <a:solidFill>
                <a:schemeClr val="tx1">
                  <a:lumMod val="65000"/>
                  <a:lumOff val="35000"/>
                </a:schemeClr>
              </a:solidFill>
            </c:spPr>
          </c:dPt>
          <c:dPt>
            <c:idx val="7"/>
            <c:bubble3D val="0"/>
            <c:spPr>
              <a:solidFill>
                <a:schemeClr val="tx1">
                  <a:lumMod val="50000"/>
                  <a:lumOff val="50000"/>
                </a:schemeClr>
              </a:solidFill>
            </c:spPr>
          </c:dPt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000">
                    <a:solidFill>
                      <a:schemeClr val="bg1"/>
                    </a:solidFill>
                  </a:defRPr>
                </a:pPr>
                <a:endParaRPr lang="hu-HU"/>
              </a:p>
            </c:txPr>
            <c:dLblPos val="inEnd"/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extLst>
              <c:ext xmlns:c15="http://schemas.microsoft.com/office/drawing/2012/chart" uri="{CE6537A1-D6FC-4f65-9D91-7224C49458BB}"/>
            </c:extLst>
          </c:dLbls>
          <c:cat>
            <c:strRef>
              <c:f>Munka1!$A$2:$A$5</c:f>
              <c:strCache>
                <c:ptCount val="4"/>
                <c:pt idx="0">
                  <c:v>Kategória 1</c:v>
                </c:pt>
                <c:pt idx="1">
                  <c:v>Kategória 2</c:v>
                </c:pt>
                <c:pt idx="2">
                  <c:v>Kategória 3</c:v>
                </c:pt>
                <c:pt idx="3">
                  <c:v>Kategória 4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23</c:v>
                </c:pt>
                <c:pt idx="1">
                  <c:v>30</c:v>
                </c:pt>
                <c:pt idx="2">
                  <c:v>40</c:v>
                </c:pt>
                <c:pt idx="3">
                  <c:v>7</c:v>
                </c:pt>
              </c:numCache>
            </c:numRef>
          </c:val>
        </c:ser>
        <c:dLbls>
          <c:dLblPos val="inEnd"/>
          <c:showLegendKey val="0"/>
          <c:showVal val="1"/>
          <c:showCatName val="0"/>
          <c:showSerName val="0"/>
          <c:showPercent val="0"/>
          <c:showBubbleSize val="0"/>
          <c:showLeaderLines val="1"/>
        </c:dLbls>
        <c:firstSliceAng val="0"/>
      </c:pieChart>
    </c:plotArea>
    <c:plotVisOnly val="1"/>
    <c:dispBlanksAs val="gap"/>
    <c:showDLblsOverMax val="0"/>
  </c:chart>
  <c:txPr>
    <a:bodyPr/>
    <a:lstStyle/>
    <a:p>
      <a:pPr>
        <a:defRPr sz="1800"/>
      </a:pPr>
      <a:endParaRPr lang="hu-HU"/>
    </a:p>
  </c:txPr>
  <c:externalData r:id="rId2">
    <c:autoUpdate val="0"/>
  </c:externalData>
</c:chartSpace>
</file>

<file path=ppt/charts/chart10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7.7596150921005289E-2"/>
          <c:y val="2.3137492428831013E-4"/>
          <c:w val="0.2303410534283267"/>
          <c:h val="0.99976862507571174"/>
        </c:manualLayout>
      </c:layout>
      <c:pieChart>
        <c:varyColors val="1"/>
        <c:ser>
          <c:idx val="0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dPt>
            <c:idx val="0"/>
            <c:bubble3D val="0"/>
            <c:spPr>
              <a:solidFill>
                <a:srgbClr val="7A2280"/>
              </a:solidFill>
            </c:spPr>
          </c:dPt>
          <c:dPt>
            <c:idx val="1"/>
            <c:bubble3D val="0"/>
            <c:spPr>
              <a:solidFill>
                <a:srgbClr val="3B0541"/>
              </a:solidFill>
            </c:spPr>
          </c:dPt>
          <c:dPt>
            <c:idx val="2"/>
            <c:bubble3D val="0"/>
            <c:spPr>
              <a:solidFill>
                <a:srgbClr val="F7911E"/>
              </a:solidFill>
            </c:spPr>
          </c:dPt>
          <c:dPt>
            <c:idx val="3"/>
            <c:bubble3D val="0"/>
            <c:spPr>
              <a:solidFill>
                <a:srgbClr val="EF5205"/>
              </a:solidFill>
            </c:spPr>
          </c:dPt>
          <c:dPt>
            <c:idx val="4"/>
            <c:bubble3D val="0"/>
            <c:spPr>
              <a:solidFill>
                <a:schemeClr val="tx1">
                  <a:lumMod val="65000"/>
                  <a:lumOff val="35000"/>
                </a:schemeClr>
              </a:solidFill>
            </c:spPr>
          </c:dPt>
          <c:dPt>
            <c:idx val="5"/>
            <c:bubble3D val="0"/>
            <c:spPr>
              <a:solidFill>
                <a:schemeClr val="tx1">
                  <a:lumMod val="50000"/>
                  <a:lumOff val="50000"/>
                </a:schemeClr>
              </a:solidFill>
            </c:spPr>
          </c:dPt>
          <c:dPt>
            <c:idx val="6"/>
            <c:bubble3D val="0"/>
            <c:spPr>
              <a:solidFill>
                <a:schemeClr val="tx1">
                  <a:lumMod val="65000"/>
                  <a:lumOff val="35000"/>
                </a:schemeClr>
              </a:solidFill>
            </c:spPr>
          </c:dPt>
          <c:dPt>
            <c:idx val="7"/>
            <c:bubble3D val="0"/>
            <c:spPr>
              <a:solidFill>
                <a:schemeClr val="tx1">
                  <a:lumMod val="50000"/>
                  <a:lumOff val="50000"/>
                </a:schemeClr>
              </a:solidFill>
            </c:spPr>
          </c:dPt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000">
                    <a:solidFill>
                      <a:schemeClr val="bg1"/>
                    </a:solidFill>
                  </a:defRPr>
                </a:pPr>
                <a:endParaRPr lang="hu-HU"/>
              </a:p>
            </c:txPr>
            <c:dLblPos val="inEnd"/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extLst>
              <c:ext xmlns:c15="http://schemas.microsoft.com/office/drawing/2012/chart" uri="{CE6537A1-D6FC-4f65-9D91-7224C49458BB}"/>
            </c:extLst>
          </c:dLbls>
          <c:cat>
            <c:strRef>
              <c:f>Munka1!$A$2:$A$5</c:f>
              <c:strCache>
                <c:ptCount val="4"/>
                <c:pt idx="0">
                  <c:v>Kategória 1</c:v>
                </c:pt>
                <c:pt idx="1">
                  <c:v>Kategória 2</c:v>
                </c:pt>
                <c:pt idx="2">
                  <c:v>Kategória 3</c:v>
                </c:pt>
                <c:pt idx="3">
                  <c:v>Kategória 4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23</c:v>
                </c:pt>
                <c:pt idx="1">
                  <c:v>30</c:v>
                </c:pt>
                <c:pt idx="2">
                  <c:v>40</c:v>
                </c:pt>
                <c:pt idx="3">
                  <c:v>7</c:v>
                </c:pt>
              </c:numCache>
            </c:numRef>
          </c:val>
        </c:ser>
        <c:dLbls>
          <c:dLblPos val="inEnd"/>
          <c:showLegendKey val="0"/>
          <c:showVal val="1"/>
          <c:showCatName val="0"/>
          <c:showSerName val="0"/>
          <c:showPercent val="0"/>
          <c:showBubbleSize val="0"/>
          <c:showLeaderLines val="1"/>
        </c:dLbls>
        <c:firstSliceAng val="0"/>
      </c:pieChart>
    </c:plotArea>
    <c:legend>
      <c:legendPos val="r"/>
      <c:layout>
        <c:manualLayout>
          <c:xMode val="edge"/>
          <c:yMode val="edge"/>
          <c:x val="0.70343235964852791"/>
          <c:y val="0"/>
          <c:w val="0.29459945012359801"/>
          <c:h val="1"/>
        </c:manualLayout>
      </c:layout>
      <c:overlay val="0"/>
      <c:txPr>
        <a:bodyPr/>
        <a:lstStyle/>
        <a:p>
          <a:pPr>
            <a:defRPr sz="1000"/>
          </a:pPr>
          <a:endParaRPr lang="hu-HU"/>
        </a:p>
      </c:txPr>
    </c:legend>
    <c:plotVisOnly val="1"/>
    <c:dispBlanksAs val="gap"/>
    <c:showDLblsOverMax val="0"/>
  </c:chart>
  <c:txPr>
    <a:bodyPr/>
    <a:lstStyle/>
    <a:p>
      <a:pPr>
        <a:defRPr sz="1800"/>
      </a:pPr>
      <a:endParaRPr lang="hu-HU"/>
    </a:p>
  </c:txPr>
  <c:externalData r:id="rId2">
    <c:autoUpdate val="0"/>
  </c:externalData>
</c:chartSpace>
</file>

<file path=ppt/charts/chart10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1.7224236363670931E-2"/>
          <c:y val="0.15810492151662853"/>
          <c:w val="0.80794501172046551"/>
          <c:h val="0.56090763268441191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spPr>
            <a:solidFill>
              <a:srgbClr val="F7911E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</c:ser>
        <c:ser>
          <c:idx val="1"/>
          <c:order val="1"/>
          <c:tx>
            <c:strRef>
              <c:f>Munka1!$C$1</c:f>
              <c:strCache>
                <c:ptCount val="1"/>
                <c:pt idx="0">
                  <c:v>Sorozat 2</c:v>
                </c:pt>
              </c:strCache>
            </c:strRef>
          </c:tx>
          <c:spPr>
            <a:solidFill>
              <a:srgbClr val="EF5205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Munka1!$C$2:$C$5</c:f>
              <c:numCache>
                <c:formatCode>General</c:formatCode>
                <c:ptCount val="4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</c:ser>
        <c:ser>
          <c:idx val="2"/>
          <c:order val="2"/>
          <c:tx>
            <c:strRef>
              <c:f>Munka1!$D$1</c:f>
              <c:strCache>
                <c:ptCount val="1"/>
                <c:pt idx="0">
                  <c:v>Sorozat 3</c:v>
                </c:pt>
              </c:strCache>
            </c:strRef>
          </c:tx>
          <c:spPr>
            <a:solidFill>
              <a:srgbClr val="C50017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Munka1!$D$2:$D$5</c:f>
              <c:numCache>
                <c:formatCode>General</c:formatCode>
                <c:ptCount val="4"/>
                <c:pt idx="0">
                  <c:v>1</c:v>
                </c:pt>
                <c:pt idx="1">
                  <c:v>1.5</c:v>
                </c:pt>
                <c:pt idx="2">
                  <c:v>2</c:v>
                </c:pt>
                <c:pt idx="3">
                  <c:v>5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0"/>
        <c:overlap val="100"/>
        <c:axId val="327730168"/>
        <c:axId val="327730560"/>
      </c:barChart>
      <c:catAx>
        <c:axId val="327730168"/>
        <c:scaling>
          <c:orientation val="minMax"/>
        </c:scaling>
        <c:delete val="0"/>
        <c:axPos val="b"/>
        <c:numFmt formatCode="General" sourceLinked="0"/>
        <c:majorTickMark val="none"/>
        <c:minorTickMark val="none"/>
        <c:tickLblPos val="nextTo"/>
        <c:spPr>
          <a:ln>
            <a:noFill/>
          </a:ln>
        </c:spPr>
        <c:txPr>
          <a:bodyPr/>
          <a:lstStyle/>
          <a:p>
            <a:pPr>
              <a:defRPr sz="1000">
                <a:solidFill>
                  <a:srgbClr val="333333"/>
                </a:solidFill>
              </a:defRPr>
            </a:pPr>
            <a:endParaRPr lang="hu-HU"/>
          </a:p>
        </c:txPr>
        <c:crossAx val="327730560"/>
        <c:crosses val="autoZero"/>
        <c:auto val="1"/>
        <c:lblAlgn val="ctr"/>
        <c:lblOffset val="100"/>
        <c:noMultiLvlLbl val="0"/>
      </c:catAx>
      <c:valAx>
        <c:axId val="327730560"/>
        <c:scaling>
          <c:orientation val="minMax"/>
        </c:scaling>
        <c:delete val="1"/>
        <c:axPos val="l"/>
        <c:numFmt formatCode="General" sourceLinked="1"/>
        <c:majorTickMark val="out"/>
        <c:minorTickMark val="none"/>
        <c:tickLblPos val="none"/>
        <c:crossAx val="327730168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hu-HU"/>
    </a:p>
  </c:txPr>
  <c:externalData r:id="rId2">
    <c:autoUpdate val="0"/>
  </c:externalData>
</c:chartSpace>
</file>

<file path=ppt/charts/chart1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1.6777399003025942E-2"/>
          <c:y val="6.1588841614973543E-2"/>
          <c:w val="0.92621500654176669"/>
          <c:h val="0.68134587025774318"/>
        </c:manualLayout>
      </c:layout>
      <c:barChart>
        <c:barDir val="bar"/>
        <c:grouping val="clustered"/>
        <c:varyColors val="0"/>
        <c:ser>
          <c:idx val="8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spPr>
            <a:solidFill>
              <a:srgbClr val="F7911E"/>
            </a:solidFill>
            <a:ln w="25527">
              <a:noFill/>
            </a:ln>
          </c:spPr>
          <c:invertIfNegative val="0"/>
          <c:dPt>
            <c:idx val="0"/>
            <c:invertIfNegative val="0"/>
            <c:bubble3D val="0"/>
            <c:spPr>
              <a:solidFill>
                <a:srgbClr val="EF5205"/>
              </a:solidFill>
              <a:ln w="25527">
                <a:noFill/>
              </a:ln>
            </c:spPr>
          </c:dPt>
          <c:dPt>
            <c:idx val="2"/>
            <c:invertIfNegative val="0"/>
            <c:bubble3D val="0"/>
            <c:spPr>
              <a:solidFill>
                <a:srgbClr val="3B0541"/>
              </a:solidFill>
              <a:ln w="25527">
                <a:noFill/>
              </a:ln>
            </c:spPr>
          </c:dPt>
          <c:dPt>
            <c:idx val="3"/>
            <c:invertIfNegative val="0"/>
            <c:bubble3D val="0"/>
            <c:spPr>
              <a:solidFill>
                <a:srgbClr val="7A2280"/>
              </a:solidFill>
              <a:ln w="25527">
                <a:noFill/>
              </a:ln>
            </c:spPr>
          </c:dPt>
          <c:dLbls>
            <c:numFmt formatCode="#,##0" sourceLinked="0"/>
            <c:spPr>
              <a:noFill/>
              <a:ln w="25527">
                <a:noFill/>
              </a:ln>
            </c:spPr>
            <c:txPr>
              <a:bodyPr/>
              <a:lstStyle/>
              <a:p>
                <a:pPr>
                  <a:defRPr sz="1000" b="0" i="0" u="none" strike="noStrike" baseline="0">
                    <a:solidFill>
                      <a:srgbClr val="FFFFFF"/>
                    </a:solidFill>
                    <a:latin typeface="+mn-lt"/>
                    <a:ea typeface="Arial"/>
                    <a:cs typeface="Arial"/>
                  </a:defRPr>
                </a:pPr>
                <a:endParaRPr lang="hu-H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Munka1!$A$2:$A$5</c:f>
              <c:strCache>
                <c:ptCount val="4"/>
                <c:pt idx="0">
                  <c:v>Kategória 1</c:v>
                </c:pt>
                <c:pt idx="1">
                  <c:v>Kategória 2</c:v>
                </c:pt>
                <c:pt idx="2">
                  <c:v>Kategória 3</c:v>
                </c:pt>
                <c:pt idx="3">
                  <c:v>Kategória 4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13</c:v>
                </c:pt>
                <c:pt idx="1">
                  <c:v>38</c:v>
                </c:pt>
                <c:pt idx="2">
                  <c:v>25</c:v>
                </c:pt>
                <c:pt idx="3">
                  <c:v>24</c:v>
                </c:pt>
              </c:numCache>
            </c:numRef>
          </c:val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19"/>
        <c:axId val="279221248"/>
        <c:axId val="279221640"/>
      </c:barChart>
      <c:catAx>
        <c:axId val="279221248"/>
        <c:scaling>
          <c:orientation val="maxMin"/>
        </c:scaling>
        <c:delete val="1"/>
        <c:axPos val="l"/>
        <c:numFmt formatCode="General" sourceLinked="1"/>
        <c:majorTickMark val="none"/>
        <c:minorTickMark val="none"/>
        <c:tickLblPos val="nextTo"/>
        <c:crossAx val="279221640"/>
        <c:crosses val="autoZero"/>
        <c:auto val="1"/>
        <c:lblAlgn val="ctr"/>
        <c:lblOffset val="100"/>
        <c:tickLblSkip val="1"/>
        <c:tickMarkSkip val="1"/>
        <c:noMultiLvlLbl val="0"/>
      </c:catAx>
      <c:valAx>
        <c:axId val="279221640"/>
        <c:scaling>
          <c:orientation val="minMax"/>
        </c:scaling>
        <c:delete val="0"/>
        <c:axPos val="t"/>
        <c:numFmt formatCode="General" sourceLinked="1"/>
        <c:majorTickMark val="none"/>
        <c:minorTickMark val="none"/>
        <c:tickLblPos val="none"/>
        <c:spPr>
          <a:ln w="9572">
            <a:noFill/>
          </a:ln>
        </c:spPr>
        <c:crossAx val="279221248"/>
        <c:crosses val="autoZero"/>
        <c:crossBetween val="between"/>
      </c:valAx>
      <c:spPr>
        <a:noFill/>
        <a:ln w="25527">
          <a:noFill/>
        </a:ln>
      </c:spPr>
    </c:plotArea>
    <c:plotVisOnly val="1"/>
    <c:dispBlanksAs val="gap"/>
    <c:showDLblsOverMax val="0"/>
  </c:chart>
  <c:spPr>
    <a:noFill/>
    <a:ln>
      <a:noFill/>
    </a:ln>
  </c:spPr>
  <c:txPr>
    <a:bodyPr/>
    <a:lstStyle/>
    <a:p>
      <a:pPr>
        <a:defRPr sz="1809" b="1" i="0" u="none" strike="noStrike" baseline="0">
          <a:solidFill>
            <a:schemeClr val="tx1"/>
          </a:solidFill>
          <a:latin typeface="Arial"/>
          <a:ea typeface="Arial"/>
          <a:cs typeface="Arial"/>
        </a:defRPr>
      </a:pPr>
      <a:endParaRPr lang="hu-HU"/>
    </a:p>
  </c:txPr>
  <c:externalData r:id="rId2">
    <c:autoUpdate val="0"/>
  </c:externalData>
</c:chartSpace>
</file>

<file path=ppt/charts/chart11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1.7224236363670931E-2"/>
          <c:y val="0.15810492151662853"/>
          <c:w val="0.80794501172046551"/>
          <c:h val="0.56090763268441191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spPr>
            <a:solidFill>
              <a:srgbClr val="F7911E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</c:ser>
        <c:ser>
          <c:idx val="1"/>
          <c:order val="1"/>
          <c:tx>
            <c:strRef>
              <c:f>Munka1!$C$1</c:f>
              <c:strCache>
                <c:ptCount val="1"/>
                <c:pt idx="0">
                  <c:v>Sorozat 2</c:v>
                </c:pt>
              </c:strCache>
            </c:strRef>
          </c:tx>
          <c:spPr>
            <a:solidFill>
              <a:srgbClr val="EF5205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Munka1!$C$2:$C$5</c:f>
              <c:numCache>
                <c:formatCode>General</c:formatCode>
                <c:ptCount val="4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</c:ser>
        <c:ser>
          <c:idx val="2"/>
          <c:order val="2"/>
          <c:tx>
            <c:strRef>
              <c:f>Munka1!$D$1</c:f>
              <c:strCache>
                <c:ptCount val="1"/>
                <c:pt idx="0">
                  <c:v>Sorozat 3</c:v>
                </c:pt>
              </c:strCache>
            </c:strRef>
          </c:tx>
          <c:spPr>
            <a:solidFill>
              <a:srgbClr val="C50017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Munka1!$D$2:$D$5</c:f>
              <c:numCache>
                <c:formatCode>General</c:formatCode>
                <c:ptCount val="4"/>
                <c:pt idx="0">
                  <c:v>1</c:v>
                </c:pt>
                <c:pt idx="1">
                  <c:v>1.5</c:v>
                </c:pt>
                <c:pt idx="2">
                  <c:v>2</c:v>
                </c:pt>
                <c:pt idx="3">
                  <c:v>5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0"/>
        <c:overlap val="100"/>
        <c:axId val="327731344"/>
        <c:axId val="327731736"/>
      </c:barChart>
      <c:catAx>
        <c:axId val="327731344"/>
        <c:scaling>
          <c:orientation val="minMax"/>
        </c:scaling>
        <c:delete val="0"/>
        <c:axPos val="b"/>
        <c:numFmt formatCode="General" sourceLinked="0"/>
        <c:majorTickMark val="none"/>
        <c:minorTickMark val="none"/>
        <c:tickLblPos val="nextTo"/>
        <c:spPr>
          <a:ln>
            <a:noFill/>
          </a:ln>
        </c:spPr>
        <c:txPr>
          <a:bodyPr/>
          <a:lstStyle/>
          <a:p>
            <a:pPr>
              <a:defRPr sz="1000">
                <a:solidFill>
                  <a:srgbClr val="333333"/>
                </a:solidFill>
              </a:defRPr>
            </a:pPr>
            <a:endParaRPr lang="hu-HU"/>
          </a:p>
        </c:txPr>
        <c:crossAx val="327731736"/>
        <c:crosses val="autoZero"/>
        <c:auto val="1"/>
        <c:lblAlgn val="ctr"/>
        <c:lblOffset val="100"/>
        <c:noMultiLvlLbl val="0"/>
      </c:catAx>
      <c:valAx>
        <c:axId val="327731736"/>
        <c:scaling>
          <c:orientation val="minMax"/>
        </c:scaling>
        <c:delete val="1"/>
        <c:axPos val="l"/>
        <c:numFmt formatCode="General" sourceLinked="1"/>
        <c:majorTickMark val="out"/>
        <c:minorTickMark val="none"/>
        <c:tickLblPos val="none"/>
        <c:crossAx val="32773134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hu-HU"/>
    </a:p>
  </c:txPr>
  <c:externalData r:id="rId2">
    <c:autoUpdate val="0"/>
  </c:externalData>
</c:chartSpace>
</file>

<file path=ppt/charts/chart11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1.7224236363670931E-2"/>
          <c:y val="2.4269712764777643E-2"/>
          <c:w val="0.80794501172046551"/>
          <c:h val="0.95146057447044474"/>
        </c:manualLayout>
      </c:layout>
      <c:barChart>
        <c:barDir val="bar"/>
        <c:grouping val="stacked"/>
        <c:varyColors val="0"/>
        <c:ser>
          <c:idx val="0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spPr>
            <a:solidFill>
              <a:srgbClr val="F7911E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</c:ser>
        <c:ser>
          <c:idx val="1"/>
          <c:order val="1"/>
          <c:tx>
            <c:strRef>
              <c:f>Munka1!$C$1</c:f>
              <c:strCache>
                <c:ptCount val="1"/>
                <c:pt idx="0">
                  <c:v>Sorozat 2</c:v>
                </c:pt>
              </c:strCache>
            </c:strRef>
          </c:tx>
          <c:spPr>
            <a:solidFill>
              <a:srgbClr val="EF5205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Munka1!$C$2:$C$5</c:f>
              <c:numCache>
                <c:formatCode>General</c:formatCode>
                <c:ptCount val="4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</c:ser>
        <c:ser>
          <c:idx val="2"/>
          <c:order val="2"/>
          <c:tx>
            <c:strRef>
              <c:f>Munka1!$D$1</c:f>
              <c:strCache>
                <c:ptCount val="1"/>
                <c:pt idx="0">
                  <c:v>Sorozat 3</c:v>
                </c:pt>
              </c:strCache>
            </c:strRef>
          </c:tx>
          <c:spPr>
            <a:solidFill>
              <a:srgbClr val="C50017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Munka1!$D$2:$D$5</c:f>
              <c:numCache>
                <c:formatCode>General</c:formatCode>
                <c:ptCount val="4"/>
                <c:pt idx="0">
                  <c:v>1</c:v>
                </c:pt>
                <c:pt idx="1">
                  <c:v>1.5</c:v>
                </c:pt>
                <c:pt idx="2">
                  <c:v>2</c:v>
                </c:pt>
                <c:pt idx="3">
                  <c:v>5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0"/>
        <c:overlap val="100"/>
        <c:axId val="328401528"/>
        <c:axId val="328401920"/>
      </c:barChart>
      <c:catAx>
        <c:axId val="328401528"/>
        <c:scaling>
          <c:orientation val="maxMin"/>
        </c:scaling>
        <c:delete val="0"/>
        <c:axPos val="l"/>
        <c:numFmt formatCode="General" sourceLinked="0"/>
        <c:majorTickMark val="none"/>
        <c:minorTickMark val="none"/>
        <c:tickLblPos val="nextTo"/>
        <c:spPr>
          <a:ln>
            <a:noFill/>
          </a:ln>
        </c:spPr>
        <c:txPr>
          <a:bodyPr/>
          <a:lstStyle/>
          <a:p>
            <a:pPr>
              <a:defRPr sz="1000">
                <a:solidFill>
                  <a:srgbClr val="333333"/>
                </a:solidFill>
              </a:defRPr>
            </a:pPr>
            <a:endParaRPr lang="hu-HU"/>
          </a:p>
        </c:txPr>
        <c:crossAx val="328401920"/>
        <c:crosses val="autoZero"/>
        <c:auto val="1"/>
        <c:lblAlgn val="ctr"/>
        <c:lblOffset val="100"/>
        <c:noMultiLvlLbl val="0"/>
      </c:catAx>
      <c:valAx>
        <c:axId val="328401920"/>
        <c:scaling>
          <c:orientation val="minMax"/>
        </c:scaling>
        <c:delete val="1"/>
        <c:axPos val="t"/>
        <c:numFmt formatCode="General" sourceLinked="1"/>
        <c:majorTickMark val="out"/>
        <c:minorTickMark val="none"/>
        <c:tickLblPos val="none"/>
        <c:crossAx val="328401528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hu-HU"/>
    </a:p>
  </c:txPr>
  <c:externalData r:id="rId2">
    <c:autoUpdate val="0"/>
  </c:externalData>
</c:chartSpace>
</file>

<file path=ppt/charts/chart11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1.7224236363670931E-2"/>
          <c:y val="2.4269712764777643E-2"/>
          <c:w val="0.80794501172046551"/>
          <c:h val="0.95146057447044474"/>
        </c:manualLayout>
      </c:layout>
      <c:barChart>
        <c:barDir val="bar"/>
        <c:grouping val="stacked"/>
        <c:varyColors val="0"/>
        <c:ser>
          <c:idx val="0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spPr>
            <a:solidFill>
              <a:srgbClr val="F7911E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2</c:v>
                </c:pt>
                <c:pt idx="1">
                  <c:v>2.5</c:v>
                </c:pt>
                <c:pt idx="2">
                  <c:v>3.5</c:v>
                </c:pt>
                <c:pt idx="3">
                  <c:v>5</c:v>
                </c:pt>
              </c:numCache>
            </c:numRef>
          </c:val>
        </c:ser>
        <c:ser>
          <c:idx val="1"/>
          <c:order val="1"/>
          <c:tx>
            <c:strRef>
              <c:f>Munka1!$C$1</c:f>
              <c:strCache>
                <c:ptCount val="1"/>
                <c:pt idx="0">
                  <c:v>Sorozat 2</c:v>
                </c:pt>
              </c:strCache>
            </c:strRef>
          </c:tx>
          <c:spPr>
            <a:solidFill>
              <a:srgbClr val="EF5205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Munka1!$C$2:$C$5</c:f>
              <c:numCache>
                <c:formatCode>General</c:formatCode>
                <c:ptCount val="4"/>
                <c:pt idx="0">
                  <c:v>2.4</c:v>
                </c:pt>
                <c:pt idx="1">
                  <c:v>3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</c:ser>
        <c:ser>
          <c:idx val="2"/>
          <c:order val="2"/>
          <c:tx>
            <c:strRef>
              <c:f>Munka1!$D$1</c:f>
              <c:strCache>
                <c:ptCount val="1"/>
                <c:pt idx="0">
                  <c:v>Sorozat 3</c:v>
                </c:pt>
              </c:strCache>
            </c:strRef>
          </c:tx>
          <c:spPr>
            <a:solidFill>
              <a:srgbClr val="C50017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Munka1!$D$2:$D$5</c:f>
              <c:numCache>
                <c:formatCode>General</c:formatCode>
                <c:ptCount val="4"/>
                <c:pt idx="0">
                  <c:v>1</c:v>
                </c:pt>
                <c:pt idx="1">
                  <c:v>1.5</c:v>
                </c:pt>
                <c:pt idx="2">
                  <c:v>5</c:v>
                </c:pt>
                <c:pt idx="3">
                  <c:v>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0"/>
        <c:overlap val="100"/>
        <c:axId val="328402704"/>
        <c:axId val="328403096"/>
      </c:barChart>
      <c:catAx>
        <c:axId val="328402704"/>
        <c:scaling>
          <c:orientation val="minMax"/>
        </c:scaling>
        <c:delete val="1"/>
        <c:axPos val="l"/>
        <c:numFmt formatCode="General" sourceLinked="0"/>
        <c:majorTickMark val="none"/>
        <c:minorTickMark val="none"/>
        <c:tickLblPos val="nextTo"/>
        <c:crossAx val="328403096"/>
        <c:crosses val="autoZero"/>
        <c:auto val="1"/>
        <c:lblAlgn val="ctr"/>
        <c:lblOffset val="100"/>
        <c:noMultiLvlLbl val="0"/>
      </c:catAx>
      <c:valAx>
        <c:axId val="328403096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one"/>
        <c:crossAx val="32840270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hu-HU"/>
    </a:p>
  </c:txPr>
  <c:externalData r:id="rId2">
    <c:autoUpdate val="0"/>
  </c:externalData>
</c:chartSpace>
</file>

<file path=ppt/charts/chart11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1.7224236363670931E-2"/>
          <c:y val="2.4269712764777643E-2"/>
          <c:w val="0.80794501172046551"/>
          <c:h val="0.95146057447044474"/>
        </c:manualLayout>
      </c:layout>
      <c:barChart>
        <c:barDir val="bar"/>
        <c:grouping val="stacked"/>
        <c:varyColors val="0"/>
        <c:ser>
          <c:idx val="0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spPr>
            <a:solidFill>
              <a:srgbClr val="F7911E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</c:ser>
        <c:ser>
          <c:idx val="1"/>
          <c:order val="1"/>
          <c:tx>
            <c:strRef>
              <c:f>Munka1!$C$1</c:f>
              <c:strCache>
                <c:ptCount val="1"/>
                <c:pt idx="0">
                  <c:v>Sorozat 2</c:v>
                </c:pt>
              </c:strCache>
            </c:strRef>
          </c:tx>
          <c:spPr>
            <a:solidFill>
              <a:srgbClr val="EF5205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Munka1!$C$2:$C$5</c:f>
              <c:numCache>
                <c:formatCode>General</c:formatCode>
                <c:ptCount val="4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</c:ser>
        <c:ser>
          <c:idx val="2"/>
          <c:order val="2"/>
          <c:tx>
            <c:strRef>
              <c:f>Munka1!$D$1</c:f>
              <c:strCache>
                <c:ptCount val="1"/>
                <c:pt idx="0">
                  <c:v>Sorozat 3</c:v>
                </c:pt>
              </c:strCache>
            </c:strRef>
          </c:tx>
          <c:spPr>
            <a:solidFill>
              <a:srgbClr val="C50017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Munka1!$D$2:$D$5</c:f>
              <c:numCache>
                <c:formatCode>General</c:formatCode>
                <c:ptCount val="4"/>
                <c:pt idx="0">
                  <c:v>1</c:v>
                </c:pt>
                <c:pt idx="1">
                  <c:v>1.5</c:v>
                </c:pt>
                <c:pt idx="2">
                  <c:v>2</c:v>
                </c:pt>
                <c:pt idx="3">
                  <c:v>5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0"/>
        <c:overlap val="100"/>
        <c:axId val="328403880"/>
        <c:axId val="328404272"/>
      </c:barChart>
      <c:catAx>
        <c:axId val="328403880"/>
        <c:scaling>
          <c:orientation val="minMax"/>
        </c:scaling>
        <c:delete val="1"/>
        <c:axPos val="l"/>
        <c:numFmt formatCode="General" sourceLinked="0"/>
        <c:majorTickMark val="none"/>
        <c:minorTickMark val="none"/>
        <c:tickLblPos val="nextTo"/>
        <c:crossAx val="328404272"/>
        <c:crosses val="autoZero"/>
        <c:auto val="1"/>
        <c:lblAlgn val="ctr"/>
        <c:lblOffset val="100"/>
        <c:noMultiLvlLbl val="0"/>
      </c:catAx>
      <c:valAx>
        <c:axId val="328404272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one"/>
        <c:crossAx val="328403880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hu-HU"/>
    </a:p>
  </c:txPr>
  <c:externalData r:id="rId2">
    <c:autoUpdate val="0"/>
  </c:externalData>
</c:chartSpace>
</file>

<file path=ppt/charts/chart11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1.7224236363670931E-2"/>
          <c:y val="2.4269712764777643E-2"/>
          <c:w val="0.80794501172046551"/>
          <c:h val="0.95146057447044474"/>
        </c:manualLayout>
      </c:layout>
      <c:barChart>
        <c:barDir val="bar"/>
        <c:grouping val="stacked"/>
        <c:varyColors val="0"/>
        <c:ser>
          <c:idx val="0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spPr>
            <a:solidFill>
              <a:srgbClr val="F7911E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0.5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</c:ser>
        <c:ser>
          <c:idx val="1"/>
          <c:order val="1"/>
          <c:tx>
            <c:strRef>
              <c:f>Munka1!$C$1</c:f>
              <c:strCache>
                <c:ptCount val="1"/>
                <c:pt idx="0">
                  <c:v>Sorozat 2</c:v>
                </c:pt>
              </c:strCache>
            </c:strRef>
          </c:tx>
          <c:spPr>
            <a:solidFill>
              <a:srgbClr val="EF5205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Munka1!$C$2:$C$5</c:f>
              <c:numCache>
                <c:formatCode>General</c:formatCode>
                <c:ptCount val="4"/>
                <c:pt idx="0">
                  <c:v>2.4</c:v>
                </c:pt>
                <c:pt idx="1">
                  <c:v>1.4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</c:ser>
        <c:ser>
          <c:idx val="2"/>
          <c:order val="2"/>
          <c:tx>
            <c:strRef>
              <c:f>Munka1!$D$1</c:f>
              <c:strCache>
                <c:ptCount val="1"/>
                <c:pt idx="0">
                  <c:v>Sorozat 3</c:v>
                </c:pt>
              </c:strCache>
            </c:strRef>
          </c:tx>
          <c:spPr>
            <a:solidFill>
              <a:srgbClr val="C50017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Munka1!$D$2:$D$5</c:f>
              <c:numCache>
                <c:formatCode>General</c:formatCode>
                <c:ptCount val="4"/>
                <c:pt idx="0">
                  <c:v>1</c:v>
                </c:pt>
                <c:pt idx="1">
                  <c:v>1.5</c:v>
                </c:pt>
                <c:pt idx="2">
                  <c:v>0.7</c:v>
                </c:pt>
                <c:pt idx="3">
                  <c:v>3.3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0"/>
        <c:overlap val="100"/>
        <c:axId val="328405056"/>
        <c:axId val="328405448"/>
      </c:barChart>
      <c:catAx>
        <c:axId val="328405056"/>
        <c:scaling>
          <c:orientation val="minMax"/>
        </c:scaling>
        <c:delete val="1"/>
        <c:axPos val="l"/>
        <c:numFmt formatCode="General" sourceLinked="0"/>
        <c:majorTickMark val="none"/>
        <c:minorTickMark val="none"/>
        <c:tickLblPos val="nextTo"/>
        <c:crossAx val="328405448"/>
        <c:crosses val="autoZero"/>
        <c:auto val="1"/>
        <c:lblAlgn val="ctr"/>
        <c:lblOffset val="100"/>
        <c:noMultiLvlLbl val="0"/>
      </c:catAx>
      <c:valAx>
        <c:axId val="328405448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one"/>
        <c:crossAx val="328405056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hu-HU"/>
    </a:p>
  </c:txPr>
  <c:externalData r:id="rId2">
    <c:autoUpdate val="0"/>
  </c:externalData>
</c:chartSpace>
</file>

<file path=ppt/charts/chart11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1.7224236363670931E-2"/>
          <c:y val="2.4269712764777643E-2"/>
          <c:w val="0.80794501172046551"/>
          <c:h val="0.95146057447044474"/>
        </c:manualLayout>
      </c:layout>
      <c:barChart>
        <c:barDir val="bar"/>
        <c:grouping val="stacked"/>
        <c:varyColors val="0"/>
        <c:ser>
          <c:idx val="0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spPr>
            <a:solidFill>
              <a:srgbClr val="F7911E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1</c:v>
                </c:pt>
                <c:pt idx="1">
                  <c:v>2.5</c:v>
                </c:pt>
                <c:pt idx="2">
                  <c:v>3.5</c:v>
                </c:pt>
                <c:pt idx="3">
                  <c:v>2</c:v>
                </c:pt>
              </c:numCache>
            </c:numRef>
          </c:val>
        </c:ser>
        <c:ser>
          <c:idx val="1"/>
          <c:order val="1"/>
          <c:tx>
            <c:strRef>
              <c:f>Munka1!$C$1</c:f>
              <c:strCache>
                <c:ptCount val="1"/>
                <c:pt idx="0">
                  <c:v>Sorozat 2</c:v>
                </c:pt>
              </c:strCache>
            </c:strRef>
          </c:tx>
          <c:spPr>
            <a:solidFill>
              <a:srgbClr val="EF5205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Munka1!$C$2:$C$5</c:f>
              <c:numCache>
                <c:formatCode>General</c:formatCode>
                <c:ptCount val="4"/>
                <c:pt idx="0">
                  <c:v>2.4</c:v>
                </c:pt>
                <c:pt idx="1">
                  <c:v>2.8</c:v>
                </c:pt>
                <c:pt idx="2">
                  <c:v>4.4000000000000004</c:v>
                </c:pt>
                <c:pt idx="3">
                  <c:v>2.8</c:v>
                </c:pt>
              </c:numCache>
            </c:numRef>
          </c:val>
        </c:ser>
        <c:ser>
          <c:idx val="2"/>
          <c:order val="2"/>
          <c:tx>
            <c:strRef>
              <c:f>Munka1!$D$1</c:f>
              <c:strCache>
                <c:ptCount val="1"/>
                <c:pt idx="0">
                  <c:v>Sorozat 3</c:v>
                </c:pt>
              </c:strCache>
            </c:strRef>
          </c:tx>
          <c:spPr>
            <a:solidFill>
              <a:srgbClr val="C50017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Munka1!$D$2:$D$5</c:f>
              <c:numCache>
                <c:formatCode>General</c:formatCode>
                <c:ptCount val="4"/>
                <c:pt idx="0">
                  <c:v>1</c:v>
                </c:pt>
                <c:pt idx="1">
                  <c:v>1.5</c:v>
                </c:pt>
                <c:pt idx="2">
                  <c:v>2</c:v>
                </c:pt>
                <c:pt idx="3">
                  <c:v>3.2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0"/>
        <c:overlap val="100"/>
        <c:axId val="328406232"/>
        <c:axId val="328406624"/>
      </c:barChart>
      <c:catAx>
        <c:axId val="328406232"/>
        <c:scaling>
          <c:orientation val="minMax"/>
        </c:scaling>
        <c:delete val="1"/>
        <c:axPos val="l"/>
        <c:numFmt formatCode="General" sourceLinked="0"/>
        <c:majorTickMark val="none"/>
        <c:minorTickMark val="none"/>
        <c:tickLblPos val="nextTo"/>
        <c:crossAx val="328406624"/>
        <c:crosses val="autoZero"/>
        <c:auto val="1"/>
        <c:lblAlgn val="ctr"/>
        <c:lblOffset val="100"/>
        <c:noMultiLvlLbl val="0"/>
      </c:catAx>
      <c:valAx>
        <c:axId val="328406624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one"/>
        <c:crossAx val="328406232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hu-HU"/>
    </a:p>
  </c:txPr>
  <c:externalData r:id="rId2">
    <c:autoUpdate val="0"/>
  </c:externalData>
</c:chartSpace>
</file>

<file path=ppt/charts/chart11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1.7224236363670931E-2"/>
          <c:y val="2.4269712764777643E-2"/>
          <c:w val="0.80794501172046551"/>
          <c:h val="0.95146057447044474"/>
        </c:manualLayout>
      </c:layout>
      <c:barChart>
        <c:barDir val="bar"/>
        <c:grouping val="stacked"/>
        <c:varyColors val="0"/>
        <c:ser>
          <c:idx val="0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spPr>
            <a:solidFill>
              <a:srgbClr val="F7911E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</c:ser>
        <c:ser>
          <c:idx val="1"/>
          <c:order val="1"/>
          <c:tx>
            <c:strRef>
              <c:f>Munka1!$C$1</c:f>
              <c:strCache>
                <c:ptCount val="1"/>
                <c:pt idx="0">
                  <c:v>Sorozat 2</c:v>
                </c:pt>
              </c:strCache>
            </c:strRef>
          </c:tx>
          <c:spPr>
            <a:solidFill>
              <a:srgbClr val="EF5205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Munka1!$C$2:$C$5</c:f>
              <c:numCache>
                <c:formatCode>General</c:formatCode>
                <c:ptCount val="4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</c:ser>
        <c:ser>
          <c:idx val="2"/>
          <c:order val="2"/>
          <c:tx>
            <c:strRef>
              <c:f>Munka1!$D$1</c:f>
              <c:strCache>
                <c:ptCount val="1"/>
                <c:pt idx="0">
                  <c:v>Sorozat 3</c:v>
                </c:pt>
              </c:strCache>
            </c:strRef>
          </c:tx>
          <c:spPr>
            <a:solidFill>
              <a:srgbClr val="C50017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Munka1!$D$2:$D$5</c:f>
              <c:numCache>
                <c:formatCode>General</c:formatCode>
                <c:ptCount val="4"/>
                <c:pt idx="0">
                  <c:v>1</c:v>
                </c:pt>
                <c:pt idx="1">
                  <c:v>1.5</c:v>
                </c:pt>
                <c:pt idx="2">
                  <c:v>2</c:v>
                </c:pt>
                <c:pt idx="3">
                  <c:v>5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0"/>
        <c:overlap val="100"/>
        <c:axId val="328410152"/>
        <c:axId val="328410544"/>
      </c:barChart>
      <c:catAx>
        <c:axId val="328410152"/>
        <c:scaling>
          <c:orientation val="maxMin"/>
        </c:scaling>
        <c:delete val="0"/>
        <c:axPos val="l"/>
        <c:numFmt formatCode="General" sourceLinked="0"/>
        <c:majorTickMark val="none"/>
        <c:minorTickMark val="none"/>
        <c:tickLblPos val="nextTo"/>
        <c:spPr>
          <a:ln>
            <a:noFill/>
          </a:ln>
        </c:spPr>
        <c:txPr>
          <a:bodyPr/>
          <a:lstStyle/>
          <a:p>
            <a:pPr>
              <a:defRPr sz="1000">
                <a:solidFill>
                  <a:srgbClr val="333333"/>
                </a:solidFill>
              </a:defRPr>
            </a:pPr>
            <a:endParaRPr lang="hu-HU"/>
          </a:p>
        </c:txPr>
        <c:crossAx val="328410544"/>
        <c:crosses val="autoZero"/>
        <c:auto val="1"/>
        <c:lblAlgn val="ctr"/>
        <c:lblOffset val="100"/>
        <c:noMultiLvlLbl val="0"/>
      </c:catAx>
      <c:valAx>
        <c:axId val="328410544"/>
        <c:scaling>
          <c:orientation val="minMax"/>
        </c:scaling>
        <c:delete val="1"/>
        <c:axPos val="t"/>
        <c:numFmt formatCode="General" sourceLinked="1"/>
        <c:majorTickMark val="out"/>
        <c:minorTickMark val="none"/>
        <c:tickLblPos val="none"/>
        <c:crossAx val="328410152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hu-HU"/>
    </a:p>
  </c:txPr>
  <c:externalData r:id="rId2">
    <c:autoUpdate val="0"/>
  </c:externalData>
</c:chartSpace>
</file>

<file path=ppt/charts/chart11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1.7224236363670931E-2"/>
          <c:y val="2.4269712764777643E-2"/>
          <c:w val="0.80794501172046551"/>
          <c:h val="0.95146057447044474"/>
        </c:manualLayout>
      </c:layout>
      <c:barChart>
        <c:barDir val="bar"/>
        <c:grouping val="stacked"/>
        <c:varyColors val="0"/>
        <c:ser>
          <c:idx val="0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spPr>
            <a:solidFill>
              <a:srgbClr val="F7911E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2</c:v>
                </c:pt>
                <c:pt idx="1">
                  <c:v>2.5</c:v>
                </c:pt>
                <c:pt idx="2">
                  <c:v>3.5</c:v>
                </c:pt>
                <c:pt idx="3">
                  <c:v>5</c:v>
                </c:pt>
              </c:numCache>
            </c:numRef>
          </c:val>
        </c:ser>
        <c:ser>
          <c:idx val="1"/>
          <c:order val="1"/>
          <c:tx>
            <c:strRef>
              <c:f>Munka1!$C$1</c:f>
              <c:strCache>
                <c:ptCount val="1"/>
                <c:pt idx="0">
                  <c:v>Sorozat 2</c:v>
                </c:pt>
              </c:strCache>
            </c:strRef>
          </c:tx>
          <c:spPr>
            <a:solidFill>
              <a:srgbClr val="EF5205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Munka1!$C$2:$C$5</c:f>
              <c:numCache>
                <c:formatCode>General</c:formatCode>
                <c:ptCount val="4"/>
                <c:pt idx="0">
                  <c:v>2.4</c:v>
                </c:pt>
                <c:pt idx="1">
                  <c:v>3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</c:ser>
        <c:ser>
          <c:idx val="2"/>
          <c:order val="2"/>
          <c:tx>
            <c:strRef>
              <c:f>Munka1!$D$1</c:f>
              <c:strCache>
                <c:ptCount val="1"/>
                <c:pt idx="0">
                  <c:v>Sorozat 3</c:v>
                </c:pt>
              </c:strCache>
            </c:strRef>
          </c:tx>
          <c:spPr>
            <a:solidFill>
              <a:srgbClr val="C50017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Munka1!$D$2:$D$5</c:f>
              <c:numCache>
                <c:formatCode>General</c:formatCode>
                <c:ptCount val="4"/>
                <c:pt idx="0">
                  <c:v>1</c:v>
                </c:pt>
                <c:pt idx="1">
                  <c:v>1.5</c:v>
                </c:pt>
                <c:pt idx="2">
                  <c:v>5</c:v>
                </c:pt>
                <c:pt idx="3">
                  <c:v>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0"/>
        <c:overlap val="100"/>
        <c:axId val="328411328"/>
        <c:axId val="328411720"/>
      </c:barChart>
      <c:catAx>
        <c:axId val="328411328"/>
        <c:scaling>
          <c:orientation val="minMax"/>
        </c:scaling>
        <c:delete val="1"/>
        <c:axPos val="l"/>
        <c:numFmt formatCode="General" sourceLinked="0"/>
        <c:majorTickMark val="none"/>
        <c:minorTickMark val="none"/>
        <c:tickLblPos val="nextTo"/>
        <c:crossAx val="328411720"/>
        <c:crosses val="autoZero"/>
        <c:auto val="1"/>
        <c:lblAlgn val="ctr"/>
        <c:lblOffset val="100"/>
        <c:noMultiLvlLbl val="0"/>
      </c:catAx>
      <c:valAx>
        <c:axId val="328411720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one"/>
        <c:crossAx val="328411328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hu-HU"/>
    </a:p>
  </c:txPr>
  <c:externalData r:id="rId2">
    <c:autoUpdate val="0"/>
  </c:externalData>
</c:chartSpace>
</file>

<file path=ppt/charts/chart11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1.7224236363670931E-2"/>
          <c:y val="2.4269712764777643E-2"/>
          <c:w val="0.80794501172046551"/>
          <c:h val="0.95146057447044474"/>
        </c:manualLayout>
      </c:layout>
      <c:barChart>
        <c:barDir val="bar"/>
        <c:grouping val="stacked"/>
        <c:varyColors val="0"/>
        <c:ser>
          <c:idx val="0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spPr>
            <a:solidFill>
              <a:srgbClr val="F7911E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</c:ser>
        <c:ser>
          <c:idx val="1"/>
          <c:order val="1"/>
          <c:tx>
            <c:strRef>
              <c:f>Munka1!$C$1</c:f>
              <c:strCache>
                <c:ptCount val="1"/>
                <c:pt idx="0">
                  <c:v>Sorozat 2</c:v>
                </c:pt>
              </c:strCache>
            </c:strRef>
          </c:tx>
          <c:spPr>
            <a:solidFill>
              <a:srgbClr val="EF5205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Munka1!$C$2:$C$5</c:f>
              <c:numCache>
                <c:formatCode>General</c:formatCode>
                <c:ptCount val="4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</c:ser>
        <c:ser>
          <c:idx val="2"/>
          <c:order val="2"/>
          <c:tx>
            <c:strRef>
              <c:f>Munka1!$D$1</c:f>
              <c:strCache>
                <c:ptCount val="1"/>
                <c:pt idx="0">
                  <c:v>Sorozat 3</c:v>
                </c:pt>
              </c:strCache>
            </c:strRef>
          </c:tx>
          <c:spPr>
            <a:solidFill>
              <a:srgbClr val="C50017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Munka1!$D$2:$D$5</c:f>
              <c:numCache>
                <c:formatCode>General</c:formatCode>
                <c:ptCount val="4"/>
                <c:pt idx="0">
                  <c:v>1</c:v>
                </c:pt>
                <c:pt idx="1">
                  <c:v>1.5</c:v>
                </c:pt>
                <c:pt idx="2">
                  <c:v>2</c:v>
                </c:pt>
                <c:pt idx="3">
                  <c:v>5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0"/>
        <c:overlap val="100"/>
        <c:axId val="328412504"/>
        <c:axId val="328412896"/>
      </c:barChart>
      <c:catAx>
        <c:axId val="328412504"/>
        <c:scaling>
          <c:orientation val="minMax"/>
        </c:scaling>
        <c:delete val="1"/>
        <c:axPos val="l"/>
        <c:numFmt formatCode="General" sourceLinked="0"/>
        <c:majorTickMark val="none"/>
        <c:minorTickMark val="none"/>
        <c:tickLblPos val="nextTo"/>
        <c:crossAx val="328412896"/>
        <c:crosses val="autoZero"/>
        <c:auto val="1"/>
        <c:lblAlgn val="ctr"/>
        <c:lblOffset val="100"/>
        <c:noMultiLvlLbl val="0"/>
      </c:catAx>
      <c:valAx>
        <c:axId val="328412896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one"/>
        <c:crossAx val="32841250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hu-HU"/>
    </a:p>
  </c:txPr>
  <c:externalData r:id="rId2">
    <c:autoUpdate val="0"/>
  </c:externalData>
</c:chartSpace>
</file>

<file path=ppt/charts/chart11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1.7224236363670931E-2"/>
          <c:y val="2.4269712764777643E-2"/>
          <c:w val="0.80794501172046551"/>
          <c:h val="0.95146057447044474"/>
        </c:manualLayout>
      </c:layout>
      <c:barChart>
        <c:barDir val="bar"/>
        <c:grouping val="stacked"/>
        <c:varyColors val="0"/>
        <c:ser>
          <c:idx val="0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spPr>
            <a:solidFill>
              <a:srgbClr val="F7911E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0.5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</c:ser>
        <c:ser>
          <c:idx val="1"/>
          <c:order val="1"/>
          <c:tx>
            <c:strRef>
              <c:f>Munka1!$C$1</c:f>
              <c:strCache>
                <c:ptCount val="1"/>
                <c:pt idx="0">
                  <c:v>Sorozat 2</c:v>
                </c:pt>
              </c:strCache>
            </c:strRef>
          </c:tx>
          <c:spPr>
            <a:solidFill>
              <a:srgbClr val="EF5205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Munka1!$C$2:$C$5</c:f>
              <c:numCache>
                <c:formatCode>General</c:formatCode>
                <c:ptCount val="4"/>
                <c:pt idx="0">
                  <c:v>2.4</c:v>
                </c:pt>
                <c:pt idx="1">
                  <c:v>1.4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</c:ser>
        <c:ser>
          <c:idx val="2"/>
          <c:order val="2"/>
          <c:tx>
            <c:strRef>
              <c:f>Munka1!$D$1</c:f>
              <c:strCache>
                <c:ptCount val="1"/>
                <c:pt idx="0">
                  <c:v>Sorozat 3</c:v>
                </c:pt>
              </c:strCache>
            </c:strRef>
          </c:tx>
          <c:spPr>
            <a:solidFill>
              <a:srgbClr val="C50017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Munka1!$D$2:$D$5</c:f>
              <c:numCache>
                <c:formatCode>General</c:formatCode>
                <c:ptCount val="4"/>
                <c:pt idx="0">
                  <c:v>1</c:v>
                </c:pt>
                <c:pt idx="1">
                  <c:v>1.5</c:v>
                </c:pt>
                <c:pt idx="2">
                  <c:v>0.7</c:v>
                </c:pt>
                <c:pt idx="3">
                  <c:v>3.3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0"/>
        <c:overlap val="100"/>
        <c:axId val="328413680"/>
        <c:axId val="328414072"/>
      </c:barChart>
      <c:catAx>
        <c:axId val="328413680"/>
        <c:scaling>
          <c:orientation val="minMax"/>
        </c:scaling>
        <c:delete val="1"/>
        <c:axPos val="l"/>
        <c:numFmt formatCode="General" sourceLinked="0"/>
        <c:majorTickMark val="none"/>
        <c:minorTickMark val="none"/>
        <c:tickLblPos val="nextTo"/>
        <c:crossAx val="328414072"/>
        <c:crosses val="autoZero"/>
        <c:auto val="1"/>
        <c:lblAlgn val="ctr"/>
        <c:lblOffset val="100"/>
        <c:noMultiLvlLbl val="0"/>
      </c:catAx>
      <c:valAx>
        <c:axId val="328414072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one"/>
        <c:crossAx val="328413680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hu-HU"/>
    </a:p>
  </c:txPr>
  <c:externalData r:id="rId2">
    <c:autoUpdate val="0"/>
  </c:externalData>
</c:chartSpace>
</file>

<file path=ppt/charts/chart1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4.890554537405019E-3"/>
          <c:y val="6.9612911296752844E-2"/>
          <c:w val="0.92621500654176669"/>
          <c:h val="0.68134587025774318"/>
        </c:manualLayout>
      </c:layout>
      <c:barChart>
        <c:barDir val="bar"/>
        <c:grouping val="clustered"/>
        <c:varyColors val="0"/>
        <c:ser>
          <c:idx val="8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spPr>
            <a:solidFill>
              <a:srgbClr val="F7911E"/>
            </a:solidFill>
            <a:ln w="25527">
              <a:noFill/>
            </a:ln>
          </c:spPr>
          <c:invertIfNegative val="0"/>
          <c:dPt>
            <c:idx val="0"/>
            <c:invertIfNegative val="0"/>
            <c:bubble3D val="0"/>
            <c:spPr>
              <a:solidFill>
                <a:srgbClr val="EF5205"/>
              </a:solidFill>
              <a:ln w="25527">
                <a:noFill/>
              </a:ln>
            </c:spPr>
          </c:dPt>
          <c:dPt>
            <c:idx val="2"/>
            <c:invertIfNegative val="0"/>
            <c:bubble3D val="0"/>
            <c:spPr>
              <a:solidFill>
                <a:srgbClr val="3B0541"/>
              </a:solidFill>
              <a:ln w="25527">
                <a:noFill/>
              </a:ln>
            </c:spPr>
          </c:dPt>
          <c:dPt>
            <c:idx val="3"/>
            <c:invertIfNegative val="0"/>
            <c:bubble3D val="0"/>
            <c:spPr>
              <a:solidFill>
                <a:srgbClr val="7A2280"/>
              </a:solidFill>
              <a:ln w="25527">
                <a:noFill/>
              </a:ln>
            </c:spPr>
          </c:dPt>
          <c:dLbls>
            <c:numFmt formatCode="#,##0" sourceLinked="0"/>
            <c:spPr>
              <a:noFill/>
              <a:ln w="25527">
                <a:noFill/>
              </a:ln>
            </c:spPr>
            <c:txPr>
              <a:bodyPr/>
              <a:lstStyle/>
              <a:p>
                <a:pPr>
                  <a:defRPr sz="1000" b="0" i="0" u="none" strike="noStrike" baseline="0">
                    <a:solidFill>
                      <a:srgbClr val="FFFFFF"/>
                    </a:solidFill>
                    <a:latin typeface="+mn-lt"/>
                    <a:ea typeface="Arial"/>
                    <a:cs typeface="Arial"/>
                  </a:defRPr>
                </a:pPr>
                <a:endParaRPr lang="hu-H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Munka1!$A$2:$A$5</c:f>
              <c:strCache>
                <c:ptCount val="4"/>
                <c:pt idx="0">
                  <c:v>Kategória 1</c:v>
                </c:pt>
                <c:pt idx="1">
                  <c:v>Kategória 2</c:v>
                </c:pt>
                <c:pt idx="2">
                  <c:v>Kategória 3</c:v>
                </c:pt>
                <c:pt idx="3">
                  <c:v>Kategória 4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25</c:v>
                </c:pt>
                <c:pt idx="1">
                  <c:v>12</c:v>
                </c:pt>
                <c:pt idx="2">
                  <c:v>45</c:v>
                </c:pt>
                <c:pt idx="3">
                  <c:v>18</c:v>
                </c:pt>
              </c:numCache>
            </c:numRef>
          </c:val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19"/>
        <c:axId val="279222424"/>
        <c:axId val="279818216"/>
      </c:barChart>
      <c:catAx>
        <c:axId val="279222424"/>
        <c:scaling>
          <c:orientation val="maxMin"/>
        </c:scaling>
        <c:delete val="1"/>
        <c:axPos val="l"/>
        <c:numFmt formatCode="General" sourceLinked="1"/>
        <c:majorTickMark val="none"/>
        <c:minorTickMark val="none"/>
        <c:tickLblPos val="nextTo"/>
        <c:crossAx val="279818216"/>
        <c:crosses val="autoZero"/>
        <c:auto val="1"/>
        <c:lblAlgn val="ctr"/>
        <c:lblOffset val="100"/>
        <c:tickLblSkip val="1"/>
        <c:tickMarkSkip val="1"/>
        <c:noMultiLvlLbl val="0"/>
      </c:catAx>
      <c:valAx>
        <c:axId val="279818216"/>
        <c:scaling>
          <c:orientation val="minMax"/>
        </c:scaling>
        <c:delete val="0"/>
        <c:axPos val="t"/>
        <c:numFmt formatCode="General" sourceLinked="1"/>
        <c:majorTickMark val="none"/>
        <c:minorTickMark val="none"/>
        <c:tickLblPos val="none"/>
        <c:spPr>
          <a:ln w="9572">
            <a:noFill/>
          </a:ln>
        </c:spPr>
        <c:crossAx val="279222424"/>
        <c:crosses val="autoZero"/>
        <c:crossBetween val="between"/>
      </c:valAx>
      <c:spPr>
        <a:noFill/>
        <a:ln w="25527">
          <a:noFill/>
        </a:ln>
      </c:spPr>
    </c:plotArea>
    <c:plotVisOnly val="1"/>
    <c:dispBlanksAs val="gap"/>
    <c:showDLblsOverMax val="0"/>
  </c:chart>
  <c:spPr>
    <a:noFill/>
    <a:ln>
      <a:noFill/>
    </a:ln>
  </c:spPr>
  <c:txPr>
    <a:bodyPr/>
    <a:lstStyle/>
    <a:p>
      <a:pPr>
        <a:defRPr sz="1809" b="1" i="0" u="none" strike="noStrike" baseline="0">
          <a:solidFill>
            <a:schemeClr val="tx1"/>
          </a:solidFill>
          <a:latin typeface="Arial"/>
          <a:ea typeface="Arial"/>
          <a:cs typeface="Arial"/>
        </a:defRPr>
      </a:pPr>
      <a:endParaRPr lang="hu-HU"/>
    </a:p>
  </c:txPr>
  <c:externalData r:id="rId2">
    <c:autoUpdate val="0"/>
  </c:externalData>
</c:chartSpace>
</file>

<file path=ppt/charts/chart12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1.7224236363670931E-2"/>
          <c:y val="2.4269712764777643E-2"/>
          <c:w val="0.80794501172046551"/>
          <c:h val="0.95146057447044474"/>
        </c:manualLayout>
      </c:layout>
      <c:barChart>
        <c:barDir val="bar"/>
        <c:grouping val="stacked"/>
        <c:varyColors val="0"/>
        <c:ser>
          <c:idx val="0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spPr>
            <a:solidFill>
              <a:srgbClr val="F7911E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1</c:v>
                </c:pt>
                <c:pt idx="1">
                  <c:v>2.5</c:v>
                </c:pt>
                <c:pt idx="2">
                  <c:v>3.5</c:v>
                </c:pt>
                <c:pt idx="3">
                  <c:v>2</c:v>
                </c:pt>
              </c:numCache>
            </c:numRef>
          </c:val>
        </c:ser>
        <c:ser>
          <c:idx val="1"/>
          <c:order val="1"/>
          <c:tx>
            <c:strRef>
              <c:f>Munka1!$C$1</c:f>
              <c:strCache>
                <c:ptCount val="1"/>
                <c:pt idx="0">
                  <c:v>Sorozat 2</c:v>
                </c:pt>
              </c:strCache>
            </c:strRef>
          </c:tx>
          <c:spPr>
            <a:solidFill>
              <a:srgbClr val="EF5205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Munka1!$C$2:$C$5</c:f>
              <c:numCache>
                <c:formatCode>General</c:formatCode>
                <c:ptCount val="4"/>
                <c:pt idx="0">
                  <c:v>2.4</c:v>
                </c:pt>
                <c:pt idx="1">
                  <c:v>2.8</c:v>
                </c:pt>
                <c:pt idx="2">
                  <c:v>4.4000000000000004</c:v>
                </c:pt>
                <c:pt idx="3">
                  <c:v>2.8</c:v>
                </c:pt>
              </c:numCache>
            </c:numRef>
          </c:val>
        </c:ser>
        <c:ser>
          <c:idx val="2"/>
          <c:order val="2"/>
          <c:tx>
            <c:strRef>
              <c:f>Munka1!$D$1</c:f>
              <c:strCache>
                <c:ptCount val="1"/>
                <c:pt idx="0">
                  <c:v>Sorozat 3</c:v>
                </c:pt>
              </c:strCache>
            </c:strRef>
          </c:tx>
          <c:spPr>
            <a:solidFill>
              <a:srgbClr val="C50017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Munka1!$D$2:$D$5</c:f>
              <c:numCache>
                <c:formatCode>General</c:formatCode>
                <c:ptCount val="4"/>
                <c:pt idx="0">
                  <c:v>1</c:v>
                </c:pt>
                <c:pt idx="1">
                  <c:v>1.5</c:v>
                </c:pt>
                <c:pt idx="2">
                  <c:v>2</c:v>
                </c:pt>
                <c:pt idx="3">
                  <c:v>3.2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0"/>
        <c:overlap val="100"/>
        <c:axId val="328414856"/>
        <c:axId val="328415248"/>
      </c:barChart>
      <c:catAx>
        <c:axId val="328414856"/>
        <c:scaling>
          <c:orientation val="minMax"/>
        </c:scaling>
        <c:delete val="1"/>
        <c:axPos val="l"/>
        <c:numFmt formatCode="General" sourceLinked="0"/>
        <c:majorTickMark val="none"/>
        <c:minorTickMark val="none"/>
        <c:tickLblPos val="nextTo"/>
        <c:crossAx val="328415248"/>
        <c:crosses val="autoZero"/>
        <c:auto val="1"/>
        <c:lblAlgn val="ctr"/>
        <c:lblOffset val="100"/>
        <c:noMultiLvlLbl val="0"/>
      </c:catAx>
      <c:valAx>
        <c:axId val="328415248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one"/>
        <c:crossAx val="328414856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hu-HU"/>
    </a:p>
  </c:txPr>
  <c:externalData r:id="rId2">
    <c:autoUpdate val="0"/>
  </c:externalData>
</c:chartSpace>
</file>

<file path=ppt/charts/chart12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6.204483647327267E-2"/>
          <c:y val="3.2336369001060164E-3"/>
          <c:w val="0.28926802843181781"/>
          <c:h val="0.83501817736100348"/>
        </c:manualLayout>
      </c:layout>
      <c:pieChart>
        <c:varyColors val="1"/>
        <c:ser>
          <c:idx val="0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dPt>
            <c:idx val="0"/>
            <c:bubble3D val="0"/>
            <c:spPr>
              <a:solidFill>
                <a:srgbClr val="7A2280"/>
              </a:solidFill>
            </c:spPr>
          </c:dPt>
          <c:dPt>
            <c:idx val="1"/>
            <c:bubble3D val="0"/>
            <c:spPr>
              <a:solidFill>
                <a:srgbClr val="3B0541"/>
              </a:solidFill>
            </c:spPr>
          </c:dPt>
          <c:dPt>
            <c:idx val="2"/>
            <c:bubble3D val="0"/>
            <c:spPr>
              <a:solidFill>
                <a:srgbClr val="F7911E"/>
              </a:solidFill>
            </c:spPr>
          </c:dPt>
          <c:dPt>
            <c:idx val="3"/>
            <c:bubble3D val="0"/>
            <c:spPr>
              <a:solidFill>
                <a:srgbClr val="EF5205"/>
              </a:solidFill>
            </c:spPr>
          </c:dPt>
          <c:dPt>
            <c:idx val="4"/>
            <c:bubble3D val="0"/>
            <c:spPr>
              <a:solidFill>
                <a:schemeClr val="tx1">
                  <a:lumMod val="65000"/>
                  <a:lumOff val="35000"/>
                </a:schemeClr>
              </a:solidFill>
            </c:spPr>
          </c:dPt>
          <c:dPt>
            <c:idx val="5"/>
            <c:bubble3D val="0"/>
            <c:spPr>
              <a:solidFill>
                <a:schemeClr val="tx1">
                  <a:lumMod val="50000"/>
                  <a:lumOff val="50000"/>
                </a:schemeClr>
              </a:solidFill>
            </c:spPr>
          </c:dPt>
          <c:dPt>
            <c:idx val="6"/>
            <c:bubble3D val="0"/>
            <c:spPr>
              <a:solidFill>
                <a:schemeClr val="tx1">
                  <a:lumMod val="65000"/>
                  <a:lumOff val="35000"/>
                </a:schemeClr>
              </a:solidFill>
            </c:spPr>
          </c:dPt>
          <c:dPt>
            <c:idx val="7"/>
            <c:bubble3D val="0"/>
            <c:spPr>
              <a:solidFill>
                <a:schemeClr val="tx1">
                  <a:lumMod val="50000"/>
                  <a:lumOff val="50000"/>
                </a:schemeClr>
              </a:solidFill>
            </c:spPr>
          </c:dPt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000">
                    <a:solidFill>
                      <a:schemeClr val="bg1"/>
                    </a:solidFill>
                  </a:defRPr>
                </a:pPr>
                <a:endParaRPr lang="hu-HU"/>
              </a:p>
            </c:txPr>
            <c:dLblPos val="inEnd"/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extLst>
              <c:ext xmlns:c15="http://schemas.microsoft.com/office/drawing/2012/chart" uri="{CE6537A1-D6FC-4f65-9D91-7224C49458BB}"/>
            </c:extLst>
          </c:dLbls>
          <c:cat>
            <c:strRef>
              <c:f>Munka1!$A$2:$A$5</c:f>
              <c:strCache>
                <c:ptCount val="4"/>
                <c:pt idx="0">
                  <c:v>Kategória 1</c:v>
                </c:pt>
                <c:pt idx="1">
                  <c:v>Kategória 2</c:v>
                </c:pt>
                <c:pt idx="2">
                  <c:v>Kategória 3</c:v>
                </c:pt>
                <c:pt idx="3">
                  <c:v>Kategória 4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23</c:v>
                </c:pt>
                <c:pt idx="1">
                  <c:v>30</c:v>
                </c:pt>
                <c:pt idx="2">
                  <c:v>40</c:v>
                </c:pt>
                <c:pt idx="3">
                  <c:v>7</c:v>
                </c:pt>
              </c:numCache>
            </c:numRef>
          </c:val>
        </c:ser>
        <c:dLbls>
          <c:dLblPos val="inEnd"/>
          <c:showLegendKey val="0"/>
          <c:showVal val="1"/>
          <c:showCatName val="0"/>
          <c:showSerName val="0"/>
          <c:showPercent val="0"/>
          <c:showBubbleSize val="0"/>
          <c:showLeaderLines val="1"/>
        </c:dLbls>
        <c:firstSliceAng val="0"/>
      </c:pieChart>
    </c:plotArea>
    <c:legend>
      <c:legendPos val="r"/>
      <c:layout>
        <c:manualLayout>
          <c:xMode val="edge"/>
          <c:yMode val="edge"/>
          <c:x val="0.3904437136462876"/>
          <c:y val="0.20376461549542624"/>
          <c:w val="0.30459997920690768"/>
          <c:h val="0.52112415320792194"/>
        </c:manualLayout>
      </c:layout>
      <c:overlay val="0"/>
      <c:txPr>
        <a:bodyPr/>
        <a:lstStyle/>
        <a:p>
          <a:pPr>
            <a:defRPr sz="1000"/>
          </a:pPr>
          <a:endParaRPr lang="hu-HU"/>
        </a:p>
      </c:txPr>
    </c:legend>
    <c:plotVisOnly val="1"/>
    <c:dispBlanksAs val="gap"/>
    <c:showDLblsOverMax val="0"/>
  </c:chart>
  <c:txPr>
    <a:bodyPr/>
    <a:lstStyle/>
    <a:p>
      <a:pPr>
        <a:defRPr sz="1800"/>
      </a:pPr>
      <a:endParaRPr lang="hu-HU"/>
    </a:p>
  </c:txPr>
  <c:externalData r:id="rId2">
    <c:autoUpdate val="0"/>
  </c:externalData>
</c:chartSpace>
</file>

<file path=ppt/charts/chart12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6.204483647327267E-2"/>
          <c:y val="3.2336369001060164E-3"/>
          <c:w val="0.28926802843181781"/>
          <c:h val="0.83501817736100348"/>
        </c:manualLayout>
      </c:layout>
      <c:pieChart>
        <c:varyColors val="1"/>
        <c:ser>
          <c:idx val="0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dPt>
            <c:idx val="0"/>
            <c:bubble3D val="0"/>
            <c:spPr>
              <a:solidFill>
                <a:srgbClr val="7A2280"/>
              </a:solidFill>
            </c:spPr>
          </c:dPt>
          <c:dPt>
            <c:idx val="1"/>
            <c:bubble3D val="0"/>
            <c:spPr>
              <a:solidFill>
                <a:srgbClr val="3B0541"/>
              </a:solidFill>
            </c:spPr>
          </c:dPt>
          <c:dPt>
            <c:idx val="2"/>
            <c:bubble3D val="0"/>
            <c:spPr>
              <a:solidFill>
                <a:srgbClr val="F7911E"/>
              </a:solidFill>
            </c:spPr>
          </c:dPt>
          <c:dPt>
            <c:idx val="3"/>
            <c:bubble3D val="0"/>
            <c:spPr>
              <a:solidFill>
                <a:srgbClr val="EF5205"/>
              </a:solidFill>
            </c:spPr>
          </c:dPt>
          <c:dPt>
            <c:idx val="4"/>
            <c:bubble3D val="0"/>
            <c:spPr>
              <a:solidFill>
                <a:schemeClr val="tx1">
                  <a:lumMod val="65000"/>
                  <a:lumOff val="35000"/>
                </a:schemeClr>
              </a:solidFill>
            </c:spPr>
          </c:dPt>
          <c:dPt>
            <c:idx val="5"/>
            <c:bubble3D val="0"/>
            <c:spPr>
              <a:solidFill>
                <a:schemeClr val="tx1">
                  <a:lumMod val="50000"/>
                  <a:lumOff val="50000"/>
                </a:schemeClr>
              </a:solidFill>
            </c:spPr>
          </c:dPt>
          <c:dPt>
            <c:idx val="6"/>
            <c:bubble3D val="0"/>
            <c:spPr>
              <a:solidFill>
                <a:schemeClr val="tx1">
                  <a:lumMod val="65000"/>
                  <a:lumOff val="35000"/>
                </a:schemeClr>
              </a:solidFill>
            </c:spPr>
          </c:dPt>
          <c:dPt>
            <c:idx val="7"/>
            <c:bubble3D val="0"/>
            <c:spPr>
              <a:solidFill>
                <a:schemeClr val="tx1">
                  <a:lumMod val="50000"/>
                  <a:lumOff val="50000"/>
                </a:schemeClr>
              </a:solidFill>
            </c:spPr>
          </c:dPt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000">
                    <a:solidFill>
                      <a:schemeClr val="bg1"/>
                    </a:solidFill>
                  </a:defRPr>
                </a:pPr>
                <a:endParaRPr lang="hu-HU"/>
              </a:p>
            </c:txPr>
            <c:dLblPos val="inEnd"/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extLst>
              <c:ext xmlns:c15="http://schemas.microsoft.com/office/drawing/2012/chart" uri="{CE6537A1-D6FC-4f65-9D91-7224C49458BB}"/>
            </c:extLst>
          </c:dLbls>
          <c:cat>
            <c:strRef>
              <c:f>Munka1!$A$2:$A$5</c:f>
              <c:strCache>
                <c:ptCount val="4"/>
                <c:pt idx="0">
                  <c:v>Kategória 1</c:v>
                </c:pt>
                <c:pt idx="1">
                  <c:v>Kategória 2</c:v>
                </c:pt>
                <c:pt idx="2">
                  <c:v>Kategória 3</c:v>
                </c:pt>
                <c:pt idx="3">
                  <c:v>Kategória 4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23</c:v>
                </c:pt>
                <c:pt idx="1">
                  <c:v>30</c:v>
                </c:pt>
                <c:pt idx="2">
                  <c:v>40</c:v>
                </c:pt>
                <c:pt idx="3">
                  <c:v>7</c:v>
                </c:pt>
              </c:numCache>
            </c:numRef>
          </c:val>
        </c:ser>
        <c:dLbls>
          <c:dLblPos val="inEnd"/>
          <c:showLegendKey val="0"/>
          <c:showVal val="1"/>
          <c:showCatName val="0"/>
          <c:showSerName val="0"/>
          <c:showPercent val="0"/>
          <c:showBubbleSize val="0"/>
          <c:showLeaderLines val="1"/>
        </c:dLbls>
        <c:firstSliceAng val="0"/>
      </c:pieChart>
    </c:plotArea>
    <c:legend>
      <c:legendPos val="r"/>
      <c:layout>
        <c:manualLayout>
          <c:xMode val="edge"/>
          <c:yMode val="edge"/>
          <c:x val="0.3904437136462876"/>
          <c:y val="0.20376461549542624"/>
          <c:w val="0.30459997920690768"/>
          <c:h val="0.52112415320792194"/>
        </c:manualLayout>
      </c:layout>
      <c:overlay val="0"/>
      <c:txPr>
        <a:bodyPr/>
        <a:lstStyle/>
        <a:p>
          <a:pPr>
            <a:defRPr sz="1000"/>
          </a:pPr>
          <a:endParaRPr lang="hu-HU"/>
        </a:p>
      </c:txPr>
    </c:legend>
    <c:plotVisOnly val="1"/>
    <c:dispBlanksAs val="gap"/>
    <c:showDLblsOverMax val="0"/>
  </c:chart>
  <c:txPr>
    <a:bodyPr/>
    <a:lstStyle/>
    <a:p>
      <a:pPr>
        <a:defRPr sz="1800"/>
      </a:pPr>
      <a:endParaRPr lang="hu-HU"/>
    </a:p>
  </c:txPr>
  <c:externalData r:id="rId2">
    <c:autoUpdate val="0"/>
  </c:externalData>
</c:chartSpace>
</file>

<file path=ppt/charts/chart12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6.204483647327267E-2"/>
          <c:y val="3.2336369001060164E-3"/>
          <c:w val="0.28926802843181781"/>
          <c:h val="0.83501817736100348"/>
        </c:manualLayout>
      </c:layout>
      <c:pieChart>
        <c:varyColors val="1"/>
        <c:ser>
          <c:idx val="0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dPt>
            <c:idx val="0"/>
            <c:bubble3D val="0"/>
            <c:spPr>
              <a:solidFill>
                <a:srgbClr val="7A2280"/>
              </a:solidFill>
            </c:spPr>
          </c:dPt>
          <c:dPt>
            <c:idx val="1"/>
            <c:bubble3D val="0"/>
            <c:spPr>
              <a:solidFill>
                <a:srgbClr val="3B0541"/>
              </a:solidFill>
            </c:spPr>
          </c:dPt>
          <c:dPt>
            <c:idx val="2"/>
            <c:bubble3D val="0"/>
            <c:spPr>
              <a:solidFill>
                <a:srgbClr val="F7911E"/>
              </a:solidFill>
            </c:spPr>
          </c:dPt>
          <c:dPt>
            <c:idx val="3"/>
            <c:bubble3D val="0"/>
            <c:spPr>
              <a:solidFill>
                <a:srgbClr val="EF5205"/>
              </a:solidFill>
            </c:spPr>
          </c:dPt>
          <c:dPt>
            <c:idx val="4"/>
            <c:bubble3D val="0"/>
            <c:spPr>
              <a:solidFill>
                <a:schemeClr val="tx1">
                  <a:lumMod val="65000"/>
                  <a:lumOff val="35000"/>
                </a:schemeClr>
              </a:solidFill>
            </c:spPr>
          </c:dPt>
          <c:dPt>
            <c:idx val="5"/>
            <c:bubble3D val="0"/>
            <c:spPr>
              <a:solidFill>
                <a:schemeClr val="tx1">
                  <a:lumMod val="50000"/>
                  <a:lumOff val="50000"/>
                </a:schemeClr>
              </a:solidFill>
            </c:spPr>
          </c:dPt>
          <c:dPt>
            <c:idx val="6"/>
            <c:bubble3D val="0"/>
            <c:spPr>
              <a:solidFill>
                <a:schemeClr val="tx1">
                  <a:lumMod val="65000"/>
                  <a:lumOff val="35000"/>
                </a:schemeClr>
              </a:solidFill>
            </c:spPr>
          </c:dPt>
          <c:dPt>
            <c:idx val="7"/>
            <c:bubble3D val="0"/>
            <c:spPr>
              <a:solidFill>
                <a:schemeClr val="tx1">
                  <a:lumMod val="50000"/>
                  <a:lumOff val="50000"/>
                </a:schemeClr>
              </a:solidFill>
            </c:spPr>
          </c:dPt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000">
                    <a:solidFill>
                      <a:schemeClr val="bg1"/>
                    </a:solidFill>
                  </a:defRPr>
                </a:pPr>
                <a:endParaRPr lang="hu-HU"/>
              </a:p>
            </c:txPr>
            <c:dLblPos val="inEnd"/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extLst>
              <c:ext xmlns:c15="http://schemas.microsoft.com/office/drawing/2012/chart" uri="{CE6537A1-D6FC-4f65-9D91-7224C49458BB}"/>
            </c:extLst>
          </c:dLbls>
          <c:cat>
            <c:strRef>
              <c:f>Munka1!$A$2:$A$5</c:f>
              <c:strCache>
                <c:ptCount val="4"/>
                <c:pt idx="0">
                  <c:v>Kategória 1</c:v>
                </c:pt>
                <c:pt idx="1">
                  <c:v>Kategória 2</c:v>
                </c:pt>
                <c:pt idx="2">
                  <c:v>Kategória 3</c:v>
                </c:pt>
                <c:pt idx="3">
                  <c:v>Kategória 4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23</c:v>
                </c:pt>
                <c:pt idx="1">
                  <c:v>30</c:v>
                </c:pt>
                <c:pt idx="2">
                  <c:v>40</c:v>
                </c:pt>
                <c:pt idx="3">
                  <c:v>7</c:v>
                </c:pt>
              </c:numCache>
            </c:numRef>
          </c:val>
        </c:ser>
        <c:dLbls>
          <c:dLblPos val="inEnd"/>
          <c:showLegendKey val="0"/>
          <c:showVal val="1"/>
          <c:showCatName val="0"/>
          <c:showSerName val="0"/>
          <c:showPercent val="0"/>
          <c:showBubbleSize val="0"/>
          <c:showLeaderLines val="1"/>
        </c:dLbls>
        <c:firstSliceAng val="0"/>
      </c:pieChart>
    </c:plotArea>
    <c:legend>
      <c:legendPos val="r"/>
      <c:layout>
        <c:manualLayout>
          <c:xMode val="edge"/>
          <c:yMode val="edge"/>
          <c:x val="5.9658446099380036E-2"/>
          <c:y val="0.88581053844666646"/>
          <c:w val="0.93837343299426001"/>
          <c:h val="0.11189659943717783"/>
        </c:manualLayout>
      </c:layout>
      <c:overlay val="0"/>
      <c:txPr>
        <a:bodyPr/>
        <a:lstStyle/>
        <a:p>
          <a:pPr>
            <a:defRPr sz="1000"/>
          </a:pPr>
          <a:endParaRPr lang="hu-HU"/>
        </a:p>
      </c:txPr>
    </c:legend>
    <c:plotVisOnly val="1"/>
    <c:dispBlanksAs val="gap"/>
    <c:showDLblsOverMax val="0"/>
  </c:chart>
  <c:txPr>
    <a:bodyPr/>
    <a:lstStyle/>
    <a:p>
      <a:pPr>
        <a:defRPr sz="1800"/>
      </a:pPr>
      <a:endParaRPr lang="hu-HU"/>
    </a:p>
  </c:txPr>
  <c:externalData r:id="rId2">
    <c:autoUpdate val="0"/>
  </c:externalData>
</c:chartSpace>
</file>

<file path=ppt/charts/chart12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6.204483647327267E-2"/>
          <c:y val="3.2336369001060164E-3"/>
          <c:w val="0.28926802843181781"/>
          <c:h val="0.83501817736100348"/>
        </c:manualLayout>
      </c:layout>
      <c:pieChart>
        <c:varyColors val="1"/>
        <c:ser>
          <c:idx val="0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dPt>
            <c:idx val="0"/>
            <c:bubble3D val="0"/>
            <c:spPr>
              <a:solidFill>
                <a:srgbClr val="7A2280"/>
              </a:solidFill>
            </c:spPr>
          </c:dPt>
          <c:dPt>
            <c:idx val="1"/>
            <c:bubble3D val="0"/>
            <c:spPr>
              <a:solidFill>
                <a:srgbClr val="3B0541"/>
              </a:solidFill>
            </c:spPr>
          </c:dPt>
          <c:dPt>
            <c:idx val="2"/>
            <c:bubble3D val="0"/>
            <c:spPr>
              <a:solidFill>
                <a:srgbClr val="F7911E"/>
              </a:solidFill>
            </c:spPr>
          </c:dPt>
          <c:dPt>
            <c:idx val="3"/>
            <c:bubble3D val="0"/>
            <c:spPr>
              <a:solidFill>
                <a:srgbClr val="EF5205"/>
              </a:solidFill>
            </c:spPr>
          </c:dPt>
          <c:dPt>
            <c:idx val="4"/>
            <c:bubble3D val="0"/>
            <c:spPr>
              <a:solidFill>
                <a:schemeClr val="tx1">
                  <a:lumMod val="65000"/>
                  <a:lumOff val="35000"/>
                </a:schemeClr>
              </a:solidFill>
            </c:spPr>
          </c:dPt>
          <c:dPt>
            <c:idx val="5"/>
            <c:bubble3D val="0"/>
            <c:spPr>
              <a:solidFill>
                <a:schemeClr val="tx1">
                  <a:lumMod val="50000"/>
                  <a:lumOff val="50000"/>
                </a:schemeClr>
              </a:solidFill>
            </c:spPr>
          </c:dPt>
          <c:dPt>
            <c:idx val="6"/>
            <c:bubble3D val="0"/>
            <c:spPr>
              <a:solidFill>
                <a:schemeClr val="tx1">
                  <a:lumMod val="65000"/>
                  <a:lumOff val="35000"/>
                </a:schemeClr>
              </a:solidFill>
            </c:spPr>
          </c:dPt>
          <c:dPt>
            <c:idx val="7"/>
            <c:bubble3D val="0"/>
            <c:spPr>
              <a:solidFill>
                <a:schemeClr val="tx1">
                  <a:lumMod val="50000"/>
                  <a:lumOff val="50000"/>
                </a:schemeClr>
              </a:solidFill>
            </c:spPr>
          </c:dPt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000">
                    <a:solidFill>
                      <a:schemeClr val="bg1"/>
                    </a:solidFill>
                  </a:defRPr>
                </a:pPr>
                <a:endParaRPr lang="hu-HU"/>
              </a:p>
            </c:txPr>
            <c:dLblPos val="inEnd"/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extLst>
              <c:ext xmlns:c15="http://schemas.microsoft.com/office/drawing/2012/chart" uri="{CE6537A1-D6FC-4f65-9D91-7224C49458BB}"/>
            </c:extLst>
          </c:dLbls>
          <c:cat>
            <c:strRef>
              <c:f>Munka1!$A$2:$A$5</c:f>
              <c:strCache>
                <c:ptCount val="4"/>
                <c:pt idx="0">
                  <c:v>Kategória 1</c:v>
                </c:pt>
                <c:pt idx="1">
                  <c:v>Kategória 2</c:v>
                </c:pt>
                <c:pt idx="2">
                  <c:v>Kategória 3</c:v>
                </c:pt>
                <c:pt idx="3">
                  <c:v>Kategória 4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23</c:v>
                </c:pt>
                <c:pt idx="1">
                  <c:v>30</c:v>
                </c:pt>
                <c:pt idx="2">
                  <c:v>40</c:v>
                </c:pt>
                <c:pt idx="3">
                  <c:v>7</c:v>
                </c:pt>
              </c:numCache>
            </c:numRef>
          </c:val>
        </c:ser>
        <c:dLbls>
          <c:dLblPos val="inEnd"/>
          <c:showLegendKey val="0"/>
          <c:showVal val="1"/>
          <c:showCatName val="0"/>
          <c:showSerName val="0"/>
          <c:showPercent val="0"/>
          <c:showBubbleSize val="0"/>
          <c:showLeaderLines val="1"/>
        </c:dLbls>
        <c:firstSliceAng val="0"/>
      </c:pieChart>
    </c:plotArea>
    <c:plotVisOnly val="1"/>
    <c:dispBlanksAs val="gap"/>
    <c:showDLblsOverMax val="0"/>
  </c:chart>
  <c:txPr>
    <a:bodyPr/>
    <a:lstStyle/>
    <a:p>
      <a:pPr>
        <a:defRPr sz="1800"/>
      </a:pPr>
      <a:endParaRPr lang="hu-HU"/>
    </a:p>
  </c:txPr>
  <c:externalData r:id="rId2">
    <c:autoUpdate val="0"/>
  </c:externalData>
</c:chartSpace>
</file>

<file path=ppt/charts/chart12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6.204483647327267E-2"/>
          <c:y val="3.2336369001060164E-3"/>
          <c:w val="0.28926802843181781"/>
          <c:h val="0.83501817736100348"/>
        </c:manualLayout>
      </c:layout>
      <c:pieChart>
        <c:varyColors val="1"/>
        <c:ser>
          <c:idx val="0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dPt>
            <c:idx val="0"/>
            <c:bubble3D val="0"/>
            <c:spPr>
              <a:solidFill>
                <a:srgbClr val="7A2280"/>
              </a:solidFill>
            </c:spPr>
          </c:dPt>
          <c:dPt>
            <c:idx val="1"/>
            <c:bubble3D val="0"/>
            <c:spPr>
              <a:solidFill>
                <a:srgbClr val="3B0541"/>
              </a:solidFill>
            </c:spPr>
          </c:dPt>
          <c:dPt>
            <c:idx val="2"/>
            <c:bubble3D val="0"/>
            <c:spPr>
              <a:solidFill>
                <a:srgbClr val="F7911E"/>
              </a:solidFill>
            </c:spPr>
          </c:dPt>
          <c:dPt>
            <c:idx val="3"/>
            <c:bubble3D val="0"/>
            <c:spPr>
              <a:solidFill>
                <a:srgbClr val="EF5205"/>
              </a:solidFill>
            </c:spPr>
          </c:dPt>
          <c:dPt>
            <c:idx val="4"/>
            <c:bubble3D val="0"/>
            <c:spPr>
              <a:solidFill>
                <a:schemeClr val="tx1">
                  <a:lumMod val="65000"/>
                  <a:lumOff val="35000"/>
                </a:schemeClr>
              </a:solidFill>
            </c:spPr>
          </c:dPt>
          <c:dPt>
            <c:idx val="5"/>
            <c:bubble3D val="0"/>
            <c:spPr>
              <a:solidFill>
                <a:schemeClr val="tx1">
                  <a:lumMod val="50000"/>
                  <a:lumOff val="50000"/>
                </a:schemeClr>
              </a:solidFill>
            </c:spPr>
          </c:dPt>
          <c:dPt>
            <c:idx val="6"/>
            <c:bubble3D val="0"/>
            <c:spPr>
              <a:solidFill>
                <a:schemeClr val="tx1">
                  <a:lumMod val="65000"/>
                  <a:lumOff val="35000"/>
                </a:schemeClr>
              </a:solidFill>
            </c:spPr>
          </c:dPt>
          <c:dPt>
            <c:idx val="7"/>
            <c:bubble3D val="0"/>
            <c:spPr>
              <a:solidFill>
                <a:schemeClr val="tx1">
                  <a:lumMod val="50000"/>
                  <a:lumOff val="50000"/>
                </a:schemeClr>
              </a:solidFill>
            </c:spPr>
          </c:dPt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000">
                    <a:solidFill>
                      <a:schemeClr val="bg1"/>
                    </a:solidFill>
                  </a:defRPr>
                </a:pPr>
                <a:endParaRPr lang="hu-HU"/>
              </a:p>
            </c:txPr>
            <c:dLblPos val="inEnd"/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extLst>
              <c:ext xmlns:c15="http://schemas.microsoft.com/office/drawing/2012/chart" uri="{CE6537A1-D6FC-4f65-9D91-7224C49458BB}"/>
            </c:extLst>
          </c:dLbls>
          <c:cat>
            <c:strRef>
              <c:f>Munka1!$A$2:$A$5</c:f>
              <c:strCache>
                <c:ptCount val="4"/>
                <c:pt idx="0">
                  <c:v>Kategória 1</c:v>
                </c:pt>
                <c:pt idx="1">
                  <c:v>Kategória 2</c:v>
                </c:pt>
                <c:pt idx="2">
                  <c:v>Kategória 3</c:v>
                </c:pt>
                <c:pt idx="3">
                  <c:v>Kategória 4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23</c:v>
                </c:pt>
                <c:pt idx="1">
                  <c:v>30</c:v>
                </c:pt>
                <c:pt idx="2">
                  <c:v>40</c:v>
                </c:pt>
                <c:pt idx="3">
                  <c:v>7</c:v>
                </c:pt>
              </c:numCache>
            </c:numRef>
          </c:val>
        </c:ser>
        <c:dLbls>
          <c:dLblPos val="inEnd"/>
          <c:showLegendKey val="0"/>
          <c:showVal val="1"/>
          <c:showCatName val="0"/>
          <c:showSerName val="0"/>
          <c:showPercent val="0"/>
          <c:showBubbleSize val="0"/>
          <c:showLeaderLines val="1"/>
        </c:dLbls>
        <c:firstSliceAng val="0"/>
      </c:pieChart>
    </c:plotArea>
    <c:legend>
      <c:legendPos val="r"/>
      <c:layout>
        <c:manualLayout>
          <c:xMode val="edge"/>
          <c:yMode val="edge"/>
          <c:x val="5.9658446099380036E-2"/>
          <c:y val="0.88581053844666646"/>
          <c:w val="0.93837343299426001"/>
          <c:h val="0.11189659943717783"/>
        </c:manualLayout>
      </c:layout>
      <c:overlay val="0"/>
      <c:txPr>
        <a:bodyPr/>
        <a:lstStyle/>
        <a:p>
          <a:pPr>
            <a:defRPr sz="1000"/>
          </a:pPr>
          <a:endParaRPr lang="hu-HU"/>
        </a:p>
      </c:txPr>
    </c:legend>
    <c:plotVisOnly val="1"/>
    <c:dispBlanksAs val="gap"/>
    <c:showDLblsOverMax val="0"/>
  </c:chart>
  <c:txPr>
    <a:bodyPr/>
    <a:lstStyle/>
    <a:p>
      <a:pPr>
        <a:defRPr sz="1800"/>
      </a:pPr>
      <a:endParaRPr lang="hu-HU"/>
    </a:p>
  </c:txPr>
  <c:externalData r:id="rId2">
    <c:autoUpdate val="0"/>
  </c:externalData>
</c:chartSpace>
</file>

<file path=ppt/charts/chart12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6.204483647327267E-2"/>
          <c:y val="3.2336369001060164E-3"/>
          <c:w val="0.28926802843181781"/>
          <c:h val="0.83501817736100348"/>
        </c:manualLayout>
      </c:layout>
      <c:pieChart>
        <c:varyColors val="1"/>
        <c:ser>
          <c:idx val="0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dPt>
            <c:idx val="0"/>
            <c:bubble3D val="0"/>
            <c:spPr>
              <a:solidFill>
                <a:srgbClr val="7A2280"/>
              </a:solidFill>
            </c:spPr>
          </c:dPt>
          <c:dPt>
            <c:idx val="1"/>
            <c:bubble3D val="0"/>
            <c:spPr>
              <a:solidFill>
                <a:srgbClr val="3B0541"/>
              </a:solidFill>
            </c:spPr>
          </c:dPt>
          <c:dPt>
            <c:idx val="2"/>
            <c:bubble3D val="0"/>
            <c:spPr>
              <a:solidFill>
                <a:srgbClr val="F7911E"/>
              </a:solidFill>
            </c:spPr>
          </c:dPt>
          <c:dPt>
            <c:idx val="3"/>
            <c:bubble3D val="0"/>
            <c:spPr>
              <a:solidFill>
                <a:srgbClr val="EF5205"/>
              </a:solidFill>
            </c:spPr>
          </c:dPt>
          <c:dPt>
            <c:idx val="4"/>
            <c:bubble3D val="0"/>
            <c:spPr>
              <a:solidFill>
                <a:schemeClr val="tx1">
                  <a:lumMod val="65000"/>
                  <a:lumOff val="35000"/>
                </a:schemeClr>
              </a:solidFill>
            </c:spPr>
          </c:dPt>
          <c:dPt>
            <c:idx val="5"/>
            <c:bubble3D val="0"/>
            <c:spPr>
              <a:solidFill>
                <a:schemeClr val="tx1">
                  <a:lumMod val="50000"/>
                  <a:lumOff val="50000"/>
                </a:schemeClr>
              </a:solidFill>
            </c:spPr>
          </c:dPt>
          <c:dPt>
            <c:idx val="6"/>
            <c:bubble3D val="0"/>
            <c:spPr>
              <a:solidFill>
                <a:schemeClr val="tx1">
                  <a:lumMod val="65000"/>
                  <a:lumOff val="35000"/>
                </a:schemeClr>
              </a:solidFill>
            </c:spPr>
          </c:dPt>
          <c:dPt>
            <c:idx val="7"/>
            <c:bubble3D val="0"/>
            <c:spPr>
              <a:solidFill>
                <a:schemeClr val="tx1">
                  <a:lumMod val="50000"/>
                  <a:lumOff val="50000"/>
                </a:schemeClr>
              </a:solidFill>
            </c:spPr>
          </c:dPt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000">
                    <a:solidFill>
                      <a:schemeClr val="bg1"/>
                    </a:solidFill>
                  </a:defRPr>
                </a:pPr>
                <a:endParaRPr lang="hu-HU"/>
              </a:p>
            </c:txPr>
            <c:dLblPos val="inEnd"/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extLst>
              <c:ext xmlns:c15="http://schemas.microsoft.com/office/drawing/2012/chart" uri="{CE6537A1-D6FC-4f65-9D91-7224C49458BB}"/>
            </c:extLst>
          </c:dLbls>
          <c:cat>
            <c:strRef>
              <c:f>Munka1!$A$2:$A$5</c:f>
              <c:strCache>
                <c:ptCount val="4"/>
                <c:pt idx="0">
                  <c:v>Kategória 1</c:v>
                </c:pt>
                <c:pt idx="1">
                  <c:v>Kategória 2</c:v>
                </c:pt>
                <c:pt idx="2">
                  <c:v>Kategória 3</c:v>
                </c:pt>
                <c:pt idx="3">
                  <c:v>Kategória 4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23</c:v>
                </c:pt>
                <c:pt idx="1">
                  <c:v>30</c:v>
                </c:pt>
                <c:pt idx="2">
                  <c:v>40</c:v>
                </c:pt>
                <c:pt idx="3">
                  <c:v>7</c:v>
                </c:pt>
              </c:numCache>
            </c:numRef>
          </c:val>
        </c:ser>
        <c:dLbls>
          <c:dLblPos val="inEnd"/>
          <c:showLegendKey val="0"/>
          <c:showVal val="1"/>
          <c:showCatName val="0"/>
          <c:showSerName val="0"/>
          <c:showPercent val="0"/>
          <c:showBubbleSize val="0"/>
          <c:showLeaderLines val="1"/>
        </c:dLbls>
        <c:firstSliceAng val="0"/>
      </c:pieChart>
    </c:plotArea>
    <c:plotVisOnly val="1"/>
    <c:dispBlanksAs val="gap"/>
    <c:showDLblsOverMax val="0"/>
  </c:chart>
  <c:txPr>
    <a:bodyPr/>
    <a:lstStyle/>
    <a:p>
      <a:pPr>
        <a:defRPr sz="1800"/>
      </a:pPr>
      <a:endParaRPr lang="hu-HU"/>
    </a:p>
  </c:txPr>
  <c:externalData r:id="rId2">
    <c:autoUpdate val="0"/>
  </c:externalData>
</c:chartSpace>
</file>

<file path=ppt/charts/chart12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0.25027288197731368"/>
          <c:y val="0.15787769339202273"/>
          <c:w val="0.22859269068086432"/>
          <c:h val="0.68134587025774318"/>
        </c:manualLayout>
      </c:layout>
      <c:barChart>
        <c:barDir val="bar"/>
        <c:grouping val="clustered"/>
        <c:varyColors val="0"/>
        <c:ser>
          <c:idx val="8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spPr>
            <a:solidFill>
              <a:srgbClr val="F7911E"/>
            </a:solidFill>
            <a:ln w="25527">
              <a:noFill/>
            </a:ln>
          </c:spPr>
          <c:invertIfNegative val="0"/>
          <c:dPt>
            <c:idx val="0"/>
            <c:invertIfNegative val="0"/>
            <c:bubble3D val="0"/>
            <c:spPr>
              <a:solidFill>
                <a:srgbClr val="EF5205"/>
              </a:solidFill>
              <a:ln w="25527">
                <a:noFill/>
              </a:ln>
            </c:spPr>
          </c:dPt>
          <c:dPt>
            <c:idx val="2"/>
            <c:invertIfNegative val="0"/>
            <c:bubble3D val="0"/>
            <c:spPr>
              <a:solidFill>
                <a:srgbClr val="3B0541"/>
              </a:solidFill>
              <a:ln w="25527">
                <a:noFill/>
              </a:ln>
            </c:spPr>
          </c:dPt>
          <c:dPt>
            <c:idx val="3"/>
            <c:invertIfNegative val="0"/>
            <c:bubble3D val="0"/>
            <c:spPr>
              <a:solidFill>
                <a:srgbClr val="7A2280"/>
              </a:solidFill>
              <a:ln w="25527">
                <a:noFill/>
              </a:ln>
            </c:spPr>
          </c:dPt>
          <c:dLbls>
            <c:numFmt formatCode="#,##0" sourceLinked="0"/>
            <c:spPr>
              <a:noFill/>
              <a:ln w="25527">
                <a:noFill/>
              </a:ln>
            </c:spPr>
            <c:txPr>
              <a:bodyPr/>
              <a:lstStyle/>
              <a:p>
                <a:pPr>
                  <a:defRPr sz="1000" b="0" i="0" u="none" strike="noStrike" baseline="0">
                    <a:solidFill>
                      <a:srgbClr val="FFFFFF"/>
                    </a:solidFill>
                    <a:latin typeface="+mn-lt"/>
                    <a:ea typeface="Arial"/>
                    <a:cs typeface="Arial"/>
                  </a:defRPr>
                </a:pPr>
                <a:endParaRPr lang="hu-H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Munka1!$A$2:$A$5</c:f>
              <c:strCache>
                <c:ptCount val="4"/>
                <c:pt idx="0">
                  <c:v>Kategória 1</c:v>
                </c:pt>
                <c:pt idx="1">
                  <c:v>Kategória 2</c:v>
                </c:pt>
                <c:pt idx="2">
                  <c:v>Kategória 3</c:v>
                </c:pt>
                <c:pt idx="3">
                  <c:v>Kategória 4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23</c:v>
                </c:pt>
                <c:pt idx="1">
                  <c:v>30</c:v>
                </c:pt>
                <c:pt idx="2">
                  <c:v>40</c:v>
                </c:pt>
                <c:pt idx="3">
                  <c:v>7</c:v>
                </c:pt>
              </c:numCache>
            </c:numRef>
          </c:val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19"/>
        <c:axId val="327802544"/>
        <c:axId val="327802936"/>
      </c:barChart>
      <c:catAx>
        <c:axId val="327802544"/>
        <c:scaling>
          <c:orientation val="maxMin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ln w="9572">
            <a:noFill/>
          </a:ln>
        </c:spPr>
        <c:txPr>
          <a:bodyPr rot="0" vert="horz"/>
          <a:lstStyle/>
          <a:p>
            <a:pPr>
              <a:defRPr sz="1000" b="0" i="0" u="none" strike="noStrike" baseline="0">
                <a:solidFill>
                  <a:srgbClr val="333333"/>
                </a:solidFill>
                <a:latin typeface="+mn-lt"/>
                <a:ea typeface="Arial"/>
                <a:cs typeface="Arial"/>
              </a:defRPr>
            </a:pPr>
            <a:endParaRPr lang="hu-HU"/>
          </a:p>
        </c:txPr>
        <c:crossAx val="327802936"/>
        <c:crosses val="autoZero"/>
        <c:auto val="1"/>
        <c:lblAlgn val="ctr"/>
        <c:lblOffset val="100"/>
        <c:tickLblSkip val="1"/>
        <c:tickMarkSkip val="1"/>
        <c:noMultiLvlLbl val="0"/>
      </c:catAx>
      <c:valAx>
        <c:axId val="327802936"/>
        <c:scaling>
          <c:orientation val="minMax"/>
        </c:scaling>
        <c:delete val="0"/>
        <c:axPos val="t"/>
        <c:numFmt formatCode="General" sourceLinked="1"/>
        <c:majorTickMark val="none"/>
        <c:minorTickMark val="none"/>
        <c:tickLblPos val="none"/>
        <c:spPr>
          <a:ln w="9572">
            <a:noFill/>
          </a:ln>
        </c:spPr>
        <c:crossAx val="327802544"/>
        <c:crosses val="autoZero"/>
        <c:crossBetween val="between"/>
      </c:valAx>
      <c:spPr>
        <a:noFill/>
        <a:ln w="25527">
          <a:noFill/>
        </a:ln>
      </c:spPr>
    </c:plotArea>
    <c:plotVisOnly val="1"/>
    <c:dispBlanksAs val="gap"/>
    <c:showDLblsOverMax val="0"/>
  </c:chart>
  <c:spPr>
    <a:noFill/>
    <a:ln>
      <a:noFill/>
    </a:ln>
  </c:spPr>
  <c:txPr>
    <a:bodyPr/>
    <a:lstStyle/>
    <a:p>
      <a:pPr>
        <a:defRPr sz="1809" b="1" i="0" u="none" strike="noStrike" baseline="0">
          <a:solidFill>
            <a:schemeClr val="tx1"/>
          </a:solidFill>
          <a:latin typeface="Arial"/>
          <a:ea typeface="Arial"/>
          <a:cs typeface="Arial"/>
        </a:defRPr>
      </a:pPr>
      <a:endParaRPr lang="hu-HU"/>
    </a:p>
  </c:txPr>
  <c:externalData r:id="rId2">
    <c:autoUpdate val="0"/>
  </c:externalData>
</c:chartSpace>
</file>

<file path=ppt/charts/chart12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1.6777399003025942E-2"/>
          <c:y val="6.1588841614973543E-2"/>
          <c:w val="0.92621500654176669"/>
          <c:h val="0.68134587025774318"/>
        </c:manualLayout>
      </c:layout>
      <c:barChart>
        <c:barDir val="bar"/>
        <c:grouping val="clustered"/>
        <c:varyColors val="0"/>
        <c:ser>
          <c:idx val="8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spPr>
            <a:solidFill>
              <a:srgbClr val="F7911E"/>
            </a:solidFill>
            <a:ln w="25527">
              <a:noFill/>
            </a:ln>
          </c:spPr>
          <c:invertIfNegative val="0"/>
          <c:dPt>
            <c:idx val="0"/>
            <c:invertIfNegative val="0"/>
            <c:bubble3D val="0"/>
            <c:spPr>
              <a:solidFill>
                <a:srgbClr val="EF5205"/>
              </a:solidFill>
              <a:ln w="25527">
                <a:noFill/>
              </a:ln>
            </c:spPr>
          </c:dPt>
          <c:dPt>
            <c:idx val="2"/>
            <c:invertIfNegative val="0"/>
            <c:bubble3D val="0"/>
            <c:spPr>
              <a:solidFill>
                <a:srgbClr val="3B0541"/>
              </a:solidFill>
              <a:ln w="25527">
                <a:noFill/>
              </a:ln>
            </c:spPr>
          </c:dPt>
          <c:dPt>
            <c:idx val="3"/>
            <c:invertIfNegative val="0"/>
            <c:bubble3D val="0"/>
            <c:spPr>
              <a:solidFill>
                <a:srgbClr val="7A2280"/>
              </a:solidFill>
              <a:ln w="25527">
                <a:noFill/>
              </a:ln>
            </c:spPr>
          </c:dPt>
          <c:dLbls>
            <c:numFmt formatCode="#,##0" sourceLinked="0"/>
            <c:spPr>
              <a:noFill/>
              <a:ln w="25527">
                <a:noFill/>
              </a:ln>
            </c:spPr>
            <c:txPr>
              <a:bodyPr/>
              <a:lstStyle/>
              <a:p>
                <a:pPr>
                  <a:defRPr sz="1000" b="0" i="0" u="none" strike="noStrike" baseline="0">
                    <a:solidFill>
                      <a:srgbClr val="FFFFFF"/>
                    </a:solidFill>
                    <a:latin typeface="+mn-lt"/>
                    <a:ea typeface="Arial"/>
                    <a:cs typeface="Arial"/>
                  </a:defRPr>
                </a:pPr>
                <a:endParaRPr lang="hu-H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Munka1!$A$2:$A$5</c:f>
              <c:strCache>
                <c:ptCount val="4"/>
                <c:pt idx="0">
                  <c:v>Kategória 1</c:v>
                </c:pt>
                <c:pt idx="1">
                  <c:v>Kategória 2</c:v>
                </c:pt>
                <c:pt idx="2">
                  <c:v>Kategória 3</c:v>
                </c:pt>
                <c:pt idx="3">
                  <c:v>Kategória 4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13</c:v>
                </c:pt>
                <c:pt idx="1">
                  <c:v>38</c:v>
                </c:pt>
                <c:pt idx="2">
                  <c:v>25</c:v>
                </c:pt>
                <c:pt idx="3">
                  <c:v>24</c:v>
                </c:pt>
              </c:numCache>
            </c:numRef>
          </c:val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19"/>
        <c:axId val="327803720"/>
        <c:axId val="327804112"/>
      </c:barChart>
      <c:catAx>
        <c:axId val="327803720"/>
        <c:scaling>
          <c:orientation val="maxMin"/>
        </c:scaling>
        <c:delete val="1"/>
        <c:axPos val="l"/>
        <c:numFmt formatCode="General" sourceLinked="1"/>
        <c:majorTickMark val="none"/>
        <c:minorTickMark val="none"/>
        <c:tickLblPos val="nextTo"/>
        <c:crossAx val="327804112"/>
        <c:crosses val="autoZero"/>
        <c:auto val="1"/>
        <c:lblAlgn val="ctr"/>
        <c:lblOffset val="100"/>
        <c:tickLblSkip val="1"/>
        <c:tickMarkSkip val="1"/>
        <c:noMultiLvlLbl val="0"/>
      </c:catAx>
      <c:valAx>
        <c:axId val="327804112"/>
        <c:scaling>
          <c:orientation val="minMax"/>
        </c:scaling>
        <c:delete val="0"/>
        <c:axPos val="t"/>
        <c:numFmt formatCode="General" sourceLinked="1"/>
        <c:majorTickMark val="none"/>
        <c:minorTickMark val="none"/>
        <c:tickLblPos val="none"/>
        <c:spPr>
          <a:ln w="9572">
            <a:noFill/>
          </a:ln>
        </c:spPr>
        <c:crossAx val="327803720"/>
        <c:crosses val="autoZero"/>
        <c:crossBetween val="between"/>
      </c:valAx>
      <c:spPr>
        <a:noFill/>
        <a:ln w="25527">
          <a:noFill/>
        </a:ln>
      </c:spPr>
    </c:plotArea>
    <c:plotVisOnly val="1"/>
    <c:dispBlanksAs val="gap"/>
    <c:showDLblsOverMax val="0"/>
  </c:chart>
  <c:spPr>
    <a:noFill/>
    <a:ln>
      <a:noFill/>
    </a:ln>
  </c:spPr>
  <c:txPr>
    <a:bodyPr/>
    <a:lstStyle/>
    <a:p>
      <a:pPr>
        <a:defRPr sz="1809" b="1" i="0" u="none" strike="noStrike" baseline="0">
          <a:solidFill>
            <a:schemeClr val="tx1"/>
          </a:solidFill>
          <a:latin typeface="Arial"/>
          <a:ea typeface="Arial"/>
          <a:cs typeface="Arial"/>
        </a:defRPr>
      </a:pPr>
      <a:endParaRPr lang="hu-HU"/>
    </a:p>
  </c:txPr>
  <c:externalData r:id="rId2">
    <c:autoUpdate val="0"/>
  </c:externalData>
</c:chartSpace>
</file>

<file path=ppt/charts/chart12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4.890554537405019E-3"/>
          <c:y val="6.9612911296752844E-2"/>
          <c:w val="0.92621500654176669"/>
          <c:h val="0.68134587025774318"/>
        </c:manualLayout>
      </c:layout>
      <c:barChart>
        <c:barDir val="bar"/>
        <c:grouping val="clustered"/>
        <c:varyColors val="0"/>
        <c:ser>
          <c:idx val="8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spPr>
            <a:solidFill>
              <a:srgbClr val="F7911E"/>
            </a:solidFill>
            <a:ln w="25527">
              <a:noFill/>
            </a:ln>
          </c:spPr>
          <c:invertIfNegative val="0"/>
          <c:dPt>
            <c:idx val="0"/>
            <c:invertIfNegative val="0"/>
            <c:bubble3D val="0"/>
            <c:spPr>
              <a:solidFill>
                <a:srgbClr val="EF5205"/>
              </a:solidFill>
              <a:ln w="25527">
                <a:noFill/>
              </a:ln>
            </c:spPr>
          </c:dPt>
          <c:dPt>
            <c:idx val="2"/>
            <c:invertIfNegative val="0"/>
            <c:bubble3D val="0"/>
            <c:spPr>
              <a:solidFill>
                <a:srgbClr val="3B0541"/>
              </a:solidFill>
              <a:ln w="25527">
                <a:noFill/>
              </a:ln>
            </c:spPr>
          </c:dPt>
          <c:dPt>
            <c:idx val="3"/>
            <c:invertIfNegative val="0"/>
            <c:bubble3D val="0"/>
            <c:spPr>
              <a:solidFill>
                <a:srgbClr val="7A2280"/>
              </a:solidFill>
              <a:ln w="25527">
                <a:noFill/>
              </a:ln>
            </c:spPr>
          </c:dPt>
          <c:dLbls>
            <c:numFmt formatCode="#,##0" sourceLinked="0"/>
            <c:spPr>
              <a:noFill/>
              <a:ln w="25527">
                <a:noFill/>
              </a:ln>
            </c:spPr>
            <c:txPr>
              <a:bodyPr/>
              <a:lstStyle/>
              <a:p>
                <a:pPr>
                  <a:defRPr sz="1000" b="0" i="0" u="none" strike="noStrike" baseline="0">
                    <a:solidFill>
                      <a:srgbClr val="FFFFFF"/>
                    </a:solidFill>
                    <a:latin typeface="+mn-lt"/>
                    <a:ea typeface="Arial"/>
                    <a:cs typeface="Arial"/>
                  </a:defRPr>
                </a:pPr>
                <a:endParaRPr lang="hu-H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Munka1!$A$2:$A$5</c:f>
              <c:strCache>
                <c:ptCount val="4"/>
                <c:pt idx="0">
                  <c:v>Kategória 1</c:v>
                </c:pt>
                <c:pt idx="1">
                  <c:v>Kategória 2</c:v>
                </c:pt>
                <c:pt idx="2">
                  <c:v>Kategória 3</c:v>
                </c:pt>
                <c:pt idx="3">
                  <c:v>Kategória 4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25</c:v>
                </c:pt>
                <c:pt idx="1">
                  <c:v>12</c:v>
                </c:pt>
                <c:pt idx="2">
                  <c:v>45</c:v>
                </c:pt>
                <c:pt idx="3">
                  <c:v>18</c:v>
                </c:pt>
              </c:numCache>
            </c:numRef>
          </c:val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19"/>
        <c:axId val="327804896"/>
        <c:axId val="327805288"/>
      </c:barChart>
      <c:catAx>
        <c:axId val="327804896"/>
        <c:scaling>
          <c:orientation val="maxMin"/>
        </c:scaling>
        <c:delete val="1"/>
        <c:axPos val="l"/>
        <c:numFmt formatCode="General" sourceLinked="1"/>
        <c:majorTickMark val="none"/>
        <c:minorTickMark val="none"/>
        <c:tickLblPos val="nextTo"/>
        <c:crossAx val="327805288"/>
        <c:crosses val="autoZero"/>
        <c:auto val="1"/>
        <c:lblAlgn val="ctr"/>
        <c:lblOffset val="100"/>
        <c:tickLblSkip val="1"/>
        <c:tickMarkSkip val="1"/>
        <c:noMultiLvlLbl val="0"/>
      </c:catAx>
      <c:valAx>
        <c:axId val="327805288"/>
        <c:scaling>
          <c:orientation val="minMax"/>
        </c:scaling>
        <c:delete val="0"/>
        <c:axPos val="t"/>
        <c:numFmt formatCode="General" sourceLinked="1"/>
        <c:majorTickMark val="none"/>
        <c:minorTickMark val="none"/>
        <c:tickLblPos val="none"/>
        <c:spPr>
          <a:ln w="9572">
            <a:noFill/>
          </a:ln>
        </c:spPr>
        <c:crossAx val="327804896"/>
        <c:crosses val="autoZero"/>
        <c:crossBetween val="between"/>
      </c:valAx>
      <c:spPr>
        <a:noFill/>
        <a:ln w="25527">
          <a:noFill/>
        </a:ln>
      </c:spPr>
    </c:plotArea>
    <c:plotVisOnly val="1"/>
    <c:dispBlanksAs val="gap"/>
    <c:showDLblsOverMax val="0"/>
  </c:chart>
  <c:spPr>
    <a:noFill/>
    <a:ln>
      <a:noFill/>
    </a:ln>
  </c:spPr>
  <c:txPr>
    <a:bodyPr/>
    <a:lstStyle/>
    <a:p>
      <a:pPr>
        <a:defRPr sz="1809" b="1" i="0" u="none" strike="noStrike" baseline="0">
          <a:solidFill>
            <a:schemeClr val="tx1"/>
          </a:solidFill>
          <a:latin typeface="Arial"/>
          <a:ea typeface="Arial"/>
          <a:cs typeface="Arial"/>
        </a:defRPr>
      </a:pPr>
      <a:endParaRPr lang="hu-HU"/>
    </a:p>
  </c:txPr>
  <c:externalData r:id="rId2">
    <c:autoUpdate val="0"/>
  </c:externalData>
</c:chartSpace>
</file>

<file path=ppt/charts/chart1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1.4878880237260124E-2"/>
          <c:y val="0"/>
          <c:w val="0.27266196490077094"/>
          <c:h val="1"/>
        </c:manualLayout>
      </c:layout>
      <c:pieChart>
        <c:varyColors val="1"/>
        <c:ser>
          <c:idx val="0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dPt>
            <c:idx val="0"/>
            <c:bubble3D val="0"/>
            <c:spPr>
              <a:solidFill>
                <a:srgbClr val="7A2280"/>
              </a:solidFill>
            </c:spPr>
          </c:dPt>
          <c:dPt>
            <c:idx val="1"/>
            <c:bubble3D val="0"/>
            <c:spPr>
              <a:solidFill>
                <a:srgbClr val="3B0541"/>
              </a:solidFill>
            </c:spPr>
          </c:dPt>
          <c:dPt>
            <c:idx val="2"/>
            <c:bubble3D val="0"/>
            <c:spPr>
              <a:solidFill>
                <a:srgbClr val="F7911E"/>
              </a:solidFill>
            </c:spPr>
          </c:dPt>
          <c:dPt>
            <c:idx val="3"/>
            <c:bubble3D val="0"/>
            <c:spPr>
              <a:solidFill>
                <a:srgbClr val="EF5205"/>
              </a:solidFill>
            </c:spPr>
          </c:dPt>
          <c:dPt>
            <c:idx val="4"/>
            <c:bubble3D val="0"/>
            <c:spPr>
              <a:solidFill>
                <a:schemeClr val="tx1">
                  <a:lumMod val="65000"/>
                  <a:lumOff val="35000"/>
                </a:schemeClr>
              </a:solidFill>
            </c:spPr>
          </c:dPt>
          <c:dPt>
            <c:idx val="5"/>
            <c:bubble3D val="0"/>
            <c:spPr>
              <a:solidFill>
                <a:schemeClr val="tx1">
                  <a:lumMod val="50000"/>
                  <a:lumOff val="50000"/>
                </a:schemeClr>
              </a:solidFill>
            </c:spPr>
          </c:dPt>
          <c:dPt>
            <c:idx val="6"/>
            <c:bubble3D val="0"/>
            <c:spPr>
              <a:solidFill>
                <a:schemeClr val="tx1">
                  <a:lumMod val="65000"/>
                  <a:lumOff val="35000"/>
                </a:schemeClr>
              </a:solidFill>
            </c:spPr>
          </c:dPt>
          <c:dPt>
            <c:idx val="7"/>
            <c:bubble3D val="0"/>
            <c:spPr>
              <a:solidFill>
                <a:schemeClr val="tx1">
                  <a:lumMod val="50000"/>
                  <a:lumOff val="50000"/>
                </a:schemeClr>
              </a:solidFill>
            </c:spPr>
          </c:dPt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000">
                    <a:solidFill>
                      <a:schemeClr val="bg1"/>
                    </a:solidFill>
                  </a:defRPr>
                </a:pPr>
                <a:endParaRPr lang="hu-HU"/>
              </a:p>
            </c:txPr>
            <c:dLblPos val="inEnd"/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extLst>
              <c:ext xmlns:c15="http://schemas.microsoft.com/office/drawing/2012/chart" uri="{CE6537A1-D6FC-4f65-9D91-7224C49458BB}"/>
            </c:extLst>
          </c:dLbls>
          <c:cat>
            <c:strRef>
              <c:f>Munka1!$A$2:$A$5</c:f>
              <c:strCache>
                <c:ptCount val="4"/>
                <c:pt idx="0">
                  <c:v>Kategória 1</c:v>
                </c:pt>
                <c:pt idx="1">
                  <c:v>Kategória 2</c:v>
                </c:pt>
                <c:pt idx="2">
                  <c:v>Kategória 3</c:v>
                </c:pt>
                <c:pt idx="3">
                  <c:v>Kategória 4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23</c:v>
                </c:pt>
                <c:pt idx="1">
                  <c:v>30</c:v>
                </c:pt>
                <c:pt idx="2">
                  <c:v>40</c:v>
                </c:pt>
                <c:pt idx="3">
                  <c:v>7</c:v>
                </c:pt>
              </c:numCache>
            </c:numRef>
          </c:val>
        </c:ser>
        <c:dLbls>
          <c:dLblPos val="inEnd"/>
          <c:showLegendKey val="0"/>
          <c:showVal val="1"/>
          <c:showCatName val="0"/>
          <c:showSerName val="0"/>
          <c:showPercent val="0"/>
          <c:showBubbleSize val="0"/>
          <c:showLeaderLines val="1"/>
        </c:dLbls>
        <c:firstSliceAng val="0"/>
      </c:pieChart>
    </c:plotArea>
    <c:plotVisOnly val="1"/>
    <c:dispBlanksAs val="gap"/>
    <c:showDLblsOverMax val="0"/>
  </c:chart>
  <c:txPr>
    <a:bodyPr/>
    <a:lstStyle/>
    <a:p>
      <a:pPr>
        <a:defRPr sz="1800"/>
      </a:pPr>
      <a:endParaRPr lang="hu-HU"/>
    </a:p>
  </c:txPr>
  <c:externalData r:id="rId2">
    <c:autoUpdate val="0"/>
  </c:externalData>
</c:chartSpace>
</file>

<file path=ppt/charts/chart13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0.25027288197731368"/>
          <c:y val="0.15787769339202273"/>
          <c:w val="0.22859269068086432"/>
          <c:h val="0.68134587025774318"/>
        </c:manualLayout>
      </c:layout>
      <c:barChart>
        <c:barDir val="bar"/>
        <c:grouping val="clustered"/>
        <c:varyColors val="0"/>
        <c:ser>
          <c:idx val="8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spPr>
            <a:solidFill>
              <a:srgbClr val="F7911E"/>
            </a:solidFill>
            <a:ln w="25527">
              <a:noFill/>
            </a:ln>
          </c:spPr>
          <c:invertIfNegative val="0"/>
          <c:dPt>
            <c:idx val="0"/>
            <c:invertIfNegative val="0"/>
            <c:bubble3D val="0"/>
            <c:spPr>
              <a:solidFill>
                <a:srgbClr val="EF5205"/>
              </a:solidFill>
              <a:ln w="25527">
                <a:noFill/>
              </a:ln>
            </c:spPr>
          </c:dPt>
          <c:dPt>
            <c:idx val="2"/>
            <c:invertIfNegative val="0"/>
            <c:bubble3D val="0"/>
            <c:spPr>
              <a:solidFill>
                <a:srgbClr val="3B0541"/>
              </a:solidFill>
              <a:ln w="25527">
                <a:noFill/>
              </a:ln>
            </c:spPr>
          </c:dPt>
          <c:dPt>
            <c:idx val="3"/>
            <c:invertIfNegative val="0"/>
            <c:bubble3D val="0"/>
            <c:spPr>
              <a:solidFill>
                <a:srgbClr val="7A2280"/>
              </a:solidFill>
              <a:ln w="25527">
                <a:noFill/>
              </a:ln>
            </c:spPr>
          </c:dPt>
          <c:dLbls>
            <c:numFmt formatCode="#,##0" sourceLinked="0"/>
            <c:spPr>
              <a:noFill/>
              <a:ln w="25527">
                <a:noFill/>
              </a:ln>
            </c:spPr>
            <c:txPr>
              <a:bodyPr/>
              <a:lstStyle/>
              <a:p>
                <a:pPr>
                  <a:defRPr sz="1000" b="0" i="0" u="none" strike="noStrike" baseline="0">
                    <a:solidFill>
                      <a:srgbClr val="FFFFFF"/>
                    </a:solidFill>
                    <a:latin typeface="+mn-lt"/>
                    <a:ea typeface="Arial"/>
                    <a:cs typeface="Arial"/>
                  </a:defRPr>
                </a:pPr>
                <a:endParaRPr lang="hu-H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Munka1!$A$2:$A$5</c:f>
              <c:strCache>
                <c:ptCount val="4"/>
                <c:pt idx="0">
                  <c:v>Kategória 1</c:v>
                </c:pt>
                <c:pt idx="1">
                  <c:v>Kategória 2</c:v>
                </c:pt>
                <c:pt idx="2">
                  <c:v>Kategória 3</c:v>
                </c:pt>
                <c:pt idx="3">
                  <c:v>Kategória 4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23</c:v>
                </c:pt>
                <c:pt idx="1">
                  <c:v>30</c:v>
                </c:pt>
                <c:pt idx="2">
                  <c:v>40</c:v>
                </c:pt>
                <c:pt idx="3">
                  <c:v>7</c:v>
                </c:pt>
              </c:numCache>
            </c:numRef>
          </c:val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19"/>
        <c:axId val="327807248"/>
        <c:axId val="327807640"/>
      </c:barChart>
      <c:catAx>
        <c:axId val="327807248"/>
        <c:scaling>
          <c:orientation val="maxMin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ln w="9572">
            <a:noFill/>
          </a:ln>
        </c:spPr>
        <c:txPr>
          <a:bodyPr rot="0" vert="horz"/>
          <a:lstStyle/>
          <a:p>
            <a:pPr>
              <a:defRPr sz="1000" b="0" i="0" u="none" strike="noStrike" baseline="0">
                <a:solidFill>
                  <a:srgbClr val="333333"/>
                </a:solidFill>
                <a:latin typeface="+mn-lt"/>
                <a:ea typeface="Arial"/>
                <a:cs typeface="Arial"/>
              </a:defRPr>
            </a:pPr>
            <a:endParaRPr lang="hu-HU"/>
          </a:p>
        </c:txPr>
        <c:crossAx val="327807640"/>
        <c:crosses val="autoZero"/>
        <c:auto val="1"/>
        <c:lblAlgn val="ctr"/>
        <c:lblOffset val="100"/>
        <c:tickLblSkip val="1"/>
        <c:tickMarkSkip val="1"/>
        <c:noMultiLvlLbl val="0"/>
      </c:catAx>
      <c:valAx>
        <c:axId val="327807640"/>
        <c:scaling>
          <c:orientation val="minMax"/>
        </c:scaling>
        <c:delete val="0"/>
        <c:axPos val="t"/>
        <c:numFmt formatCode="General" sourceLinked="1"/>
        <c:majorTickMark val="none"/>
        <c:minorTickMark val="none"/>
        <c:tickLblPos val="none"/>
        <c:spPr>
          <a:ln w="9572">
            <a:noFill/>
          </a:ln>
        </c:spPr>
        <c:crossAx val="327807248"/>
        <c:crosses val="autoZero"/>
        <c:crossBetween val="between"/>
      </c:valAx>
      <c:spPr>
        <a:noFill/>
        <a:ln w="25527">
          <a:noFill/>
        </a:ln>
      </c:spPr>
    </c:plotArea>
    <c:plotVisOnly val="1"/>
    <c:dispBlanksAs val="gap"/>
    <c:showDLblsOverMax val="0"/>
  </c:chart>
  <c:spPr>
    <a:noFill/>
    <a:ln>
      <a:noFill/>
    </a:ln>
  </c:spPr>
  <c:txPr>
    <a:bodyPr/>
    <a:lstStyle/>
    <a:p>
      <a:pPr>
        <a:defRPr sz="1809" b="1" i="0" u="none" strike="noStrike" baseline="0">
          <a:solidFill>
            <a:schemeClr val="tx1"/>
          </a:solidFill>
          <a:latin typeface="Arial"/>
          <a:ea typeface="Arial"/>
          <a:cs typeface="Arial"/>
        </a:defRPr>
      </a:pPr>
      <a:endParaRPr lang="hu-HU"/>
    </a:p>
  </c:txPr>
  <c:externalData r:id="rId2">
    <c:autoUpdate val="0"/>
  </c:externalData>
</c:chartSpace>
</file>

<file path=ppt/charts/chart13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1.6777399003025942E-2"/>
          <c:y val="6.1588841614973543E-2"/>
          <c:w val="0.92621500654176669"/>
          <c:h val="0.68134587025774318"/>
        </c:manualLayout>
      </c:layout>
      <c:barChart>
        <c:barDir val="bar"/>
        <c:grouping val="clustered"/>
        <c:varyColors val="0"/>
        <c:ser>
          <c:idx val="8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spPr>
            <a:solidFill>
              <a:srgbClr val="F7911E"/>
            </a:solidFill>
            <a:ln w="25527">
              <a:noFill/>
            </a:ln>
          </c:spPr>
          <c:invertIfNegative val="0"/>
          <c:dPt>
            <c:idx val="0"/>
            <c:invertIfNegative val="0"/>
            <c:bubble3D val="0"/>
            <c:spPr>
              <a:solidFill>
                <a:srgbClr val="EF5205"/>
              </a:solidFill>
              <a:ln w="25527">
                <a:noFill/>
              </a:ln>
            </c:spPr>
          </c:dPt>
          <c:dPt>
            <c:idx val="2"/>
            <c:invertIfNegative val="0"/>
            <c:bubble3D val="0"/>
            <c:spPr>
              <a:solidFill>
                <a:srgbClr val="3B0541"/>
              </a:solidFill>
              <a:ln w="25527">
                <a:noFill/>
              </a:ln>
            </c:spPr>
          </c:dPt>
          <c:dPt>
            <c:idx val="3"/>
            <c:invertIfNegative val="0"/>
            <c:bubble3D val="0"/>
            <c:spPr>
              <a:solidFill>
                <a:srgbClr val="7A2280"/>
              </a:solidFill>
              <a:ln w="25527">
                <a:noFill/>
              </a:ln>
            </c:spPr>
          </c:dPt>
          <c:dLbls>
            <c:numFmt formatCode="#,##0" sourceLinked="0"/>
            <c:spPr>
              <a:noFill/>
              <a:ln w="25527">
                <a:noFill/>
              </a:ln>
            </c:spPr>
            <c:txPr>
              <a:bodyPr/>
              <a:lstStyle/>
              <a:p>
                <a:pPr>
                  <a:defRPr sz="1000" b="0" i="0" u="none" strike="noStrike" baseline="0">
                    <a:solidFill>
                      <a:srgbClr val="FFFFFF"/>
                    </a:solidFill>
                    <a:latin typeface="+mn-lt"/>
                    <a:ea typeface="Arial"/>
                    <a:cs typeface="Arial"/>
                  </a:defRPr>
                </a:pPr>
                <a:endParaRPr lang="hu-H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Munka1!$A$2:$A$5</c:f>
              <c:strCache>
                <c:ptCount val="4"/>
                <c:pt idx="0">
                  <c:v>Kategória 1</c:v>
                </c:pt>
                <c:pt idx="1">
                  <c:v>Kategória 2</c:v>
                </c:pt>
                <c:pt idx="2">
                  <c:v>Kategória 3</c:v>
                </c:pt>
                <c:pt idx="3">
                  <c:v>Kategória 4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13</c:v>
                </c:pt>
                <c:pt idx="1">
                  <c:v>38</c:v>
                </c:pt>
                <c:pt idx="2">
                  <c:v>25</c:v>
                </c:pt>
                <c:pt idx="3">
                  <c:v>24</c:v>
                </c:pt>
              </c:numCache>
            </c:numRef>
          </c:val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19"/>
        <c:axId val="327808424"/>
        <c:axId val="327808816"/>
      </c:barChart>
      <c:catAx>
        <c:axId val="327808424"/>
        <c:scaling>
          <c:orientation val="maxMin"/>
        </c:scaling>
        <c:delete val="1"/>
        <c:axPos val="l"/>
        <c:numFmt formatCode="General" sourceLinked="1"/>
        <c:majorTickMark val="none"/>
        <c:minorTickMark val="none"/>
        <c:tickLblPos val="nextTo"/>
        <c:crossAx val="327808816"/>
        <c:crosses val="autoZero"/>
        <c:auto val="1"/>
        <c:lblAlgn val="ctr"/>
        <c:lblOffset val="100"/>
        <c:tickLblSkip val="1"/>
        <c:tickMarkSkip val="1"/>
        <c:noMultiLvlLbl val="0"/>
      </c:catAx>
      <c:valAx>
        <c:axId val="327808816"/>
        <c:scaling>
          <c:orientation val="minMax"/>
        </c:scaling>
        <c:delete val="0"/>
        <c:axPos val="t"/>
        <c:numFmt formatCode="General" sourceLinked="1"/>
        <c:majorTickMark val="none"/>
        <c:minorTickMark val="none"/>
        <c:tickLblPos val="none"/>
        <c:spPr>
          <a:ln w="9572">
            <a:noFill/>
          </a:ln>
        </c:spPr>
        <c:crossAx val="327808424"/>
        <c:crosses val="autoZero"/>
        <c:crossBetween val="between"/>
      </c:valAx>
      <c:spPr>
        <a:noFill/>
        <a:ln w="25527">
          <a:noFill/>
        </a:ln>
      </c:spPr>
    </c:plotArea>
    <c:plotVisOnly val="1"/>
    <c:dispBlanksAs val="gap"/>
    <c:showDLblsOverMax val="0"/>
  </c:chart>
  <c:spPr>
    <a:noFill/>
    <a:ln>
      <a:noFill/>
    </a:ln>
  </c:spPr>
  <c:txPr>
    <a:bodyPr/>
    <a:lstStyle/>
    <a:p>
      <a:pPr>
        <a:defRPr sz="1809" b="1" i="0" u="none" strike="noStrike" baseline="0">
          <a:solidFill>
            <a:schemeClr val="tx1"/>
          </a:solidFill>
          <a:latin typeface="Arial"/>
          <a:ea typeface="Arial"/>
          <a:cs typeface="Arial"/>
        </a:defRPr>
      </a:pPr>
      <a:endParaRPr lang="hu-HU"/>
    </a:p>
  </c:txPr>
  <c:externalData r:id="rId2">
    <c:autoUpdate val="0"/>
  </c:externalData>
</c:chartSpace>
</file>

<file path=ppt/charts/chart13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4.890554537405019E-3"/>
          <c:y val="6.9612911296752844E-2"/>
          <c:w val="0.92621500654176669"/>
          <c:h val="0.68134587025774318"/>
        </c:manualLayout>
      </c:layout>
      <c:barChart>
        <c:barDir val="bar"/>
        <c:grouping val="clustered"/>
        <c:varyColors val="0"/>
        <c:ser>
          <c:idx val="8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spPr>
            <a:solidFill>
              <a:srgbClr val="F7911E"/>
            </a:solidFill>
            <a:ln w="25527">
              <a:noFill/>
            </a:ln>
          </c:spPr>
          <c:invertIfNegative val="0"/>
          <c:dPt>
            <c:idx val="0"/>
            <c:invertIfNegative val="0"/>
            <c:bubble3D val="0"/>
            <c:spPr>
              <a:solidFill>
                <a:srgbClr val="EF5205"/>
              </a:solidFill>
              <a:ln w="25527">
                <a:noFill/>
              </a:ln>
            </c:spPr>
          </c:dPt>
          <c:dPt>
            <c:idx val="2"/>
            <c:invertIfNegative val="0"/>
            <c:bubble3D val="0"/>
            <c:spPr>
              <a:solidFill>
                <a:srgbClr val="3B0541"/>
              </a:solidFill>
              <a:ln w="25527">
                <a:noFill/>
              </a:ln>
            </c:spPr>
          </c:dPt>
          <c:dPt>
            <c:idx val="3"/>
            <c:invertIfNegative val="0"/>
            <c:bubble3D val="0"/>
            <c:spPr>
              <a:solidFill>
                <a:srgbClr val="7A2280"/>
              </a:solidFill>
              <a:ln w="25527">
                <a:noFill/>
              </a:ln>
            </c:spPr>
          </c:dPt>
          <c:dLbls>
            <c:numFmt formatCode="#,##0" sourceLinked="0"/>
            <c:spPr>
              <a:noFill/>
              <a:ln w="25527">
                <a:noFill/>
              </a:ln>
            </c:spPr>
            <c:txPr>
              <a:bodyPr/>
              <a:lstStyle/>
              <a:p>
                <a:pPr>
                  <a:defRPr sz="1000" b="0" i="0" u="none" strike="noStrike" baseline="0">
                    <a:solidFill>
                      <a:srgbClr val="FFFFFF"/>
                    </a:solidFill>
                    <a:latin typeface="+mn-lt"/>
                    <a:ea typeface="Arial"/>
                    <a:cs typeface="Arial"/>
                  </a:defRPr>
                </a:pPr>
                <a:endParaRPr lang="hu-H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Munka1!$A$2:$A$5</c:f>
              <c:strCache>
                <c:ptCount val="4"/>
                <c:pt idx="0">
                  <c:v>Kategória 1</c:v>
                </c:pt>
                <c:pt idx="1">
                  <c:v>Kategória 2</c:v>
                </c:pt>
                <c:pt idx="2">
                  <c:v>Kategória 3</c:v>
                </c:pt>
                <c:pt idx="3">
                  <c:v>Kategória 4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25</c:v>
                </c:pt>
                <c:pt idx="1">
                  <c:v>12</c:v>
                </c:pt>
                <c:pt idx="2">
                  <c:v>45</c:v>
                </c:pt>
                <c:pt idx="3">
                  <c:v>18</c:v>
                </c:pt>
              </c:numCache>
            </c:numRef>
          </c:val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19"/>
        <c:axId val="327809600"/>
        <c:axId val="327809992"/>
      </c:barChart>
      <c:catAx>
        <c:axId val="327809600"/>
        <c:scaling>
          <c:orientation val="maxMin"/>
        </c:scaling>
        <c:delete val="1"/>
        <c:axPos val="l"/>
        <c:numFmt formatCode="General" sourceLinked="1"/>
        <c:majorTickMark val="none"/>
        <c:minorTickMark val="none"/>
        <c:tickLblPos val="nextTo"/>
        <c:crossAx val="327809992"/>
        <c:crosses val="autoZero"/>
        <c:auto val="1"/>
        <c:lblAlgn val="ctr"/>
        <c:lblOffset val="100"/>
        <c:tickLblSkip val="1"/>
        <c:tickMarkSkip val="1"/>
        <c:noMultiLvlLbl val="0"/>
      </c:catAx>
      <c:valAx>
        <c:axId val="327809992"/>
        <c:scaling>
          <c:orientation val="minMax"/>
        </c:scaling>
        <c:delete val="0"/>
        <c:axPos val="t"/>
        <c:numFmt formatCode="General" sourceLinked="1"/>
        <c:majorTickMark val="none"/>
        <c:minorTickMark val="none"/>
        <c:tickLblPos val="none"/>
        <c:spPr>
          <a:ln w="9572">
            <a:noFill/>
          </a:ln>
        </c:spPr>
        <c:crossAx val="327809600"/>
        <c:crosses val="autoZero"/>
        <c:crossBetween val="between"/>
      </c:valAx>
      <c:spPr>
        <a:noFill/>
        <a:ln w="25527">
          <a:noFill/>
        </a:ln>
      </c:spPr>
    </c:plotArea>
    <c:plotVisOnly val="1"/>
    <c:dispBlanksAs val="gap"/>
    <c:showDLblsOverMax val="0"/>
  </c:chart>
  <c:spPr>
    <a:noFill/>
    <a:ln>
      <a:noFill/>
    </a:ln>
  </c:spPr>
  <c:txPr>
    <a:bodyPr/>
    <a:lstStyle/>
    <a:p>
      <a:pPr>
        <a:defRPr sz="1809" b="1" i="0" u="none" strike="noStrike" baseline="0">
          <a:solidFill>
            <a:schemeClr val="tx1"/>
          </a:solidFill>
          <a:latin typeface="Arial"/>
          <a:ea typeface="Arial"/>
          <a:cs typeface="Arial"/>
        </a:defRPr>
      </a:pPr>
      <a:endParaRPr lang="hu-HU"/>
    </a:p>
  </c:txPr>
  <c:externalData r:id="rId2">
    <c:autoUpdate val="0"/>
  </c:externalData>
</c:chartSpace>
</file>

<file path=ppt/charts/chart13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1.4878880237260124E-2"/>
          <c:y val="0"/>
          <c:w val="0.27266196490077094"/>
          <c:h val="1"/>
        </c:manualLayout>
      </c:layout>
      <c:pieChart>
        <c:varyColors val="1"/>
        <c:ser>
          <c:idx val="0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dPt>
            <c:idx val="0"/>
            <c:bubble3D val="0"/>
            <c:spPr>
              <a:solidFill>
                <a:srgbClr val="7A2280"/>
              </a:solidFill>
            </c:spPr>
          </c:dPt>
          <c:dPt>
            <c:idx val="1"/>
            <c:bubble3D val="0"/>
            <c:spPr>
              <a:solidFill>
                <a:srgbClr val="3B0541"/>
              </a:solidFill>
            </c:spPr>
          </c:dPt>
          <c:dPt>
            <c:idx val="2"/>
            <c:bubble3D val="0"/>
            <c:spPr>
              <a:solidFill>
                <a:srgbClr val="F7911E"/>
              </a:solidFill>
            </c:spPr>
          </c:dPt>
          <c:dPt>
            <c:idx val="3"/>
            <c:bubble3D val="0"/>
            <c:spPr>
              <a:solidFill>
                <a:srgbClr val="EF5205"/>
              </a:solidFill>
            </c:spPr>
          </c:dPt>
          <c:dPt>
            <c:idx val="4"/>
            <c:bubble3D val="0"/>
            <c:spPr>
              <a:solidFill>
                <a:schemeClr val="tx1">
                  <a:lumMod val="65000"/>
                  <a:lumOff val="35000"/>
                </a:schemeClr>
              </a:solidFill>
            </c:spPr>
          </c:dPt>
          <c:dPt>
            <c:idx val="5"/>
            <c:bubble3D val="0"/>
            <c:spPr>
              <a:solidFill>
                <a:schemeClr val="tx1">
                  <a:lumMod val="50000"/>
                  <a:lumOff val="50000"/>
                </a:schemeClr>
              </a:solidFill>
            </c:spPr>
          </c:dPt>
          <c:dPt>
            <c:idx val="6"/>
            <c:bubble3D val="0"/>
            <c:spPr>
              <a:solidFill>
                <a:schemeClr val="tx1">
                  <a:lumMod val="65000"/>
                  <a:lumOff val="35000"/>
                </a:schemeClr>
              </a:solidFill>
            </c:spPr>
          </c:dPt>
          <c:dPt>
            <c:idx val="7"/>
            <c:bubble3D val="0"/>
            <c:spPr>
              <a:solidFill>
                <a:schemeClr val="tx1">
                  <a:lumMod val="50000"/>
                  <a:lumOff val="50000"/>
                </a:schemeClr>
              </a:solidFill>
            </c:spPr>
          </c:dPt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000">
                    <a:solidFill>
                      <a:schemeClr val="bg1"/>
                    </a:solidFill>
                  </a:defRPr>
                </a:pPr>
                <a:endParaRPr lang="hu-HU"/>
              </a:p>
            </c:txPr>
            <c:dLblPos val="inEnd"/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extLst>
              <c:ext xmlns:c15="http://schemas.microsoft.com/office/drawing/2012/chart" uri="{CE6537A1-D6FC-4f65-9D91-7224C49458BB}"/>
            </c:extLst>
          </c:dLbls>
          <c:cat>
            <c:strRef>
              <c:f>Munka1!$A$2:$A$5</c:f>
              <c:strCache>
                <c:ptCount val="4"/>
                <c:pt idx="0">
                  <c:v>Kategória 1</c:v>
                </c:pt>
                <c:pt idx="1">
                  <c:v>Kategória 2</c:v>
                </c:pt>
                <c:pt idx="2">
                  <c:v>Kategória 3</c:v>
                </c:pt>
                <c:pt idx="3">
                  <c:v>Kategória 4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23</c:v>
                </c:pt>
                <c:pt idx="1">
                  <c:v>30</c:v>
                </c:pt>
                <c:pt idx="2">
                  <c:v>40</c:v>
                </c:pt>
                <c:pt idx="3">
                  <c:v>7</c:v>
                </c:pt>
              </c:numCache>
            </c:numRef>
          </c:val>
        </c:ser>
        <c:dLbls>
          <c:dLblPos val="inEnd"/>
          <c:showLegendKey val="0"/>
          <c:showVal val="1"/>
          <c:showCatName val="0"/>
          <c:showSerName val="0"/>
          <c:showPercent val="0"/>
          <c:showBubbleSize val="0"/>
          <c:showLeaderLines val="1"/>
        </c:dLbls>
        <c:firstSliceAng val="0"/>
      </c:pieChart>
    </c:plotArea>
    <c:plotVisOnly val="1"/>
    <c:dispBlanksAs val="gap"/>
    <c:showDLblsOverMax val="0"/>
  </c:chart>
  <c:txPr>
    <a:bodyPr/>
    <a:lstStyle/>
    <a:p>
      <a:pPr>
        <a:defRPr sz="1800"/>
      </a:pPr>
      <a:endParaRPr lang="hu-HU"/>
    </a:p>
  </c:txPr>
  <c:externalData r:id="rId2">
    <c:autoUpdate val="0"/>
  </c:externalData>
</c:chartSpace>
</file>

<file path=ppt/charts/chart13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7.7596150921005289E-2"/>
          <c:y val="2.3137492428831013E-4"/>
          <c:w val="0.2303410534283267"/>
          <c:h val="0.99976862507571174"/>
        </c:manualLayout>
      </c:layout>
      <c:pieChart>
        <c:varyColors val="1"/>
        <c:ser>
          <c:idx val="0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dPt>
            <c:idx val="0"/>
            <c:bubble3D val="0"/>
            <c:spPr>
              <a:solidFill>
                <a:srgbClr val="7A2280"/>
              </a:solidFill>
            </c:spPr>
          </c:dPt>
          <c:dPt>
            <c:idx val="1"/>
            <c:bubble3D val="0"/>
            <c:spPr>
              <a:solidFill>
                <a:srgbClr val="3B0541"/>
              </a:solidFill>
            </c:spPr>
          </c:dPt>
          <c:dPt>
            <c:idx val="2"/>
            <c:bubble3D val="0"/>
            <c:spPr>
              <a:solidFill>
                <a:srgbClr val="F7911E"/>
              </a:solidFill>
            </c:spPr>
          </c:dPt>
          <c:dPt>
            <c:idx val="3"/>
            <c:bubble3D val="0"/>
            <c:spPr>
              <a:solidFill>
                <a:srgbClr val="EF5205"/>
              </a:solidFill>
            </c:spPr>
          </c:dPt>
          <c:dPt>
            <c:idx val="4"/>
            <c:bubble3D val="0"/>
            <c:spPr>
              <a:solidFill>
                <a:schemeClr val="tx1">
                  <a:lumMod val="65000"/>
                  <a:lumOff val="35000"/>
                </a:schemeClr>
              </a:solidFill>
            </c:spPr>
          </c:dPt>
          <c:dPt>
            <c:idx val="5"/>
            <c:bubble3D val="0"/>
            <c:spPr>
              <a:solidFill>
                <a:schemeClr val="tx1">
                  <a:lumMod val="50000"/>
                  <a:lumOff val="50000"/>
                </a:schemeClr>
              </a:solidFill>
            </c:spPr>
          </c:dPt>
          <c:dPt>
            <c:idx val="6"/>
            <c:bubble3D val="0"/>
            <c:spPr>
              <a:solidFill>
                <a:schemeClr val="tx1">
                  <a:lumMod val="65000"/>
                  <a:lumOff val="35000"/>
                </a:schemeClr>
              </a:solidFill>
            </c:spPr>
          </c:dPt>
          <c:dPt>
            <c:idx val="7"/>
            <c:bubble3D val="0"/>
            <c:spPr>
              <a:solidFill>
                <a:schemeClr val="tx1">
                  <a:lumMod val="50000"/>
                  <a:lumOff val="50000"/>
                </a:schemeClr>
              </a:solidFill>
            </c:spPr>
          </c:dPt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000">
                    <a:solidFill>
                      <a:schemeClr val="bg1"/>
                    </a:solidFill>
                  </a:defRPr>
                </a:pPr>
                <a:endParaRPr lang="hu-HU"/>
              </a:p>
            </c:txPr>
            <c:dLblPos val="inEnd"/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extLst>
              <c:ext xmlns:c15="http://schemas.microsoft.com/office/drawing/2012/chart" uri="{CE6537A1-D6FC-4f65-9D91-7224C49458BB}"/>
            </c:extLst>
          </c:dLbls>
          <c:cat>
            <c:strRef>
              <c:f>Munka1!$A$2:$A$5</c:f>
              <c:strCache>
                <c:ptCount val="4"/>
                <c:pt idx="0">
                  <c:v>Kategória 1</c:v>
                </c:pt>
                <c:pt idx="1">
                  <c:v>Kategória 2</c:v>
                </c:pt>
                <c:pt idx="2">
                  <c:v>Kategória 3</c:v>
                </c:pt>
                <c:pt idx="3">
                  <c:v>Kategória 4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23</c:v>
                </c:pt>
                <c:pt idx="1">
                  <c:v>30</c:v>
                </c:pt>
                <c:pt idx="2">
                  <c:v>40</c:v>
                </c:pt>
                <c:pt idx="3">
                  <c:v>7</c:v>
                </c:pt>
              </c:numCache>
            </c:numRef>
          </c:val>
        </c:ser>
        <c:dLbls>
          <c:dLblPos val="inEnd"/>
          <c:showLegendKey val="0"/>
          <c:showVal val="1"/>
          <c:showCatName val="0"/>
          <c:showSerName val="0"/>
          <c:showPercent val="0"/>
          <c:showBubbleSize val="0"/>
          <c:showLeaderLines val="1"/>
        </c:dLbls>
        <c:firstSliceAng val="0"/>
      </c:pieChart>
    </c:plotArea>
    <c:legend>
      <c:legendPos val="r"/>
      <c:layout>
        <c:manualLayout>
          <c:xMode val="edge"/>
          <c:yMode val="edge"/>
          <c:x val="0.70343235964852791"/>
          <c:y val="0"/>
          <c:w val="0.29459945012359801"/>
          <c:h val="1"/>
        </c:manualLayout>
      </c:layout>
      <c:overlay val="0"/>
      <c:txPr>
        <a:bodyPr/>
        <a:lstStyle/>
        <a:p>
          <a:pPr>
            <a:defRPr sz="1000"/>
          </a:pPr>
          <a:endParaRPr lang="hu-HU"/>
        </a:p>
      </c:txPr>
    </c:legend>
    <c:plotVisOnly val="1"/>
    <c:dispBlanksAs val="gap"/>
    <c:showDLblsOverMax val="0"/>
  </c:chart>
  <c:txPr>
    <a:bodyPr/>
    <a:lstStyle/>
    <a:p>
      <a:pPr>
        <a:defRPr sz="1800"/>
      </a:pPr>
      <a:endParaRPr lang="hu-HU"/>
    </a:p>
  </c:txPr>
  <c:externalData r:id="rId2">
    <c:autoUpdate val="0"/>
  </c:externalData>
</c:chartSpace>
</file>

<file path=ppt/charts/chart13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1.7224236363670931E-2"/>
          <c:y val="0.15810492151662853"/>
          <c:w val="0.80794501172046551"/>
          <c:h val="0.56090763268441191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spPr>
            <a:solidFill>
              <a:srgbClr val="F7911E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</c:ser>
        <c:ser>
          <c:idx val="1"/>
          <c:order val="1"/>
          <c:tx>
            <c:strRef>
              <c:f>Munka1!$C$1</c:f>
              <c:strCache>
                <c:ptCount val="1"/>
                <c:pt idx="0">
                  <c:v>Sorozat 2</c:v>
                </c:pt>
              </c:strCache>
            </c:strRef>
          </c:tx>
          <c:spPr>
            <a:solidFill>
              <a:srgbClr val="EF5205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Munka1!$C$2:$C$5</c:f>
              <c:numCache>
                <c:formatCode>General</c:formatCode>
                <c:ptCount val="4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</c:ser>
        <c:ser>
          <c:idx val="2"/>
          <c:order val="2"/>
          <c:tx>
            <c:strRef>
              <c:f>Munka1!$D$1</c:f>
              <c:strCache>
                <c:ptCount val="1"/>
                <c:pt idx="0">
                  <c:v>Sorozat 3</c:v>
                </c:pt>
              </c:strCache>
            </c:strRef>
          </c:tx>
          <c:spPr>
            <a:solidFill>
              <a:srgbClr val="C50017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Munka1!$D$2:$D$5</c:f>
              <c:numCache>
                <c:formatCode>General</c:formatCode>
                <c:ptCount val="4"/>
                <c:pt idx="0">
                  <c:v>1</c:v>
                </c:pt>
                <c:pt idx="1">
                  <c:v>1.5</c:v>
                </c:pt>
                <c:pt idx="2">
                  <c:v>2</c:v>
                </c:pt>
                <c:pt idx="3">
                  <c:v>5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0"/>
        <c:overlap val="100"/>
        <c:axId val="327811952"/>
        <c:axId val="327812344"/>
      </c:barChart>
      <c:catAx>
        <c:axId val="327811952"/>
        <c:scaling>
          <c:orientation val="minMax"/>
        </c:scaling>
        <c:delete val="0"/>
        <c:axPos val="b"/>
        <c:numFmt formatCode="General" sourceLinked="0"/>
        <c:majorTickMark val="none"/>
        <c:minorTickMark val="none"/>
        <c:tickLblPos val="nextTo"/>
        <c:spPr>
          <a:ln>
            <a:noFill/>
          </a:ln>
        </c:spPr>
        <c:txPr>
          <a:bodyPr/>
          <a:lstStyle/>
          <a:p>
            <a:pPr>
              <a:defRPr sz="1000">
                <a:solidFill>
                  <a:srgbClr val="333333"/>
                </a:solidFill>
              </a:defRPr>
            </a:pPr>
            <a:endParaRPr lang="hu-HU"/>
          </a:p>
        </c:txPr>
        <c:crossAx val="327812344"/>
        <c:crosses val="autoZero"/>
        <c:auto val="1"/>
        <c:lblAlgn val="ctr"/>
        <c:lblOffset val="100"/>
        <c:noMultiLvlLbl val="0"/>
      </c:catAx>
      <c:valAx>
        <c:axId val="327812344"/>
        <c:scaling>
          <c:orientation val="minMax"/>
        </c:scaling>
        <c:delete val="1"/>
        <c:axPos val="l"/>
        <c:numFmt formatCode="General" sourceLinked="1"/>
        <c:majorTickMark val="out"/>
        <c:minorTickMark val="none"/>
        <c:tickLblPos val="none"/>
        <c:crossAx val="327811952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hu-HU"/>
    </a:p>
  </c:txPr>
  <c:externalData r:id="rId2">
    <c:autoUpdate val="0"/>
  </c:externalData>
</c:chartSpace>
</file>

<file path=ppt/charts/chart13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1.7224236363670931E-2"/>
          <c:y val="0.15810492151662853"/>
          <c:w val="0.80794501172046551"/>
          <c:h val="0.56090763268441191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spPr>
            <a:solidFill>
              <a:srgbClr val="F7911E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</c:ser>
        <c:ser>
          <c:idx val="1"/>
          <c:order val="1"/>
          <c:tx>
            <c:strRef>
              <c:f>Munka1!$C$1</c:f>
              <c:strCache>
                <c:ptCount val="1"/>
                <c:pt idx="0">
                  <c:v>Sorozat 2</c:v>
                </c:pt>
              </c:strCache>
            </c:strRef>
          </c:tx>
          <c:spPr>
            <a:solidFill>
              <a:srgbClr val="EF5205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Munka1!$C$2:$C$5</c:f>
              <c:numCache>
                <c:formatCode>General</c:formatCode>
                <c:ptCount val="4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</c:ser>
        <c:ser>
          <c:idx val="2"/>
          <c:order val="2"/>
          <c:tx>
            <c:strRef>
              <c:f>Munka1!$D$1</c:f>
              <c:strCache>
                <c:ptCount val="1"/>
                <c:pt idx="0">
                  <c:v>Sorozat 3</c:v>
                </c:pt>
              </c:strCache>
            </c:strRef>
          </c:tx>
          <c:spPr>
            <a:solidFill>
              <a:srgbClr val="C50017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Munka1!$D$2:$D$5</c:f>
              <c:numCache>
                <c:formatCode>General</c:formatCode>
                <c:ptCount val="4"/>
                <c:pt idx="0">
                  <c:v>1</c:v>
                </c:pt>
                <c:pt idx="1">
                  <c:v>1.5</c:v>
                </c:pt>
                <c:pt idx="2">
                  <c:v>2</c:v>
                </c:pt>
                <c:pt idx="3">
                  <c:v>5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0"/>
        <c:overlap val="100"/>
        <c:axId val="327813128"/>
        <c:axId val="327813520"/>
      </c:barChart>
      <c:catAx>
        <c:axId val="327813128"/>
        <c:scaling>
          <c:orientation val="minMax"/>
        </c:scaling>
        <c:delete val="0"/>
        <c:axPos val="b"/>
        <c:numFmt formatCode="General" sourceLinked="0"/>
        <c:majorTickMark val="none"/>
        <c:minorTickMark val="none"/>
        <c:tickLblPos val="nextTo"/>
        <c:spPr>
          <a:ln>
            <a:noFill/>
          </a:ln>
        </c:spPr>
        <c:txPr>
          <a:bodyPr/>
          <a:lstStyle/>
          <a:p>
            <a:pPr>
              <a:defRPr sz="1000">
                <a:solidFill>
                  <a:srgbClr val="333333"/>
                </a:solidFill>
              </a:defRPr>
            </a:pPr>
            <a:endParaRPr lang="hu-HU"/>
          </a:p>
        </c:txPr>
        <c:crossAx val="327813520"/>
        <c:crosses val="autoZero"/>
        <c:auto val="1"/>
        <c:lblAlgn val="ctr"/>
        <c:lblOffset val="100"/>
        <c:noMultiLvlLbl val="0"/>
      </c:catAx>
      <c:valAx>
        <c:axId val="327813520"/>
        <c:scaling>
          <c:orientation val="minMax"/>
        </c:scaling>
        <c:delete val="1"/>
        <c:axPos val="l"/>
        <c:numFmt formatCode="General" sourceLinked="1"/>
        <c:majorTickMark val="out"/>
        <c:minorTickMark val="none"/>
        <c:tickLblPos val="none"/>
        <c:crossAx val="327813128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hu-HU"/>
    </a:p>
  </c:txPr>
  <c:externalData r:id="rId2">
    <c:autoUpdate val="0"/>
  </c:externalData>
</c:chartSpace>
</file>

<file path=ppt/charts/chart13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1.4878880237260124E-2"/>
          <c:y val="0"/>
          <c:w val="0.27266196490077094"/>
          <c:h val="1"/>
        </c:manualLayout>
      </c:layout>
      <c:pieChart>
        <c:varyColors val="1"/>
        <c:ser>
          <c:idx val="0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dPt>
            <c:idx val="0"/>
            <c:bubble3D val="0"/>
            <c:spPr>
              <a:solidFill>
                <a:srgbClr val="7A2280"/>
              </a:solidFill>
            </c:spPr>
          </c:dPt>
          <c:dPt>
            <c:idx val="1"/>
            <c:bubble3D val="0"/>
            <c:spPr>
              <a:solidFill>
                <a:srgbClr val="3B0541"/>
              </a:solidFill>
            </c:spPr>
          </c:dPt>
          <c:dPt>
            <c:idx val="2"/>
            <c:bubble3D val="0"/>
            <c:spPr>
              <a:solidFill>
                <a:srgbClr val="F7911E"/>
              </a:solidFill>
            </c:spPr>
          </c:dPt>
          <c:dPt>
            <c:idx val="3"/>
            <c:bubble3D val="0"/>
            <c:spPr>
              <a:solidFill>
                <a:srgbClr val="EF5205"/>
              </a:solidFill>
            </c:spPr>
          </c:dPt>
          <c:dPt>
            <c:idx val="4"/>
            <c:bubble3D val="0"/>
            <c:spPr>
              <a:solidFill>
                <a:schemeClr val="tx1">
                  <a:lumMod val="65000"/>
                  <a:lumOff val="35000"/>
                </a:schemeClr>
              </a:solidFill>
            </c:spPr>
          </c:dPt>
          <c:dPt>
            <c:idx val="5"/>
            <c:bubble3D val="0"/>
            <c:spPr>
              <a:solidFill>
                <a:schemeClr val="tx1">
                  <a:lumMod val="50000"/>
                  <a:lumOff val="50000"/>
                </a:schemeClr>
              </a:solidFill>
            </c:spPr>
          </c:dPt>
          <c:dPt>
            <c:idx val="6"/>
            <c:bubble3D val="0"/>
            <c:spPr>
              <a:solidFill>
                <a:schemeClr val="tx1">
                  <a:lumMod val="65000"/>
                  <a:lumOff val="35000"/>
                </a:schemeClr>
              </a:solidFill>
            </c:spPr>
          </c:dPt>
          <c:dPt>
            <c:idx val="7"/>
            <c:bubble3D val="0"/>
            <c:spPr>
              <a:solidFill>
                <a:schemeClr val="tx1">
                  <a:lumMod val="50000"/>
                  <a:lumOff val="50000"/>
                </a:schemeClr>
              </a:solidFill>
            </c:spPr>
          </c:dPt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000">
                    <a:solidFill>
                      <a:schemeClr val="bg1"/>
                    </a:solidFill>
                  </a:defRPr>
                </a:pPr>
                <a:endParaRPr lang="hu-HU"/>
              </a:p>
            </c:txPr>
            <c:dLblPos val="inEnd"/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extLst>
              <c:ext xmlns:c15="http://schemas.microsoft.com/office/drawing/2012/chart" uri="{CE6537A1-D6FC-4f65-9D91-7224C49458BB}"/>
            </c:extLst>
          </c:dLbls>
          <c:cat>
            <c:strRef>
              <c:f>Munka1!$A$2:$A$5</c:f>
              <c:strCache>
                <c:ptCount val="4"/>
                <c:pt idx="0">
                  <c:v>Kategória 1</c:v>
                </c:pt>
                <c:pt idx="1">
                  <c:v>Kategória 2</c:v>
                </c:pt>
                <c:pt idx="2">
                  <c:v>Kategória 3</c:v>
                </c:pt>
                <c:pt idx="3">
                  <c:v>Kategória 4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23</c:v>
                </c:pt>
                <c:pt idx="1">
                  <c:v>30</c:v>
                </c:pt>
                <c:pt idx="2">
                  <c:v>40</c:v>
                </c:pt>
                <c:pt idx="3">
                  <c:v>7</c:v>
                </c:pt>
              </c:numCache>
            </c:numRef>
          </c:val>
        </c:ser>
        <c:dLbls>
          <c:dLblPos val="inEnd"/>
          <c:showLegendKey val="0"/>
          <c:showVal val="1"/>
          <c:showCatName val="0"/>
          <c:showSerName val="0"/>
          <c:showPercent val="0"/>
          <c:showBubbleSize val="0"/>
          <c:showLeaderLines val="1"/>
        </c:dLbls>
        <c:firstSliceAng val="0"/>
      </c:pieChart>
    </c:plotArea>
    <c:plotVisOnly val="1"/>
    <c:dispBlanksAs val="gap"/>
    <c:showDLblsOverMax val="0"/>
  </c:chart>
  <c:txPr>
    <a:bodyPr/>
    <a:lstStyle/>
    <a:p>
      <a:pPr>
        <a:defRPr sz="1800"/>
      </a:pPr>
      <a:endParaRPr lang="hu-HU"/>
    </a:p>
  </c:txPr>
  <c:externalData r:id="rId2">
    <c:autoUpdate val="0"/>
  </c:externalData>
</c:chartSpace>
</file>

<file path=ppt/charts/chart13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7.7596150921005289E-2"/>
          <c:y val="2.3137492428831013E-4"/>
          <c:w val="0.2303410534283267"/>
          <c:h val="0.99976862507571174"/>
        </c:manualLayout>
      </c:layout>
      <c:pieChart>
        <c:varyColors val="1"/>
        <c:ser>
          <c:idx val="0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dPt>
            <c:idx val="0"/>
            <c:bubble3D val="0"/>
            <c:spPr>
              <a:solidFill>
                <a:srgbClr val="7A2280"/>
              </a:solidFill>
            </c:spPr>
          </c:dPt>
          <c:dPt>
            <c:idx val="1"/>
            <c:bubble3D val="0"/>
            <c:spPr>
              <a:solidFill>
                <a:srgbClr val="3B0541"/>
              </a:solidFill>
            </c:spPr>
          </c:dPt>
          <c:dPt>
            <c:idx val="2"/>
            <c:bubble3D val="0"/>
            <c:spPr>
              <a:solidFill>
                <a:srgbClr val="F7911E"/>
              </a:solidFill>
            </c:spPr>
          </c:dPt>
          <c:dPt>
            <c:idx val="3"/>
            <c:bubble3D val="0"/>
            <c:spPr>
              <a:solidFill>
                <a:srgbClr val="EF5205"/>
              </a:solidFill>
            </c:spPr>
          </c:dPt>
          <c:dPt>
            <c:idx val="4"/>
            <c:bubble3D val="0"/>
            <c:spPr>
              <a:solidFill>
                <a:schemeClr val="tx1">
                  <a:lumMod val="65000"/>
                  <a:lumOff val="35000"/>
                </a:schemeClr>
              </a:solidFill>
            </c:spPr>
          </c:dPt>
          <c:dPt>
            <c:idx val="5"/>
            <c:bubble3D val="0"/>
            <c:spPr>
              <a:solidFill>
                <a:schemeClr val="tx1">
                  <a:lumMod val="50000"/>
                  <a:lumOff val="50000"/>
                </a:schemeClr>
              </a:solidFill>
            </c:spPr>
          </c:dPt>
          <c:dPt>
            <c:idx val="6"/>
            <c:bubble3D val="0"/>
            <c:spPr>
              <a:solidFill>
                <a:schemeClr val="tx1">
                  <a:lumMod val="65000"/>
                  <a:lumOff val="35000"/>
                </a:schemeClr>
              </a:solidFill>
            </c:spPr>
          </c:dPt>
          <c:dPt>
            <c:idx val="7"/>
            <c:bubble3D val="0"/>
            <c:spPr>
              <a:solidFill>
                <a:schemeClr val="tx1">
                  <a:lumMod val="50000"/>
                  <a:lumOff val="50000"/>
                </a:schemeClr>
              </a:solidFill>
            </c:spPr>
          </c:dPt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000">
                    <a:solidFill>
                      <a:schemeClr val="bg1"/>
                    </a:solidFill>
                  </a:defRPr>
                </a:pPr>
                <a:endParaRPr lang="hu-HU"/>
              </a:p>
            </c:txPr>
            <c:dLblPos val="inEnd"/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extLst>
              <c:ext xmlns:c15="http://schemas.microsoft.com/office/drawing/2012/chart" uri="{CE6537A1-D6FC-4f65-9D91-7224C49458BB}"/>
            </c:extLst>
          </c:dLbls>
          <c:cat>
            <c:strRef>
              <c:f>Munka1!$A$2:$A$5</c:f>
              <c:strCache>
                <c:ptCount val="4"/>
                <c:pt idx="0">
                  <c:v>Kategória 1</c:v>
                </c:pt>
                <c:pt idx="1">
                  <c:v>Kategória 2</c:v>
                </c:pt>
                <c:pt idx="2">
                  <c:v>Kategória 3</c:v>
                </c:pt>
                <c:pt idx="3">
                  <c:v>Kategória 4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23</c:v>
                </c:pt>
                <c:pt idx="1">
                  <c:v>30</c:v>
                </c:pt>
                <c:pt idx="2">
                  <c:v>40</c:v>
                </c:pt>
                <c:pt idx="3">
                  <c:v>7</c:v>
                </c:pt>
              </c:numCache>
            </c:numRef>
          </c:val>
        </c:ser>
        <c:dLbls>
          <c:dLblPos val="inEnd"/>
          <c:showLegendKey val="0"/>
          <c:showVal val="1"/>
          <c:showCatName val="0"/>
          <c:showSerName val="0"/>
          <c:showPercent val="0"/>
          <c:showBubbleSize val="0"/>
          <c:showLeaderLines val="1"/>
        </c:dLbls>
        <c:firstSliceAng val="0"/>
      </c:pieChart>
    </c:plotArea>
    <c:legend>
      <c:legendPos val="r"/>
      <c:layout>
        <c:manualLayout>
          <c:xMode val="edge"/>
          <c:yMode val="edge"/>
          <c:x val="0.70343235964852791"/>
          <c:y val="0"/>
          <c:w val="0.29459945012359801"/>
          <c:h val="1"/>
        </c:manualLayout>
      </c:layout>
      <c:overlay val="0"/>
      <c:txPr>
        <a:bodyPr/>
        <a:lstStyle/>
        <a:p>
          <a:pPr>
            <a:defRPr sz="1000"/>
          </a:pPr>
          <a:endParaRPr lang="hu-HU"/>
        </a:p>
      </c:txPr>
    </c:legend>
    <c:plotVisOnly val="1"/>
    <c:dispBlanksAs val="gap"/>
    <c:showDLblsOverMax val="0"/>
  </c:chart>
  <c:txPr>
    <a:bodyPr/>
    <a:lstStyle/>
    <a:p>
      <a:pPr>
        <a:defRPr sz="1800"/>
      </a:pPr>
      <a:endParaRPr lang="hu-HU"/>
    </a:p>
  </c:txPr>
  <c:externalData r:id="rId2">
    <c:autoUpdate val="0"/>
  </c:externalData>
</c:chartSpace>
</file>

<file path=ppt/charts/chart13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1.7224236363670931E-2"/>
          <c:y val="0.15810492151662853"/>
          <c:w val="0.80794501172046551"/>
          <c:h val="0.56090763268441191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spPr>
            <a:solidFill>
              <a:srgbClr val="F7911E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</c:ser>
        <c:ser>
          <c:idx val="1"/>
          <c:order val="1"/>
          <c:tx>
            <c:strRef>
              <c:f>Munka1!$C$1</c:f>
              <c:strCache>
                <c:ptCount val="1"/>
                <c:pt idx="0">
                  <c:v>Sorozat 2</c:v>
                </c:pt>
              </c:strCache>
            </c:strRef>
          </c:tx>
          <c:spPr>
            <a:solidFill>
              <a:srgbClr val="EF5205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Munka1!$C$2:$C$5</c:f>
              <c:numCache>
                <c:formatCode>General</c:formatCode>
                <c:ptCount val="4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</c:ser>
        <c:ser>
          <c:idx val="2"/>
          <c:order val="2"/>
          <c:tx>
            <c:strRef>
              <c:f>Munka1!$D$1</c:f>
              <c:strCache>
                <c:ptCount val="1"/>
                <c:pt idx="0">
                  <c:v>Sorozat 3</c:v>
                </c:pt>
              </c:strCache>
            </c:strRef>
          </c:tx>
          <c:spPr>
            <a:solidFill>
              <a:srgbClr val="C50017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Munka1!$D$2:$D$5</c:f>
              <c:numCache>
                <c:formatCode>General</c:formatCode>
                <c:ptCount val="4"/>
                <c:pt idx="0">
                  <c:v>1</c:v>
                </c:pt>
                <c:pt idx="1">
                  <c:v>1.5</c:v>
                </c:pt>
                <c:pt idx="2">
                  <c:v>2</c:v>
                </c:pt>
                <c:pt idx="3">
                  <c:v>5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0"/>
        <c:overlap val="100"/>
        <c:axId val="334426544"/>
        <c:axId val="334426936"/>
      </c:barChart>
      <c:catAx>
        <c:axId val="334426544"/>
        <c:scaling>
          <c:orientation val="minMax"/>
        </c:scaling>
        <c:delete val="0"/>
        <c:axPos val="b"/>
        <c:numFmt formatCode="General" sourceLinked="0"/>
        <c:majorTickMark val="none"/>
        <c:minorTickMark val="none"/>
        <c:tickLblPos val="nextTo"/>
        <c:spPr>
          <a:ln>
            <a:noFill/>
          </a:ln>
        </c:spPr>
        <c:txPr>
          <a:bodyPr/>
          <a:lstStyle/>
          <a:p>
            <a:pPr>
              <a:defRPr sz="1000">
                <a:solidFill>
                  <a:srgbClr val="333333"/>
                </a:solidFill>
              </a:defRPr>
            </a:pPr>
            <a:endParaRPr lang="hu-HU"/>
          </a:p>
        </c:txPr>
        <c:crossAx val="334426936"/>
        <c:crosses val="autoZero"/>
        <c:auto val="1"/>
        <c:lblAlgn val="ctr"/>
        <c:lblOffset val="100"/>
        <c:noMultiLvlLbl val="0"/>
      </c:catAx>
      <c:valAx>
        <c:axId val="334426936"/>
        <c:scaling>
          <c:orientation val="minMax"/>
        </c:scaling>
        <c:delete val="1"/>
        <c:axPos val="l"/>
        <c:numFmt formatCode="General" sourceLinked="1"/>
        <c:majorTickMark val="out"/>
        <c:minorTickMark val="none"/>
        <c:tickLblPos val="none"/>
        <c:crossAx val="33442654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hu-HU"/>
    </a:p>
  </c:txPr>
  <c:externalData r:id="rId2">
    <c:autoUpdate val="0"/>
  </c:externalData>
</c:chartSpace>
</file>

<file path=ppt/charts/chart1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7.7596150921005289E-2"/>
          <c:y val="2.3137492428831013E-4"/>
          <c:w val="0.2303410534283267"/>
          <c:h val="0.99976862507571174"/>
        </c:manualLayout>
      </c:layout>
      <c:pieChart>
        <c:varyColors val="1"/>
        <c:ser>
          <c:idx val="0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dPt>
            <c:idx val="0"/>
            <c:bubble3D val="0"/>
            <c:spPr>
              <a:solidFill>
                <a:srgbClr val="7A2280"/>
              </a:solidFill>
            </c:spPr>
          </c:dPt>
          <c:dPt>
            <c:idx val="1"/>
            <c:bubble3D val="0"/>
            <c:spPr>
              <a:solidFill>
                <a:srgbClr val="3B0541"/>
              </a:solidFill>
            </c:spPr>
          </c:dPt>
          <c:dPt>
            <c:idx val="2"/>
            <c:bubble3D val="0"/>
            <c:spPr>
              <a:solidFill>
                <a:srgbClr val="F7911E"/>
              </a:solidFill>
            </c:spPr>
          </c:dPt>
          <c:dPt>
            <c:idx val="3"/>
            <c:bubble3D val="0"/>
            <c:spPr>
              <a:solidFill>
                <a:srgbClr val="EF5205"/>
              </a:solidFill>
            </c:spPr>
          </c:dPt>
          <c:dPt>
            <c:idx val="4"/>
            <c:bubble3D val="0"/>
            <c:spPr>
              <a:solidFill>
                <a:schemeClr val="tx1">
                  <a:lumMod val="65000"/>
                  <a:lumOff val="35000"/>
                </a:schemeClr>
              </a:solidFill>
            </c:spPr>
          </c:dPt>
          <c:dPt>
            <c:idx val="5"/>
            <c:bubble3D val="0"/>
            <c:spPr>
              <a:solidFill>
                <a:schemeClr val="tx1">
                  <a:lumMod val="50000"/>
                  <a:lumOff val="50000"/>
                </a:schemeClr>
              </a:solidFill>
            </c:spPr>
          </c:dPt>
          <c:dPt>
            <c:idx val="6"/>
            <c:bubble3D val="0"/>
            <c:spPr>
              <a:solidFill>
                <a:schemeClr val="tx1">
                  <a:lumMod val="65000"/>
                  <a:lumOff val="35000"/>
                </a:schemeClr>
              </a:solidFill>
            </c:spPr>
          </c:dPt>
          <c:dPt>
            <c:idx val="7"/>
            <c:bubble3D val="0"/>
            <c:spPr>
              <a:solidFill>
                <a:schemeClr val="tx1">
                  <a:lumMod val="50000"/>
                  <a:lumOff val="50000"/>
                </a:schemeClr>
              </a:solidFill>
            </c:spPr>
          </c:dPt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000">
                    <a:solidFill>
                      <a:schemeClr val="bg1"/>
                    </a:solidFill>
                  </a:defRPr>
                </a:pPr>
                <a:endParaRPr lang="hu-HU"/>
              </a:p>
            </c:txPr>
            <c:dLblPos val="inEnd"/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extLst>
              <c:ext xmlns:c15="http://schemas.microsoft.com/office/drawing/2012/chart" uri="{CE6537A1-D6FC-4f65-9D91-7224C49458BB}"/>
            </c:extLst>
          </c:dLbls>
          <c:cat>
            <c:strRef>
              <c:f>Munka1!$A$2:$A$5</c:f>
              <c:strCache>
                <c:ptCount val="4"/>
                <c:pt idx="0">
                  <c:v>Kategória 1</c:v>
                </c:pt>
                <c:pt idx="1">
                  <c:v>Kategória 2</c:v>
                </c:pt>
                <c:pt idx="2">
                  <c:v>Kategória 3</c:v>
                </c:pt>
                <c:pt idx="3">
                  <c:v>Kategória 4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23</c:v>
                </c:pt>
                <c:pt idx="1">
                  <c:v>30</c:v>
                </c:pt>
                <c:pt idx="2">
                  <c:v>40</c:v>
                </c:pt>
                <c:pt idx="3">
                  <c:v>7</c:v>
                </c:pt>
              </c:numCache>
            </c:numRef>
          </c:val>
        </c:ser>
        <c:dLbls>
          <c:dLblPos val="inEnd"/>
          <c:showLegendKey val="0"/>
          <c:showVal val="1"/>
          <c:showCatName val="0"/>
          <c:showSerName val="0"/>
          <c:showPercent val="0"/>
          <c:showBubbleSize val="0"/>
          <c:showLeaderLines val="1"/>
        </c:dLbls>
        <c:firstSliceAng val="0"/>
      </c:pieChart>
    </c:plotArea>
    <c:legend>
      <c:legendPos val="r"/>
      <c:layout>
        <c:manualLayout>
          <c:xMode val="edge"/>
          <c:yMode val="edge"/>
          <c:x val="0.70343235964852791"/>
          <c:y val="0"/>
          <c:w val="0.29459945012359801"/>
          <c:h val="1"/>
        </c:manualLayout>
      </c:layout>
      <c:overlay val="0"/>
      <c:txPr>
        <a:bodyPr/>
        <a:lstStyle/>
        <a:p>
          <a:pPr>
            <a:defRPr sz="1000"/>
          </a:pPr>
          <a:endParaRPr lang="hu-HU"/>
        </a:p>
      </c:txPr>
    </c:legend>
    <c:plotVisOnly val="1"/>
    <c:dispBlanksAs val="gap"/>
    <c:showDLblsOverMax val="0"/>
  </c:chart>
  <c:txPr>
    <a:bodyPr/>
    <a:lstStyle/>
    <a:p>
      <a:pPr>
        <a:defRPr sz="1800"/>
      </a:pPr>
      <a:endParaRPr lang="hu-HU"/>
    </a:p>
  </c:txPr>
  <c:externalData r:id="rId2">
    <c:autoUpdate val="0"/>
  </c:externalData>
</c:chartSpace>
</file>

<file path=ppt/charts/chart14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1.7224236363670931E-2"/>
          <c:y val="0.15810492151662853"/>
          <c:w val="0.80794501172046551"/>
          <c:h val="0.56090763268441191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spPr>
            <a:solidFill>
              <a:srgbClr val="F7911E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</c:ser>
        <c:ser>
          <c:idx val="1"/>
          <c:order val="1"/>
          <c:tx>
            <c:strRef>
              <c:f>Munka1!$C$1</c:f>
              <c:strCache>
                <c:ptCount val="1"/>
                <c:pt idx="0">
                  <c:v>Sorozat 2</c:v>
                </c:pt>
              </c:strCache>
            </c:strRef>
          </c:tx>
          <c:spPr>
            <a:solidFill>
              <a:srgbClr val="EF5205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Munka1!$C$2:$C$5</c:f>
              <c:numCache>
                <c:formatCode>General</c:formatCode>
                <c:ptCount val="4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</c:ser>
        <c:ser>
          <c:idx val="2"/>
          <c:order val="2"/>
          <c:tx>
            <c:strRef>
              <c:f>Munka1!$D$1</c:f>
              <c:strCache>
                <c:ptCount val="1"/>
                <c:pt idx="0">
                  <c:v>Sorozat 3</c:v>
                </c:pt>
              </c:strCache>
            </c:strRef>
          </c:tx>
          <c:spPr>
            <a:solidFill>
              <a:srgbClr val="C50017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Munka1!$D$2:$D$5</c:f>
              <c:numCache>
                <c:formatCode>General</c:formatCode>
                <c:ptCount val="4"/>
                <c:pt idx="0">
                  <c:v>1</c:v>
                </c:pt>
                <c:pt idx="1">
                  <c:v>1.5</c:v>
                </c:pt>
                <c:pt idx="2">
                  <c:v>2</c:v>
                </c:pt>
                <c:pt idx="3">
                  <c:v>5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0"/>
        <c:overlap val="100"/>
        <c:axId val="334427720"/>
        <c:axId val="334428112"/>
      </c:barChart>
      <c:catAx>
        <c:axId val="334427720"/>
        <c:scaling>
          <c:orientation val="minMax"/>
        </c:scaling>
        <c:delete val="0"/>
        <c:axPos val="b"/>
        <c:numFmt formatCode="General" sourceLinked="0"/>
        <c:majorTickMark val="none"/>
        <c:minorTickMark val="none"/>
        <c:tickLblPos val="nextTo"/>
        <c:spPr>
          <a:ln>
            <a:noFill/>
          </a:ln>
        </c:spPr>
        <c:txPr>
          <a:bodyPr/>
          <a:lstStyle/>
          <a:p>
            <a:pPr>
              <a:defRPr sz="1000">
                <a:solidFill>
                  <a:srgbClr val="333333"/>
                </a:solidFill>
              </a:defRPr>
            </a:pPr>
            <a:endParaRPr lang="hu-HU"/>
          </a:p>
        </c:txPr>
        <c:crossAx val="334428112"/>
        <c:crosses val="autoZero"/>
        <c:auto val="1"/>
        <c:lblAlgn val="ctr"/>
        <c:lblOffset val="100"/>
        <c:noMultiLvlLbl val="0"/>
      </c:catAx>
      <c:valAx>
        <c:axId val="334428112"/>
        <c:scaling>
          <c:orientation val="minMax"/>
        </c:scaling>
        <c:delete val="1"/>
        <c:axPos val="l"/>
        <c:numFmt formatCode="General" sourceLinked="1"/>
        <c:majorTickMark val="out"/>
        <c:minorTickMark val="none"/>
        <c:tickLblPos val="none"/>
        <c:crossAx val="334427720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hu-HU"/>
    </a:p>
  </c:txPr>
  <c:externalData r:id="rId2">
    <c:autoUpdate val="0"/>
  </c:externalData>
</c:chartSpace>
</file>

<file path=ppt/charts/chart14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1.7224236363670931E-2"/>
          <c:y val="2.4269712764777643E-2"/>
          <c:w val="0.80794501172046551"/>
          <c:h val="0.95146057447044474"/>
        </c:manualLayout>
      </c:layout>
      <c:barChart>
        <c:barDir val="bar"/>
        <c:grouping val="stacked"/>
        <c:varyColors val="0"/>
        <c:ser>
          <c:idx val="0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spPr>
            <a:solidFill>
              <a:srgbClr val="F7911E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</c:ser>
        <c:ser>
          <c:idx val="1"/>
          <c:order val="1"/>
          <c:tx>
            <c:strRef>
              <c:f>Munka1!$C$1</c:f>
              <c:strCache>
                <c:ptCount val="1"/>
                <c:pt idx="0">
                  <c:v>Sorozat 2</c:v>
                </c:pt>
              </c:strCache>
            </c:strRef>
          </c:tx>
          <c:spPr>
            <a:solidFill>
              <a:srgbClr val="EF5205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Munka1!$C$2:$C$5</c:f>
              <c:numCache>
                <c:formatCode>General</c:formatCode>
                <c:ptCount val="4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</c:ser>
        <c:ser>
          <c:idx val="2"/>
          <c:order val="2"/>
          <c:tx>
            <c:strRef>
              <c:f>Munka1!$D$1</c:f>
              <c:strCache>
                <c:ptCount val="1"/>
                <c:pt idx="0">
                  <c:v>Sorozat 3</c:v>
                </c:pt>
              </c:strCache>
            </c:strRef>
          </c:tx>
          <c:spPr>
            <a:solidFill>
              <a:srgbClr val="C50017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Munka1!$D$2:$D$5</c:f>
              <c:numCache>
                <c:formatCode>General</c:formatCode>
                <c:ptCount val="4"/>
                <c:pt idx="0">
                  <c:v>1</c:v>
                </c:pt>
                <c:pt idx="1">
                  <c:v>1.5</c:v>
                </c:pt>
                <c:pt idx="2">
                  <c:v>2</c:v>
                </c:pt>
                <c:pt idx="3">
                  <c:v>5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0"/>
        <c:overlap val="100"/>
        <c:axId val="334430072"/>
        <c:axId val="334430464"/>
      </c:barChart>
      <c:catAx>
        <c:axId val="334430072"/>
        <c:scaling>
          <c:orientation val="maxMin"/>
        </c:scaling>
        <c:delete val="0"/>
        <c:axPos val="l"/>
        <c:numFmt formatCode="General" sourceLinked="0"/>
        <c:majorTickMark val="none"/>
        <c:minorTickMark val="none"/>
        <c:tickLblPos val="nextTo"/>
        <c:spPr>
          <a:ln>
            <a:noFill/>
          </a:ln>
        </c:spPr>
        <c:txPr>
          <a:bodyPr/>
          <a:lstStyle/>
          <a:p>
            <a:pPr>
              <a:defRPr sz="1000">
                <a:solidFill>
                  <a:srgbClr val="333333"/>
                </a:solidFill>
              </a:defRPr>
            </a:pPr>
            <a:endParaRPr lang="hu-HU"/>
          </a:p>
        </c:txPr>
        <c:crossAx val="334430464"/>
        <c:crosses val="autoZero"/>
        <c:auto val="1"/>
        <c:lblAlgn val="ctr"/>
        <c:lblOffset val="100"/>
        <c:noMultiLvlLbl val="0"/>
      </c:catAx>
      <c:valAx>
        <c:axId val="334430464"/>
        <c:scaling>
          <c:orientation val="minMax"/>
        </c:scaling>
        <c:delete val="1"/>
        <c:axPos val="t"/>
        <c:numFmt formatCode="General" sourceLinked="1"/>
        <c:majorTickMark val="out"/>
        <c:minorTickMark val="none"/>
        <c:tickLblPos val="none"/>
        <c:crossAx val="334430072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hu-HU"/>
    </a:p>
  </c:txPr>
  <c:externalData r:id="rId2">
    <c:autoUpdate val="0"/>
  </c:externalData>
</c:chartSpace>
</file>

<file path=ppt/charts/chart14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1.7224236363670931E-2"/>
          <c:y val="2.4269712764777643E-2"/>
          <c:w val="0.80794501172046551"/>
          <c:h val="0.95146057447044474"/>
        </c:manualLayout>
      </c:layout>
      <c:barChart>
        <c:barDir val="bar"/>
        <c:grouping val="stacked"/>
        <c:varyColors val="0"/>
        <c:ser>
          <c:idx val="0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spPr>
            <a:solidFill>
              <a:srgbClr val="F7911E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2</c:v>
                </c:pt>
                <c:pt idx="1">
                  <c:v>2.5</c:v>
                </c:pt>
                <c:pt idx="2">
                  <c:v>3.5</c:v>
                </c:pt>
                <c:pt idx="3">
                  <c:v>5</c:v>
                </c:pt>
              </c:numCache>
            </c:numRef>
          </c:val>
        </c:ser>
        <c:ser>
          <c:idx val="1"/>
          <c:order val="1"/>
          <c:tx>
            <c:strRef>
              <c:f>Munka1!$C$1</c:f>
              <c:strCache>
                <c:ptCount val="1"/>
                <c:pt idx="0">
                  <c:v>Sorozat 2</c:v>
                </c:pt>
              </c:strCache>
            </c:strRef>
          </c:tx>
          <c:spPr>
            <a:solidFill>
              <a:srgbClr val="EF5205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Munka1!$C$2:$C$5</c:f>
              <c:numCache>
                <c:formatCode>General</c:formatCode>
                <c:ptCount val="4"/>
                <c:pt idx="0">
                  <c:v>2.4</c:v>
                </c:pt>
                <c:pt idx="1">
                  <c:v>3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</c:ser>
        <c:ser>
          <c:idx val="2"/>
          <c:order val="2"/>
          <c:tx>
            <c:strRef>
              <c:f>Munka1!$D$1</c:f>
              <c:strCache>
                <c:ptCount val="1"/>
                <c:pt idx="0">
                  <c:v>Sorozat 3</c:v>
                </c:pt>
              </c:strCache>
            </c:strRef>
          </c:tx>
          <c:spPr>
            <a:solidFill>
              <a:srgbClr val="C50017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Munka1!$D$2:$D$5</c:f>
              <c:numCache>
                <c:formatCode>General</c:formatCode>
                <c:ptCount val="4"/>
                <c:pt idx="0">
                  <c:v>1</c:v>
                </c:pt>
                <c:pt idx="1">
                  <c:v>1.5</c:v>
                </c:pt>
                <c:pt idx="2">
                  <c:v>5</c:v>
                </c:pt>
                <c:pt idx="3">
                  <c:v>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0"/>
        <c:overlap val="100"/>
        <c:axId val="334431248"/>
        <c:axId val="334431640"/>
      </c:barChart>
      <c:catAx>
        <c:axId val="334431248"/>
        <c:scaling>
          <c:orientation val="minMax"/>
        </c:scaling>
        <c:delete val="1"/>
        <c:axPos val="l"/>
        <c:numFmt formatCode="General" sourceLinked="0"/>
        <c:majorTickMark val="none"/>
        <c:minorTickMark val="none"/>
        <c:tickLblPos val="nextTo"/>
        <c:crossAx val="334431640"/>
        <c:crosses val="autoZero"/>
        <c:auto val="1"/>
        <c:lblAlgn val="ctr"/>
        <c:lblOffset val="100"/>
        <c:noMultiLvlLbl val="0"/>
      </c:catAx>
      <c:valAx>
        <c:axId val="334431640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one"/>
        <c:crossAx val="334431248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hu-HU"/>
    </a:p>
  </c:txPr>
  <c:externalData r:id="rId2">
    <c:autoUpdate val="0"/>
  </c:externalData>
</c:chartSpace>
</file>

<file path=ppt/charts/chart14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1.7224236363670931E-2"/>
          <c:y val="2.4269712764777643E-2"/>
          <c:w val="0.80794501172046551"/>
          <c:h val="0.95146057447044474"/>
        </c:manualLayout>
      </c:layout>
      <c:barChart>
        <c:barDir val="bar"/>
        <c:grouping val="stacked"/>
        <c:varyColors val="0"/>
        <c:ser>
          <c:idx val="0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spPr>
            <a:solidFill>
              <a:srgbClr val="F7911E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</c:ser>
        <c:ser>
          <c:idx val="1"/>
          <c:order val="1"/>
          <c:tx>
            <c:strRef>
              <c:f>Munka1!$C$1</c:f>
              <c:strCache>
                <c:ptCount val="1"/>
                <c:pt idx="0">
                  <c:v>Sorozat 2</c:v>
                </c:pt>
              </c:strCache>
            </c:strRef>
          </c:tx>
          <c:spPr>
            <a:solidFill>
              <a:srgbClr val="EF5205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Munka1!$C$2:$C$5</c:f>
              <c:numCache>
                <c:formatCode>General</c:formatCode>
                <c:ptCount val="4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</c:ser>
        <c:ser>
          <c:idx val="2"/>
          <c:order val="2"/>
          <c:tx>
            <c:strRef>
              <c:f>Munka1!$D$1</c:f>
              <c:strCache>
                <c:ptCount val="1"/>
                <c:pt idx="0">
                  <c:v>Sorozat 3</c:v>
                </c:pt>
              </c:strCache>
            </c:strRef>
          </c:tx>
          <c:spPr>
            <a:solidFill>
              <a:srgbClr val="C50017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Munka1!$D$2:$D$5</c:f>
              <c:numCache>
                <c:formatCode>General</c:formatCode>
                <c:ptCount val="4"/>
                <c:pt idx="0">
                  <c:v>1</c:v>
                </c:pt>
                <c:pt idx="1">
                  <c:v>1.5</c:v>
                </c:pt>
                <c:pt idx="2">
                  <c:v>2</c:v>
                </c:pt>
                <c:pt idx="3">
                  <c:v>5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0"/>
        <c:overlap val="100"/>
        <c:axId val="334432424"/>
        <c:axId val="334432816"/>
      </c:barChart>
      <c:catAx>
        <c:axId val="334432424"/>
        <c:scaling>
          <c:orientation val="minMax"/>
        </c:scaling>
        <c:delete val="1"/>
        <c:axPos val="l"/>
        <c:numFmt formatCode="General" sourceLinked="0"/>
        <c:majorTickMark val="none"/>
        <c:minorTickMark val="none"/>
        <c:tickLblPos val="nextTo"/>
        <c:crossAx val="334432816"/>
        <c:crosses val="autoZero"/>
        <c:auto val="1"/>
        <c:lblAlgn val="ctr"/>
        <c:lblOffset val="100"/>
        <c:noMultiLvlLbl val="0"/>
      </c:catAx>
      <c:valAx>
        <c:axId val="334432816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one"/>
        <c:crossAx val="33443242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hu-HU"/>
    </a:p>
  </c:txPr>
  <c:externalData r:id="rId2">
    <c:autoUpdate val="0"/>
  </c:externalData>
</c:chartSpace>
</file>

<file path=ppt/charts/chart14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1.7224236363670931E-2"/>
          <c:y val="2.4269712764777643E-2"/>
          <c:w val="0.80794501172046551"/>
          <c:h val="0.95146057447044474"/>
        </c:manualLayout>
      </c:layout>
      <c:barChart>
        <c:barDir val="bar"/>
        <c:grouping val="stacked"/>
        <c:varyColors val="0"/>
        <c:ser>
          <c:idx val="0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spPr>
            <a:solidFill>
              <a:srgbClr val="F7911E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0.5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</c:ser>
        <c:ser>
          <c:idx val="1"/>
          <c:order val="1"/>
          <c:tx>
            <c:strRef>
              <c:f>Munka1!$C$1</c:f>
              <c:strCache>
                <c:ptCount val="1"/>
                <c:pt idx="0">
                  <c:v>Sorozat 2</c:v>
                </c:pt>
              </c:strCache>
            </c:strRef>
          </c:tx>
          <c:spPr>
            <a:solidFill>
              <a:srgbClr val="EF5205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Munka1!$C$2:$C$5</c:f>
              <c:numCache>
                <c:formatCode>General</c:formatCode>
                <c:ptCount val="4"/>
                <c:pt idx="0">
                  <c:v>2.4</c:v>
                </c:pt>
                <c:pt idx="1">
                  <c:v>1.4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</c:ser>
        <c:ser>
          <c:idx val="2"/>
          <c:order val="2"/>
          <c:tx>
            <c:strRef>
              <c:f>Munka1!$D$1</c:f>
              <c:strCache>
                <c:ptCount val="1"/>
                <c:pt idx="0">
                  <c:v>Sorozat 3</c:v>
                </c:pt>
              </c:strCache>
            </c:strRef>
          </c:tx>
          <c:spPr>
            <a:solidFill>
              <a:srgbClr val="C50017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Munka1!$D$2:$D$5</c:f>
              <c:numCache>
                <c:formatCode>General</c:formatCode>
                <c:ptCount val="4"/>
                <c:pt idx="0">
                  <c:v>1</c:v>
                </c:pt>
                <c:pt idx="1">
                  <c:v>1.5</c:v>
                </c:pt>
                <c:pt idx="2">
                  <c:v>0.7</c:v>
                </c:pt>
                <c:pt idx="3">
                  <c:v>3.3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0"/>
        <c:overlap val="100"/>
        <c:axId val="334433600"/>
        <c:axId val="334433992"/>
      </c:barChart>
      <c:catAx>
        <c:axId val="334433600"/>
        <c:scaling>
          <c:orientation val="minMax"/>
        </c:scaling>
        <c:delete val="1"/>
        <c:axPos val="l"/>
        <c:numFmt formatCode="General" sourceLinked="0"/>
        <c:majorTickMark val="none"/>
        <c:minorTickMark val="none"/>
        <c:tickLblPos val="nextTo"/>
        <c:crossAx val="334433992"/>
        <c:crosses val="autoZero"/>
        <c:auto val="1"/>
        <c:lblAlgn val="ctr"/>
        <c:lblOffset val="100"/>
        <c:noMultiLvlLbl val="0"/>
      </c:catAx>
      <c:valAx>
        <c:axId val="334433992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one"/>
        <c:crossAx val="334433600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hu-HU"/>
    </a:p>
  </c:txPr>
  <c:externalData r:id="rId2">
    <c:autoUpdate val="0"/>
  </c:externalData>
</c:chartSpace>
</file>

<file path=ppt/charts/chart14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1.7224236363670931E-2"/>
          <c:y val="2.4269712764777643E-2"/>
          <c:w val="0.80794501172046551"/>
          <c:h val="0.95146057447044474"/>
        </c:manualLayout>
      </c:layout>
      <c:barChart>
        <c:barDir val="bar"/>
        <c:grouping val="stacked"/>
        <c:varyColors val="0"/>
        <c:ser>
          <c:idx val="0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spPr>
            <a:solidFill>
              <a:srgbClr val="F7911E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1</c:v>
                </c:pt>
                <c:pt idx="1">
                  <c:v>2.5</c:v>
                </c:pt>
                <c:pt idx="2">
                  <c:v>3.5</c:v>
                </c:pt>
                <c:pt idx="3">
                  <c:v>2</c:v>
                </c:pt>
              </c:numCache>
            </c:numRef>
          </c:val>
        </c:ser>
        <c:ser>
          <c:idx val="1"/>
          <c:order val="1"/>
          <c:tx>
            <c:strRef>
              <c:f>Munka1!$C$1</c:f>
              <c:strCache>
                <c:ptCount val="1"/>
                <c:pt idx="0">
                  <c:v>Sorozat 2</c:v>
                </c:pt>
              </c:strCache>
            </c:strRef>
          </c:tx>
          <c:spPr>
            <a:solidFill>
              <a:srgbClr val="EF5205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Munka1!$C$2:$C$5</c:f>
              <c:numCache>
                <c:formatCode>General</c:formatCode>
                <c:ptCount val="4"/>
                <c:pt idx="0">
                  <c:v>2.4</c:v>
                </c:pt>
                <c:pt idx="1">
                  <c:v>2.8</c:v>
                </c:pt>
                <c:pt idx="2">
                  <c:v>4.4000000000000004</c:v>
                </c:pt>
                <c:pt idx="3">
                  <c:v>2.8</c:v>
                </c:pt>
              </c:numCache>
            </c:numRef>
          </c:val>
        </c:ser>
        <c:ser>
          <c:idx val="2"/>
          <c:order val="2"/>
          <c:tx>
            <c:strRef>
              <c:f>Munka1!$D$1</c:f>
              <c:strCache>
                <c:ptCount val="1"/>
                <c:pt idx="0">
                  <c:v>Sorozat 3</c:v>
                </c:pt>
              </c:strCache>
            </c:strRef>
          </c:tx>
          <c:spPr>
            <a:solidFill>
              <a:srgbClr val="C50017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Munka1!$D$2:$D$5</c:f>
              <c:numCache>
                <c:formatCode>General</c:formatCode>
                <c:ptCount val="4"/>
                <c:pt idx="0">
                  <c:v>1</c:v>
                </c:pt>
                <c:pt idx="1">
                  <c:v>1.5</c:v>
                </c:pt>
                <c:pt idx="2">
                  <c:v>2</c:v>
                </c:pt>
                <c:pt idx="3">
                  <c:v>3.2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0"/>
        <c:overlap val="100"/>
        <c:axId val="334434776"/>
        <c:axId val="334435168"/>
      </c:barChart>
      <c:catAx>
        <c:axId val="334434776"/>
        <c:scaling>
          <c:orientation val="minMax"/>
        </c:scaling>
        <c:delete val="1"/>
        <c:axPos val="l"/>
        <c:numFmt formatCode="General" sourceLinked="0"/>
        <c:majorTickMark val="none"/>
        <c:minorTickMark val="none"/>
        <c:tickLblPos val="nextTo"/>
        <c:crossAx val="334435168"/>
        <c:crosses val="autoZero"/>
        <c:auto val="1"/>
        <c:lblAlgn val="ctr"/>
        <c:lblOffset val="100"/>
        <c:noMultiLvlLbl val="0"/>
      </c:catAx>
      <c:valAx>
        <c:axId val="334435168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one"/>
        <c:crossAx val="334434776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hu-HU"/>
    </a:p>
  </c:txPr>
  <c:externalData r:id="rId2">
    <c:autoUpdate val="0"/>
  </c:externalData>
</c:chartSpace>
</file>

<file path=ppt/charts/chart14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1.7224236363670931E-2"/>
          <c:y val="2.4269712764777643E-2"/>
          <c:w val="0.80794501172046551"/>
          <c:h val="0.95146057447044474"/>
        </c:manualLayout>
      </c:layout>
      <c:barChart>
        <c:barDir val="bar"/>
        <c:grouping val="stacked"/>
        <c:varyColors val="0"/>
        <c:ser>
          <c:idx val="0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spPr>
            <a:solidFill>
              <a:srgbClr val="F7911E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</c:ser>
        <c:ser>
          <c:idx val="1"/>
          <c:order val="1"/>
          <c:tx>
            <c:strRef>
              <c:f>Munka1!$C$1</c:f>
              <c:strCache>
                <c:ptCount val="1"/>
                <c:pt idx="0">
                  <c:v>Sorozat 2</c:v>
                </c:pt>
              </c:strCache>
            </c:strRef>
          </c:tx>
          <c:spPr>
            <a:solidFill>
              <a:srgbClr val="EF5205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Munka1!$C$2:$C$5</c:f>
              <c:numCache>
                <c:formatCode>General</c:formatCode>
                <c:ptCount val="4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</c:ser>
        <c:ser>
          <c:idx val="2"/>
          <c:order val="2"/>
          <c:tx>
            <c:strRef>
              <c:f>Munka1!$D$1</c:f>
              <c:strCache>
                <c:ptCount val="1"/>
                <c:pt idx="0">
                  <c:v>Sorozat 3</c:v>
                </c:pt>
              </c:strCache>
            </c:strRef>
          </c:tx>
          <c:spPr>
            <a:solidFill>
              <a:srgbClr val="C50017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Munka1!$D$2:$D$5</c:f>
              <c:numCache>
                <c:formatCode>General</c:formatCode>
                <c:ptCount val="4"/>
                <c:pt idx="0">
                  <c:v>1</c:v>
                </c:pt>
                <c:pt idx="1">
                  <c:v>1.5</c:v>
                </c:pt>
                <c:pt idx="2">
                  <c:v>2</c:v>
                </c:pt>
                <c:pt idx="3">
                  <c:v>5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0"/>
        <c:overlap val="100"/>
        <c:axId val="338235920"/>
        <c:axId val="338236312"/>
      </c:barChart>
      <c:catAx>
        <c:axId val="338235920"/>
        <c:scaling>
          <c:orientation val="maxMin"/>
        </c:scaling>
        <c:delete val="0"/>
        <c:axPos val="l"/>
        <c:numFmt formatCode="General" sourceLinked="0"/>
        <c:majorTickMark val="none"/>
        <c:minorTickMark val="none"/>
        <c:tickLblPos val="nextTo"/>
        <c:spPr>
          <a:ln>
            <a:noFill/>
          </a:ln>
        </c:spPr>
        <c:txPr>
          <a:bodyPr/>
          <a:lstStyle/>
          <a:p>
            <a:pPr>
              <a:defRPr sz="1000">
                <a:solidFill>
                  <a:srgbClr val="333333"/>
                </a:solidFill>
              </a:defRPr>
            </a:pPr>
            <a:endParaRPr lang="hu-HU"/>
          </a:p>
        </c:txPr>
        <c:crossAx val="338236312"/>
        <c:crosses val="autoZero"/>
        <c:auto val="1"/>
        <c:lblAlgn val="ctr"/>
        <c:lblOffset val="100"/>
        <c:noMultiLvlLbl val="0"/>
      </c:catAx>
      <c:valAx>
        <c:axId val="338236312"/>
        <c:scaling>
          <c:orientation val="minMax"/>
        </c:scaling>
        <c:delete val="1"/>
        <c:axPos val="t"/>
        <c:numFmt formatCode="General" sourceLinked="1"/>
        <c:majorTickMark val="out"/>
        <c:minorTickMark val="none"/>
        <c:tickLblPos val="none"/>
        <c:crossAx val="338235920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hu-HU"/>
    </a:p>
  </c:txPr>
  <c:externalData r:id="rId2">
    <c:autoUpdate val="0"/>
  </c:externalData>
</c:chartSpace>
</file>

<file path=ppt/charts/chart14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1.7224236363670931E-2"/>
          <c:y val="2.4269712764777643E-2"/>
          <c:w val="0.80794501172046551"/>
          <c:h val="0.95146057447044474"/>
        </c:manualLayout>
      </c:layout>
      <c:barChart>
        <c:barDir val="bar"/>
        <c:grouping val="stacked"/>
        <c:varyColors val="0"/>
        <c:ser>
          <c:idx val="0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spPr>
            <a:solidFill>
              <a:srgbClr val="F7911E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2</c:v>
                </c:pt>
                <c:pt idx="1">
                  <c:v>2.5</c:v>
                </c:pt>
                <c:pt idx="2">
                  <c:v>3.5</c:v>
                </c:pt>
                <c:pt idx="3">
                  <c:v>5</c:v>
                </c:pt>
              </c:numCache>
            </c:numRef>
          </c:val>
        </c:ser>
        <c:ser>
          <c:idx val="1"/>
          <c:order val="1"/>
          <c:tx>
            <c:strRef>
              <c:f>Munka1!$C$1</c:f>
              <c:strCache>
                <c:ptCount val="1"/>
                <c:pt idx="0">
                  <c:v>Sorozat 2</c:v>
                </c:pt>
              </c:strCache>
            </c:strRef>
          </c:tx>
          <c:spPr>
            <a:solidFill>
              <a:srgbClr val="EF5205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Munka1!$C$2:$C$5</c:f>
              <c:numCache>
                <c:formatCode>General</c:formatCode>
                <c:ptCount val="4"/>
                <c:pt idx="0">
                  <c:v>2.4</c:v>
                </c:pt>
                <c:pt idx="1">
                  <c:v>3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</c:ser>
        <c:ser>
          <c:idx val="2"/>
          <c:order val="2"/>
          <c:tx>
            <c:strRef>
              <c:f>Munka1!$D$1</c:f>
              <c:strCache>
                <c:ptCount val="1"/>
                <c:pt idx="0">
                  <c:v>Sorozat 3</c:v>
                </c:pt>
              </c:strCache>
            </c:strRef>
          </c:tx>
          <c:spPr>
            <a:solidFill>
              <a:srgbClr val="C50017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Munka1!$D$2:$D$5</c:f>
              <c:numCache>
                <c:formatCode>General</c:formatCode>
                <c:ptCount val="4"/>
                <c:pt idx="0">
                  <c:v>1</c:v>
                </c:pt>
                <c:pt idx="1">
                  <c:v>1.5</c:v>
                </c:pt>
                <c:pt idx="2">
                  <c:v>5</c:v>
                </c:pt>
                <c:pt idx="3">
                  <c:v>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0"/>
        <c:overlap val="100"/>
        <c:axId val="338237096"/>
        <c:axId val="338237488"/>
      </c:barChart>
      <c:catAx>
        <c:axId val="338237096"/>
        <c:scaling>
          <c:orientation val="minMax"/>
        </c:scaling>
        <c:delete val="1"/>
        <c:axPos val="l"/>
        <c:numFmt formatCode="General" sourceLinked="0"/>
        <c:majorTickMark val="none"/>
        <c:minorTickMark val="none"/>
        <c:tickLblPos val="nextTo"/>
        <c:crossAx val="338237488"/>
        <c:crosses val="autoZero"/>
        <c:auto val="1"/>
        <c:lblAlgn val="ctr"/>
        <c:lblOffset val="100"/>
        <c:noMultiLvlLbl val="0"/>
      </c:catAx>
      <c:valAx>
        <c:axId val="338237488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one"/>
        <c:crossAx val="338237096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hu-HU"/>
    </a:p>
  </c:txPr>
  <c:externalData r:id="rId2">
    <c:autoUpdate val="0"/>
  </c:externalData>
</c:chartSpace>
</file>

<file path=ppt/charts/chart14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1.7224236363670931E-2"/>
          <c:y val="2.4269712764777643E-2"/>
          <c:w val="0.80794501172046551"/>
          <c:h val="0.95146057447044474"/>
        </c:manualLayout>
      </c:layout>
      <c:barChart>
        <c:barDir val="bar"/>
        <c:grouping val="stacked"/>
        <c:varyColors val="0"/>
        <c:ser>
          <c:idx val="0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spPr>
            <a:solidFill>
              <a:srgbClr val="F7911E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</c:ser>
        <c:ser>
          <c:idx val="1"/>
          <c:order val="1"/>
          <c:tx>
            <c:strRef>
              <c:f>Munka1!$C$1</c:f>
              <c:strCache>
                <c:ptCount val="1"/>
                <c:pt idx="0">
                  <c:v>Sorozat 2</c:v>
                </c:pt>
              </c:strCache>
            </c:strRef>
          </c:tx>
          <c:spPr>
            <a:solidFill>
              <a:srgbClr val="EF5205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Munka1!$C$2:$C$5</c:f>
              <c:numCache>
                <c:formatCode>General</c:formatCode>
                <c:ptCount val="4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</c:ser>
        <c:ser>
          <c:idx val="2"/>
          <c:order val="2"/>
          <c:tx>
            <c:strRef>
              <c:f>Munka1!$D$1</c:f>
              <c:strCache>
                <c:ptCount val="1"/>
                <c:pt idx="0">
                  <c:v>Sorozat 3</c:v>
                </c:pt>
              </c:strCache>
            </c:strRef>
          </c:tx>
          <c:spPr>
            <a:solidFill>
              <a:srgbClr val="C50017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Munka1!$D$2:$D$5</c:f>
              <c:numCache>
                <c:formatCode>General</c:formatCode>
                <c:ptCount val="4"/>
                <c:pt idx="0">
                  <c:v>1</c:v>
                </c:pt>
                <c:pt idx="1">
                  <c:v>1.5</c:v>
                </c:pt>
                <c:pt idx="2">
                  <c:v>2</c:v>
                </c:pt>
                <c:pt idx="3">
                  <c:v>5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0"/>
        <c:overlap val="100"/>
        <c:axId val="338238272"/>
        <c:axId val="338238664"/>
      </c:barChart>
      <c:catAx>
        <c:axId val="338238272"/>
        <c:scaling>
          <c:orientation val="minMax"/>
        </c:scaling>
        <c:delete val="1"/>
        <c:axPos val="l"/>
        <c:numFmt formatCode="General" sourceLinked="0"/>
        <c:majorTickMark val="none"/>
        <c:minorTickMark val="none"/>
        <c:tickLblPos val="nextTo"/>
        <c:crossAx val="338238664"/>
        <c:crosses val="autoZero"/>
        <c:auto val="1"/>
        <c:lblAlgn val="ctr"/>
        <c:lblOffset val="100"/>
        <c:noMultiLvlLbl val="0"/>
      </c:catAx>
      <c:valAx>
        <c:axId val="338238664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one"/>
        <c:crossAx val="338238272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hu-HU"/>
    </a:p>
  </c:txPr>
  <c:externalData r:id="rId2">
    <c:autoUpdate val="0"/>
  </c:externalData>
</c:chartSpace>
</file>

<file path=ppt/charts/chart14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1.7224236363670931E-2"/>
          <c:y val="2.4269712764777643E-2"/>
          <c:w val="0.80794501172046551"/>
          <c:h val="0.95146057447044474"/>
        </c:manualLayout>
      </c:layout>
      <c:barChart>
        <c:barDir val="bar"/>
        <c:grouping val="stacked"/>
        <c:varyColors val="0"/>
        <c:ser>
          <c:idx val="0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spPr>
            <a:solidFill>
              <a:srgbClr val="F7911E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0.5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</c:ser>
        <c:ser>
          <c:idx val="1"/>
          <c:order val="1"/>
          <c:tx>
            <c:strRef>
              <c:f>Munka1!$C$1</c:f>
              <c:strCache>
                <c:ptCount val="1"/>
                <c:pt idx="0">
                  <c:v>Sorozat 2</c:v>
                </c:pt>
              </c:strCache>
            </c:strRef>
          </c:tx>
          <c:spPr>
            <a:solidFill>
              <a:srgbClr val="EF5205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Munka1!$C$2:$C$5</c:f>
              <c:numCache>
                <c:formatCode>General</c:formatCode>
                <c:ptCount val="4"/>
                <c:pt idx="0">
                  <c:v>2.4</c:v>
                </c:pt>
                <c:pt idx="1">
                  <c:v>1.4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</c:ser>
        <c:ser>
          <c:idx val="2"/>
          <c:order val="2"/>
          <c:tx>
            <c:strRef>
              <c:f>Munka1!$D$1</c:f>
              <c:strCache>
                <c:ptCount val="1"/>
                <c:pt idx="0">
                  <c:v>Sorozat 3</c:v>
                </c:pt>
              </c:strCache>
            </c:strRef>
          </c:tx>
          <c:spPr>
            <a:solidFill>
              <a:srgbClr val="C50017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Munka1!$D$2:$D$5</c:f>
              <c:numCache>
                <c:formatCode>General</c:formatCode>
                <c:ptCount val="4"/>
                <c:pt idx="0">
                  <c:v>1</c:v>
                </c:pt>
                <c:pt idx="1">
                  <c:v>1.5</c:v>
                </c:pt>
                <c:pt idx="2">
                  <c:v>0.7</c:v>
                </c:pt>
                <c:pt idx="3">
                  <c:v>3.3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0"/>
        <c:overlap val="100"/>
        <c:axId val="338239448"/>
        <c:axId val="338239840"/>
      </c:barChart>
      <c:catAx>
        <c:axId val="338239448"/>
        <c:scaling>
          <c:orientation val="minMax"/>
        </c:scaling>
        <c:delete val="1"/>
        <c:axPos val="l"/>
        <c:numFmt formatCode="General" sourceLinked="0"/>
        <c:majorTickMark val="none"/>
        <c:minorTickMark val="none"/>
        <c:tickLblPos val="nextTo"/>
        <c:crossAx val="338239840"/>
        <c:crosses val="autoZero"/>
        <c:auto val="1"/>
        <c:lblAlgn val="ctr"/>
        <c:lblOffset val="100"/>
        <c:noMultiLvlLbl val="0"/>
      </c:catAx>
      <c:valAx>
        <c:axId val="338239840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one"/>
        <c:crossAx val="338239448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hu-HU"/>
    </a:p>
  </c:txPr>
  <c:externalData r:id="rId2">
    <c:autoUpdate val="0"/>
  </c:externalData>
</c:chartSpace>
</file>

<file path=ppt/charts/chart1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1.7224236363670931E-2"/>
          <c:y val="0.15810492151662853"/>
          <c:w val="0.80794501172046551"/>
          <c:h val="0.56090763268441191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spPr>
            <a:solidFill>
              <a:srgbClr val="F7911E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</c:ser>
        <c:ser>
          <c:idx val="1"/>
          <c:order val="1"/>
          <c:tx>
            <c:strRef>
              <c:f>Munka1!$C$1</c:f>
              <c:strCache>
                <c:ptCount val="1"/>
                <c:pt idx="0">
                  <c:v>Sorozat 2</c:v>
                </c:pt>
              </c:strCache>
            </c:strRef>
          </c:tx>
          <c:spPr>
            <a:solidFill>
              <a:srgbClr val="EF5205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Munka1!$C$2:$C$5</c:f>
              <c:numCache>
                <c:formatCode>General</c:formatCode>
                <c:ptCount val="4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</c:ser>
        <c:ser>
          <c:idx val="2"/>
          <c:order val="2"/>
          <c:tx>
            <c:strRef>
              <c:f>Munka1!$D$1</c:f>
              <c:strCache>
                <c:ptCount val="1"/>
                <c:pt idx="0">
                  <c:v>Sorozat 3</c:v>
                </c:pt>
              </c:strCache>
            </c:strRef>
          </c:tx>
          <c:spPr>
            <a:solidFill>
              <a:srgbClr val="C50017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Munka1!$D$2:$D$5</c:f>
              <c:numCache>
                <c:formatCode>General</c:formatCode>
                <c:ptCount val="4"/>
                <c:pt idx="0">
                  <c:v>1</c:v>
                </c:pt>
                <c:pt idx="1">
                  <c:v>1.5</c:v>
                </c:pt>
                <c:pt idx="2">
                  <c:v>2</c:v>
                </c:pt>
                <c:pt idx="3">
                  <c:v>5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0"/>
        <c:overlap val="100"/>
        <c:axId val="279820176"/>
        <c:axId val="279820568"/>
      </c:barChart>
      <c:catAx>
        <c:axId val="279820176"/>
        <c:scaling>
          <c:orientation val="minMax"/>
        </c:scaling>
        <c:delete val="0"/>
        <c:axPos val="b"/>
        <c:numFmt formatCode="General" sourceLinked="0"/>
        <c:majorTickMark val="none"/>
        <c:minorTickMark val="none"/>
        <c:tickLblPos val="nextTo"/>
        <c:spPr>
          <a:ln>
            <a:noFill/>
          </a:ln>
        </c:spPr>
        <c:txPr>
          <a:bodyPr/>
          <a:lstStyle/>
          <a:p>
            <a:pPr>
              <a:defRPr sz="1000">
                <a:solidFill>
                  <a:srgbClr val="333333"/>
                </a:solidFill>
              </a:defRPr>
            </a:pPr>
            <a:endParaRPr lang="hu-HU"/>
          </a:p>
        </c:txPr>
        <c:crossAx val="279820568"/>
        <c:crosses val="autoZero"/>
        <c:auto val="1"/>
        <c:lblAlgn val="ctr"/>
        <c:lblOffset val="100"/>
        <c:noMultiLvlLbl val="0"/>
      </c:catAx>
      <c:valAx>
        <c:axId val="279820568"/>
        <c:scaling>
          <c:orientation val="minMax"/>
        </c:scaling>
        <c:delete val="1"/>
        <c:axPos val="l"/>
        <c:numFmt formatCode="General" sourceLinked="1"/>
        <c:majorTickMark val="out"/>
        <c:minorTickMark val="none"/>
        <c:tickLblPos val="none"/>
        <c:crossAx val="279820176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hu-HU"/>
    </a:p>
  </c:txPr>
  <c:externalData r:id="rId2">
    <c:autoUpdate val="0"/>
  </c:externalData>
</c:chartSpace>
</file>

<file path=ppt/charts/chart15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1.7224236363670931E-2"/>
          <c:y val="2.4269712764777643E-2"/>
          <c:w val="0.80794501172046551"/>
          <c:h val="0.95146057447044474"/>
        </c:manualLayout>
      </c:layout>
      <c:barChart>
        <c:barDir val="bar"/>
        <c:grouping val="stacked"/>
        <c:varyColors val="0"/>
        <c:ser>
          <c:idx val="0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spPr>
            <a:solidFill>
              <a:srgbClr val="F7911E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1</c:v>
                </c:pt>
                <c:pt idx="1">
                  <c:v>2.5</c:v>
                </c:pt>
                <c:pt idx="2">
                  <c:v>3.5</c:v>
                </c:pt>
                <c:pt idx="3">
                  <c:v>2</c:v>
                </c:pt>
              </c:numCache>
            </c:numRef>
          </c:val>
        </c:ser>
        <c:ser>
          <c:idx val="1"/>
          <c:order val="1"/>
          <c:tx>
            <c:strRef>
              <c:f>Munka1!$C$1</c:f>
              <c:strCache>
                <c:ptCount val="1"/>
                <c:pt idx="0">
                  <c:v>Sorozat 2</c:v>
                </c:pt>
              </c:strCache>
            </c:strRef>
          </c:tx>
          <c:spPr>
            <a:solidFill>
              <a:srgbClr val="EF5205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Munka1!$C$2:$C$5</c:f>
              <c:numCache>
                <c:formatCode>General</c:formatCode>
                <c:ptCount val="4"/>
                <c:pt idx="0">
                  <c:v>2.4</c:v>
                </c:pt>
                <c:pt idx="1">
                  <c:v>2.8</c:v>
                </c:pt>
                <c:pt idx="2">
                  <c:v>4.4000000000000004</c:v>
                </c:pt>
                <c:pt idx="3">
                  <c:v>2.8</c:v>
                </c:pt>
              </c:numCache>
            </c:numRef>
          </c:val>
        </c:ser>
        <c:ser>
          <c:idx val="2"/>
          <c:order val="2"/>
          <c:tx>
            <c:strRef>
              <c:f>Munka1!$D$1</c:f>
              <c:strCache>
                <c:ptCount val="1"/>
                <c:pt idx="0">
                  <c:v>Sorozat 3</c:v>
                </c:pt>
              </c:strCache>
            </c:strRef>
          </c:tx>
          <c:spPr>
            <a:solidFill>
              <a:srgbClr val="C50017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Munka1!$D$2:$D$5</c:f>
              <c:numCache>
                <c:formatCode>General</c:formatCode>
                <c:ptCount val="4"/>
                <c:pt idx="0">
                  <c:v>1</c:v>
                </c:pt>
                <c:pt idx="1">
                  <c:v>1.5</c:v>
                </c:pt>
                <c:pt idx="2">
                  <c:v>2</c:v>
                </c:pt>
                <c:pt idx="3">
                  <c:v>3.2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0"/>
        <c:overlap val="100"/>
        <c:axId val="338240624"/>
        <c:axId val="338241016"/>
      </c:barChart>
      <c:catAx>
        <c:axId val="338240624"/>
        <c:scaling>
          <c:orientation val="minMax"/>
        </c:scaling>
        <c:delete val="1"/>
        <c:axPos val="l"/>
        <c:numFmt formatCode="General" sourceLinked="0"/>
        <c:majorTickMark val="none"/>
        <c:minorTickMark val="none"/>
        <c:tickLblPos val="nextTo"/>
        <c:crossAx val="338241016"/>
        <c:crosses val="autoZero"/>
        <c:auto val="1"/>
        <c:lblAlgn val="ctr"/>
        <c:lblOffset val="100"/>
        <c:noMultiLvlLbl val="0"/>
      </c:catAx>
      <c:valAx>
        <c:axId val="338241016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one"/>
        <c:crossAx val="33824062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hu-HU"/>
    </a:p>
  </c:txPr>
  <c:externalData r:id="rId2">
    <c:autoUpdate val="0"/>
  </c:externalData>
</c:chartSpace>
</file>

<file path=ppt/charts/chart15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6.204483647327267E-2"/>
          <c:y val="3.2336369001060164E-3"/>
          <c:w val="0.28926802843181781"/>
          <c:h val="0.83501817736100348"/>
        </c:manualLayout>
      </c:layout>
      <c:pieChart>
        <c:varyColors val="1"/>
        <c:ser>
          <c:idx val="0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dPt>
            <c:idx val="0"/>
            <c:bubble3D val="0"/>
            <c:spPr>
              <a:solidFill>
                <a:srgbClr val="7A2280"/>
              </a:solidFill>
            </c:spPr>
          </c:dPt>
          <c:dPt>
            <c:idx val="1"/>
            <c:bubble3D val="0"/>
            <c:spPr>
              <a:solidFill>
                <a:srgbClr val="3B0541"/>
              </a:solidFill>
            </c:spPr>
          </c:dPt>
          <c:dPt>
            <c:idx val="2"/>
            <c:bubble3D val="0"/>
            <c:spPr>
              <a:solidFill>
                <a:srgbClr val="F7911E"/>
              </a:solidFill>
            </c:spPr>
          </c:dPt>
          <c:dPt>
            <c:idx val="3"/>
            <c:bubble3D val="0"/>
            <c:spPr>
              <a:solidFill>
                <a:srgbClr val="EF5205"/>
              </a:solidFill>
            </c:spPr>
          </c:dPt>
          <c:dPt>
            <c:idx val="4"/>
            <c:bubble3D val="0"/>
            <c:spPr>
              <a:solidFill>
                <a:schemeClr val="tx1">
                  <a:lumMod val="65000"/>
                  <a:lumOff val="35000"/>
                </a:schemeClr>
              </a:solidFill>
            </c:spPr>
          </c:dPt>
          <c:dPt>
            <c:idx val="5"/>
            <c:bubble3D val="0"/>
            <c:spPr>
              <a:solidFill>
                <a:schemeClr val="tx1">
                  <a:lumMod val="50000"/>
                  <a:lumOff val="50000"/>
                </a:schemeClr>
              </a:solidFill>
            </c:spPr>
          </c:dPt>
          <c:dPt>
            <c:idx val="6"/>
            <c:bubble3D val="0"/>
            <c:spPr>
              <a:solidFill>
                <a:schemeClr val="tx1">
                  <a:lumMod val="65000"/>
                  <a:lumOff val="35000"/>
                </a:schemeClr>
              </a:solidFill>
            </c:spPr>
          </c:dPt>
          <c:dPt>
            <c:idx val="7"/>
            <c:bubble3D val="0"/>
            <c:spPr>
              <a:solidFill>
                <a:schemeClr val="tx1">
                  <a:lumMod val="50000"/>
                  <a:lumOff val="50000"/>
                </a:schemeClr>
              </a:solidFill>
            </c:spPr>
          </c:dPt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000">
                    <a:solidFill>
                      <a:schemeClr val="bg1"/>
                    </a:solidFill>
                  </a:defRPr>
                </a:pPr>
                <a:endParaRPr lang="hu-HU"/>
              </a:p>
            </c:txPr>
            <c:dLblPos val="inEnd"/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extLst>
              <c:ext xmlns:c15="http://schemas.microsoft.com/office/drawing/2012/chart" uri="{CE6537A1-D6FC-4f65-9D91-7224C49458BB}"/>
            </c:extLst>
          </c:dLbls>
          <c:cat>
            <c:strRef>
              <c:f>Munka1!$A$2:$A$5</c:f>
              <c:strCache>
                <c:ptCount val="4"/>
                <c:pt idx="0">
                  <c:v>Kategória 1</c:v>
                </c:pt>
                <c:pt idx="1">
                  <c:v>Kategória 2</c:v>
                </c:pt>
                <c:pt idx="2">
                  <c:v>Kategória 3</c:v>
                </c:pt>
                <c:pt idx="3">
                  <c:v>Kategória 4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23</c:v>
                </c:pt>
                <c:pt idx="1">
                  <c:v>30</c:v>
                </c:pt>
                <c:pt idx="2">
                  <c:v>40</c:v>
                </c:pt>
                <c:pt idx="3">
                  <c:v>7</c:v>
                </c:pt>
              </c:numCache>
            </c:numRef>
          </c:val>
        </c:ser>
        <c:dLbls>
          <c:dLblPos val="inEnd"/>
          <c:showLegendKey val="0"/>
          <c:showVal val="1"/>
          <c:showCatName val="0"/>
          <c:showSerName val="0"/>
          <c:showPercent val="0"/>
          <c:showBubbleSize val="0"/>
          <c:showLeaderLines val="1"/>
        </c:dLbls>
        <c:firstSliceAng val="0"/>
      </c:pieChart>
    </c:plotArea>
    <c:legend>
      <c:legendPos val="r"/>
      <c:layout>
        <c:manualLayout>
          <c:xMode val="edge"/>
          <c:yMode val="edge"/>
          <c:x val="0.3904437136462876"/>
          <c:y val="0.20376461549542624"/>
          <c:w val="0.30459997920690768"/>
          <c:h val="0.52112415320792194"/>
        </c:manualLayout>
      </c:layout>
      <c:overlay val="0"/>
      <c:txPr>
        <a:bodyPr/>
        <a:lstStyle/>
        <a:p>
          <a:pPr>
            <a:defRPr sz="1000"/>
          </a:pPr>
          <a:endParaRPr lang="hu-HU"/>
        </a:p>
      </c:txPr>
    </c:legend>
    <c:plotVisOnly val="1"/>
    <c:dispBlanksAs val="gap"/>
    <c:showDLblsOverMax val="0"/>
  </c:chart>
  <c:txPr>
    <a:bodyPr/>
    <a:lstStyle/>
    <a:p>
      <a:pPr>
        <a:defRPr sz="1800"/>
      </a:pPr>
      <a:endParaRPr lang="hu-HU"/>
    </a:p>
  </c:txPr>
  <c:externalData r:id="rId2">
    <c:autoUpdate val="0"/>
  </c:externalData>
</c:chartSpace>
</file>

<file path=ppt/charts/chart15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6.204483647327267E-2"/>
          <c:y val="3.2336369001060164E-3"/>
          <c:w val="0.28926802843181781"/>
          <c:h val="0.83501817736100348"/>
        </c:manualLayout>
      </c:layout>
      <c:pieChart>
        <c:varyColors val="1"/>
        <c:ser>
          <c:idx val="0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dPt>
            <c:idx val="0"/>
            <c:bubble3D val="0"/>
            <c:spPr>
              <a:solidFill>
                <a:srgbClr val="7A2280"/>
              </a:solidFill>
            </c:spPr>
          </c:dPt>
          <c:dPt>
            <c:idx val="1"/>
            <c:bubble3D val="0"/>
            <c:spPr>
              <a:solidFill>
                <a:srgbClr val="3B0541"/>
              </a:solidFill>
            </c:spPr>
          </c:dPt>
          <c:dPt>
            <c:idx val="2"/>
            <c:bubble3D val="0"/>
            <c:spPr>
              <a:solidFill>
                <a:srgbClr val="F7911E"/>
              </a:solidFill>
            </c:spPr>
          </c:dPt>
          <c:dPt>
            <c:idx val="3"/>
            <c:bubble3D val="0"/>
            <c:spPr>
              <a:solidFill>
                <a:srgbClr val="EF5205"/>
              </a:solidFill>
            </c:spPr>
          </c:dPt>
          <c:dPt>
            <c:idx val="4"/>
            <c:bubble3D val="0"/>
            <c:spPr>
              <a:solidFill>
                <a:schemeClr val="tx1">
                  <a:lumMod val="65000"/>
                  <a:lumOff val="35000"/>
                </a:schemeClr>
              </a:solidFill>
            </c:spPr>
          </c:dPt>
          <c:dPt>
            <c:idx val="5"/>
            <c:bubble3D val="0"/>
            <c:spPr>
              <a:solidFill>
                <a:schemeClr val="tx1">
                  <a:lumMod val="50000"/>
                  <a:lumOff val="50000"/>
                </a:schemeClr>
              </a:solidFill>
            </c:spPr>
          </c:dPt>
          <c:dPt>
            <c:idx val="6"/>
            <c:bubble3D val="0"/>
            <c:spPr>
              <a:solidFill>
                <a:schemeClr val="tx1">
                  <a:lumMod val="65000"/>
                  <a:lumOff val="35000"/>
                </a:schemeClr>
              </a:solidFill>
            </c:spPr>
          </c:dPt>
          <c:dPt>
            <c:idx val="7"/>
            <c:bubble3D val="0"/>
            <c:spPr>
              <a:solidFill>
                <a:schemeClr val="tx1">
                  <a:lumMod val="50000"/>
                  <a:lumOff val="50000"/>
                </a:schemeClr>
              </a:solidFill>
            </c:spPr>
          </c:dPt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000">
                    <a:solidFill>
                      <a:schemeClr val="bg1"/>
                    </a:solidFill>
                  </a:defRPr>
                </a:pPr>
                <a:endParaRPr lang="hu-HU"/>
              </a:p>
            </c:txPr>
            <c:dLblPos val="inEnd"/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extLst>
              <c:ext xmlns:c15="http://schemas.microsoft.com/office/drawing/2012/chart" uri="{CE6537A1-D6FC-4f65-9D91-7224C49458BB}"/>
            </c:extLst>
          </c:dLbls>
          <c:cat>
            <c:strRef>
              <c:f>Munka1!$A$2:$A$5</c:f>
              <c:strCache>
                <c:ptCount val="4"/>
                <c:pt idx="0">
                  <c:v>Kategória 1</c:v>
                </c:pt>
                <c:pt idx="1">
                  <c:v>Kategória 2</c:v>
                </c:pt>
                <c:pt idx="2">
                  <c:v>Kategória 3</c:v>
                </c:pt>
                <c:pt idx="3">
                  <c:v>Kategória 4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23</c:v>
                </c:pt>
                <c:pt idx="1">
                  <c:v>30</c:v>
                </c:pt>
                <c:pt idx="2">
                  <c:v>40</c:v>
                </c:pt>
                <c:pt idx="3">
                  <c:v>7</c:v>
                </c:pt>
              </c:numCache>
            </c:numRef>
          </c:val>
        </c:ser>
        <c:dLbls>
          <c:dLblPos val="inEnd"/>
          <c:showLegendKey val="0"/>
          <c:showVal val="1"/>
          <c:showCatName val="0"/>
          <c:showSerName val="0"/>
          <c:showPercent val="0"/>
          <c:showBubbleSize val="0"/>
          <c:showLeaderLines val="1"/>
        </c:dLbls>
        <c:firstSliceAng val="0"/>
      </c:pieChart>
    </c:plotArea>
    <c:legend>
      <c:legendPos val="r"/>
      <c:layout>
        <c:manualLayout>
          <c:xMode val="edge"/>
          <c:yMode val="edge"/>
          <c:x val="0.3904437136462876"/>
          <c:y val="0.20376461549542624"/>
          <c:w val="0.30459997920690768"/>
          <c:h val="0.52112415320792194"/>
        </c:manualLayout>
      </c:layout>
      <c:overlay val="0"/>
      <c:txPr>
        <a:bodyPr/>
        <a:lstStyle/>
        <a:p>
          <a:pPr>
            <a:defRPr sz="1000"/>
          </a:pPr>
          <a:endParaRPr lang="hu-HU"/>
        </a:p>
      </c:txPr>
    </c:legend>
    <c:plotVisOnly val="1"/>
    <c:dispBlanksAs val="gap"/>
    <c:showDLblsOverMax val="0"/>
  </c:chart>
  <c:txPr>
    <a:bodyPr/>
    <a:lstStyle/>
    <a:p>
      <a:pPr>
        <a:defRPr sz="1800"/>
      </a:pPr>
      <a:endParaRPr lang="hu-HU"/>
    </a:p>
  </c:txPr>
  <c:externalData r:id="rId2">
    <c:autoUpdate val="0"/>
  </c:externalData>
</c:chartSpace>
</file>

<file path=ppt/charts/chart15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6.204483647327267E-2"/>
          <c:y val="3.2336369001060164E-3"/>
          <c:w val="0.28926802843181781"/>
          <c:h val="0.83501817736100348"/>
        </c:manualLayout>
      </c:layout>
      <c:pieChart>
        <c:varyColors val="1"/>
        <c:ser>
          <c:idx val="0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dPt>
            <c:idx val="0"/>
            <c:bubble3D val="0"/>
            <c:spPr>
              <a:solidFill>
                <a:srgbClr val="7A2280"/>
              </a:solidFill>
            </c:spPr>
          </c:dPt>
          <c:dPt>
            <c:idx val="1"/>
            <c:bubble3D val="0"/>
            <c:spPr>
              <a:solidFill>
                <a:srgbClr val="3B0541"/>
              </a:solidFill>
            </c:spPr>
          </c:dPt>
          <c:dPt>
            <c:idx val="2"/>
            <c:bubble3D val="0"/>
            <c:spPr>
              <a:solidFill>
                <a:srgbClr val="F7911E"/>
              </a:solidFill>
            </c:spPr>
          </c:dPt>
          <c:dPt>
            <c:idx val="3"/>
            <c:bubble3D val="0"/>
            <c:spPr>
              <a:solidFill>
                <a:srgbClr val="EF5205"/>
              </a:solidFill>
            </c:spPr>
          </c:dPt>
          <c:dPt>
            <c:idx val="4"/>
            <c:bubble3D val="0"/>
            <c:spPr>
              <a:solidFill>
                <a:schemeClr val="tx1">
                  <a:lumMod val="65000"/>
                  <a:lumOff val="35000"/>
                </a:schemeClr>
              </a:solidFill>
            </c:spPr>
          </c:dPt>
          <c:dPt>
            <c:idx val="5"/>
            <c:bubble3D val="0"/>
            <c:spPr>
              <a:solidFill>
                <a:schemeClr val="tx1">
                  <a:lumMod val="50000"/>
                  <a:lumOff val="50000"/>
                </a:schemeClr>
              </a:solidFill>
            </c:spPr>
          </c:dPt>
          <c:dPt>
            <c:idx val="6"/>
            <c:bubble3D val="0"/>
            <c:spPr>
              <a:solidFill>
                <a:schemeClr val="tx1">
                  <a:lumMod val="65000"/>
                  <a:lumOff val="35000"/>
                </a:schemeClr>
              </a:solidFill>
            </c:spPr>
          </c:dPt>
          <c:dPt>
            <c:idx val="7"/>
            <c:bubble3D val="0"/>
            <c:spPr>
              <a:solidFill>
                <a:schemeClr val="tx1">
                  <a:lumMod val="50000"/>
                  <a:lumOff val="50000"/>
                </a:schemeClr>
              </a:solidFill>
            </c:spPr>
          </c:dPt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000">
                    <a:solidFill>
                      <a:schemeClr val="bg1"/>
                    </a:solidFill>
                  </a:defRPr>
                </a:pPr>
                <a:endParaRPr lang="hu-HU"/>
              </a:p>
            </c:txPr>
            <c:dLblPos val="inEnd"/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extLst>
              <c:ext xmlns:c15="http://schemas.microsoft.com/office/drawing/2012/chart" uri="{CE6537A1-D6FC-4f65-9D91-7224C49458BB}"/>
            </c:extLst>
          </c:dLbls>
          <c:cat>
            <c:strRef>
              <c:f>Munka1!$A$2:$A$5</c:f>
              <c:strCache>
                <c:ptCount val="4"/>
                <c:pt idx="0">
                  <c:v>Kategória 1</c:v>
                </c:pt>
                <c:pt idx="1">
                  <c:v>Kategória 2</c:v>
                </c:pt>
                <c:pt idx="2">
                  <c:v>Kategória 3</c:v>
                </c:pt>
                <c:pt idx="3">
                  <c:v>Kategória 4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23</c:v>
                </c:pt>
                <c:pt idx="1">
                  <c:v>30</c:v>
                </c:pt>
                <c:pt idx="2">
                  <c:v>40</c:v>
                </c:pt>
                <c:pt idx="3">
                  <c:v>7</c:v>
                </c:pt>
              </c:numCache>
            </c:numRef>
          </c:val>
        </c:ser>
        <c:dLbls>
          <c:dLblPos val="inEnd"/>
          <c:showLegendKey val="0"/>
          <c:showVal val="1"/>
          <c:showCatName val="0"/>
          <c:showSerName val="0"/>
          <c:showPercent val="0"/>
          <c:showBubbleSize val="0"/>
          <c:showLeaderLines val="1"/>
        </c:dLbls>
        <c:firstSliceAng val="0"/>
      </c:pieChart>
    </c:plotArea>
    <c:legend>
      <c:legendPos val="r"/>
      <c:layout>
        <c:manualLayout>
          <c:xMode val="edge"/>
          <c:yMode val="edge"/>
          <c:x val="5.9658446099380036E-2"/>
          <c:y val="0.88581053844666646"/>
          <c:w val="0.93837343299426001"/>
          <c:h val="0.11189659943717783"/>
        </c:manualLayout>
      </c:layout>
      <c:overlay val="0"/>
      <c:txPr>
        <a:bodyPr/>
        <a:lstStyle/>
        <a:p>
          <a:pPr>
            <a:defRPr sz="1000"/>
          </a:pPr>
          <a:endParaRPr lang="hu-HU"/>
        </a:p>
      </c:txPr>
    </c:legend>
    <c:plotVisOnly val="1"/>
    <c:dispBlanksAs val="gap"/>
    <c:showDLblsOverMax val="0"/>
  </c:chart>
  <c:txPr>
    <a:bodyPr/>
    <a:lstStyle/>
    <a:p>
      <a:pPr>
        <a:defRPr sz="1800"/>
      </a:pPr>
      <a:endParaRPr lang="hu-HU"/>
    </a:p>
  </c:txPr>
  <c:externalData r:id="rId2">
    <c:autoUpdate val="0"/>
  </c:externalData>
</c:chartSpace>
</file>

<file path=ppt/charts/chart15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6.204483647327267E-2"/>
          <c:y val="3.2336369001060164E-3"/>
          <c:w val="0.28926802843181781"/>
          <c:h val="0.83501817736100348"/>
        </c:manualLayout>
      </c:layout>
      <c:pieChart>
        <c:varyColors val="1"/>
        <c:ser>
          <c:idx val="0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dPt>
            <c:idx val="0"/>
            <c:bubble3D val="0"/>
            <c:spPr>
              <a:solidFill>
                <a:srgbClr val="7A2280"/>
              </a:solidFill>
            </c:spPr>
          </c:dPt>
          <c:dPt>
            <c:idx val="1"/>
            <c:bubble3D val="0"/>
            <c:spPr>
              <a:solidFill>
                <a:srgbClr val="3B0541"/>
              </a:solidFill>
            </c:spPr>
          </c:dPt>
          <c:dPt>
            <c:idx val="2"/>
            <c:bubble3D val="0"/>
            <c:spPr>
              <a:solidFill>
                <a:srgbClr val="F7911E"/>
              </a:solidFill>
            </c:spPr>
          </c:dPt>
          <c:dPt>
            <c:idx val="3"/>
            <c:bubble3D val="0"/>
            <c:spPr>
              <a:solidFill>
                <a:srgbClr val="EF5205"/>
              </a:solidFill>
            </c:spPr>
          </c:dPt>
          <c:dPt>
            <c:idx val="4"/>
            <c:bubble3D val="0"/>
            <c:spPr>
              <a:solidFill>
                <a:schemeClr val="tx1">
                  <a:lumMod val="65000"/>
                  <a:lumOff val="35000"/>
                </a:schemeClr>
              </a:solidFill>
            </c:spPr>
          </c:dPt>
          <c:dPt>
            <c:idx val="5"/>
            <c:bubble3D val="0"/>
            <c:spPr>
              <a:solidFill>
                <a:schemeClr val="tx1">
                  <a:lumMod val="50000"/>
                  <a:lumOff val="50000"/>
                </a:schemeClr>
              </a:solidFill>
            </c:spPr>
          </c:dPt>
          <c:dPt>
            <c:idx val="6"/>
            <c:bubble3D val="0"/>
            <c:spPr>
              <a:solidFill>
                <a:schemeClr val="tx1">
                  <a:lumMod val="65000"/>
                  <a:lumOff val="35000"/>
                </a:schemeClr>
              </a:solidFill>
            </c:spPr>
          </c:dPt>
          <c:dPt>
            <c:idx val="7"/>
            <c:bubble3D val="0"/>
            <c:spPr>
              <a:solidFill>
                <a:schemeClr val="tx1">
                  <a:lumMod val="50000"/>
                  <a:lumOff val="50000"/>
                </a:schemeClr>
              </a:solidFill>
            </c:spPr>
          </c:dPt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000">
                    <a:solidFill>
                      <a:schemeClr val="bg1"/>
                    </a:solidFill>
                  </a:defRPr>
                </a:pPr>
                <a:endParaRPr lang="hu-HU"/>
              </a:p>
            </c:txPr>
            <c:dLblPos val="inEnd"/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extLst>
              <c:ext xmlns:c15="http://schemas.microsoft.com/office/drawing/2012/chart" uri="{CE6537A1-D6FC-4f65-9D91-7224C49458BB}"/>
            </c:extLst>
          </c:dLbls>
          <c:cat>
            <c:strRef>
              <c:f>Munka1!$A$2:$A$5</c:f>
              <c:strCache>
                <c:ptCount val="4"/>
                <c:pt idx="0">
                  <c:v>Kategória 1</c:v>
                </c:pt>
                <c:pt idx="1">
                  <c:v>Kategória 2</c:v>
                </c:pt>
                <c:pt idx="2">
                  <c:v>Kategória 3</c:v>
                </c:pt>
                <c:pt idx="3">
                  <c:v>Kategória 4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23</c:v>
                </c:pt>
                <c:pt idx="1">
                  <c:v>30</c:v>
                </c:pt>
                <c:pt idx="2">
                  <c:v>40</c:v>
                </c:pt>
                <c:pt idx="3">
                  <c:v>7</c:v>
                </c:pt>
              </c:numCache>
            </c:numRef>
          </c:val>
        </c:ser>
        <c:dLbls>
          <c:dLblPos val="inEnd"/>
          <c:showLegendKey val="0"/>
          <c:showVal val="1"/>
          <c:showCatName val="0"/>
          <c:showSerName val="0"/>
          <c:showPercent val="0"/>
          <c:showBubbleSize val="0"/>
          <c:showLeaderLines val="1"/>
        </c:dLbls>
        <c:firstSliceAng val="0"/>
      </c:pieChart>
    </c:plotArea>
    <c:plotVisOnly val="1"/>
    <c:dispBlanksAs val="gap"/>
    <c:showDLblsOverMax val="0"/>
  </c:chart>
  <c:txPr>
    <a:bodyPr/>
    <a:lstStyle/>
    <a:p>
      <a:pPr>
        <a:defRPr sz="1800"/>
      </a:pPr>
      <a:endParaRPr lang="hu-HU"/>
    </a:p>
  </c:txPr>
  <c:externalData r:id="rId2">
    <c:autoUpdate val="0"/>
  </c:externalData>
</c:chartSpace>
</file>

<file path=ppt/charts/chart15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6.204483647327267E-2"/>
          <c:y val="3.2336369001060164E-3"/>
          <c:w val="0.28926802843181781"/>
          <c:h val="0.83501817736100348"/>
        </c:manualLayout>
      </c:layout>
      <c:pieChart>
        <c:varyColors val="1"/>
        <c:ser>
          <c:idx val="0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dPt>
            <c:idx val="0"/>
            <c:bubble3D val="0"/>
            <c:spPr>
              <a:solidFill>
                <a:srgbClr val="7A2280"/>
              </a:solidFill>
            </c:spPr>
          </c:dPt>
          <c:dPt>
            <c:idx val="1"/>
            <c:bubble3D val="0"/>
            <c:spPr>
              <a:solidFill>
                <a:srgbClr val="3B0541"/>
              </a:solidFill>
            </c:spPr>
          </c:dPt>
          <c:dPt>
            <c:idx val="2"/>
            <c:bubble3D val="0"/>
            <c:spPr>
              <a:solidFill>
                <a:srgbClr val="F7911E"/>
              </a:solidFill>
            </c:spPr>
          </c:dPt>
          <c:dPt>
            <c:idx val="3"/>
            <c:bubble3D val="0"/>
            <c:spPr>
              <a:solidFill>
                <a:srgbClr val="EF5205"/>
              </a:solidFill>
            </c:spPr>
          </c:dPt>
          <c:dPt>
            <c:idx val="4"/>
            <c:bubble3D val="0"/>
            <c:spPr>
              <a:solidFill>
                <a:schemeClr val="tx1">
                  <a:lumMod val="65000"/>
                  <a:lumOff val="35000"/>
                </a:schemeClr>
              </a:solidFill>
            </c:spPr>
          </c:dPt>
          <c:dPt>
            <c:idx val="5"/>
            <c:bubble3D val="0"/>
            <c:spPr>
              <a:solidFill>
                <a:schemeClr val="tx1">
                  <a:lumMod val="50000"/>
                  <a:lumOff val="50000"/>
                </a:schemeClr>
              </a:solidFill>
            </c:spPr>
          </c:dPt>
          <c:dPt>
            <c:idx val="6"/>
            <c:bubble3D val="0"/>
            <c:spPr>
              <a:solidFill>
                <a:schemeClr val="tx1">
                  <a:lumMod val="65000"/>
                  <a:lumOff val="35000"/>
                </a:schemeClr>
              </a:solidFill>
            </c:spPr>
          </c:dPt>
          <c:dPt>
            <c:idx val="7"/>
            <c:bubble3D val="0"/>
            <c:spPr>
              <a:solidFill>
                <a:schemeClr val="tx1">
                  <a:lumMod val="50000"/>
                  <a:lumOff val="50000"/>
                </a:schemeClr>
              </a:solidFill>
            </c:spPr>
          </c:dPt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000">
                    <a:solidFill>
                      <a:schemeClr val="bg1"/>
                    </a:solidFill>
                  </a:defRPr>
                </a:pPr>
                <a:endParaRPr lang="hu-HU"/>
              </a:p>
            </c:txPr>
            <c:dLblPos val="inEnd"/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extLst>
              <c:ext xmlns:c15="http://schemas.microsoft.com/office/drawing/2012/chart" uri="{CE6537A1-D6FC-4f65-9D91-7224C49458BB}"/>
            </c:extLst>
          </c:dLbls>
          <c:cat>
            <c:strRef>
              <c:f>Munka1!$A$2:$A$5</c:f>
              <c:strCache>
                <c:ptCount val="4"/>
                <c:pt idx="0">
                  <c:v>Kategória 1</c:v>
                </c:pt>
                <c:pt idx="1">
                  <c:v>Kategória 2</c:v>
                </c:pt>
                <c:pt idx="2">
                  <c:v>Kategória 3</c:v>
                </c:pt>
                <c:pt idx="3">
                  <c:v>Kategória 4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23</c:v>
                </c:pt>
                <c:pt idx="1">
                  <c:v>30</c:v>
                </c:pt>
                <c:pt idx="2">
                  <c:v>40</c:v>
                </c:pt>
                <c:pt idx="3">
                  <c:v>7</c:v>
                </c:pt>
              </c:numCache>
            </c:numRef>
          </c:val>
        </c:ser>
        <c:dLbls>
          <c:dLblPos val="inEnd"/>
          <c:showLegendKey val="0"/>
          <c:showVal val="1"/>
          <c:showCatName val="0"/>
          <c:showSerName val="0"/>
          <c:showPercent val="0"/>
          <c:showBubbleSize val="0"/>
          <c:showLeaderLines val="1"/>
        </c:dLbls>
        <c:firstSliceAng val="0"/>
      </c:pieChart>
    </c:plotArea>
    <c:legend>
      <c:legendPos val="r"/>
      <c:layout>
        <c:manualLayout>
          <c:xMode val="edge"/>
          <c:yMode val="edge"/>
          <c:x val="5.9658446099380036E-2"/>
          <c:y val="0.88581053844666646"/>
          <c:w val="0.93837343299426001"/>
          <c:h val="0.11189659943717783"/>
        </c:manualLayout>
      </c:layout>
      <c:overlay val="0"/>
      <c:txPr>
        <a:bodyPr/>
        <a:lstStyle/>
        <a:p>
          <a:pPr>
            <a:defRPr sz="1000"/>
          </a:pPr>
          <a:endParaRPr lang="hu-HU"/>
        </a:p>
      </c:txPr>
    </c:legend>
    <c:plotVisOnly val="1"/>
    <c:dispBlanksAs val="gap"/>
    <c:showDLblsOverMax val="0"/>
  </c:chart>
  <c:txPr>
    <a:bodyPr/>
    <a:lstStyle/>
    <a:p>
      <a:pPr>
        <a:defRPr sz="1800"/>
      </a:pPr>
      <a:endParaRPr lang="hu-HU"/>
    </a:p>
  </c:txPr>
  <c:externalData r:id="rId2">
    <c:autoUpdate val="0"/>
  </c:externalData>
</c:chartSpace>
</file>

<file path=ppt/charts/chart15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6.204483647327267E-2"/>
          <c:y val="3.2336369001060164E-3"/>
          <c:w val="0.28926802843181781"/>
          <c:h val="0.83501817736100348"/>
        </c:manualLayout>
      </c:layout>
      <c:pieChart>
        <c:varyColors val="1"/>
        <c:ser>
          <c:idx val="0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dPt>
            <c:idx val="0"/>
            <c:bubble3D val="0"/>
            <c:spPr>
              <a:solidFill>
                <a:srgbClr val="7A2280"/>
              </a:solidFill>
            </c:spPr>
          </c:dPt>
          <c:dPt>
            <c:idx val="1"/>
            <c:bubble3D val="0"/>
            <c:spPr>
              <a:solidFill>
                <a:srgbClr val="3B0541"/>
              </a:solidFill>
            </c:spPr>
          </c:dPt>
          <c:dPt>
            <c:idx val="2"/>
            <c:bubble3D val="0"/>
            <c:spPr>
              <a:solidFill>
                <a:srgbClr val="F7911E"/>
              </a:solidFill>
            </c:spPr>
          </c:dPt>
          <c:dPt>
            <c:idx val="3"/>
            <c:bubble3D val="0"/>
            <c:spPr>
              <a:solidFill>
                <a:srgbClr val="EF5205"/>
              </a:solidFill>
            </c:spPr>
          </c:dPt>
          <c:dPt>
            <c:idx val="4"/>
            <c:bubble3D val="0"/>
            <c:spPr>
              <a:solidFill>
                <a:schemeClr val="tx1">
                  <a:lumMod val="65000"/>
                  <a:lumOff val="35000"/>
                </a:schemeClr>
              </a:solidFill>
            </c:spPr>
          </c:dPt>
          <c:dPt>
            <c:idx val="5"/>
            <c:bubble3D val="0"/>
            <c:spPr>
              <a:solidFill>
                <a:schemeClr val="tx1">
                  <a:lumMod val="50000"/>
                  <a:lumOff val="50000"/>
                </a:schemeClr>
              </a:solidFill>
            </c:spPr>
          </c:dPt>
          <c:dPt>
            <c:idx val="6"/>
            <c:bubble3D val="0"/>
            <c:spPr>
              <a:solidFill>
                <a:schemeClr val="tx1">
                  <a:lumMod val="65000"/>
                  <a:lumOff val="35000"/>
                </a:schemeClr>
              </a:solidFill>
            </c:spPr>
          </c:dPt>
          <c:dPt>
            <c:idx val="7"/>
            <c:bubble3D val="0"/>
            <c:spPr>
              <a:solidFill>
                <a:schemeClr val="tx1">
                  <a:lumMod val="50000"/>
                  <a:lumOff val="50000"/>
                </a:schemeClr>
              </a:solidFill>
            </c:spPr>
          </c:dPt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000">
                    <a:solidFill>
                      <a:schemeClr val="bg1"/>
                    </a:solidFill>
                  </a:defRPr>
                </a:pPr>
                <a:endParaRPr lang="hu-HU"/>
              </a:p>
            </c:txPr>
            <c:dLblPos val="inEnd"/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extLst>
              <c:ext xmlns:c15="http://schemas.microsoft.com/office/drawing/2012/chart" uri="{CE6537A1-D6FC-4f65-9D91-7224C49458BB}"/>
            </c:extLst>
          </c:dLbls>
          <c:cat>
            <c:strRef>
              <c:f>Munka1!$A$2:$A$5</c:f>
              <c:strCache>
                <c:ptCount val="4"/>
                <c:pt idx="0">
                  <c:v>Kategória 1</c:v>
                </c:pt>
                <c:pt idx="1">
                  <c:v>Kategória 2</c:v>
                </c:pt>
                <c:pt idx="2">
                  <c:v>Kategória 3</c:v>
                </c:pt>
                <c:pt idx="3">
                  <c:v>Kategória 4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23</c:v>
                </c:pt>
                <c:pt idx="1">
                  <c:v>30</c:v>
                </c:pt>
                <c:pt idx="2">
                  <c:v>40</c:v>
                </c:pt>
                <c:pt idx="3">
                  <c:v>7</c:v>
                </c:pt>
              </c:numCache>
            </c:numRef>
          </c:val>
        </c:ser>
        <c:dLbls>
          <c:dLblPos val="inEnd"/>
          <c:showLegendKey val="0"/>
          <c:showVal val="1"/>
          <c:showCatName val="0"/>
          <c:showSerName val="0"/>
          <c:showPercent val="0"/>
          <c:showBubbleSize val="0"/>
          <c:showLeaderLines val="1"/>
        </c:dLbls>
        <c:firstSliceAng val="0"/>
      </c:pieChart>
    </c:plotArea>
    <c:plotVisOnly val="1"/>
    <c:dispBlanksAs val="gap"/>
    <c:showDLblsOverMax val="0"/>
  </c:chart>
  <c:txPr>
    <a:bodyPr/>
    <a:lstStyle/>
    <a:p>
      <a:pPr>
        <a:defRPr sz="1800"/>
      </a:pPr>
      <a:endParaRPr lang="hu-HU"/>
    </a:p>
  </c:txPr>
  <c:externalData r:id="rId2">
    <c:autoUpdate val="0"/>
  </c:externalData>
</c:chartSpace>
</file>

<file path=ppt/charts/chart15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0.25027288197731368"/>
          <c:y val="0.15787769339202273"/>
          <c:w val="0.22859269068086432"/>
          <c:h val="0.68134587025774318"/>
        </c:manualLayout>
      </c:layout>
      <c:barChart>
        <c:barDir val="bar"/>
        <c:grouping val="clustered"/>
        <c:varyColors val="0"/>
        <c:ser>
          <c:idx val="8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spPr>
            <a:solidFill>
              <a:srgbClr val="F7911E"/>
            </a:solidFill>
            <a:ln w="25527">
              <a:noFill/>
            </a:ln>
          </c:spPr>
          <c:invertIfNegative val="0"/>
          <c:dPt>
            <c:idx val="0"/>
            <c:invertIfNegative val="0"/>
            <c:bubble3D val="0"/>
            <c:spPr>
              <a:solidFill>
                <a:srgbClr val="EF5205"/>
              </a:solidFill>
              <a:ln w="25527">
                <a:noFill/>
              </a:ln>
            </c:spPr>
          </c:dPt>
          <c:dPt>
            <c:idx val="2"/>
            <c:invertIfNegative val="0"/>
            <c:bubble3D val="0"/>
            <c:spPr>
              <a:solidFill>
                <a:srgbClr val="3B0541"/>
              </a:solidFill>
              <a:ln w="25527">
                <a:noFill/>
              </a:ln>
            </c:spPr>
          </c:dPt>
          <c:dPt>
            <c:idx val="3"/>
            <c:invertIfNegative val="0"/>
            <c:bubble3D val="0"/>
            <c:spPr>
              <a:solidFill>
                <a:srgbClr val="7A2280"/>
              </a:solidFill>
              <a:ln w="25527">
                <a:noFill/>
              </a:ln>
            </c:spPr>
          </c:dPt>
          <c:dLbls>
            <c:numFmt formatCode="#,##0" sourceLinked="0"/>
            <c:spPr>
              <a:noFill/>
              <a:ln w="25527">
                <a:noFill/>
              </a:ln>
            </c:spPr>
            <c:txPr>
              <a:bodyPr/>
              <a:lstStyle/>
              <a:p>
                <a:pPr>
                  <a:defRPr sz="1000" b="0" i="0" u="none" strike="noStrike" baseline="0">
                    <a:solidFill>
                      <a:srgbClr val="FFFFFF"/>
                    </a:solidFill>
                    <a:latin typeface="+mn-lt"/>
                    <a:ea typeface="Arial"/>
                    <a:cs typeface="Arial"/>
                  </a:defRPr>
                </a:pPr>
                <a:endParaRPr lang="hu-H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Munka1!$A$2:$A$5</c:f>
              <c:strCache>
                <c:ptCount val="4"/>
                <c:pt idx="0">
                  <c:v>Kategória 1</c:v>
                </c:pt>
                <c:pt idx="1">
                  <c:v>Kategória 2</c:v>
                </c:pt>
                <c:pt idx="2">
                  <c:v>Kategória 3</c:v>
                </c:pt>
                <c:pt idx="3">
                  <c:v>Kategória 4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23</c:v>
                </c:pt>
                <c:pt idx="1">
                  <c:v>30</c:v>
                </c:pt>
                <c:pt idx="2">
                  <c:v>40</c:v>
                </c:pt>
                <c:pt idx="3">
                  <c:v>7</c:v>
                </c:pt>
              </c:numCache>
            </c:numRef>
          </c:val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19"/>
        <c:axId val="338246504"/>
        <c:axId val="338246896"/>
      </c:barChart>
      <c:catAx>
        <c:axId val="338246504"/>
        <c:scaling>
          <c:orientation val="maxMin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ln w="9572">
            <a:noFill/>
          </a:ln>
        </c:spPr>
        <c:txPr>
          <a:bodyPr rot="0" vert="horz"/>
          <a:lstStyle/>
          <a:p>
            <a:pPr>
              <a:defRPr sz="1000" b="0" i="0" u="none" strike="noStrike" baseline="0">
                <a:solidFill>
                  <a:srgbClr val="333333"/>
                </a:solidFill>
                <a:latin typeface="+mn-lt"/>
                <a:ea typeface="Arial"/>
                <a:cs typeface="Arial"/>
              </a:defRPr>
            </a:pPr>
            <a:endParaRPr lang="hu-HU"/>
          </a:p>
        </c:txPr>
        <c:crossAx val="338246896"/>
        <c:crosses val="autoZero"/>
        <c:auto val="1"/>
        <c:lblAlgn val="ctr"/>
        <c:lblOffset val="100"/>
        <c:tickLblSkip val="1"/>
        <c:tickMarkSkip val="1"/>
        <c:noMultiLvlLbl val="0"/>
      </c:catAx>
      <c:valAx>
        <c:axId val="338246896"/>
        <c:scaling>
          <c:orientation val="minMax"/>
        </c:scaling>
        <c:delete val="0"/>
        <c:axPos val="t"/>
        <c:numFmt formatCode="General" sourceLinked="1"/>
        <c:majorTickMark val="none"/>
        <c:minorTickMark val="none"/>
        <c:tickLblPos val="none"/>
        <c:spPr>
          <a:ln w="9572">
            <a:noFill/>
          </a:ln>
        </c:spPr>
        <c:crossAx val="338246504"/>
        <c:crosses val="autoZero"/>
        <c:crossBetween val="between"/>
      </c:valAx>
      <c:spPr>
        <a:noFill/>
        <a:ln w="25527">
          <a:noFill/>
        </a:ln>
      </c:spPr>
    </c:plotArea>
    <c:plotVisOnly val="1"/>
    <c:dispBlanksAs val="gap"/>
    <c:showDLblsOverMax val="0"/>
  </c:chart>
  <c:spPr>
    <a:noFill/>
    <a:ln>
      <a:noFill/>
    </a:ln>
  </c:spPr>
  <c:txPr>
    <a:bodyPr/>
    <a:lstStyle/>
    <a:p>
      <a:pPr>
        <a:defRPr sz="1809" b="1" i="0" u="none" strike="noStrike" baseline="0">
          <a:solidFill>
            <a:schemeClr val="tx1"/>
          </a:solidFill>
          <a:latin typeface="Arial"/>
          <a:ea typeface="Arial"/>
          <a:cs typeface="Arial"/>
        </a:defRPr>
      </a:pPr>
      <a:endParaRPr lang="hu-HU"/>
    </a:p>
  </c:txPr>
  <c:externalData r:id="rId2">
    <c:autoUpdate val="0"/>
  </c:externalData>
</c:chartSpace>
</file>

<file path=ppt/charts/chart15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1.6777399003025942E-2"/>
          <c:y val="6.1588841614973543E-2"/>
          <c:w val="0.92621500654176669"/>
          <c:h val="0.68134587025774318"/>
        </c:manualLayout>
      </c:layout>
      <c:barChart>
        <c:barDir val="bar"/>
        <c:grouping val="clustered"/>
        <c:varyColors val="0"/>
        <c:ser>
          <c:idx val="8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spPr>
            <a:solidFill>
              <a:srgbClr val="F7911E"/>
            </a:solidFill>
            <a:ln w="25527">
              <a:noFill/>
            </a:ln>
          </c:spPr>
          <c:invertIfNegative val="0"/>
          <c:dPt>
            <c:idx val="0"/>
            <c:invertIfNegative val="0"/>
            <c:bubble3D val="0"/>
            <c:spPr>
              <a:solidFill>
                <a:srgbClr val="EF5205"/>
              </a:solidFill>
              <a:ln w="25527">
                <a:noFill/>
              </a:ln>
            </c:spPr>
          </c:dPt>
          <c:dPt>
            <c:idx val="2"/>
            <c:invertIfNegative val="0"/>
            <c:bubble3D val="0"/>
            <c:spPr>
              <a:solidFill>
                <a:srgbClr val="3B0541"/>
              </a:solidFill>
              <a:ln w="25527">
                <a:noFill/>
              </a:ln>
            </c:spPr>
          </c:dPt>
          <c:dPt>
            <c:idx val="3"/>
            <c:invertIfNegative val="0"/>
            <c:bubble3D val="0"/>
            <c:spPr>
              <a:solidFill>
                <a:srgbClr val="7A2280"/>
              </a:solidFill>
              <a:ln w="25527">
                <a:noFill/>
              </a:ln>
            </c:spPr>
          </c:dPt>
          <c:dLbls>
            <c:numFmt formatCode="#,##0" sourceLinked="0"/>
            <c:spPr>
              <a:noFill/>
              <a:ln w="25527">
                <a:noFill/>
              </a:ln>
            </c:spPr>
            <c:txPr>
              <a:bodyPr/>
              <a:lstStyle/>
              <a:p>
                <a:pPr>
                  <a:defRPr sz="1000" b="0" i="0" u="none" strike="noStrike" baseline="0">
                    <a:solidFill>
                      <a:srgbClr val="FFFFFF"/>
                    </a:solidFill>
                    <a:latin typeface="+mn-lt"/>
                    <a:ea typeface="Arial"/>
                    <a:cs typeface="Arial"/>
                  </a:defRPr>
                </a:pPr>
                <a:endParaRPr lang="hu-H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Munka1!$A$2:$A$5</c:f>
              <c:strCache>
                <c:ptCount val="4"/>
                <c:pt idx="0">
                  <c:v>Kategória 1</c:v>
                </c:pt>
                <c:pt idx="1">
                  <c:v>Kategória 2</c:v>
                </c:pt>
                <c:pt idx="2">
                  <c:v>Kategória 3</c:v>
                </c:pt>
                <c:pt idx="3">
                  <c:v>Kategória 4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13</c:v>
                </c:pt>
                <c:pt idx="1">
                  <c:v>38</c:v>
                </c:pt>
                <c:pt idx="2">
                  <c:v>25</c:v>
                </c:pt>
                <c:pt idx="3">
                  <c:v>24</c:v>
                </c:pt>
              </c:numCache>
            </c:numRef>
          </c:val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19"/>
        <c:axId val="338247680"/>
        <c:axId val="338248072"/>
      </c:barChart>
      <c:catAx>
        <c:axId val="338247680"/>
        <c:scaling>
          <c:orientation val="maxMin"/>
        </c:scaling>
        <c:delete val="1"/>
        <c:axPos val="l"/>
        <c:numFmt formatCode="General" sourceLinked="1"/>
        <c:majorTickMark val="none"/>
        <c:minorTickMark val="none"/>
        <c:tickLblPos val="nextTo"/>
        <c:crossAx val="338248072"/>
        <c:crosses val="autoZero"/>
        <c:auto val="1"/>
        <c:lblAlgn val="ctr"/>
        <c:lblOffset val="100"/>
        <c:tickLblSkip val="1"/>
        <c:tickMarkSkip val="1"/>
        <c:noMultiLvlLbl val="0"/>
      </c:catAx>
      <c:valAx>
        <c:axId val="338248072"/>
        <c:scaling>
          <c:orientation val="minMax"/>
        </c:scaling>
        <c:delete val="0"/>
        <c:axPos val="t"/>
        <c:numFmt formatCode="General" sourceLinked="1"/>
        <c:majorTickMark val="none"/>
        <c:minorTickMark val="none"/>
        <c:tickLblPos val="none"/>
        <c:spPr>
          <a:ln w="9572">
            <a:noFill/>
          </a:ln>
        </c:spPr>
        <c:crossAx val="338247680"/>
        <c:crosses val="autoZero"/>
        <c:crossBetween val="between"/>
      </c:valAx>
      <c:spPr>
        <a:noFill/>
        <a:ln w="25527">
          <a:noFill/>
        </a:ln>
      </c:spPr>
    </c:plotArea>
    <c:plotVisOnly val="1"/>
    <c:dispBlanksAs val="gap"/>
    <c:showDLblsOverMax val="0"/>
  </c:chart>
  <c:spPr>
    <a:noFill/>
    <a:ln>
      <a:noFill/>
    </a:ln>
  </c:spPr>
  <c:txPr>
    <a:bodyPr/>
    <a:lstStyle/>
    <a:p>
      <a:pPr>
        <a:defRPr sz="1809" b="1" i="0" u="none" strike="noStrike" baseline="0">
          <a:solidFill>
            <a:schemeClr val="tx1"/>
          </a:solidFill>
          <a:latin typeface="Arial"/>
          <a:ea typeface="Arial"/>
          <a:cs typeface="Arial"/>
        </a:defRPr>
      </a:pPr>
      <a:endParaRPr lang="hu-HU"/>
    </a:p>
  </c:txPr>
  <c:externalData r:id="rId2">
    <c:autoUpdate val="0"/>
  </c:externalData>
</c:chartSpace>
</file>

<file path=ppt/charts/chart15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4.890554537405019E-3"/>
          <c:y val="6.9612911296752844E-2"/>
          <c:w val="0.92621500654176669"/>
          <c:h val="0.68134587025774318"/>
        </c:manualLayout>
      </c:layout>
      <c:barChart>
        <c:barDir val="bar"/>
        <c:grouping val="clustered"/>
        <c:varyColors val="0"/>
        <c:ser>
          <c:idx val="8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spPr>
            <a:solidFill>
              <a:srgbClr val="F7911E"/>
            </a:solidFill>
            <a:ln w="25527">
              <a:noFill/>
            </a:ln>
          </c:spPr>
          <c:invertIfNegative val="0"/>
          <c:dPt>
            <c:idx val="0"/>
            <c:invertIfNegative val="0"/>
            <c:bubble3D val="0"/>
            <c:spPr>
              <a:solidFill>
                <a:srgbClr val="EF5205"/>
              </a:solidFill>
              <a:ln w="25527">
                <a:noFill/>
              </a:ln>
            </c:spPr>
          </c:dPt>
          <c:dPt>
            <c:idx val="2"/>
            <c:invertIfNegative val="0"/>
            <c:bubble3D val="0"/>
            <c:spPr>
              <a:solidFill>
                <a:srgbClr val="3B0541"/>
              </a:solidFill>
              <a:ln w="25527">
                <a:noFill/>
              </a:ln>
            </c:spPr>
          </c:dPt>
          <c:dPt>
            <c:idx val="3"/>
            <c:invertIfNegative val="0"/>
            <c:bubble3D val="0"/>
            <c:spPr>
              <a:solidFill>
                <a:srgbClr val="7A2280"/>
              </a:solidFill>
              <a:ln w="25527">
                <a:noFill/>
              </a:ln>
            </c:spPr>
          </c:dPt>
          <c:dLbls>
            <c:numFmt formatCode="#,##0" sourceLinked="0"/>
            <c:spPr>
              <a:noFill/>
              <a:ln w="25527">
                <a:noFill/>
              </a:ln>
            </c:spPr>
            <c:txPr>
              <a:bodyPr/>
              <a:lstStyle/>
              <a:p>
                <a:pPr>
                  <a:defRPr sz="1000" b="0" i="0" u="none" strike="noStrike" baseline="0">
                    <a:solidFill>
                      <a:srgbClr val="FFFFFF"/>
                    </a:solidFill>
                    <a:latin typeface="+mn-lt"/>
                    <a:ea typeface="Arial"/>
                    <a:cs typeface="Arial"/>
                  </a:defRPr>
                </a:pPr>
                <a:endParaRPr lang="hu-H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Munka1!$A$2:$A$5</c:f>
              <c:strCache>
                <c:ptCount val="4"/>
                <c:pt idx="0">
                  <c:v>Kategória 1</c:v>
                </c:pt>
                <c:pt idx="1">
                  <c:v>Kategória 2</c:v>
                </c:pt>
                <c:pt idx="2">
                  <c:v>Kategória 3</c:v>
                </c:pt>
                <c:pt idx="3">
                  <c:v>Kategória 4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25</c:v>
                </c:pt>
                <c:pt idx="1">
                  <c:v>12</c:v>
                </c:pt>
                <c:pt idx="2">
                  <c:v>45</c:v>
                </c:pt>
                <c:pt idx="3">
                  <c:v>18</c:v>
                </c:pt>
              </c:numCache>
            </c:numRef>
          </c:val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19"/>
        <c:axId val="338248856"/>
        <c:axId val="338249248"/>
      </c:barChart>
      <c:catAx>
        <c:axId val="338248856"/>
        <c:scaling>
          <c:orientation val="maxMin"/>
        </c:scaling>
        <c:delete val="1"/>
        <c:axPos val="l"/>
        <c:numFmt formatCode="General" sourceLinked="1"/>
        <c:majorTickMark val="none"/>
        <c:minorTickMark val="none"/>
        <c:tickLblPos val="nextTo"/>
        <c:crossAx val="338249248"/>
        <c:crosses val="autoZero"/>
        <c:auto val="1"/>
        <c:lblAlgn val="ctr"/>
        <c:lblOffset val="100"/>
        <c:tickLblSkip val="1"/>
        <c:tickMarkSkip val="1"/>
        <c:noMultiLvlLbl val="0"/>
      </c:catAx>
      <c:valAx>
        <c:axId val="338249248"/>
        <c:scaling>
          <c:orientation val="minMax"/>
        </c:scaling>
        <c:delete val="0"/>
        <c:axPos val="t"/>
        <c:numFmt formatCode="General" sourceLinked="1"/>
        <c:majorTickMark val="none"/>
        <c:minorTickMark val="none"/>
        <c:tickLblPos val="none"/>
        <c:spPr>
          <a:ln w="9572">
            <a:noFill/>
          </a:ln>
        </c:spPr>
        <c:crossAx val="338248856"/>
        <c:crosses val="autoZero"/>
        <c:crossBetween val="between"/>
      </c:valAx>
      <c:spPr>
        <a:noFill/>
        <a:ln w="25527">
          <a:noFill/>
        </a:ln>
      </c:spPr>
    </c:plotArea>
    <c:plotVisOnly val="1"/>
    <c:dispBlanksAs val="gap"/>
    <c:showDLblsOverMax val="0"/>
  </c:chart>
  <c:spPr>
    <a:noFill/>
    <a:ln>
      <a:noFill/>
    </a:ln>
  </c:spPr>
  <c:txPr>
    <a:bodyPr/>
    <a:lstStyle/>
    <a:p>
      <a:pPr>
        <a:defRPr sz="1809" b="1" i="0" u="none" strike="noStrike" baseline="0">
          <a:solidFill>
            <a:schemeClr val="tx1"/>
          </a:solidFill>
          <a:latin typeface="Arial"/>
          <a:ea typeface="Arial"/>
          <a:cs typeface="Arial"/>
        </a:defRPr>
      </a:pPr>
      <a:endParaRPr lang="hu-HU"/>
    </a:p>
  </c:txPr>
  <c:externalData r:id="rId2">
    <c:autoUpdate val="0"/>
  </c:externalData>
</c:chartSpace>
</file>

<file path=ppt/charts/chart1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1.7224236363670931E-2"/>
          <c:y val="0.15810492151662853"/>
          <c:w val="0.80794501172046551"/>
          <c:h val="0.56090763268441191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spPr>
            <a:solidFill>
              <a:srgbClr val="F7911E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</c:ser>
        <c:ser>
          <c:idx val="1"/>
          <c:order val="1"/>
          <c:tx>
            <c:strRef>
              <c:f>Munka1!$C$1</c:f>
              <c:strCache>
                <c:ptCount val="1"/>
                <c:pt idx="0">
                  <c:v>Sorozat 2</c:v>
                </c:pt>
              </c:strCache>
            </c:strRef>
          </c:tx>
          <c:spPr>
            <a:solidFill>
              <a:srgbClr val="EF5205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Munka1!$C$2:$C$5</c:f>
              <c:numCache>
                <c:formatCode>General</c:formatCode>
                <c:ptCount val="4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</c:ser>
        <c:ser>
          <c:idx val="2"/>
          <c:order val="2"/>
          <c:tx>
            <c:strRef>
              <c:f>Munka1!$D$1</c:f>
              <c:strCache>
                <c:ptCount val="1"/>
                <c:pt idx="0">
                  <c:v>Sorozat 3</c:v>
                </c:pt>
              </c:strCache>
            </c:strRef>
          </c:tx>
          <c:spPr>
            <a:solidFill>
              <a:srgbClr val="C50017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Munka1!$D$2:$D$5</c:f>
              <c:numCache>
                <c:formatCode>General</c:formatCode>
                <c:ptCount val="4"/>
                <c:pt idx="0">
                  <c:v>1</c:v>
                </c:pt>
                <c:pt idx="1">
                  <c:v>1.5</c:v>
                </c:pt>
                <c:pt idx="2">
                  <c:v>2</c:v>
                </c:pt>
                <c:pt idx="3">
                  <c:v>5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0"/>
        <c:overlap val="100"/>
        <c:axId val="279821352"/>
        <c:axId val="279821744"/>
      </c:barChart>
      <c:catAx>
        <c:axId val="279821352"/>
        <c:scaling>
          <c:orientation val="minMax"/>
        </c:scaling>
        <c:delete val="0"/>
        <c:axPos val="b"/>
        <c:numFmt formatCode="General" sourceLinked="0"/>
        <c:majorTickMark val="none"/>
        <c:minorTickMark val="none"/>
        <c:tickLblPos val="nextTo"/>
        <c:spPr>
          <a:ln>
            <a:noFill/>
          </a:ln>
        </c:spPr>
        <c:txPr>
          <a:bodyPr/>
          <a:lstStyle/>
          <a:p>
            <a:pPr>
              <a:defRPr sz="1000">
                <a:solidFill>
                  <a:srgbClr val="333333"/>
                </a:solidFill>
              </a:defRPr>
            </a:pPr>
            <a:endParaRPr lang="hu-HU"/>
          </a:p>
        </c:txPr>
        <c:crossAx val="279821744"/>
        <c:crosses val="autoZero"/>
        <c:auto val="1"/>
        <c:lblAlgn val="ctr"/>
        <c:lblOffset val="100"/>
        <c:noMultiLvlLbl val="0"/>
      </c:catAx>
      <c:valAx>
        <c:axId val="279821744"/>
        <c:scaling>
          <c:orientation val="minMax"/>
        </c:scaling>
        <c:delete val="1"/>
        <c:axPos val="l"/>
        <c:numFmt formatCode="General" sourceLinked="1"/>
        <c:majorTickMark val="out"/>
        <c:minorTickMark val="none"/>
        <c:tickLblPos val="none"/>
        <c:crossAx val="279821352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hu-HU"/>
    </a:p>
  </c:txPr>
  <c:externalData r:id="rId2">
    <c:autoUpdate val="0"/>
  </c:externalData>
</c:chartSpace>
</file>

<file path=ppt/charts/chart16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0.25027288197731368"/>
          <c:y val="0.15787769339202273"/>
          <c:w val="0.22859269068086432"/>
          <c:h val="0.68134587025774318"/>
        </c:manualLayout>
      </c:layout>
      <c:barChart>
        <c:barDir val="bar"/>
        <c:grouping val="clustered"/>
        <c:varyColors val="0"/>
        <c:ser>
          <c:idx val="8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spPr>
            <a:solidFill>
              <a:srgbClr val="F7911E"/>
            </a:solidFill>
            <a:ln w="25527">
              <a:noFill/>
            </a:ln>
          </c:spPr>
          <c:invertIfNegative val="0"/>
          <c:dPt>
            <c:idx val="0"/>
            <c:invertIfNegative val="0"/>
            <c:bubble3D val="0"/>
            <c:spPr>
              <a:solidFill>
                <a:srgbClr val="EF5205"/>
              </a:solidFill>
              <a:ln w="25527">
                <a:noFill/>
              </a:ln>
            </c:spPr>
          </c:dPt>
          <c:dPt>
            <c:idx val="2"/>
            <c:invertIfNegative val="0"/>
            <c:bubble3D val="0"/>
            <c:spPr>
              <a:solidFill>
                <a:srgbClr val="3B0541"/>
              </a:solidFill>
              <a:ln w="25527">
                <a:noFill/>
              </a:ln>
            </c:spPr>
          </c:dPt>
          <c:dPt>
            <c:idx val="3"/>
            <c:invertIfNegative val="0"/>
            <c:bubble3D val="0"/>
            <c:spPr>
              <a:solidFill>
                <a:srgbClr val="7A2280"/>
              </a:solidFill>
              <a:ln w="25527">
                <a:noFill/>
              </a:ln>
            </c:spPr>
          </c:dPt>
          <c:dLbls>
            <c:numFmt formatCode="#,##0" sourceLinked="0"/>
            <c:spPr>
              <a:noFill/>
              <a:ln w="25527">
                <a:noFill/>
              </a:ln>
            </c:spPr>
            <c:txPr>
              <a:bodyPr/>
              <a:lstStyle/>
              <a:p>
                <a:pPr>
                  <a:defRPr sz="1000" b="0" i="0" u="none" strike="noStrike" baseline="0">
                    <a:solidFill>
                      <a:srgbClr val="FFFFFF"/>
                    </a:solidFill>
                    <a:latin typeface="+mn-lt"/>
                    <a:ea typeface="Arial"/>
                    <a:cs typeface="Arial"/>
                  </a:defRPr>
                </a:pPr>
                <a:endParaRPr lang="hu-H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Munka1!$A$2:$A$5</c:f>
              <c:strCache>
                <c:ptCount val="4"/>
                <c:pt idx="0">
                  <c:v>Kategória 1</c:v>
                </c:pt>
                <c:pt idx="1">
                  <c:v>Kategória 2</c:v>
                </c:pt>
                <c:pt idx="2">
                  <c:v>Kategória 3</c:v>
                </c:pt>
                <c:pt idx="3">
                  <c:v>Kategória 4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23</c:v>
                </c:pt>
                <c:pt idx="1">
                  <c:v>30</c:v>
                </c:pt>
                <c:pt idx="2">
                  <c:v>40</c:v>
                </c:pt>
                <c:pt idx="3">
                  <c:v>7</c:v>
                </c:pt>
              </c:numCache>
            </c:numRef>
          </c:val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19"/>
        <c:axId val="338251208"/>
        <c:axId val="343235264"/>
      </c:barChart>
      <c:catAx>
        <c:axId val="338251208"/>
        <c:scaling>
          <c:orientation val="maxMin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ln w="9572">
            <a:noFill/>
          </a:ln>
        </c:spPr>
        <c:txPr>
          <a:bodyPr rot="0" vert="horz"/>
          <a:lstStyle/>
          <a:p>
            <a:pPr>
              <a:defRPr sz="1000" b="0" i="0" u="none" strike="noStrike" baseline="0">
                <a:solidFill>
                  <a:srgbClr val="333333"/>
                </a:solidFill>
                <a:latin typeface="+mn-lt"/>
                <a:ea typeface="Arial"/>
                <a:cs typeface="Arial"/>
              </a:defRPr>
            </a:pPr>
            <a:endParaRPr lang="hu-HU"/>
          </a:p>
        </c:txPr>
        <c:crossAx val="343235264"/>
        <c:crosses val="autoZero"/>
        <c:auto val="1"/>
        <c:lblAlgn val="ctr"/>
        <c:lblOffset val="100"/>
        <c:tickLblSkip val="1"/>
        <c:tickMarkSkip val="1"/>
        <c:noMultiLvlLbl val="0"/>
      </c:catAx>
      <c:valAx>
        <c:axId val="343235264"/>
        <c:scaling>
          <c:orientation val="minMax"/>
        </c:scaling>
        <c:delete val="0"/>
        <c:axPos val="t"/>
        <c:numFmt formatCode="General" sourceLinked="1"/>
        <c:majorTickMark val="none"/>
        <c:minorTickMark val="none"/>
        <c:tickLblPos val="none"/>
        <c:spPr>
          <a:ln w="9572">
            <a:noFill/>
          </a:ln>
        </c:spPr>
        <c:crossAx val="338251208"/>
        <c:crosses val="autoZero"/>
        <c:crossBetween val="between"/>
      </c:valAx>
      <c:spPr>
        <a:noFill/>
        <a:ln w="25527">
          <a:noFill/>
        </a:ln>
      </c:spPr>
    </c:plotArea>
    <c:plotVisOnly val="1"/>
    <c:dispBlanksAs val="gap"/>
    <c:showDLblsOverMax val="0"/>
  </c:chart>
  <c:spPr>
    <a:noFill/>
    <a:ln>
      <a:noFill/>
    </a:ln>
  </c:spPr>
  <c:txPr>
    <a:bodyPr/>
    <a:lstStyle/>
    <a:p>
      <a:pPr>
        <a:defRPr sz="1809" b="1" i="0" u="none" strike="noStrike" baseline="0">
          <a:solidFill>
            <a:schemeClr val="tx1"/>
          </a:solidFill>
          <a:latin typeface="Arial"/>
          <a:ea typeface="Arial"/>
          <a:cs typeface="Arial"/>
        </a:defRPr>
      </a:pPr>
      <a:endParaRPr lang="hu-HU"/>
    </a:p>
  </c:txPr>
  <c:externalData r:id="rId2">
    <c:autoUpdate val="0"/>
  </c:externalData>
</c:chartSpace>
</file>

<file path=ppt/charts/chart16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1.6777399003025942E-2"/>
          <c:y val="6.1588841614973543E-2"/>
          <c:w val="0.92621500654176669"/>
          <c:h val="0.68134587025774318"/>
        </c:manualLayout>
      </c:layout>
      <c:barChart>
        <c:barDir val="bar"/>
        <c:grouping val="clustered"/>
        <c:varyColors val="0"/>
        <c:ser>
          <c:idx val="8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spPr>
            <a:solidFill>
              <a:srgbClr val="F7911E"/>
            </a:solidFill>
            <a:ln w="25527">
              <a:noFill/>
            </a:ln>
          </c:spPr>
          <c:invertIfNegative val="0"/>
          <c:dPt>
            <c:idx val="0"/>
            <c:invertIfNegative val="0"/>
            <c:bubble3D val="0"/>
            <c:spPr>
              <a:solidFill>
                <a:srgbClr val="EF5205"/>
              </a:solidFill>
              <a:ln w="25527">
                <a:noFill/>
              </a:ln>
            </c:spPr>
          </c:dPt>
          <c:dPt>
            <c:idx val="2"/>
            <c:invertIfNegative val="0"/>
            <c:bubble3D val="0"/>
            <c:spPr>
              <a:solidFill>
                <a:srgbClr val="3B0541"/>
              </a:solidFill>
              <a:ln w="25527">
                <a:noFill/>
              </a:ln>
            </c:spPr>
          </c:dPt>
          <c:dPt>
            <c:idx val="3"/>
            <c:invertIfNegative val="0"/>
            <c:bubble3D val="0"/>
            <c:spPr>
              <a:solidFill>
                <a:srgbClr val="7A2280"/>
              </a:solidFill>
              <a:ln w="25527">
                <a:noFill/>
              </a:ln>
            </c:spPr>
          </c:dPt>
          <c:dLbls>
            <c:numFmt formatCode="#,##0" sourceLinked="0"/>
            <c:spPr>
              <a:noFill/>
              <a:ln w="25527">
                <a:noFill/>
              </a:ln>
            </c:spPr>
            <c:txPr>
              <a:bodyPr/>
              <a:lstStyle/>
              <a:p>
                <a:pPr>
                  <a:defRPr sz="1000" b="0" i="0" u="none" strike="noStrike" baseline="0">
                    <a:solidFill>
                      <a:srgbClr val="FFFFFF"/>
                    </a:solidFill>
                    <a:latin typeface="+mn-lt"/>
                    <a:ea typeface="Arial"/>
                    <a:cs typeface="Arial"/>
                  </a:defRPr>
                </a:pPr>
                <a:endParaRPr lang="hu-H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Munka1!$A$2:$A$5</c:f>
              <c:strCache>
                <c:ptCount val="4"/>
                <c:pt idx="0">
                  <c:v>Kategória 1</c:v>
                </c:pt>
                <c:pt idx="1">
                  <c:v>Kategória 2</c:v>
                </c:pt>
                <c:pt idx="2">
                  <c:v>Kategória 3</c:v>
                </c:pt>
                <c:pt idx="3">
                  <c:v>Kategória 4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13</c:v>
                </c:pt>
                <c:pt idx="1">
                  <c:v>38</c:v>
                </c:pt>
                <c:pt idx="2">
                  <c:v>25</c:v>
                </c:pt>
                <c:pt idx="3">
                  <c:v>24</c:v>
                </c:pt>
              </c:numCache>
            </c:numRef>
          </c:val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19"/>
        <c:axId val="343236048"/>
        <c:axId val="343236440"/>
      </c:barChart>
      <c:catAx>
        <c:axId val="343236048"/>
        <c:scaling>
          <c:orientation val="maxMin"/>
        </c:scaling>
        <c:delete val="1"/>
        <c:axPos val="l"/>
        <c:numFmt formatCode="General" sourceLinked="1"/>
        <c:majorTickMark val="none"/>
        <c:minorTickMark val="none"/>
        <c:tickLblPos val="nextTo"/>
        <c:crossAx val="343236440"/>
        <c:crosses val="autoZero"/>
        <c:auto val="1"/>
        <c:lblAlgn val="ctr"/>
        <c:lblOffset val="100"/>
        <c:tickLblSkip val="1"/>
        <c:tickMarkSkip val="1"/>
        <c:noMultiLvlLbl val="0"/>
      </c:catAx>
      <c:valAx>
        <c:axId val="343236440"/>
        <c:scaling>
          <c:orientation val="minMax"/>
        </c:scaling>
        <c:delete val="0"/>
        <c:axPos val="t"/>
        <c:numFmt formatCode="General" sourceLinked="1"/>
        <c:majorTickMark val="none"/>
        <c:minorTickMark val="none"/>
        <c:tickLblPos val="none"/>
        <c:spPr>
          <a:ln w="9572">
            <a:noFill/>
          </a:ln>
        </c:spPr>
        <c:crossAx val="343236048"/>
        <c:crosses val="autoZero"/>
        <c:crossBetween val="between"/>
      </c:valAx>
      <c:spPr>
        <a:noFill/>
        <a:ln w="25527">
          <a:noFill/>
        </a:ln>
      </c:spPr>
    </c:plotArea>
    <c:plotVisOnly val="1"/>
    <c:dispBlanksAs val="gap"/>
    <c:showDLblsOverMax val="0"/>
  </c:chart>
  <c:spPr>
    <a:noFill/>
    <a:ln>
      <a:noFill/>
    </a:ln>
  </c:spPr>
  <c:txPr>
    <a:bodyPr/>
    <a:lstStyle/>
    <a:p>
      <a:pPr>
        <a:defRPr sz="1809" b="1" i="0" u="none" strike="noStrike" baseline="0">
          <a:solidFill>
            <a:schemeClr val="tx1"/>
          </a:solidFill>
          <a:latin typeface="Arial"/>
          <a:ea typeface="Arial"/>
          <a:cs typeface="Arial"/>
        </a:defRPr>
      </a:pPr>
      <a:endParaRPr lang="hu-HU"/>
    </a:p>
  </c:txPr>
  <c:externalData r:id="rId2">
    <c:autoUpdate val="0"/>
  </c:externalData>
</c:chartSpace>
</file>

<file path=ppt/charts/chart16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4.890554537405019E-3"/>
          <c:y val="6.9612911296752844E-2"/>
          <c:w val="0.92621500654176669"/>
          <c:h val="0.68134587025774318"/>
        </c:manualLayout>
      </c:layout>
      <c:barChart>
        <c:barDir val="bar"/>
        <c:grouping val="clustered"/>
        <c:varyColors val="0"/>
        <c:ser>
          <c:idx val="8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spPr>
            <a:solidFill>
              <a:srgbClr val="F7911E"/>
            </a:solidFill>
            <a:ln w="25527">
              <a:noFill/>
            </a:ln>
          </c:spPr>
          <c:invertIfNegative val="0"/>
          <c:dPt>
            <c:idx val="0"/>
            <c:invertIfNegative val="0"/>
            <c:bubble3D val="0"/>
            <c:spPr>
              <a:solidFill>
                <a:srgbClr val="EF5205"/>
              </a:solidFill>
              <a:ln w="25527">
                <a:noFill/>
              </a:ln>
            </c:spPr>
          </c:dPt>
          <c:dPt>
            <c:idx val="2"/>
            <c:invertIfNegative val="0"/>
            <c:bubble3D val="0"/>
            <c:spPr>
              <a:solidFill>
                <a:srgbClr val="3B0541"/>
              </a:solidFill>
              <a:ln w="25527">
                <a:noFill/>
              </a:ln>
            </c:spPr>
          </c:dPt>
          <c:dPt>
            <c:idx val="3"/>
            <c:invertIfNegative val="0"/>
            <c:bubble3D val="0"/>
            <c:spPr>
              <a:solidFill>
                <a:srgbClr val="7A2280"/>
              </a:solidFill>
              <a:ln w="25527">
                <a:noFill/>
              </a:ln>
            </c:spPr>
          </c:dPt>
          <c:dLbls>
            <c:numFmt formatCode="#,##0" sourceLinked="0"/>
            <c:spPr>
              <a:noFill/>
              <a:ln w="25527">
                <a:noFill/>
              </a:ln>
            </c:spPr>
            <c:txPr>
              <a:bodyPr/>
              <a:lstStyle/>
              <a:p>
                <a:pPr>
                  <a:defRPr sz="1000" b="0" i="0" u="none" strike="noStrike" baseline="0">
                    <a:solidFill>
                      <a:srgbClr val="FFFFFF"/>
                    </a:solidFill>
                    <a:latin typeface="+mn-lt"/>
                    <a:ea typeface="Arial"/>
                    <a:cs typeface="Arial"/>
                  </a:defRPr>
                </a:pPr>
                <a:endParaRPr lang="hu-H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Munka1!$A$2:$A$5</c:f>
              <c:strCache>
                <c:ptCount val="4"/>
                <c:pt idx="0">
                  <c:v>Kategória 1</c:v>
                </c:pt>
                <c:pt idx="1">
                  <c:v>Kategória 2</c:v>
                </c:pt>
                <c:pt idx="2">
                  <c:v>Kategória 3</c:v>
                </c:pt>
                <c:pt idx="3">
                  <c:v>Kategória 4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25</c:v>
                </c:pt>
                <c:pt idx="1">
                  <c:v>12</c:v>
                </c:pt>
                <c:pt idx="2">
                  <c:v>45</c:v>
                </c:pt>
                <c:pt idx="3">
                  <c:v>18</c:v>
                </c:pt>
              </c:numCache>
            </c:numRef>
          </c:val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19"/>
        <c:axId val="343237224"/>
        <c:axId val="343237616"/>
      </c:barChart>
      <c:catAx>
        <c:axId val="343237224"/>
        <c:scaling>
          <c:orientation val="maxMin"/>
        </c:scaling>
        <c:delete val="1"/>
        <c:axPos val="l"/>
        <c:numFmt formatCode="General" sourceLinked="1"/>
        <c:majorTickMark val="none"/>
        <c:minorTickMark val="none"/>
        <c:tickLblPos val="nextTo"/>
        <c:crossAx val="343237616"/>
        <c:crosses val="autoZero"/>
        <c:auto val="1"/>
        <c:lblAlgn val="ctr"/>
        <c:lblOffset val="100"/>
        <c:tickLblSkip val="1"/>
        <c:tickMarkSkip val="1"/>
        <c:noMultiLvlLbl val="0"/>
      </c:catAx>
      <c:valAx>
        <c:axId val="343237616"/>
        <c:scaling>
          <c:orientation val="minMax"/>
        </c:scaling>
        <c:delete val="0"/>
        <c:axPos val="t"/>
        <c:numFmt formatCode="General" sourceLinked="1"/>
        <c:majorTickMark val="none"/>
        <c:minorTickMark val="none"/>
        <c:tickLblPos val="none"/>
        <c:spPr>
          <a:ln w="9572">
            <a:noFill/>
          </a:ln>
        </c:spPr>
        <c:crossAx val="343237224"/>
        <c:crosses val="autoZero"/>
        <c:crossBetween val="between"/>
      </c:valAx>
      <c:spPr>
        <a:noFill/>
        <a:ln w="25527">
          <a:noFill/>
        </a:ln>
      </c:spPr>
    </c:plotArea>
    <c:plotVisOnly val="1"/>
    <c:dispBlanksAs val="gap"/>
    <c:showDLblsOverMax val="0"/>
  </c:chart>
  <c:spPr>
    <a:noFill/>
    <a:ln>
      <a:noFill/>
    </a:ln>
  </c:spPr>
  <c:txPr>
    <a:bodyPr/>
    <a:lstStyle/>
    <a:p>
      <a:pPr>
        <a:defRPr sz="1809" b="1" i="0" u="none" strike="noStrike" baseline="0">
          <a:solidFill>
            <a:schemeClr val="tx1"/>
          </a:solidFill>
          <a:latin typeface="Arial"/>
          <a:ea typeface="Arial"/>
          <a:cs typeface="Arial"/>
        </a:defRPr>
      </a:pPr>
      <a:endParaRPr lang="hu-HU"/>
    </a:p>
  </c:txPr>
  <c:externalData r:id="rId2">
    <c:autoUpdate val="0"/>
  </c:externalData>
</c:chartSpace>
</file>

<file path=ppt/charts/chart16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1.4878880237260124E-2"/>
          <c:y val="0"/>
          <c:w val="0.27266196490077094"/>
          <c:h val="1"/>
        </c:manualLayout>
      </c:layout>
      <c:pieChart>
        <c:varyColors val="1"/>
        <c:ser>
          <c:idx val="0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dPt>
            <c:idx val="0"/>
            <c:bubble3D val="0"/>
            <c:spPr>
              <a:solidFill>
                <a:srgbClr val="7A2280"/>
              </a:solidFill>
            </c:spPr>
          </c:dPt>
          <c:dPt>
            <c:idx val="1"/>
            <c:bubble3D val="0"/>
            <c:spPr>
              <a:solidFill>
                <a:srgbClr val="3B0541"/>
              </a:solidFill>
            </c:spPr>
          </c:dPt>
          <c:dPt>
            <c:idx val="2"/>
            <c:bubble3D val="0"/>
            <c:spPr>
              <a:solidFill>
                <a:srgbClr val="F7911E"/>
              </a:solidFill>
            </c:spPr>
          </c:dPt>
          <c:dPt>
            <c:idx val="3"/>
            <c:bubble3D val="0"/>
            <c:spPr>
              <a:solidFill>
                <a:srgbClr val="EF5205"/>
              </a:solidFill>
            </c:spPr>
          </c:dPt>
          <c:dPt>
            <c:idx val="4"/>
            <c:bubble3D val="0"/>
            <c:spPr>
              <a:solidFill>
                <a:schemeClr val="tx1">
                  <a:lumMod val="65000"/>
                  <a:lumOff val="35000"/>
                </a:schemeClr>
              </a:solidFill>
            </c:spPr>
          </c:dPt>
          <c:dPt>
            <c:idx val="5"/>
            <c:bubble3D val="0"/>
            <c:spPr>
              <a:solidFill>
                <a:schemeClr val="tx1">
                  <a:lumMod val="50000"/>
                  <a:lumOff val="50000"/>
                </a:schemeClr>
              </a:solidFill>
            </c:spPr>
          </c:dPt>
          <c:dPt>
            <c:idx val="6"/>
            <c:bubble3D val="0"/>
            <c:spPr>
              <a:solidFill>
                <a:schemeClr val="tx1">
                  <a:lumMod val="65000"/>
                  <a:lumOff val="35000"/>
                </a:schemeClr>
              </a:solidFill>
            </c:spPr>
          </c:dPt>
          <c:dPt>
            <c:idx val="7"/>
            <c:bubble3D val="0"/>
            <c:spPr>
              <a:solidFill>
                <a:schemeClr val="tx1">
                  <a:lumMod val="50000"/>
                  <a:lumOff val="50000"/>
                </a:schemeClr>
              </a:solidFill>
            </c:spPr>
          </c:dPt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000">
                    <a:solidFill>
                      <a:schemeClr val="bg1"/>
                    </a:solidFill>
                  </a:defRPr>
                </a:pPr>
                <a:endParaRPr lang="hu-HU"/>
              </a:p>
            </c:txPr>
            <c:dLblPos val="inEnd"/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extLst>
              <c:ext xmlns:c15="http://schemas.microsoft.com/office/drawing/2012/chart" uri="{CE6537A1-D6FC-4f65-9D91-7224C49458BB}"/>
            </c:extLst>
          </c:dLbls>
          <c:cat>
            <c:strRef>
              <c:f>Munka1!$A$2:$A$5</c:f>
              <c:strCache>
                <c:ptCount val="4"/>
                <c:pt idx="0">
                  <c:v>Kategória 1</c:v>
                </c:pt>
                <c:pt idx="1">
                  <c:v>Kategória 2</c:v>
                </c:pt>
                <c:pt idx="2">
                  <c:v>Kategória 3</c:v>
                </c:pt>
                <c:pt idx="3">
                  <c:v>Kategória 4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23</c:v>
                </c:pt>
                <c:pt idx="1">
                  <c:v>30</c:v>
                </c:pt>
                <c:pt idx="2">
                  <c:v>40</c:v>
                </c:pt>
                <c:pt idx="3">
                  <c:v>7</c:v>
                </c:pt>
              </c:numCache>
            </c:numRef>
          </c:val>
        </c:ser>
        <c:dLbls>
          <c:dLblPos val="inEnd"/>
          <c:showLegendKey val="0"/>
          <c:showVal val="1"/>
          <c:showCatName val="0"/>
          <c:showSerName val="0"/>
          <c:showPercent val="0"/>
          <c:showBubbleSize val="0"/>
          <c:showLeaderLines val="1"/>
        </c:dLbls>
        <c:firstSliceAng val="0"/>
      </c:pieChart>
    </c:plotArea>
    <c:plotVisOnly val="1"/>
    <c:dispBlanksAs val="gap"/>
    <c:showDLblsOverMax val="0"/>
  </c:chart>
  <c:txPr>
    <a:bodyPr/>
    <a:lstStyle/>
    <a:p>
      <a:pPr>
        <a:defRPr sz="1800"/>
      </a:pPr>
      <a:endParaRPr lang="hu-HU"/>
    </a:p>
  </c:txPr>
  <c:externalData r:id="rId2">
    <c:autoUpdate val="0"/>
  </c:externalData>
</c:chartSpace>
</file>

<file path=ppt/charts/chart16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7.7596150921005289E-2"/>
          <c:y val="2.3137492428831013E-4"/>
          <c:w val="0.2303410534283267"/>
          <c:h val="0.99976862507571174"/>
        </c:manualLayout>
      </c:layout>
      <c:pieChart>
        <c:varyColors val="1"/>
        <c:ser>
          <c:idx val="0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dPt>
            <c:idx val="0"/>
            <c:bubble3D val="0"/>
            <c:spPr>
              <a:solidFill>
                <a:srgbClr val="7A2280"/>
              </a:solidFill>
            </c:spPr>
          </c:dPt>
          <c:dPt>
            <c:idx val="1"/>
            <c:bubble3D val="0"/>
            <c:spPr>
              <a:solidFill>
                <a:srgbClr val="3B0541"/>
              </a:solidFill>
            </c:spPr>
          </c:dPt>
          <c:dPt>
            <c:idx val="2"/>
            <c:bubble3D val="0"/>
            <c:spPr>
              <a:solidFill>
                <a:srgbClr val="F7911E"/>
              </a:solidFill>
            </c:spPr>
          </c:dPt>
          <c:dPt>
            <c:idx val="3"/>
            <c:bubble3D val="0"/>
            <c:spPr>
              <a:solidFill>
                <a:srgbClr val="EF5205"/>
              </a:solidFill>
            </c:spPr>
          </c:dPt>
          <c:dPt>
            <c:idx val="4"/>
            <c:bubble3D val="0"/>
            <c:spPr>
              <a:solidFill>
                <a:schemeClr val="tx1">
                  <a:lumMod val="65000"/>
                  <a:lumOff val="35000"/>
                </a:schemeClr>
              </a:solidFill>
            </c:spPr>
          </c:dPt>
          <c:dPt>
            <c:idx val="5"/>
            <c:bubble3D val="0"/>
            <c:spPr>
              <a:solidFill>
                <a:schemeClr val="tx1">
                  <a:lumMod val="50000"/>
                  <a:lumOff val="50000"/>
                </a:schemeClr>
              </a:solidFill>
            </c:spPr>
          </c:dPt>
          <c:dPt>
            <c:idx val="6"/>
            <c:bubble3D val="0"/>
            <c:spPr>
              <a:solidFill>
                <a:schemeClr val="tx1">
                  <a:lumMod val="65000"/>
                  <a:lumOff val="35000"/>
                </a:schemeClr>
              </a:solidFill>
            </c:spPr>
          </c:dPt>
          <c:dPt>
            <c:idx val="7"/>
            <c:bubble3D val="0"/>
            <c:spPr>
              <a:solidFill>
                <a:schemeClr val="tx1">
                  <a:lumMod val="50000"/>
                  <a:lumOff val="50000"/>
                </a:schemeClr>
              </a:solidFill>
            </c:spPr>
          </c:dPt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000">
                    <a:solidFill>
                      <a:schemeClr val="bg1"/>
                    </a:solidFill>
                  </a:defRPr>
                </a:pPr>
                <a:endParaRPr lang="hu-HU"/>
              </a:p>
            </c:txPr>
            <c:dLblPos val="inEnd"/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extLst>
              <c:ext xmlns:c15="http://schemas.microsoft.com/office/drawing/2012/chart" uri="{CE6537A1-D6FC-4f65-9D91-7224C49458BB}"/>
            </c:extLst>
          </c:dLbls>
          <c:cat>
            <c:strRef>
              <c:f>Munka1!$A$2:$A$5</c:f>
              <c:strCache>
                <c:ptCount val="4"/>
                <c:pt idx="0">
                  <c:v>Kategória 1</c:v>
                </c:pt>
                <c:pt idx="1">
                  <c:v>Kategória 2</c:v>
                </c:pt>
                <c:pt idx="2">
                  <c:v>Kategória 3</c:v>
                </c:pt>
                <c:pt idx="3">
                  <c:v>Kategória 4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23</c:v>
                </c:pt>
                <c:pt idx="1">
                  <c:v>30</c:v>
                </c:pt>
                <c:pt idx="2">
                  <c:v>40</c:v>
                </c:pt>
                <c:pt idx="3">
                  <c:v>7</c:v>
                </c:pt>
              </c:numCache>
            </c:numRef>
          </c:val>
        </c:ser>
        <c:dLbls>
          <c:dLblPos val="inEnd"/>
          <c:showLegendKey val="0"/>
          <c:showVal val="1"/>
          <c:showCatName val="0"/>
          <c:showSerName val="0"/>
          <c:showPercent val="0"/>
          <c:showBubbleSize val="0"/>
          <c:showLeaderLines val="1"/>
        </c:dLbls>
        <c:firstSliceAng val="0"/>
      </c:pieChart>
    </c:plotArea>
    <c:legend>
      <c:legendPos val="r"/>
      <c:layout>
        <c:manualLayout>
          <c:xMode val="edge"/>
          <c:yMode val="edge"/>
          <c:x val="0.70343235964852791"/>
          <c:y val="0"/>
          <c:w val="0.29459945012359801"/>
          <c:h val="1"/>
        </c:manualLayout>
      </c:layout>
      <c:overlay val="0"/>
      <c:txPr>
        <a:bodyPr/>
        <a:lstStyle/>
        <a:p>
          <a:pPr>
            <a:defRPr sz="1000"/>
          </a:pPr>
          <a:endParaRPr lang="hu-HU"/>
        </a:p>
      </c:txPr>
    </c:legend>
    <c:plotVisOnly val="1"/>
    <c:dispBlanksAs val="gap"/>
    <c:showDLblsOverMax val="0"/>
  </c:chart>
  <c:txPr>
    <a:bodyPr/>
    <a:lstStyle/>
    <a:p>
      <a:pPr>
        <a:defRPr sz="1800"/>
      </a:pPr>
      <a:endParaRPr lang="hu-HU"/>
    </a:p>
  </c:txPr>
  <c:externalData r:id="rId2">
    <c:autoUpdate val="0"/>
  </c:externalData>
</c:chartSpace>
</file>

<file path=ppt/charts/chart16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1.7224236363670931E-2"/>
          <c:y val="0.15810492151662853"/>
          <c:w val="0.80794501172046551"/>
          <c:h val="0.56090763268441191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spPr>
            <a:solidFill>
              <a:srgbClr val="F7911E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</c:ser>
        <c:ser>
          <c:idx val="1"/>
          <c:order val="1"/>
          <c:tx>
            <c:strRef>
              <c:f>Munka1!$C$1</c:f>
              <c:strCache>
                <c:ptCount val="1"/>
                <c:pt idx="0">
                  <c:v>Sorozat 2</c:v>
                </c:pt>
              </c:strCache>
            </c:strRef>
          </c:tx>
          <c:spPr>
            <a:solidFill>
              <a:srgbClr val="EF5205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Munka1!$C$2:$C$5</c:f>
              <c:numCache>
                <c:formatCode>General</c:formatCode>
                <c:ptCount val="4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</c:ser>
        <c:ser>
          <c:idx val="2"/>
          <c:order val="2"/>
          <c:tx>
            <c:strRef>
              <c:f>Munka1!$D$1</c:f>
              <c:strCache>
                <c:ptCount val="1"/>
                <c:pt idx="0">
                  <c:v>Sorozat 3</c:v>
                </c:pt>
              </c:strCache>
            </c:strRef>
          </c:tx>
          <c:spPr>
            <a:solidFill>
              <a:srgbClr val="C50017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Munka1!$D$2:$D$5</c:f>
              <c:numCache>
                <c:formatCode>General</c:formatCode>
                <c:ptCount val="4"/>
                <c:pt idx="0">
                  <c:v>1</c:v>
                </c:pt>
                <c:pt idx="1">
                  <c:v>1.5</c:v>
                </c:pt>
                <c:pt idx="2">
                  <c:v>2</c:v>
                </c:pt>
                <c:pt idx="3">
                  <c:v>5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0"/>
        <c:overlap val="100"/>
        <c:axId val="343239576"/>
        <c:axId val="343239968"/>
      </c:barChart>
      <c:catAx>
        <c:axId val="343239576"/>
        <c:scaling>
          <c:orientation val="minMax"/>
        </c:scaling>
        <c:delete val="0"/>
        <c:axPos val="b"/>
        <c:numFmt formatCode="General" sourceLinked="0"/>
        <c:majorTickMark val="none"/>
        <c:minorTickMark val="none"/>
        <c:tickLblPos val="nextTo"/>
        <c:spPr>
          <a:ln>
            <a:noFill/>
          </a:ln>
        </c:spPr>
        <c:txPr>
          <a:bodyPr/>
          <a:lstStyle/>
          <a:p>
            <a:pPr>
              <a:defRPr sz="1000">
                <a:solidFill>
                  <a:srgbClr val="333333"/>
                </a:solidFill>
              </a:defRPr>
            </a:pPr>
            <a:endParaRPr lang="hu-HU"/>
          </a:p>
        </c:txPr>
        <c:crossAx val="343239968"/>
        <c:crosses val="autoZero"/>
        <c:auto val="1"/>
        <c:lblAlgn val="ctr"/>
        <c:lblOffset val="100"/>
        <c:noMultiLvlLbl val="0"/>
      </c:catAx>
      <c:valAx>
        <c:axId val="343239968"/>
        <c:scaling>
          <c:orientation val="minMax"/>
        </c:scaling>
        <c:delete val="1"/>
        <c:axPos val="l"/>
        <c:numFmt formatCode="General" sourceLinked="1"/>
        <c:majorTickMark val="out"/>
        <c:minorTickMark val="none"/>
        <c:tickLblPos val="none"/>
        <c:crossAx val="343239576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hu-HU"/>
    </a:p>
  </c:txPr>
  <c:externalData r:id="rId2">
    <c:autoUpdate val="0"/>
  </c:externalData>
</c:chartSpace>
</file>

<file path=ppt/charts/chart16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1.7224236363670931E-2"/>
          <c:y val="0.15810492151662853"/>
          <c:w val="0.80794501172046551"/>
          <c:h val="0.56090763268441191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spPr>
            <a:solidFill>
              <a:srgbClr val="F7911E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</c:ser>
        <c:ser>
          <c:idx val="1"/>
          <c:order val="1"/>
          <c:tx>
            <c:strRef>
              <c:f>Munka1!$C$1</c:f>
              <c:strCache>
                <c:ptCount val="1"/>
                <c:pt idx="0">
                  <c:v>Sorozat 2</c:v>
                </c:pt>
              </c:strCache>
            </c:strRef>
          </c:tx>
          <c:spPr>
            <a:solidFill>
              <a:srgbClr val="EF5205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Munka1!$C$2:$C$5</c:f>
              <c:numCache>
                <c:formatCode>General</c:formatCode>
                <c:ptCount val="4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</c:ser>
        <c:ser>
          <c:idx val="2"/>
          <c:order val="2"/>
          <c:tx>
            <c:strRef>
              <c:f>Munka1!$D$1</c:f>
              <c:strCache>
                <c:ptCount val="1"/>
                <c:pt idx="0">
                  <c:v>Sorozat 3</c:v>
                </c:pt>
              </c:strCache>
            </c:strRef>
          </c:tx>
          <c:spPr>
            <a:solidFill>
              <a:srgbClr val="C50017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Munka1!$D$2:$D$5</c:f>
              <c:numCache>
                <c:formatCode>General</c:formatCode>
                <c:ptCount val="4"/>
                <c:pt idx="0">
                  <c:v>1</c:v>
                </c:pt>
                <c:pt idx="1">
                  <c:v>1.5</c:v>
                </c:pt>
                <c:pt idx="2">
                  <c:v>2</c:v>
                </c:pt>
                <c:pt idx="3">
                  <c:v>5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0"/>
        <c:overlap val="100"/>
        <c:axId val="343240752"/>
        <c:axId val="343241144"/>
      </c:barChart>
      <c:catAx>
        <c:axId val="343240752"/>
        <c:scaling>
          <c:orientation val="minMax"/>
        </c:scaling>
        <c:delete val="0"/>
        <c:axPos val="b"/>
        <c:numFmt formatCode="General" sourceLinked="0"/>
        <c:majorTickMark val="none"/>
        <c:minorTickMark val="none"/>
        <c:tickLblPos val="nextTo"/>
        <c:spPr>
          <a:ln>
            <a:noFill/>
          </a:ln>
        </c:spPr>
        <c:txPr>
          <a:bodyPr/>
          <a:lstStyle/>
          <a:p>
            <a:pPr>
              <a:defRPr sz="1000">
                <a:solidFill>
                  <a:srgbClr val="333333"/>
                </a:solidFill>
              </a:defRPr>
            </a:pPr>
            <a:endParaRPr lang="hu-HU"/>
          </a:p>
        </c:txPr>
        <c:crossAx val="343241144"/>
        <c:crosses val="autoZero"/>
        <c:auto val="1"/>
        <c:lblAlgn val="ctr"/>
        <c:lblOffset val="100"/>
        <c:noMultiLvlLbl val="0"/>
      </c:catAx>
      <c:valAx>
        <c:axId val="343241144"/>
        <c:scaling>
          <c:orientation val="minMax"/>
        </c:scaling>
        <c:delete val="1"/>
        <c:axPos val="l"/>
        <c:numFmt formatCode="General" sourceLinked="1"/>
        <c:majorTickMark val="out"/>
        <c:minorTickMark val="none"/>
        <c:tickLblPos val="none"/>
        <c:crossAx val="343240752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hu-HU"/>
    </a:p>
  </c:txPr>
  <c:externalData r:id="rId2">
    <c:autoUpdate val="0"/>
  </c:externalData>
</c:chartSpace>
</file>

<file path=ppt/charts/chart16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1.4878880237260124E-2"/>
          <c:y val="0"/>
          <c:w val="0.27266196490077094"/>
          <c:h val="1"/>
        </c:manualLayout>
      </c:layout>
      <c:pieChart>
        <c:varyColors val="1"/>
        <c:ser>
          <c:idx val="0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dPt>
            <c:idx val="0"/>
            <c:bubble3D val="0"/>
            <c:spPr>
              <a:solidFill>
                <a:srgbClr val="7A2280"/>
              </a:solidFill>
            </c:spPr>
          </c:dPt>
          <c:dPt>
            <c:idx val="1"/>
            <c:bubble3D val="0"/>
            <c:spPr>
              <a:solidFill>
                <a:srgbClr val="3B0541"/>
              </a:solidFill>
            </c:spPr>
          </c:dPt>
          <c:dPt>
            <c:idx val="2"/>
            <c:bubble3D val="0"/>
            <c:spPr>
              <a:solidFill>
                <a:srgbClr val="F7911E"/>
              </a:solidFill>
            </c:spPr>
          </c:dPt>
          <c:dPt>
            <c:idx val="3"/>
            <c:bubble3D val="0"/>
            <c:spPr>
              <a:solidFill>
                <a:srgbClr val="EF5205"/>
              </a:solidFill>
            </c:spPr>
          </c:dPt>
          <c:dPt>
            <c:idx val="4"/>
            <c:bubble3D val="0"/>
            <c:spPr>
              <a:solidFill>
                <a:schemeClr val="tx1">
                  <a:lumMod val="65000"/>
                  <a:lumOff val="35000"/>
                </a:schemeClr>
              </a:solidFill>
            </c:spPr>
          </c:dPt>
          <c:dPt>
            <c:idx val="5"/>
            <c:bubble3D val="0"/>
            <c:spPr>
              <a:solidFill>
                <a:schemeClr val="tx1">
                  <a:lumMod val="50000"/>
                  <a:lumOff val="50000"/>
                </a:schemeClr>
              </a:solidFill>
            </c:spPr>
          </c:dPt>
          <c:dPt>
            <c:idx val="6"/>
            <c:bubble3D val="0"/>
            <c:spPr>
              <a:solidFill>
                <a:schemeClr val="tx1">
                  <a:lumMod val="65000"/>
                  <a:lumOff val="35000"/>
                </a:schemeClr>
              </a:solidFill>
            </c:spPr>
          </c:dPt>
          <c:dPt>
            <c:idx val="7"/>
            <c:bubble3D val="0"/>
            <c:spPr>
              <a:solidFill>
                <a:schemeClr val="tx1">
                  <a:lumMod val="50000"/>
                  <a:lumOff val="50000"/>
                </a:schemeClr>
              </a:solidFill>
            </c:spPr>
          </c:dPt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000">
                    <a:solidFill>
                      <a:schemeClr val="bg1"/>
                    </a:solidFill>
                  </a:defRPr>
                </a:pPr>
                <a:endParaRPr lang="hu-HU"/>
              </a:p>
            </c:txPr>
            <c:dLblPos val="inEnd"/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extLst>
              <c:ext xmlns:c15="http://schemas.microsoft.com/office/drawing/2012/chart" uri="{CE6537A1-D6FC-4f65-9D91-7224C49458BB}"/>
            </c:extLst>
          </c:dLbls>
          <c:cat>
            <c:strRef>
              <c:f>Munka1!$A$2:$A$5</c:f>
              <c:strCache>
                <c:ptCount val="4"/>
                <c:pt idx="0">
                  <c:v>Kategória 1</c:v>
                </c:pt>
                <c:pt idx="1">
                  <c:v>Kategória 2</c:v>
                </c:pt>
                <c:pt idx="2">
                  <c:v>Kategória 3</c:v>
                </c:pt>
                <c:pt idx="3">
                  <c:v>Kategória 4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23</c:v>
                </c:pt>
                <c:pt idx="1">
                  <c:v>30</c:v>
                </c:pt>
                <c:pt idx="2">
                  <c:v>40</c:v>
                </c:pt>
                <c:pt idx="3">
                  <c:v>7</c:v>
                </c:pt>
              </c:numCache>
            </c:numRef>
          </c:val>
        </c:ser>
        <c:dLbls>
          <c:dLblPos val="inEnd"/>
          <c:showLegendKey val="0"/>
          <c:showVal val="1"/>
          <c:showCatName val="0"/>
          <c:showSerName val="0"/>
          <c:showPercent val="0"/>
          <c:showBubbleSize val="0"/>
          <c:showLeaderLines val="1"/>
        </c:dLbls>
        <c:firstSliceAng val="0"/>
      </c:pieChart>
    </c:plotArea>
    <c:plotVisOnly val="1"/>
    <c:dispBlanksAs val="gap"/>
    <c:showDLblsOverMax val="0"/>
  </c:chart>
  <c:txPr>
    <a:bodyPr/>
    <a:lstStyle/>
    <a:p>
      <a:pPr>
        <a:defRPr sz="1800"/>
      </a:pPr>
      <a:endParaRPr lang="hu-HU"/>
    </a:p>
  </c:txPr>
  <c:externalData r:id="rId2">
    <c:autoUpdate val="0"/>
  </c:externalData>
</c:chartSpace>
</file>

<file path=ppt/charts/chart16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7.7596150921005289E-2"/>
          <c:y val="2.3137492428831013E-4"/>
          <c:w val="0.2303410534283267"/>
          <c:h val="0.99976862507571174"/>
        </c:manualLayout>
      </c:layout>
      <c:pieChart>
        <c:varyColors val="1"/>
        <c:ser>
          <c:idx val="0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dPt>
            <c:idx val="0"/>
            <c:bubble3D val="0"/>
            <c:spPr>
              <a:solidFill>
                <a:srgbClr val="7A2280"/>
              </a:solidFill>
            </c:spPr>
          </c:dPt>
          <c:dPt>
            <c:idx val="1"/>
            <c:bubble3D val="0"/>
            <c:spPr>
              <a:solidFill>
                <a:srgbClr val="3B0541"/>
              </a:solidFill>
            </c:spPr>
          </c:dPt>
          <c:dPt>
            <c:idx val="2"/>
            <c:bubble3D val="0"/>
            <c:spPr>
              <a:solidFill>
                <a:srgbClr val="F7911E"/>
              </a:solidFill>
            </c:spPr>
          </c:dPt>
          <c:dPt>
            <c:idx val="3"/>
            <c:bubble3D val="0"/>
            <c:spPr>
              <a:solidFill>
                <a:srgbClr val="EF5205"/>
              </a:solidFill>
            </c:spPr>
          </c:dPt>
          <c:dPt>
            <c:idx val="4"/>
            <c:bubble3D val="0"/>
            <c:spPr>
              <a:solidFill>
                <a:schemeClr val="tx1">
                  <a:lumMod val="65000"/>
                  <a:lumOff val="35000"/>
                </a:schemeClr>
              </a:solidFill>
            </c:spPr>
          </c:dPt>
          <c:dPt>
            <c:idx val="5"/>
            <c:bubble3D val="0"/>
            <c:spPr>
              <a:solidFill>
                <a:schemeClr val="tx1">
                  <a:lumMod val="50000"/>
                  <a:lumOff val="50000"/>
                </a:schemeClr>
              </a:solidFill>
            </c:spPr>
          </c:dPt>
          <c:dPt>
            <c:idx val="6"/>
            <c:bubble3D val="0"/>
            <c:spPr>
              <a:solidFill>
                <a:schemeClr val="tx1">
                  <a:lumMod val="65000"/>
                  <a:lumOff val="35000"/>
                </a:schemeClr>
              </a:solidFill>
            </c:spPr>
          </c:dPt>
          <c:dPt>
            <c:idx val="7"/>
            <c:bubble3D val="0"/>
            <c:spPr>
              <a:solidFill>
                <a:schemeClr val="tx1">
                  <a:lumMod val="50000"/>
                  <a:lumOff val="50000"/>
                </a:schemeClr>
              </a:solidFill>
            </c:spPr>
          </c:dPt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000">
                    <a:solidFill>
                      <a:schemeClr val="bg1"/>
                    </a:solidFill>
                  </a:defRPr>
                </a:pPr>
                <a:endParaRPr lang="hu-HU"/>
              </a:p>
            </c:txPr>
            <c:dLblPos val="inEnd"/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extLst>
              <c:ext xmlns:c15="http://schemas.microsoft.com/office/drawing/2012/chart" uri="{CE6537A1-D6FC-4f65-9D91-7224C49458BB}"/>
            </c:extLst>
          </c:dLbls>
          <c:cat>
            <c:strRef>
              <c:f>Munka1!$A$2:$A$5</c:f>
              <c:strCache>
                <c:ptCount val="4"/>
                <c:pt idx="0">
                  <c:v>Kategória 1</c:v>
                </c:pt>
                <c:pt idx="1">
                  <c:v>Kategória 2</c:v>
                </c:pt>
                <c:pt idx="2">
                  <c:v>Kategória 3</c:v>
                </c:pt>
                <c:pt idx="3">
                  <c:v>Kategória 4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23</c:v>
                </c:pt>
                <c:pt idx="1">
                  <c:v>30</c:v>
                </c:pt>
                <c:pt idx="2">
                  <c:v>40</c:v>
                </c:pt>
                <c:pt idx="3">
                  <c:v>7</c:v>
                </c:pt>
              </c:numCache>
            </c:numRef>
          </c:val>
        </c:ser>
        <c:dLbls>
          <c:dLblPos val="inEnd"/>
          <c:showLegendKey val="0"/>
          <c:showVal val="1"/>
          <c:showCatName val="0"/>
          <c:showSerName val="0"/>
          <c:showPercent val="0"/>
          <c:showBubbleSize val="0"/>
          <c:showLeaderLines val="1"/>
        </c:dLbls>
        <c:firstSliceAng val="0"/>
      </c:pieChart>
    </c:plotArea>
    <c:legend>
      <c:legendPos val="r"/>
      <c:layout>
        <c:manualLayout>
          <c:xMode val="edge"/>
          <c:yMode val="edge"/>
          <c:x val="0.70343235964852791"/>
          <c:y val="0"/>
          <c:w val="0.29459945012359801"/>
          <c:h val="1"/>
        </c:manualLayout>
      </c:layout>
      <c:overlay val="0"/>
      <c:txPr>
        <a:bodyPr/>
        <a:lstStyle/>
        <a:p>
          <a:pPr>
            <a:defRPr sz="1000"/>
          </a:pPr>
          <a:endParaRPr lang="hu-HU"/>
        </a:p>
      </c:txPr>
    </c:legend>
    <c:plotVisOnly val="1"/>
    <c:dispBlanksAs val="gap"/>
    <c:showDLblsOverMax val="0"/>
  </c:chart>
  <c:txPr>
    <a:bodyPr/>
    <a:lstStyle/>
    <a:p>
      <a:pPr>
        <a:defRPr sz="1800"/>
      </a:pPr>
      <a:endParaRPr lang="hu-HU"/>
    </a:p>
  </c:txPr>
  <c:externalData r:id="rId2">
    <c:autoUpdate val="0"/>
  </c:externalData>
</c:chartSpace>
</file>

<file path=ppt/charts/chart16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1.7224236363670931E-2"/>
          <c:y val="0.15810492151662853"/>
          <c:w val="0.80794501172046551"/>
          <c:h val="0.56090763268441191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spPr>
            <a:solidFill>
              <a:srgbClr val="F7911E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</c:ser>
        <c:ser>
          <c:idx val="1"/>
          <c:order val="1"/>
          <c:tx>
            <c:strRef>
              <c:f>Munka1!$C$1</c:f>
              <c:strCache>
                <c:ptCount val="1"/>
                <c:pt idx="0">
                  <c:v>Sorozat 2</c:v>
                </c:pt>
              </c:strCache>
            </c:strRef>
          </c:tx>
          <c:spPr>
            <a:solidFill>
              <a:srgbClr val="EF5205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Munka1!$C$2:$C$5</c:f>
              <c:numCache>
                <c:formatCode>General</c:formatCode>
                <c:ptCount val="4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</c:ser>
        <c:ser>
          <c:idx val="2"/>
          <c:order val="2"/>
          <c:tx>
            <c:strRef>
              <c:f>Munka1!$D$1</c:f>
              <c:strCache>
                <c:ptCount val="1"/>
                <c:pt idx="0">
                  <c:v>Sorozat 3</c:v>
                </c:pt>
              </c:strCache>
            </c:strRef>
          </c:tx>
          <c:spPr>
            <a:solidFill>
              <a:srgbClr val="C50017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Munka1!$D$2:$D$5</c:f>
              <c:numCache>
                <c:formatCode>General</c:formatCode>
                <c:ptCount val="4"/>
                <c:pt idx="0">
                  <c:v>1</c:v>
                </c:pt>
                <c:pt idx="1">
                  <c:v>1.5</c:v>
                </c:pt>
                <c:pt idx="2">
                  <c:v>2</c:v>
                </c:pt>
                <c:pt idx="3">
                  <c:v>5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0"/>
        <c:overlap val="100"/>
        <c:axId val="343245848"/>
        <c:axId val="343246240"/>
      </c:barChart>
      <c:catAx>
        <c:axId val="343245848"/>
        <c:scaling>
          <c:orientation val="minMax"/>
        </c:scaling>
        <c:delete val="0"/>
        <c:axPos val="b"/>
        <c:numFmt formatCode="General" sourceLinked="0"/>
        <c:majorTickMark val="none"/>
        <c:minorTickMark val="none"/>
        <c:tickLblPos val="nextTo"/>
        <c:spPr>
          <a:ln>
            <a:noFill/>
          </a:ln>
        </c:spPr>
        <c:txPr>
          <a:bodyPr/>
          <a:lstStyle/>
          <a:p>
            <a:pPr>
              <a:defRPr sz="1000">
                <a:solidFill>
                  <a:srgbClr val="333333"/>
                </a:solidFill>
              </a:defRPr>
            </a:pPr>
            <a:endParaRPr lang="hu-HU"/>
          </a:p>
        </c:txPr>
        <c:crossAx val="343246240"/>
        <c:crosses val="autoZero"/>
        <c:auto val="1"/>
        <c:lblAlgn val="ctr"/>
        <c:lblOffset val="100"/>
        <c:noMultiLvlLbl val="0"/>
      </c:catAx>
      <c:valAx>
        <c:axId val="343246240"/>
        <c:scaling>
          <c:orientation val="minMax"/>
        </c:scaling>
        <c:delete val="1"/>
        <c:axPos val="l"/>
        <c:numFmt formatCode="General" sourceLinked="1"/>
        <c:majorTickMark val="out"/>
        <c:minorTickMark val="none"/>
        <c:tickLblPos val="none"/>
        <c:crossAx val="343245848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hu-HU"/>
    </a:p>
  </c:txPr>
  <c:externalData r:id="rId2">
    <c:autoUpdate val="0"/>
  </c:externalData>
</c:chartSpace>
</file>

<file path=ppt/charts/chart1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1.4878880237260124E-2"/>
          <c:y val="0"/>
          <c:w val="0.27266196490077094"/>
          <c:h val="1"/>
        </c:manualLayout>
      </c:layout>
      <c:pieChart>
        <c:varyColors val="1"/>
        <c:ser>
          <c:idx val="0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dPt>
            <c:idx val="0"/>
            <c:bubble3D val="0"/>
            <c:spPr>
              <a:solidFill>
                <a:srgbClr val="7A2280"/>
              </a:solidFill>
            </c:spPr>
          </c:dPt>
          <c:dPt>
            <c:idx val="1"/>
            <c:bubble3D val="0"/>
            <c:spPr>
              <a:solidFill>
                <a:srgbClr val="3B0541"/>
              </a:solidFill>
            </c:spPr>
          </c:dPt>
          <c:dPt>
            <c:idx val="2"/>
            <c:bubble3D val="0"/>
            <c:spPr>
              <a:solidFill>
                <a:srgbClr val="F7911E"/>
              </a:solidFill>
            </c:spPr>
          </c:dPt>
          <c:dPt>
            <c:idx val="3"/>
            <c:bubble3D val="0"/>
            <c:spPr>
              <a:solidFill>
                <a:srgbClr val="EF5205"/>
              </a:solidFill>
            </c:spPr>
          </c:dPt>
          <c:dPt>
            <c:idx val="4"/>
            <c:bubble3D val="0"/>
            <c:spPr>
              <a:solidFill>
                <a:schemeClr val="tx1">
                  <a:lumMod val="65000"/>
                  <a:lumOff val="35000"/>
                </a:schemeClr>
              </a:solidFill>
            </c:spPr>
          </c:dPt>
          <c:dPt>
            <c:idx val="5"/>
            <c:bubble3D val="0"/>
            <c:spPr>
              <a:solidFill>
                <a:schemeClr val="tx1">
                  <a:lumMod val="50000"/>
                  <a:lumOff val="50000"/>
                </a:schemeClr>
              </a:solidFill>
            </c:spPr>
          </c:dPt>
          <c:dPt>
            <c:idx val="6"/>
            <c:bubble3D val="0"/>
            <c:spPr>
              <a:solidFill>
                <a:schemeClr val="tx1">
                  <a:lumMod val="65000"/>
                  <a:lumOff val="35000"/>
                </a:schemeClr>
              </a:solidFill>
            </c:spPr>
          </c:dPt>
          <c:dPt>
            <c:idx val="7"/>
            <c:bubble3D val="0"/>
            <c:spPr>
              <a:solidFill>
                <a:schemeClr val="tx1">
                  <a:lumMod val="50000"/>
                  <a:lumOff val="50000"/>
                </a:schemeClr>
              </a:solidFill>
            </c:spPr>
          </c:dPt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000">
                    <a:solidFill>
                      <a:schemeClr val="bg1"/>
                    </a:solidFill>
                  </a:defRPr>
                </a:pPr>
                <a:endParaRPr lang="hu-HU"/>
              </a:p>
            </c:txPr>
            <c:dLblPos val="inEnd"/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extLst>
              <c:ext xmlns:c15="http://schemas.microsoft.com/office/drawing/2012/chart" uri="{CE6537A1-D6FC-4f65-9D91-7224C49458BB}"/>
            </c:extLst>
          </c:dLbls>
          <c:cat>
            <c:strRef>
              <c:f>Munka1!$A$2:$A$5</c:f>
              <c:strCache>
                <c:ptCount val="4"/>
                <c:pt idx="0">
                  <c:v>Kategória 1</c:v>
                </c:pt>
                <c:pt idx="1">
                  <c:v>Kategória 2</c:v>
                </c:pt>
                <c:pt idx="2">
                  <c:v>Kategória 3</c:v>
                </c:pt>
                <c:pt idx="3">
                  <c:v>Kategória 4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23</c:v>
                </c:pt>
                <c:pt idx="1">
                  <c:v>30</c:v>
                </c:pt>
                <c:pt idx="2">
                  <c:v>40</c:v>
                </c:pt>
                <c:pt idx="3">
                  <c:v>7</c:v>
                </c:pt>
              </c:numCache>
            </c:numRef>
          </c:val>
        </c:ser>
        <c:dLbls>
          <c:dLblPos val="inEnd"/>
          <c:showLegendKey val="0"/>
          <c:showVal val="1"/>
          <c:showCatName val="0"/>
          <c:showSerName val="0"/>
          <c:showPercent val="0"/>
          <c:showBubbleSize val="0"/>
          <c:showLeaderLines val="1"/>
        </c:dLbls>
        <c:firstSliceAng val="0"/>
      </c:pieChart>
    </c:plotArea>
    <c:plotVisOnly val="1"/>
    <c:dispBlanksAs val="gap"/>
    <c:showDLblsOverMax val="0"/>
  </c:chart>
  <c:txPr>
    <a:bodyPr/>
    <a:lstStyle/>
    <a:p>
      <a:pPr>
        <a:defRPr sz="1800"/>
      </a:pPr>
      <a:endParaRPr lang="hu-HU"/>
    </a:p>
  </c:txPr>
  <c:externalData r:id="rId2">
    <c:autoUpdate val="0"/>
  </c:externalData>
</c:chartSpace>
</file>

<file path=ppt/charts/chart17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1.7224236363670931E-2"/>
          <c:y val="0.15810492151662853"/>
          <c:w val="0.80794501172046551"/>
          <c:h val="0.56090763268441191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spPr>
            <a:solidFill>
              <a:srgbClr val="F7911E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</c:ser>
        <c:ser>
          <c:idx val="1"/>
          <c:order val="1"/>
          <c:tx>
            <c:strRef>
              <c:f>Munka1!$C$1</c:f>
              <c:strCache>
                <c:ptCount val="1"/>
                <c:pt idx="0">
                  <c:v>Sorozat 2</c:v>
                </c:pt>
              </c:strCache>
            </c:strRef>
          </c:tx>
          <c:spPr>
            <a:solidFill>
              <a:srgbClr val="EF5205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Munka1!$C$2:$C$5</c:f>
              <c:numCache>
                <c:formatCode>General</c:formatCode>
                <c:ptCount val="4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</c:ser>
        <c:ser>
          <c:idx val="2"/>
          <c:order val="2"/>
          <c:tx>
            <c:strRef>
              <c:f>Munka1!$D$1</c:f>
              <c:strCache>
                <c:ptCount val="1"/>
                <c:pt idx="0">
                  <c:v>Sorozat 3</c:v>
                </c:pt>
              </c:strCache>
            </c:strRef>
          </c:tx>
          <c:spPr>
            <a:solidFill>
              <a:srgbClr val="C50017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Munka1!$D$2:$D$5</c:f>
              <c:numCache>
                <c:formatCode>General</c:formatCode>
                <c:ptCount val="4"/>
                <c:pt idx="0">
                  <c:v>1</c:v>
                </c:pt>
                <c:pt idx="1">
                  <c:v>1.5</c:v>
                </c:pt>
                <c:pt idx="2">
                  <c:v>2</c:v>
                </c:pt>
                <c:pt idx="3">
                  <c:v>5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0"/>
        <c:overlap val="100"/>
        <c:axId val="343247024"/>
        <c:axId val="343247416"/>
      </c:barChart>
      <c:catAx>
        <c:axId val="343247024"/>
        <c:scaling>
          <c:orientation val="minMax"/>
        </c:scaling>
        <c:delete val="0"/>
        <c:axPos val="b"/>
        <c:numFmt formatCode="General" sourceLinked="0"/>
        <c:majorTickMark val="none"/>
        <c:minorTickMark val="none"/>
        <c:tickLblPos val="nextTo"/>
        <c:spPr>
          <a:ln>
            <a:noFill/>
          </a:ln>
        </c:spPr>
        <c:txPr>
          <a:bodyPr/>
          <a:lstStyle/>
          <a:p>
            <a:pPr>
              <a:defRPr sz="1000">
                <a:solidFill>
                  <a:srgbClr val="333333"/>
                </a:solidFill>
              </a:defRPr>
            </a:pPr>
            <a:endParaRPr lang="hu-HU"/>
          </a:p>
        </c:txPr>
        <c:crossAx val="343247416"/>
        <c:crosses val="autoZero"/>
        <c:auto val="1"/>
        <c:lblAlgn val="ctr"/>
        <c:lblOffset val="100"/>
        <c:noMultiLvlLbl val="0"/>
      </c:catAx>
      <c:valAx>
        <c:axId val="343247416"/>
        <c:scaling>
          <c:orientation val="minMax"/>
        </c:scaling>
        <c:delete val="1"/>
        <c:axPos val="l"/>
        <c:numFmt formatCode="General" sourceLinked="1"/>
        <c:majorTickMark val="out"/>
        <c:minorTickMark val="none"/>
        <c:tickLblPos val="none"/>
        <c:crossAx val="34324702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hu-HU"/>
    </a:p>
  </c:txPr>
  <c:externalData r:id="rId2">
    <c:autoUpdate val="0"/>
  </c:externalData>
</c:chartSpace>
</file>

<file path=ppt/charts/chart17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1.7224236363670931E-2"/>
          <c:y val="2.4269712764777643E-2"/>
          <c:w val="0.80794501172046551"/>
          <c:h val="0.95146057447044474"/>
        </c:manualLayout>
      </c:layout>
      <c:barChart>
        <c:barDir val="bar"/>
        <c:grouping val="stacked"/>
        <c:varyColors val="0"/>
        <c:ser>
          <c:idx val="0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spPr>
            <a:solidFill>
              <a:srgbClr val="F7911E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</c:ser>
        <c:ser>
          <c:idx val="1"/>
          <c:order val="1"/>
          <c:tx>
            <c:strRef>
              <c:f>Munka1!$C$1</c:f>
              <c:strCache>
                <c:ptCount val="1"/>
                <c:pt idx="0">
                  <c:v>Sorozat 2</c:v>
                </c:pt>
              </c:strCache>
            </c:strRef>
          </c:tx>
          <c:spPr>
            <a:solidFill>
              <a:srgbClr val="EF5205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Munka1!$C$2:$C$5</c:f>
              <c:numCache>
                <c:formatCode>General</c:formatCode>
                <c:ptCount val="4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</c:ser>
        <c:ser>
          <c:idx val="2"/>
          <c:order val="2"/>
          <c:tx>
            <c:strRef>
              <c:f>Munka1!$D$1</c:f>
              <c:strCache>
                <c:ptCount val="1"/>
                <c:pt idx="0">
                  <c:v>Sorozat 3</c:v>
                </c:pt>
              </c:strCache>
            </c:strRef>
          </c:tx>
          <c:spPr>
            <a:solidFill>
              <a:srgbClr val="C50017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Munka1!$D$2:$D$5</c:f>
              <c:numCache>
                <c:formatCode>General</c:formatCode>
                <c:ptCount val="4"/>
                <c:pt idx="0">
                  <c:v>1</c:v>
                </c:pt>
                <c:pt idx="1">
                  <c:v>1.5</c:v>
                </c:pt>
                <c:pt idx="2">
                  <c:v>2</c:v>
                </c:pt>
                <c:pt idx="3">
                  <c:v>5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0"/>
        <c:overlap val="100"/>
        <c:axId val="343249376"/>
        <c:axId val="343249768"/>
      </c:barChart>
      <c:catAx>
        <c:axId val="343249376"/>
        <c:scaling>
          <c:orientation val="maxMin"/>
        </c:scaling>
        <c:delete val="0"/>
        <c:axPos val="l"/>
        <c:numFmt formatCode="General" sourceLinked="0"/>
        <c:majorTickMark val="none"/>
        <c:minorTickMark val="none"/>
        <c:tickLblPos val="nextTo"/>
        <c:spPr>
          <a:ln>
            <a:noFill/>
          </a:ln>
        </c:spPr>
        <c:txPr>
          <a:bodyPr/>
          <a:lstStyle/>
          <a:p>
            <a:pPr>
              <a:defRPr sz="1000">
                <a:solidFill>
                  <a:srgbClr val="333333"/>
                </a:solidFill>
              </a:defRPr>
            </a:pPr>
            <a:endParaRPr lang="hu-HU"/>
          </a:p>
        </c:txPr>
        <c:crossAx val="343249768"/>
        <c:crosses val="autoZero"/>
        <c:auto val="1"/>
        <c:lblAlgn val="ctr"/>
        <c:lblOffset val="100"/>
        <c:noMultiLvlLbl val="0"/>
      </c:catAx>
      <c:valAx>
        <c:axId val="343249768"/>
        <c:scaling>
          <c:orientation val="minMax"/>
        </c:scaling>
        <c:delete val="1"/>
        <c:axPos val="t"/>
        <c:numFmt formatCode="General" sourceLinked="1"/>
        <c:majorTickMark val="out"/>
        <c:minorTickMark val="none"/>
        <c:tickLblPos val="none"/>
        <c:crossAx val="343249376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hu-HU"/>
    </a:p>
  </c:txPr>
  <c:externalData r:id="rId2">
    <c:autoUpdate val="0"/>
  </c:externalData>
</c:chartSpace>
</file>

<file path=ppt/charts/chart17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1.7224236363670931E-2"/>
          <c:y val="2.4269712764777643E-2"/>
          <c:w val="0.80794501172046551"/>
          <c:h val="0.95146057447044474"/>
        </c:manualLayout>
      </c:layout>
      <c:barChart>
        <c:barDir val="bar"/>
        <c:grouping val="stacked"/>
        <c:varyColors val="0"/>
        <c:ser>
          <c:idx val="0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spPr>
            <a:solidFill>
              <a:srgbClr val="F7911E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2</c:v>
                </c:pt>
                <c:pt idx="1">
                  <c:v>2.5</c:v>
                </c:pt>
                <c:pt idx="2">
                  <c:v>3.5</c:v>
                </c:pt>
                <c:pt idx="3">
                  <c:v>5</c:v>
                </c:pt>
              </c:numCache>
            </c:numRef>
          </c:val>
        </c:ser>
        <c:ser>
          <c:idx val="1"/>
          <c:order val="1"/>
          <c:tx>
            <c:strRef>
              <c:f>Munka1!$C$1</c:f>
              <c:strCache>
                <c:ptCount val="1"/>
                <c:pt idx="0">
                  <c:v>Sorozat 2</c:v>
                </c:pt>
              </c:strCache>
            </c:strRef>
          </c:tx>
          <c:spPr>
            <a:solidFill>
              <a:srgbClr val="EF5205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Munka1!$C$2:$C$5</c:f>
              <c:numCache>
                <c:formatCode>General</c:formatCode>
                <c:ptCount val="4"/>
                <c:pt idx="0">
                  <c:v>2.4</c:v>
                </c:pt>
                <c:pt idx="1">
                  <c:v>3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</c:ser>
        <c:ser>
          <c:idx val="2"/>
          <c:order val="2"/>
          <c:tx>
            <c:strRef>
              <c:f>Munka1!$D$1</c:f>
              <c:strCache>
                <c:ptCount val="1"/>
                <c:pt idx="0">
                  <c:v>Sorozat 3</c:v>
                </c:pt>
              </c:strCache>
            </c:strRef>
          </c:tx>
          <c:spPr>
            <a:solidFill>
              <a:srgbClr val="C50017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Munka1!$D$2:$D$5</c:f>
              <c:numCache>
                <c:formatCode>General</c:formatCode>
                <c:ptCount val="4"/>
                <c:pt idx="0">
                  <c:v>1</c:v>
                </c:pt>
                <c:pt idx="1">
                  <c:v>1.5</c:v>
                </c:pt>
                <c:pt idx="2">
                  <c:v>5</c:v>
                </c:pt>
                <c:pt idx="3">
                  <c:v>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0"/>
        <c:overlap val="100"/>
        <c:axId val="343250552"/>
        <c:axId val="343250944"/>
      </c:barChart>
      <c:catAx>
        <c:axId val="343250552"/>
        <c:scaling>
          <c:orientation val="minMax"/>
        </c:scaling>
        <c:delete val="1"/>
        <c:axPos val="l"/>
        <c:numFmt formatCode="General" sourceLinked="0"/>
        <c:majorTickMark val="none"/>
        <c:minorTickMark val="none"/>
        <c:tickLblPos val="nextTo"/>
        <c:crossAx val="343250944"/>
        <c:crosses val="autoZero"/>
        <c:auto val="1"/>
        <c:lblAlgn val="ctr"/>
        <c:lblOffset val="100"/>
        <c:noMultiLvlLbl val="0"/>
      </c:catAx>
      <c:valAx>
        <c:axId val="343250944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one"/>
        <c:crossAx val="343250552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hu-HU"/>
    </a:p>
  </c:txPr>
  <c:externalData r:id="rId2">
    <c:autoUpdate val="0"/>
  </c:externalData>
</c:chartSpace>
</file>

<file path=ppt/charts/chart17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1.7224236363670931E-2"/>
          <c:y val="2.4269712764777643E-2"/>
          <c:w val="0.80794501172046551"/>
          <c:h val="0.95146057447044474"/>
        </c:manualLayout>
      </c:layout>
      <c:barChart>
        <c:barDir val="bar"/>
        <c:grouping val="stacked"/>
        <c:varyColors val="0"/>
        <c:ser>
          <c:idx val="0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spPr>
            <a:solidFill>
              <a:srgbClr val="F7911E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</c:ser>
        <c:ser>
          <c:idx val="1"/>
          <c:order val="1"/>
          <c:tx>
            <c:strRef>
              <c:f>Munka1!$C$1</c:f>
              <c:strCache>
                <c:ptCount val="1"/>
                <c:pt idx="0">
                  <c:v>Sorozat 2</c:v>
                </c:pt>
              </c:strCache>
            </c:strRef>
          </c:tx>
          <c:spPr>
            <a:solidFill>
              <a:srgbClr val="EF5205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Munka1!$C$2:$C$5</c:f>
              <c:numCache>
                <c:formatCode>General</c:formatCode>
                <c:ptCount val="4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</c:ser>
        <c:ser>
          <c:idx val="2"/>
          <c:order val="2"/>
          <c:tx>
            <c:strRef>
              <c:f>Munka1!$D$1</c:f>
              <c:strCache>
                <c:ptCount val="1"/>
                <c:pt idx="0">
                  <c:v>Sorozat 3</c:v>
                </c:pt>
              </c:strCache>
            </c:strRef>
          </c:tx>
          <c:spPr>
            <a:solidFill>
              <a:srgbClr val="C50017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Munka1!$D$2:$D$5</c:f>
              <c:numCache>
                <c:formatCode>General</c:formatCode>
                <c:ptCount val="4"/>
                <c:pt idx="0">
                  <c:v>1</c:v>
                </c:pt>
                <c:pt idx="1">
                  <c:v>1.5</c:v>
                </c:pt>
                <c:pt idx="2">
                  <c:v>2</c:v>
                </c:pt>
                <c:pt idx="3">
                  <c:v>5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0"/>
        <c:overlap val="100"/>
        <c:axId val="346430664"/>
        <c:axId val="346431056"/>
      </c:barChart>
      <c:catAx>
        <c:axId val="346430664"/>
        <c:scaling>
          <c:orientation val="minMax"/>
        </c:scaling>
        <c:delete val="1"/>
        <c:axPos val="l"/>
        <c:numFmt formatCode="General" sourceLinked="0"/>
        <c:majorTickMark val="none"/>
        <c:minorTickMark val="none"/>
        <c:tickLblPos val="nextTo"/>
        <c:crossAx val="346431056"/>
        <c:crosses val="autoZero"/>
        <c:auto val="1"/>
        <c:lblAlgn val="ctr"/>
        <c:lblOffset val="100"/>
        <c:noMultiLvlLbl val="0"/>
      </c:catAx>
      <c:valAx>
        <c:axId val="346431056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one"/>
        <c:crossAx val="34643066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hu-HU"/>
    </a:p>
  </c:txPr>
  <c:externalData r:id="rId2">
    <c:autoUpdate val="0"/>
  </c:externalData>
</c:chartSpace>
</file>

<file path=ppt/charts/chart17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1.7224236363670931E-2"/>
          <c:y val="2.4269712764777643E-2"/>
          <c:w val="0.80794501172046551"/>
          <c:h val="0.95146057447044474"/>
        </c:manualLayout>
      </c:layout>
      <c:barChart>
        <c:barDir val="bar"/>
        <c:grouping val="stacked"/>
        <c:varyColors val="0"/>
        <c:ser>
          <c:idx val="0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spPr>
            <a:solidFill>
              <a:srgbClr val="F7911E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0.5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</c:ser>
        <c:ser>
          <c:idx val="1"/>
          <c:order val="1"/>
          <c:tx>
            <c:strRef>
              <c:f>Munka1!$C$1</c:f>
              <c:strCache>
                <c:ptCount val="1"/>
                <c:pt idx="0">
                  <c:v>Sorozat 2</c:v>
                </c:pt>
              </c:strCache>
            </c:strRef>
          </c:tx>
          <c:spPr>
            <a:solidFill>
              <a:srgbClr val="EF5205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Munka1!$C$2:$C$5</c:f>
              <c:numCache>
                <c:formatCode>General</c:formatCode>
                <c:ptCount val="4"/>
                <c:pt idx="0">
                  <c:v>2.4</c:v>
                </c:pt>
                <c:pt idx="1">
                  <c:v>1.4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</c:ser>
        <c:ser>
          <c:idx val="2"/>
          <c:order val="2"/>
          <c:tx>
            <c:strRef>
              <c:f>Munka1!$D$1</c:f>
              <c:strCache>
                <c:ptCount val="1"/>
                <c:pt idx="0">
                  <c:v>Sorozat 3</c:v>
                </c:pt>
              </c:strCache>
            </c:strRef>
          </c:tx>
          <c:spPr>
            <a:solidFill>
              <a:srgbClr val="C50017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Munka1!$D$2:$D$5</c:f>
              <c:numCache>
                <c:formatCode>General</c:formatCode>
                <c:ptCount val="4"/>
                <c:pt idx="0">
                  <c:v>1</c:v>
                </c:pt>
                <c:pt idx="1">
                  <c:v>1.5</c:v>
                </c:pt>
                <c:pt idx="2">
                  <c:v>0.7</c:v>
                </c:pt>
                <c:pt idx="3">
                  <c:v>3.3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0"/>
        <c:overlap val="100"/>
        <c:axId val="346431840"/>
        <c:axId val="346432232"/>
      </c:barChart>
      <c:catAx>
        <c:axId val="346431840"/>
        <c:scaling>
          <c:orientation val="minMax"/>
        </c:scaling>
        <c:delete val="1"/>
        <c:axPos val="l"/>
        <c:numFmt formatCode="General" sourceLinked="0"/>
        <c:majorTickMark val="none"/>
        <c:minorTickMark val="none"/>
        <c:tickLblPos val="nextTo"/>
        <c:crossAx val="346432232"/>
        <c:crosses val="autoZero"/>
        <c:auto val="1"/>
        <c:lblAlgn val="ctr"/>
        <c:lblOffset val="100"/>
        <c:noMultiLvlLbl val="0"/>
      </c:catAx>
      <c:valAx>
        <c:axId val="346432232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one"/>
        <c:crossAx val="346431840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hu-HU"/>
    </a:p>
  </c:txPr>
  <c:externalData r:id="rId2">
    <c:autoUpdate val="0"/>
  </c:externalData>
</c:chartSpace>
</file>

<file path=ppt/charts/chart17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1.7224236363670931E-2"/>
          <c:y val="2.4269712764777643E-2"/>
          <c:w val="0.80794501172046551"/>
          <c:h val="0.95146057447044474"/>
        </c:manualLayout>
      </c:layout>
      <c:barChart>
        <c:barDir val="bar"/>
        <c:grouping val="stacked"/>
        <c:varyColors val="0"/>
        <c:ser>
          <c:idx val="0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spPr>
            <a:solidFill>
              <a:srgbClr val="F7911E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1</c:v>
                </c:pt>
                <c:pt idx="1">
                  <c:v>2.5</c:v>
                </c:pt>
                <c:pt idx="2">
                  <c:v>3.5</c:v>
                </c:pt>
                <c:pt idx="3">
                  <c:v>2</c:v>
                </c:pt>
              </c:numCache>
            </c:numRef>
          </c:val>
        </c:ser>
        <c:ser>
          <c:idx val="1"/>
          <c:order val="1"/>
          <c:tx>
            <c:strRef>
              <c:f>Munka1!$C$1</c:f>
              <c:strCache>
                <c:ptCount val="1"/>
                <c:pt idx="0">
                  <c:v>Sorozat 2</c:v>
                </c:pt>
              </c:strCache>
            </c:strRef>
          </c:tx>
          <c:spPr>
            <a:solidFill>
              <a:srgbClr val="EF5205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Munka1!$C$2:$C$5</c:f>
              <c:numCache>
                <c:formatCode>General</c:formatCode>
                <c:ptCount val="4"/>
                <c:pt idx="0">
                  <c:v>2.4</c:v>
                </c:pt>
                <c:pt idx="1">
                  <c:v>2.8</c:v>
                </c:pt>
                <c:pt idx="2">
                  <c:v>4.4000000000000004</c:v>
                </c:pt>
                <c:pt idx="3">
                  <c:v>2.8</c:v>
                </c:pt>
              </c:numCache>
            </c:numRef>
          </c:val>
        </c:ser>
        <c:ser>
          <c:idx val="2"/>
          <c:order val="2"/>
          <c:tx>
            <c:strRef>
              <c:f>Munka1!$D$1</c:f>
              <c:strCache>
                <c:ptCount val="1"/>
                <c:pt idx="0">
                  <c:v>Sorozat 3</c:v>
                </c:pt>
              </c:strCache>
            </c:strRef>
          </c:tx>
          <c:spPr>
            <a:solidFill>
              <a:srgbClr val="C50017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Munka1!$D$2:$D$5</c:f>
              <c:numCache>
                <c:formatCode>General</c:formatCode>
                <c:ptCount val="4"/>
                <c:pt idx="0">
                  <c:v>1</c:v>
                </c:pt>
                <c:pt idx="1">
                  <c:v>1.5</c:v>
                </c:pt>
                <c:pt idx="2">
                  <c:v>2</c:v>
                </c:pt>
                <c:pt idx="3">
                  <c:v>3.2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0"/>
        <c:overlap val="100"/>
        <c:axId val="346433016"/>
        <c:axId val="346433408"/>
      </c:barChart>
      <c:catAx>
        <c:axId val="346433016"/>
        <c:scaling>
          <c:orientation val="minMax"/>
        </c:scaling>
        <c:delete val="1"/>
        <c:axPos val="l"/>
        <c:numFmt formatCode="General" sourceLinked="0"/>
        <c:majorTickMark val="none"/>
        <c:minorTickMark val="none"/>
        <c:tickLblPos val="nextTo"/>
        <c:crossAx val="346433408"/>
        <c:crosses val="autoZero"/>
        <c:auto val="1"/>
        <c:lblAlgn val="ctr"/>
        <c:lblOffset val="100"/>
        <c:noMultiLvlLbl val="0"/>
      </c:catAx>
      <c:valAx>
        <c:axId val="346433408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one"/>
        <c:crossAx val="346433016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hu-HU"/>
    </a:p>
  </c:txPr>
  <c:externalData r:id="rId2">
    <c:autoUpdate val="0"/>
  </c:externalData>
</c:chartSpace>
</file>

<file path=ppt/charts/chart17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1.7224236363670931E-2"/>
          <c:y val="2.4269712764777643E-2"/>
          <c:w val="0.80794501172046551"/>
          <c:h val="0.95146057447044474"/>
        </c:manualLayout>
      </c:layout>
      <c:barChart>
        <c:barDir val="bar"/>
        <c:grouping val="stacked"/>
        <c:varyColors val="0"/>
        <c:ser>
          <c:idx val="0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spPr>
            <a:solidFill>
              <a:srgbClr val="F7911E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</c:ser>
        <c:ser>
          <c:idx val="1"/>
          <c:order val="1"/>
          <c:tx>
            <c:strRef>
              <c:f>Munka1!$C$1</c:f>
              <c:strCache>
                <c:ptCount val="1"/>
                <c:pt idx="0">
                  <c:v>Sorozat 2</c:v>
                </c:pt>
              </c:strCache>
            </c:strRef>
          </c:tx>
          <c:spPr>
            <a:solidFill>
              <a:srgbClr val="EF5205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Munka1!$C$2:$C$5</c:f>
              <c:numCache>
                <c:formatCode>General</c:formatCode>
                <c:ptCount val="4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</c:ser>
        <c:ser>
          <c:idx val="2"/>
          <c:order val="2"/>
          <c:tx>
            <c:strRef>
              <c:f>Munka1!$D$1</c:f>
              <c:strCache>
                <c:ptCount val="1"/>
                <c:pt idx="0">
                  <c:v>Sorozat 3</c:v>
                </c:pt>
              </c:strCache>
            </c:strRef>
          </c:tx>
          <c:spPr>
            <a:solidFill>
              <a:srgbClr val="C50017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Munka1!$D$2:$D$5</c:f>
              <c:numCache>
                <c:formatCode>General</c:formatCode>
                <c:ptCount val="4"/>
                <c:pt idx="0">
                  <c:v>1</c:v>
                </c:pt>
                <c:pt idx="1">
                  <c:v>1.5</c:v>
                </c:pt>
                <c:pt idx="2">
                  <c:v>2</c:v>
                </c:pt>
                <c:pt idx="3">
                  <c:v>5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0"/>
        <c:overlap val="100"/>
        <c:axId val="346436936"/>
        <c:axId val="346437328"/>
      </c:barChart>
      <c:catAx>
        <c:axId val="346436936"/>
        <c:scaling>
          <c:orientation val="maxMin"/>
        </c:scaling>
        <c:delete val="0"/>
        <c:axPos val="l"/>
        <c:numFmt formatCode="General" sourceLinked="0"/>
        <c:majorTickMark val="none"/>
        <c:minorTickMark val="none"/>
        <c:tickLblPos val="nextTo"/>
        <c:spPr>
          <a:ln>
            <a:noFill/>
          </a:ln>
        </c:spPr>
        <c:txPr>
          <a:bodyPr/>
          <a:lstStyle/>
          <a:p>
            <a:pPr>
              <a:defRPr sz="1000">
                <a:solidFill>
                  <a:srgbClr val="333333"/>
                </a:solidFill>
              </a:defRPr>
            </a:pPr>
            <a:endParaRPr lang="hu-HU"/>
          </a:p>
        </c:txPr>
        <c:crossAx val="346437328"/>
        <c:crosses val="autoZero"/>
        <c:auto val="1"/>
        <c:lblAlgn val="ctr"/>
        <c:lblOffset val="100"/>
        <c:noMultiLvlLbl val="0"/>
      </c:catAx>
      <c:valAx>
        <c:axId val="346437328"/>
        <c:scaling>
          <c:orientation val="minMax"/>
        </c:scaling>
        <c:delete val="1"/>
        <c:axPos val="t"/>
        <c:numFmt formatCode="General" sourceLinked="1"/>
        <c:majorTickMark val="out"/>
        <c:minorTickMark val="none"/>
        <c:tickLblPos val="none"/>
        <c:crossAx val="346436936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hu-HU"/>
    </a:p>
  </c:txPr>
  <c:externalData r:id="rId2">
    <c:autoUpdate val="0"/>
  </c:externalData>
</c:chartSpace>
</file>

<file path=ppt/charts/chart17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1.7224236363670931E-2"/>
          <c:y val="2.4269712764777643E-2"/>
          <c:w val="0.80794501172046551"/>
          <c:h val="0.95146057447044474"/>
        </c:manualLayout>
      </c:layout>
      <c:barChart>
        <c:barDir val="bar"/>
        <c:grouping val="stacked"/>
        <c:varyColors val="0"/>
        <c:ser>
          <c:idx val="0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spPr>
            <a:solidFill>
              <a:srgbClr val="F7911E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2</c:v>
                </c:pt>
                <c:pt idx="1">
                  <c:v>2.5</c:v>
                </c:pt>
                <c:pt idx="2">
                  <c:v>3.5</c:v>
                </c:pt>
                <c:pt idx="3">
                  <c:v>5</c:v>
                </c:pt>
              </c:numCache>
            </c:numRef>
          </c:val>
        </c:ser>
        <c:ser>
          <c:idx val="1"/>
          <c:order val="1"/>
          <c:tx>
            <c:strRef>
              <c:f>Munka1!$C$1</c:f>
              <c:strCache>
                <c:ptCount val="1"/>
                <c:pt idx="0">
                  <c:v>Sorozat 2</c:v>
                </c:pt>
              </c:strCache>
            </c:strRef>
          </c:tx>
          <c:spPr>
            <a:solidFill>
              <a:srgbClr val="EF5205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Munka1!$C$2:$C$5</c:f>
              <c:numCache>
                <c:formatCode>General</c:formatCode>
                <c:ptCount val="4"/>
                <c:pt idx="0">
                  <c:v>2.4</c:v>
                </c:pt>
                <c:pt idx="1">
                  <c:v>3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</c:ser>
        <c:ser>
          <c:idx val="2"/>
          <c:order val="2"/>
          <c:tx>
            <c:strRef>
              <c:f>Munka1!$D$1</c:f>
              <c:strCache>
                <c:ptCount val="1"/>
                <c:pt idx="0">
                  <c:v>Sorozat 3</c:v>
                </c:pt>
              </c:strCache>
            </c:strRef>
          </c:tx>
          <c:spPr>
            <a:solidFill>
              <a:srgbClr val="C50017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Munka1!$D$2:$D$5</c:f>
              <c:numCache>
                <c:formatCode>General</c:formatCode>
                <c:ptCount val="4"/>
                <c:pt idx="0">
                  <c:v>1</c:v>
                </c:pt>
                <c:pt idx="1">
                  <c:v>1.5</c:v>
                </c:pt>
                <c:pt idx="2">
                  <c:v>5</c:v>
                </c:pt>
                <c:pt idx="3">
                  <c:v>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0"/>
        <c:overlap val="100"/>
        <c:axId val="346438112"/>
        <c:axId val="346438504"/>
      </c:barChart>
      <c:catAx>
        <c:axId val="346438112"/>
        <c:scaling>
          <c:orientation val="minMax"/>
        </c:scaling>
        <c:delete val="1"/>
        <c:axPos val="l"/>
        <c:numFmt formatCode="General" sourceLinked="0"/>
        <c:majorTickMark val="none"/>
        <c:minorTickMark val="none"/>
        <c:tickLblPos val="nextTo"/>
        <c:crossAx val="346438504"/>
        <c:crosses val="autoZero"/>
        <c:auto val="1"/>
        <c:lblAlgn val="ctr"/>
        <c:lblOffset val="100"/>
        <c:noMultiLvlLbl val="0"/>
      </c:catAx>
      <c:valAx>
        <c:axId val="346438504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one"/>
        <c:crossAx val="346438112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hu-HU"/>
    </a:p>
  </c:txPr>
  <c:externalData r:id="rId2">
    <c:autoUpdate val="0"/>
  </c:externalData>
</c:chartSpace>
</file>

<file path=ppt/charts/chart17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1.7224236363670931E-2"/>
          <c:y val="2.4269712764777643E-2"/>
          <c:w val="0.80794501172046551"/>
          <c:h val="0.95146057447044474"/>
        </c:manualLayout>
      </c:layout>
      <c:barChart>
        <c:barDir val="bar"/>
        <c:grouping val="stacked"/>
        <c:varyColors val="0"/>
        <c:ser>
          <c:idx val="0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spPr>
            <a:solidFill>
              <a:srgbClr val="F7911E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</c:ser>
        <c:ser>
          <c:idx val="1"/>
          <c:order val="1"/>
          <c:tx>
            <c:strRef>
              <c:f>Munka1!$C$1</c:f>
              <c:strCache>
                <c:ptCount val="1"/>
                <c:pt idx="0">
                  <c:v>Sorozat 2</c:v>
                </c:pt>
              </c:strCache>
            </c:strRef>
          </c:tx>
          <c:spPr>
            <a:solidFill>
              <a:srgbClr val="EF5205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Munka1!$C$2:$C$5</c:f>
              <c:numCache>
                <c:formatCode>General</c:formatCode>
                <c:ptCount val="4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</c:ser>
        <c:ser>
          <c:idx val="2"/>
          <c:order val="2"/>
          <c:tx>
            <c:strRef>
              <c:f>Munka1!$D$1</c:f>
              <c:strCache>
                <c:ptCount val="1"/>
                <c:pt idx="0">
                  <c:v>Sorozat 3</c:v>
                </c:pt>
              </c:strCache>
            </c:strRef>
          </c:tx>
          <c:spPr>
            <a:solidFill>
              <a:srgbClr val="C50017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Munka1!$D$2:$D$5</c:f>
              <c:numCache>
                <c:formatCode>General</c:formatCode>
                <c:ptCount val="4"/>
                <c:pt idx="0">
                  <c:v>1</c:v>
                </c:pt>
                <c:pt idx="1">
                  <c:v>1.5</c:v>
                </c:pt>
                <c:pt idx="2">
                  <c:v>2</c:v>
                </c:pt>
                <c:pt idx="3">
                  <c:v>5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0"/>
        <c:overlap val="100"/>
        <c:axId val="346439288"/>
        <c:axId val="346439680"/>
      </c:barChart>
      <c:catAx>
        <c:axId val="346439288"/>
        <c:scaling>
          <c:orientation val="minMax"/>
        </c:scaling>
        <c:delete val="1"/>
        <c:axPos val="l"/>
        <c:numFmt formatCode="General" sourceLinked="0"/>
        <c:majorTickMark val="none"/>
        <c:minorTickMark val="none"/>
        <c:tickLblPos val="nextTo"/>
        <c:crossAx val="346439680"/>
        <c:crosses val="autoZero"/>
        <c:auto val="1"/>
        <c:lblAlgn val="ctr"/>
        <c:lblOffset val="100"/>
        <c:noMultiLvlLbl val="0"/>
      </c:catAx>
      <c:valAx>
        <c:axId val="346439680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one"/>
        <c:crossAx val="346439288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hu-HU"/>
    </a:p>
  </c:txPr>
  <c:externalData r:id="rId2">
    <c:autoUpdate val="0"/>
  </c:externalData>
</c:chartSpace>
</file>

<file path=ppt/charts/chart17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1.7224236363670931E-2"/>
          <c:y val="2.4269712764777643E-2"/>
          <c:w val="0.80794501172046551"/>
          <c:h val="0.95146057447044474"/>
        </c:manualLayout>
      </c:layout>
      <c:barChart>
        <c:barDir val="bar"/>
        <c:grouping val="stacked"/>
        <c:varyColors val="0"/>
        <c:ser>
          <c:idx val="0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spPr>
            <a:solidFill>
              <a:srgbClr val="F7911E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0.5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</c:ser>
        <c:ser>
          <c:idx val="1"/>
          <c:order val="1"/>
          <c:tx>
            <c:strRef>
              <c:f>Munka1!$C$1</c:f>
              <c:strCache>
                <c:ptCount val="1"/>
                <c:pt idx="0">
                  <c:v>Sorozat 2</c:v>
                </c:pt>
              </c:strCache>
            </c:strRef>
          </c:tx>
          <c:spPr>
            <a:solidFill>
              <a:srgbClr val="EF5205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Munka1!$C$2:$C$5</c:f>
              <c:numCache>
                <c:formatCode>General</c:formatCode>
                <c:ptCount val="4"/>
                <c:pt idx="0">
                  <c:v>2.4</c:v>
                </c:pt>
                <c:pt idx="1">
                  <c:v>1.4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</c:ser>
        <c:ser>
          <c:idx val="2"/>
          <c:order val="2"/>
          <c:tx>
            <c:strRef>
              <c:f>Munka1!$D$1</c:f>
              <c:strCache>
                <c:ptCount val="1"/>
                <c:pt idx="0">
                  <c:v>Sorozat 3</c:v>
                </c:pt>
              </c:strCache>
            </c:strRef>
          </c:tx>
          <c:spPr>
            <a:solidFill>
              <a:srgbClr val="C50017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Munka1!$D$2:$D$5</c:f>
              <c:numCache>
                <c:formatCode>General</c:formatCode>
                <c:ptCount val="4"/>
                <c:pt idx="0">
                  <c:v>1</c:v>
                </c:pt>
                <c:pt idx="1">
                  <c:v>1.5</c:v>
                </c:pt>
                <c:pt idx="2">
                  <c:v>0.7</c:v>
                </c:pt>
                <c:pt idx="3">
                  <c:v>3.3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0"/>
        <c:overlap val="100"/>
        <c:axId val="346440464"/>
        <c:axId val="346440856"/>
      </c:barChart>
      <c:catAx>
        <c:axId val="346440464"/>
        <c:scaling>
          <c:orientation val="minMax"/>
        </c:scaling>
        <c:delete val="1"/>
        <c:axPos val="l"/>
        <c:numFmt formatCode="General" sourceLinked="0"/>
        <c:majorTickMark val="none"/>
        <c:minorTickMark val="none"/>
        <c:tickLblPos val="nextTo"/>
        <c:crossAx val="346440856"/>
        <c:crosses val="autoZero"/>
        <c:auto val="1"/>
        <c:lblAlgn val="ctr"/>
        <c:lblOffset val="100"/>
        <c:noMultiLvlLbl val="0"/>
      </c:catAx>
      <c:valAx>
        <c:axId val="346440856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one"/>
        <c:crossAx val="34644046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hu-HU"/>
    </a:p>
  </c:txPr>
  <c:externalData r:id="rId2">
    <c:autoUpdate val="0"/>
  </c:externalData>
</c:chartSpace>
</file>

<file path=ppt/charts/chart1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7.7596150921005289E-2"/>
          <c:y val="2.3137492428831013E-4"/>
          <c:w val="0.2303410534283267"/>
          <c:h val="0.99976862507571174"/>
        </c:manualLayout>
      </c:layout>
      <c:pieChart>
        <c:varyColors val="1"/>
        <c:ser>
          <c:idx val="0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dPt>
            <c:idx val="0"/>
            <c:bubble3D val="0"/>
            <c:spPr>
              <a:solidFill>
                <a:srgbClr val="7A2280"/>
              </a:solidFill>
            </c:spPr>
          </c:dPt>
          <c:dPt>
            <c:idx val="1"/>
            <c:bubble3D val="0"/>
            <c:spPr>
              <a:solidFill>
                <a:srgbClr val="3B0541"/>
              </a:solidFill>
            </c:spPr>
          </c:dPt>
          <c:dPt>
            <c:idx val="2"/>
            <c:bubble3D val="0"/>
            <c:spPr>
              <a:solidFill>
                <a:srgbClr val="F7911E"/>
              </a:solidFill>
            </c:spPr>
          </c:dPt>
          <c:dPt>
            <c:idx val="3"/>
            <c:bubble3D val="0"/>
            <c:spPr>
              <a:solidFill>
                <a:srgbClr val="EF5205"/>
              </a:solidFill>
            </c:spPr>
          </c:dPt>
          <c:dPt>
            <c:idx val="4"/>
            <c:bubble3D val="0"/>
            <c:spPr>
              <a:solidFill>
                <a:schemeClr val="tx1">
                  <a:lumMod val="65000"/>
                  <a:lumOff val="35000"/>
                </a:schemeClr>
              </a:solidFill>
            </c:spPr>
          </c:dPt>
          <c:dPt>
            <c:idx val="5"/>
            <c:bubble3D val="0"/>
            <c:spPr>
              <a:solidFill>
                <a:schemeClr val="tx1">
                  <a:lumMod val="50000"/>
                  <a:lumOff val="50000"/>
                </a:schemeClr>
              </a:solidFill>
            </c:spPr>
          </c:dPt>
          <c:dPt>
            <c:idx val="6"/>
            <c:bubble3D val="0"/>
            <c:spPr>
              <a:solidFill>
                <a:schemeClr val="tx1">
                  <a:lumMod val="65000"/>
                  <a:lumOff val="35000"/>
                </a:schemeClr>
              </a:solidFill>
            </c:spPr>
          </c:dPt>
          <c:dPt>
            <c:idx val="7"/>
            <c:bubble3D val="0"/>
            <c:spPr>
              <a:solidFill>
                <a:schemeClr val="tx1">
                  <a:lumMod val="50000"/>
                  <a:lumOff val="50000"/>
                </a:schemeClr>
              </a:solidFill>
            </c:spPr>
          </c:dPt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000">
                    <a:solidFill>
                      <a:schemeClr val="bg1"/>
                    </a:solidFill>
                  </a:defRPr>
                </a:pPr>
                <a:endParaRPr lang="hu-HU"/>
              </a:p>
            </c:txPr>
            <c:dLblPos val="inEnd"/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extLst>
              <c:ext xmlns:c15="http://schemas.microsoft.com/office/drawing/2012/chart" uri="{CE6537A1-D6FC-4f65-9D91-7224C49458BB}"/>
            </c:extLst>
          </c:dLbls>
          <c:cat>
            <c:strRef>
              <c:f>Munka1!$A$2:$A$5</c:f>
              <c:strCache>
                <c:ptCount val="4"/>
                <c:pt idx="0">
                  <c:v>Kategória 1</c:v>
                </c:pt>
                <c:pt idx="1">
                  <c:v>Kategória 2</c:v>
                </c:pt>
                <c:pt idx="2">
                  <c:v>Kategória 3</c:v>
                </c:pt>
                <c:pt idx="3">
                  <c:v>Kategória 4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23</c:v>
                </c:pt>
                <c:pt idx="1">
                  <c:v>30</c:v>
                </c:pt>
                <c:pt idx="2">
                  <c:v>40</c:v>
                </c:pt>
                <c:pt idx="3">
                  <c:v>7</c:v>
                </c:pt>
              </c:numCache>
            </c:numRef>
          </c:val>
        </c:ser>
        <c:dLbls>
          <c:dLblPos val="inEnd"/>
          <c:showLegendKey val="0"/>
          <c:showVal val="1"/>
          <c:showCatName val="0"/>
          <c:showSerName val="0"/>
          <c:showPercent val="0"/>
          <c:showBubbleSize val="0"/>
          <c:showLeaderLines val="1"/>
        </c:dLbls>
        <c:firstSliceAng val="0"/>
      </c:pieChart>
    </c:plotArea>
    <c:legend>
      <c:legendPos val="r"/>
      <c:layout>
        <c:manualLayout>
          <c:xMode val="edge"/>
          <c:yMode val="edge"/>
          <c:x val="0.70343235964852791"/>
          <c:y val="0"/>
          <c:w val="0.29459945012359801"/>
          <c:h val="1"/>
        </c:manualLayout>
      </c:layout>
      <c:overlay val="0"/>
      <c:txPr>
        <a:bodyPr/>
        <a:lstStyle/>
        <a:p>
          <a:pPr>
            <a:defRPr sz="1000"/>
          </a:pPr>
          <a:endParaRPr lang="hu-HU"/>
        </a:p>
      </c:txPr>
    </c:legend>
    <c:plotVisOnly val="1"/>
    <c:dispBlanksAs val="gap"/>
    <c:showDLblsOverMax val="0"/>
  </c:chart>
  <c:txPr>
    <a:bodyPr/>
    <a:lstStyle/>
    <a:p>
      <a:pPr>
        <a:defRPr sz="1800"/>
      </a:pPr>
      <a:endParaRPr lang="hu-HU"/>
    </a:p>
  </c:txPr>
  <c:externalData r:id="rId2">
    <c:autoUpdate val="0"/>
  </c:externalData>
</c:chartSpace>
</file>

<file path=ppt/charts/chart18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1.7224236363670931E-2"/>
          <c:y val="2.4269712764777643E-2"/>
          <c:w val="0.80794501172046551"/>
          <c:h val="0.95146057447044474"/>
        </c:manualLayout>
      </c:layout>
      <c:barChart>
        <c:barDir val="bar"/>
        <c:grouping val="stacked"/>
        <c:varyColors val="0"/>
        <c:ser>
          <c:idx val="0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spPr>
            <a:solidFill>
              <a:srgbClr val="F7911E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1</c:v>
                </c:pt>
                <c:pt idx="1">
                  <c:v>2.5</c:v>
                </c:pt>
                <c:pt idx="2">
                  <c:v>3.5</c:v>
                </c:pt>
                <c:pt idx="3">
                  <c:v>2</c:v>
                </c:pt>
              </c:numCache>
            </c:numRef>
          </c:val>
        </c:ser>
        <c:ser>
          <c:idx val="1"/>
          <c:order val="1"/>
          <c:tx>
            <c:strRef>
              <c:f>Munka1!$C$1</c:f>
              <c:strCache>
                <c:ptCount val="1"/>
                <c:pt idx="0">
                  <c:v>Sorozat 2</c:v>
                </c:pt>
              </c:strCache>
            </c:strRef>
          </c:tx>
          <c:spPr>
            <a:solidFill>
              <a:srgbClr val="EF5205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Munka1!$C$2:$C$5</c:f>
              <c:numCache>
                <c:formatCode>General</c:formatCode>
                <c:ptCount val="4"/>
                <c:pt idx="0">
                  <c:v>2.4</c:v>
                </c:pt>
                <c:pt idx="1">
                  <c:v>2.8</c:v>
                </c:pt>
                <c:pt idx="2">
                  <c:v>4.4000000000000004</c:v>
                </c:pt>
                <c:pt idx="3">
                  <c:v>2.8</c:v>
                </c:pt>
              </c:numCache>
            </c:numRef>
          </c:val>
        </c:ser>
        <c:ser>
          <c:idx val="2"/>
          <c:order val="2"/>
          <c:tx>
            <c:strRef>
              <c:f>Munka1!$D$1</c:f>
              <c:strCache>
                <c:ptCount val="1"/>
                <c:pt idx="0">
                  <c:v>Sorozat 3</c:v>
                </c:pt>
              </c:strCache>
            </c:strRef>
          </c:tx>
          <c:spPr>
            <a:solidFill>
              <a:srgbClr val="C50017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Munka1!$D$2:$D$5</c:f>
              <c:numCache>
                <c:formatCode>General</c:formatCode>
                <c:ptCount val="4"/>
                <c:pt idx="0">
                  <c:v>1</c:v>
                </c:pt>
                <c:pt idx="1">
                  <c:v>1.5</c:v>
                </c:pt>
                <c:pt idx="2">
                  <c:v>2</c:v>
                </c:pt>
                <c:pt idx="3">
                  <c:v>3.2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0"/>
        <c:overlap val="100"/>
        <c:axId val="346441640"/>
        <c:axId val="346442032"/>
      </c:barChart>
      <c:catAx>
        <c:axId val="346441640"/>
        <c:scaling>
          <c:orientation val="minMax"/>
        </c:scaling>
        <c:delete val="1"/>
        <c:axPos val="l"/>
        <c:numFmt formatCode="General" sourceLinked="0"/>
        <c:majorTickMark val="none"/>
        <c:minorTickMark val="none"/>
        <c:tickLblPos val="nextTo"/>
        <c:crossAx val="346442032"/>
        <c:crosses val="autoZero"/>
        <c:auto val="1"/>
        <c:lblAlgn val="ctr"/>
        <c:lblOffset val="100"/>
        <c:noMultiLvlLbl val="0"/>
      </c:catAx>
      <c:valAx>
        <c:axId val="346442032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one"/>
        <c:crossAx val="346441640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hu-HU"/>
    </a:p>
  </c:txPr>
  <c:externalData r:id="rId2">
    <c:autoUpdate val="0"/>
  </c:externalData>
</c:chartSpace>
</file>

<file path=ppt/charts/chart18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6.204483647327267E-2"/>
          <c:y val="3.2336369001060164E-3"/>
          <c:w val="0.28926802843181781"/>
          <c:h val="0.83501817736100348"/>
        </c:manualLayout>
      </c:layout>
      <c:pieChart>
        <c:varyColors val="1"/>
        <c:ser>
          <c:idx val="0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dPt>
            <c:idx val="0"/>
            <c:bubble3D val="0"/>
            <c:spPr>
              <a:solidFill>
                <a:srgbClr val="7A2280"/>
              </a:solidFill>
            </c:spPr>
          </c:dPt>
          <c:dPt>
            <c:idx val="1"/>
            <c:bubble3D val="0"/>
            <c:spPr>
              <a:solidFill>
                <a:srgbClr val="3B0541"/>
              </a:solidFill>
            </c:spPr>
          </c:dPt>
          <c:dPt>
            <c:idx val="2"/>
            <c:bubble3D val="0"/>
            <c:spPr>
              <a:solidFill>
                <a:srgbClr val="F7911E"/>
              </a:solidFill>
            </c:spPr>
          </c:dPt>
          <c:dPt>
            <c:idx val="3"/>
            <c:bubble3D val="0"/>
            <c:spPr>
              <a:solidFill>
                <a:srgbClr val="EF5205"/>
              </a:solidFill>
            </c:spPr>
          </c:dPt>
          <c:dPt>
            <c:idx val="4"/>
            <c:bubble3D val="0"/>
            <c:spPr>
              <a:solidFill>
                <a:schemeClr val="tx1">
                  <a:lumMod val="65000"/>
                  <a:lumOff val="35000"/>
                </a:schemeClr>
              </a:solidFill>
            </c:spPr>
          </c:dPt>
          <c:dPt>
            <c:idx val="5"/>
            <c:bubble3D val="0"/>
            <c:spPr>
              <a:solidFill>
                <a:schemeClr val="tx1">
                  <a:lumMod val="50000"/>
                  <a:lumOff val="50000"/>
                </a:schemeClr>
              </a:solidFill>
            </c:spPr>
          </c:dPt>
          <c:dPt>
            <c:idx val="6"/>
            <c:bubble3D val="0"/>
            <c:spPr>
              <a:solidFill>
                <a:schemeClr val="tx1">
                  <a:lumMod val="65000"/>
                  <a:lumOff val="35000"/>
                </a:schemeClr>
              </a:solidFill>
            </c:spPr>
          </c:dPt>
          <c:dPt>
            <c:idx val="7"/>
            <c:bubble3D val="0"/>
            <c:spPr>
              <a:solidFill>
                <a:schemeClr val="tx1">
                  <a:lumMod val="50000"/>
                  <a:lumOff val="50000"/>
                </a:schemeClr>
              </a:solidFill>
            </c:spPr>
          </c:dPt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000">
                    <a:solidFill>
                      <a:schemeClr val="bg1"/>
                    </a:solidFill>
                  </a:defRPr>
                </a:pPr>
                <a:endParaRPr lang="hu-HU"/>
              </a:p>
            </c:txPr>
            <c:dLblPos val="inEnd"/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extLst>
              <c:ext xmlns:c15="http://schemas.microsoft.com/office/drawing/2012/chart" uri="{CE6537A1-D6FC-4f65-9D91-7224C49458BB}"/>
            </c:extLst>
          </c:dLbls>
          <c:cat>
            <c:strRef>
              <c:f>Munka1!$A$2:$A$5</c:f>
              <c:strCache>
                <c:ptCount val="4"/>
                <c:pt idx="0">
                  <c:v>Kategória 1</c:v>
                </c:pt>
                <c:pt idx="1">
                  <c:v>Kategória 2</c:v>
                </c:pt>
                <c:pt idx="2">
                  <c:v>Kategória 3</c:v>
                </c:pt>
                <c:pt idx="3">
                  <c:v>Kategória 4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23</c:v>
                </c:pt>
                <c:pt idx="1">
                  <c:v>30</c:v>
                </c:pt>
                <c:pt idx="2">
                  <c:v>40</c:v>
                </c:pt>
                <c:pt idx="3">
                  <c:v>7</c:v>
                </c:pt>
              </c:numCache>
            </c:numRef>
          </c:val>
        </c:ser>
        <c:dLbls>
          <c:dLblPos val="inEnd"/>
          <c:showLegendKey val="0"/>
          <c:showVal val="1"/>
          <c:showCatName val="0"/>
          <c:showSerName val="0"/>
          <c:showPercent val="0"/>
          <c:showBubbleSize val="0"/>
          <c:showLeaderLines val="1"/>
        </c:dLbls>
        <c:firstSliceAng val="0"/>
      </c:pieChart>
    </c:plotArea>
    <c:legend>
      <c:legendPos val="r"/>
      <c:layout>
        <c:manualLayout>
          <c:xMode val="edge"/>
          <c:yMode val="edge"/>
          <c:x val="0.3904437136462876"/>
          <c:y val="0.20376461549542624"/>
          <c:w val="0.30459997920690768"/>
          <c:h val="0.52112415320792194"/>
        </c:manualLayout>
      </c:layout>
      <c:overlay val="0"/>
      <c:txPr>
        <a:bodyPr/>
        <a:lstStyle/>
        <a:p>
          <a:pPr>
            <a:defRPr sz="1000"/>
          </a:pPr>
          <a:endParaRPr lang="hu-HU"/>
        </a:p>
      </c:txPr>
    </c:legend>
    <c:plotVisOnly val="1"/>
    <c:dispBlanksAs val="gap"/>
    <c:showDLblsOverMax val="0"/>
  </c:chart>
  <c:txPr>
    <a:bodyPr/>
    <a:lstStyle/>
    <a:p>
      <a:pPr>
        <a:defRPr sz="1800"/>
      </a:pPr>
      <a:endParaRPr lang="hu-HU"/>
    </a:p>
  </c:txPr>
  <c:externalData r:id="rId2">
    <c:autoUpdate val="0"/>
  </c:externalData>
</c:chartSpace>
</file>

<file path=ppt/charts/chart18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6.204483647327267E-2"/>
          <c:y val="3.2336369001060164E-3"/>
          <c:w val="0.28926802843181781"/>
          <c:h val="0.83501817736100348"/>
        </c:manualLayout>
      </c:layout>
      <c:pieChart>
        <c:varyColors val="1"/>
        <c:ser>
          <c:idx val="0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dPt>
            <c:idx val="0"/>
            <c:bubble3D val="0"/>
            <c:spPr>
              <a:solidFill>
                <a:srgbClr val="7A2280"/>
              </a:solidFill>
            </c:spPr>
          </c:dPt>
          <c:dPt>
            <c:idx val="1"/>
            <c:bubble3D val="0"/>
            <c:spPr>
              <a:solidFill>
                <a:srgbClr val="3B0541"/>
              </a:solidFill>
            </c:spPr>
          </c:dPt>
          <c:dPt>
            <c:idx val="2"/>
            <c:bubble3D val="0"/>
            <c:spPr>
              <a:solidFill>
                <a:srgbClr val="F7911E"/>
              </a:solidFill>
            </c:spPr>
          </c:dPt>
          <c:dPt>
            <c:idx val="3"/>
            <c:bubble3D val="0"/>
            <c:spPr>
              <a:solidFill>
                <a:srgbClr val="EF5205"/>
              </a:solidFill>
            </c:spPr>
          </c:dPt>
          <c:dPt>
            <c:idx val="4"/>
            <c:bubble3D val="0"/>
            <c:spPr>
              <a:solidFill>
                <a:schemeClr val="tx1">
                  <a:lumMod val="65000"/>
                  <a:lumOff val="35000"/>
                </a:schemeClr>
              </a:solidFill>
            </c:spPr>
          </c:dPt>
          <c:dPt>
            <c:idx val="5"/>
            <c:bubble3D val="0"/>
            <c:spPr>
              <a:solidFill>
                <a:schemeClr val="tx1">
                  <a:lumMod val="50000"/>
                  <a:lumOff val="50000"/>
                </a:schemeClr>
              </a:solidFill>
            </c:spPr>
          </c:dPt>
          <c:dPt>
            <c:idx val="6"/>
            <c:bubble3D val="0"/>
            <c:spPr>
              <a:solidFill>
                <a:schemeClr val="tx1">
                  <a:lumMod val="65000"/>
                  <a:lumOff val="35000"/>
                </a:schemeClr>
              </a:solidFill>
            </c:spPr>
          </c:dPt>
          <c:dPt>
            <c:idx val="7"/>
            <c:bubble3D val="0"/>
            <c:spPr>
              <a:solidFill>
                <a:schemeClr val="tx1">
                  <a:lumMod val="50000"/>
                  <a:lumOff val="50000"/>
                </a:schemeClr>
              </a:solidFill>
            </c:spPr>
          </c:dPt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000">
                    <a:solidFill>
                      <a:schemeClr val="bg1"/>
                    </a:solidFill>
                  </a:defRPr>
                </a:pPr>
                <a:endParaRPr lang="hu-HU"/>
              </a:p>
            </c:txPr>
            <c:dLblPos val="inEnd"/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extLst>
              <c:ext xmlns:c15="http://schemas.microsoft.com/office/drawing/2012/chart" uri="{CE6537A1-D6FC-4f65-9D91-7224C49458BB}"/>
            </c:extLst>
          </c:dLbls>
          <c:cat>
            <c:strRef>
              <c:f>Munka1!$A$2:$A$5</c:f>
              <c:strCache>
                <c:ptCount val="4"/>
                <c:pt idx="0">
                  <c:v>Kategória 1</c:v>
                </c:pt>
                <c:pt idx="1">
                  <c:v>Kategória 2</c:v>
                </c:pt>
                <c:pt idx="2">
                  <c:v>Kategória 3</c:v>
                </c:pt>
                <c:pt idx="3">
                  <c:v>Kategória 4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23</c:v>
                </c:pt>
                <c:pt idx="1">
                  <c:v>30</c:v>
                </c:pt>
                <c:pt idx="2">
                  <c:v>40</c:v>
                </c:pt>
                <c:pt idx="3">
                  <c:v>7</c:v>
                </c:pt>
              </c:numCache>
            </c:numRef>
          </c:val>
        </c:ser>
        <c:dLbls>
          <c:dLblPos val="inEnd"/>
          <c:showLegendKey val="0"/>
          <c:showVal val="1"/>
          <c:showCatName val="0"/>
          <c:showSerName val="0"/>
          <c:showPercent val="0"/>
          <c:showBubbleSize val="0"/>
          <c:showLeaderLines val="1"/>
        </c:dLbls>
        <c:firstSliceAng val="0"/>
      </c:pieChart>
    </c:plotArea>
    <c:legend>
      <c:legendPos val="r"/>
      <c:layout>
        <c:manualLayout>
          <c:xMode val="edge"/>
          <c:yMode val="edge"/>
          <c:x val="0.3904437136462876"/>
          <c:y val="0.20376461549542624"/>
          <c:w val="0.30459997920690768"/>
          <c:h val="0.52112415320792194"/>
        </c:manualLayout>
      </c:layout>
      <c:overlay val="0"/>
      <c:txPr>
        <a:bodyPr/>
        <a:lstStyle/>
        <a:p>
          <a:pPr>
            <a:defRPr sz="1000"/>
          </a:pPr>
          <a:endParaRPr lang="hu-HU"/>
        </a:p>
      </c:txPr>
    </c:legend>
    <c:plotVisOnly val="1"/>
    <c:dispBlanksAs val="gap"/>
    <c:showDLblsOverMax val="0"/>
  </c:chart>
  <c:txPr>
    <a:bodyPr/>
    <a:lstStyle/>
    <a:p>
      <a:pPr>
        <a:defRPr sz="1800"/>
      </a:pPr>
      <a:endParaRPr lang="hu-HU"/>
    </a:p>
  </c:txPr>
  <c:externalData r:id="rId2">
    <c:autoUpdate val="0"/>
  </c:externalData>
</c:chartSpace>
</file>

<file path=ppt/charts/chart18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6.204483647327267E-2"/>
          <c:y val="3.2336369001060164E-3"/>
          <c:w val="0.28926802843181781"/>
          <c:h val="0.83501817736100348"/>
        </c:manualLayout>
      </c:layout>
      <c:pieChart>
        <c:varyColors val="1"/>
        <c:ser>
          <c:idx val="0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dPt>
            <c:idx val="0"/>
            <c:bubble3D val="0"/>
            <c:spPr>
              <a:solidFill>
                <a:srgbClr val="7A2280"/>
              </a:solidFill>
            </c:spPr>
          </c:dPt>
          <c:dPt>
            <c:idx val="1"/>
            <c:bubble3D val="0"/>
            <c:spPr>
              <a:solidFill>
                <a:srgbClr val="3B0541"/>
              </a:solidFill>
            </c:spPr>
          </c:dPt>
          <c:dPt>
            <c:idx val="2"/>
            <c:bubble3D val="0"/>
            <c:spPr>
              <a:solidFill>
                <a:srgbClr val="F7911E"/>
              </a:solidFill>
            </c:spPr>
          </c:dPt>
          <c:dPt>
            <c:idx val="3"/>
            <c:bubble3D val="0"/>
            <c:spPr>
              <a:solidFill>
                <a:srgbClr val="EF5205"/>
              </a:solidFill>
            </c:spPr>
          </c:dPt>
          <c:dPt>
            <c:idx val="4"/>
            <c:bubble3D val="0"/>
            <c:spPr>
              <a:solidFill>
                <a:schemeClr val="tx1">
                  <a:lumMod val="65000"/>
                  <a:lumOff val="35000"/>
                </a:schemeClr>
              </a:solidFill>
            </c:spPr>
          </c:dPt>
          <c:dPt>
            <c:idx val="5"/>
            <c:bubble3D val="0"/>
            <c:spPr>
              <a:solidFill>
                <a:schemeClr val="tx1">
                  <a:lumMod val="50000"/>
                  <a:lumOff val="50000"/>
                </a:schemeClr>
              </a:solidFill>
            </c:spPr>
          </c:dPt>
          <c:dPt>
            <c:idx val="6"/>
            <c:bubble3D val="0"/>
            <c:spPr>
              <a:solidFill>
                <a:schemeClr val="tx1">
                  <a:lumMod val="65000"/>
                  <a:lumOff val="35000"/>
                </a:schemeClr>
              </a:solidFill>
            </c:spPr>
          </c:dPt>
          <c:dPt>
            <c:idx val="7"/>
            <c:bubble3D val="0"/>
            <c:spPr>
              <a:solidFill>
                <a:schemeClr val="tx1">
                  <a:lumMod val="50000"/>
                  <a:lumOff val="50000"/>
                </a:schemeClr>
              </a:solidFill>
            </c:spPr>
          </c:dPt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000">
                    <a:solidFill>
                      <a:schemeClr val="bg1"/>
                    </a:solidFill>
                  </a:defRPr>
                </a:pPr>
                <a:endParaRPr lang="hu-HU"/>
              </a:p>
            </c:txPr>
            <c:dLblPos val="inEnd"/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extLst>
              <c:ext xmlns:c15="http://schemas.microsoft.com/office/drawing/2012/chart" uri="{CE6537A1-D6FC-4f65-9D91-7224C49458BB}"/>
            </c:extLst>
          </c:dLbls>
          <c:cat>
            <c:strRef>
              <c:f>Munka1!$A$2:$A$5</c:f>
              <c:strCache>
                <c:ptCount val="4"/>
                <c:pt idx="0">
                  <c:v>Kategória 1</c:v>
                </c:pt>
                <c:pt idx="1">
                  <c:v>Kategória 2</c:v>
                </c:pt>
                <c:pt idx="2">
                  <c:v>Kategória 3</c:v>
                </c:pt>
                <c:pt idx="3">
                  <c:v>Kategória 4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23</c:v>
                </c:pt>
                <c:pt idx="1">
                  <c:v>30</c:v>
                </c:pt>
                <c:pt idx="2">
                  <c:v>40</c:v>
                </c:pt>
                <c:pt idx="3">
                  <c:v>7</c:v>
                </c:pt>
              </c:numCache>
            </c:numRef>
          </c:val>
        </c:ser>
        <c:dLbls>
          <c:dLblPos val="inEnd"/>
          <c:showLegendKey val="0"/>
          <c:showVal val="1"/>
          <c:showCatName val="0"/>
          <c:showSerName val="0"/>
          <c:showPercent val="0"/>
          <c:showBubbleSize val="0"/>
          <c:showLeaderLines val="1"/>
        </c:dLbls>
        <c:firstSliceAng val="0"/>
      </c:pieChart>
    </c:plotArea>
    <c:legend>
      <c:legendPos val="r"/>
      <c:layout>
        <c:manualLayout>
          <c:xMode val="edge"/>
          <c:yMode val="edge"/>
          <c:x val="5.9658446099380036E-2"/>
          <c:y val="0.88581053844666646"/>
          <c:w val="0.93837343299426001"/>
          <c:h val="0.11189659943717783"/>
        </c:manualLayout>
      </c:layout>
      <c:overlay val="0"/>
      <c:txPr>
        <a:bodyPr/>
        <a:lstStyle/>
        <a:p>
          <a:pPr>
            <a:defRPr sz="1000"/>
          </a:pPr>
          <a:endParaRPr lang="hu-HU"/>
        </a:p>
      </c:txPr>
    </c:legend>
    <c:plotVisOnly val="1"/>
    <c:dispBlanksAs val="gap"/>
    <c:showDLblsOverMax val="0"/>
  </c:chart>
  <c:txPr>
    <a:bodyPr/>
    <a:lstStyle/>
    <a:p>
      <a:pPr>
        <a:defRPr sz="1800"/>
      </a:pPr>
      <a:endParaRPr lang="hu-HU"/>
    </a:p>
  </c:txPr>
  <c:externalData r:id="rId2">
    <c:autoUpdate val="0"/>
  </c:externalData>
</c:chartSpace>
</file>

<file path=ppt/charts/chart18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6.204483647327267E-2"/>
          <c:y val="3.2336369001060164E-3"/>
          <c:w val="0.28926802843181781"/>
          <c:h val="0.83501817736100348"/>
        </c:manualLayout>
      </c:layout>
      <c:pieChart>
        <c:varyColors val="1"/>
        <c:ser>
          <c:idx val="0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dPt>
            <c:idx val="0"/>
            <c:bubble3D val="0"/>
            <c:spPr>
              <a:solidFill>
                <a:srgbClr val="7A2280"/>
              </a:solidFill>
            </c:spPr>
          </c:dPt>
          <c:dPt>
            <c:idx val="1"/>
            <c:bubble3D val="0"/>
            <c:spPr>
              <a:solidFill>
                <a:srgbClr val="3B0541"/>
              </a:solidFill>
            </c:spPr>
          </c:dPt>
          <c:dPt>
            <c:idx val="2"/>
            <c:bubble3D val="0"/>
            <c:spPr>
              <a:solidFill>
                <a:srgbClr val="F7911E"/>
              </a:solidFill>
            </c:spPr>
          </c:dPt>
          <c:dPt>
            <c:idx val="3"/>
            <c:bubble3D val="0"/>
            <c:spPr>
              <a:solidFill>
                <a:srgbClr val="EF5205"/>
              </a:solidFill>
            </c:spPr>
          </c:dPt>
          <c:dPt>
            <c:idx val="4"/>
            <c:bubble3D val="0"/>
            <c:spPr>
              <a:solidFill>
                <a:schemeClr val="tx1">
                  <a:lumMod val="65000"/>
                  <a:lumOff val="35000"/>
                </a:schemeClr>
              </a:solidFill>
            </c:spPr>
          </c:dPt>
          <c:dPt>
            <c:idx val="5"/>
            <c:bubble3D val="0"/>
            <c:spPr>
              <a:solidFill>
                <a:schemeClr val="tx1">
                  <a:lumMod val="50000"/>
                  <a:lumOff val="50000"/>
                </a:schemeClr>
              </a:solidFill>
            </c:spPr>
          </c:dPt>
          <c:dPt>
            <c:idx val="6"/>
            <c:bubble3D val="0"/>
            <c:spPr>
              <a:solidFill>
                <a:schemeClr val="tx1">
                  <a:lumMod val="65000"/>
                  <a:lumOff val="35000"/>
                </a:schemeClr>
              </a:solidFill>
            </c:spPr>
          </c:dPt>
          <c:dPt>
            <c:idx val="7"/>
            <c:bubble3D val="0"/>
            <c:spPr>
              <a:solidFill>
                <a:schemeClr val="tx1">
                  <a:lumMod val="50000"/>
                  <a:lumOff val="50000"/>
                </a:schemeClr>
              </a:solidFill>
            </c:spPr>
          </c:dPt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000">
                    <a:solidFill>
                      <a:schemeClr val="bg1"/>
                    </a:solidFill>
                  </a:defRPr>
                </a:pPr>
                <a:endParaRPr lang="hu-HU"/>
              </a:p>
            </c:txPr>
            <c:dLblPos val="inEnd"/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extLst>
              <c:ext xmlns:c15="http://schemas.microsoft.com/office/drawing/2012/chart" uri="{CE6537A1-D6FC-4f65-9D91-7224C49458BB}"/>
            </c:extLst>
          </c:dLbls>
          <c:cat>
            <c:strRef>
              <c:f>Munka1!$A$2:$A$5</c:f>
              <c:strCache>
                <c:ptCount val="4"/>
                <c:pt idx="0">
                  <c:v>Kategória 1</c:v>
                </c:pt>
                <c:pt idx="1">
                  <c:v>Kategória 2</c:v>
                </c:pt>
                <c:pt idx="2">
                  <c:v>Kategória 3</c:v>
                </c:pt>
                <c:pt idx="3">
                  <c:v>Kategória 4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23</c:v>
                </c:pt>
                <c:pt idx="1">
                  <c:v>30</c:v>
                </c:pt>
                <c:pt idx="2">
                  <c:v>40</c:v>
                </c:pt>
                <c:pt idx="3">
                  <c:v>7</c:v>
                </c:pt>
              </c:numCache>
            </c:numRef>
          </c:val>
        </c:ser>
        <c:dLbls>
          <c:dLblPos val="inEnd"/>
          <c:showLegendKey val="0"/>
          <c:showVal val="1"/>
          <c:showCatName val="0"/>
          <c:showSerName val="0"/>
          <c:showPercent val="0"/>
          <c:showBubbleSize val="0"/>
          <c:showLeaderLines val="1"/>
        </c:dLbls>
        <c:firstSliceAng val="0"/>
      </c:pieChart>
    </c:plotArea>
    <c:plotVisOnly val="1"/>
    <c:dispBlanksAs val="gap"/>
    <c:showDLblsOverMax val="0"/>
  </c:chart>
  <c:txPr>
    <a:bodyPr/>
    <a:lstStyle/>
    <a:p>
      <a:pPr>
        <a:defRPr sz="1800"/>
      </a:pPr>
      <a:endParaRPr lang="hu-HU"/>
    </a:p>
  </c:txPr>
  <c:externalData r:id="rId2">
    <c:autoUpdate val="0"/>
  </c:externalData>
</c:chartSpace>
</file>

<file path=ppt/charts/chart18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6.204483647327267E-2"/>
          <c:y val="3.2336369001060164E-3"/>
          <c:w val="0.28926802843181781"/>
          <c:h val="0.83501817736100348"/>
        </c:manualLayout>
      </c:layout>
      <c:pieChart>
        <c:varyColors val="1"/>
        <c:ser>
          <c:idx val="0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dPt>
            <c:idx val="0"/>
            <c:bubble3D val="0"/>
            <c:spPr>
              <a:solidFill>
                <a:srgbClr val="7A2280"/>
              </a:solidFill>
            </c:spPr>
          </c:dPt>
          <c:dPt>
            <c:idx val="1"/>
            <c:bubble3D val="0"/>
            <c:spPr>
              <a:solidFill>
                <a:srgbClr val="3B0541"/>
              </a:solidFill>
            </c:spPr>
          </c:dPt>
          <c:dPt>
            <c:idx val="2"/>
            <c:bubble3D val="0"/>
            <c:spPr>
              <a:solidFill>
                <a:srgbClr val="F7911E"/>
              </a:solidFill>
            </c:spPr>
          </c:dPt>
          <c:dPt>
            <c:idx val="3"/>
            <c:bubble3D val="0"/>
            <c:spPr>
              <a:solidFill>
                <a:srgbClr val="EF5205"/>
              </a:solidFill>
            </c:spPr>
          </c:dPt>
          <c:dPt>
            <c:idx val="4"/>
            <c:bubble3D val="0"/>
            <c:spPr>
              <a:solidFill>
                <a:schemeClr val="tx1">
                  <a:lumMod val="65000"/>
                  <a:lumOff val="35000"/>
                </a:schemeClr>
              </a:solidFill>
            </c:spPr>
          </c:dPt>
          <c:dPt>
            <c:idx val="5"/>
            <c:bubble3D val="0"/>
            <c:spPr>
              <a:solidFill>
                <a:schemeClr val="tx1">
                  <a:lumMod val="50000"/>
                  <a:lumOff val="50000"/>
                </a:schemeClr>
              </a:solidFill>
            </c:spPr>
          </c:dPt>
          <c:dPt>
            <c:idx val="6"/>
            <c:bubble3D val="0"/>
            <c:spPr>
              <a:solidFill>
                <a:schemeClr val="tx1">
                  <a:lumMod val="65000"/>
                  <a:lumOff val="35000"/>
                </a:schemeClr>
              </a:solidFill>
            </c:spPr>
          </c:dPt>
          <c:dPt>
            <c:idx val="7"/>
            <c:bubble3D val="0"/>
            <c:spPr>
              <a:solidFill>
                <a:schemeClr val="tx1">
                  <a:lumMod val="50000"/>
                  <a:lumOff val="50000"/>
                </a:schemeClr>
              </a:solidFill>
            </c:spPr>
          </c:dPt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000">
                    <a:solidFill>
                      <a:schemeClr val="bg1"/>
                    </a:solidFill>
                  </a:defRPr>
                </a:pPr>
                <a:endParaRPr lang="hu-HU"/>
              </a:p>
            </c:txPr>
            <c:dLblPos val="inEnd"/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extLst>
              <c:ext xmlns:c15="http://schemas.microsoft.com/office/drawing/2012/chart" uri="{CE6537A1-D6FC-4f65-9D91-7224C49458BB}"/>
            </c:extLst>
          </c:dLbls>
          <c:cat>
            <c:strRef>
              <c:f>Munka1!$A$2:$A$5</c:f>
              <c:strCache>
                <c:ptCount val="4"/>
                <c:pt idx="0">
                  <c:v>Kategória 1</c:v>
                </c:pt>
                <c:pt idx="1">
                  <c:v>Kategória 2</c:v>
                </c:pt>
                <c:pt idx="2">
                  <c:v>Kategória 3</c:v>
                </c:pt>
                <c:pt idx="3">
                  <c:v>Kategória 4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23</c:v>
                </c:pt>
                <c:pt idx="1">
                  <c:v>30</c:v>
                </c:pt>
                <c:pt idx="2">
                  <c:v>40</c:v>
                </c:pt>
                <c:pt idx="3">
                  <c:v>7</c:v>
                </c:pt>
              </c:numCache>
            </c:numRef>
          </c:val>
        </c:ser>
        <c:dLbls>
          <c:dLblPos val="inEnd"/>
          <c:showLegendKey val="0"/>
          <c:showVal val="1"/>
          <c:showCatName val="0"/>
          <c:showSerName val="0"/>
          <c:showPercent val="0"/>
          <c:showBubbleSize val="0"/>
          <c:showLeaderLines val="1"/>
        </c:dLbls>
        <c:firstSliceAng val="0"/>
      </c:pieChart>
    </c:plotArea>
    <c:legend>
      <c:legendPos val="r"/>
      <c:layout>
        <c:manualLayout>
          <c:xMode val="edge"/>
          <c:yMode val="edge"/>
          <c:x val="5.9658446099380036E-2"/>
          <c:y val="0.88581053844666646"/>
          <c:w val="0.93837343299426001"/>
          <c:h val="0.11189659943717783"/>
        </c:manualLayout>
      </c:layout>
      <c:overlay val="0"/>
      <c:txPr>
        <a:bodyPr/>
        <a:lstStyle/>
        <a:p>
          <a:pPr>
            <a:defRPr sz="1000"/>
          </a:pPr>
          <a:endParaRPr lang="hu-HU"/>
        </a:p>
      </c:txPr>
    </c:legend>
    <c:plotVisOnly val="1"/>
    <c:dispBlanksAs val="gap"/>
    <c:showDLblsOverMax val="0"/>
  </c:chart>
  <c:txPr>
    <a:bodyPr/>
    <a:lstStyle/>
    <a:p>
      <a:pPr>
        <a:defRPr sz="1800"/>
      </a:pPr>
      <a:endParaRPr lang="hu-HU"/>
    </a:p>
  </c:txPr>
  <c:externalData r:id="rId2">
    <c:autoUpdate val="0"/>
  </c:externalData>
</c:chartSpace>
</file>

<file path=ppt/charts/chart18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6.204483647327267E-2"/>
          <c:y val="3.2336369001060164E-3"/>
          <c:w val="0.28926802843181781"/>
          <c:h val="0.83501817736100348"/>
        </c:manualLayout>
      </c:layout>
      <c:pieChart>
        <c:varyColors val="1"/>
        <c:ser>
          <c:idx val="0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dPt>
            <c:idx val="0"/>
            <c:bubble3D val="0"/>
            <c:spPr>
              <a:solidFill>
                <a:srgbClr val="7A2280"/>
              </a:solidFill>
            </c:spPr>
          </c:dPt>
          <c:dPt>
            <c:idx val="1"/>
            <c:bubble3D val="0"/>
            <c:spPr>
              <a:solidFill>
                <a:srgbClr val="3B0541"/>
              </a:solidFill>
            </c:spPr>
          </c:dPt>
          <c:dPt>
            <c:idx val="2"/>
            <c:bubble3D val="0"/>
            <c:spPr>
              <a:solidFill>
                <a:srgbClr val="F7911E"/>
              </a:solidFill>
            </c:spPr>
          </c:dPt>
          <c:dPt>
            <c:idx val="3"/>
            <c:bubble3D val="0"/>
            <c:spPr>
              <a:solidFill>
                <a:srgbClr val="EF5205"/>
              </a:solidFill>
            </c:spPr>
          </c:dPt>
          <c:dPt>
            <c:idx val="4"/>
            <c:bubble3D val="0"/>
            <c:spPr>
              <a:solidFill>
                <a:schemeClr val="tx1">
                  <a:lumMod val="65000"/>
                  <a:lumOff val="35000"/>
                </a:schemeClr>
              </a:solidFill>
            </c:spPr>
          </c:dPt>
          <c:dPt>
            <c:idx val="5"/>
            <c:bubble3D val="0"/>
            <c:spPr>
              <a:solidFill>
                <a:schemeClr val="tx1">
                  <a:lumMod val="50000"/>
                  <a:lumOff val="50000"/>
                </a:schemeClr>
              </a:solidFill>
            </c:spPr>
          </c:dPt>
          <c:dPt>
            <c:idx val="6"/>
            <c:bubble3D val="0"/>
            <c:spPr>
              <a:solidFill>
                <a:schemeClr val="tx1">
                  <a:lumMod val="65000"/>
                  <a:lumOff val="35000"/>
                </a:schemeClr>
              </a:solidFill>
            </c:spPr>
          </c:dPt>
          <c:dPt>
            <c:idx val="7"/>
            <c:bubble3D val="0"/>
            <c:spPr>
              <a:solidFill>
                <a:schemeClr val="tx1">
                  <a:lumMod val="50000"/>
                  <a:lumOff val="50000"/>
                </a:schemeClr>
              </a:solidFill>
            </c:spPr>
          </c:dPt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000">
                    <a:solidFill>
                      <a:schemeClr val="bg1"/>
                    </a:solidFill>
                  </a:defRPr>
                </a:pPr>
                <a:endParaRPr lang="hu-HU"/>
              </a:p>
            </c:txPr>
            <c:dLblPos val="inEnd"/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extLst>
              <c:ext xmlns:c15="http://schemas.microsoft.com/office/drawing/2012/chart" uri="{CE6537A1-D6FC-4f65-9D91-7224C49458BB}"/>
            </c:extLst>
          </c:dLbls>
          <c:cat>
            <c:strRef>
              <c:f>Munka1!$A$2:$A$5</c:f>
              <c:strCache>
                <c:ptCount val="4"/>
                <c:pt idx="0">
                  <c:v>Kategória 1</c:v>
                </c:pt>
                <c:pt idx="1">
                  <c:v>Kategória 2</c:v>
                </c:pt>
                <c:pt idx="2">
                  <c:v>Kategória 3</c:v>
                </c:pt>
                <c:pt idx="3">
                  <c:v>Kategória 4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23</c:v>
                </c:pt>
                <c:pt idx="1">
                  <c:v>30</c:v>
                </c:pt>
                <c:pt idx="2">
                  <c:v>40</c:v>
                </c:pt>
                <c:pt idx="3">
                  <c:v>7</c:v>
                </c:pt>
              </c:numCache>
            </c:numRef>
          </c:val>
        </c:ser>
        <c:dLbls>
          <c:dLblPos val="inEnd"/>
          <c:showLegendKey val="0"/>
          <c:showVal val="1"/>
          <c:showCatName val="0"/>
          <c:showSerName val="0"/>
          <c:showPercent val="0"/>
          <c:showBubbleSize val="0"/>
          <c:showLeaderLines val="1"/>
        </c:dLbls>
        <c:firstSliceAng val="0"/>
      </c:pieChart>
    </c:plotArea>
    <c:plotVisOnly val="1"/>
    <c:dispBlanksAs val="gap"/>
    <c:showDLblsOverMax val="0"/>
  </c:chart>
  <c:txPr>
    <a:bodyPr/>
    <a:lstStyle/>
    <a:p>
      <a:pPr>
        <a:defRPr sz="1800"/>
      </a:pPr>
      <a:endParaRPr lang="hu-HU"/>
    </a:p>
  </c:txPr>
  <c:externalData r:id="rId2">
    <c:autoUpdate val="0"/>
  </c:externalData>
</c:chartSpace>
</file>

<file path=ppt/charts/chart18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0.25027288197731368"/>
          <c:y val="0.15787769339202273"/>
          <c:w val="0.22859269068086432"/>
          <c:h val="0.68134587025774318"/>
        </c:manualLayout>
      </c:layout>
      <c:barChart>
        <c:barDir val="bar"/>
        <c:grouping val="clustered"/>
        <c:varyColors val="0"/>
        <c:ser>
          <c:idx val="8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spPr>
            <a:solidFill>
              <a:srgbClr val="F7911E"/>
            </a:solidFill>
            <a:ln w="25527">
              <a:noFill/>
            </a:ln>
          </c:spPr>
          <c:invertIfNegative val="0"/>
          <c:dPt>
            <c:idx val="0"/>
            <c:invertIfNegative val="0"/>
            <c:bubble3D val="0"/>
            <c:spPr>
              <a:solidFill>
                <a:srgbClr val="EF5205"/>
              </a:solidFill>
              <a:ln w="25527">
                <a:noFill/>
              </a:ln>
            </c:spPr>
          </c:dPt>
          <c:dPt>
            <c:idx val="2"/>
            <c:invertIfNegative val="0"/>
            <c:bubble3D val="0"/>
            <c:spPr>
              <a:solidFill>
                <a:srgbClr val="3B0541"/>
              </a:solidFill>
              <a:ln w="25527">
                <a:noFill/>
              </a:ln>
            </c:spPr>
          </c:dPt>
          <c:dPt>
            <c:idx val="3"/>
            <c:invertIfNegative val="0"/>
            <c:bubble3D val="0"/>
            <c:spPr>
              <a:solidFill>
                <a:srgbClr val="7A2280"/>
              </a:solidFill>
              <a:ln w="25527">
                <a:noFill/>
              </a:ln>
            </c:spPr>
          </c:dPt>
          <c:dLbls>
            <c:numFmt formatCode="#,##0" sourceLinked="0"/>
            <c:spPr>
              <a:noFill/>
              <a:ln w="25527">
                <a:noFill/>
              </a:ln>
            </c:spPr>
            <c:txPr>
              <a:bodyPr/>
              <a:lstStyle/>
              <a:p>
                <a:pPr>
                  <a:defRPr sz="1000" b="0" i="0" u="none" strike="noStrike" baseline="0">
                    <a:solidFill>
                      <a:srgbClr val="FFFFFF"/>
                    </a:solidFill>
                    <a:latin typeface="+mn-lt"/>
                    <a:ea typeface="Arial"/>
                    <a:cs typeface="Arial"/>
                  </a:defRPr>
                </a:pPr>
                <a:endParaRPr lang="hu-H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Munka1!$A$2:$A$5</c:f>
              <c:strCache>
                <c:ptCount val="4"/>
                <c:pt idx="0">
                  <c:v>Kategória 1</c:v>
                </c:pt>
                <c:pt idx="1">
                  <c:v>Kategória 2</c:v>
                </c:pt>
                <c:pt idx="2">
                  <c:v>Kategória 3</c:v>
                </c:pt>
                <c:pt idx="3">
                  <c:v>Kategória 4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23</c:v>
                </c:pt>
                <c:pt idx="1">
                  <c:v>30</c:v>
                </c:pt>
                <c:pt idx="2">
                  <c:v>40</c:v>
                </c:pt>
                <c:pt idx="3">
                  <c:v>7</c:v>
                </c:pt>
              </c:numCache>
            </c:numRef>
          </c:val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19"/>
        <c:axId val="351823840"/>
        <c:axId val="351824232"/>
      </c:barChart>
      <c:catAx>
        <c:axId val="351823840"/>
        <c:scaling>
          <c:orientation val="maxMin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ln w="9572">
            <a:noFill/>
          </a:ln>
        </c:spPr>
        <c:txPr>
          <a:bodyPr rot="0" vert="horz"/>
          <a:lstStyle/>
          <a:p>
            <a:pPr>
              <a:defRPr sz="1000" b="0" i="0" u="none" strike="noStrike" baseline="0">
                <a:solidFill>
                  <a:srgbClr val="333333"/>
                </a:solidFill>
                <a:latin typeface="+mn-lt"/>
                <a:ea typeface="Arial"/>
                <a:cs typeface="Arial"/>
              </a:defRPr>
            </a:pPr>
            <a:endParaRPr lang="hu-HU"/>
          </a:p>
        </c:txPr>
        <c:crossAx val="351824232"/>
        <c:crosses val="autoZero"/>
        <c:auto val="1"/>
        <c:lblAlgn val="ctr"/>
        <c:lblOffset val="100"/>
        <c:tickLblSkip val="1"/>
        <c:tickMarkSkip val="1"/>
        <c:noMultiLvlLbl val="0"/>
      </c:catAx>
      <c:valAx>
        <c:axId val="351824232"/>
        <c:scaling>
          <c:orientation val="minMax"/>
        </c:scaling>
        <c:delete val="0"/>
        <c:axPos val="t"/>
        <c:numFmt formatCode="General" sourceLinked="1"/>
        <c:majorTickMark val="none"/>
        <c:minorTickMark val="none"/>
        <c:tickLblPos val="none"/>
        <c:spPr>
          <a:ln w="9572">
            <a:noFill/>
          </a:ln>
        </c:spPr>
        <c:crossAx val="351823840"/>
        <c:crosses val="autoZero"/>
        <c:crossBetween val="between"/>
      </c:valAx>
      <c:spPr>
        <a:noFill/>
        <a:ln w="25527">
          <a:noFill/>
        </a:ln>
      </c:spPr>
    </c:plotArea>
    <c:plotVisOnly val="1"/>
    <c:dispBlanksAs val="gap"/>
    <c:showDLblsOverMax val="0"/>
  </c:chart>
  <c:spPr>
    <a:noFill/>
    <a:ln>
      <a:noFill/>
    </a:ln>
  </c:spPr>
  <c:txPr>
    <a:bodyPr/>
    <a:lstStyle/>
    <a:p>
      <a:pPr>
        <a:defRPr sz="1809" b="1" i="0" u="none" strike="noStrike" baseline="0">
          <a:solidFill>
            <a:schemeClr val="tx1"/>
          </a:solidFill>
          <a:latin typeface="Arial"/>
          <a:ea typeface="Arial"/>
          <a:cs typeface="Arial"/>
        </a:defRPr>
      </a:pPr>
      <a:endParaRPr lang="hu-HU"/>
    </a:p>
  </c:txPr>
  <c:externalData r:id="rId2">
    <c:autoUpdate val="0"/>
  </c:externalData>
</c:chartSpace>
</file>

<file path=ppt/charts/chart18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1.6777399003025942E-2"/>
          <c:y val="6.1588841614973543E-2"/>
          <c:w val="0.92621500654176669"/>
          <c:h val="0.68134587025774318"/>
        </c:manualLayout>
      </c:layout>
      <c:barChart>
        <c:barDir val="bar"/>
        <c:grouping val="clustered"/>
        <c:varyColors val="0"/>
        <c:ser>
          <c:idx val="8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spPr>
            <a:solidFill>
              <a:srgbClr val="F7911E"/>
            </a:solidFill>
            <a:ln w="25527">
              <a:noFill/>
            </a:ln>
          </c:spPr>
          <c:invertIfNegative val="0"/>
          <c:dPt>
            <c:idx val="0"/>
            <c:invertIfNegative val="0"/>
            <c:bubble3D val="0"/>
            <c:spPr>
              <a:solidFill>
                <a:srgbClr val="EF5205"/>
              </a:solidFill>
              <a:ln w="25527">
                <a:noFill/>
              </a:ln>
            </c:spPr>
          </c:dPt>
          <c:dPt>
            <c:idx val="2"/>
            <c:invertIfNegative val="0"/>
            <c:bubble3D val="0"/>
            <c:spPr>
              <a:solidFill>
                <a:srgbClr val="3B0541"/>
              </a:solidFill>
              <a:ln w="25527">
                <a:noFill/>
              </a:ln>
            </c:spPr>
          </c:dPt>
          <c:dPt>
            <c:idx val="3"/>
            <c:invertIfNegative val="0"/>
            <c:bubble3D val="0"/>
            <c:spPr>
              <a:solidFill>
                <a:srgbClr val="7A2280"/>
              </a:solidFill>
              <a:ln w="25527">
                <a:noFill/>
              </a:ln>
            </c:spPr>
          </c:dPt>
          <c:dLbls>
            <c:numFmt formatCode="#,##0" sourceLinked="0"/>
            <c:spPr>
              <a:noFill/>
              <a:ln w="25527">
                <a:noFill/>
              </a:ln>
            </c:spPr>
            <c:txPr>
              <a:bodyPr/>
              <a:lstStyle/>
              <a:p>
                <a:pPr>
                  <a:defRPr sz="1000" b="0" i="0" u="none" strike="noStrike" baseline="0">
                    <a:solidFill>
                      <a:srgbClr val="FFFFFF"/>
                    </a:solidFill>
                    <a:latin typeface="+mn-lt"/>
                    <a:ea typeface="Arial"/>
                    <a:cs typeface="Arial"/>
                  </a:defRPr>
                </a:pPr>
                <a:endParaRPr lang="hu-H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Munka1!$A$2:$A$5</c:f>
              <c:strCache>
                <c:ptCount val="4"/>
                <c:pt idx="0">
                  <c:v>Kategória 1</c:v>
                </c:pt>
                <c:pt idx="1">
                  <c:v>Kategória 2</c:v>
                </c:pt>
                <c:pt idx="2">
                  <c:v>Kategória 3</c:v>
                </c:pt>
                <c:pt idx="3">
                  <c:v>Kategória 4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13</c:v>
                </c:pt>
                <c:pt idx="1">
                  <c:v>38</c:v>
                </c:pt>
                <c:pt idx="2">
                  <c:v>25</c:v>
                </c:pt>
                <c:pt idx="3">
                  <c:v>24</c:v>
                </c:pt>
              </c:numCache>
            </c:numRef>
          </c:val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19"/>
        <c:axId val="351825016"/>
        <c:axId val="351825408"/>
      </c:barChart>
      <c:catAx>
        <c:axId val="351825016"/>
        <c:scaling>
          <c:orientation val="maxMin"/>
        </c:scaling>
        <c:delete val="1"/>
        <c:axPos val="l"/>
        <c:numFmt formatCode="General" sourceLinked="1"/>
        <c:majorTickMark val="none"/>
        <c:minorTickMark val="none"/>
        <c:tickLblPos val="nextTo"/>
        <c:crossAx val="351825408"/>
        <c:crosses val="autoZero"/>
        <c:auto val="1"/>
        <c:lblAlgn val="ctr"/>
        <c:lblOffset val="100"/>
        <c:tickLblSkip val="1"/>
        <c:tickMarkSkip val="1"/>
        <c:noMultiLvlLbl val="0"/>
      </c:catAx>
      <c:valAx>
        <c:axId val="351825408"/>
        <c:scaling>
          <c:orientation val="minMax"/>
        </c:scaling>
        <c:delete val="0"/>
        <c:axPos val="t"/>
        <c:numFmt formatCode="General" sourceLinked="1"/>
        <c:majorTickMark val="none"/>
        <c:minorTickMark val="none"/>
        <c:tickLblPos val="none"/>
        <c:spPr>
          <a:ln w="9572">
            <a:noFill/>
          </a:ln>
        </c:spPr>
        <c:crossAx val="351825016"/>
        <c:crosses val="autoZero"/>
        <c:crossBetween val="between"/>
      </c:valAx>
      <c:spPr>
        <a:noFill/>
        <a:ln w="25527">
          <a:noFill/>
        </a:ln>
      </c:spPr>
    </c:plotArea>
    <c:plotVisOnly val="1"/>
    <c:dispBlanksAs val="gap"/>
    <c:showDLblsOverMax val="0"/>
  </c:chart>
  <c:spPr>
    <a:noFill/>
    <a:ln>
      <a:noFill/>
    </a:ln>
  </c:spPr>
  <c:txPr>
    <a:bodyPr/>
    <a:lstStyle/>
    <a:p>
      <a:pPr>
        <a:defRPr sz="1809" b="1" i="0" u="none" strike="noStrike" baseline="0">
          <a:solidFill>
            <a:schemeClr val="tx1"/>
          </a:solidFill>
          <a:latin typeface="Arial"/>
          <a:ea typeface="Arial"/>
          <a:cs typeface="Arial"/>
        </a:defRPr>
      </a:pPr>
      <a:endParaRPr lang="hu-HU"/>
    </a:p>
  </c:txPr>
  <c:externalData r:id="rId2">
    <c:autoUpdate val="0"/>
  </c:externalData>
</c:chartSpace>
</file>

<file path=ppt/charts/chart18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4.890554537405019E-3"/>
          <c:y val="6.9612911296752844E-2"/>
          <c:w val="0.92621500654176669"/>
          <c:h val="0.68134587025774318"/>
        </c:manualLayout>
      </c:layout>
      <c:barChart>
        <c:barDir val="bar"/>
        <c:grouping val="clustered"/>
        <c:varyColors val="0"/>
        <c:ser>
          <c:idx val="8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spPr>
            <a:solidFill>
              <a:srgbClr val="F7911E"/>
            </a:solidFill>
            <a:ln w="25527">
              <a:noFill/>
            </a:ln>
          </c:spPr>
          <c:invertIfNegative val="0"/>
          <c:dPt>
            <c:idx val="0"/>
            <c:invertIfNegative val="0"/>
            <c:bubble3D val="0"/>
            <c:spPr>
              <a:solidFill>
                <a:srgbClr val="EF5205"/>
              </a:solidFill>
              <a:ln w="25527">
                <a:noFill/>
              </a:ln>
            </c:spPr>
          </c:dPt>
          <c:dPt>
            <c:idx val="2"/>
            <c:invertIfNegative val="0"/>
            <c:bubble3D val="0"/>
            <c:spPr>
              <a:solidFill>
                <a:srgbClr val="3B0541"/>
              </a:solidFill>
              <a:ln w="25527">
                <a:noFill/>
              </a:ln>
            </c:spPr>
          </c:dPt>
          <c:dPt>
            <c:idx val="3"/>
            <c:invertIfNegative val="0"/>
            <c:bubble3D val="0"/>
            <c:spPr>
              <a:solidFill>
                <a:srgbClr val="7A2280"/>
              </a:solidFill>
              <a:ln w="25527">
                <a:noFill/>
              </a:ln>
            </c:spPr>
          </c:dPt>
          <c:dLbls>
            <c:numFmt formatCode="#,##0" sourceLinked="0"/>
            <c:spPr>
              <a:noFill/>
              <a:ln w="25527">
                <a:noFill/>
              </a:ln>
            </c:spPr>
            <c:txPr>
              <a:bodyPr/>
              <a:lstStyle/>
              <a:p>
                <a:pPr>
                  <a:defRPr sz="1000" b="0" i="0" u="none" strike="noStrike" baseline="0">
                    <a:solidFill>
                      <a:srgbClr val="FFFFFF"/>
                    </a:solidFill>
                    <a:latin typeface="+mn-lt"/>
                    <a:ea typeface="Arial"/>
                    <a:cs typeface="Arial"/>
                  </a:defRPr>
                </a:pPr>
                <a:endParaRPr lang="hu-H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Munka1!$A$2:$A$5</c:f>
              <c:strCache>
                <c:ptCount val="4"/>
                <c:pt idx="0">
                  <c:v>Kategória 1</c:v>
                </c:pt>
                <c:pt idx="1">
                  <c:v>Kategória 2</c:v>
                </c:pt>
                <c:pt idx="2">
                  <c:v>Kategória 3</c:v>
                </c:pt>
                <c:pt idx="3">
                  <c:v>Kategória 4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25</c:v>
                </c:pt>
                <c:pt idx="1">
                  <c:v>12</c:v>
                </c:pt>
                <c:pt idx="2">
                  <c:v>45</c:v>
                </c:pt>
                <c:pt idx="3">
                  <c:v>18</c:v>
                </c:pt>
              </c:numCache>
            </c:numRef>
          </c:val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19"/>
        <c:axId val="351826192"/>
        <c:axId val="351826584"/>
      </c:barChart>
      <c:catAx>
        <c:axId val="351826192"/>
        <c:scaling>
          <c:orientation val="maxMin"/>
        </c:scaling>
        <c:delete val="1"/>
        <c:axPos val="l"/>
        <c:numFmt formatCode="General" sourceLinked="1"/>
        <c:majorTickMark val="none"/>
        <c:minorTickMark val="none"/>
        <c:tickLblPos val="nextTo"/>
        <c:crossAx val="351826584"/>
        <c:crosses val="autoZero"/>
        <c:auto val="1"/>
        <c:lblAlgn val="ctr"/>
        <c:lblOffset val="100"/>
        <c:tickLblSkip val="1"/>
        <c:tickMarkSkip val="1"/>
        <c:noMultiLvlLbl val="0"/>
      </c:catAx>
      <c:valAx>
        <c:axId val="351826584"/>
        <c:scaling>
          <c:orientation val="minMax"/>
        </c:scaling>
        <c:delete val="0"/>
        <c:axPos val="t"/>
        <c:numFmt formatCode="General" sourceLinked="1"/>
        <c:majorTickMark val="none"/>
        <c:minorTickMark val="none"/>
        <c:tickLblPos val="none"/>
        <c:spPr>
          <a:ln w="9572">
            <a:noFill/>
          </a:ln>
        </c:spPr>
        <c:crossAx val="351826192"/>
        <c:crosses val="autoZero"/>
        <c:crossBetween val="between"/>
      </c:valAx>
      <c:spPr>
        <a:noFill/>
        <a:ln w="25527">
          <a:noFill/>
        </a:ln>
      </c:spPr>
    </c:plotArea>
    <c:plotVisOnly val="1"/>
    <c:dispBlanksAs val="gap"/>
    <c:showDLblsOverMax val="0"/>
  </c:chart>
  <c:spPr>
    <a:noFill/>
    <a:ln>
      <a:noFill/>
    </a:ln>
  </c:spPr>
  <c:txPr>
    <a:bodyPr/>
    <a:lstStyle/>
    <a:p>
      <a:pPr>
        <a:defRPr sz="1809" b="1" i="0" u="none" strike="noStrike" baseline="0">
          <a:solidFill>
            <a:schemeClr val="tx1"/>
          </a:solidFill>
          <a:latin typeface="Arial"/>
          <a:ea typeface="Arial"/>
          <a:cs typeface="Arial"/>
        </a:defRPr>
      </a:pPr>
      <a:endParaRPr lang="hu-HU"/>
    </a:p>
  </c:txPr>
  <c:externalData r:id="rId2">
    <c:autoUpdate val="0"/>
  </c:externalData>
</c:chartSpace>
</file>

<file path=ppt/charts/chart1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1.7224236363670931E-2"/>
          <c:y val="0.15810492151662853"/>
          <c:w val="0.80794501172046551"/>
          <c:h val="0.56090763268441191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spPr>
            <a:solidFill>
              <a:srgbClr val="F7911E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</c:ser>
        <c:ser>
          <c:idx val="1"/>
          <c:order val="1"/>
          <c:tx>
            <c:strRef>
              <c:f>Munka1!$C$1</c:f>
              <c:strCache>
                <c:ptCount val="1"/>
                <c:pt idx="0">
                  <c:v>Sorozat 2</c:v>
                </c:pt>
              </c:strCache>
            </c:strRef>
          </c:tx>
          <c:spPr>
            <a:solidFill>
              <a:srgbClr val="EF5205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Munka1!$C$2:$C$5</c:f>
              <c:numCache>
                <c:formatCode>General</c:formatCode>
                <c:ptCount val="4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</c:ser>
        <c:ser>
          <c:idx val="2"/>
          <c:order val="2"/>
          <c:tx>
            <c:strRef>
              <c:f>Munka1!$D$1</c:f>
              <c:strCache>
                <c:ptCount val="1"/>
                <c:pt idx="0">
                  <c:v>Sorozat 3</c:v>
                </c:pt>
              </c:strCache>
            </c:strRef>
          </c:tx>
          <c:spPr>
            <a:solidFill>
              <a:srgbClr val="C50017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Munka1!$D$2:$D$5</c:f>
              <c:numCache>
                <c:formatCode>General</c:formatCode>
                <c:ptCount val="4"/>
                <c:pt idx="0">
                  <c:v>1</c:v>
                </c:pt>
                <c:pt idx="1">
                  <c:v>1.5</c:v>
                </c:pt>
                <c:pt idx="2">
                  <c:v>2</c:v>
                </c:pt>
                <c:pt idx="3">
                  <c:v>5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0"/>
        <c:overlap val="100"/>
        <c:axId val="278890664"/>
        <c:axId val="278891056"/>
      </c:barChart>
      <c:catAx>
        <c:axId val="278890664"/>
        <c:scaling>
          <c:orientation val="minMax"/>
        </c:scaling>
        <c:delete val="0"/>
        <c:axPos val="b"/>
        <c:numFmt formatCode="General" sourceLinked="0"/>
        <c:majorTickMark val="none"/>
        <c:minorTickMark val="none"/>
        <c:tickLblPos val="nextTo"/>
        <c:spPr>
          <a:ln>
            <a:noFill/>
          </a:ln>
        </c:spPr>
        <c:txPr>
          <a:bodyPr/>
          <a:lstStyle/>
          <a:p>
            <a:pPr>
              <a:defRPr sz="1000">
                <a:solidFill>
                  <a:srgbClr val="333333"/>
                </a:solidFill>
              </a:defRPr>
            </a:pPr>
            <a:endParaRPr lang="hu-HU"/>
          </a:p>
        </c:txPr>
        <c:crossAx val="278891056"/>
        <c:crosses val="autoZero"/>
        <c:auto val="1"/>
        <c:lblAlgn val="ctr"/>
        <c:lblOffset val="100"/>
        <c:noMultiLvlLbl val="0"/>
      </c:catAx>
      <c:valAx>
        <c:axId val="278891056"/>
        <c:scaling>
          <c:orientation val="minMax"/>
        </c:scaling>
        <c:delete val="1"/>
        <c:axPos val="l"/>
        <c:numFmt formatCode="General" sourceLinked="1"/>
        <c:majorTickMark val="out"/>
        <c:minorTickMark val="none"/>
        <c:tickLblPos val="none"/>
        <c:crossAx val="27889066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hu-HU"/>
    </a:p>
  </c:txPr>
  <c:externalData r:id="rId2">
    <c:autoUpdate val="0"/>
  </c:externalData>
</c:chartSpace>
</file>

<file path=ppt/charts/chart19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0.25027288197731368"/>
          <c:y val="0.15787769339202273"/>
          <c:w val="0.22859269068086432"/>
          <c:h val="0.68134587025774318"/>
        </c:manualLayout>
      </c:layout>
      <c:barChart>
        <c:barDir val="bar"/>
        <c:grouping val="clustered"/>
        <c:varyColors val="0"/>
        <c:ser>
          <c:idx val="8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spPr>
            <a:solidFill>
              <a:srgbClr val="F7911E"/>
            </a:solidFill>
            <a:ln w="25527">
              <a:noFill/>
            </a:ln>
          </c:spPr>
          <c:invertIfNegative val="0"/>
          <c:dPt>
            <c:idx val="0"/>
            <c:invertIfNegative val="0"/>
            <c:bubble3D val="0"/>
            <c:spPr>
              <a:solidFill>
                <a:srgbClr val="EF5205"/>
              </a:solidFill>
              <a:ln w="25527">
                <a:noFill/>
              </a:ln>
            </c:spPr>
          </c:dPt>
          <c:dPt>
            <c:idx val="2"/>
            <c:invertIfNegative val="0"/>
            <c:bubble3D val="0"/>
            <c:spPr>
              <a:solidFill>
                <a:srgbClr val="3B0541"/>
              </a:solidFill>
              <a:ln w="25527">
                <a:noFill/>
              </a:ln>
            </c:spPr>
          </c:dPt>
          <c:dPt>
            <c:idx val="3"/>
            <c:invertIfNegative val="0"/>
            <c:bubble3D val="0"/>
            <c:spPr>
              <a:solidFill>
                <a:srgbClr val="7A2280"/>
              </a:solidFill>
              <a:ln w="25527">
                <a:noFill/>
              </a:ln>
            </c:spPr>
          </c:dPt>
          <c:dLbls>
            <c:numFmt formatCode="#,##0" sourceLinked="0"/>
            <c:spPr>
              <a:noFill/>
              <a:ln w="25527">
                <a:noFill/>
              </a:ln>
            </c:spPr>
            <c:txPr>
              <a:bodyPr/>
              <a:lstStyle/>
              <a:p>
                <a:pPr>
                  <a:defRPr sz="1000" b="0" i="0" u="none" strike="noStrike" baseline="0">
                    <a:solidFill>
                      <a:srgbClr val="FFFFFF"/>
                    </a:solidFill>
                    <a:latin typeface="+mn-lt"/>
                    <a:ea typeface="Arial"/>
                    <a:cs typeface="Arial"/>
                  </a:defRPr>
                </a:pPr>
                <a:endParaRPr lang="hu-H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Munka1!$A$2:$A$5</c:f>
              <c:strCache>
                <c:ptCount val="4"/>
                <c:pt idx="0">
                  <c:v>Kategória 1</c:v>
                </c:pt>
                <c:pt idx="1">
                  <c:v>Kategória 2</c:v>
                </c:pt>
                <c:pt idx="2">
                  <c:v>Kategória 3</c:v>
                </c:pt>
                <c:pt idx="3">
                  <c:v>Kategória 4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23</c:v>
                </c:pt>
                <c:pt idx="1">
                  <c:v>30</c:v>
                </c:pt>
                <c:pt idx="2">
                  <c:v>40</c:v>
                </c:pt>
                <c:pt idx="3">
                  <c:v>7</c:v>
                </c:pt>
              </c:numCache>
            </c:numRef>
          </c:val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19"/>
        <c:axId val="351828544"/>
        <c:axId val="351828936"/>
      </c:barChart>
      <c:catAx>
        <c:axId val="351828544"/>
        <c:scaling>
          <c:orientation val="maxMin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ln w="9572">
            <a:noFill/>
          </a:ln>
        </c:spPr>
        <c:txPr>
          <a:bodyPr rot="0" vert="horz"/>
          <a:lstStyle/>
          <a:p>
            <a:pPr>
              <a:defRPr sz="1000" b="0" i="0" u="none" strike="noStrike" baseline="0">
                <a:solidFill>
                  <a:srgbClr val="333333"/>
                </a:solidFill>
                <a:latin typeface="+mn-lt"/>
                <a:ea typeface="Arial"/>
                <a:cs typeface="Arial"/>
              </a:defRPr>
            </a:pPr>
            <a:endParaRPr lang="hu-HU"/>
          </a:p>
        </c:txPr>
        <c:crossAx val="351828936"/>
        <c:crosses val="autoZero"/>
        <c:auto val="1"/>
        <c:lblAlgn val="ctr"/>
        <c:lblOffset val="100"/>
        <c:tickLblSkip val="1"/>
        <c:tickMarkSkip val="1"/>
        <c:noMultiLvlLbl val="0"/>
      </c:catAx>
      <c:valAx>
        <c:axId val="351828936"/>
        <c:scaling>
          <c:orientation val="minMax"/>
        </c:scaling>
        <c:delete val="0"/>
        <c:axPos val="t"/>
        <c:numFmt formatCode="General" sourceLinked="1"/>
        <c:majorTickMark val="none"/>
        <c:minorTickMark val="none"/>
        <c:tickLblPos val="none"/>
        <c:spPr>
          <a:ln w="9572">
            <a:noFill/>
          </a:ln>
        </c:spPr>
        <c:crossAx val="351828544"/>
        <c:crosses val="autoZero"/>
        <c:crossBetween val="between"/>
      </c:valAx>
      <c:spPr>
        <a:noFill/>
        <a:ln w="25527">
          <a:noFill/>
        </a:ln>
      </c:spPr>
    </c:plotArea>
    <c:plotVisOnly val="1"/>
    <c:dispBlanksAs val="gap"/>
    <c:showDLblsOverMax val="0"/>
  </c:chart>
  <c:spPr>
    <a:noFill/>
    <a:ln>
      <a:noFill/>
    </a:ln>
  </c:spPr>
  <c:txPr>
    <a:bodyPr/>
    <a:lstStyle/>
    <a:p>
      <a:pPr>
        <a:defRPr sz="1809" b="1" i="0" u="none" strike="noStrike" baseline="0">
          <a:solidFill>
            <a:schemeClr val="tx1"/>
          </a:solidFill>
          <a:latin typeface="Arial"/>
          <a:ea typeface="Arial"/>
          <a:cs typeface="Arial"/>
        </a:defRPr>
      </a:pPr>
      <a:endParaRPr lang="hu-HU"/>
    </a:p>
  </c:txPr>
  <c:externalData r:id="rId2">
    <c:autoUpdate val="0"/>
  </c:externalData>
</c:chartSpace>
</file>

<file path=ppt/charts/chart19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1.6777399003025942E-2"/>
          <c:y val="6.1588841614973543E-2"/>
          <c:w val="0.92621500654176669"/>
          <c:h val="0.68134587025774318"/>
        </c:manualLayout>
      </c:layout>
      <c:barChart>
        <c:barDir val="bar"/>
        <c:grouping val="clustered"/>
        <c:varyColors val="0"/>
        <c:ser>
          <c:idx val="8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spPr>
            <a:solidFill>
              <a:srgbClr val="F7911E"/>
            </a:solidFill>
            <a:ln w="25527">
              <a:noFill/>
            </a:ln>
          </c:spPr>
          <c:invertIfNegative val="0"/>
          <c:dPt>
            <c:idx val="0"/>
            <c:invertIfNegative val="0"/>
            <c:bubble3D val="0"/>
            <c:spPr>
              <a:solidFill>
                <a:srgbClr val="EF5205"/>
              </a:solidFill>
              <a:ln w="25527">
                <a:noFill/>
              </a:ln>
            </c:spPr>
          </c:dPt>
          <c:dPt>
            <c:idx val="2"/>
            <c:invertIfNegative val="0"/>
            <c:bubble3D val="0"/>
            <c:spPr>
              <a:solidFill>
                <a:srgbClr val="3B0541"/>
              </a:solidFill>
              <a:ln w="25527">
                <a:noFill/>
              </a:ln>
            </c:spPr>
          </c:dPt>
          <c:dPt>
            <c:idx val="3"/>
            <c:invertIfNegative val="0"/>
            <c:bubble3D val="0"/>
            <c:spPr>
              <a:solidFill>
                <a:srgbClr val="7A2280"/>
              </a:solidFill>
              <a:ln w="25527">
                <a:noFill/>
              </a:ln>
            </c:spPr>
          </c:dPt>
          <c:dLbls>
            <c:numFmt formatCode="#,##0" sourceLinked="0"/>
            <c:spPr>
              <a:noFill/>
              <a:ln w="25527">
                <a:noFill/>
              </a:ln>
            </c:spPr>
            <c:txPr>
              <a:bodyPr/>
              <a:lstStyle/>
              <a:p>
                <a:pPr>
                  <a:defRPr sz="1000" b="0" i="0" u="none" strike="noStrike" baseline="0">
                    <a:solidFill>
                      <a:srgbClr val="FFFFFF"/>
                    </a:solidFill>
                    <a:latin typeface="+mn-lt"/>
                    <a:ea typeface="Arial"/>
                    <a:cs typeface="Arial"/>
                  </a:defRPr>
                </a:pPr>
                <a:endParaRPr lang="hu-H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Munka1!$A$2:$A$5</c:f>
              <c:strCache>
                <c:ptCount val="4"/>
                <c:pt idx="0">
                  <c:v>Kategória 1</c:v>
                </c:pt>
                <c:pt idx="1">
                  <c:v>Kategória 2</c:v>
                </c:pt>
                <c:pt idx="2">
                  <c:v>Kategória 3</c:v>
                </c:pt>
                <c:pt idx="3">
                  <c:v>Kategória 4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13</c:v>
                </c:pt>
                <c:pt idx="1">
                  <c:v>38</c:v>
                </c:pt>
                <c:pt idx="2">
                  <c:v>25</c:v>
                </c:pt>
                <c:pt idx="3">
                  <c:v>24</c:v>
                </c:pt>
              </c:numCache>
            </c:numRef>
          </c:val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19"/>
        <c:axId val="351829720"/>
        <c:axId val="351830112"/>
      </c:barChart>
      <c:catAx>
        <c:axId val="351829720"/>
        <c:scaling>
          <c:orientation val="maxMin"/>
        </c:scaling>
        <c:delete val="1"/>
        <c:axPos val="l"/>
        <c:numFmt formatCode="General" sourceLinked="1"/>
        <c:majorTickMark val="none"/>
        <c:minorTickMark val="none"/>
        <c:tickLblPos val="nextTo"/>
        <c:crossAx val="351830112"/>
        <c:crosses val="autoZero"/>
        <c:auto val="1"/>
        <c:lblAlgn val="ctr"/>
        <c:lblOffset val="100"/>
        <c:tickLblSkip val="1"/>
        <c:tickMarkSkip val="1"/>
        <c:noMultiLvlLbl val="0"/>
      </c:catAx>
      <c:valAx>
        <c:axId val="351830112"/>
        <c:scaling>
          <c:orientation val="minMax"/>
        </c:scaling>
        <c:delete val="0"/>
        <c:axPos val="t"/>
        <c:numFmt formatCode="General" sourceLinked="1"/>
        <c:majorTickMark val="none"/>
        <c:minorTickMark val="none"/>
        <c:tickLblPos val="none"/>
        <c:spPr>
          <a:ln w="9572">
            <a:noFill/>
          </a:ln>
        </c:spPr>
        <c:crossAx val="351829720"/>
        <c:crosses val="autoZero"/>
        <c:crossBetween val="between"/>
      </c:valAx>
      <c:spPr>
        <a:noFill/>
        <a:ln w="25527">
          <a:noFill/>
        </a:ln>
      </c:spPr>
    </c:plotArea>
    <c:plotVisOnly val="1"/>
    <c:dispBlanksAs val="gap"/>
    <c:showDLblsOverMax val="0"/>
  </c:chart>
  <c:spPr>
    <a:noFill/>
    <a:ln>
      <a:noFill/>
    </a:ln>
  </c:spPr>
  <c:txPr>
    <a:bodyPr/>
    <a:lstStyle/>
    <a:p>
      <a:pPr>
        <a:defRPr sz="1809" b="1" i="0" u="none" strike="noStrike" baseline="0">
          <a:solidFill>
            <a:schemeClr val="tx1"/>
          </a:solidFill>
          <a:latin typeface="Arial"/>
          <a:ea typeface="Arial"/>
          <a:cs typeface="Arial"/>
        </a:defRPr>
      </a:pPr>
      <a:endParaRPr lang="hu-HU"/>
    </a:p>
  </c:txPr>
  <c:externalData r:id="rId2">
    <c:autoUpdate val="0"/>
  </c:externalData>
</c:chartSpace>
</file>

<file path=ppt/charts/chart19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4.890554537405019E-3"/>
          <c:y val="6.9612911296752844E-2"/>
          <c:w val="0.92621500654176669"/>
          <c:h val="0.68134587025774318"/>
        </c:manualLayout>
      </c:layout>
      <c:barChart>
        <c:barDir val="bar"/>
        <c:grouping val="clustered"/>
        <c:varyColors val="0"/>
        <c:ser>
          <c:idx val="8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spPr>
            <a:solidFill>
              <a:srgbClr val="F7911E"/>
            </a:solidFill>
            <a:ln w="25527">
              <a:noFill/>
            </a:ln>
          </c:spPr>
          <c:invertIfNegative val="0"/>
          <c:dPt>
            <c:idx val="0"/>
            <c:invertIfNegative val="0"/>
            <c:bubble3D val="0"/>
            <c:spPr>
              <a:solidFill>
                <a:srgbClr val="EF5205"/>
              </a:solidFill>
              <a:ln w="25527">
                <a:noFill/>
              </a:ln>
            </c:spPr>
          </c:dPt>
          <c:dPt>
            <c:idx val="2"/>
            <c:invertIfNegative val="0"/>
            <c:bubble3D val="0"/>
            <c:spPr>
              <a:solidFill>
                <a:srgbClr val="3B0541"/>
              </a:solidFill>
              <a:ln w="25527">
                <a:noFill/>
              </a:ln>
            </c:spPr>
          </c:dPt>
          <c:dPt>
            <c:idx val="3"/>
            <c:invertIfNegative val="0"/>
            <c:bubble3D val="0"/>
            <c:spPr>
              <a:solidFill>
                <a:srgbClr val="7A2280"/>
              </a:solidFill>
              <a:ln w="25527">
                <a:noFill/>
              </a:ln>
            </c:spPr>
          </c:dPt>
          <c:dLbls>
            <c:numFmt formatCode="#,##0" sourceLinked="0"/>
            <c:spPr>
              <a:noFill/>
              <a:ln w="25527">
                <a:noFill/>
              </a:ln>
            </c:spPr>
            <c:txPr>
              <a:bodyPr/>
              <a:lstStyle/>
              <a:p>
                <a:pPr>
                  <a:defRPr sz="1000" b="0" i="0" u="none" strike="noStrike" baseline="0">
                    <a:solidFill>
                      <a:srgbClr val="FFFFFF"/>
                    </a:solidFill>
                    <a:latin typeface="+mn-lt"/>
                    <a:ea typeface="Arial"/>
                    <a:cs typeface="Arial"/>
                  </a:defRPr>
                </a:pPr>
                <a:endParaRPr lang="hu-H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Munka1!$A$2:$A$5</c:f>
              <c:strCache>
                <c:ptCount val="4"/>
                <c:pt idx="0">
                  <c:v>Kategória 1</c:v>
                </c:pt>
                <c:pt idx="1">
                  <c:v>Kategória 2</c:v>
                </c:pt>
                <c:pt idx="2">
                  <c:v>Kategória 3</c:v>
                </c:pt>
                <c:pt idx="3">
                  <c:v>Kategória 4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25</c:v>
                </c:pt>
                <c:pt idx="1">
                  <c:v>12</c:v>
                </c:pt>
                <c:pt idx="2">
                  <c:v>45</c:v>
                </c:pt>
                <c:pt idx="3">
                  <c:v>18</c:v>
                </c:pt>
              </c:numCache>
            </c:numRef>
          </c:val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19"/>
        <c:axId val="351830896"/>
        <c:axId val="351831288"/>
      </c:barChart>
      <c:catAx>
        <c:axId val="351830896"/>
        <c:scaling>
          <c:orientation val="maxMin"/>
        </c:scaling>
        <c:delete val="1"/>
        <c:axPos val="l"/>
        <c:numFmt formatCode="General" sourceLinked="1"/>
        <c:majorTickMark val="none"/>
        <c:minorTickMark val="none"/>
        <c:tickLblPos val="nextTo"/>
        <c:crossAx val="351831288"/>
        <c:crosses val="autoZero"/>
        <c:auto val="1"/>
        <c:lblAlgn val="ctr"/>
        <c:lblOffset val="100"/>
        <c:tickLblSkip val="1"/>
        <c:tickMarkSkip val="1"/>
        <c:noMultiLvlLbl val="0"/>
      </c:catAx>
      <c:valAx>
        <c:axId val="351831288"/>
        <c:scaling>
          <c:orientation val="minMax"/>
        </c:scaling>
        <c:delete val="0"/>
        <c:axPos val="t"/>
        <c:numFmt formatCode="General" sourceLinked="1"/>
        <c:majorTickMark val="none"/>
        <c:minorTickMark val="none"/>
        <c:tickLblPos val="none"/>
        <c:spPr>
          <a:ln w="9572">
            <a:noFill/>
          </a:ln>
        </c:spPr>
        <c:crossAx val="351830896"/>
        <c:crosses val="autoZero"/>
        <c:crossBetween val="between"/>
      </c:valAx>
      <c:spPr>
        <a:noFill/>
        <a:ln w="25527">
          <a:noFill/>
        </a:ln>
      </c:spPr>
    </c:plotArea>
    <c:plotVisOnly val="1"/>
    <c:dispBlanksAs val="gap"/>
    <c:showDLblsOverMax val="0"/>
  </c:chart>
  <c:spPr>
    <a:noFill/>
    <a:ln>
      <a:noFill/>
    </a:ln>
  </c:spPr>
  <c:txPr>
    <a:bodyPr/>
    <a:lstStyle/>
    <a:p>
      <a:pPr>
        <a:defRPr sz="1809" b="1" i="0" u="none" strike="noStrike" baseline="0">
          <a:solidFill>
            <a:schemeClr val="tx1"/>
          </a:solidFill>
          <a:latin typeface="Arial"/>
          <a:ea typeface="Arial"/>
          <a:cs typeface="Arial"/>
        </a:defRPr>
      </a:pPr>
      <a:endParaRPr lang="hu-HU"/>
    </a:p>
  </c:txPr>
  <c:externalData r:id="rId2">
    <c:autoUpdate val="0"/>
  </c:externalData>
</c:chartSpace>
</file>

<file path=ppt/charts/chart19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1.4878880237260124E-2"/>
          <c:y val="0"/>
          <c:w val="0.27266196490077094"/>
          <c:h val="1"/>
        </c:manualLayout>
      </c:layout>
      <c:pieChart>
        <c:varyColors val="1"/>
        <c:ser>
          <c:idx val="0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dPt>
            <c:idx val="0"/>
            <c:bubble3D val="0"/>
            <c:spPr>
              <a:solidFill>
                <a:srgbClr val="7A2280"/>
              </a:solidFill>
            </c:spPr>
          </c:dPt>
          <c:dPt>
            <c:idx val="1"/>
            <c:bubble3D val="0"/>
            <c:spPr>
              <a:solidFill>
                <a:srgbClr val="3B0541"/>
              </a:solidFill>
            </c:spPr>
          </c:dPt>
          <c:dPt>
            <c:idx val="2"/>
            <c:bubble3D val="0"/>
            <c:spPr>
              <a:solidFill>
                <a:srgbClr val="F7911E"/>
              </a:solidFill>
            </c:spPr>
          </c:dPt>
          <c:dPt>
            <c:idx val="3"/>
            <c:bubble3D val="0"/>
            <c:spPr>
              <a:solidFill>
                <a:srgbClr val="EF5205"/>
              </a:solidFill>
            </c:spPr>
          </c:dPt>
          <c:dPt>
            <c:idx val="4"/>
            <c:bubble3D val="0"/>
            <c:spPr>
              <a:solidFill>
                <a:schemeClr val="tx1">
                  <a:lumMod val="65000"/>
                  <a:lumOff val="35000"/>
                </a:schemeClr>
              </a:solidFill>
            </c:spPr>
          </c:dPt>
          <c:dPt>
            <c:idx val="5"/>
            <c:bubble3D val="0"/>
            <c:spPr>
              <a:solidFill>
                <a:schemeClr val="tx1">
                  <a:lumMod val="50000"/>
                  <a:lumOff val="50000"/>
                </a:schemeClr>
              </a:solidFill>
            </c:spPr>
          </c:dPt>
          <c:dPt>
            <c:idx val="6"/>
            <c:bubble3D val="0"/>
            <c:spPr>
              <a:solidFill>
                <a:schemeClr val="tx1">
                  <a:lumMod val="65000"/>
                  <a:lumOff val="35000"/>
                </a:schemeClr>
              </a:solidFill>
            </c:spPr>
          </c:dPt>
          <c:dPt>
            <c:idx val="7"/>
            <c:bubble3D val="0"/>
            <c:spPr>
              <a:solidFill>
                <a:schemeClr val="tx1">
                  <a:lumMod val="50000"/>
                  <a:lumOff val="50000"/>
                </a:schemeClr>
              </a:solidFill>
            </c:spPr>
          </c:dPt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000">
                    <a:solidFill>
                      <a:schemeClr val="bg1"/>
                    </a:solidFill>
                  </a:defRPr>
                </a:pPr>
                <a:endParaRPr lang="hu-HU"/>
              </a:p>
            </c:txPr>
            <c:dLblPos val="inEnd"/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extLst>
              <c:ext xmlns:c15="http://schemas.microsoft.com/office/drawing/2012/chart" uri="{CE6537A1-D6FC-4f65-9D91-7224C49458BB}"/>
            </c:extLst>
          </c:dLbls>
          <c:cat>
            <c:strRef>
              <c:f>Munka1!$A$2:$A$5</c:f>
              <c:strCache>
                <c:ptCount val="4"/>
                <c:pt idx="0">
                  <c:v>Kategória 1</c:v>
                </c:pt>
                <c:pt idx="1">
                  <c:v>Kategória 2</c:v>
                </c:pt>
                <c:pt idx="2">
                  <c:v>Kategória 3</c:v>
                </c:pt>
                <c:pt idx="3">
                  <c:v>Kategória 4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23</c:v>
                </c:pt>
                <c:pt idx="1">
                  <c:v>30</c:v>
                </c:pt>
                <c:pt idx="2">
                  <c:v>40</c:v>
                </c:pt>
                <c:pt idx="3">
                  <c:v>7</c:v>
                </c:pt>
              </c:numCache>
            </c:numRef>
          </c:val>
        </c:ser>
        <c:dLbls>
          <c:dLblPos val="inEnd"/>
          <c:showLegendKey val="0"/>
          <c:showVal val="1"/>
          <c:showCatName val="0"/>
          <c:showSerName val="0"/>
          <c:showPercent val="0"/>
          <c:showBubbleSize val="0"/>
          <c:showLeaderLines val="1"/>
        </c:dLbls>
        <c:firstSliceAng val="0"/>
      </c:pieChart>
    </c:plotArea>
    <c:plotVisOnly val="1"/>
    <c:dispBlanksAs val="gap"/>
    <c:showDLblsOverMax val="0"/>
  </c:chart>
  <c:txPr>
    <a:bodyPr/>
    <a:lstStyle/>
    <a:p>
      <a:pPr>
        <a:defRPr sz="1800"/>
      </a:pPr>
      <a:endParaRPr lang="hu-HU"/>
    </a:p>
  </c:txPr>
  <c:externalData r:id="rId2">
    <c:autoUpdate val="0"/>
  </c:externalData>
</c:chartSpace>
</file>

<file path=ppt/charts/chart19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7.7596150921005289E-2"/>
          <c:y val="2.3137492428831013E-4"/>
          <c:w val="0.2303410534283267"/>
          <c:h val="0.99976862507571174"/>
        </c:manualLayout>
      </c:layout>
      <c:pieChart>
        <c:varyColors val="1"/>
        <c:ser>
          <c:idx val="0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dPt>
            <c:idx val="0"/>
            <c:bubble3D val="0"/>
            <c:spPr>
              <a:solidFill>
                <a:srgbClr val="7A2280"/>
              </a:solidFill>
            </c:spPr>
          </c:dPt>
          <c:dPt>
            <c:idx val="1"/>
            <c:bubble3D val="0"/>
            <c:spPr>
              <a:solidFill>
                <a:srgbClr val="3B0541"/>
              </a:solidFill>
            </c:spPr>
          </c:dPt>
          <c:dPt>
            <c:idx val="2"/>
            <c:bubble3D val="0"/>
            <c:spPr>
              <a:solidFill>
                <a:srgbClr val="F7911E"/>
              </a:solidFill>
            </c:spPr>
          </c:dPt>
          <c:dPt>
            <c:idx val="3"/>
            <c:bubble3D val="0"/>
            <c:spPr>
              <a:solidFill>
                <a:srgbClr val="EF5205"/>
              </a:solidFill>
            </c:spPr>
          </c:dPt>
          <c:dPt>
            <c:idx val="4"/>
            <c:bubble3D val="0"/>
            <c:spPr>
              <a:solidFill>
                <a:schemeClr val="tx1">
                  <a:lumMod val="65000"/>
                  <a:lumOff val="35000"/>
                </a:schemeClr>
              </a:solidFill>
            </c:spPr>
          </c:dPt>
          <c:dPt>
            <c:idx val="5"/>
            <c:bubble3D val="0"/>
            <c:spPr>
              <a:solidFill>
                <a:schemeClr val="tx1">
                  <a:lumMod val="50000"/>
                  <a:lumOff val="50000"/>
                </a:schemeClr>
              </a:solidFill>
            </c:spPr>
          </c:dPt>
          <c:dPt>
            <c:idx val="6"/>
            <c:bubble3D val="0"/>
            <c:spPr>
              <a:solidFill>
                <a:schemeClr val="tx1">
                  <a:lumMod val="65000"/>
                  <a:lumOff val="35000"/>
                </a:schemeClr>
              </a:solidFill>
            </c:spPr>
          </c:dPt>
          <c:dPt>
            <c:idx val="7"/>
            <c:bubble3D val="0"/>
            <c:spPr>
              <a:solidFill>
                <a:schemeClr val="tx1">
                  <a:lumMod val="50000"/>
                  <a:lumOff val="50000"/>
                </a:schemeClr>
              </a:solidFill>
            </c:spPr>
          </c:dPt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000">
                    <a:solidFill>
                      <a:schemeClr val="bg1"/>
                    </a:solidFill>
                  </a:defRPr>
                </a:pPr>
                <a:endParaRPr lang="hu-HU"/>
              </a:p>
            </c:txPr>
            <c:dLblPos val="inEnd"/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extLst>
              <c:ext xmlns:c15="http://schemas.microsoft.com/office/drawing/2012/chart" uri="{CE6537A1-D6FC-4f65-9D91-7224C49458BB}"/>
            </c:extLst>
          </c:dLbls>
          <c:cat>
            <c:strRef>
              <c:f>Munka1!$A$2:$A$5</c:f>
              <c:strCache>
                <c:ptCount val="4"/>
                <c:pt idx="0">
                  <c:v>Kategória 1</c:v>
                </c:pt>
                <c:pt idx="1">
                  <c:v>Kategória 2</c:v>
                </c:pt>
                <c:pt idx="2">
                  <c:v>Kategória 3</c:v>
                </c:pt>
                <c:pt idx="3">
                  <c:v>Kategória 4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23</c:v>
                </c:pt>
                <c:pt idx="1">
                  <c:v>30</c:v>
                </c:pt>
                <c:pt idx="2">
                  <c:v>40</c:v>
                </c:pt>
                <c:pt idx="3">
                  <c:v>7</c:v>
                </c:pt>
              </c:numCache>
            </c:numRef>
          </c:val>
        </c:ser>
        <c:dLbls>
          <c:dLblPos val="inEnd"/>
          <c:showLegendKey val="0"/>
          <c:showVal val="1"/>
          <c:showCatName val="0"/>
          <c:showSerName val="0"/>
          <c:showPercent val="0"/>
          <c:showBubbleSize val="0"/>
          <c:showLeaderLines val="1"/>
        </c:dLbls>
        <c:firstSliceAng val="0"/>
      </c:pieChart>
    </c:plotArea>
    <c:legend>
      <c:legendPos val="r"/>
      <c:layout>
        <c:manualLayout>
          <c:xMode val="edge"/>
          <c:yMode val="edge"/>
          <c:x val="0.70343235964852791"/>
          <c:y val="0"/>
          <c:w val="0.29459945012359801"/>
          <c:h val="1"/>
        </c:manualLayout>
      </c:layout>
      <c:overlay val="0"/>
      <c:txPr>
        <a:bodyPr/>
        <a:lstStyle/>
        <a:p>
          <a:pPr>
            <a:defRPr sz="1000"/>
          </a:pPr>
          <a:endParaRPr lang="hu-HU"/>
        </a:p>
      </c:txPr>
    </c:legend>
    <c:plotVisOnly val="1"/>
    <c:dispBlanksAs val="gap"/>
    <c:showDLblsOverMax val="0"/>
  </c:chart>
  <c:txPr>
    <a:bodyPr/>
    <a:lstStyle/>
    <a:p>
      <a:pPr>
        <a:defRPr sz="1800"/>
      </a:pPr>
      <a:endParaRPr lang="hu-HU"/>
    </a:p>
  </c:txPr>
  <c:externalData r:id="rId2">
    <c:autoUpdate val="0"/>
  </c:externalData>
</c:chartSpace>
</file>

<file path=ppt/charts/chart19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1.7224236363670931E-2"/>
          <c:y val="0.15810492151662853"/>
          <c:w val="0.80794501172046551"/>
          <c:h val="0.56090763268441191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spPr>
            <a:solidFill>
              <a:srgbClr val="F7911E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</c:ser>
        <c:ser>
          <c:idx val="1"/>
          <c:order val="1"/>
          <c:tx>
            <c:strRef>
              <c:f>Munka1!$C$1</c:f>
              <c:strCache>
                <c:ptCount val="1"/>
                <c:pt idx="0">
                  <c:v>Sorozat 2</c:v>
                </c:pt>
              </c:strCache>
            </c:strRef>
          </c:tx>
          <c:spPr>
            <a:solidFill>
              <a:srgbClr val="EF5205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Munka1!$C$2:$C$5</c:f>
              <c:numCache>
                <c:formatCode>General</c:formatCode>
                <c:ptCount val="4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</c:ser>
        <c:ser>
          <c:idx val="2"/>
          <c:order val="2"/>
          <c:tx>
            <c:strRef>
              <c:f>Munka1!$D$1</c:f>
              <c:strCache>
                <c:ptCount val="1"/>
                <c:pt idx="0">
                  <c:v>Sorozat 3</c:v>
                </c:pt>
              </c:strCache>
            </c:strRef>
          </c:tx>
          <c:spPr>
            <a:solidFill>
              <a:srgbClr val="C50017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Munka1!$D$2:$D$5</c:f>
              <c:numCache>
                <c:formatCode>General</c:formatCode>
                <c:ptCount val="4"/>
                <c:pt idx="0">
                  <c:v>1</c:v>
                </c:pt>
                <c:pt idx="1">
                  <c:v>1.5</c:v>
                </c:pt>
                <c:pt idx="2">
                  <c:v>2</c:v>
                </c:pt>
                <c:pt idx="3">
                  <c:v>5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0"/>
        <c:overlap val="100"/>
        <c:axId val="351833248"/>
        <c:axId val="351833640"/>
      </c:barChart>
      <c:catAx>
        <c:axId val="351833248"/>
        <c:scaling>
          <c:orientation val="minMax"/>
        </c:scaling>
        <c:delete val="0"/>
        <c:axPos val="b"/>
        <c:numFmt formatCode="General" sourceLinked="0"/>
        <c:majorTickMark val="none"/>
        <c:minorTickMark val="none"/>
        <c:tickLblPos val="nextTo"/>
        <c:spPr>
          <a:ln>
            <a:noFill/>
          </a:ln>
        </c:spPr>
        <c:txPr>
          <a:bodyPr/>
          <a:lstStyle/>
          <a:p>
            <a:pPr>
              <a:defRPr sz="1000">
                <a:solidFill>
                  <a:srgbClr val="333333"/>
                </a:solidFill>
              </a:defRPr>
            </a:pPr>
            <a:endParaRPr lang="hu-HU"/>
          </a:p>
        </c:txPr>
        <c:crossAx val="351833640"/>
        <c:crosses val="autoZero"/>
        <c:auto val="1"/>
        <c:lblAlgn val="ctr"/>
        <c:lblOffset val="100"/>
        <c:noMultiLvlLbl val="0"/>
      </c:catAx>
      <c:valAx>
        <c:axId val="351833640"/>
        <c:scaling>
          <c:orientation val="minMax"/>
        </c:scaling>
        <c:delete val="1"/>
        <c:axPos val="l"/>
        <c:numFmt formatCode="General" sourceLinked="1"/>
        <c:majorTickMark val="out"/>
        <c:minorTickMark val="none"/>
        <c:tickLblPos val="none"/>
        <c:crossAx val="351833248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hu-HU"/>
    </a:p>
  </c:txPr>
  <c:externalData r:id="rId2">
    <c:autoUpdate val="0"/>
  </c:externalData>
</c:chartSpace>
</file>

<file path=ppt/charts/chart19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1.7224236363670931E-2"/>
          <c:y val="0.15810492151662853"/>
          <c:w val="0.80794501172046551"/>
          <c:h val="0.56090763268441191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spPr>
            <a:solidFill>
              <a:srgbClr val="F7911E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</c:ser>
        <c:ser>
          <c:idx val="1"/>
          <c:order val="1"/>
          <c:tx>
            <c:strRef>
              <c:f>Munka1!$C$1</c:f>
              <c:strCache>
                <c:ptCount val="1"/>
                <c:pt idx="0">
                  <c:v>Sorozat 2</c:v>
                </c:pt>
              </c:strCache>
            </c:strRef>
          </c:tx>
          <c:spPr>
            <a:solidFill>
              <a:srgbClr val="EF5205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Munka1!$C$2:$C$5</c:f>
              <c:numCache>
                <c:formatCode>General</c:formatCode>
                <c:ptCount val="4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</c:ser>
        <c:ser>
          <c:idx val="2"/>
          <c:order val="2"/>
          <c:tx>
            <c:strRef>
              <c:f>Munka1!$D$1</c:f>
              <c:strCache>
                <c:ptCount val="1"/>
                <c:pt idx="0">
                  <c:v>Sorozat 3</c:v>
                </c:pt>
              </c:strCache>
            </c:strRef>
          </c:tx>
          <c:spPr>
            <a:solidFill>
              <a:srgbClr val="C50017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Munka1!$D$2:$D$5</c:f>
              <c:numCache>
                <c:formatCode>General</c:formatCode>
                <c:ptCount val="4"/>
                <c:pt idx="0">
                  <c:v>1</c:v>
                </c:pt>
                <c:pt idx="1">
                  <c:v>1.5</c:v>
                </c:pt>
                <c:pt idx="2">
                  <c:v>2</c:v>
                </c:pt>
                <c:pt idx="3">
                  <c:v>5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0"/>
        <c:overlap val="100"/>
        <c:axId val="351834424"/>
        <c:axId val="351834816"/>
      </c:barChart>
      <c:catAx>
        <c:axId val="351834424"/>
        <c:scaling>
          <c:orientation val="minMax"/>
        </c:scaling>
        <c:delete val="0"/>
        <c:axPos val="b"/>
        <c:numFmt formatCode="General" sourceLinked="0"/>
        <c:majorTickMark val="none"/>
        <c:minorTickMark val="none"/>
        <c:tickLblPos val="nextTo"/>
        <c:spPr>
          <a:ln>
            <a:noFill/>
          </a:ln>
        </c:spPr>
        <c:txPr>
          <a:bodyPr/>
          <a:lstStyle/>
          <a:p>
            <a:pPr>
              <a:defRPr sz="1000">
                <a:solidFill>
                  <a:srgbClr val="333333"/>
                </a:solidFill>
              </a:defRPr>
            </a:pPr>
            <a:endParaRPr lang="hu-HU"/>
          </a:p>
        </c:txPr>
        <c:crossAx val="351834816"/>
        <c:crosses val="autoZero"/>
        <c:auto val="1"/>
        <c:lblAlgn val="ctr"/>
        <c:lblOffset val="100"/>
        <c:noMultiLvlLbl val="0"/>
      </c:catAx>
      <c:valAx>
        <c:axId val="351834816"/>
        <c:scaling>
          <c:orientation val="minMax"/>
        </c:scaling>
        <c:delete val="1"/>
        <c:axPos val="l"/>
        <c:numFmt formatCode="General" sourceLinked="1"/>
        <c:majorTickMark val="out"/>
        <c:minorTickMark val="none"/>
        <c:tickLblPos val="none"/>
        <c:crossAx val="35183442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hu-HU"/>
    </a:p>
  </c:txPr>
  <c:externalData r:id="rId2">
    <c:autoUpdate val="0"/>
  </c:externalData>
</c:chartSpace>
</file>

<file path=ppt/charts/chart19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1.4878880237260124E-2"/>
          <c:y val="0"/>
          <c:w val="0.27266196490077094"/>
          <c:h val="1"/>
        </c:manualLayout>
      </c:layout>
      <c:pieChart>
        <c:varyColors val="1"/>
        <c:ser>
          <c:idx val="0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dPt>
            <c:idx val="0"/>
            <c:bubble3D val="0"/>
            <c:spPr>
              <a:solidFill>
                <a:srgbClr val="7A2280"/>
              </a:solidFill>
            </c:spPr>
          </c:dPt>
          <c:dPt>
            <c:idx val="1"/>
            <c:bubble3D val="0"/>
            <c:spPr>
              <a:solidFill>
                <a:srgbClr val="3B0541"/>
              </a:solidFill>
            </c:spPr>
          </c:dPt>
          <c:dPt>
            <c:idx val="2"/>
            <c:bubble3D val="0"/>
            <c:spPr>
              <a:solidFill>
                <a:srgbClr val="F7911E"/>
              </a:solidFill>
            </c:spPr>
          </c:dPt>
          <c:dPt>
            <c:idx val="3"/>
            <c:bubble3D val="0"/>
            <c:spPr>
              <a:solidFill>
                <a:srgbClr val="EF5205"/>
              </a:solidFill>
            </c:spPr>
          </c:dPt>
          <c:dPt>
            <c:idx val="4"/>
            <c:bubble3D val="0"/>
            <c:spPr>
              <a:solidFill>
                <a:schemeClr val="tx1">
                  <a:lumMod val="65000"/>
                  <a:lumOff val="35000"/>
                </a:schemeClr>
              </a:solidFill>
            </c:spPr>
          </c:dPt>
          <c:dPt>
            <c:idx val="5"/>
            <c:bubble3D val="0"/>
            <c:spPr>
              <a:solidFill>
                <a:schemeClr val="tx1">
                  <a:lumMod val="50000"/>
                  <a:lumOff val="50000"/>
                </a:schemeClr>
              </a:solidFill>
            </c:spPr>
          </c:dPt>
          <c:dPt>
            <c:idx val="6"/>
            <c:bubble3D val="0"/>
            <c:spPr>
              <a:solidFill>
                <a:schemeClr val="tx1">
                  <a:lumMod val="65000"/>
                  <a:lumOff val="35000"/>
                </a:schemeClr>
              </a:solidFill>
            </c:spPr>
          </c:dPt>
          <c:dPt>
            <c:idx val="7"/>
            <c:bubble3D val="0"/>
            <c:spPr>
              <a:solidFill>
                <a:schemeClr val="tx1">
                  <a:lumMod val="50000"/>
                  <a:lumOff val="50000"/>
                </a:schemeClr>
              </a:solidFill>
            </c:spPr>
          </c:dPt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000">
                    <a:solidFill>
                      <a:schemeClr val="bg1"/>
                    </a:solidFill>
                  </a:defRPr>
                </a:pPr>
                <a:endParaRPr lang="hu-HU"/>
              </a:p>
            </c:txPr>
            <c:dLblPos val="inEnd"/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extLst>
              <c:ext xmlns:c15="http://schemas.microsoft.com/office/drawing/2012/chart" uri="{CE6537A1-D6FC-4f65-9D91-7224C49458BB}"/>
            </c:extLst>
          </c:dLbls>
          <c:cat>
            <c:strRef>
              <c:f>Munka1!$A$2:$A$5</c:f>
              <c:strCache>
                <c:ptCount val="4"/>
                <c:pt idx="0">
                  <c:v>Kategória 1</c:v>
                </c:pt>
                <c:pt idx="1">
                  <c:v>Kategória 2</c:v>
                </c:pt>
                <c:pt idx="2">
                  <c:v>Kategória 3</c:v>
                </c:pt>
                <c:pt idx="3">
                  <c:v>Kategória 4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23</c:v>
                </c:pt>
                <c:pt idx="1">
                  <c:v>30</c:v>
                </c:pt>
                <c:pt idx="2">
                  <c:v>40</c:v>
                </c:pt>
                <c:pt idx="3">
                  <c:v>7</c:v>
                </c:pt>
              </c:numCache>
            </c:numRef>
          </c:val>
        </c:ser>
        <c:dLbls>
          <c:dLblPos val="inEnd"/>
          <c:showLegendKey val="0"/>
          <c:showVal val="1"/>
          <c:showCatName val="0"/>
          <c:showSerName val="0"/>
          <c:showPercent val="0"/>
          <c:showBubbleSize val="0"/>
          <c:showLeaderLines val="1"/>
        </c:dLbls>
        <c:firstSliceAng val="0"/>
      </c:pieChart>
    </c:plotArea>
    <c:plotVisOnly val="1"/>
    <c:dispBlanksAs val="gap"/>
    <c:showDLblsOverMax val="0"/>
  </c:chart>
  <c:txPr>
    <a:bodyPr/>
    <a:lstStyle/>
    <a:p>
      <a:pPr>
        <a:defRPr sz="1800"/>
      </a:pPr>
      <a:endParaRPr lang="hu-HU"/>
    </a:p>
  </c:txPr>
  <c:externalData r:id="rId2">
    <c:autoUpdate val="0"/>
  </c:externalData>
</c:chartSpace>
</file>

<file path=ppt/charts/chart19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7.7596150921005289E-2"/>
          <c:y val="2.3137492428831013E-4"/>
          <c:w val="0.2303410534283267"/>
          <c:h val="0.99976862507571174"/>
        </c:manualLayout>
      </c:layout>
      <c:pieChart>
        <c:varyColors val="1"/>
        <c:ser>
          <c:idx val="0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dPt>
            <c:idx val="0"/>
            <c:bubble3D val="0"/>
            <c:spPr>
              <a:solidFill>
                <a:srgbClr val="7A2280"/>
              </a:solidFill>
            </c:spPr>
          </c:dPt>
          <c:dPt>
            <c:idx val="1"/>
            <c:bubble3D val="0"/>
            <c:spPr>
              <a:solidFill>
                <a:srgbClr val="3B0541"/>
              </a:solidFill>
            </c:spPr>
          </c:dPt>
          <c:dPt>
            <c:idx val="2"/>
            <c:bubble3D val="0"/>
            <c:spPr>
              <a:solidFill>
                <a:srgbClr val="F7911E"/>
              </a:solidFill>
            </c:spPr>
          </c:dPt>
          <c:dPt>
            <c:idx val="3"/>
            <c:bubble3D val="0"/>
            <c:spPr>
              <a:solidFill>
                <a:srgbClr val="EF5205"/>
              </a:solidFill>
            </c:spPr>
          </c:dPt>
          <c:dPt>
            <c:idx val="4"/>
            <c:bubble3D val="0"/>
            <c:spPr>
              <a:solidFill>
                <a:schemeClr val="tx1">
                  <a:lumMod val="65000"/>
                  <a:lumOff val="35000"/>
                </a:schemeClr>
              </a:solidFill>
            </c:spPr>
          </c:dPt>
          <c:dPt>
            <c:idx val="5"/>
            <c:bubble3D val="0"/>
            <c:spPr>
              <a:solidFill>
                <a:schemeClr val="tx1">
                  <a:lumMod val="50000"/>
                  <a:lumOff val="50000"/>
                </a:schemeClr>
              </a:solidFill>
            </c:spPr>
          </c:dPt>
          <c:dPt>
            <c:idx val="6"/>
            <c:bubble3D val="0"/>
            <c:spPr>
              <a:solidFill>
                <a:schemeClr val="tx1">
                  <a:lumMod val="65000"/>
                  <a:lumOff val="35000"/>
                </a:schemeClr>
              </a:solidFill>
            </c:spPr>
          </c:dPt>
          <c:dPt>
            <c:idx val="7"/>
            <c:bubble3D val="0"/>
            <c:spPr>
              <a:solidFill>
                <a:schemeClr val="tx1">
                  <a:lumMod val="50000"/>
                  <a:lumOff val="50000"/>
                </a:schemeClr>
              </a:solidFill>
            </c:spPr>
          </c:dPt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000">
                    <a:solidFill>
                      <a:schemeClr val="bg1"/>
                    </a:solidFill>
                  </a:defRPr>
                </a:pPr>
                <a:endParaRPr lang="hu-HU"/>
              </a:p>
            </c:txPr>
            <c:dLblPos val="inEnd"/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extLst>
              <c:ext xmlns:c15="http://schemas.microsoft.com/office/drawing/2012/chart" uri="{CE6537A1-D6FC-4f65-9D91-7224C49458BB}"/>
            </c:extLst>
          </c:dLbls>
          <c:cat>
            <c:strRef>
              <c:f>Munka1!$A$2:$A$5</c:f>
              <c:strCache>
                <c:ptCount val="4"/>
                <c:pt idx="0">
                  <c:v>Kategória 1</c:v>
                </c:pt>
                <c:pt idx="1">
                  <c:v>Kategória 2</c:v>
                </c:pt>
                <c:pt idx="2">
                  <c:v>Kategória 3</c:v>
                </c:pt>
                <c:pt idx="3">
                  <c:v>Kategória 4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23</c:v>
                </c:pt>
                <c:pt idx="1">
                  <c:v>30</c:v>
                </c:pt>
                <c:pt idx="2">
                  <c:v>40</c:v>
                </c:pt>
                <c:pt idx="3">
                  <c:v>7</c:v>
                </c:pt>
              </c:numCache>
            </c:numRef>
          </c:val>
        </c:ser>
        <c:dLbls>
          <c:dLblPos val="inEnd"/>
          <c:showLegendKey val="0"/>
          <c:showVal val="1"/>
          <c:showCatName val="0"/>
          <c:showSerName val="0"/>
          <c:showPercent val="0"/>
          <c:showBubbleSize val="0"/>
          <c:showLeaderLines val="1"/>
        </c:dLbls>
        <c:firstSliceAng val="0"/>
      </c:pieChart>
    </c:plotArea>
    <c:legend>
      <c:legendPos val="r"/>
      <c:layout>
        <c:manualLayout>
          <c:xMode val="edge"/>
          <c:yMode val="edge"/>
          <c:x val="0.70343235964852791"/>
          <c:y val="0"/>
          <c:w val="0.29459945012359801"/>
          <c:h val="1"/>
        </c:manualLayout>
      </c:layout>
      <c:overlay val="0"/>
      <c:txPr>
        <a:bodyPr/>
        <a:lstStyle/>
        <a:p>
          <a:pPr>
            <a:defRPr sz="1000"/>
          </a:pPr>
          <a:endParaRPr lang="hu-HU"/>
        </a:p>
      </c:txPr>
    </c:legend>
    <c:plotVisOnly val="1"/>
    <c:dispBlanksAs val="gap"/>
    <c:showDLblsOverMax val="0"/>
  </c:chart>
  <c:txPr>
    <a:bodyPr/>
    <a:lstStyle/>
    <a:p>
      <a:pPr>
        <a:defRPr sz="1800"/>
      </a:pPr>
      <a:endParaRPr lang="hu-HU"/>
    </a:p>
  </c:txPr>
  <c:externalData r:id="rId2">
    <c:autoUpdate val="0"/>
  </c:externalData>
</c:chartSpace>
</file>

<file path=ppt/charts/chart19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1.7224236363670931E-2"/>
          <c:y val="0.15810492151662853"/>
          <c:w val="0.80794501172046551"/>
          <c:h val="0.56090763268441191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spPr>
            <a:solidFill>
              <a:srgbClr val="F7911E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</c:ser>
        <c:ser>
          <c:idx val="1"/>
          <c:order val="1"/>
          <c:tx>
            <c:strRef>
              <c:f>Munka1!$C$1</c:f>
              <c:strCache>
                <c:ptCount val="1"/>
                <c:pt idx="0">
                  <c:v>Sorozat 2</c:v>
                </c:pt>
              </c:strCache>
            </c:strRef>
          </c:tx>
          <c:spPr>
            <a:solidFill>
              <a:srgbClr val="EF5205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Munka1!$C$2:$C$5</c:f>
              <c:numCache>
                <c:formatCode>General</c:formatCode>
                <c:ptCount val="4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</c:ser>
        <c:ser>
          <c:idx val="2"/>
          <c:order val="2"/>
          <c:tx>
            <c:strRef>
              <c:f>Munka1!$D$1</c:f>
              <c:strCache>
                <c:ptCount val="1"/>
                <c:pt idx="0">
                  <c:v>Sorozat 3</c:v>
                </c:pt>
              </c:strCache>
            </c:strRef>
          </c:tx>
          <c:spPr>
            <a:solidFill>
              <a:srgbClr val="C50017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Munka1!$D$2:$D$5</c:f>
              <c:numCache>
                <c:formatCode>General</c:formatCode>
                <c:ptCount val="4"/>
                <c:pt idx="0">
                  <c:v>1</c:v>
                </c:pt>
                <c:pt idx="1">
                  <c:v>1.5</c:v>
                </c:pt>
                <c:pt idx="2">
                  <c:v>2</c:v>
                </c:pt>
                <c:pt idx="3">
                  <c:v>5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0"/>
        <c:overlap val="100"/>
        <c:axId val="354550664"/>
        <c:axId val="354551056"/>
      </c:barChart>
      <c:catAx>
        <c:axId val="354550664"/>
        <c:scaling>
          <c:orientation val="minMax"/>
        </c:scaling>
        <c:delete val="0"/>
        <c:axPos val="b"/>
        <c:numFmt formatCode="General" sourceLinked="0"/>
        <c:majorTickMark val="none"/>
        <c:minorTickMark val="none"/>
        <c:tickLblPos val="nextTo"/>
        <c:spPr>
          <a:ln>
            <a:noFill/>
          </a:ln>
        </c:spPr>
        <c:txPr>
          <a:bodyPr/>
          <a:lstStyle/>
          <a:p>
            <a:pPr>
              <a:defRPr sz="1000">
                <a:solidFill>
                  <a:srgbClr val="333333"/>
                </a:solidFill>
              </a:defRPr>
            </a:pPr>
            <a:endParaRPr lang="hu-HU"/>
          </a:p>
        </c:txPr>
        <c:crossAx val="354551056"/>
        <c:crosses val="autoZero"/>
        <c:auto val="1"/>
        <c:lblAlgn val="ctr"/>
        <c:lblOffset val="100"/>
        <c:noMultiLvlLbl val="0"/>
      </c:catAx>
      <c:valAx>
        <c:axId val="354551056"/>
        <c:scaling>
          <c:orientation val="minMax"/>
        </c:scaling>
        <c:delete val="1"/>
        <c:axPos val="l"/>
        <c:numFmt formatCode="General" sourceLinked="1"/>
        <c:majorTickMark val="out"/>
        <c:minorTickMark val="none"/>
        <c:tickLblPos val="none"/>
        <c:crossAx val="35455066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hu-HU"/>
    </a:p>
  </c:txPr>
  <c:externalData r:id="rId2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6.204483647327267E-2"/>
          <c:y val="3.2336369001060164E-3"/>
          <c:w val="0.28926802843181781"/>
          <c:h val="0.83501817736100348"/>
        </c:manualLayout>
      </c:layout>
      <c:pieChart>
        <c:varyColors val="1"/>
        <c:ser>
          <c:idx val="0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dPt>
            <c:idx val="0"/>
            <c:bubble3D val="0"/>
            <c:spPr>
              <a:solidFill>
                <a:srgbClr val="7A2280"/>
              </a:solidFill>
            </c:spPr>
          </c:dPt>
          <c:dPt>
            <c:idx val="1"/>
            <c:bubble3D val="0"/>
            <c:spPr>
              <a:solidFill>
                <a:srgbClr val="3B0541"/>
              </a:solidFill>
            </c:spPr>
          </c:dPt>
          <c:dPt>
            <c:idx val="2"/>
            <c:bubble3D val="0"/>
            <c:spPr>
              <a:solidFill>
                <a:srgbClr val="F7911E"/>
              </a:solidFill>
            </c:spPr>
          </c:dPt>
          <c:dPt>
            <c:idx val="3"/>
            <c:bubble3D val="0"/>
            <c:spPr>
              <a:solidFill>
                <a:srgbClr val="EF5205"/>
              </a:solidFill>
            </c:spPr>
          </c:dPt>
          <c:dPt>
            <c:idx val="4"/>
            <c:bubble3D val="0"/>
            <c:spPr>
              <a:solidFill>
                <a:schemeClr val="tx1">
                  <a:lumMod val="65000"/>
                  <a:lumOff val="35000"/>
                </a:schemeClr>
              </a:solidFill>
            </c:spPr>
          </c:dPt>
          <c:dPt>
            <c:idx val="5"/>
            <c:bubble3D val="0"/>
            <c:spPr>
              <a:solidFill>
                <a:schemeClr val="tx1">
                  <a:lumMod val="50000"/>
                  <a:lumOff val="50000"/>
                </a:schemeClr>
              </a:solidFill>
            </c:spPr>
          </c:dPt>
          <c:dPt>
            <c:idx val="6"/>
            <c:bubble3D val="0"/>
            <c:spPr>
              <a:solidFill>
                <a:schemeClr val="tx1">
                  <a:lumMod val="65000"/>
                  <a:lumOff val="35000"/>
                </a:schemeClr>
              </a:solidFill>
            </c:spPr>
          </c:dPt>
          <c:dPt>
            <c:idx val="7"/>
            <c:bubble3D val="0"/>
            <c:spPr>
              <a:solidFill>
                <a:schemeClr val="tx1">
                  <a:lumMod val="50000"/>
                  <a:lumOff val="50000"/>
                </a:schemeClr>
              </a:solidFill>
            </c:spPr>
          </c:dPt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000">
                    <a:solidFill>
                      <a:schemeClr val="bg1"/>
                    </a:solidFill>
                  </a:defRPr>
                </a:pPr>
                <a:endParaRPr lang="hu-HU"/>
              </a:p>
            </c:txPr>
            <c:dLblPos val="inEnd"/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extLst>
              <c:ext xmlns:c15="http://schemas.microsoft.com/office/drawing/2012/chart" uri="{CE6537A1-D6FC-4f65-9D91-7224C49458BB}"/>
            </c:extLst>
          </c:dLbls>
          <c:cat>
            <c:strRef>
              <c:f>Munka1!$A$2:$A$5</c:f>
              <c:strCache>
                <c:ptCount val="4"/>
                <c:pt idx="0">
                  <c:v>Kategória 1</c:v>
                </c:pt>
                <c:pt idx="1">
                  <c:v>Kategória 2</c:v>
                </c:pt>
                <c:pt idx="2">
                  <c:v>Kategória 3</c:v>
                </c:pt>
                <c:pt idx="3">
                  <c:v>Kategória 4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23</c:v>
                </c:pt>
                <c:pt idx="1">
                  <c:v>30</c:v>
                </c:pt>
                <c:pt idx="2">
                  <c:v>40</c:v>
                </c:pt>
                <c:pt idx="3">
                  <c:v>7</c:v>
                </c:pt>
              </c:numCache>
            </c:numRef>
          </c:val>
        </c:ser>
        <c:dLbls>
          <c:dLblPos val="inEnd"/>
          <c:showLegendKey val="0"/>
          <c:showVal val="1"/>
          <c:showCatName val="0"/>
          <c:showSerName val="0"/>
          <c:showPercent val="0"/>
          <c:showBubbleSize val="0"/>
          <c:showLeaderLines val="1"/>
        </c:dLbls>
        <c:firstSliceAng val="0"/>
      </c:pieChart>
    </c:plotArea>
    <c:legend>
      <c:legendPos val="r"/>
      <c:layout>
        <c:manualLayout>
          <c:xMode val="edge"/>
          <c:yMode val="edge"/>
          <c:x val="0.3904437136462876"/>
          <c:y val="0.20376461549542624"/>
          <c:w val="0.30459997920690768"/>
          <c:h val="0.52112415320792194"/>
        </c:manualLayout>
      </c:layout>
      <c:overlay val="0"/>
      <c:txPr>
        <a:bodyPr/>
        <a:lstStyle/>
        <a:p>
          <a:pPr>
            <a:defRPr sz="1000"/>
          </a:pPr>
          <a:endParaRPr lang="hu-HU"/>
        </a:p>
      </c:txPr>
    </c:legend>
    <c:plotVisOnly val="1"/>
    <c:dispBlanksAs val="gap"/>
    <c:showDLblsOverMax val="0"/>
  </c:chart>
  <c:txPr>
    <a:bodyPr/>
    <a:lstStyle/>
    <a:p>
      <a:pPr>
        <a:defRPr sz="1800"/>
      </a:pPr>
      <a:endParaRPr lang="hu-HU"/>
    </a:p>
  </c:txPr>
  <c:externalData r:id="rId2">
    <c:autoUpdate val="0"/>
  </c:externalData>
</c:chartSpace>
</file>

<file path=ppt/charts/chart2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1.7224236363670931E-2"/>
          <c:y val="0.15810492151662853"/>
          <c:w val="0.80794501172046551"/>
          <c:h val="0.56090763268441191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spPr>
            <a:solidFill>
              <a:srgbClr val="F7911E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</c:ser>
        <c:ser>
          <c:idx val="1"/>
          <c:order val="1"/>
          <c:tx>
            <c:strRef>
              <c:f>Munka1!$C$1</c:f>
              <c:strCache>
                <c:ptCount val="1"/>
                <c:pt idx="0">
                  <c:v>Sorozat 2</c:v>
                </c:pt>
              </c:strCache>
            </c:strRef>
          </c:tx>
          <c:spPr>
            <a:solidFill>
              <a:srgbClr val="EF5205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Munka1!$C$2:$C$5</c:f>
              <c:numCache>
                <c:formatCode>General</c:formatCode>
                <c:ptCount val="4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</c:ser>
        <c:ser>
          <c:idx val="2"/>
          <c:order val="2"/>
          <c:tx>
            <c:strRef>
              <c:f>Munka1!$D$1</c:f>
              <c:strCache>
                <c:ptCount val="1"/>
                <c:pt idx="0">
                  <c:v>Sorozat 3</c:v>
                </c:pt>
              </c:strCache>
            </c:strRef>
          </c:tx>
          <c:spPr>
            <a:solidFill>
              <a:srgbClr val="C50017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Munka1!$D$2:$D$5</c:f>
              <c:numCache>
                <c:formatCode>General</c:formatCode>
                <c:ptCount val="4"/>
                <c:pt idx="0">
                  <c:v>1</c:v>
                </c:pt>
                <c:pt idx="1">
                  <c:v>1.5</c:v>
                </c:pt>
                <c:pt idx="2">
                  <c:v>2</c:v>
                </c:pt>
                <c:pt idx="3">
                  <c:v>5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0"/>
        <c:overlap val="100"/>
        <c:axId val="278891840"/>
        <c:axId val="278892232"/>
      </c:barChart>
      <c:catAx>
        <c:axId val="278891840"/>
        <c:scaling>
          <c:orientation val="minMax"/>
        </c:scaling>
        <c:delete val="0"/>
        <c:axPos val="b"/>
        <c:numFmt formatCode="General" sourceLinked="0"/>
        <c:majorTickMark val="none"/>
        <c:minorTickMark val="none"/>
        <c:tickLblPos val="nextTo"/>
        <c:spPr>
          <a:ln>
            <a:noFill/>
          </a:ln>
        </c:spPr>
        <c:txPr>
          <a:bodyPr/>
          <a:lstStyle/>
          <a:p>
            <a:pPr>
              <a:defRPr sz="1000">
                <a:solidFill>
                  <a:srgbClr val="333333"/>
                </a:solidFill>
              </a:defRPr>
            </a:pPr>
            <a:endParaRPr lang="hu-HU"/>
          </a:p>
        </c:txPr>
        <c:crossAx val="278892232"/>
        <c:crosses val="autoZero"/>
        <c:auto val="1"/>
        <c:lblAlgn val="ctr"/>
        <c:lblOffset val="100"/>
        <c:noMultiLvlLbl val="0"/>
      </c:catAx>
      <c:valAx>
        <c:axId val="278892232"/>
        <c:scaling>
          <c:orientation val="minMax"/>
        </c:scaling>
        <c:delete val="1"/>
        <c:axPos val="l"/>
        <c:numFmt formatCode="General" sourceLinked="1"/>
        <c:majorTickMark val="out"/>
        <c:minorTickMark val="none"/>
        <c:tickLblPos val="none"/>
        <c:crossAx val="278891840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hu-HU"/>
    </a:p>
  </c:txPr>
  <c:externalData r:id="rId2">
    <c:autoUpdate val="0"/>
  </c:externalData>
</c:chartSpace>
</file>

<file path=ppt/charts/chart20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1.7224236363670931E-2"/>
          <c:y val="0.15810492151662853"/>
          <c:w val="0.80794501172046551"/>
          <c:h val="0.56090763268441191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spPr>
            <a:solidFill>
              <a:srgbClr val="F7911E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</c:ser>
        <c:ser>
          <c:idx val="1"/>
          <c:order val="1"/>
          <c:tx>
            <c:strRef>
              <c:f>Munka1!$C$1</c:f>
              <c:strCache>
                <c:ptCount val="1"/>
                <c:pt idx="0">
                  <c:v>Sorozat 2</c:v>
                </c:pt>
              </c:strCache>
            </c:strRef>
          </c:tx>
          <c:spPr>
            <a:solidFill>
              <a:srgbClr val="EF5205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Munka1!$C$2:$C$5</c:f>
              <c:numCache>
                <c:formatCode>General</c:formatCode>
                <c:ptCount val="4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</c:ser>
        <c:ser>
          <c:idx val="2"/>
          <c:order val="2"/>
          <c:tx>
            <c:strRef>
              <c:f>Munka1!$D$1</c:f>
              <c:strCache>
                <c:ptCount val="1"/>
                <c:pt idx="0">
                  <c:v>Sorozat 3</c:v>
                </c:pt>
              </c:strCache>
            </c:strRef>
          </c:tx>
          <c:spPr>
            <a:solidFill>
              <a:srgbClr val="C50017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Munka1!$D$2:$D$5</c:f>
              <c:numCache>
                <c:formatCode>General</c:formatCode>
                <c:ptCount val="4"/>
                <c:pt idx="0">
                  <c:v>1</c:v>
                </c:pt>
                <c:pt idx="1">
                  <c:v>1.5</c:v>
                </c:pt>
                <c:pt idx="2">
                  <c:v>2</c:v>
                </c:pt>
                <c:pt idx="3">
                  <c:v>5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0"/>
        <c:overlap val="100"/>
        <c:axId val="354551840"/>
        <c:axId val="354552232"/>
      </c:barChart>
      <c:catAx>
        <c:axId val="354551840"/>
        <c:scaling>
          <c:orientation val="minMax"/>
        </c:scaling>
        <c:delete val="0"/>
        <c:axPos val="b"/>
        <c:numFmt formatCode="General" sourceLinked="0"/>
        <c:majorTickMark val="none"/>
        <c:minorTickMark val="none"/>
        <c:tickLblPos val="nextTo"/>
        <c:spPr>
          <a:ln>
            <a:noFill/>
          </a:ln>
        </c:spPr>
        <c:txPr>
          <a:bodyPr/>
          <a:lstStyle/>
          <a:p>
            <a:pPr>
              <a:defRPr sz="1000">
                <a:solidFill>
                  <a:srgbClr val="333333"/>
                </a:solidFill>
              </a:defRPr>
            </a:pPr>
            <a:endParaRPr lang="hu-HU"/>
          </a:p>
        </c:txPr>
        <c:crossAx val="354552232"/>
        <c:crosses val="autoZero"/>
        <c:auto val="1"/>
        <c:lblAlgn val="ctr"/>
        <c:lblOffset val="100"/>
        <c:noMultiLvlLbl val="0"/>
      </c:catAx>
      <c:valAx>
        <c:axId val="354552232"/>
        <c:scaling>
          <c:orientation val="minMax"/>
        </c:scaling>
        <c:delete val="1"/>
        <c:axPos val="l"/>
        <c:numFmt formatCode="General" sourceLinked="1"/>
        <c:majorTickMark val="out"/>
        <c:minorTickMark val="none"/>
        <c:tickLblPos val="none"/>
        <c:crossAx val="354551840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hu-HU"/>
    </a:p>
  </c:txPr>
  <c:externalData r:id="rId2">
    <c:autoUpdate val="0"/>
  </c:externalData>
</c:chartSpace>
</file>

<file path=ppt/charts/chart20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1.7224236363670931E-2"/>
          <c:y val="2.4269712764777643E-2"/>
          <c:w val="0.80794501172046551"/>
          <c:h val="0.95146057447044474"/>
        </c:manualLayout>
      </c:layout>
      <c:barChart>
        <c:barDir val="bar"/>
        <c:grouping val="stacked"/>
        <c:varyColors val="0"/>
        <c:ser>
          <c:idx val="0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spPr>
            <a:solidFill>
              <a:srgbClr val="F7911E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</c:ser>
        <c:ser>
          <c:idx val="1"/>
          <c:order val="1"/>
          <c:tx>
            <c:strRef>
              <c:f>Munka1!$C$1</c:f>
              <c:strCache>
                <c:ptCount val="1"/>
                <c:pt idx="0">
                  <c:v>Sorozat 2</c:v>
                </c:pt>
              </c:strCache>
            </c:strRef>
          </c:tx>
          <c:spPr>
            <a:solidFill>
              <a:srgbClr val="EF5205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Munka1!$C$2:$C$5</c:f>
              <c:numCache>
                <c:formatCode>General</c:formatCode>
                <c:ptCount val="4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</c:ser>
        <c:ser>
          <c:idx val="2"/>
          <c:order val="2"/>
          <c:tx>
            <c:strRef>
              <c:f>Munka1!$D$1</c:f>
              <c:strCache>
                <c:ptCount val="1"/>
                <c:pt idx="0">
                  <c:v>Sorozat 3</c:v>
                </c:pt>
              </c:strCache>
            </c:strRef>
          </c:tx>
          <c:spPr>
            <a:solidFill>
              <a:srgbClr val="C50017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Munka1!$D$2:$D$5</c:f>
              <c:numCache>
                <c:formatCode>General</c:formatCode>
                <c:ptCount val="4"/>
                <c:pt idx="0">
                  <c:v>1</c:v>
                </c:pt>
                <c:pt idx="1">
                  <c:v>1.5</c:v>
                </c:pt>
                <c:pt idx="2">
                  <c:v>2</c:v>
                </c:pt>
                <c:pt idx="3">
                  <c:v>5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0"/>
        <c:overlap val="100"/>
        <c:axId val="354554192"/>
        <c:axId val="354554584"/>
      </c:barChart>
      <c:catAx>
        <c:axId val="354554192"/>
        <c:scaling>
          <c:orientation val="maxMin"/>
        </c:scaling>
        <c:delete val="0"/>
        <c:axPos val="l"/>
        <c:numFmt formatCode="General" sourceLinked="0"/>
        <c:majorTickMark val="none"/>
        <c:minorTickMark val="none"/>
        <c:tickLblPos val="nextTo"/>
        <c:spPr>
          <a:ln>
            <a:noFill/>
          </a:ln>
        </c:spPr>
        <c:txPr>
          <a:bodyPr/>
          <a:lstStyle/>
          <a:p>
            <a:pPr>
              <a:defRPr sz="1000">
                <a:solidFill>
                  <a:srgbClr val="333333"/>
                </a:solidFill>
              </a:defRPr>
            </a:pPr>
            <a:endParaRPr lang="hu-HU"/>
          </a:p>
        </c:txPr>
        <c:crossAx val="354554584"/>
        <c:crosses val="autoZero"/>
        <c:auto val="1"/>
        <c:lblAlgn val="ctr"/>
        <c:lblOffset val="100"/>
        <c:noMultiLvlLbl val="0"/>
      </c:catAx>
      <c:valAx>
        <c:axId val="354554584"/>
        <c:scaling>
          <c:orientation val="minMax"/>
        </c:scaling>
        <c:delete val="1"/>
        <c:axPos val="t"/>
        <c:numFmt formatCode="General" sourceLinked="1"/>
        <c:majorTickMark val="out"/>
        <c:minorTickMark val="none"/>
        <c:tickLblPos val="none"/>
        <c:crossAx val="354554192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hu-HU"/>
    </a:p>
  </c:txPr>
  <c:externalData r:id="rId2">
    <c:autoUpdate val="0"/>
  </c:externalData>
</c:chartSpace>
</file>

<file path=ppt/charts/chart20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1.7224236363670931E-2"/>
          <c:y val="2.4269712764777643E-2"/>
          <c:w val="0.80794501172046551"/>
          <c:h val="0.95146057447044474"/>
        </c:manualLayout>
      </c:layout>
      <c:barChart>
        <c:barDir val="bar"/>
        <c:grouping val="stacked"/>
        <c:varyColors val="0"/>
        <c:ser>
          <c:idx val="0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spPr>
            <a:solidFill>
              <a:srgbClr val="F7911E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2</c:v>
                </c:pt>
                <c:pt idx="1">
                  <c:v>2.5</c:v>
                </c:pt>
                <c:pt idx="2">
                  <c:v>3.5</c:v>
                </c:pt>
                <c:pt idx="3">
                  <c:v>5</c:v>
                </c:pt>
              </c:numCache>
            </c:numRef>
          </c:val>
        </c:ser>
        <c:ser>
          <c:idx val="1"/>
          <c:order val="1"/>
          <c:tx>
            <c:strRef>
              <c:f>Munka1!$C$1</c:f>
              <c:strCache>
                <c:ptCount val="1"/>
                <c:pt idx="0">
                  <c:v>Sorozat 2</c:v>
                </c:pt>
              </c:strCache>
            </c:strRef>
          </c:tx>
          <c:spPr>
            <a:solidFill>
              <a:srgbClr val="EF5205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Munka1!$C$2:$C$5</c:f>
              <c:numCache>
                <c:formatCode>General</c:formatCode>
                <c:ptCount val="4"/>
                <c:pt idx="0">
                  <c:v>2.4</c:v>
                </c:pt>
                <c:pt idx="1">
                  <c:v>3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</c:ser>
        <c:ser>
          <c:idx val="2"/>
          <c:order val="2"/>
          <c:tx>
            <c:strRef>
              <c:f>Munka1!$D$1</c:f>
              <c:strCache>
                <c:ptCount val="1"/>
                <c:pt idx="0">
                  <c:v>Sorozat 3</c:v>
                </c:pt>
              </c:strCache>
            </c:strRef>
          </c:tx>
          <c:spPr>
            <a:solidFill>
              <a:srgbClr val="C50017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Munka1!$D$2:$D$5</c:f>
              <c:numCache>
                <c:formatCode>General</c:formatCode>
                <c:ptCount val="4"/>
                <c:pt idx="0">
                  <c:v>1</c:v>
                </c:pt>
                <c:pt idx="1">
                  <c:v>1.5</c:v>
                </c:pt>
                <c:pt idx="2">
                  <c:v>5</c:v>
                </c:pt>
                <c:pt idx="3">
                  <c:v>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0"/>
        <c:overlap val="100"/>
        <c:axId val="354555368"/>
        <c:axId val="354555760"/>
      </c:barChart>
      <c:catAx>
        <c:axId val="354555368"/>
        <c:scaling>
          <c:orientation val="minMax"/>
        </c:scaling>
        <c:delete val="1"/>
        <c:axPos val="l"/>
        <c:numFmt formatCode="General" sourceLinked="0"/>
        <c:majorTickMark val="none"/>
        <c:minorTickMark val="none"/>
        <c:tickLblPos val="nextTo"/>
        <c:crossAx val="354555760"/>
        <c:crosses val="autoZero"/>
        <c:auto val="1"/>
        <c:lblAlgn val="ctr"/>
        <c:lblOffset val="100"/>
        <c:noMultiLvlLbl val="0"/>
      </c:catAx>
      <c:valAx>
        <c:axId val="354555760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one"/>
        <c:crossAx val="354555368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hu-HU"/>
    </a:p>
  </c:txPr>
  <c:externalData r:id="rId2">
    <c:autoUpdate val="0"/>
  </c:externalData>
</c:chartSpace>
</file>

<file path=ppt/charts/chart20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1.7224236363670931E-2"/>
          <c:y val="2.4269712764777643E-2"/>
          <c:w val="0.80794501172046551"/>
          <c:h val="0.95146057447044474"/>
        </c:manualLayout>
      </c:layout>
      <c:barChart>
        <c:barDir val="bar"/>
        <c:grouping val="stacked"/>
        <c:varyColors val="0"/>
        <c:ser>
          <c:idx val="0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spPr>
            <a:solidFill>
              <a:srgbClr val="F7911E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</c:ser>
        <c:ser>
          <c:idx val="1"/>
          <c:order val="1"/>
          <c:tx>
            <c:strRef>
              <c:f>Munka1!$C$1</c:f>
              <c:strCache>
                <c:ptCount val="1"/>
                <c:pt idx="0">
                  <c:v>Sorozat 2</c:v>
                </c:pt>
              </c:strCache>
            </c:strRef>
          </c:tx>
          <c:spPr>
            <a:solidFill>
              <a:srgbClr val="EF5205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Munka1!$C$2:$C$5</c:f>
              <c:numCache>
                <c:formatCode>General</c:formatCode>
                <c:ptCount val="4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</c:ser>
        <c:ser>
          <c:idx val="2"/>
          <c:order val="2"/>
          <c:tx>
            <c:strRef>
              <c:f>Munka1!$D$1</c:f>
              <c:strCache>
                <c:ptCount val="1"/>
                <c:pt idx="0">
                  <c:v>Sorozat 3</c:v>
                </c:pt>
              </c:strCache>
            </c:strRef>
          </c:tx>
          <c:spPr>
            <a:solidFill>
              <a:srgbClr val="C50017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Munka1!$D$2:$D$5</c:f>
              <c:numCache>
                <c:formatCode>General</c:formatCode>
                <c:ptCount val="4"/>
                <c:pt idx="0">
                  <c:v>1</c:v>
                </c:pt>
                <c:pt idx="1">
                  <c:v>1.5</c:v>
                </c:pt>
                <c:pt idx="2">
                  <c:v>2</c:v>
                </c:pt>
                <c:pt idx="3">
                  <c:v>5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0"/>
        <c:overlap val="100"/>
        <c:axId val="354556544"/>
        <c:axId val="354556936"/>
      </c:barChart>
      <c:catAx>
        <c:axId val="354556544"/>
        <c:scaling>
          <c:orientation val="minMax"/>
        </c:scaling>
        <c:delete val="1"/>
        <c:axPos val="l"/>
        <c:numFmt formatCode="General" sourceLinked="0"/>
        <c:majorTickMark val="none"/>
        <c:minorTickMark val="none"/>
        <c:tickLblPos val="nextTo"/>
        <c:crossAx val="354556936"/>
        <c:crosses val="autoZero"/>
        <c:auto val="1"/>
        <c:lblAlgn val="ctr"/>
        <c:lblOffset val="100"/>
        <c:noMultiLvlLbl val="0"/>
      </c:catAx>
      <c:valAx>
        <c:axId val="354556936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one"/>
        <c:crossAx val="35455654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hu-HU"/>
    </a:p>
  </c:txPr>
  <c:externalData r:id="rId2">
    <c:autoUpdate val="0"/>
  </c:externalData>
</c:chartSpace>
</file>

<file path=ppt/charts/chart20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1.7224236363670931E-2"/>
          <c:y val="2.4269712764777643E-2"/>
          <c:w val="0.80794501172046551"/>
          <c:h val="0.95146057447044474"/>
        </c:manualLayout>
      </c:layout>
      <c:barChart>
        <c:barDir val="bar"/>
        <c:grouping val="stacked"/>
        <c:varyColors val="0"/>
        <c:ser>
          <c:idx val="0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spPr>
            <a:solidFill>
              <a:srgbClr val="F7911E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0.5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</c:ser>
        <c:ser>
          <c:idx val="1"/>
          <c:order val="1"/>
          <c:tx>
            <c:strRef>
              <c:f>Munka1!$C$1</c:f>
              <c:strCache>
                <c:ptCount val="1"/>
                <c:pt idx="0">
                  <c:v>Sorozat 2</c:v>
                </c:pt>
              </c:strCache>
            </c:strRef>
          </c:tx>
          <c:spPr>
            <a:solidFill>
              <a:srgbClr val="EF5205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Munka1!$C$2:$C$5</c:f>
              <c:numCache>
                <c:formatCode>General</c:formatCode>
                <c:ptCount val="4"/>
                <c:pt idx="0">
                  <c:v>2.4</c:v>
                </c:pt>
                <c:pt idx="1">
                  <c:v>1.4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</c:ser>
        <c:ser>
          <c:idx val="2"/>
          <c:order val="2"/>
          <c:tx>
            <c:strRef>
              <c:f>Munka1!$D$1</c:f>
              <c:strCache>
                <c:ptCount val="1"/>
                <c:pt idx="0">
                  <c:v>Sorozat 3</c:v>
                </c:pt>
              </c:strCache>
            </c:strRef>
          </c:tx>
          <c:spPr>
            <a:solidFill>
              <a:srgbClr val="C50017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Munka1!$D$2:$D$5</c:f>
              <c:numCache>
                <c:formatCode>General</c:formatCode>
                <c:ptCount val="4"/>
                <c:pt idx="0">
                  <c:v>1</c:v>
                </c:pt>
                <c:pt idx="1">
                  <c:v>1.5</c:v>
                </c:pt>
                <c:pt idx="2">
                  <c:v>0.7</c:v>
                </c:pt>
                <c:pt idx="3">
                  <c:v>3.3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0"/>
        <c:overlap val="100"/>
        <c:axId val="354557720"/>
        <c:axId val="354558112"/>
      </c:barChart>
      <c:catAx>
        <c:axId val="354557720"/>
        <c:scaling>
          <c:orientation val="minMax"/>
        </c:scaling>
        <c:delete val="1"/>
        <c:axPos val="l"/>
        <c:numFmt formatCode="General" sourceLinked="0"/>
        <c:majorTickMark val="none"/>
        <c:minorTickMark val="none"/>
        <c:tickLblPos val="nextTo"/>
        <c:crossAx val="354558112"/>
        <c:crosses val="autoZero"/>
        <c:auto val="1"/>
        <c:lblAlgn val="ctr"/>
        <c:lblOffset val="100"/>
        <c:noMultiLvlLbl val="0"/>
      </c:catAx>
      <c:valAx>
        <c:axId val="354558112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one"/>
        <c:crossAx val="354557720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hu-HU"/>
    </a:p>
  </c:txPr>
  <c:externalData r:id="rId2">
    <c:autoUpdate val="0"/>
  </c:externalData>
</c:chartSpace>
</file>

<file path=ppt/charts/chart20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1.7224236363670931E-2"/>
          <c:y val="2.4269712764777643E-2"/>
          <c:w val="0.80794501172046551"/>
          <c:h val="0.95146057447044474"/>
        </c:manualLayout>
      </c:layout>
      <c:barChart>
        <c:barDir val="bar"/>
        <c:grouping val="stacked"/>
        <c:varyColors val="0"/>
        <c:ser>
          <c:idx val="0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spPr>
            <a:solidFill>
              <a:srgbClr val="F7911E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1</c:v>
                </c:pt>
                <c:pt idx="1">
                  <c:v>2.5</c:v>
                </c:pt>
                <c:pt idx="2">
                  <c:v>3.5</c:v>
                </c:pt>
                <c:pt idx="3">
                  <c:v>2</c:v>
                </c:pt>
              </c:numCache>
            </c:numRef>
          </c:val>
        </c:ser>
        <c:ser>
          <c:idx val="1"/>
          <c:order val="1"/>
          <c:tx>
            <c:strRef>
              <c:f>Munka1!$C$1</c:f>
              <c:strCache>
                <c:ptCount val="1"/>
                <c:pt idx="0">
                  <c:v>Sorozat 2</c:v>
                </c:pt>
              </c:strCache>
            </c:strRef>
          </c:tx>
          <c:spPr>
            <a:solidFill>
              <a:srgbClr val="EF5205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Munka1!$C$2:$C$5</c:f>
              <c:numCache>
                <c:formatCode>General</c:formatCode>
                <c:ptCount val="4"/>
                <c:pt idx="0">
                  <c:v>2.4</c:v>
                </c:pt>
                <c:pt idx="1">
                  <c:v>2.8</c:v>
                </c:pt>
                <c:pt idx="2">
                  <c:v>4.4000000000000004</c:v>
                </c:pt>
                <c:pt idx="3">
                  <c:v>2.8</c:v>
                </c:pt>
              </c:numCache>
            </c:numRef>
          </c:val>
        </c:ser>
        <c:ser>
          <c:idx val="2"/>
          <c:order val="2"/>
          <c:tx>
            <c:strRef>
              <c:f>Munka1!$D$1</c:f>
              <c:strCache>
                <c:ptCount val="1"/>
                <c:pt idx="0">
                  <c:v>Sorozat 3</c:v>
                </c:pt>
              </c:strCache>
            </c:strRef>
          </c:tx>
          <c:spPr>
            <a:solidFill>
              <a:srgbClr val="C50017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Munka1!$D$2:$D$5</c:f>
              <c:numCache>
                <c:formatCode>General</c:formatCode>
                <c:ptCount val="4"/>
                <c:pt idx="0">
                  <c:v>1</c:v>
                </c:pt>
                <c:pt idx="1">
                  <c:v>1.5</c:v>
                </c:pt>
                <c:pt idx="2">
                  <c:v>2</c:v>
                </c:pt>
                <c:pt idx="3">
                  <c:v>3.2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0"/>
        <c:overlap val="100"/>
        <c:axId val="354558896"/>
        <c:axId val="354559288"/>
      </c:barChart>
      <c:catAx>
        <c:axId val="354558896"/>
        <c:scaling>
          <c:orientation val="minMax"/>
        </c:scaling>
        <c:delete val="1"/>
        <c:axPos val="l"/>
        <c:numFmt formatCode="General" sourceLinked="0"/>
        <c:majorTickMark val="none"/>
        <c:minorTickMark val="none"/>
        <c:tickLblPos val="nextTo"/>
        <c:crossAx val="354559288"/>
        <c:crosses val="autoZero"/>
        <c:auto val="1"/>
        <c:lblAlgn val="ctr"/>
        <c:lblOffset val="100"/>
        <c:noMultiLvlLbl val="0"/>
      </c:catAx>
      <c:valAx>
        <c:axId val="354559288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one"/>
        <c:crossAx val="354558896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hu-HU"/>
    </a:p>
  </c:txPr>
  <c:externalData r:id="rId2">
    <c:autoUpdate val="0"/>
  </c:externalData>
</c:chartSpace>
</file>

<file path=ppt/charts/chart20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1.7224236363670931E-2"/>
          <c:y val="2.4269712764777643E-2"/>
          <c:w val="0.80794501172046551"/>
          <c:h val="0.95146057447044474"/>
        </c:manualLayout>
      </c:layout>
      <c:barChart>
        <c:barDir val="bar"/>
        <c:grouping val="stacked"/>
        <c:varyColors val="0"/>
        <c:ser>
          <c:idx val="0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spPr>
            <a:solidFill>
              <a:srgbClr val="F7911E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</c:ser>
        <c:ser>
          <c:idx val="1"/>
          <c:order val="1"/>
          <c:tx>
            <c:strRef>
              <c:f>Munka1!$C$1</c:f>
              <c:strCache>
                <c:ptCount val="1"/>
                <c:pt idx="0">
                  <c:v>Sorozat 2</c:v>
                </c:pt>
              </c:strCache>
            </c:strRef>
          </c:tx>
          <c:spPr>
            <a:solidFill>
              <a:srgbClr val="EF5205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Munka1!$C$2:$C$5</c:f>
              <c:numCache>
                <c:formatCode>General</c:formatCode>
                <c:ptCount val="4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</c:ser>
        <c:ser>
          <c:idx val="2"/>
          <c:order val="2"/>
          <c:tx>
            <c:strRef>
              <c:f>Munka1!$D$1</c:f>
              <c:strCache>
                <c:ptCount val="1"/>
                <c:pt idx="0">
                  <c:v>Sorozat 3</c:v>
                </c:pt>
              </c:strCache>
            </c:strRef>
          </c:tx>
          <c:spPr>
            <a:solidFill>
              <a:srgbClr val="C50017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Munka1!$D$2:$D$5</c:f>
              <c:numCache>
                <c:formatCode>General</c:formatCode>
                <c:ptCount val="4"/>
                <c:pt idx="0">
                  <c:v>1</c:v>
                </c:pt>
                <c:pt idx="1">
                  <c:v>1.5</c:v>
                </c:pt>
                <c:pt idx="2">
                  <c:v>2</c:v>
                </c:pt>
                <c:pt idx="3">
                  <c:v>5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0"/>
        <c:overlap val="100"/>
        <c:axId val="354562816"/>
        <c:axId val="354563208"/>
      </c:barChart>
      <c:catAx>
        <c:axId val="354562816"/>
        <c:scaling>
          <c:orientation val="maxMin"/>
        </c:scaling>
        <c:delete val="0"/>
        <c:axPos val="l"/>
        <c:numFmt formatCode="General" sourceLinked="0"/>
        <c:majorTickMark val="none"/>
        <c:minorTickMark val="none"/>
        <c:tickLblPos val="nextTo"/>
        <c:spPr>
          <a:ln>
            <a:noFill/>
          </a:ln>
        </c:spPr>
        <c:txPr>
          <a:bodyPr/>
          <a:lstStyle/>
          <a:p>
            <a:pPr>
              <a:defRPr sz="1000">
                <a:solidFill>
                  <a:srgbClr val="333333"/>
                </a:solidFill>
              </a:defRPr>
            </a:pPr>
            <a:endParaRPr lang="hu-HU"/>
          </a:p>
        </c:txPr>
        <c:crossAx val="354563208"/>
        <c:crosses val="autoZero"/>
        <c:auto val="1"/>
        <c:lblAlgn val="ctr"/>
        <c:lblOffset val="100"/>
        <c:noMultiLvlLbl val="0"/>
      </c:catAx>
      <c:valAx>
        <c:axId val="354563208"/>
        <c:scaling>
          <c:orientation val="minMax"/>
        </c:scaling>
        <c:delete val="1"/>
        <c:axPos val="t"/>
        <c:numFmt formatCode="General" sourceLinked="1"/>
        <c:majorTickMark val="out"/>
        <c:minorTickMark val="none"/>
        <c:tickLblPos val="none"/>
        <c:crossAx val="354562816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hu-HU"/>
    </a:p>
  </c:txPr>
  <c:externalData r:id="rId2">
    <c:autoUpdate val="0"/>
  </c:externalData>
</c:chartSpace>
</file>

<file path=ppt/charts/chart20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1.7224236363670931E-2"/>
          <c:y val="2.4269712764777643E-2"/>
          <c:w val="0.80794501172046551"/>
          <c:h val="0.95146057447044474"/>
        </c:manualLayout>
      </c:layout>
      <c:barChart>
        <c:barDir val="bar"/>
        <c:grouping val="stacked"/>
        <c:varyColors val="0"/>
        <c:ser>
          <c:idx val="0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spPr>
            <a:solidFill>
              <a:srgbClr val="F7911E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2</c:v>
                </c:pt>
                <c:pt idx="1">
                  <c:v>2.5</c:v>
                </c:pt>
                <c:pt idx="2">
                  <c:v>3.5</c:v>
                </c:pt>
                <c:pt idx="3">
                  <c:v>5</c:v>
                </c:pt>
              </c:numCache>
            </c:numRef>
          </c:val>
        </c:ser>
        <c:ser>
          <c:idx val="1"/>
          <c:order val="1"/>
          <c:tx>
            <c:strRef>
              <c:f>Munka1!$C$1</c:f>
              <c:strCache>
                <c:ptCount val="1"/>
                <c:pt idx="0">
                  <c:v>Sorozat 2</c:v>
                </c:pt>
              </c:strCache>
            </c:strRef>
          </c:tx>
          <c:spPr>
            <a:solidFill>
              <a:srgbClr val="EF5205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Munka1!$C$2:$C$5</c:f>
              <c:numCache>
                <c:formatCode>General</c:formatCode>
                <c:ptCount val="4"/>
                <c:pt idx="0">
                  <c:v>2.4</c:v>
                </c:pt>
                <c:pt idx="1">
                  <c:v>3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</c:ser>
        <c:ser>
          <c:idx val="2"/>
          <c:order val="2"/>
          <c:tx>
            <c:strRef>
              <c:f>Munka1!$D$1</c:f>
              <c:strCache>
                <c:ptCount val="1"/>
                <c:pt idx="0">
                  <c:v>Sorozat 3</c:v>
                </c:pt>
              </c:strCache>
            </c:strRef>
          </c:tx>
          <c:spPr>
            <a:solidFill>
              <a:srgbClr val="C50017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Munka1!$D$2:$D$5</c:f>
              <c:numCache>
                <c:formatCode>General</c:formatCode>
                <c:ptCount val="4"/>
                <c:pt idx="0">
                  <c:v>1</c:v>
                </c:pt>
                <c:pt idx="1">
                  <c:v>1.5</c:v>
                </c:pt>
                <c:pt idx="2">
                  <c:v>5</c:v>
                </c:pt>
                <c:pt idx="3">
                  <c:v>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0"/>
        <c:overlap val="100"/>
        <c:axId val="354563992"/>
        <c:axId val="354564384"/>
      </c:barChart>
      <c:catAx>
        <c:axId val="354563992"/>
        <c:scaling>
          <c:orientation val="minMax"/>
        </c:scaling>
        <c:delete val="1"/>
        <c:axPos val="l"/>
        <c:numFmt formatCode="General" sourceLinked="0"/>
        <c:majorTickMark val="none"/>
        <c:minorTickMark val="none"/>
        <c:tickLblPos val="nextTo"/>
        <c:crossAx val="354564384"/>
        <c:crosses val="autoZero"/>
        <c:auto val="1"/>
        <c:lblAlgn val="ctr"/>
        <c:lblOffset val="100"/>
        <c:noMultiLvlLbl val="0"/>
      </c:catAx>
      <c:valAx>
        <c:axId val="354564384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one"/>
        <c:crossAx val="354563992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hu-HU"/>
    </a:p>
  </c:txPr>
  <c:externalData r:id="rId2">
    <c:autoUpdate val="0"/>
  </c:externalData>
</c:chartSpace>
</file>

<file path=ppt/charts/chart20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1.7224236363670931E-2"/>
          <c:y val="2.4269712764777643E-2"/>
          <c:w val="0.80794501172046551"/>
          <c:h val="0.95146057447044474"/>
        </c:manualLayout>
      </c:layout>
      <c:barChart>
        <c:barDir val="bar"/>
        <c:grouping val="stacked"/>
        <c:varyColors val="0"/>
        <c:ser>
          <c:idx val="0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spPr>
            <a:solidFill>
              <a:srgbClr val="F7911E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</c:ser>
        <c:ser>
          <c:idx val="1"/>
          <c:order val="1"/>
          <c:tx>
            <c:strRef>
              <c:f>Munka1!$C$1</c:f>
              <c:strCache>
                <c:ptCount val="1"/>
                <c:pt idx="0">
                  <c:v>Sorozat 2</c:v>
                </c:pt>
              </c:strCache>
            </c:strRef>
          </c:tx>
          <c:spPr>
            <a:solidFill>
              <a:srgbClr val="EF5205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Munka1!$C$2:$C$5</c:f>
              <c:numCache>
                <c:formatCode>General</c:formatCode>
                <c:ptCount val="4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</c:ser>
        <c:ser>
          <c:idx val="2"/>
          <c:order val="2"/>
          <c:tx>
            <c:strRef>
              <c:f>Munka1!$D$1</c:f>
              <c:strCache>
                <c:ptCount val="1"/>
                <c:pt idx="0">
                  <c:v>Sorozat 3</c:v>
                </c:pt>
              </c:strCache>
            </c:strRef>
          </c:tx>
          <c:spPr>
            <a:solidFill>
              <a:srgbClr val="C50017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Munka1!$D$2:$D$5</c:f>
              <c:numCache>
                <c:formatCode>General</c:formatCode>
                <c:ptCount val="4"/>
                <c:pt idx="0">
                  <c:v>1</c:v>
                </c:pt>
                <c:pt idx="1">
                  <c:v>1.5</c:v>
                </c:pt>
                <c:pt idx="2">
                  <c:v>2</c:v>
                </c:pt>
                <c:pt idx="3">
                  <c:v>5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0"/>
        <c:overlap val="100"/>
        <c:axId val="354565168"/>
        <c:axId val="354565560"/>
      </c:barChart>
      <c:catAx>
        <c:axId val="354565168"/>
        <c:scaling>
          <c:orientation val="minMax"/>
        </c:scaling>
        <c:delete val="1"/>
        <c:axPos val="l"/>
        <c:numFmt formatCode="General" sourceLinked="0"/>
        <c:majorTickMark val="none"/>
        <c:minorTickMark val="none"/>
        <c:tickLblPos val="nextTo"/>
        <c:crossAx val="354565560"/>
        <c:crosses val="autoZero"/>
        <c:auto val="1"/>
        <c:lblAlgn val="ctr"/>
        <c:lblOffset val="100"/>
        <c:noMultiLvlLbl val="0"/>
      </c:catAx>
      <c:valAx>
        <c:axId val="354565560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one"/>
        <c:crossAx val="354565168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hu-HU"/>
    </a:p>
  </c:txPr>
  <c:externalData r:id="rId2">
    <c:autoUpdate val="0"/>
  </c:externalData>
</c:chartSpace>
</file>

<file path=ppt/charts/chart20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1.7224236363670931E-2"/>
          <c:y val="2.4269712764777643E-2"/>
          <c:w val="0.80794501172046551"/>
          <c:h val="0.95146057447044474"/>
        </c:manualLayout>
      </c:layout>
      <c:barChart>
        <c:barDir val="bar"/>
        <c:grouping val="stacked"/>
        <c:varyColors val="0"/>
        <c:ser>
          <c:idx val="0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spPr>
            <a:solidFill>
              <a:srgbClr val="F7911E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0.5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</c:ser>
        <c:ser>
          <c:idx val="1"/>
          <c:order val="1"/>
          <c:tx>
            <c:strRef>
              <c:f>Munka1!$C$1</c:f>
              <c:strCache>
                <c:ptCount val="1"/>
                <c:pt idx="0">
                  <c:v>Sorozat 2</c:v>
                </c:pt>
              </c:strCache>
            </c:strRef>
          </c:tx>
          <c:spPr>
            <a:solidFill>
              <a:srgbClr val="EF5205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Munka1!$C$2:$C$5</c:f>
              <c:numCache>
                <c:formatCode>General</c:formatCode>
                <c:ptCount val="4"/>
                <c:pt idx="0">
                  <c:v>2.4</c:v>
                </c:pt>
                <c:pt idx="1">
                  <c:v>1.4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</c:ser>
        <c:ser>
          <c:idx val="2"/>
          <c:order val="2"/>
          <c:tx>
            <c:strRef>
              <c:f>Munka1!$D$1</c:f>
              <c:strCache>
                <c:ptCount val="1"/>
                <c:pt idx="0">
                  <c:v>Sorozat 3</c:v>
                </c:pt>
              </c:strCache>
            </c:strRef>
          </c:tx>
          <c:spPr>
            <a:solidFill>
              <a:srgbClr val="C50017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Munka1!$D$2:$D$5</c:f>
              <c:numCache>
                <c:formatCode>General</c:formatCode>
                <c:ptCount val="4"/>
                <c:pt idx="0">
                  <c:v>1</c:v>
                </c:pt>
                <c:pt idx="1">
                  <c:v>1.5</c:v>
                </c:pt>
                <c:pt idx="2">
                  <c:v>0.7</c:v>
                </c:pt>
                <c:pt idx="3">
                  <c:v>3.3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0"/>
        <c:overlap val="100"/>
        <c:axId val="356172312"/>
        <c:axId val="356172704"/>
      </c:barChart>
      <c:catAx>
        <c:axId val="356172312"/>
        <c:scaling>
          <c:orientation val="minMax"/>
        </c:scaling>
        <c:delete val="1"/>
        <c:axPos val="l"/>
        <c:numFmt formatCode="General" sourceLinked="0"/>
        <c:majorTickMark val="none"/>
        <c:minorTickMark val="none"/>
        <c:tickLblPos val="nextTo"/>
        <c:crossAx val="356172704"/>
        <c:crosses val="autoZero"/>
        <c:auto val="1"/>
        <c:lblAlgn val="ctr"/>
        <c:lblOffset val="100"/>
        <c:noMultiLvlLbl val="0"/>
      </c:catAx>
      <c:valAx>
        <c:axId val="356172704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one"/>
        <c:crossAx val="356172312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hu-HU"/>
    </a:p>
  </c:txPr>
  <c:externalData r:id="rId2">
    <c:autoUpdate val="0"/>
  </c:externalData>
</c:chartSpace>
</file>

<file path=ppt/charts/chart2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1.7224236363670931E-2"/>
          <c:y val="2.4269712764777643E-2"/>
          <c:w val="0.80794501172046551"/>
          <c:h val="0.95146057447044474"/>
        </c:manualLayout>
      </c:layout>
      <c:barChart>
        <c:barDir val="bar"/>
        <c:grouping val="stacked"/>
        <c:varyColors val="0"/>
        <c:ser>
          <c:idx val="0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spPr>
            <a:solidFill>
              <a:srgbClr val="F7911E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</c:ser>
        <c:ser>
          <c:idx val="1"/>
          <c:order val="1"/>
          <c:tx>
            <c:strRef>
              <c:f>Munka1!$C$1</c:f>
              <c:strCache>
                <c:ptCount val="1"/>
                <c:pt idx="0">
                  <c:v>Sorozat 2</c:v>
                </c:pt>
              </c:strCache>
            </c:strRef>
          </c:tx>
          <c:spPr>
            <a:solidFill>
              <a:srgbClr val="EF5205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Munka1!$C$2:$C$5</c:f>
              <c:numCache>
                <c:formatCode>General</c:formatCode>
                <c:ptCount val="4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</c:ser>
        <c:ser>
          <c:idx val="2"/>
          <c:order val="2"/>
          <c:tx>
            <c:strRef>
              <c:f>Munka1!$D$1</c:f>
              <c:strCache>
                <c:ptCount val="1"/>
                <c:pt idx="0">
                  <c:v>Sorozat 3</c:v>
                </c:pt>
              </c:strCache>
            </c:strRef>
          </c:tx>
          <c:spPr>
            <a:solidFill>
              <a:srgbClr val="C50017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Munka1!$D$2:$D$5</c:f>
              <c:numCache>
                <c:formatCode>General</c:formatCode>
                <c:ptCount val="4"/>
                <c:pt idx="0">
                  <c:v>1</c:v>
                </c:pt>
                <c:pt idx="1">
                  <c:v>1.5</c:v>
                </c:pt>
                <c:pt idx="2">
                  <c:v>2</c:v>
                </c:pt>
                <c:pt idx="3">
                  <c:v>5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0"/>
        <c:overlap val="100"/>
        <c:axId val="280723440"/>
        <c:axId val="280723832"/>
      </c:barChart>
      <c:catAx>
        <c:axId val="280723440"/>
        <c:scaling>
          <c:orientation val="maxMin"/>
        </c:scaling>
        <c:delete val="0"/>
        <c:axPos val="l"/>
        <c:numFmt formatCode="General" sourceLinked="0"/>
        <c:majorTickMark val="none"/>
        <c:minorTickMark val="none"/>
        <c:tickLblPos val="nextTo"/>
        <c:spPr>
          <a:ln>
            <a:noFill/>
          </a:ln>
        </c:spPr>
        <c:txPr>
          <a:bodyPr/>
          <a:lstStyle/>
          <a:p>
            <a:pPr>
              <a:defRPr sz="1000">
                <a:solidFill>
                  <a:srgbClr val="333333"/>
                </a:solidFill>
              </a:defRPr>
            </a:pPr>
            <a:endParaRPr lang="hu-HU"/>
          </a:p>
        </c:txPr>
        <c:crossAx val="280723832"/>
        <c:crosses val="autoZero"/>
        <c:auto val="1"/>
        <c:lblAlgn val="ctr"/>
        <c:lblOffset val="100"/>
        <c:noMultiLvlLbl val="0"/>
      </c:catAx>
      <c:valAx>
        <c:axId val="280723832"/>
        <c:scaling>
          <c:orientation val="minMax"/>
        </c:scaling>
        <c:delete val="1"/>
        <c:axPos val="t"/>
        <c:numFmt formatCode="General" sourceLinked="1"/>
        <c:majorTickMark val="out"/>
        <c:minorTickMark val="none"/>
        <c:tickLblPos val="none"/>
        <c:crossAx val="280723440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hu-HU"/>
    </a:p>
  </c:txPr>
  <c:externalData r:id="rId2">
    <c:autoUpdate val="0"/>
  </c:externalData>
</c:chartSpace>
</file>

<file path=ppt/charts/chart21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1.7224236363670931E-2"/>
          <c:y val="2.4269712764777643E-2"/>
          <c:w val="0.80794501172046551"/>
          <c:h val="0.95146057447044474"/>
        </c:manualLayout>
      </c:layout>
      <c:barChart>
        <c:barDir val="bar"/>
        <c:grouping val="stacked"/>
        <c:varyColors val="0"/>
        <c:ser>
          <c:idx val="0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spPr>
            <a:solidFill>
              <a:srgbClr val="F7911E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1</c:v>
                </c:pt>
                <c:pt idx="1">
                  <c:v>2.5</c:v>
                </c:pt>
                <c:pt idx="2">
                  <c:v>3.5</c:v>
                </c:pt>
                <c:pt idx="3">
                  <c:v>2</c:v>
                </c:pt>
              </c:numCache>
            </c:numRef>
          </c:val>
        </c:ser>
        <c:ser>
          <c:idx val="1"/>
          <c:order val="1"/>
          <c:tx>
            <c:strRef>
              <c:f>Munka1!$C$1</c:f>
              <c:strCache>
                <c:ptCount val="1"/>
                <c:pt idx="0">
                  <c:v>Sorozat 2</c:v>
                </c:pt>
              </c:strCache>
            </c:strRef>
          </c:tx>
          <c:spPr>
            <a:solidFill>
              <a:srgbClr val="EF5205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Munka1!$C$2:$C$5</c:f>
              <c:numCache>
                <c:formatCode>General</c:formatCode>
                <c:ptCount val="4"/>
                <c:pt idx="0">
                  <c:v>2.4</c:v>
                </c:pt>
                <c:pt idx="1">
                  <c:v>2.8</c:v>
                </c:pt>
                <c:pt idx="2">
                  <c:v>4.4000000000000004</c:v>
                </c:pt>
                <c:pt idx="3">
                  <c:v>2.8</c:v>
                </c:pt>
              </c:numCache>
            </c:numRef>
          </c:val>
        </c:ser>
        <c:ser>
          <c:idx val="2"/>
          <c:order val="2"/>
          <c:tx>
            <c:strRef>
              <c:f>Munka1!$D$1</c:f>
              <c:strCache>
                <c:ptCount val="1"/>
                <c:pt idx="0">
                  <c:v>Sorozat 3</c:v>
                </c:pt>
              </c:strCache>
            </c:strRef>
          </c:tx>
          <c:spPr>
            <a:solidFill>
              <a:srgbClr val="C50017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Munka1!$D$2:$D$5</c:f>
              <c:numCache>
                <c:formatCode>General</c:formatCode>
                <c:ptCount val="4"/>
                <c:pt idx="0">
                  <c:v>1</c:v>
                </c:pt>
                <c:pt idx="1">
                  <c:v>1.5</c:v>
                </c:pt>
                <c:pt idx="2">
                  <c:v>2</c:v>
                </c:pt>
                <c:pt idx="3">
                  <c:v>3.2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0"/>
        <c:overlap val="100"/>
        <c:axId val="356173488"/>
        <c:axId val="356173880"/>
      </c:barChart>
      <c:catAx>
        <c:axId val="356173488"/>
        <c:scaling>
          <c:orientation val="minMax"/>
        </c:scaling>
        <c:delete val="1"/>
        <c:axPos val="l"/>
        <c:numFmt formatCode="General" sourceLinked="0"/>
        <c:majorTickMark val="none"/>
        <c:minorTickMark val="none"/>
        <c:tickLblPos val="nextTo"/>
        <c:crossAx val="356173880"/>
        <c:crosses val="autoZero"/>
        <c:auto val="1"/>
        <c:lblAlgn val="ctr"/>
        <c:lblOffset val="100"/>
        <c:noMultiLvlLbl val="0"/>
      </c:catAx>
      <c:valAx>
        <c:axId val="356173880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one"/>
        <c:crossAx val="356173488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hu-HU"/>
    </a:p>
  </c:txPr>
  <c:externalData r:id="rId2">
    <c:autoUpdate val="0"/>
  </c:externalData>
</c:chartSpace>
</file>

<file path=ppt/charts/chart21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6.204483647327267E-2"/>
          <c:y val="3.2336369001060164E-3"/>
          <c:w val="0.28926802843181781"/>
          <c:h val="0.83501817736100348"/>
        </c:manualLayout>
      </c:layout>
      <c:pieChart>
        <c:varyColors val="1"/>
        <c:ser>
          <c:idx val="0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dPt>
            <c:idx val="0"/>
            <c:bubble3D val="0"/>
            <c:spPr>
              <a:solidFill>
                <a:srgbClr val="7A2280"/>
              </a:solidFill>
            </c:spPr>
          </c:dPt>
          <c:dPt>
            <c:idx val="1"/>
            <c:bubble3D val="0"/>
            <c:spPr>
              <a:solidFill>
                <a:srgbClr val="3B0541"/>
              </a:solidFill>
            </c:spPr>
          </c:dPt>
          <c:dPt>
            <c:idx val="2"/>
            <c:bubble3D val="0"/>
            <c:spPr>
              <a:solidFill>
                <a:srgbClr val="F7911E"/>
              </a:solidFill>
            </c:spPr>
          </c:dPt>
          <c:dPt>
            <c:idx val="3"/>
            <c:bubble3D val="0"/>
            <c:spPr>
              <a:solidFill>
                <a:srgbClr val="EF5205"/>
              </a:solidFill>
            </c:spPr>
          </c:dPt>
          <c:dPt>
            <c:idx val="4"/>
            <c:bubble3D val="0"/>
            <c:spPr>
              <a:solidFill>
                <a:schemeClr val="tx1">
                  <a:lumMod val="65000"/>
                  <a:lumOff val="35000"/>
                </a:schemeClr>
              </a:solidFill>
            </c:spPr>
          </c:dPt>
          <c:dPt>
            <c:idx val="5"/>
            <c:bubble3D val="0"/>
            <c:spPr>
              <a:solidFill>
                <a:schemeClr val="tx1">
                  <a:lumMod val="50000"/>
                  <a:lumOff val="50000"/>
                </a:schemeClr>
              </a:solidFill>
            </c:spPr>
          </c:dPt>
          <c:dPt>
            <c:idx val="6"/>
            <c:bubble3D val="0"/>
            <c:spPr>
              <a:solidFill>
                <a:schemeClr val="tx1">
                  <a:lumMod val="65000"/>
                  <a:lumOff val="35000"/>
                </a:schemeClr>
              </a:solidFill>
            </c:spPr>
          </c:dPt>
          <c:dPt>
            <c:idx val="7"/>
            <c:bubble3D val="0"/>
            <c:spPr>
              <a:solidFill>
                <a:schemeClr val="tx1">
                  <a:lumMod val="50000"/>
                  <a:lumOff val="50000"/>
                </a:schemeClr>
              </a:solidFill>
            </c:spPr>
          </c:dPt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000">
                    <a:solidFill>
                      <a:schemeClr val="bg1"/>
                    </a:solidFill>
                  </a:defRPr>
                </a:pPr>
                <a:endParaRPr lang="hu-HU"/>
              </a:p>
            </c:txPr>
            <c:dLblPos val="inEnd"/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extLst>
              <c:ext xmlns:c15="http://schemas.microsoft.com/office/drawing/2012/chart" uri="{CE6537A1-D6FC-4f65-9D91-7224C49458BB}"/>
            </c:extLst>
          </c:dLbls>
          <c:cat>
            <c:strRef>
              <c:f>Munka1!$A$2:$A$5</c:f>
              <c:strCache>
                <c:ptCount val="4"/>
                <c:pt idx="0">
                  <c:v>Kategória 1</c:v>
                </c:pt>
                <c:pt idx="1">
                  <c:v>Kategória 2</c:v>
                </c:pt>
                <c:pt idx="2">
                  <c:v>Kategória 3</c:v>
                </c:pt>
                <c:pt idx="3">
                  <c:v>Kategória 4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23</c:v>
                </c:pt>
                <c:pt idx="1">
                  <c:v>30</c:v>
                </c:pt>
                <c:pt idx="2">
                  <c:v>40</c:v>
                </c:pt>
                <c:pt idx="3">
                  <c:v>7</c:v>
                </c:pt>
              </c:numCache>
            </c:numRef>
          </c:val>
        </c:ser>
        <c:dLbls>
          <c:dLblPos val="inEnd"/>
          <c:showLegendKey val="0"/>
          <c:showVal val="1"/>
          <c:showCatName val="0"/>
          <c:showSerName val="0"/>
          <c:showPercent val="0"/>
          <c:showBubbleSize val="0"/>
          <c:showLeaderLines val="1"/>
        </c:dLbls>
        <c:firstSliceAng val="0"/>
      </c:pieChart>
    </c:plotArea>
    <c:legend>
      <c:legendPos val="r"/>
      <c:layout>
        <c:manualLayout>
          <c:xMode val="edge"/>
          <c:yMode val="edge"/>
          <c:x val="0.3904437136462876"/>
          <c:y val="0.20376461549542624"/>
          <c:w val="0.30459997920690768"/>
          <c:h val="0.52112415320792194"/>
        </c:manualLayout>
      </c:layout>
      <c:overlay val="0"/>
      <c:txPr>
        <a:bodyPr/>
        <a:lstStyle/>
        <a:p>
          <a:pPr>
            <a:defRPr sz="1000"/>
          </a:pPr>
          <a:endParaRPr lang="hu-HU"/>
        </a:p>
      </c:txPr>
    </c:legend>
    <c:plotVisOnly val="1"/>
    <c:dispBlanksAs val="gap"/>
    <c:showDLblsOverMax val="0"/>
  </c:chart>
  <c:txPr>
    <a:bodyPr/>
    <a:lstStyle/>
    <a:p>
      <a:pPr>
        <a:defRPr sz="1800"/>
      </a:pPr>
      <a:endParaRPr lang="hu-HU"/>
    </a:p>
  </c:txPr>
  <c:externalData r:id="rId2">
    <c:autoUpdate val="0"/>
  </c:externalData>
</c:chartSpace>
</file>

<file path=ppt/charts/chart21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6.204483647327267E-2"/>
          <c:y val="3.2336369001060164E-3"/>
          <c:w val="0.28926802843181781"/>
          <c:h val="0.83501817736100348"/>
        </c:manualLayout>
      </c:layout>
      <c:pieChart>
        <c:varyColors val="1"/>
        <c:ser>
          <c:idx val="0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dPt>
            <c:idx val="0"/>
            <c:bubble3D val="0"/>
            <c:spPr>
              <a:solidFill>
                <a:srgbClr val="7A2280"/>
              </a:solidFill>
            </c:spPr>
          </c:dPt>
          <c:dPt>
            <c:idx val="1"/>
            <c:bubble3D val="0"/>
            <c:spPr>
              <a:solidFill>
                <a:srgbClr val="3B0541"/>
              </a:solidFill>
            </c:spPr>
          </c:dPt>
          <c:dPt>
            <c:idx val="2"/>
            <c:bubble3D val="0"/>
            <c:spPr>
              <a:solidFill>
                <a:srgbClr val="F7911E"/>
              </a:solidFill>
            </c:spPr>
          </c:dPt>
          <c:dPt>
            <c:idx val="3"/>
            <c:bubble3D val="0"/>
            <c:spPr>
              <a:solidFill>
                <a:srgbClr val="EF5205"/>
              </a:solidFill>
            </c:spPr>
          </c:dPt>
          <c:dPt>
            <c:idx val="4"/>
            <c:bubble3D val="0"/>
            <c:spPr>
              <a:solidFill>
                <a:schemeClr val="tx1">
                  <a:lumMod val="65000"/>
                  <a:lumOff val="35000"/>
                </a:schemeClr>
              </a:solidFill>
            </c:spPr>
          </c:dPt>
          <c:dPt>
            <c:idx val="5"/>
            <c:bubble3D val="0"/>
            <c:spPr>
              <a:solidFill>
                <a:schemeClr val="tx1">
                  <a:lumMod val="50000"/>
                  <a:lumOff val="50000"/>
                </a:schemeClr>
              </a:solidFill>
            </c:spPr>
          </c:dPt>
          <c:dPt>
            <c:idx val="6"/>
            <c:bubble3D val="0"/>
            <c:spPr>
              <a:solidFill>
                <a:schemeClr val="tx1">
                  <a:lumMod val="65000"/>
                  <a:lumOff val="35000"/>
                </a:schemeClr>
              </a:solidFill>
            </c:spPr>
          </c:dPt>
          <c:dPt>
            <c:idx val="7"/>
            <c:bubble3D val="0"/>
            <c:spPr>
              <a:solidFill>
                <a:schemeClr val="tx1">
                  <a:lumMod val="50000"/>
                  <a:lumOff val="50000"/>
                </a:schemeClr>
              </a:solidFill>
            </c:spPr>
          </c:dPt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000">
                    <a:solidFill>
                      <a:schemeClr val="bg1"/>
                    </a:solidFill>
                  </a:defRPr>
                </a:pPr>
                <a:endParaRPr lang="hu-HU"/>
              </a:p>
            </c:txPr>
            <c:dLblPos val="inEnd"/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extLst>
              <c:ext xmlns:c15="http://schemas.microsoft.com/office/drawing/2012/chart" uri="{CE6537A1-D6FC-4f65-9D91-7224C49458BB}"/>
            </c:extLst>
          </c:dLbls>
          <c:cat>
            <c:strRef>
              <c:f>Munka1!$A$2:$A$5</c:f>
              <c:strCache>
                <c:ptCount val="4"/>
                <c:pt idx="0">
                  <c:v>Kategória 1</c:v>
                </c:pt>
                <c:pt idx="1">
                  <c:v>Kategória 2</c:v>
                </c:pt>
                <c:pt idx="2">
                  <c:v>Kategória 3</c:v>
                </c:pt>
                <c:pt idx="3">
                  <c:v>Kategória 4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23</c:v>
                </c:pt>
                <c:pt idx="1">
                  <c:v>30</c:v>
                </c:pt>
                <c:pt idx="2">
                  <c:v>40</c:v>
                </c:pt>
                <c:pt idx="3">
                  <c:v>7</c:v>
                </c:pt>
              </c:numCache>
            </c:numRef>
          </c:val>
        </c:ser>
        <c:dLbls>
          <c:dLblPos val="inEnd"/>
          <c:showLegendKey val="0"/>
          <c:showVal val="1"/>
          <c:showCatName val="0"/>
          <c:showSerName val="0"/>
          <c:showPercent val="0"/>
          <c:showBubbleSize val="0"/>
          <c:showLeaderLines val="1"/>
        </c:dLbls>
        <c:firstSliceAng val="0"/>
      </c:pieChart>
    </c:plotArea>
    <c:legend>
      <c:legendPos val="r"/>
      <c:layout>
        <c:manualLayout>
          <c:xMode val="edge"/>
          <c:yMode val="edge"/>
          <c:x val="0.3904437136462876"/>
          <c:y val="0.20376461549542624"/>
          <c:w val="0.30459997920690768"/>
          <c:h val="0.52112415320792194"/>
        </c:manualLayout>
      </c:layout>
      <c:overlay val="0"/>
      <c:txPr>
        <a:bodyPr/>
        <a:lstStyle/>
        <a:p>
          <a:pPr>
            <a:defRPr sz="1000"/>
          </a:pPr>
          <a:endParaRPr lang="hu-HU"/>
        </a:p>
      </c:txPr>
    </c:legend>
    <c:plotVisOnly val="1"/>
    <c:dispBlanksAs val="gap"/>
    <c:showDLblsOverMax val="0"/>
  </c:chart>
  <c:txPr>
    <a:bodyPr/>
    <a:lstStyle/>
    <a:p>
      <a:pPr>
        <a:defRPr sz="1800"/>
      </a:pPr>
      <a:endParaRPr lang="hu-HU"/>
    </a:p>
  </c:txPr>
  <c:externalData r:id="rId2">
    <c:autoUpdate val="0"/>
  </c:externalData>
</c:chartSpace>
</file>

<file path=ppt/charts/chart21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6.204483647327267E-2"/>
          <c:y val="3.2336369001060164E-3"/>
          <c:w val="0.28926802843181781"/>
          <c:h val="0.83501817736100348"/>
        </c:manualLayout>
      </c:layout>
      <c:pieChart>
        <c:varyColors val="1"/>
        <c:ser>
          <c:idx val="0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dPt>
            <c:idx val="0"/>
            <c:bubble3D val="0"/>
            <c:spPr>
              <a:solidFill>
                <a:srgbClr val="7A2280"/>
              </a:solidFill>
            </c:spPr>
          </c:dPt>
          <c:dPt>
            <c:idx val="1"/>
            <c:bubble3D val="0"/>
            <c:spPr>
              <a:solidFill>
                <a:srgbClr val="3B0541"/>
              </a:solidFill>
            </c:spPr>
          </c:dPt>
          <c:dPt>
            <c:idx val="2"/>
            <c:bubble3D val="0"/>
            <c:spPr>
              <a:solidFill>
                <a:srgbClr val="F7911E"/>
              </a:solidFill>
            </c:spPr>
          </c:dPt>
          <c:dPt>
            <c:idx val="3"/>
            <c:bubble3D val="0"/>
            <c:spPr>
              <a:solidFill>
                <a:srgbClr val="EF5205"/>
              </a:solidFill>
            </c:spPr>
          </c:dPt>
          <c:dPt>
            <c:idx val="4"/>
            <c:bubble3D val="0"/>
            <c:spPr>
              <a:solidFill>
                <a:schemeClr val="tx1">
                  <a:lumMod val="65000"/>
                  <a:lumOff val="35000"/>
                </a:schemeClr>
              </a:solidFill>
            </c:spPr>
          </c:dPt>
          <c:dPt>
            <c:idx val="5"/>
            <c:bubble3D val="0"/>
            <c:spPr>
              <a:solidFill>
                <a:schemeClr val="tx1">
                  <a:lumMod val="50000"/>
                  <a:lumOff val="50000"/>
                </a:schemeClr>
              </a:solidFill>
            </c:spPr>
          </c:dPt>
          <c:dPt>
            <c:idx val="6"/>
            <c:bubble3D val="0"/>
            <c:spPr>
              <a:solidFill>
                <a:schemeClr val="tx1">
                  <a:lumMod val="65000"/>
                  <a:lumOff val="35000"/>
                </a:schemeClr>
              </a:solidFill>
            </c:spPr>
          </c:dPt>
          <c:dPt>
            <c:idx val="7"/>
            <c:bubble3D val="0"/>
            <c:spPr>
              <a:solidFill>
                <a:schemeClr val="tx1">
                  <a:lumMod val="50000"/>
                  <a:lumOff val="50000"/>
                </a:schemeClr>
              </a:solidFill>
            </c:spPr>
          </c:dPt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000">
                    <a:solidFill>
                      <a:schemeClr val="bg1"/>
                    </a:solidFill>
                  </a:defRPr>
                </a:pPr>
                <a:endParaRPr lang="hu-HU"/>
              </a:p>
            </c:txPr>
            <c:dLblPos val="inEnd"/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extLst>
              <c:ext xmlns:c15="http://schemas.microsoft.com/office/drawing/2012/chart" uri="{CE6537A1-D6FC-4f65-9D91-7224C49458BB}"/>
            </c:extLst>
          </c:dLbls>
          <c:cat>
            <c:strRef>
              <c:f>Munka1!$A$2:$A$5</c:f>
              <c:strCache>
                <c:ptCount val="4"/>
                <c:pt idx="0">
                  <c:v>Kategória 1</c:v>
                </c:pt>
                <c:pt idx="1">
                  <c:v>Kategória 2</c:v>
                </c:pt>
                <c:pt idx="2">
                  <c:v>Kategória 3</c:v>
                </c:pt>
                <c:pt idx="3">
                  <c:v>Kategória 4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23</c:v>
                </c:pt>
                <c:pt idx="1">
                  <c:v>30</c:v>
                </c:pt>
                <c:pt idx="2">
                  <c:v>40</c:v>
                </c:pt>
                <c:pt idx="3">
                  <c:v>7</c:v>
                </c:pt>
              </c:numCache>
            </c:numRef>
          </c:val>
        </c:ser>
        <c:dLbls>
          <c:dLblPos val="inEnd"/>
          <c:showLegendKey val="0"/>
          <c:showVal val="1"/>
          <c:showCatName val="0"/>
          <c:showSerName val="0"/>
          <c:showPercent val="0"/>
          <c:showBubbleSize val="0"/>
          <c:showLeaderLines val="1"/>
        </c:dLbls>
        <c:firstSliceAng val="0"/>
      </c:pieChart>
    </c:plotArea>
    <c:legend>
      <c:legendPos val="r"/>
      <c:layout>
        <c:manualLayout>
          <c:xMode val="edge"/>
          <c:yMode val="edge"/>
          <c:x val="5.9658446099380036E-2"/>
          <c:y val="0.88581053844666646"/>
          <c:w val="0.93837343299426001"/>
          <c:h val="0.11189659943717783"/>
        </c:manualLayout>
      </c:layout>
      <c:overlay val="0"/>
      <c:txPr>
        <a:bodyPr/>
        <a:lstStyle/>
        <a:p>
          <a:pPr>
            <a:defRPr sz="1000"/>
          </a:pPr>
          <a:endParaRPr lang="hu-HU"/>
        </a:p>
      </c:txPr>
    </c:legend>
    <c:plotVisOnly val="1"/>
    <c:dispBlanksAs val="gap"/>
    <c:showDLblsOverMax val="0"/>
  </c:chart>
  <c:txPr>
    <a:bodyPr/>
    <a:lstStyle/>
    <a:p>
      <a:pPr>
        <a:defRPr sz="1800"/>
      </a:pPr>
      <a:endParaRPr lang="hu-HU"/>
    </a:p>
  </c:txPr>
  <c:externalData r:id="rId2">
    <c:autoUpdate val="0"/>
  </c:externalData>
</c:chartSpace>
</file>

<file path=ppt/charts/chart21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6.204483647327267E-2"/>
          <c:y val="3.2336369001060164E-3"/>
          <c:w val="0.28926802843181781"/>
          <c:h val="0.83501817736100348"/>
        </c:manualLayout>
      </c:layout>
      <c:pieChart>
        <c:varyColors val="1"/>
        <c:ser>
          <c:idx val="0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dPt>
            <c:idx val="0"/>
            <c:bubble3D val="0"/>
            <c:spPr>
              <a:solidFill>
                <a:srgbClr val="7A2280"/>
              </a:solidFill>
            </c:spPr>
          </c:dPt>
          <c:dPt>
            <c:idx val="1"/>
            <c:bubble3D val="0"/>
            <c:spPr>
              <a:solidFill>
                <a:srgbClr val="3B0541"/>
              </a:solidFill>
            </c:spPr>
          </c:dPt>
          <c:dPt>
            <c:idx val="2"/>
            <c:bubble3D val="0"/>
            <c:spPr>
              <a:solidFill>
                <a:srgbClr val="F7911E"/>
              </a:solidFill>
            </c:spPr>
          </c:dPt>
          <c:dPt>
            <c:idx val="3"/>
            <c:bubble3D val="0"/>
            <c:spPr>
              <a:solidFill>
                <a:srgbClr val="EF5205"/>
              </a:solidFill>
            </c:spPr>
          </c:dPt>
          <c:dPt>
            <c:idx val="4"/>
            <c:bubble3D val="0"/>
            <c:spPr>
              <a:solidFill>
                <a:schemeClr val="tx1">
                  <a:lumMod val="65000"/>
                  <a:lumOff val="35000"/>
                </a:schemeClr>
              </a:solidFill>
            </c:spPr>
          </c:dPt>
          <c:dPt>
            <c:idx val="5"/>
            <c:bubble3D val="0"/>
            <c:spPr>
              <a:solidFill>
                <a:schemeClr val="tx1">
                  <a:lumMod val="50000"/>
                  <a:lumOff val="50000"/>
                </a:schemeClr>
              </a:solidFill>
            </c:spPr>
          </c:dPt>
          <c:dPt>
            <c:idx val="6"/>
            <c:bubble3D val="0"/>
            <c:spPr>
              <a:solidFill>
                <a:schemeClr val="tx1">
                  <a:lumMod val="65000"/>
                  <a:lumOff val="35000"/>
                </a:schemeClr>
              </a:solidFill>
            </c:spPr>
          </c:dPt>
          <c:dPt>
            <c:idx val="7"/>
            <c:bubble3D val="0"/>
            <c:spPr>
              <a:solidFill>
                <a:schemeClr val="tx1">
                  <a:lumMod val="50000"/>
                  <a:lumOff val="50000"/>
                </a:schemeClr>
              </a:solidFill>
            </c:spPr>
          </c:dPt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000">
                    <a:solidFill>
                      <a:schemeClr val="bg1"/>
                    </a:solidFill>
                  </a:defRPr>
                </a:pPr>
                <a:endParaRPr lang="hu-HU"/>
              </a:p>
            </c:txPr>
            <c:dLblPos val="inEnd"/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extLst>
              <c:ext xmlns:c15="http://schemas.microsoft.com/office/drawing/2012/chart" uri="{CE6537A1-D6FC-4f65-9D91-7224C49458BB}"/>
            </c:extLst>
          </c:dLbls>
          <c:cat>
            <c:strRef>
              <c:f>Munka1!$A$2:$A$5</c:f>
              <c:strCache>
                <c:ptCount val="4"/>
                <c:pt idx="0">
                  <c:v>Kategória 1</c:v>
                </c:pt>
                <c:pt idx="1">
                  <c:v>Kategória 2</c:v>
                </c:pt>
                <c:pt idx="2">
                  <c:v>Kategória 3</c:v>
                </c:pt>
                <c:pt idx="3">
                  <c:v>Kategória 4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23</c:v>
                </c:pt>
                <c:pt idx="1">
                  <c:v>30</c:v>
                </c:pt>
                <c:pt idx="2">
                  <c:v>40</c:v>
                </c:pt>
                <c:pt idx="3">
                  <c:v>7</c:v>
                </c:pt>
              </c:numCache>
            </c:numRef>
          </c:val>
        </c:ser>
        <c:dLbls>
          <c:dLblPos val="inEnd"/>
          <c:showLegendKey val="0"/>
          <c:showVal val="1"/>
          <c:showCatName val="0"/>
          <c:showSerName val="0"/>
          <c:showPercent val="0"/>
          <c:showBubbleSize val="0"/>
          <c:showLeaderLines val="1"/>
        </c:dLbls>
        <c:firstSliceAng val="0"/>
      </c:pieChart>
    </c:plotArea>
    <c:plotVisOnly val="1"/>
    <c:dispBlanksAs val="gap"/>
    <c:showDLblsOverMax val="0"/>
  </c:chart>
  <c:txPr>
    <a:bodyPr/>
    <a:lstStyle/>
    <a:p>
      <a:pPr>
        <a:defRPr sz="1800"/>
      </a:pPr>
      <a:endParaRPr lang="hu-HU"/>
    </a:p>
  </c:txPr>
  <c:externalData r:id="rId2">
    <c:autoUpdate val="0"/>
  </c:externalData>
</c:chartSpace>
</file>

<file path=ppt/charts/chart21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6.204483647327267E-2"/>
          <c:y val="3.2336369001060164E-3"/>
          <c:w val="0.28926802843181781"/>
          <c:h val="0.83501817736100348"/>
        </c:manualLayout>
      </c:layout>
      <c:pieChart>
        <c:varyColors val="1"/>
        <c:ser>
          <c:idx val="0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dPt>
            <c:idx val="0"/>
            <c:bubble3D val="0"/>
            <c:spPr>
              <a:solidFill>
                <a:srgbClr val="7A2280"/>
              </a:solidFill>
            </c:spPr>
          </c:dPt>
          <c:dPt>
            <c:idx val="1"/>
            <c:bubble3D val="0"/>
            <c:spPr>
              <a:solidFill>
                <a:srgbClr val="3B0541"/>
              </a:solidFill>
            </c:spPr>
          </c:dPt>
          <c:dPt>
            <c:idx val="2"/>
            <c:bubble3D val="0"/>
            <c:spPr>
              <a:solidFill>
                <a:srgbClr val="F7911E"/>
              </a:solidFill>
            </c:spPr>
          </c:dPt>
          <c:dPt>
            <c:idx val="3"/>
            <c:bubble3D val="0"/>
            <c:spPr>
              <a:solidFill>
                <a:srgbClr val="EF5205"/>
              </a:solidFill>
            </c:spPr>
          </c:dPt>
          <c:dPt>
            <c:idx val="4"/>
            <c:bubble3D val="0"/>
            <c:spPr>
              <a:solidFill>
                <a:schemeClr val="tx1">
                  <a:lumMod val="65000"/>
                  <a:lumOff val="35000"/>
                </a:schemeClr>
              </a:solidFill>
            </c:spPr>
          </c:dPt>
          <c:dPt>
            <c:idx val="5"/>
            <c:bubble3D val="0"/>
            <c:spPr>
              <a:solidFill>
                <a:schemeClr val="tx1">
                  <a:lumMod val="50000"/>
                  <a:lumOff val="50000"/>
                </a:schemeClr>
              </a:solidFill>
            </c:spPr>
          </c:dPt>
          <c:dPt>
            <c:idx val="6"/>
            <c:bubble3D val="0"/>
            <c:spPr>
              <a:solidFill>
                <a:schemeClr val="tx1">
                  <a:lumMod val="65000"/>
                  <a:lumOff val="35000"/>
                </a:schemeClr>
              </a:solidFill>
            </c:spPr>
          </c:dPt>
          <c:dPt>
            <c:idx val="7"/>
            <c:bubble3D val="0"/>
            <c:spPr>
              <a:solidFill>
                <a:schemeClr val="tx1">
                  <a:lumMod val="50000"/>
                  <a:lumOff val="50000"/>
                </a:schemeClr>
              </a:solidFill>
            </c:spPr>
          </c:dPt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000">
                    <a:solidFill>
                      <a:schemeClr val="bg1"/>
                    </a:solidFill>
                  </a:defRPr>
                </a:pPr>
                <a:endParaRPr lang="hu-HU"/>
              </a:p>
            </c:txPr>
            <c:dLblPos val="inEnd"/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extLst>
              <c:ext xmlns:c15="http://schemas.microsoft.com/office/drawing/2012/chart" uri="{CE6537A1-D6FC-4f65-9D91-7224C49458BB}"/>
            </c:extLst>
          </c:dLbls>
          <c:cat>
            <c:strRef>
              <c:f>Munka1!$A$2:$A$5</c:f>
              <c:strCache>
                <c:ptCount val="4"/>
                <c:pt idx="0">
                  <c:v>Kategória 1</c:v>
                </c:pt>
                <c:pt idx="1">
                  <c:v>Kategória 2</c:v>
                </c:pt>
                <c:pt idx="2">
                  <c:v>Kategória 3</c:v>
                </c:pt>
                <c:pt idx="3">
                  <c:v>Kategória 4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23</c:v>
                </c:pt>
                <c:pt idx="1">
                  <c:v>30</c:v>
                </c:pt>
                <c:pt idx="2">
                  <c:v>40</c:v>
                </c:pt>
                <c:pt idx="3">
                  <c:v>7</c:v>
                </c:pt>
              </c:numCache>
            </c:numRef>
          </c:val>
        </c:ser>
        <c:dLbls>
          <c:dLblPos val="inEnd"/>
          <c:showLegendKey val="0"/>
          <c:showVal val="1"/>
          <c:showCatName val="0"/>
          <c:showSerName val="0"/>
          <c:showPercent val="0"/>
          <c:showBubbleSize val="0"/>
          <c:showLeaderLines val="1"/>
        </c:dLbls>
        <c:firstSliceAng val="0"/>
      </c:pieChart>
    </c:plotArea>
    <c:legend>
      <c:legendPos val="r"/>
      <c:layout>
        <c:manualLayout>
          <c:xMode val="edge"/>
          <c:yMode val="edge"/>
          <c:x val="5.9658446099380036E-2"/>
          <c:y val="0.88581053844666646"/>
          <c:w val="0.93837343299426001"/>
          <c:h val="0.11189659943717783"/>
        </c:manualLayout>
      </c:layout>
      <c:overlay val="0"/>
      <c:txPr>
        <a:bodyPr/>
        <a:lstStyle/>
        <a:p>
          <a:pPr>
            <a:defRPr sz="1000"/>
          </a:pPr>
          <a:endParaRPr lang="hu-HU"/>
        </a:p>
      </c:txPr>
    </c:legend>
    <c:plotVisOnly val="1"/>
    <c:dispBlanksAs val="gap"/>
    <c:showDLblsOverMax val="0"/>
  </c:chart>
  <c:txPr>
    <a:bodyPr/>
    <a:lstStyle/>
    <a:p>
      <a:pPr>
        <a:defRPr sz="1800"/>
      </a:pPr>
      <a:endParaRPr lang="hu-HU"/>
    </a:p>
  </c:txPr>
  <c:externalData r:id="rId2">
    <c:autoUpdate val="0"/>
  </c:externalData>
</c:chartSpace>
</file>

<file path=ppt/charts/chart21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6.204483647327267E-2"/>
          <c:y val="3.2336369001060164E-3"/>
          <c:w val="0.28926802843181781"/>
          <c:h val="0.83501817736100348"/>
        </c:manualLayout>
      </c:layout>
      <c:pieChart>
        <c:varyColors val="1"/>
        <c:ser>
          <c:idx val="0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dPt>
            <c:idx val="0"/>
            <c:bubble3D val="0"/>
            <c:spPr>
              <a:solidFill>
                <a:srgbClr val="7A2280"/>
              </a:solidFill>
            </c:spPr>
          </c:dPt>
          <c:dPt>
            <c:idx val="1"/>
            <c:bubble3D val="0"/>
            <c:spPr>
              <a:solidFill>
                <a:srgbClr val="3B0541"/>
              </a:solidFill>
            </c:spPr>
          </c:dPt>
          <c:dPt>
            <c:idx val="2"/>
            <c:bubble3D val="0"/>
            <c:spPr>
              <a:solidFill>
                <a:srgbClr val="F7911E"/>
              </a:solidFill>
            </c:spPr>
          </c:dPt>
          <c:dPt>
            <c:idx val="3"/>
            <c:bubble3D val="0"/>
            <c:spPr>
              <a:solidFill>
                <a:srgbClr val="EF5205"/>
              </a:solidFill>
            </c:spPr>
          </c:dPt>
          <c:dPt>
            <c:idx val="4"/>
            <c:bubble3D val="0"/>
            <c:spPr>
              <a:solidFill>
                <a:schemeClr val="tx1">
                  <a:lumMod val="65000"/>
                  <a:lumOff val="35000"/>
                </a:schemeClr>
              </a:solidFill>
            </c:spPr>
          </c:dPt>
          <c:dPt>
            <c:idx val="5"/>
            <c:bubble3D val="0"/>
            <c:spPr>
              <a:solidFill>
                <a:schemeClr val="tx1">
                  <a:lumMod val="50000"/>
                  <a:lumOff val="50000"/>
                </a:schemeClr>
              </a:solidFill>
            </c:spPr>
          </c:dPt>
          <c:dPt>
            <c:idx val="6"/>
            <c:bubble3D val="0"/>
            <c:spPr>
              <a:solidFill>
                <a:schemeClr val="tx1">
                  <a:lumMod val="65000"/>
                  <a:lumOff val="35000"/>
                </a:schemeClr>
              </a:solidFill>
            </c:spPr>
          </c:dPt>
          <c:dPt>
            <c:idx val="7"/>
            <c:bubble3D val="0"/>
            <c:spPr>
              <a:solidFill>
                <a:schemeClr val="tx1">
                  <a:lumMod val="50000"/>
                  <a:lumOff val="50000"/>
                </a:schemeClr>
              </a:solidFill>
            </c:spPr>
          </c:dPt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000">
                    <a:solidFill>
                      <a:schemeClr val="bg1"/>
                    </a:solidFill>
                  </a:defRPr>
                </a:pPr>
                <a:endParaRPr lang="hu-HU"/>
              </a:p>
            </c:txPr>
            <c:dLblPos val="inEnd"/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extLst>
              <c:ext xmlns:c15="http://schemas.microsoft.com/office/drawing/2012/chart" uri="{CE6537A1-D6FC-4f65-9D91-7224C49458BB}"/>
            </c:extLst>
          </c:dLbls>
          <c:cat>
            <c:strRef>
              <c:f>Munka1!$A$2:$A$5</c:f>
              <c:strCache>
                <c:ptCount val="4"/>
                <c:pt idx="0">
                  <c:v>Kategória 1</c:v>
                </c:pt>
                <c:pt idx="1">
                  <c:v>Kategória 2</c:v>
                </c:pt>
                <c:pt idx="2">
                  <c:v>Kategória 3</c:v>
                </c:pt>
                <c:pt idx="3">
                  <c:v>Kategória 4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23</c:v>
                </c:pt>
                <c:pt idx="1">
                  <c:v>30</c:v>
                </c:pt>
                <c:pt idx="2">
                  <c:v>40</c:v>
                </c:pt>
                <c:pt idx="3">
                  <c:v>7</c:v>
                </c:pt>
              </c:numCache>
            </c:numRef>
          </c:val>
        </c:ser>
        <c:dLbls>
          <c:dLblPos val="inEnd"/>
          <c:showLegendKey val="0"/>
          <c:showVal val="1"/>
          <c:showCatName val="0"/>
          <c:showSerName val="0"/>
          <c:showPercent val="0"/>
          <c:showBubbleSize val="0"/>
          <c:showLeaderLines val="1"/>
        </c:dLbls>
        <c:firstSliceAng val="0"/>
      </c:pieChart>
    </c:plotArea>
    <c:plotVisOnly val="1"/>
    <c:dispBlanksAs val="gap"/>
    <c:showDLblsOverMax val="0"/>
  </c:chart>
  <c:txPr>
    <a:bodyPr/>
    <a:lstStyle/>
    <a:p>
      <a:pPr>
        <a:defRPr sz="1800"/>
      </a:pPr>
      <a:endParaRPr lang="hu-HU"/>
    </a:p>
  </c:txPr>
  <c:externalData r:id="rId2">
    <c:autoUpdate val="0"/>
  </c:externalData>
</c:chartSpace>
</file>

<file path=ppt/charts/chart21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0.25027288197731368"/>
          <c:y val="0.15787769339202273"/>
          <c:w val="0.22859269068086432"/>
          <c:h val="0.68134587025774318"/>
        </c:manualLayout>
      </c:layout>
      <c:barChart>
        <c:barDir val="bar"/>
        <c:grouping val="clustered"/>
        <c:varyColors val="0"/>
        <c:ser>
          <c:idx val="8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spPr>
            <a:solidFill>
              <a:srgbClr val="F7911E"/>
            </a:solidFill>
            <a:ln w="25527">
              <a:noFill/>
            </a:ln>
          </c:spPr>
          <c:invertIfNegative val="0"/>
          <c:dPt>
            <c:idx val="0"/>
            <c:invertIfNegative val="0"/>
            <c:bubble3D val="0"/>
            <c:spPr>
              <a:solidFill>
                <a:srgbClr val="EF5205"/>
              </a:solidFill>
              <a:ln w="25527">
                <a:noFill/>
              </a:ln>
            </c:spPr>
          </c:dPt>
          <c:dPt>
            <c:idx val="2"/>
            <c:invertIfNegative val="0"/>
            <c:bubble3D val="0"/>
            <c:spPr>
              <a:solidFill>
                <a:srgbClr val="3B0541"/>
              </a:solidFill>
              <a:ln w="25527">
                <a:noFill/>
              </a:ln>
            </c:spPr>
          </c:dPt>
          <c:dPt>
            <c:idx val="3"/>
            <c:invertIfNegative val="0"/>
            <c:bubble3D val="0"/>
            <c:spPr>
              <a:solidFill>
                <a:srgbClr val="7A2280"/>
              </a:solidFill>
              <a:ln w="25527">
                <a:noFill/>
              </a:ln>
            </c:spPr>
          </c:dPt>
          <c:dLbls>
            <c:numFmt formatCode="#,##0" sourceLinked="0"/>
            <c:spPr>
              <a:noFill/>
              <a:ln w="25527">
                <a:noFill/>
              </a:ln>
            </c:spPr>
            <c:txPr>
              <a:bodyPr/>
              <a:lstStyle/>
              <a:p>
                <a:pPr>
                  <a:defRPr sz="1000" b="0" i="0" u="none" strike="noStrike" baseline="0">
                    <a:solidFill>
                      <a:srgbClr val="FFFFFF"/>
                    </a:solidFill>
                    <a:latin typeface="+mn-lt"/>
                    <a:ea typeface="Arial"/>
                    <a:cs typeface="Arial"/>
                  </a:defRPr>
                </a:pPr>
                <a:endParaRPr lang="hu-H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Munka1!$A$2:$A$5</c:f>
              <c:strCache>
                <c:ptCount val="4"/>
                <c:pt idx="0">
                  <c:v>Kategória 1</c:v>
                </c:pt>
                <c:pt idx="1">
                  <c:v>Kategória 2</c:v>
                </c:pt>
                <c:pt idx="2">
                  <c:v>Kategória 3</c:v>
                </c:pt>
                <c:pt idx="3">
                  <c:v>Kategória 4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23</c:v>
                </c:pt>
                <c:pt idx="1">
                  <c:v>30</c:v>
                </c:pt>
                <c:pt idx="2">
                  <c:v>40</c:v>
                </c:pt>
                <c:pt idx="3">
                  <c:v>7</c:v>
                </c:pt>
              </c:numCache>
            </c:numRef>
          </c:val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19"/>
        <c:axId val="356179368"/>
        <c:axId val="356179760"/>
      </c:barChart>
      <c:catAx>
        <c:axId val="356179368"/>
        <c:scaling>
          <c:orientation val="maxMin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ln w="9572">
            <a:noFill/>
          </a:ln>
        </c:spPr>
        <c:txPr>
          <a:bodyPr rot="0" vert="horz"/>
          <a:lstStyle/>
          <a:p>
            <a:pPr>
              <a:defRPr sz="1000" b="0" i="0" u="none" strike="noStrike" baseline="0">
                <a:solidFill>
                  <a:srgbClr val="333333"/>
                </a:solidFill>
                <a:latin typeface="+mn-lt"/>
                <a:ea typeface="Arial"/>
                <a:cs typeface="Arial"/>
              </a:defRPr>
            </a:pPr>
            <a:endParaRPr lang="hu-HU"/>
          </a:p>
        </c:txPr>
        <c:crossAx val="356179760"/>
        <c:crosses val="autoZero"/>
        <c:auto val="1"/>
        <c:lblAlgn val="ctr"/>
        <c:lblOffset val="100"/>
        <c:tickLblSkip val="1"/>
        <c:tickMarkSkip val="1"/>
        <c:noMultiLvlLbl val="0"/>
      </c:catAx>
      <c:valAx>
        <c:axId val="356179760"/>
        <c:scaling>
          <c:orientation val="minMax"/>
        </c:scaling>
        <c:delete val="0"/>
        <c:axPos val="t"/>
        <c:numFmt formatCode="General" sourceLinked="1"/>
        <c:majorTickMark val="none"/>
        <c:minorTickMark val="none"/>
        <c:tickLblPos val="none"/>
        <c:spPr>
          <a:ln w="9572">
            <a:noFill/>
          </a:ln>
        </c:spPr>
        <c:crossAx val="356179368"/>
        <c:crosses val="autoZero"/>
        <c:crossBetween val="between"/>
      </c:valAx>
      <c:spPr>
        <a:noFill/>
        <a:ln w="25527">
          <a:noFill/>
        </a:ln>
      </c:spPr>
    </c:plotArea>
    <c:plotVisOnly val="1"/>
    <c:dispBlanksAs val="gap"/>
    <c:showDLblsOverMax val="0"/>
  </c:chart>
  <c:spPr>
    <a:noFill/>
    <a:ln>
      <a:noFill/>
    </a:ln>
  </c:spPr>
  <c:txPr>
    <a:bodyPr/>
    <a:lstStyle/>
    <a:p>
      <a:pPr>
        <a:defRPr sz="1809" b="1" i="0" u="none" strike="noStrike" baseline="0">
          <a:solidFill>
            <a:schemeClr val="tx1"/>
          </a:solidFill>
          <a:latin typeface="Arial"/>
          <a:ea typeface="Arial"/>
          <a:cs typeface="Arial"/>
        </a:defRPr>
      </a:pPr>
      <a:endParaRPr lang="hu-HU"/>
    </a:p>
  </c:txPr>
  <c:externalData r:id="rId2">
    <c:autoUpdate val="0"/>
  </c:externalData>
</c:chartSpace>
</file>

<file path=ppt/charts/chart21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1.6777399003025942E-2"/>
          <c:y val="6.1588841614973543E-2"/>
          <c:w val="0.92621500654176669"/>
          <c:h val="0.68134587025774318"/>
        </c:manualLayout>
      </c:layout>
      <c:barChart>
        <c:barDir val="bar"/>
        <c:grouping val="clustered"/>
        <c:varyColors val="0"/>
        <c:ser>
          <c:idx val="8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spPr>
            <a:solidFill>
              <a:srgbClr val="F7911E"/>
            </a:solidFill>
            <a:ln w="25527">
              <a:noFill/>
            </a:ln>
          </c:spPr>
          <c:invertIfNegative val="0"/>
          <c:dPt>
            <c:idx val="0"/>
            <c:invertIfNegative val="0"/>
            <c:bubble3D val="0"/>
            <c:spPr>
              <a:solidFill>
                <a:srgbClr val="EF5205"/>
              </a:solidFill>
              <a:ln w="25527">
                <a:noFill/>
              </a:ln>
            </c:spPr>
          </c:dPt>
          <c:dPt>
            <c:idx val="2"/>
            <c:invertIfNegative val="0"/>
            <c:bubble3D val="0"/>
            <c:spPr>
              <a:solidFill>
                <a:srgbClr val="3B0541"/>
              </a:solidFill>
              <a:ln w="25527">
                <a:noFill/>
              </a:ln>
            </c:spPr>
          </c:dPt>
          <c:dPt>
            <c:idx val="3"/>
            <c:invertIfNegative val="0"/>
            <c:bubble3D val="0"/>
            <c:spPr>
              <a:solidFill>
                <a:srgbClr val="7A2280"/>
              </a:solidFill>
              <a:ln w="25527">
                <a:noFill/>
              </a:ln>
            </c:spPr>
          </c:dPt>
          <c:dLbls>
            <c:numFmt formatCode="#,##0" sourceLinked="0"/>
            <c:spPr>
              <a:noFill/>
              <a:ln w="25527">
                <a:noFill/>
              </a:ln>
            </c:spPr>
            <c:txPr>
              <a:bodyPr/>
              <a:lstStyle/>
              <a:p>
                <a:pPr>
                  <a:defRPr sz="1000" b="0" i="0" u="none" strike="noStrike" baseline="0">
                    <a:solidFill>
                      <a:srgbClr val="FFFFFF"/>
                    </a:solidFill>
                    <a:latin typeface="+mn-lt"/>
                    <a:ea typeface="Arial"/>
                    <a:cs typeface="Arial"/>
                  </a:defRPr>
                </a:pPr>
                <a:endParaRPr lang="hu-H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Munka1!$A$2:$A$5</c:f>
              <c:strCache>
                <c:ptCount val="4"/>
                <c:pt idx="0">
                  <c:v>Kategória 1</c:v>
                </c:pt>
                <c:pt idx="1">
                  <c:v>Kategória 2</c:v>
                </c:pt>
                <c:pt idx="2">
                  <c:v>Kategória 3</c:v>
                </c:pt>
                <c:pt idx="3">
                  <c:v>Kategória 4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13</c:v>
                </c:pt>
                <c:pt idx="1">
                  <c:v>38</c:v>
                </c:pt>
                <c:pt idx="2">
                  <c:v>25</c:v>
                </c:pt>
                <c:pt idx="3">
                  <c:v>24</c:v>
                </c:pt>
              </c:numCache>
            </c:numRef>
          </c:val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19"/>
        <c:axId val="356180544"/>
        <c:axId val="356180936"/>
      </c:barChart>
      <c:catAx>
        <c:axId val="356180544"/>
        <c:scaling>
          <c:orientation val="maxMin"/>
        </c:scaling>
        <c:delete val="1"/>
        <c:axPos val="l"/>
        <c:numFmt formatCode="General" sourceLinked="1"/>
        <c:majorTickMark val="none"/>
        <c:minorTickMark val="none"/>
        <c:tickLblPos val="nextTo"/>
        <c:crossAx val="356180936"/>
        <c:crosses val="autoZero"/>
        <c:auto val="1"/>
        <c:lblAlgn val="ctr"/>
        <c:lblOffset val="100"/>
        <c:tickLblSkip val="1"/>
        <c:tickMarkSkip val="1"/>
        <c:noMultiLvlLbl val="0"/>
      </c:catAx>
      <c:valAx>
        <c:axId val="356180936"/>
        <c:scaling>
          <c:orientation val="minMax"/>
        </c:scaling>
        <c:delete val="0"/>
        <c:axPos val="t"/>
        <c:numFmt formatCode="General" sourceLinked="1"/>
        <c:majorTickMark val="none"/>
        <c:minorTickMark val="none"/>
        <c:tickLblPos val="none"/>
        <c:spPr>
          <a:ln w="9572">
            <a:noFill/>
          </a:ln>
        </c:spPr>
        <c:crossAx val="356180544"/>
        <c:crosses val="autoZero"/>
        <c:crossBetween val="between"/>
      </c:valAx>
      <c:spPr>
        <a:noFill/>
        <a:ln w="25527">
          <a:noFill/>
        </a:ln>
      </c:spPr>
    </c:plotArea>
    <c:plotVisOnly val="1"/>
    <c:dispBlanksAs val="gap"/>
    <c:showDLblsOverMax val="0"/>
  </c:chart>
  <c:spPr>
    <a:noFill/>
    <a:ln>
      <a:noFill/>
    </a:ln>
  </c:spPr>
  <c:txPr>
    <a:bodyPr/>
    <a:lstStyle/>
    <a:p>
      <a:pPr>
        <a:defRPr sz="1809" b="1" i="0" u="none" strike="noStrike" baseline="0">
          <a:solidFill>
            <a:schemeClr val="tx1"/>
          </a:solidFill>
          <a:latin typeface="Arial"/>
          <a:ea typeface="Arial"/>
          <a:cs typeface="Arial"/>
        </a:defRPr>
      </a:pPr>
      <a:endParaRPr lang="hu-HU"/>
    </a:p>
  </c:txPr>
  <c:externalData r:id="rId2">
    <c:autoUpdate val="0"/>
  </c:externalData>
</c:chartSpace>
</file>

<file path=ppt/charts/chart21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4.890554537405019E-3"/>
          <c:y val="6.9612911296752844E-2"/>
          <c:w val="0.92621500654176669"/>
          <c:h val="0.68134587025774318"/>
        </c:manualLayout>
      </c:layout>
      <c:barChart>
        <c:barDir val="bar"/>
        <c:grouping val="clustered"/>
        <c:varyColors val="0"/>
        <c:ser>
          <c:idx val="8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spPr>
            <a:solidFill>
              <a:srgbClr val="F7911E"/>
            </a:solidFill>
            <a:ln w="25527">
              <a:noFill/>
            </a:ln>
          </c:spPr>
          <c:invertIfNegative val="0"/>
          <c:dPt>
            <c:idx val="0"/>
            <c:invertIfNegative val="0"/>
            <c:bubble3D val="0"/>
            <c:spPr>
              <a:solidFill>
                <a:srgbClr val="EF5205"/>
              </a:solidFill>
              <a:ln w="25527">
                <a:noFill/>
              </a:ln>
            </c:spPr>
          </c:dPt>
          <c:dPt>
            <c:idx val="2"/>
            <c:invertIfNegative val="0"/>
            <c:bubble3D val="0"/>
            <c:spPr>
              <a:solidFill>
                <a:srgbClr val="3B0541"/>
              </a:solidFill>
              <a:ln w="25527">
                <a:noFill/>
              </a:ln>
            </c:spPr>
          </c:dPt>
          <c:dPt>
            <c:idx val="3"/>
            <c:invertIfNegative val="0"/>
            <c:bubble3D val="0"/>
            <c:spPr>
              <a:solidFill>
                <a:srgbClr val="7A2280"/>
              </a:solidFill>
              <a:ln w="25527">
                <a:noFill/>
              </a:ln>
            </c:spPr>
          </c:dPt>
          <c:dLbls>
            <c:numFmt formatCode="#,##0" sourceLinked="0"/>
            <c:spPr>
              <a:noFill/>
              <a:ln w="25527">
                <a:noFill/>
              </a:ln>
            </c:spPr>
            <c:txPr>
              <a:bodyPr/>
              <a:lstStyle/>
              <a:p>
                <a:pPr>
                  <a:defRPr sz="1000" b="0" i="0" u="none" strike="noStrike" baseline="0">
                    <a:solidFill>
                      <a:srgbClr val="FFFFFF"/>
                    </a:solidFill>
                    <a:latin typeface="+mn-lt"/>
                    <a:ea typeface="Arial"/>
                    <a:cs typeface="Arial"/>
                  </a:defRPr>
                </a:pPr>
                <a:endParaRPr lang="hu-H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Munka1!$A$2:$A$5</c:f>
              <c:strCache>
                <c:ptCount val="4"/>
                <c:pt idx="0">
                  <c:v>Kategória 1</c:v>
                </c:pt>
                <c:pt idx="1">
                  <c:v>Kategória 2</c:v>
                </c:pt>
                <c:pt idx="2">
                  <c:v>Kategória 3</c:v>
                </c:pt>
                <c:pt idx="3">
                  <c:v>Kategória 4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25</c:v>
                </c:pt>
                <c:pt idx="1">
                  <c:v>12</c:v>
                </c:pt>
                <c:pt idx="2">
                  <c:v>45</c:v>
                </c:pt>
                <c:pt idx="3">
                  <c:v>18</c:v>
                </c:pt>
              </c:numCache>
            </c:numRef>
          </c:val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19"/>
        <c:axId val="356181720"/>
        <c:axId val="356182112"/>
      </c:barChart>
      <c:catAx>
        <c:axId val="356181720"/>
        <c:scaling>
          <c:orientation val="maxMin"/>
        </c:scaling>
        <c:delete val="1"/>
        <c:axPos val="l"/>
        <c:numFmt formatCode="General" sourceLinked="1"/>
        <c:majorTickMark val="none"/>
        <c:minorTickMark val="none"/>
        <c:tickLblPos val="nextTo"/>
        <c:crossAx val="356182112"/>
        <c:crosses val="autoZero"/>
        <c:auto val="1"/>
        <c:lblAlgn val="ctr"/>
        <c:lblOffset val="100"/>
        <c:tickLblSkip val="1"/>
        <c:tickMarkSkip val="1"/>
        <c:noMultiLvlLbl val="0"/>
      </c:catAx>
      <c:valAx>
        <c:axId val="356182112"/>
        <c:scaling>
          <c:orientation val="minMax"/>
        </c:scaling>
        <c:delete val="0"/>
        <c:axPos val="t"/>
        <c:numFmt formatCode="General" sourceLinked="1"/>
        <c:majorTickMark val="none"/>
        <c:minorTickMark val="none"/>
        <c:tickLblPos val="none"/>
        <c:spPr>
          <a:ln w="9572">
            <a:noFill/>
          </a:ln>
        </c:spPr>
        <c:crossAx val="356181720"/>
        <c:crosses val="autoZero"/>
        <c:crossBetween val="between"/>
      </c:valAx>
      <c:spPr>
        <a:noFill/>
        <a:ln w="25527">
          <a:noFill/>
        </a:ln>
      </c:spPr>
    </c:plotArea>
    <c:plotVisOnly val="1"/>
    <c:dispBlanksAs val="gap"/>
    <c:showDLblsOverMax val="0"/>
  </c:chart>
  <c:spPr>
    <a:noFill/>
    <a:ln>
      <a:noFill/>
    </a:ln>
  </c:spPr>
  <c:txPr>
    <a:bodyPr/>
    <a:lstStyle/>
    <a:p>
      <a:pPr>
        <a:defRPr sz="1809" b="1" i="0" u="none" strike="noStrike" baseline="0">
          <a:solidFill>
            <a:schemeClr val="tx1"/>
          </a:solidFill>
          <a:latin typeface="Arial"/>
          <a:ea typeface="Arial"/>
          <a:cs typeface="Arial"/>
        </a:defRPr>
      </a:pPr>
      <a:endParaRPr lang="hu-HU"/>
    </a:p>
  </c:txPr>
  <c:externalData r:id="rId2">
    <c:autoUpdate val="0"/>
  </c:externalData>
</c:chartSpace>
</file>

<file path=ppt/charts/chart2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1.7224236363670931E-2"/>
          <c:y val="2.4269712764777643E-2"/>
          <c:w val="0.80794501172046551"/>
          <c:h val="0.95146057447044474"/>
        </c:manualLayout>
      </c:layout>
      <c:barChart>
        <c:barDir val="bar"/>
        <c:grouping val="stacked"/>
        <c:varyColors val="0"/>
        <c:ser>
          <c:idx val="0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spPr>
            <a:solidFill>
              <a:srgbClr val="F7911E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2</c:v>
                </c:pt>
                <c:pt idx="1">
                  <c:v>2.5</c:v>
                </c:pt>
                <c:pt idx="2">
                  <c:v>3.5</c:v>
                </c:pt>
                <c:pt idx="3">
                  <c:v>5</c:v>
                </c:pt>
              </c:numCache>
            </c:numRef>
          </c:val>
        </c:ser>
        <c:ser>
          <c:idx val="1"/>
          <c:order val="1"/>
          <c:tx>
            <c:strRef>
              <c:f>Munka1!$C$1</c:f>
              <c:strCache>
                <c:ptCount val="1"/>
                <c:pt idx="0">
                  <c:v>Sorozat 2</c:v>
                </c:pt>
              </c:strCache>
            </c:strRef>
          </c:tx>
          <c:spPr>
            <a:solidFill>
              <a:srgbClr val="EF5205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Munka1!$C$2:$C$5</c:f>
              <c:numCache>
                <c:formatCode>General</c:formatCode>
                <c:ptCount val="4"/>
                <c:pt idx="0">
                  <c:v>2.4</c:v>
                </c:pt>
                <c:pt idx="1">
                  <c:v>3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</c:ser>
        <c:ser>
          <c:idx val="2"/>
          <c:order val="2"/>
          <c:tx>
            <c:strRef>
              <c:f>Munka1!$D$1</c:f>
              <c:strCache>
                <c:ptCount val="1"/>
                <c:pt idx="0">
                  <c:v>Sorozat 3</c:v>
                </c:pt>
              </c:strCache>
            </c:strRef>
          </c:tx>
          <c:spPr>
            <a:solidFill>
              <a:srgbClr val="C50017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Munka1!$D$2:$D$5</c:f>
              <c:numCache>
                <c:formatCode>General</c:formatCode>
                <c:ptCount val="4"/>
                <c:pt idx="0">
                  <c:v>1</c:v>
                </c:pt>
                <c:pt idx="1">
                  <c:v>1.5</c:v>
                </c:pt>
                <c:pt idx="2">
                  <c:v>5</c:v>
                </c:pt>
                <c:pt idx="3">
                  <c:v>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0"/>
        <c:overlap val="100"/>
        <c:axId val="280724616"/>
        <c:axId val="280725008"/>
      </c:barChart>
      <c:catAx>
        <c:axId val="280724616"/>
        <c:scaling>
          <c:orientation val="minMax"/>
        </c:scaling>
        <c:delete val="1"/>
        <c:axPos val="l"/>
        <c:numFmt formatCode="General" sourceLinked="0"/>
        <c:majorTickMark val="none"/>
        <c:minorTickMark val="none"/>
        <c:tickLblPos val="nextTo"/>
        <c:crossAx val="280725008"/>
        <c:crosses val="autoZero"/>
        <c:auto val="1"/>
        <c:lblAlgn val="ctr"/>
        <c:lblOffset val="100"/>
        <c:noMultiLvlLbl val="0"/>
      </c:catAx>
      <c:valAx>
        <c:axId val="280725008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one"/>
        <c:crossAx val="280724616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hu-HU"/>
    </a:p>
  </c:txPr>
  <c:externalData r:id="rId2">
    <c:autoUpdate val="0"/>
  </c:externalData>
</c:chartSpace>
</file>

<file path=ppt/charts/chart22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0.25027288197731368"/>
          <c:y val="0.15787769339202273"/>
          <c:w val="0.22859269068086432"/>
          <c:h val="0.68134587025774318"/>
        </c:manualLayout>
      </c:layout>
      <c:barChart>
        <c:barDir val="bar"/>
        <c:grouping val="clustered"/>
        <c:varyColors val="0"/>
        <c:ser>
          <c:idx val="8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spPr>
            <a:solidFill>
              <a:srgbClr val="F7911E"/>
            </a:solidFill>
            <a:ln w="25527">
              <a:noFill/>
            </a:ln>
          </c:spPr>
          <c:invertIfNegative val="0"/>
          <c:dPt>
            <c:idx val="0"/>
            <c:invertIfNegative val="0"/>
            <c:bubble3D val="0"/>
            <c:spPr>
              <a:solidFill>
                <a:srgbClr val="EF5205"/>
              </a:solidFill>
              <a:ln w="25527">
                <a:noFill/>
              </a:ln>
            </c:spPr>
          </c:dPt>
          <c:dPt>
            <c:idx val="2"/>
            <c:invertIfNegative val="0"/>
            <c:bubble3D val="0"/>
            <c:spPr>
              <a:solidFill>
                <a:srgbClr val="3B0541"/>
              </a:solidFill>
              <a:ln w="25527">
                <a:noFill/>
              </a:ln>
            </c:spPr>
          </c:dPt>
          <c:dPt>
            <c:idx val="3"/>
            <c:invertIfNegative val="0"/>
            <c:bubble3D val="0"/>
            <c:spPr>
              <a:solidFill>
                <a:srgbClr val="7A2280"/>
              </a:solidFill>
              <a:ln w="25527">
                <a:noFill/>
              </a:ln>
            </c:spPr>
          </c:dPt>
          <c:dLbls>
            <c:numFmt formatCode="#,##0" sourceLinked="0"/>
            <c:spPr>
              <a:noFill/>
              <a:ln w="25527">
                <a:noFill/>
              </a:ln>
            </c:spPr>
            <c:txPr>
              <a:bodyPr/>
              <a:lstStyle/>
              <a:p>
                <a:pPr>
                  <a:defRPr sz="1000" b="0" i="0" u="none" strike="noStrike" baseline="0">
                    <a:solidFill>
                      <a:srgbClr val="FFFFFF"/>
                    </a:solidFill>
                    <a:latin typeface="+mn-lt"/>
                    <a:ea typeface="Arial"/>
                    <a:cs typeface="Arial"/>
                  </a:defRPr>
                </a:pPr>
                <a:endParaRPr lang="hu-H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Munka1!$A$2:$A$5</c:f>
              <c:strCache>
                <c:ptCount val="4"/>
                <c:pt idx="0">
                  <c:v>Kategória 1</c:v>
                </c:pt>
                <c:pt idx="1">
                  <c:v>Kategória 2</c:v>
                </c:pt>
                <c:pt idx="2">
                  <c:v>Kategória 3</c:v>
                </c:pt>
                <c:pt idx="3">
                  <c:v>Kategória 4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23</c:v>
                </c:pt>
                <c:pt idx="1">
                  <c:v>30</c:v>
                </c:pt>
                <c:pt idx="2">
                  <c:v>40</c:v>
                </c:pt>
                <c:pt idx="3">
                  <c:v>7</c:v>
                </c:pt>
              </c:numCache>
            </c:numRef>
          </c:val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19"/>
        <c:axId val="356184072"/>
        <c:axId val="356184464"/>
      </c:barChart>
      <c:catAx>
        <c:axId val="356184072"/>
        <c:scaling>
          <c:orientation val="maxMin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ln w="9572">
            <a:noFill/>
          </a:ln>
        </c:spPr>
        <c:txPr>
          <a:bodyPr rot="0" vert="horz"/>
          <a:lstStyle/>
          <a:p>
            <a:pPr>
              <a:defRPr sz="1000" b="0" i="0" u="none" strike="noStrike" baseline="0">
                <a:solidFill>
                  <a:srgbClr val="333333"/>
                </a:solidFill>
                <a:latin typeface="+mn-lt"/>
                <a:ea typeface="Arial"/>
                <a:cs typeface="Arial"/>
              </a:defRPr>
            </a:pPr>
            <a:endParaRPr lang="hu-HU"/>
          </a:p>
        </c:txPr>
        <c:crossAx val="356184464"/>
        <c:crosses val="autoZero"/>
        <c:auto val="1"/>
        <c:lblAlgn val="ctr"/>
        <c:lblOffset val="100"/>
        <c:tickLblSkip val="1"/>
        <c:tickMarkSkip val="1"/>
        <c:noMultiLvlLbl val="0"/>
      </c:catAx>
      <c:valAx>
        <c:axId val="356184464"/>
        <c:scaling>
          <c:orientation val="minMax"/>
        </c:scaling>
        <c:delete val="0"/>
        <c:axPos val="t"/>
        <c:numFmt formatCode="General" sourceLinked="1"/>
        <c:majorTickMark val="none"/>
        <c:minorTickMark val="none"/>
        <c:tickLblPos val="none"/>
        <c:spPr>
          <a:ln w="9572">
            <a:noFill/>
          </a:ln>
        </c:spPr>
        <c:crossAx val="356184072"/>
        <c:crosses val="autoZero"/>
        <c:crossBetween val="between"/>
      </c:valAx>
      <c:spPr>
        <a:noFill/>
        <a:ln w="25527">
          <a:noFill/>
        </a:ln>
      </c:spPr>
    </c:plotArea>
    <c:plotVisOnly val="1"/>
    <c:dispBlanksAs val="gap"/>
    <c:showDLblsOverMax val="0"/>
  </c:chart>
  <c:spPr>
    <a:noFill/>
    <a:ln>
      <a:noFill/>
    </a:ln>
  </c:spPr>
  <c:txPr>
    <a:bodyPr/>
    <a:lstStyle/>
    <a:p>
      <a:pPr>
        <a:defRPr sz="1809" b="1" i="0" u="none" strike="noStrike" baseline="0">
          <a:solidFill>
            <a:schemeClr val="tx1"/>
          </a:solidFill>
          <a:latin typeface="Arial"/>
          <a:ea typeface="Arial"/>
          <a:cs typeface="Arial"/>
        </a:defRPr>
      </a:pPr>
      <a:endParaRPr lang="hu-HU"/>
    </a:p>
  </c:txPr>
  <c:externalData r:id="rId2">
    <c:autoUpdate val="0"/>
  </c:externalData>
</c:chartSpace>
</file>

<file path=ppt/charts/chart22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1.6777399003025942E-2"/>
          <c:y val="6.1588841614973543E-2"/>
          <c:w val="0.92621500654176669"/>
          <c:h val="0.68134587025774318"/>
        </c:manualLayout>
      </c:layout>
      <c:barChart>
        <c:barDir val="bar"/>
        <c:grouping val="clustered"/>
        <c:varyColors val="0"/>
        <c:ser>
          <c:idx val="8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spPr>
            <a:solidFill>
              <a:srgbClr val="F7911E"/>
            </a:solidFill>
            <a:ln w="25527">
              <a:noFill/>
            </a:ln>
          </c:spPr>
          <c:invertIfNegative val="0"/>
          <c:dPt>
            <c:idx val="0"/>
            <c:invertIfNegative val="0"/>
            <c:bubble3D val="0"/>
            <c:spPr>
              <a:solidFill>
                <a:srgbClr val="EF5205"/>
              </a:solidFill>
              <a:ln w="25527">
                <a:noFill/>
              </a:ln>
            </c:spPr>
          </c:dPt>
          <c:dPt>
            <c:idx val="2"/>
            <c:invertIfNegative val="0"/>
            <c:bubble3D val="0"/>
            <c:spPr>
              <a:solidFill>
                <a:srgbClr val="3B0541"/>
              </a:solidFill>
              <a:ln w="25527">
                <a:noFill/>
              </a:ln>
            </c:spPr>
          </c:dPt>
          <c:dPt>
            <c:idx val="3"/>
            <c:invertIfNegative val="0"/>
            <c:bubble3D val="0"/>
            <c:spPr>
              <a:solidFill>
                <a:srgbClr val="7A2280"/>
              </a:solidFill>
              <a:ln w="25527">
                <a:noFill/>
              </a:ln>
            </c:spPr>
          </c:dPt>
          <c:dLbls>
            <c:numFmt formatCode="#,##0" sourceLinked="0"/>
            <c:spPr>
              <a:noFill/>
              <a:ln w="25527">
                <a:noFill/>
              </a:ln>
            </c:spPr>
            <c:txPr>
              <a:bodyPr/>
              <a:lstStyle/>
              <a:p>
                <a:pPr>
                  <a:defRPr sz="1000" b="0" i="0" u="none" strike="noStrike" baseline="0">
                    <a:solidFill>
                      <a:srgbClr val="FFFFFF"/>
                    </a:solidFill>
                    <a:latin typeface="+mn-lt"/>
                    <a:ea typeface="Arial"/>
                    <a:cs typeface="Arial"/>
                  </a:defRPr>
                </a:pPr>
                <a:endParaRPr lang="hu-H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Munka1!$A$2:$A$5</c:f>
              <c:strCache>
                <c:ptCount val="4"/>
                <c:pt idx="0">
                  <c:v>Kategória 1</c:v>
                </c:pt>
                <c:pt idx="1">
                  <c:v>Kategória 2</c:v>
                </c:pt>
                <c:pt idx="2">
                  <c:v>Kategória 3</c:v>
                </c:pt>
                <c:pt idx="3">
                  <c:v>Kategória 4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13</c:v>
                </c:pt>
                <c:pt idx="1">
                  <c:v>38</c:v>
                </c:pt>
                <c:pt idx="2">
                  <c:v>25</c:v>
                </c:pt>
                <c:pt idx="3">
                  <c:v>24</c:v>
                </c:pt>
              </c:numCache>
            </c:numRef>
          </c:val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19"/>
        <c:axId val="356185248"/>
        <c:axId val="356185640"/>
      </c:barChart>
      <c:catAx>
        <c:axId val="356185248"/>
        <c:scaling>
          <c:orientation val="maxMin"/>
        </c:scaling>
        <c:delete val="1"/>
        <c:axPos val="l"/>
        <c:numFmt formatCode="General" sourceLinked="1"/>
        <c:majorTickMark val="none"/>
        <c:minorTickMark val="none"/>
        <c:tickLblPos val="nextTo"/>
        <c:crossAx val="356185640"/>
        <c:crosses val="autoZero"/>
        <c:auto val="1"/>
        <c:lblAlgn val="ctr"/>
        <c:lblOffset val="100"/>
        <c:tickLblSkip val="1"/>
        <c:tickMarkSkip val="1"/>
        <c:noMultiLvlLbl val="0"/>
      </c:catAx>
      <c:valAx>
        <c:axId val="356185640"/>
        <c:scaling>
          <c:orientation val="minMax"/>
        </c:scaling>
        <c:delete val="0"/>
        <c:axPos val="t"/>
        <c:numFmt formatCode="General" sourceLinked="1"/>
        <c:majorTickMark val="none"/>
        <c:minorTickMark val="none"/>
        <c:tickLblPos val="none"/>
        <c:spPr>
          <a:ln w="9572">
            <a:noFill/>
          </a:ln>
        </c:spPr>
        <c:crossAx val="356185248"/>
        <c:crosses val="autoZero"/>
        <c:crossBetween val="between"/>
      </c:valAx>
      <c:spPr>
        <a:noFill/>
        <a:ln w="25527">
          <a:noFill/>
        </a:ln>
      </c:spPr>
    </c:plotArea>
    <c:plotVisOnly val="1"/>
    <c:dispBlanksAs val="gap"/>
    <c:showDLblsOverMax val="0"/>
  </c:chart>
  <c:spPr>
    <a:noFill/>
    <a:ln>
      <a:noFill/>
    </a:ln>
  </c:spPr>
  <c:txPr>
    <a:bodyPr/>
    <a:lstStyle/>
    <a:p>
      <a:pPr>
        <a:defRPr sz="1809" b="1" i="0" u="none" strike="noStrike" baseline="0">
          <a:solidFill>
            <a:schemeClr val="tx1"/>
          </a:solidFill>
          <a:latin typeface="Arial"/>
          <a:ea typeface="Arial"/>
          <a:cs typeface="Arial"/>
        </a:defRPr>
      </a:pPr>
      <a:endParaRPr lang="hu-HU"/>
    </a:p>
  </c:txPr>
  <c:externalData r:id="rId2">
    <c:autoUpdate val="0"/>
  </c:externalData>
</c:chartSpace>
</file>

<file path=ppt/charts/chart22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4.890554537405019E-3"/>
          <c:y val="6.9612911296752844E-2"/>
          <c:w val="0.92621500654176669"/>
          <c:h val="0.68134587025774318"/>
        </c:manualLayout>
      </c:layout>
      <c:barChart>
        <c:barDir val="bar"/>
        <c:grouping val="clustered"/>
        <c:varyColors val="0"/>
        <c:ser>
          <c:idx val="8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spPr>
            <a:solidFill>
              <a:srgbClr val="F7911E"/>
            </a:solidFill>
            <a:ln w="25527">
              <a:noFill/>
            </a:ln>
          </c:spPr>
          <c:invertIfNegative val="0"/>
          <c:dPt>
            <c:idx val="0"/>
            <c:invertIfNegative val="0"/>
            <c:bubble3D val="0"/>
            <c:spPr>
              <a:solidFill>
                <a:srgbClr val="EF5205"/>
              </a:solidFill>
              <a:ln w="25527">
                <a:noFill/>
              </a:ln>
            </c:spPr>
          </c:dPt>
          <c:dPt>
            <c:idx val="2"/>
            <c:invertIfNegative val="0"/>
            <c:bubble3D val="0"/>
            <c:spPr>
              <a:solidFill>
                <a:srgbClr val="3B0541"/>
              </a:solidFill>
              <a:ln w="25527">
                <a:noFill/>
              </a:ln>
            </c:spPr>
          </c:dPt>
          <c:dPt>
            <c:idx val="3"/>
            <c:invertIfNegative val="0"/>
            <c:bubble3D val="0"/>
            <c:spPr>
              <a:solidFill>
                <a:srgbClr val="7A2280"/>
              </a:solidFill>
              <a:ln w="25527">
                <a:noFill/>
              </a:ln>
            </c:spPr>
          </c:dPt>
          <c:dLbls>
            <c:numFmt formatCode="#,##0" sourceLinked="0"/>
            <c:spPr>
              <a:noFill/>
              <a:ln w="25527">
                <a:noFill/>
              </a:ln>
            </c:spPr>
            <c:txPr>
              <a:bodyPr/>
              <a:lstStyle/>
              <a:p>
                <a:pPr>
                  <a:defRPr sz="1000" b="0" i="0" u="none" strike="noStrike" baseline="0">
                    <a:solidFill>
                      <a:srgbClr val="FFFFFF"/>
                    </a:solidFill>
                    <a:latin typeface="+mn-lt"/>
                    <a:ea typeface="Arial"/>
                    <a:cs typeface="Arial"/>
                  </a:defRPr>
                </a:pPr>
                <a:endParaRPr lang="hu-H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Munka1!$A$2:$A$5</c:f>
              <c:strCache>
                <c:ptCount val="4"/>
                <c:pt idx="0">
                  <c:v>Kategória 1</c:v>
                </c:pt>
                <c:pt idx="1">
                  <c:v>Kategória 2</c:v>
                </c:pt>
                <c:pt idx="2">
                  <c:v>Kategória 3</c:v>
                </c:pt>
                <c:pt idx="3">
                  <c:v>Kategória 4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25</c:v>
                </c:pt>
                <c:pt idx="1">
                  <c:v>12</c:v>
                </c:pt>
                <c:pt idx="2">
                  <c:v>45</c:v>
                </c:pt>
                <c:pt idx="3">
                  <c:v>18</c:v>
                </c:pt>
              </c:numCache>
            </c:numRef>
          </c:val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19"/>
        <c:axId val="356186424"/>
        <c:axId val="356186816"/>
      </c:barChart>
      <c:catAx>
        <c:axId val="356186424"/>
        <c:scaling>
          <c:orientation val="maxMin"/>
        </c:scaling>
        <c:delete val="1"/>
        <c:axPos val="l"/>
        <c:numFmt formatCode="General" sourceLinked="1"/>
        <c:majorTickMark val="none"/>
        <c:minorTickMark val="none"/>
        <c:tickLblPos val="nextTo"/>
        <c:crossAx val="356186816"/>
        <c:crosses val="autoZero"/>
        <c:auto val="1"/>
        <c:lblAlgn val="ctr"/>
        <c:lblOffset val="100"/>
        <c:tickLblSkip val="1"/>
        <c:tickMarkSkip val="1"/>
        <c:noMultiLvlLbl val="0"/>
      </c:catAx>
      <c:valAx>
        <c:axId val="356186816"/>
        <c:scaling>
          <c:orientation val="minMax"/>
        </c:scaling>
        <c:delete val="0"/>
        <c:axPos val="t"/>
        <c:numFmt formatCode="General" sourceLinked="1"/>
        <c:majorTickMark val="none"/>
        <c:minorTickMark val="none"/>
        <c:tickLblPos val="none"/>
        <c:spPr>
          <a:ln w="9572">
            <a:noFill/>
          </a:ln>
        </c:spPr>
        <c:crossAx val="356186424"/>
        <c:crosses val="autoZero"/>
        <c:crossBetween val="between"/>
      </c:valAx>
      <c:spPr>
        <a:noFill/>
        <a:ln w="25527">
          <a:noFill/>
        </a:ln>
      </c:spPr>
    </c:plotArea>
    <c:plotVisOnly val="1"/>
    <c:dispBlanksAs val="gap"/>
    <c:showDLblsOverMax val="0"/>
  </c:chart>
  <c:spPr>
    <a:noFill/>
    <a:ln>
      <a:noFill/>
    </a:ln>
  </c:spPr>
  <c:txPr>
    <a:bodyPr/>
    <a:lstStyle/>
    <a:p>
      <a:pPr>
        <a:defRPr sz="1809" b="1" i="0" u="none" strike="noStrike" baseline="0">
          <a:solidFill>
            <a:schemeClr val="tx1"/>
          </a:solidFill>
          <a:latin typeface="Arial"/>
          <a:ea typeface="Arial"/>
          <a:cs typeface="Arial"/>
        </a:defRPr>
      </a:pPr>
      <a:endParaRPr lang="hu-HU"/>
    </a:p>
  </c:txPr>
  <c:externalData r:id="rId2">
    <c:autoUpdate val="0"/>
  </c:externalData>
</c:chartSpace>
</file>

<file path=ppt/charts/chart22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1.4878880237260124E-2"/>
          <c:y val="0"/>
          <c:w val="0.27266196490077094"/>
          <c:h val="1"/>
        </c:manualLayout>
      </c:layout>
      <c:pieChart>
        <c:varyColors val="1"/>
        <c:ser>
          <c:idx val="0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dPt>
            <c:idx val="0"/>
            <c:bubble3D val="0"/>
            <c:spPr>
              <a:solidFill>
                <a:srgbClr val="7A2280"/>
              </a:solidFill>
            </c:spPr>
          </c:dPt>
          <c:dPt>
            <c:idx val="1"/>
            <c:bubble3D val="0"/>
            <c:spPr>
              <a:solidFill>
                <a:srgbClr val="3B0541"/>
              </a:solidFill>
            </c:spPr>
          </c:dPt>
          <c:dPt>
            <c:idx val="2"/>
            <c:bubble3D val="0"/>
            <c:spPr>
              <a:solidFill>
                <a:srgbClr val="F7911E"/>
              </a:solidFill>
            </c:spPr>
          </c:dPt>
          <c:dPt>
            <c:idx val="3"/>
            <c:bubble3D val="0"/>
            <c:spPr>
              <a:solidFill>
                <a:srgbClr val="EF5205"/>
              </a:solidFill>
            </c:spPr>
          </c:dPt>
          <c:dPt>
            <c:idx val="4"/>
            <c:bubble3D val="0"/>
            <c:spPr>
              <a:solidFill>
                <a:schemeClr val="tx1">
                  <a:lumMod val="65000"/>
                  <a:lumOff val="35000"/>
                </a:schemeClr>
              </a:solidFill>
            </c:spPr>
          </c:dPt>
          <c:dPt>
            <c:idx val="5"/>
            <c:bubble3D val="0"/>
            <c:spPr>
              <a:solidFill>
                <a:schemeClr val="tx1">
                  <a:lumMod val="50000"/>
                  <a:lumOff val="50000"/>
                </a:schemeClr>
              </a:solidFill>
            </c:spPr>
          </c:dPt>
          <c:dPt>
            <c:idx val="6"/>
            <c:bubble3D val="0"/>
            <c:spPr>
              <a:solidFill>
                <a:schemeClr val="tx1">
                  <a:lumMod val="65000"/>
                  <a:lumOff val="35000"/>
                </a:schemeClr>
              </a:solidFill>
            </c:spPr>
          </c:dPt>
          <c:dPt>
            <c:idx val="7"/>
            <c:bubble3D val="0"/>
            <c:spPr>
              <a:solidFill>
                <a:schemeClr val="tx1">
                  <a:lumMod val="50000"/>
                  <a:lumOff val="50000"/>
                </a:schemeClr>
              </a:solidFill>
            </c:spPr>
          </c:dPt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000">
                    <a:solidFill>
                      <a:schemeClr val="bg1"/>
                    </a:solidFill>
                  </a:defRPr>
                </a:pPr>
                <a:endParaRPr lang="hu-HU"/>
              </a:p>
            </c:txPr>
            <c:dLblPos val="inEnd"/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extLst>
              <c:ext xmlns:c15="http://schemas.microsoft.com/office/drawing/2012/chart" uri="{CE6537A1-D6FC-4f65-9D91-7224C49458BB}"/>
            </c:extLst>
          </c:dLbls>
          <c:cat>
            <c:strRef>
              <c:f>Munka1!$A$2:$A$5</c:f>
              <c:strCache>
                <c:ptCount val="4"/>
                <c:pt idx="0">
                  <c:v>Kategória 1</c:v>
                </c:pt>
                <c:pt idx="1">
                  <c:v>Kategória 2</c:v>
                </c:pt>
                <c:pt idx="2">
                  <c:v>Kategória 3</c:v>
                </c:pt>
                <c:pt idx="3">
                  <c:v>Kategória 4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23</c:v>
                </c:pt>
                <c:pt idx="1">
                  <c:v>30</c:v>
                </c:pt>
                <c:pt idx="2">
                  <c:v>40</c:v>
                </c:pt>
                <c:pt idx="3">
                  <c:v>7</c:v>
                </c:pt>
              </c:numCache>
            </c:numRef>
          </c:val>
        </c:ser>
        <c:dLbls>
          <c:dLblPos val="inEnd"/>
          <c:showLegendKey val="0"/>
          <c:showVal val="1"/>
          <c:showCatName val="0"/>
          <c:showSerName val="0"/>
          <c:showPercent val="0"/>
          <c:showBubbleSize val="0"/>
          <c:showLeaderLines val="1"/>
        </c:dLbls>
        <c:firstSliceAng val="0"/>
      </c:pieChart>
    </c:plotArea>
    <c:plotVisOnly val="1"/>
    <c:dispBlanksAs val="gap"/>
    <c:showDLblsOverMax val="0"/>
  </c:chart>
  <c:txPr>
    <a:bodyPr/>
    <a:lstStyle/>
    <a:p>
      <a:pPr>
        <a:defRPr sz="1800"/>
      </a:pPr>
      <a:endParaRPr lang="hu-HU"/>
    </a:p>
  </c:txPr>
  <c:externalData r:id="rId2">
    <c:autoUpdate val="0"/>
  </c:externalData>
</c:chartSpace>
</file>

<file path=ppt/charts/chart22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7.7596150921005289E-2"/>
          <c:y val="2.3137492428831013E-4"/>
          <c:w val="0.2303410534283267"/>
          <c:h val="0.99976862507571174"/>
        </c:manualLayout>
      </c:layout>
      <c:pieChart>
        <c:varyColors val="1"/>
        <c:ser>
          <c:idx val="0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dPt>
            <c:idx val="0"/>
            <c:bubble3D val="0"/>
            <c:spPr>
              <a:solidFill>
                <a:srgbClr val="7A2280"/>
              </a:solidFill>
            </c:spPr>
          </c:dPt>
          <c:dPt>
            <c:idx val="1"/>
            <c:bubble3D val="0"/>
            <c:spPr>
              <a:solidFill>
                <a:srgbClr val="3B0541"/>
              </a:solidFill>
            </c:spPr>
          </c:dPt>
          <c:dPt>
            <c:idx val="2"/>
            <c:bubble3D val="0"/>
            <c:spPr>
              <a:solidFill>
                <a:srgbClr val="F7911E"/>
              </a:solidFill>
            </c:spPr>
          </c:dPt>
          <c:dPt>
            <c:idx val="3"/>
            <c:bubble3D val="0"/>
            <c:spPr>
              <a:solidFill>
                <a:srgbClr val="EF5205"/>
              </a:solidFill>
            </c:spPr>
          </c:dPt>
          <c:dPt>
            <c:idx val="4"/>
            <c:bubble3D val="0"/>
            <c:spPr>
              <a:solidFill>
                <a:schemeClr val="tx1">
                  <a:lumMod val="65000"/>
                  <a:lumOff val="35000"/>
                </a:schemeClr>
              </a:solidFill>
            </c:spPr>
          </c:dPt>
          <c:dPt>
            <c:idx val="5"/>
            <c:bubble3D val="0"/>
            <c:spPr>
              <a:solidFill>
                <a:schemeClr val="tx1">
                  <a:lumMod val="50000"/>
                  <a:lumOff val="50000"/>
                </a:schemeClr>
              </a:solidFill>
            </c:spPr>
          </c:dPt>
          <c:dPt>
            <c:idx val="6"/>
            <c:bubble3D val="0"/>
            <c:spPr>
              <a:solidFill>
                <a:schemeClr val="tx1">
                  <a:lumMod val="65000"/>
                  <a:lumOff val="35000"/>
                </a:schemeClr>
              </a:solidFill>
            </c:spPr>
          </c:dPt>
          <c:dPt>
            <c:idx val="7"/>
            <c:bubble3D val="0"/>
            <c:spPr>
              <a:solidFill>
                <a:schemeClr val="tx1">
                  <a:lumMod val="50000"/>
                  <a:lumOff val="50000"/>
                </a:schemeClr>
              </a:solidFill>
            </c:spPr>
          </c:dPt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000">
                    <a:solidFill>
                      <a:schemeClr val="bg1"/>
                    </a:solidFill>
                  </a:defRPr>
                </a:pPr>
                <a:endParaRPr lang="hu-HU"/>
              </a:p>
            </c:txPr>
            <c:dLblPos val="inEnd"/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extLst>
              <c:ext xmlns:c15="http://schemas.microsoft.com/office/drawing/2012/chart" uri="{CE6537A1-D6FC-4f65-9D91-7224C49458BB}"/>
            </c:extLst>
          </c:dLbls>
          <c:cat>
            <c:strRef>
              <c:f>Munka1!$A$2:$A$5</c:f>
              <c:strCache>
                <c:ptCount val="4"/>
                <c:pt idx="0">
                  <c:v>Kategória 1</c:v>
                </c:pt>
                <c:pt idx="1">
                  <c:v>Kategória 2</c:v>
                </c:pt>
                <c:pt idx="2">
                  <c:v>Kategória 3</c:v>
                </c:pt>
                <c:pt idx="3">
                  <c:v>Kategória 4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23</c:v>
                </c:pt>
                <c:pt idx="1">
                  <c:v>30</c:v>
                </c:pt>
                <c:pt idx="2">
                  <c:v>40</c:v>
                </c:pt>
                <c:pt idx="3">
                  <c:v>7</c:v>
                </c:pt>
              </c:numCache>
            </c:numRef>
          </c:val>
        </c:ser>
        <c:dLbls>
          <c:dLblPos val="inEnd"/>
          <c:showLegendKey val="0"/>
          <c:showVal val="1"/>
          <c:showCatName val="0"/>
          <c:showSerName val="0"/>
          <c:showPercent val="0"/>
          <c:showBubbleSize val="0"/>
          <c:showLeaderLines val="1"/>
        </c:dLbls>
        <c:firstSliceAng val="0"/>
      </c:pieChart>
    </c:plotArea>
    <c:legend>
      <c:legendPos val="r"/>
      <c:layout>
        <c:manualLayout>
          <c:xMode val="edge"/>
          <c:yMode val="edge"/>
          <c:x val="0.70343235964852791"/>
          <c:y val="0"/>
          <c:w val="0.29459945012359801"/>
          <c:h val="1"/>
        </c:manualLayout>
      </c:layout>
      <c:overlay val="0"/>
      <c:txPr>
        <a:bodyPr/>
        <a:lstStyle/>
        <a:p>
          <a:pPr>
            <a:defRPr sz="1000"/>
          </a:pPr>
          <a:endParaRPr lang="hu-HU"/>
        </a:p>
      </c:txPr>
    </c:legend>
    <c:plotVisOnly val="1"/>
    <c:dispBlanksAs val="gap"/>
    <c:showDLblsOverMax val="0"/>
  </c:chart>
  <c:txPr>
    <a:bodyPr/>
    <a:lstStyle/>
    <a:p>
      <a:pPr>
        <a:defRPr sz="1800"/>
      </a:pPr>
      <a:endParaRPr lang="hu-HU"/>
    </a:p>
  </c:txPr>
  <c:externalData r:id="rId2">
    <c:autoUpdate val="0"/>
  </c:externalData>
</c:chartSpace>
</file>

<file path=ppt/charts/chart22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1.7224236363670931E-2"/>
          <c:y val="0.15810492151662853"/>
          <c:w val="0.80794501172046551"/>
          <c:h val="0.56090763268441191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spPr>
            <a:solidFill>
              <a:srgbClr val="F7911E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</c:ser>
        <c:ser>
          <c:idx val="1"/>
          <c:order val="1"/>
          <c:tx>
            <c:strRef>
              <c:f>Munka1!$C$1</c:f>
              <c:strCache>
                <c:ptCount val="1"/>
                <c:pt idx="0">
                  <c:v>Sorozat 2</c:v>
                </c:pt>
              </c:strCache>
            </c:strRef>
          </c:tx>
          <c:spPr>
            <a:solidFill>
              <a:srgbClr val="EF5205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Munka1!$C$2:$C$5</c:f>
              <c:numCache>
                <c:formatCode>General</c:formatCode>
                <c:ptCount val="4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</c:ser>
        <c:ser>
          <c:idx val="2"/>
          <c:order val="2"/>
          <c:tx>
            <c:strRef>
              <c:f>Munka1!$D$1</c:f>
              <c:strCache>
                <c:ptCount val="1"/>
                <c:pt idx="0">
                  <c:v>Sorozat 3</c:v>
                </c:pt>
              </c:strCache>
            </c:strRef>
          </c:tx>
          <c:spPr>
            <a:solidFill>
              <a:srgbClr val="C50017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Munka1!$D$2:$D$5</c:f>
              <c:numCache>
                <c:formatCode>General</c:formatCode>
                <c:ptCount val="4"/>
                <c:pt idx="0">
                  <c:v>1</c:v>
                </c:pt>
                <c:pt idx="1">
                  <c:v>1.5</c:v>
                </c:pt>
                <c:pt idx="2">
                  <c:v>2</c:v>
                </c:pt>
                <c:pt idx="3">
                  <c:v>5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0"/>
        <c:overlap val="100"/>
        <c:axId val="362178608"/>
        <c:axId val="362179000"/>
      </c:barChart>
      <c:catAx>
        <c:axId val="362178608"/>
        <c:scaling>
          <c:orientation val="minMax"/>
        </c:scaling>
        <c:delete val="0"/>
        <c:axPos val="b"/>
        <c:numFmt formatCode="General" sourceLinked="0"/>
        <c:majorTickMark val="none"/>
        <c:minorTickMark val="none"/>
        <c:tickLblPos val="nextTo"/>
        <c:spPr>
          <a:ln>
            <a:noFill/>
          </a:ln>
        </c:spPr>
        <c:txPr>
          <a:bodyPr/>
          <a:lstStyle/>
          <a:p>
            <a:pPr>
              <a:defRPr sz="1000">
                <a:solidFill>
                  <a:srgbClr val="333333"/>
                </a:solidFill>
              </a:defRPr>
            </a:pPr>
            <a:endParaRPr lang="hu-HU"/>
          </a:p>
        </c:txPr>
        <c:crossAx val="362179000"/>
        <c:crosses val="autoZero"/>
        <c:auto val="1"/>
        <c:lblAlgn val="ctr"/>
        <c:lblOffset val="100"/>
        <c:noMultiLvlLbl val="0"/>
      </c:catAx>
      <c:valAx>
        <c:axId val="362179000"/>
        <c:scaling>
          <c:orientation val="minMax"/>
        </c:scaling>
        <c:delete val="1"/>
        <c:axPos val="l"/>
        <c:numFmt formatCode="General" sourceLinked="1"/>
        <c:majorTickMark val="out"/>
        <c:minorTickMark val="none"/>
        <c:tickLblPos val="none"/>
        <c:crossAx val="362178608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hu-HU"/>
    </a:p>
  </c:txPr>
  <c:externalData r:id="rId2">
    <c:autoUpdate val="0"/>
  </c:externalData>
</c:chartSpace>
</file>

<file path=ppt/charts/chart22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1.7224236363670931E-2"/>
          <c:y val="0.15810492151662853"/>
          <c:w val="0.80794501172046551"/>
          <c:h val="0.56090763268441191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spPr>
            <a:solidFill>
              <a:srgbClr val="F7911E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</c:ser>
        <c:ser>
          <c:idx val="1"/>
          <c:order val="1"/>
          <c:tx>
            <c:strRef>
              <c:f>Munka1!$C$1</c:f>
              <c:strCache>
                <c:ptCount val="1"/>
                <c:pt idx="0">
                  <c:v>Sorozat 2</c:v>
                </c:pt>
              </c:strCache>
            </c:strRef>
          </c:tx>
          <c:spPr>
            <a:solidFill>
              <a:srgbClr val="EF5205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Munka1!$C$2:$C$5</c:f>
              <c:numCache>
                <c:formatCode>General</c:formatCode>
                <c:ptCount val="4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</c:ser>
        <c:ser>
          <c:idx val="2"/>
          <c:order val="2"/>
          <c:tx>
            <c:strRef>
              <c:f>Munka1!$D$1</c:f>
              <c:strCache>
                <c:ptCount val="1"/>
                <c:pt idx="0">
                  <c:v>Sorozat 3</c:v>
                </c:pt>
              </c:strCache>
            </c:strRef>
          </c:tx>
          <c:spPr>
            <a:solidFill>
              <a:srgbClr val="C50017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Munka1!$D$2:$D$5</c:f>
              <c:numCache>
                <c:formatCode>General</c:formatCode>
                <c:ptCount val="4"/>
                <c:pt idx="0">
                  <c:v>1</c:v>
                </c:pt>
                <c:pt idx="1">
                  <c:v>1.5</c:v>
                </c:pt>
                <c:pt idx="2">
                  <c:v>2</c:v>
                </c:pt>
                <c:pt idx="3">
                  <c:v>5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0"/>
        <c:overlap val="100"/>
        <c:axId val="362179784"/>
        <c:axId val="362180176"/>
      </c:barChart>
      <c:catAx>
        <c:axId val="362179784"/>
        <c:scaling>
          <c:orientation val="minMax"/>
        </c:scaling>
        <c:delete val="0"/>
        <c:axPos val="b"/>
        <c:numFmt formatCode="General" sourceLinked="0"/>
        <c:majorTickMark val="none"/>
        <c:minorTickMark val="none"/>
        <c:tickLblPos val="nextTo"/>
        <c:spPr>
          <a:ln>
            <a:noFill/>
          </a:ln>
        </c:spPr>
        <c:txPr>
          <a:bodyPr/>
          <a:lstStyle/>
          <a:p>
            <a:pPr>
              <a:defRPr sz="1000">
                <a:solidFill>
                  <a:srgbClr val="333333"/>
                </a:solidFill>
              </a:defRPr>
            </a:pPr>
            <a:endParaRPr lang="hu-HU"/>
          </a:p>
        </c:txPr>
        <c:crossAx val="362180176"/>
        <c:crosses val="autoZero"/>
        <c:auto val="1"/>
        <c:lblAlgn val="ctr"/>
        <c:lblOffset val="100"/>
        <c:noMultiLvlLbl val="0"/>
      </c:catAx>
      <c:valAx>
        <c:axId val="362180176"/>
        <c:scaling>
          <c:orientation val="minMax"/>
        </c:scaling>
        <c:delete val="1"/>
        <c:axPos val="l"/>
        <c:numFmt formatCode="General" sourceLinked="1"/>
        <c:majorTickMark val="out"/>
        <c:minorTickMark val="none"/>
        <c:tickLblPos val="none"/>
        <c:crossAx val="36217978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hu-HU"/>
    </a:p>
  </c:txPr>
  <c:externalData r:id="rId2">
    <c:autoUpdate val="0"/>
  </c:externalData>
</c:chartSpace>
</file>

<file path=ppt/charts/chart22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1.4878880237260124E-2"/>
          <c:y val="0"/>
          <c:w val="0.27266196490077094"/>
          <c:h val="1"/>
        </c:manualLayout>
      </c:layout>
      <c:pieChart>
        <c:varyColors val="1"/>
        <c:ser>
          <c:idx val="0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dPt>
            <c:idx val="0"/>
            <c:bubble3D val="0"/>
            <c:spPr>
              <a:solidFill>
                <a:srgbClr val="7A2280"/>
              </a:solidFill>
            </c:spPr>
          </c:dPt>
          <c:dPt>
            <c:idx val="1"/>
            <c:bubble3D val="0"/>
            <c:spPr>
              <a:solidFill>
                <a:srgbClr val="3B0541"/>
              </a:solidFill>
            </c:spPr>
          </c:dPt>
          <c:dPt>
            <c:idx val="2"/>
            <c:bubble3D val="0"/>
            <c:spPr>
              <a:solidFill>
                <a:srgbClr val="F7911E"/>
              </a:solidFill>
            </c:spPr>
          </c:dPt>
          <c:dPt>
            <c:idx val="3"/>
            <c:bubble3D val="0"/>
            <c:spPr>
              <a:solidFill>
                <a:srgbClr val="EF5205"/>
              </a:solidFill>
            </c:spPr>
          </c:dPt>
          <c:dPt>
            <c:idx val="4"/>
            <c:bubble3D val="0"/>
            <c:spPr>
              <a:solidFill>
                <a:schemeClr val="tx1">
                  <a:lumMod val="65000"/>
                  <a:lumOff val="35000"/>
                </a:schemeClr>
              </a:solidFill>
            </c:spPr>
          </c:dPt>
          <c:dPt>
            <c:idx val="5"/>
            <c:bubble3D val="0"/>
            <c:spPr>
              <a:solidFill>
                <a:schemeClr val="tx1">
                  <a:lumMod val="50000"/>
                  <a:lumOff val="50000"/>
                </a:schemeClr>
              </a:solidFill>
            </c:spPr>
          </c:dPt>
          <c:dPt>
            <c:idx val="6"/>
            <c:bubble3D val="0"/>
            <c:spPr>
              <a:solidFill>
                <a:schemeClr val="tx1">
                  <a:lumMod val="65000"/>
                  <a:lumOff val="35000"/>
                </a:schemeClr>
              </a:solidFill>
            </c:spPr>
          </c:dPt>
          <c:dPt>
            <c:idx val="7"/>
            <c:bubble3D val="0"/>
            <c:spPr>
              <a:solidFill>
                <a:schemeClr val="tx1">
                  <a:lumMod val="50000"/>
                  <a:lumOff val="50000"/>
                </a:schemeClr>
              </a:solidFill>
            </c:spPr>
          </c:dPt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000">
                    <a:solidFill>
                      <a:schemeClr val="bg1"/>
                    </a:solidFill>
                  </a:defRPr>
                </a:pPr>
                <a:endParaRPr lang="hu-HU"/>
              </a:p>
            </c:txPr>
            <c:dLblPos val="inEnd"/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extLst>
              <c:ext xmlns:c15="http://schemas.microsoft.com/office/drawing/2012/chart" uri="{CE6537A1-D6FC-4f65-9D91-7224C49458BB}"/>
            </c:extLst>
          </c:dLbls>
          <c:cat>
            <c:strRef>
              <c:f>Munka1!$A$2:$A$5</c:f>
              <c:strCache>
                <c:ptCount val="4"/>
                <c:pt idx="0">
                  <c:v>Kategória 1</c:v>
                </c:pt>
                <c:pt idx="1">
                  <c:v>Kategória 2</c:v>
                </c:pt>
                <c:pt idx="2">
                  <c:v>Kategória 3</c:v>
                </c:pt>
                <c:pt idx="3">
                  <c:v>Kategória 4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23</c:v>
                </c:pt>
                <c:pt idx="1">
                  <c:v>30</c:v>
                </c:pt>
                <c:pt idx="2">
                  <c:v>40</c:v>
                </c:pt>
                <c:pt idx="3">
                  <c:v>7</c:v>
                </c:pt>
              </c:numCache>
            </c:numRef>
          </c:val>
        </c:ser>
        <c:dLbls>
          <c:dLblPos val="inEnd"/>
          <c:showLegendKey val="0"/>
          <c:showVal val="1"/>
          <c:showCatName val="0"/>
          <c:showSerName val="0"/>
          <c:showPercent val="0"/>
          <c:showBubbleSize val="0"/>
          <c:showLeaderLines val="1"/>
        </c:dLbls>
        <c:firstSliceAng val="0"/>
      </c:pieChart>
    </c:plotArea>
    <c:plotVisOnly val="1"/>
    <c:dispBlanksAs val="gap"/>
    <c:showDLblsOverMax val="0"/>
  </c:chart>
  <c:txPr>
    <a:bodyPr/>
    <a:lstStyle/>
    <a:p>
      <a:pPr>
        <a:defRPr sz="1800"/>
      </a:pPr>
      <a:endParaRPr lang="hu-HU"/>
    </a:p>
  </c:txPr>
  <c:externalData r:id="rId2">
    <c:autoUpdate val="0"/>
  </c:externalData>
</c:chartSpace>
</file>

<file path=ppt/charts/chart22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7.7596150921005289E-2"/>
          <c:y val="2.3137492428831013E-4"/>
          <c:w val="0.2303410534283267"/>
          <c:h val="0.99976862507571174"/>
        </c:manualLayout>
      </c:layout>
      <c:pieChart>
        <c:varyColors val="1"/>
        <c:ser>
          <c:idx val="0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dPt>
            <c:idx val="0"/>
            <c:bubble3D val="0"/>
            <c:spPr>
              <a:solidFill>
                <a:srgbClr val="7A2280"/>
              </a:solidFill>
            </c:spPr>
          </c:dPt>
          <c:dPt>
            <c:idx val="1"/>
            <c:bubble3D val="0"/>
            <c:spPr>
              <a:solidFill>
                <a:srgbClr val="3B0541"/>
              </a:solidFill>
            </c:spPr>
          </c:dPt>
          <c:dPt>
            <c:idx val="2"/>
            <c:bubble3D val="0"/>
            <c:spPr>
              <a:solidFill>
                <a:srgbClr val="F7911E"/>
              </a:solidFill>
            </c:spPr>
          </c:dPt>
          <c:dPt>
            <c:idx val="3"/>
            <c:bubble3D val="0"/>
            <c:spPr>
              <a:solidFill>
                <a:srgbClr val="EF5205"/>
              </a:solidFill>
            </c:spPr>
          </c:dPt>
          <c:dPt>
            <c:idx val="4"/>
            <c:bubble3D val="0"/>
            <c:spPr>
              <a:solidFill>
                <a:schemeClr val="tx1">
                  <a:lumMod val="65000"/>
                  <a:lumOff val="35000"/>
                </a:schemeClr>
              </a:solidFill>
            </c:spPr>
          </c:dPt>
          <c:dPt>
            <c:idx val="5"/>
            <c:bubble3D val="0"/>
            <c:spPr>
              <a:solidFill>
                <a:schemeClr val="tx1">
                  <a:lumMod val="50000"/>
                  <a:lumOff val="50000"/>
                </a:schemeClr>
              </a:solidFill>
            </c:spPr>
          </c:dPt>
          <c:dPt>
            <c:idx val="6"/>
            <c:bubble3D val="0"/>
            <c:spPr>
              <a:solidFill>
                <a:schemeClr val="tx1">
                  <a:lumMod val="65000"/>
                  <a:lumOff val="35000"/>
                </a:schemeClr>
              </a:solidFill>
            </c:spPr>
          </c:dPt>
          <c:dPt>
            <c:idx val="7"/>
            <c:bubble3D val="0"/>
            <c:spPr>
              <a:solidFill>
                <a:schemeClr val="tx1">
                  <a:lumMod val="50000"/>
                  <a:lumOff val="50000"/>
                </a:schemeClr>
              </a:solidFill>
            </c:spPr>
          </c:dPt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000">
                    <a:solidFill>
                      <a:schemeClr val="bg1"/>
                    </a:solidFill>
                  </a:defRPr>
                </a:pPr>
                <a:endParaRPr lang="hu-HU"/>
              </a:p>
            </c:txPr>
            <c:dLblPos val="inEnd"/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extLst>
              <c:ext xmlns:c15="http://schemas.microsoft.com/office/drawing/2012/chart" uri="{CE6537A1-D6FC-4f65-9D91-7224C49458BB}"/>
            </c:extLst>
          </c:dLbls>
          <c:cat>
            <c:strRef>
              <c:f>Munka1!$A$2:$A$5</c:f>
              <c:strCache>
                <c:ptCount val="4"/>
                <c:pt idx="0">
                  <c:v>Kategória 1</c:v>
                </c:pt>
                <c:pt idx="1">
                  <c:v>Kategória 2</c:v>
                </c:pt>
                <c:pt idx="2">
                  <c:v>Kategória 3</c:v>
                </c:pt>
                <c:pt idx="3">
                  <c:v>Kategória 4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23</c:v>
                </c:pt>
                <c:pt idx="1">
                  <c:v>30</c:v>
                </c:pt>
                <c:pt idx="2">
                  <c:v>40</c:v>
                </c:pt>
                <c:pt idx="3">
                  <c:v>7</c:v>
                </c:pt>
              </c:numCache>
            </c:numRef>
          </c:val>
        </c:ser>
        <c:dLbls>
          <c:dLblPos val="inEnd"/>
          <c:showLegendKey val="0"/>
          <c:showVal val="1"/>
          <c:showCatName val="0"/>
          <c:showSerName val="0"/>
          <c:showPercent val="0"/>
          <c:showBubbleSize val="0"/>
          <c:showLeaderLines val="1"/>
        </c:dLbls>
        <c:firstSliceAng val="0"/>
      </c:pieChart>
    </c:plotArea>
    <c:legend>
      <c:legendPos val="r"/>
      <c:layout>
        <c:manualLayout>
          <c:xMode val="edge"/>
          <c:yMode val="edge"/>
          <c:x val="0.70343235964852791"/>
          <c:y val="0"/>
          <c:w val="0.29459945012359801"/>
          <c:h val="1"/>
        </c:manualLayout>
      </c:layout>
      <c:overlay val="0"/>
      <c:txPr>
        <a:bodyPr/>
        <a:lstStyle/>
        <a:p>
          <a:pPr>
            <a:defRPr sz="1000"/>
          </a:pPr>
          <a:endParaRPr lang="hu-HU"/>
        </a:p>
      </c:txPr>
    </c:legend>
    <c:plotVisOnly val="1"/>
    <c:dispBlanksAs val="gap"/>
    <c:showDLblsOverMax val="0"/>
  </c:chart>
  <c:txPr>
    <a:bodyPr/>
    <a:lstStyle/>
    <a:p>
      <a:pPr>
        <a:defRPr sz="1800"/>
      </a:pPr>
      <a:endParaRPr lang="hu-HU"/>
    </a:p>
  </c:txPr>
  <c:externalData r:id="rId2">
    <c:autoUpdate val="0"/>
  </c:externalData>
</c:chartSpace>
</file>

<file path=ppt/charts/chart22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1.7224236363670931E-2"/>
          <c:y val="0.15810492151662853"/>
          <c:w val="0.80794501172046551"/>
          <c:h val="0.56090763268441191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spPr>
            <a:solidFill>
              <a:srgbClr val="F7911E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</c:ser>
        <c:ser>
          <c:idx val="1"/>
          <c:order val="1"/>
          <c:tx>
            <c:strRef>
              <c:f>Munka1!$C$1</c:f>
              <c:strCache>
                <c:ptCount val="1"/>
                <c:pt idx="0">
                  <c:v>Sorozat 2</c:v>
                </c:pt>
              </c:strCache>
            </c:strRef>
          </c:tx>
          <c:spPr>
            <a:solidFill>
              <a:srgbClr val="EF5205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Munka1!$C$2:$C$5</c:f>
              <c:numCache>
                <c:formatCode>General</c:formatCode>
                <c:ptCount val="4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</c:ser>
        <c:ser>
          <c:idx val="2"/>
          <c:order val="2"/>
          <c:tx>
            <c:strRef>
              <c:f>Munka1!$D$1</c:f>
              <c:strCache>
                <c:ptCount val="1"/>
                <c:pt idx="0">
                  <c:v>Sorozat 3</c:v>
                </c:pt>
              </c:strCache>
            </c:strRef>
          </c:tx>
          <c:spPr>
            <a:solidFill>
              <a:srgbClr val="C50017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Munka1!$D$2:$D$5</c:f>
              <c:numCache>
                <c:formatCode>General</c:formatCode>
                <c:ptCount val="4"/>
                <c:pt idx="0">
                  <c:v>1</c:v>
                </c:pt>
                <c:pt idx="1">
                  <c:v>1.5</c:v>
                </c:pt>
                <c:pt idx="2">
                  <c:v>2</c:v>
                </c:pt>
                <c:pt idx="3">
                  <c:v>5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0"/>
        <c:overlap val="100"/>
        <c:axId val="362184880"/>
        <c:axId val="362185272"/>
      </c:barChart>
      <c:catAx>
        <c:axId val="362184880"/>
        <c:scaling>
          <c:orientation val="minMax"/>
        </c:scaling>
        <c:delete val="0"/>
        <c:axPos val="b"/>
        <c:numFmt formatCode="General" sourceLinked="0"/>
        <c:majorTickMark val="none"/>
        <c:minorTickMark val="none"/>
        <c:tickLblPos val="nextTo"/>
        <c:spPr>
          <a:ln>
            <a:noFill/>
          </a:ln>
        </c:spPr>
        <c:txPr>
          <a:bodyPr/>
          <a:lstStyle/>
          <a:p>
            <a:pPr>
              <a:defRPr sz="1000">
                <a:solidFill>
                  <a:srgbClr val="333333"/>
                </a:solidFill>
              </a:defRPr>
            </a:pPr>
            <a:endParaRPr lang="hu-HU"/>
          </a:p>
        </c:txPr>
        <c:crossAx val="362185272"/>
        <c:crosses val="autoZero"/>
        <c:auto val="1"/>
        <c:lblAlgn val="ctr"/>
        <c:lblOffset val="100"/>
        <c:noMultiLvlLbl val="0"/>
      </c:catAx>
      <c:valAx>
        <c:axId val="362185272"/>
        <c:scaling>
          <c:orientation val="minMax"/>
        </c:scaling>
        <c:delete val="1"/>
        <c:axPos val="l"/>
        <c:numFmt formatCode="General" sourceLinked="1"/>
        <c:majorTickMark val="out"/>
        <c:minorTickMark val="none"/>
        <c:tickLblPos val="none"/>
        <c:crossAx val="362184880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hu-HU"/>
    </a:p>
  </c:txPr>
  <c:externalData r:id="rId2">
    <c:autoUpdate val="0"/>
  </c:externalData>
</c:chartSpace>
</file>

<file path=ppt/charts/chart2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1.7224236363670931E-2"/>
          <c:y val="2.4269712764777643E-2"/>
          <c:w val="0.80794501172046551"/>
          <c:h val="0.95146057447044474"/>
        </c:manualLayout>
      </c:layout>
      <c:barChart>
        <c:barDir val="bar"/>
        <c:grouping val="stacked"/>
        <c:varyColors val="0"/>
        <c:ser>
          <c:idx val="0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spPr>
            <a:solidFill>
              <a:srgbClr val="F7911E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</c:ser>
        <c:ser>
          <c:idx val="1"/>
          <c:order val="1"/>
          <c:tx>
            <c:strRef>
              <c:f>Munka1!$C$1</c:f>
              <c:strCache>
                <c:ptCount val="1"/>
                <c:pt idx="0">
                  <c:v>Sorozat 2</c:v>
                </c:pt>
              </c:strCache>
            </c:strRef>
          </c:tx>
          <c:spPr>
            <a:solidFill>
              <a:srgbClr val="EF5205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Munka1!$C$2:$C$5</c:f>
              <c:numCache>
                <c:formatCode>General</c:formatCode>
                <c:ptCount val="4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</c:ser>
        <c:ser>
          <c:idx val="2"/>
          <c:order val="2"/>
          <c:tx>
            <c:strRef>
              <c:f>Munka1!$D$1</c:f>
              <c:strCache>
                <c:ptCount val="1"/>
                <c:pt idx="0">
                  <c:v>Sorozat 3</c:v>
                </c:pt>
              </c:strCache>
            </c:strRef>
          </c:tx>
          <c:spPr>
            <a:solidFill>
              <a:srgbClr val="C50017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Munka1!$D$2:$D$5</c:f>
              <c:numCache>
                <c:formatCode>General</c:formatCode>
                <c:ptCount val="4"/>
                <c:pt idx="0">
                  <c:v>1</c:v>
                </c:pt>
                <c:pt idx="1">
                  <c:v>1.5</c:v>
                </c:pt>
                <c:pt idx="2">
                  <c:v>2</c:v>
                </c:pt>
                <c:pt idx="3">
                  <c:v>5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0"/>
        <c:overlap val="100"/>
        <c:axId val="280725792"/>
        <c:axId val="280726184"/>
      </c:barChart>
      <c:catAx>
        <c:axId val="280725792"/>
        <c:scaling>
          <c:orientation val="minMax"/>
        </c:scaling>
        <c:delete val="1"/>
        <c:axPos val="l"/>
        <c:numFmt formatCode="General" sourceLinked="0"/>
        <c:majorTickMark val="none"/>
        <c:minorTickMark val="none"/>
        <c:tickLblPos val="nextTo"/>
        <c:crossAx val="280726184"/>
        <c:crosses val="autoZero"/>
        <c:auto val="1"/>
        <c:lblAlgn val="ctr"/>
        <c:lblOffset val="100"/>
        <c:noMultiLvlLbl val="0"/>
      </c:catAx>
      <c:valAx>
        <c:axId val="280726184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one"/>
        <c:crossAx val="280725792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hu-HU"/>
    </a:p>
  </c:txPr>
  <c:externalData r:id="rId2">
    <c:autoUpdate val="0"/>
  </c:externalData>
</c:chartSpace>
</file>

<file path=ppt/charts/chart23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1.7224236363670931E-2"/>
          <c:y val="0.15810492151662853"/>
          <c:w val="0.80794501172046551"/>
          <c:h val="0.56090763268441191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spPr>
            <a:solidFill>
              <a:srgbClr val="F7911E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</c:ser>
        <c:ser>
          <c:idx val="1"/>
          <c:order val="1"/>
          <c:tx>
            <c:strRef>
              <c:f>Munka1!$C$1</c:f>
              <c:strCache>
                <c:ptCount val="1"/>
                <c:pt idx="0">
                  <c:v>Sorozat 2</c:v>
                </c:pt>
              </c:strCache>
            </c:strRef>
          </c:tx>
          <c:spPr>
            <a:solidFill>
              <a:srgbClr val="EF5205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Munka1!$C$2:$C$5</c:f>
              <c:numCache>
                <c:formatCode>General</c:formatCode>
                <c:ptCount val="4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</c:ser>
        <c:ser>
          <c:idx val="2"/>
          <c:order val="2"/>
          <c:tx>
            <c:strRef>
              <c:f>Munka1!$D$1</c:f>
              <c:strCache>
                <c:ptCount val="1"/>
                <c:pt idx="0">
                  <c:v>Sorozat 3</c:v>
                </c:pt>
              </c:strCache>
            </c:strRef>
          </c:tx>
          <c:spPr>
            <a:solidFill>
              <a:srgbClr val="C50017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Munka1!$D$2:$D$5</c:f>
              <c:numCache>
                <c:formatCode>General</c:formatCode>
                <c:ptCount val="4"/>
                <c:pt idx="0">
                  <c:v>1</c:v>
                </c:pt>
                <c:pt idx="1">
                  <c:v>1.5</c:v>
                </c:pt>
                <c:pt idx="2">
                  <c:v>2</c:v>
                </c:pt>
                <c:pt idx="3">
                  <c:v>5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0"/>
        <c:overlap val="100"/>
        <c:axId val="362186056"/>
        <c:axId val="362186448"/>
      </c:barChart>
      <c:catAx>
        <c:axId val="362186056"/>
        <c:scaling>
          <c:orientation val="minMax"/>
        </c:scaling>
        <c:delete val="0"/>
        <c:axPos val="b"/>
        <c:numFmt formatCode="General" sourceLinked="0"/>
        <c:majorTickMark val="none"/>
        <c:minorTickMark val="none"/>
        <c:tickLblPos val="nextTo"/>
        <c:spPr>
          <a:ln>
            <a:noFill/>
          </a:ln>
        </c:spPr>
        <c:txPr>
          <a:bodyPr/>
          <a:lstStyle/>
          <a:p>
            <a:pPr>
              <a:defRPr sz="1000">
                <a:solidFill>
                  <a:srgbClr val="333333"/>
                </a:solidFill>
              </a:defRPr>
            </a:pPr>
            <a:endParaRPr lang="hu-HU"/>
          </a:p>
        </c:txPr>
        <c:crossAx val="362186448"/>
        <c:crosses val="autoZero"/>
        <c:auto val="1"/>
        <c:lblAlgn val="ctr"/>
        <c:lblOffset val="100"/>
        <c:noMultiLvlLbl val="0"/>
      </c:catAx>
      <c:valAx>
        <c:axId val="362186448"/>
        <c:scaling>
          <c:orientation val="minMax"/>
        </c:scaling>
        <c:delete val="1"/>
        <c:axPos val="l"/>
        <c:numFmt formatCode="General" sourceLinked="1"/>
        <c:majorTickMark val="out"/>
        <c:minorTickMark val="none"/>
        <c:tickLblPos val="none"/>
        <c:crossAx val="362186056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hu-HU"/>
    </a:p>
  </c:txPr>
  <c:externalData r:id="rId2">
    <c:autoUpdate val="0"/>
  </c:externalData>
</c:chartSpace>
</file>

<file path=ppt/charts/chart23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1.7224236363670931E-2"/>
          <c:y val="2.4269712764777643E-2"/>
          <c:w val="0.80794501172046551"/>
          <c:h val="0.95146057447044474"/>
        </c:manualLayout>
      </c:layout>
      <c:barChart>
        <c:barDir val="bar"/>
        <c:grouping val="stacked"/>
        <c:varyColors val="0"/>
        <c:ser>
          <c:idx val="0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spPr>
            <a:solidFill>
              <a:srgbClr val="F7911E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</c:ser>
        <c:ser>
          <c:idx val="1"/>
          <c:order val="1"/>
          <c:tx>
            <c:strRef>
              <c:f>Munka1!$C$1</c:f>
              <c:strCache>
                <c:ptCount val="1"/>
                <c:pt idx="0">
                  <c:v>Sorozat 2</c:v>
                </c:pt>
              </c:strCache>
            </c:strRef>
          </c:tx>
          <c:spPr>
            <a:solidFill>
              <a:srgbClr val="EF5205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Munka1!$C$2:$C$5</c:f>
              <c:numCache>
                <c:formatCode>General</c:formatCode>
                <c:ptCount val="4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</c:ser>
        <c:ser>
          <c:idx val="2"/>
          <c:order val="2"/>
          <c:tx>
            <c:strRef>
              <c:f>Munka1!$D$1</c:f>
              <c:strCache>
                <c:ptCount val="1"/>
                <c:pt idx="0">
                  <c:v>Sorozat 3</c:v>
                </c:pt>
              </c:strCache>
            </c:strRef>
          </c:tx>
          <c:spPr>
            <a:solidFill>
              <a:srgbClr val="C50017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Munka1!$D$2:$D$5</c:f>
              <c:numCache>
                <c:formatCode>General</c:formatCode>
                <c:ptCount val="4"/>
                <c:pt idx="0">
                  <c:v>1</c:v>
                </c:pt>
                <c:pt idx="1">
                  <c:v>1.5</c:v>
                </c:pt>
                <c:pt idx="2">
                  <c:v>2</c:v>
                </c:pt>
                <c:pt idx="3">
                  <c:v>5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0"/>
        <c:overlap val="100"/>
        <c:axId val="362188408"/>
        <c:axId val="362188800"/>
      </c:barChart>
      <c:catAx>
        <c:axId val="362188408"/>
        <c:scaling>
          <c:orientation val="maxMin"/>
        </c:scaling>
        <c:delete val="0"/>
        <c:axPos val="l"/>
        <c:numFmt formatCode="General" sourceLinked="0"/>
        <c:majorTickMark val="none"/>
        <c:minorTickMark val="none"/>
        <c:tickLblPos val="nextTo"/>
        <c:spPr>
          <a:ln>
            <a:noFill/>
          </a:ln>
        </c:spPr>
        <c:txPr>
          <a:bodyPr/>
          <a:lstStyle/>
          <a:p>
            <a:pPr>
              <a:defRPr sz="1000">
                <a:solidFill>
                  <a:srgbClr val="333333"/>
                </a:solidFill>
              </a:defRPr>
            </a:pPr>
            <a:endParaRPr lang="hu-HU"/>
          </a:p>
        </c:txPr>
        <c:crossAx val="362188800"/>
        <c:crosses val="autoZero"/>
        <c:auto val="1"/>
        <c:lblAlgn val="ctr"/>
        <c:lblOffset val="100"/>
        <c:noMultiLvlLbl val="0"/>
      </c:catAx>
      <c:valAx>
        <c:axId val="362188800"/>
        <c:scaling>
          <c:orientation val="minMax"/>
        </c:scaling>
        <c:delete val="1"/>
        <c:axPos val="t"/>
        <c:numFmt formatCode="General" sourceLinked="1"/>
        <c:majorTickMark val="out"/>
        <c:minorTickMark val="none"/>
        <c:tickLblPos val="none"/>
        <c:crossAx val="362188408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hu-HU"/>
    </a:p>
  </c:txPr>
  <c:externalData r:id="rId2">
    <c:autoUpdate val="0"/>
  </c:externalData>
</c:chartSpace>
</file>

<file path=ppt/charts/chart23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1.7224236363670931E-2"/>
          <c:y val="2.4269712764777643E-2"/>
          <c:w val="0.80794501172046551"/>
          <c:h val="0.95146057447044474"/>
        </c:manualLayout>
      </c:layout>
      <c:barChart>
        <c:barDir val="bar"/>
        <c:grouping val="stacked"/>
        <c:varyColors val="0"/>
        <c:ser>
          <c:idx val="0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spPr>
            <a:solidFill>
              <a:srgbClr val="F7911E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2</c:v>
                </c:pt>
                <c:pt idx="1">
                  <c:v>2.5</c:v>
                </c:pt>
                <c:pt idx="2">
                  <c:v>3.5</c:v>
                </c:pt>
                <c:pt idx="3">
                  <c:v>5</c:v>
                </c:pt>
              </c:numCache>
            </c:numRef>
          </c:val>
        </c:ser>
        <c:ser>
          <c:idx val="1"/>
          <c:order val="1"/>
          <c:tx>
            <c:strRef>
              <c:f>Munka1!$C$1</c:f>
              <c:strCache>
                <c:ptCount val="1"/>
                <c:pt idx="0">
                  <c:v>Sorozat 2</c:v>
                </c:pt>
              </c:strCache>
            </c:strRef>
          </c:tx>
          <c:spPr>
            <a:solidFill>
              <a:srgbClr val="EF5205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Munka1!$C$2:$C$5</c:f>
              <c:numCache>
                <c:formatCode>General</c:formatCode>
                <c:ptCount val="4"/>
                <c:pt idx="0">
                  <c:v>2.4</c:v>
                </c:pt>
                <c:pt idx="1">
                  <c:v>3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</c:ser>
        <c:ser>
          <c:idx val="2"/>
          <c:order val="2"/>
          <c:tx>
            <c:strRef>
              <c:f>Munka1!$D$1</c:f>
              <c:strCache>
                <c:ptCount val="1"/>
                <c:pt idx="0">
                  <c:v>Sorozat 3</c:v>
                </c:pt>
              </c:strCache>
            </c:strRef>
          </c:tx>
          <c:spPr>
            <a:solidFill>
              <a:srgbClr val="C50017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Munka1!$D$2:$D$5</c:f>
              <c:numCache>
                <c:formatCode>General</c:formatCode>
                <c:ptCount val="4"/>
                <c:pt idx="0">
                  <c:v>1</c:v>
                </c:pt>
                <c:pt idx="1">
                  <c:v>1.5</c:v>
                </c:pt>
                <c:pt idx="2">
                  <c:v>5</c:v>
                </c:pt>
                <c:pt idx="3">
                  <c:v>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0"/>
        <c:overlap val="100"/>
        <c:axId val="362189584"/>
        <c:axId val="362189976"/>
      </c:barChart>
      <c:catAx>
        <c:axId val="362189584"/>
        <c:scaling>
          <c:orientation val="minMax"/>
        </c:scaling>
        <c:delete val="1"/>
        <c:axPos val="l"/>
        <c:numFmt formatCode="General" sourceLinked="0"/>
        <c:majorTickMark val="none"/>
        <c:minorTickMark val="none"/>
        <c:tickLblPos val="nextTo"/>
        <c:crossAx val="362189976"/>
        <c:crosses val="autoZero"/>
        <c:auto val="1"/>
        <c:lblAlgn val="ctr"/>
        <c:lblOffset val="100"/>
        <c:noMultiLvlLbl val="0"/>
      </c:catAx>
      <c:valAx>
        <c:axId val="362189976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one"/>
        <c:crossAx val="36218958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hu-HU"/>
    </a:p>
  </c:txPr>
  <c:externalData r:id="rId2">
    <c:autoUpdate val="0"/>
  </c:externalData>
</c:chartSpace>
</file>

<file path=ppt/charts/chart23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1.7224236363670931E-2"/>
          <c:y val="2.4269712764777643E-2"/>
          <c:w val="0.80794501172046551"/>
          <c:h val="0.95146057447044474"/>
        </c:manualLayout>
      </c:layout>
      <c:barChart>
        <c:barDir val="bar"/>
        <c:grouping val="stacked"/>
        <c:varyColors val="0"/>
        <c:ser>
          <c:idx val="0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spPr>
            <a:solidFill>
              <a:srgbClr val="F7911E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</c:ser>
        <c:ser>
          <c:idx val="1"/>
          <c:order val="1"/>
          <c:tx>
            <c:strRef>
              <c:f>Munka1!$C$1</c:f>
              <c:strCache>
                <c:ptCount val="1"/>
                <c:pt idx="0">
                  <c:v>Sorozat 2</c:v>
                </c:pt>
              </c:strCache>
            </c:strRef>
          </c:tx>
          <c:spPr>
            <a:solidFill>
              <a:srgbClr val="EF5205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Munka1!$C$2:$C$5</c:f>
              <c:numCache>
                <c:formatCode>General</c:formatCode>
                <c:ptCount val="4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</c:ser>
        <c:ser>
          <c:idx val="2"/>
          <c:order val="2"/>
          <c:tx>
            <c:strRef>
              <c:f>Munka1!$D$1</c:f>
              <c:strCache>
                <c:ptCount val="1"/>
                <c:pt idx="0">
                  <c:v>Sorozat 3</c:v>
                </c:pt>
              </c:strCache>
            </c:strRef>
          </c:tx>
          <c:spPr>
            <a:solidFill>
              <a:srgbClr val="C50017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Munka1!$D$2:$D$5</c:f>
              <c:numCache>
                <c:formatCode>General</c:formatCode>
                <c:ptCount val="4"/>
                <c:pt idx="0">
                  <c:v>1</c:v>
                </c:pt>
                <c:pt idx="1">
                  <c:v>1.5</c:v>
                </c:pt>
                <c:pt idx="2">
                  <c:v>2</c:v>
                </c:pt>
                <c:pt idx="3">
                  <c:v>5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0"/>
        <c:overlap val="100"/>
        <c:axId val="362190760"/>
        <c:axId val="362191152"/>
      </c:barChart>
      <c:catAx>
        <c:axId val="362190760"/>
        <c:scaling>
          <c:orientation val="minMax"/>
        </c:scaling>
        <c:delete val="1"/>
        <c:axPos val="l"/>
        <c:numFmt formatCode="General" sourceLinked="0"/>
        <c:majorTickMark val="none"/>
        <c:minorTickMark val="none"/>
        <c:tickLblPos val="nextTo"/>
        <c:crossAx val="362191152"/>
        <c:crosses val="autoZero"/>
        <c:auto val="1"/>
        <c:lblAlgn val="ctr"/>
        <c:lblOffset val="100"/>
        <c:noMultiLvlLbl val="0"/>
      </c:catAx>
      <c:valAx>
        <c:axId val="362191152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one"/>
        <c:crossAx val="362190760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hu-HU"/>
    </a:p>
  </c:txPr>
  <c:externalData r:id="rId2">
    <c:autoUpdate val="0"/>
  </c:externalData>
</c:chartSpace>
</file>

<file path=ppt/charts/chart23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1.7224236363670931E-2"/>
          <c:y val="2.4269712764777643E-2"/>
          <c:w val="0.80794501172046551"/>
          <c:h val="0.95146057447044474"/>
        </c:manualLayout>
      </c:layout>
      <c:barChart>
        <c:barDir val="bar"/>
        <c:grouping val="stacked"/>
        <c:varyColors val="0"/>
        <c:ser>
          <c:idx val="0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spPr>
            <a:solidFill>
              <a:srgbClr val="F7911E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0.5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</c:ser>
        <c:ser>
          <c:idx val="1"/>
          <c:order val="1"/>
          <c:tx>
            <c:strRef>
              <c:f>Munka1!$C$1</c:f>
              <c:strCache>
                <c:ptCount val="1"/>
                <c:pt idx="0">
                  <c:v>Sorozat 2</c:v>
                </c:pt>
              </c:strCache>
            </c:strRef>
          </c:tx>
          <c:spPr>
            <a:solidFill>
              <a:srgbClr val="EF5205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Munka1!$C$2:$C$5</c:f>
              <c:numCache>
                <c:formatCode>General</c:formatCode>
                <c:ptCount val="4"/>
                <c:pt idx="0">
                  <c:v>2.4</c:v>
                </c:pt>
                <c:pt idx="1">
                  <c:v>1.4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</c:ser>
        <c:ser>
          <c:idx val="2"/>
          <c:order val="2"/>
          <c:tx>
            <c:strRef>
              <c:f>Munka1!$D$1</c:f>
              <c:strCache>
                <c:ptCount val="1"/>
                <c:pt idx="0">
                  <c:v>Sorozat 3</c:v>
                </c:pt>
              </c:strCache>
            </c:strRef>
          </c:tx>
          <c:spPr>
            <a:solidFill>
              <a:srgbClr val="C50017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Munka1!$D$2:$D$5</c:f>
              <c:numCache>
                <c:formatCode>General</c:formatCode>
                <c:ptCount val="4"/>
                <c:pt idx="0">
                  <c:v>1</c:v>
                </c:pt>
                <c:pt idx="1">
                  <c:v>1.5</c:v>
                </c:pt>
                <c:pt idx="2">
                  <c:v>0.7</c:v>
                </c:pt>
                <c:pt idx="3">
                  <c:v>3.3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0"/>
        <c:overlap val="100"/>
        <c:axId val="362191936"/>
        <c:axId val="362192328"/>
      </c:barChart>
      <c:catAx>
        <c:axId val="362191936"/>
        <c:scaling>
          <c:orientation val="minMax"/>
        </c:scaling>
        <c:delete val="1"/>
        <c:axPos val="l"/>
        <c:numFmt formatCode="General" sourceLinked="0"/>
        <c:majorTickMark val="none"/>
        <c:minorTickMark val="none"/>
        <c:tickLblPos val="nextTo"/>
        <c:crossAx val="362192328"/>
        <c:crosses val="autoZero"/>
        <c:auto val="1"/>
        <c:lblAlgn val="ctr"/>
        <c:lblOffset val="100"/>
        <c:noMultiLvlLbl val="0"/>
      </c:catAx>
      <c:valAx>
        <c:axId val="362192328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one"/>
        <c:crossAx val="362191936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hu-HU"/>
    </a:p>
  </c:txPr>
  <c:externalData r:id="rId2">
    <c:autoUpdate val="0"/>
  </c:externalData>
</c:chartSpace>
</file>

<file path=ppt/charts/chart23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1.7224236363670931E-2"/>
          <c:y val="2.4269712764777643E-2"/>
          <c:w val="0.80794501172046551"/>
          <c:h val="0.95146057447044474"/>
        </c:manualLayout>
      </c:layout>
      <c:barChart>
        <c:barDir val="bar"/>
        <c:grouping val="stacked"/>
        <c:varyColors val="0"/>
        <c:ser>
          <c:idx val="0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spPr>
            <a:solidFill>
              <a:srgbClr val="F7911E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1</c:v>
                </c:pt>
                <c:pt idx="1">
                  <c:v>2.5</c:v>
                </c:pt>
                <c:pt idx="2">
                  <c:v>3.5</c:v>
                </c:pt>
                <c:pt idx="3">
                  <c:v>2</c:v>
                </c:pt>
              </c:numCache>
            </c:numRef>
          </c:val>
        </c:ser>
        <c:ser>
          <c:idx val="1"/>
          <c:order val="1"/>
          <c:tx>
            <c:strRef>
              <c:f>Munka1!$C$1</c:f>
              <c:strCache>
                <c:ptCount val="1"/>
                <c:pt idx="0">
                  <c:v>Sorozat 2</c:v>
                </c:pt>
              </c:strCache>
            </c:strRef>
          </c:tx>
          <c:spPr>
            <a:solidFill>
              <a:srgbClr val="EF5205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Munka1!$C$2:$C$5</c:f>
              <c:numCache>
                <c:formatCode>General</c:formatCode>
                <c:ptCount val="4"/>
                <c:pt idx="0">
                  <c:v>2.4</c:v>
                </c:pt>
                <c:pt idx="1">
                  <c:v>2.8</c:v>
                </c:pt>
                <c:pt idx="2">
                  <c:v>4.4000000000000004</c:v>
                </c:pt>
                <c:pt idx="3">
                  <c:v>2.8</c:v>
                </c:pt>
              </c:numCache>
            </c:numRef>
          </c:val>
        </c:ser>
        <c:ser>
          <c:idx val="2"/>
          <c:order val="2"/>
          <c:tx>
            <c:strRef>
              <c:f>Munka1!$D$1</c:f>
              <c:strCache>
                <c:ptCount val="1"/>
                <c:pt idx="0">
                  <c:v>Sorozat 3</c:v>
                </c:pt>
              </c:strCache>
            </c:strRef>
          </c:tx>
          <c:spPr>
            <a:solidFill>
              <a:srgbClr val="C50017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Munka1!$D$2:$D$5</c:f>
              <c:numCache>
                <c:formatCode>General</c:formatCode>
                <c:ptCount val="4"/>
                <c:pt idx="0">
                  <c:v>1</c:v>
                </c:pt>
                <c:pt idx="1">
                  <c:v>1.5</c:v>
                </c:pt>
                <c:pt idx="2">
                  <c:v>2</c:v>
                </c:pt>
                <c:pt idx="3">
                  <c:v>3.2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0"/>
        <c:overlap val="100"/>
        <c:axId val="362193112"/>
        <c:axId val="362193504"/>
      </c:barChart>
      <c:catAx>
        <c:axId val="362193112"/>
        <c:scaling>
          <c:orientation val="minMax"/>
        </c:scaling>
        <c:delete val="1"/>
        <c:axPos val="l"/>
        <c:numFmt formatCode="General" sourceLinked="0"/>
        <c:majorTickMark val="none"/>
        <c:minorTickMark val="none"/>
        <c:tickLblPos val="nextTo"/>
        <c:crossAx val="362193504"/>
        <c:crosses val="autoZero"/>
        <c:auto val="1"/>
        <c:lblAlgn val="ctr"/>
        <c:lblOffset val="100"/>
        <c:noMultiLvlLbl val="0"/>
      </c:catAx>
      <c:valAx>
        <c:axId val="362193504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one"/>
        <c:crossAx val="362193112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hu-HU"/>
    </a:p>
  </c:txPr>
  <c:externalData r:id="rId2">
    <c:autoUpdate val="0"/>
  </c:externalData>
</c:chartSpace>
</file>

<file path=ppt/charts/chart23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1.7224236363670931E-2"/>
          <c:y val="2.4269712764777643E-2"/>
          <c:w val="0.80794501172046551"/>
          <c:h val="0.95146057447044474"/>
        </c:manualLayout>
      </c:layout>
      <c:barChart>
        <c:barDir val="bar"/>
        <c:grouping val="stacked"/>
        <c:varyColors val="0"/>
        <c:ser>
          <c:idx val="0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spPr>
            <a:solidFill>
              <a:srgbClr val="F7911E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</c:ser>
        <c:ser>
          <c:idx val="1"/>
          <c:order val="1"/>
          <c:tx>
            <c:strRef>
              <c:f>Munka1!$C$1</c:f>
              <c:strCache>
                <c:ptCount val="1"/>
                <c:pt idx="0">
                  <c:v>Sorozat 2</c:v>
                </c:pt>
              </c:strCache>
            </c:strRef>
          </c:tx>
          <c:spPr>
            <a:solidFill>
              <a:srgbClr val="EF5205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Munka1!$C$2:$C$5</c:f>
              <c:numCache>
                <c:formatCode>General</c:formatCode>
                <c:ptCount val="4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</c:ser>
        <c:ser>
          <c:idx val="2"/>
          <c:order val="2"/>
          <c:tx>
            <c:strRef>
              <c:f>Munka1!$D$1</c:f>
              <c:strCache>
                <c:ptCount val="1"/>
                <c:pt idx="0">
                  <c:v>Sorozat 3</c:v>
                </c:pt>
              </c:strCache>
            </c:strRef>
          </c:tx>
          <c:spPr>
            <a:solidFill>
              <a:srgbClr val="C50017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Munka1!$D$2:$D$5</c:f>
              <c:numCache>
                <c:formatCode>General</c:formatCode>
                <c:ptCount val="4"/>
                <c:pt idx="0">
                  <c:v>1</c:v>
                </c:pt>
                <c:pt idx="1">
                  <c:v>1.5</c:v>
                </c:pt>
                <c:pt idx="2">
                  <c:v>2</c:v>
                </c:pt>
                <c:pt idx="3">
                  <c:v>5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0"/>
        <c:overlap val="100"/>
        <c:axId val="362197032"/>
        <c:axId val="362197424"/>
      </c:barChart>
      <c:catAx>
        <c:axId val="362197032"/>
        <c:scaling>
          <c:orientation val="maxMin"/>
        </c:scaling>
        <c:delete val="0"/>
        <c:axPos val="l"/>
        <c:numFmt formatCode="General" sourceLinked="0"/>
        <c:majorTickMark val="none"/>
        <c:minorTickMark val="none"/>
        <c:tickLblPos val="nextTo"/>
        <c:spPr>
          <a:ln>
            <a:noFill/>
          </a:ln>
        </c:spPr>
        <c:txPr>
          <a:bodyPr/>
          <a:lstStyle/>
          <a:p>
            <a:pPr>
              <a:defRPr sz="1000">
                <a:solidFill>
                  <a:srgbClr val="333333"/>
                </a:solidFill>
              </a:defRPr>
            </a:pPr>
            <a:endParaRPr lang="hu-HU"/>
          </a:p>
        </c:txPr>
        <c:crossAx val="362197424"/>
        <c:crosses val="autoZero"/>
        <c:auto val="1"/>
        <c:lblAlgn val="ctr"/>
        <c:lblOffset val="100"/>
        <c:noMultiLvlLbl val="0"/>
      </c:catAx>
      <c:valAx>
        <c:axId val="362197424"/>
        <c:scaling>
          <c:orientation val="minMax"/>
        </c:scaling>
        <c:delete val="1"/>
        <c:axPos val="t"/>
        <c:numFmt formatCode="General" sourceLinked="1"/>
        <c:majorTickMark val="out"/>
        <c:minorTickMark val="none"/>
        <c:tickLblPos val="none"/>
        <c:crossAx val="362197032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hu-HU"/>
    </a:p>
  </c:txPr>
  <c:externalData r:id="rId2">
    <c:autoUpdate val="0"/>
  </c:externalData>
</c:chartSpace>
</file>

<file path=ppt/charts/chart23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1.7224236363670931E-2"/>
          <c:y val="2.4269712764777643E-2"/>
          <c:w val="0.80794501172046551"/>
          <c:h val="0.95146057447044474"/>
        </c:manualLayout>
      </c:layout>
      <c:barChart>
        <c:barDir val="bar"/>
        <c:grouping val="stacked"/>
        <c:varyColors val="0"/>
        <c:ser>
          <c:idx val="0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spPr>
            <a:solidFill>
              <a:srgbClr val="F7911E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2</c:v>
                </c:pt>
                <c:pt idx="1">
                  <c:v>2.5</c:v>
                </c:pt>
                <c:pt idx="2">
                  <c:v>3.5</c:v>
                </c:pt>
                <c:pt idx="3">
                  <c:v>5</c:v>
                </c:pt>
              </c:numCache>
            </c:numRef>
          </c:val>
        </c:ser>
        <c:ser>
          <c:idx val="1"/>
          <c:order val="1"/>
          <c:tx>
            <c:strRef>
              <c:f>Munka1!$C$1</c:f>
              <c:strCache>
                <c:ptCount val="1"/>
                <c:pt idx="0">
                  <c:v>Sorozat 2</c:v>
                </c:pt>
              </c:strCache>
            </c:strRef>
          </c:tx>
          <c:spPr>
            <a:solidFill>
              <a:srgbClr val="EF5205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Munka1!$C$2:$C$5</c:f>
              <c:numCache>
                <c:formatCode>General</c:formatCode>
                <c:ptCount val="4"/>
                <c:pt idx="0">
                  <c:v>2.4</c:v>
                </c:pt>
                <c:pt idx="1">
                  <c:v>3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</c:ser>
        <c:ser>
          <c:idx val="2"/>
          <c:order val="2"/>
          <c:tx>
            <c:strRef>
              <c:f>Munka1!$D$1</c:f>
              <c:strCache>
                <c:ptCount val="1"/>
                <c:pt idx="0">
                  <c:v>Sorozat 3</c:v>
                </c:pt>
              </c:strCache>
            </c:strRef>
          </c:tx>
          <c:spPr>
            <a:solidFill>
              <a:srgbClr val="C50017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Munka1!$D$2:$D$5</c:f>
              <c:numCache>
                <c:formatCode>General</c:formatCode>
                <c:ptCount val="4"/>
                <c:pt idx="0">
                  <c:v>1</c:v>
                </c:pt>
                <c:pt idx="1">
                  <c:v>1.5</c:v>
                </c:pt>
                <c:pt idx="2">
                  <c:v>5</c:v>
                </c:pt>
                <c:pt idx="3">
                  <c:v>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0"/>
        <c:overlap val="100"/>
        <c:axId val="362198208"/>
        <c:axId val="362198600"/>
      </c:barChart>
      <c:catAx>
        <c:axId val="362198208"/>
        <c:scaling>
          <c:orientation val="minMax"/>
        </c:scaling>
        <c:delete val="1"/>
        <c:axPos val="l"/>
        <c:numFmt formatCode="General" sourceLinked="0"/>
        <c:majorTickMark val="none"/>
        <c:minorTickMark val="none"/>
        <c:tickLblPos val="nextTo"/>
        <c:crossAx val="362198600"/>
        <c:crosses val="autoZero"/>
        <c:auto val="1"/>
        <c:lblAlgn val="ctr"/>
        <c:lblOffset val="100"/>
        <c:noMultiLvlLbl val="0"/>
      </c:catAx>
      <c:valAx>
        <c:axId val="362198600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one"/>
        <c:crossAx val="362198208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hu-HU"/>
    </a:p>
  </c:txPr>
  <c:externalData r:id="rId2">
    <c:autoUpdate val="0"/>
  </c:externalData>
</c:chartSpace>
</file>

<file path=ppt/charts/chart23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1.7224236363670931E-2"/>
          <c:y val="2.4269712764777643E-2"/>
          <c:w val="0.80794501172046551"/>
          <c:h val="0.95146057447044474"/>
        </c:manualLayout>
      </c:layout>
      <c:barChart>
        <c:barDir val="bar"/>
        <c:grouping val="stacked"/>
        <c:varyColors val="0"/>
        <c:ser>
          <c:idx val="0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spPr>
            <a:solidFill>
              <a:srgbClr val="F7911E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</c:ser>
        <c:ser>
          <c:idx val="1"/>
          <c:order val="1"/>
          <c:tx>
            <c:strRef>
              <c:f>Munka1!$C$1</c:f>
              <c:strCache>
                <c:ptCount val="1"/>
                <c:pt idx="0">
                  <c:v>Sorozat 2</c:v>
                </c:pt>
              </c:strCache>
            </c:strRef>
          </c:tx>
          <c:spPr>
            <a:solidFill>
              <a:srgbClr val="EF5205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Munka1!$C$2:$C$5</c:f>
              <c:numCache>
                <c:formatCode>General</c:formatCode>
                <c:ptCount val="4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</c:ser>
        <c:ser>
          <c:idx val="2"/>
          <c:order val="2"/>
          <c:tx>
            <c:strRef>
              <c:f>Munka1!$D$1</c:f>
              <c:strCache>
                <c:ptCount val="1"/>
                <c:pt idx="0">
                  <c:v>Sorozat 3</c:v>
                </c:pt>
              </c:strCache>
            </c:strRef>
          </c:tx>
          <c:spPr>
            <a:solidFill>
              <a:srgbClr val="C50017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Munka1!$D$2:$D$5</c:f>
              <c:numCache>
                <c:formatCode>General</c:formatCode>
                <c:ptCount val="4"/>
                <c:pt idx="0">
                  <c:v>1</c:v>
                </c:pt>
                <c:pt idx="1">
                  <c:v>1.5</c:v>
                </c:pt>
                <c:pt idx="2">
                  <c:v>2</c:v>
                </c:pt>
                <c:pt idx="3">
                  <c:v>5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0"/>
        <c:overlap val="100"/>
        <c:axId val="362199384"/>
        <c:axId val="362199776"/>
      </c:barChart>
      <c:catAx>
        <c:axId val="362199384"/>
        <c:scaling>
          <c:orientation val="minMax"/>
        </c:scaling>
        <c:delete val="1"/>
        <c:axPos val="l"/>
        <c:numFmt formatCode="General" sourceLinked="0"/>
        <c:majorTickMark val="none"/>
        <c:minorTickMark val="none"/>
        <c:tickLblPos val="nextTo"/>
        <c:crossAx val="362199776"/>
        <c:crosses val="autoZero"/>
        <c:auto val="1"/>
        <c:lblAlgn val="ctr"/>
        <c:lblOffset val="100"/>
        <c:noMultiLvlLbl val="0"/>
      </c:catAx>
      <c:valAx>
        <c:axId val="362199776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one"/>
        <c:crossAx val="36219938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hu-HU"/>
    </a:p>
  </c:txPr>
  <c:externalData r:id="rId2">
    <c:autoUpdate val="0"/>
  </c:externalData>
</c:chartSpace>
</file>

<file path=ppt/charts/chart23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1.7224236363670931E-2"/>
          <c:y val="2.4269712764777643E-2"/>
          <c:w val="0.80794501172046551"/>
          <c:h val="0.95146057447044474"/>
        </c:manualLayout>
      </c:layout>
      <c:barChart>
        <c:barDir val="bar"/>
        <c:grouping val="stacked"/>
        <c:varyColors val="0"/>
        <c:ser>
          <c:idx val="0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spPr>
            <a:solidFill>
              <a:srgbClr val="F7911E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0.5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</c:ser>
        <c:ser>
          <c:idx val="1"/>
          <c:order val="1"/>
          <c:tx>
            <c:strRef>
              <c:f>Munka1!$C$1</c:f>
              <c:strCache>
                <c:ptCount val="1"/>
                <c:pt idx="0">
                  <c:v>Sorozat 2</c:v>
                </c:pt>
              </c:strCache>
            </c:strRef>
          </c:tx>
          <c:spPr>
            <a:solidFill>
              <a:srgbClr val="EF5205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Munka1!$C$2:$C$5</c:f>
              <c:numCache>
                <c:formatCode>General</c:formatCode>
                <c:ptCount val="4"/>
                <c:pt idx="0">
                  <c:v>2.4</c:v>
                </c:pt>
                <c:pt idx="1">
                  <c:v>1.4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</c:ser>
        <c:ser>
          <c:idx val="2"/>
          <c:order val="2"/>
          <c:tx>
            <c:strRef>
              <c:f>Munka1!$D$1</c:f>
              <c:strCache>
                <c:ptCount val="1"/>
                <c:pt idx="0">
                  <c:v>Sorozat 3</c:v>
                </c:pt>
              </c:strCache>
            </c:strRef>
          </c:tx>
          <c:spPr>
            <a:solidFill>
              <a:srgbClr val="C50017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Munka1!$D$2:$D$5</c:f>
              <c:numCache>
                <c:formatCode>General</c:formatCode>
                <c:ptCount val="4"/>
                <c:pt idx="0">
                  <c:v>1</c:v>
                </c:pt>
                <c:pt idx="1">
                  <c:v>1.5</c:v>
                </c:pt>
                <c:pt idx="2">
                  <c:v>0.7</c:v>
                </c:pt>
                <c:pt idx="3">
                  <c:v>3.3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0"/>
        <c:overlap val="100"/>
        <c:axId val="362200560"/>
        <c:axId val="362200952"/>
      </c:barChart>
      <c:catAx>
        <c:axId val="362200560"/>
        <c:scaling>
          <c:orientation val="minMax"/>
        </c:scaling>
        <c:delete val="1"/>
        <c:axPos val="l"/>
        <c:numFmt formatCode="General" sourceLinked="0"/>
        <c:majorTickMark val="none"/>
        <c:minorTickMark val="none"/>
        <c:tickLblPos val="nextTo"/>
        <c:crossAx val="362200952"/>
        <c:crosses val="autoZero"/>
        <c:auto val="1"/>
        <c:lblAlgn val="ctr"/>
        <c:lblOffset val="100"/>
        <c:noMultiLvlLbl val="0"/>
      </c:catAx>
      <c:valAx>
        <c:axId val="362200952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one"/>
        <c:crossAx val="362200560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hu-HU"/>
    </a:p>
  </c:txPr>
  <c:externalData r:id="rId2">
    <c:autoUpdate val="0"/>
  </c:externalData>
</c:chartSpace>
</file>

<file path=ppt/charts/chart2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1.7224236363670931E-2"/>
          <c:y val="2.4269712764777643E-2"/>
          <c:w val="0.80794501172046551"/>
          <c:h val="0.95146057447044474"/>
        </c:manualLayout>
      </c:layout>
      <c:barChart>
        <c:barDir val="bar"/>
        <c:grouping val="stacked"/>
        <c:varyColors val="0"/>
        <c:ser>
          <c:idx val="0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spPr>
            <a:solidFill>
              <a:srgbClr val="F7911E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0.5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</c:ser>
        <c:ser>
          <c:idx val="1"/>
          <c:order val="1"/>
          <c:tx>
            <c:strRef>
              <c:f>Munka1!$C$1</c:f>
              <c:strCache>
                <c:ptCount val="1"/>
                <c:pt idx="0">
                  <c:v>Sorozat 2</c:v>
                </c:pt>
              </c:strCache>
            </c:strRef>
          </c:tx>
          <c:spPr>
            <a:solidFill>
              <a:srgbClr val="EF5205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Munka1!$C$2:$C$5</c:f>
              <c:numCache>
                <c:formatCode>General</c:formatCode>
                <c:ptCount val="4"/>
                <c:pt idx="0">
                  <c:v>2.4</c:v>
                </c:pt>
                <c:pt idx="1">
                  <c:v>1.4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</c:ser>
        <c:ser>
          <c:idx val="2"/>
          <c:order val="2"/>
          <c:tx>
            <c:strRef>
              <c:f>Munka1!$D$1</c:f>
              <c:strCache>
                <c:ptCount val="1"/>
                <c:pt idx="0">
                  <c:v>Sorozat 3</c:v>
                </c:pt>
              </c:strCache>
            </c:strRef>
          </c:tx>
          <c:spPr>
            <a:solidFill>
              <a:srgbClr val="C50017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Munka1!$D$2:$D$5</c:f>
              <c:numCache>
                <c:formatCode>General</c:formatCode>
                <c:ptCount val="4"/>
                <c:pt idx="0">
                  <c:v>1</c:v>
                </c:pt>
                <c:pt idx="1">
                  <c:v>1.5</c:v>
                </c:pt>
                <c:pt idx="2">
                  <c:v>0.7</c:v>
                </c:pt>
                <c:pt idx="3">
                  <c:v>3.3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0"/>
        <c:overlap val="100"/>
        <c:axId val="280726968"/>
        <c:axId val="281384984"/>
      </c:barChart>
      <c:catAx>
        <c:axId val="280726968"/>
        <c:scaling>
          <c:orientation val="minMax"/>
        </c:scaling>
        <c:delete val="1"/>
        <c:axPos val="l"/>
        <c:numFmt formatCode="General" sourceLinked="0"/>
        <c:majorTickMark val="none"/>
        <c:minorTickMark val="none"/>
        <c:tickLblPos val="nextTo"/>
        <c:crossAx val="281384984"/>
        <c:crosses val="autoZero"/>
        <c:auto val="1"/>
        <c:lblAlgn val="ctr"/>
        <c:lblOffset val="100"/>
        <c:noMultiLvlLbl val="0"/>
      </c:catAx>
      <c:valAx>
        <c:axId val="281384984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one"/>
        <c:crossAx val="280726968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hu-HU"/>
    </a:p>
  </c:txPr>
  <c:externalData r:id="rId2">
    <c:autoUpdate val="0"/>
  </c:externalData>
</c:chartSpace>
</file>

<file path=ppt/charts/chart24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1.7224236363670931E-2"/>
          <c:y val="2.4269712764777643E-2"/>
          <c:w val="0.80794501172046551"/>
          <c:h val="0.95146057447044474"/>
        </c:manualLayout>
      </c:layout>
      <c:barChart>
        <c:barDir val="bar"/>
        <c:grouping val="stacked"/>
        <c:varyColors val="0"/>
        <c:ser>
          <c:idx val="0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spPr>
            <a:solidFill>
              <a:srgbClr val="F7911E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1</c:v>
                </c:pt>
                <c:pt idx="1">
                  <c:v>2.5</c:v>
                </c:pt>
                <c:pt idx="2">
                  <c:v>3.5</c:v>
                </c:pt>
                <c:pt idx="3">
                  <c:v>2</c:v>
                </c:pt>
              </c:numCache>
            </c:numRef>
          </c:val>
        </c:ser>
        <c:ser>
          <c:idx val="1"/>
          <c:order val="1"/>
          <c:tx>
            <c:strRef>
              <c:f>Munka1!$C$1</c:f>
              <c:strCache>
                <c:ptCount val="1"/>
                <c:pt idx="0">
                  <c:v>Sorozat 2</c:v>
                </c:pt>
              </c:strCache>
            </c:strRef>
          </c:tx>
          <c:spPr>
            <a:solidFill>
              <a:srgbClr val="EF5205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Munka1!$C$2:$C$5</c:f>
              <c:numCache>
                <c:formatCode>General</c:formatCode>
                <c:ptCount val="4"/>
                <c:pt idx="0">
                  <c:v>2.4</c:v>
                </c:pt>
                <c:pt idx="1">
                  <c:v>2.8</c:v>
                </c:pt>
                <c:pt idx="2">
                  <c:v>4.4000000000000004</c:v>
                </c:pt>
                <c:pt idx="3">
                  <c:v>2.8</c:v>
                </c:pt>
              </c:numCache>
            </c:numRef>
          </c:val>
        </c:ser>
        <c:ser>
          <c:idx val="2"/>
          <c:order val="2"/>
          <c:tx>
            <c:strRef>
              <c:f>Munka1!$D$1</c:f>
              <c:strCache>
                <c:ptCount val="1"/>
                <c:pt idx="0">
                  <c:v>Sorozat 3</c:v>
                </c:pt>
              </c:strCache>
            </c:strRef>
          </c:tx>
          <c:spPr>
            <a:solidFill>
              <a:srgbClr val="C50017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Munka1!$D$2:$D$5</c:f>
              <c:numCache>
                <c:formatCode>General</c:formatCode>
                <c:ptCount val="4"/>
                <c:pt idx="0">
                  <c:v>1</c:v>
                </c:pt>
                <c:pt idx="1">
                  <c:v>1.5</c:v>
                </c:pt>
                <c:pt idx="2">
                  <c:v>2</c:v>
                </c:pt>
                <c:pt idx="3">
                  <c:v>3.2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0"/>
        <c:overlap val="100"/>
        <c:axId val="362201736"/>
        <c:axId val="362202128"/>
      </c:barChart>
      <c:catAx>
        <c:axId val="362201736"/>
        <c:scaling>
          <c:orientation val="minMax"/>
        </c:scaling>
        <c:delete val="1"/>
        <c:axPos val="l"/>
        <c:numFmt formatCode="General" sourceLinked="0"/>
        <c:majorTickMark val="none"/>
        <c:minorTickMark val="none"/>
        <c:tickLblPos val="nextTo"/>
        <c:crossAx val="362202128"/>
        <c:crosses val="autoZero"/>
        <c:auto val="1"/>
        <c:lblAlgn val="ctr"/>
        <c:lblOffset val="100"/>
        <c:noMultiLvlLbl val="0"/>
      </c:catAx>
      <c:valAx>
        <c:axId val="362202128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one"/>
        <c:crossAx val="362201736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hu-HU"/>
    </a:p>
  </c:txPr>
  <c:externalData r:id="rId2">
    <c:autoUpdate val="0"/>
  </c:externalData>
</c:chartSpace>
</file>

<file path=ppt/charts/chart24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6.204483647327267E-2"/>
          <c:y val="3.2336369001060164E-3"/>
          <c:w val="0.28926802843181781"/>
          <c:h val="0.83501817736100348"/>
        </c:manualLayout>
      </c:layout>
      <c:pieChart>
        <c:varyColors val="1"/>
        <c:ser>
          <c:idx val="0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dPt>
            <c:idx val="0"/>
            <c:bubble3D val="0"/>
            <c:spPr>
              <a:solidFill>
                <a:srgbClr val="7A2280"/>
              </a:solidFill>
            </c:spPr>
          </c:dPt>
          <c:dPt>
            <c:idx val="1"/>
            <c:bubble3D val="0"/>
            <c:spPr>
              <a:solidFill>
                <a:srgbClr val="3B0541"/>
              </a:solidFill>
            </c:spPr>
          </c:dPt>
          <c:dPt>
            <c:idx val="2"/>
            <c:bubble3D val="0"/>
            <c:spPr>
              <a:solidFill>
                <a:srgbClr val="F7911E"/>
              </a:solidFill>
            </c:spPr>
          </c:dPt>
          <c:dPt>
            <c:idx val="3"/>
            <c:bubble3D val="0"/>
            <c:spPr>
              <a:solidFill>
                <a:srgbClr val="EF5205"/>
              </a:solidFill>
            </c:spPr>
          </c:dPt>
          <c:dPt>
            <c:idx val="4"/>
            <c:bubble3D val="0"/>
            <c:spPr>
              <a:solidFill>
                <a:schemeClr val="tx1">
                  <a:lumMod val="65000"/>
                  <a:lumOff val="35000"/>
                </a:schemeClr>
              </a:solidFill>
            </c:spPr>
          </c:dPt>
          <c:dPt>
            <c:idx val="5"/>
            <c:bubble3D val="0"/>
            <c:spPr>
              <a:solidFill>
                <a:schemeClr val="tx1">
                  <a:lumMod val="50000"/>
                  <a:lumOff val="50000"/>
                </a:schemeClr>
              </a:solidFill>
            </c:spPr>
          </c:dPt>
          <c:dPt>
            <c:idx val="6"/>
            <c:bubble3D val="0"/>
            <c:spPr>
              <a:solidFill>
                <a:schemeClr val="tx1">
                  <a:lumMod val="65000"/>
                  <a:lumOff val="35000"/>
                </a:schemeClr>
              </a:solidFill>
            </c:spPr>
          </c:dPt>
          <c:dPt>
            <c:idx val="7"/>
            <c:bubble3D val="0"/>
            <c:spPr>
              <a:solidFill>
                <a:schemeClr val="tx1">
                  <a:lumMod val="50000"/>
                  <a:lumOff val="50000"/>
                </a:schemeClr>
              </a:solidFill>
            </c:spPr>
          </c:dPt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000">
                    <a:solidFill>
                      <a:schemeClr val="bg1"/>
                    </a:solidFill>
                  </a:defRPr>
                </a:pPr>
                <a:endParaRPr lang="hu-HU"/>
              </a:p>
            </c:txPr>
            <c:dLblPos val="inEnd"/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extLst>
              <c:ext xmlns:c15="http://schemas.microsoft.com/office/drawing/2012/chart" uri="{CE6537A1-D6FC-4f65-9D91-7224C49458BB}"/>
            </c:extLst>
          </c:dLbls>
          <c:cat>
            <c:strRef>
              <c:f>Munka1!$A$2:$A$5</c:f>
              <c:strCache>
                <c:ptCount val="4"/>
                <c:pt idx="0">
                  <c:v>Kategória 1</c:v>
                </c:pt>
                <c:pt idx="1">
                  <c:v>Kategória 2</c:v>
                </c:pt>
                <c:pt idx="2">
                  <c:v>Kategória 3</c:v>
                </c:pt>
                <c:pt idx="3">
                  <c:v>Kategória 4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23</c:v>
                </c:pt>
                <c:pt idx="1">
                  <c:v>30</c:v>
                </c:pt>
                <c:pt idx="2">
                  <c:v>40</c:v>
                </c:pt>
                <c:pt idx="3">
                  <c:v>7</c:v>
                </c:pt>
              </c:numCache>
            </c:numRef>
          </c:val>
        </c:ser>
        <c:dLbls>
          <c:dLblPos val="inEnd"/>
          <c:showLegendKey val="0"/>
          <c:showVal val="1"/>
          <c:showCatName val="0"/>
          <c:showSerName val="0"/>
          <c:showPercent val="0"/>
          <c:showBubbleSize val="0"/>
          <c:showLeaderLines val="1"/>
        </c:dLbls>
        <c:firstSliceAng val="0"/>
      </c:pieChart>
    </c:plotArea>
    <c:legend>
      <c:legendPos val="r"/>
      <c:layout>
        <c:manualLayout>
          <c:xMode val="edge"/>
          <c:yMode val="edge"/>
          <c:x val="0.3904437136462876"/>
          <c:y val="0.20376461549542624"/>
          <c:w val="0.30459997920690768"/>
          <c:h val="0.52112415320792194"/>
        </c:manualLayout>
      </c:layout>
      <c:overlay val="0"/>
      <c:txPr>
        <a:bodyPr/>
        <a:lstStyle/>
        <a:p>
          <a:pPr>
            <a:defRPr sz="1000"/>
          </a:pPr>
          <a:endParaRPr lang="hu-HU"/>
        </a:p>
      </c:txPr>
    </c:legend>
    <c:plotVisOnly val="1"/>
    <c:dispBlanksAs val="gap"/>
    <c:showDLblsOverMax val="0"/>
  </c:chart>
  <c:txPr>
    <a:bodyPr/>
    <a:lstStyle/>
    <a:p>
      <a:pPr>
        <a:defRPr sz="1800"/>
      </a:pPr>
      <a:endParaRPr lang="hu-HU"/>
    </a:p>
  </c:txPr>
  <c:externalData r:id="rId2">
    <c:autoUpdate val="0"/>
  </c:externalData>
</c:chartSpace>
</file>

<file path=ppt/charts/chart24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6.204483647327267E-2"/>
          <c:y val="3.2336369001060164E-3"/>
          <c:w val="0.28926802843181781"/>
          <c:h val="0.83501817736100348"/>
        </c:manualLayout>
      </c:layout>
      <c:pieChart>
        <c:varyColors val="1"/>
        <c:ser>
          <c:idx val="0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dPt>
            <c:idx val="0"/>
            <c:bubble3D val="0"/>
            <c:spPr>
              <a:solidFill>
                <a:srgbClr val="7A2280"/>
              </a:solidFill>
            </c:spPr>
          </c:dPt>
          <c:dPt>
            <c:idx val="1"/>
            <c:bubble3D val="0"/>
            <c:spPr>
              <a:solidFill>
                <a:srgbClr val="3B0541"/>
              </a:solidFill>
            </c:spPr>
          </c:dPt>
          <c:dPt>
            <c:idx val="2"/>
            <c:bubble3D val="0"/>
            <c:spPr>
              <a:solidFill>
                <a:srgbClr val="F7911E"/>
              </a:solidFill>
            </c:spPr>
          </c:dPt>
          <c:dPt>
            <c:idx val="3"/>
            <c:bubble3D val="0"/>
            <c:spPr>
              <a:solidFill>
                <a:srgbClr val="EF5205"/>
              </a:solidFill>
            </c:spPr>
          </c:dPt>
          <c:dPt>
            <c:idx val="4"/>
            <c:bubble3D val="0"/>
            <c:spPr>
              <a:solidFill>
                <a:schemeClr val="tx1">
                  <a:lumMod val="65000"/>
                  <a:lumOff val="35000"/>
                </a:schemeClr>
              </a:solidFill>
            </c:spPr>
          </c:dPt>
          <c:dPt>
            <c:idx val="5"/>
            <c:bubble3D val="0"/>
            <c:spPr>
              <a:solidFill>
                <a:schemeClr val="tx1">
                  <a:lumMod val="50000"/>
                  <a:lumOff val="50000"/>
                </a:schemeClr>
              </a:solidFill>
            </c:spPr>
          </c:dPt>
          <c:dPt>
            <c:idx val="6"/>
            <c:bubble3D val="0"/>
            <c:spPr>
              <a:solidFill>
                <a:schemeClr val="tx1">
                  <a:lumMod val="65000"/>
                  <a:lumOff val="35000"/>
                </a:schemeClr>
              </a:solidFill>
            </c:spPr>
          </c:dPt>
          <c:dPt>
            <c:idx val="7"/>
            <c:bubble3D val="0"/>
            <c:spPr>
              <a:solidFill>
                <a:schemeClr val="tx1">
                  <a:lumMod val="50000"/>
                  <a:lumOff val="50000"/>
                </a:schemeClr>
              </a:solidFill>
            </c:spPr>
          </c:dPt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000">
                    <a:solidFill>
                      <a:schemeClr val="bg1"/>
                    </a:solidFill>
                  </a:defRPr>
                </a:pPr>
                <a:endParaRPr lang="hu-HU"/>
              </a:p>
            </c:txPr>
            <c:dLblPos val="inEnd"/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extLst>
              <c:ext xmlns:c15="http://schemas.microsoft.com/office/drawing/2012/chart" uri="{CE6537A1-D6FC-4f65-9D91-7224C49458BB}"/>
            </c:extLst>
          </c:dLbls>
          <c:cat>
            <c:strRef>
              <c:f>Munka1!$A$2:$A$5</c:f>
              <c:strCache>
                <c:ptCount val="4"/>
                <c:pt idx="0">
                  <c:v>Kategória 1</c:v>
                </c:pt>
                <c:pt idx="1">
                  <c:v>Kategória 2</c:v>
                </c:pt>
                <c:pt idx="2">
                  <c:v>Kategória 3</c:v>
                </c:pt>
                <c:pt idx="3">
                  <c:v>Kategória 4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23</c:v>
                </c:pt>
                <c:pt idx="1">
                  <c:v>30</c:v>
                </c:pt>
                <c:pt idx="2">
                  <c:v>40</c:v>
                </c:pt>
                <c:pt idx="3">
                  <c:v>7</c:v>
                </c:pt>
              </c:numCache>
            </c:numRef>
          </c:val>
        </c:ser>
        <c:dLbls>
          <c:dLblPos val="inEnd"/>
          <c:showLegendKey val="0"/>
          <c:showVal val="1"/>
          <c:showCatName val="0"/>
          <c:showSerName val="0"/>
          <c:showPercent val="0"/>
          <c:showBubbleSize val="0"/>
          <c:showLeaderLines val="1"/>
        </c:dLbls>
        <c:firstSliceAng val="0"/>
      </c:pieChart>
    </c:plotArea>
    <c:legend>
      <c:legendPos val="r"/>
      <c:layout>
        <c:manualLayout>
          <c:xMode val="edge"/>
          <c:yMode val="edge"/>
          <c:x val="0.3904437136462876"/>
          <c:y val="0.20376461549542624"/>
          <c:w val="0.30459997920690768"/>
          <c:h val="0.52112415320792194"/>
        </c:manualLayout>
      </c:layout>
      <c:overlay val="0"/>
      <c:txPr>
        <a:bodyPr/>
        <a:lstStyle/>
        <a:p>
          <a:pPr>
            <a:defRPr sz="1000"/>
          </a:pPr>
          <a:endParaRPr lang="hu-HU"/>
        </a:p>
      </c:txPr>
    </c:legend>
    <c:plotVisOnly val="1"/>
    <c:dispBlanksAs val="gap"/>
    <c:showDLblsOverMax val="0"/>
  </c:chart>
  <c:txPr>
    <a:bodyPr/>
    <a:lstStyle/>
    <a:p>
      <a:pPr>
        <a:defRPr sz="1800"/>
      </a:pPr>
      <a:endParaRPr lang="hu-HU"/>
    </a:p>
  </c:txPr>
  <c:externalData r:id="rId2">
    <c:autoUpdate val="0"/>
  </c:externalData>
</c:chartSpace>
</file>

<file path=ppt/charts/chart24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6.204483647327267E-2"/>
          <c:y val="3.2336369001060164E-3"/>
          <c:w val="0.28926802843181781"/>
          <c:h val="0.83501817736100348"/>
        </c:manualLayout>
      </c:layout>
      <c:pieChart>
        <c:varyColors val="1"/>
        <c:ser>
          <c:idx val="0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dPt>
            <c:idx val="0"/>
            <c:bubble3D val="0"/>
            <c:spPr>
              <a:solidFill>
                <a:srgbClr val="7A2280"/>
              </a:solidFill>
            </c:spPr>
          </c:dPt>
          <c:dPt>
            <c:idx val="1"/>
            <c:bubble3D val="0"/>
            <c:spPr>
              <a:solidFill>
                <a:srgbClr val="3B0541"/>
              </a:solidFill>
            </c:spPr>
          </c:dPt>
          <c:dPt>
            <c:idx val="2"/>
            <c:bubble3D val="0"/>
            <c:spPr>
              <a:solidFill>
                <a:srgbClr val="F7911E"/>
              </a:solidFill>
            </c:spPr>
          </c:dPt>
          <c:dPt>
            <c:idx val="3"/>
            <c:bubble3D val="0"/>
            <c:spPr>
              <a:solidFill>
                <a:srgbClr val="EF5205"/>
              </a:solidFill>
            </c:spPr>
          </c:dPt>
          <c:dPt>
            <c:idx val="4"/>
            <c:bubble3D val="0"/>
            <c:spPr>
              <a:solidFill>
                <a:schemeClr val="tx1">
                  <a:lumMod val="65000"/>
                  <a:lumOff val="35000"/>
                </a:schemeClr>
              </a:solidFill>
            </c:spPr>
          </c:dPt>
          <c:dPt>
            <c:idx val="5"/>
            <c:bubble3D val="0"/>
            <c:spPr>
              <a:solidFill>
                <a:schemeClr val="tx1">
                  <a:lumMod val="50000"/>
                  <a:lumOff val="50000"/>
                </a:schemeClr>
              </a:solidFill>
            </c:spPr>
          </c:dPt>
          <c:dPt>
            <c:idx val="6"/>
            <c:bubble3D val="0"/>
            <c:spPr>
              <a:solidFill>
                <a:schemeClr val="tx1">
                  <a:lumMod val="65000"/>
                  <a:lumOff val="35000"/>
                </a:schemeClr>
              </a:solidFill>
            </c:spPr>
          </c:dPt>
          <c:dPt>
            <c:idx val="7"/>
            <c:bubble3D val="0"/>
            <c:spPr>
              <a:solidFill>
                <a:schemeClr val="tx1">
                  <a:lumMod val="50000"/>
                  <a:lumOff val="50000"/>
                </a:schemeClr>
              </a:solidFill>
            </c:spPr>
          </c:dPt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000">
                    <a:solidFill>
                      <a:schemeClr val="bg1"/>
                    </a:solidFill>
                  </a:defRPr>
                </a:pPr>
                <a:endParaRPr lang="hu-HU"/>
              </a:p>
            </c:txPr>
            <c:dLblPos val="inEnd"/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extLst>
              <c:ext xmlns:c15="http://schemas.microsoft.com/office/drawing/2012/chart" uri="{CE6537A1-D6FC-4f65-9D91-7224C49458BB}"/>
            </c:extLst>
          </c:dLbls>
          <c:cat>
            <c:strRef>
              <c:f>Munka1!$A$2:$A$5</c:f>
              <c:strCache>
                <c:ptCount val="4"/>
                <c:pt idx="0">
                  <c:v>Kategória 1</c:v>
                </c:pt>
                <c:pt idx="1">
                  <c:v>Kategória 2</c:v>
                </c:pt>
                <c:pt idx="2">
                  <c:v>Kategória 3</c:v>
                </c:pt>
                <c:pt idx="3">
                  <c:v>Kategória 4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23</c:v>
                </c:pt>
                <c:pt idx="1">
                  <c:v>30</c:v>
                </c:pt>
                <c:pt idx="2">
                  <c:v>40</c:v>
                </c:pt>
                <c:pt idx="3">
                  <c:v>7</c:v>
                </c:pt>
              </c:numCache>
            </c:numRef>
          </c:val>
        </c:ser>
        <c:dLbls>
          <c:dLblPos val="inEnd"/>
          <c:showLegendKey val="0"/>
          <c:showVal val="1"/>
          <c:showCatName val="0"/>
          <c:showSerName val="0"/>
          <c:showPercent val="0"/>
          <c:showBubbleSize val="0"/>
          <c:showLeaderLines val="1"/>
        </c:dLbls>
        <c:firstSliceAng val="0"/>
      </c:pieChart>
    </c:plotArea>
    <c:legend>
      <c:legendPos val="r"/>
      <c:layout>
        <c:manualLayout>
          <c:xMode val="edge"/>
          <c:yMode val="edge"/>
          <c:x val="5.9658446099380036E-2"/>
          <c:y val="0.88581053844666646"/>
          <c:w val="0.93837343299426001"/>
          <c:h val="0.11189659943717783"/>
        </c:manualLayout>
      </c:layout>
      <c:overlay val="0"/>
      <c:txPr>
        <a:bodyPr/>
        <a:lstStyle/>
        <a:p>
          <a:pPr>
            <a:defRPr sz="1000"/>
          </a:pPr>
          <a:endParaRPr lang="hu-HU"/>
        </a:p>
      </c:txPr>
    </c:legend>
    <c:plotVisOnly val="1"/>
    <c:dispBlanksAs val="gap"/>
    <c:showDLblsOverMax val="0"/>
  </c:chart>
  <c:txPr>
    <a:bodyPr/>
    <a:lstStyle/>
    <a:p>
      <a:pPr>
        <a:defRPr sz="1800"/>
      </a:pPr>
      <a:endParaRPr lang="hu-HU"/>
    </a:p>
  </c:txPr>
  <c:externalData r:id="rId2">
    <c:autoUpdate val="0"/>
  </c:externalData>
</c:chartSpace>
</file>

<file path=ppt/charts/chart24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6.204483647327267E-2"/>
          <c:y val="3.2336369001060164E-3"/>
          <c:w val="0.28926802843181781"/>
          <c:h val="0.83501817736100348"/>
        </c:manualLayout>
      </c:layout>
      <c:pieChart>
        <c:varyColors val="1"/>
        <c:ser>
          <c:idx val="0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dPt>
            <c:idx val="0"/>
            <c:bubble3D val="0"/>
            <c:spPr>
              <a:solidFill>
                <a:srgbClr val="7A2280"/>
              </a:solidFill>
            </c:spPr>
          </c:dPt>
          <c:dPt>
            <c:idx val="1"/>
            <c:bubble3D val="0"/>
            <c:spPr>
              <a:solidFill>
                <a:srgbClr val="3B0541"/>
              </a:solidFill>
            </c:spPr>
          </c:dPt>
          <c:dPt>
            <c:idx val="2"/>
            <c:bubble3D val="0"/>
            <c:spPr>
              <a:solidFill>
                <a:srgbClr val="F7911E"/>
              </a:solidFill>
            </c:spPr>
          </c:dPt>
          <c:dPt>
            <c:idx val="3"/>
            <c:bubble3D val="0"/>
            <c:spPr>
              <a:solidFill>
                <a:srgbClr val="EF5205"/>
              </a:solidFill>
            </c:spPr>
          </c:dPt>
          <c:dPt>
            <c:idx val="4"/>
            <c:bubble3D val="0"/>
            <c:spPr>
              <a:solidFill>
                <a:schemeClr val="tx1">
                  <a:lumMod val="65000"/>
                  <a:lumOff val="35000"/>
                </a:schemeClr>
              </a:solidFill>
            </c:spPr>
          </c:dPt>
          <c:dPt>
            <c:idx val="5"/>
            <c:bubble3D val="0"/>
            <c:spPr>
              <a:solidFill>
                <a:schemeClr val="tx1">
                  <a:lumMod val="50000"/>
                  <a:lumOff val="50000"/>
                </a:schemeClr>
              </a:solidFill>
            </c:spPr>
          </c:dPt>
          <c:dPt>
            <c:idx val="6"/>
            <c:bubble3D val="0"/>
            <c:spPr>
              <a:solidFill>
                <a:schemeClr val="tx1">
                  <a:lumMod val="65000"/>
                  <a:lumOff val="35000"/>
                </a:schemeClr>
              </a:solidFill>
            </c:spPr>
          </c:dPt>
          <c:dPt>
            <c:idx val="7"/>
            <c:bubble3D val="0"/>
            <c:spPr>
              <a:solidFill>
                <a:schemeClr val="tx1">
                  <a:lumMod val="50000"/>
                  <a:lumOff val="50000"/>
                </a:schemeClr>
              </a:solidFill>
            </c:spPr>
          </c:dPt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000">
                    <a:solidFill>
                      <a:schemeClr val="bg1"/>
                    </a:solidFill>
                  </a:defRPr>
                </a:pPr>
                <a:endParaRPr lang="hu-HU"/>
              </a:p>
            </c:txPr>
            <c:dLblPos val="inEnd"/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extLst>
              <c:ext xmlns:c15="http://schemas.microsoft.com/office/drawing/2012/chart" uri="{CE6537A1-D6FC-4f65-9D91-7224C49458BB}"/>
            </c:extLst>
          </c:dLbls>
          <c:cat>
            <c:strRef>
              <c:f>Munka1!$A$2:$A$5</c:f>
              <c:strCache>
                <c:ptCount val="4"/>
                <c:pt idx="0">
                  <c:v>Kategória 1</c:v>
                </c:pt>
                <c:pt idx="1">
                  <c:v>Kategória 2</c:v>
                </c:pt>
                <c:pt idx="2">
                  <c:v>Kategória 3</c:v>
                </c:pt>
                <c:pt idx="3">
                  <c:v>Kategória 4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23</c:v>
                </c:pt>
                <c:pt idx="1">
                  <c:v>30</c:v>
                </c:pt>
                <c:pt idx="2">
                  <c:v>40</c:v>
                </c:pt>
                <c:pt idx="3">
                  <c:v>7</c:v>
                </c:pt>
              </c:numCache>
            </c:numRef>
          </c:val>
        </c:ser>
        <c:dLbls>
          <c:dLblPos val="inEnd"/>
          <c:showLegendKey val="0"/>
          <c:showVal val="1"/>
          <c:showCatName val="0"/>
          <c:showSerName val="0"/>
          <c:showPercent val="0"/>
          <c:showBubbleSize val="0"/>
          <c:showLeaderLines val="1"/>
        </c:dLbls>
        <c:firstSliceAng val="0"/>
      </c:pieChart>
    </c:plotArea>
    <c:plotVisOnly val="1"/>
    <c:dispBlanksAs val="gap"/>
    <c:showDLblsOverMax val="0"/>
  </c:chart>
  <c:txPr>
    <a:bodyPr/>
    <a:lstStyle/>
    <a:p>
      <a:pPr>
        <a:defRPr sz="1800"/>
      </a:pPr>
      <a:endParaRPr lang="hu-HU"/>
    </a:p>
  </c:txPr>
  <c:externalData r:id="rId2">
    <c:autoUpdate val="0"/>
  </c:externalData>
</c:chartSpace>
</file>

<file path=ppt/charts/chart24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6.204483647327267E-2"/>
          <c:y val="3.2336369001060164E-3"/>
          <c:w val="0.28926802843181781"/>
          <c:h val="0.83501817736100348"/>
        </c:manualLayout>
      </c:layout>
      <c:pieChart>
        <c:varyColors val="1"/>
        <c:ser>
          <c:idx val="0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dPt>
            <c:idx val="0"/>
            <c:bubble3D val="0"/>
            <c:spPr>
              <a:solidFill>
                <a:srgbClr val="7A2280"/>
              </a:solidFill>
            </c:spPr>
          </c:dPt>
          <c:dPt>
            <c:idx val="1"/>
            <c:bubble3D val="0"/>
            <c:spPr>
              <a:solidFill>
                <a:srgbClr val="3B0541"/>
              </a:solidFill>
            </c:spPr>
          </c:dPt>
          <c:dPt>
            <c:idx val="2"/>
            <c:bubble3D val="0"/>
            <c:spPr>
              <a:solidFill>
                <a:srgbClr val="F7911E"/>
              </a:solidFill>
            </c:spPr>
          </c:dPt>
          <c:dPt>
            <c:idx val="3"/>
            <c:bubble3D val="0"/>
            <c:spPr>
              <a:solidFill>
                <a:srgbClr val="EF5205"/>
              </a:solidFill>
            </c:spPr>
          </c:dPt>
          <c:dPt>
            <c:idx val="4"/>
            <c:bubble3D val="0"/>
            <c:spPr>
              <a:solidFill>
                <a:schemeClr val="tx1">
                  <a:lumMod val="65000"/>
                  <a:lumOff val="35000"/>
                </a:schemeClr>
              </a:solidFill>
            </c:spPr>
          </c:dPt>
          <c:dPt>
            <c:idx val="5"/>
            <c:bubble3D val="0"/>
            <c:spPr>
              <a:solidFill>
                <a:schemeClr val="tx1">
                  <a:lumMod val="50000"/>
                  <a:lumOff val="50000"/>
                </a:schemeClr>
              </a:solidFill>
            </c:spPr>
          </c:dPt>
          <c:dPt>
            <c:idx val="6"/>
            <c:bubble3D val="0"/>
            <c:spPr>
              <a:solidFill>
                <a:schemeClr val="tx1">
                  <a:lumMod val="65000"/>
                  <a:lumOff val="35000"/>
                </a:schemeClr>
              </a:solidFill>
            </c:spPr>
          </c:dPt>
          <c:dPt>
            <c:idx val="7"/>
            <c:bubble3D val="0"/>
            <c:spPr>
              <a:solidFill>
                <a:schemeClr val="tx1">
                  <a:lumMod val="50000"/>
                  <a:lumOff val="50000"/>
                </a:schemeClr>
              </a:solidFill>
            </c:spPr>
          </c:dPt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000">
                    <a:solidFill>
                      <a:schemeClr val="bg1"/>
                    </a:solidFill>
                  </a:defRPr>
                </a:pPr>
                <a:endParaRPr lang="hu-HU"/>
              </a:p>
            </c:txPr>
            <c:dLblPos val="inEnd"/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extLst>
              <c:ext xmlns:c15="http://schemas.microsoft.com/office/drawing/2012/chart" uri="{CE6537A1-D6FC-4f65-9D91-7224C49458BB}"/>
            </c:extLst>
          </c:dLbls>
          <c:cat>
            <c:strRef>
              <c:f>Munka1!$A$2:$A$5</c:f>
              <c:strCache>
                <c:ptCount val="4"/>
                <c:pt idx="0">
                  <c:v>Kategória 1</c:v>
                </c:pt>
                <c:pt idx="1">
                  <c:v>Kategória 2</c:v>
                </c:pt>
                <c:pt idx="2">
                  <c:v>Kategória 3</c:v>
                </c:pt>
                <c:pt idx="3">
                  <c:v>Kategória 4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23</c:v>
                </c:pt>
                <c:pt idx="1">
                  <c:v>30</c:v>
                </c:pt>
                <c:pt idx="2">
                  <c:v>40</c:v>
                </c:pt>
                <c:pt idx="3">
                  <c:v>7</c:v>
                </c:pt>
              </c:numCache>
            </c:numRef>
          </c:val>
        </c:ser>
        <c:dLbls>
          <c:dLblPos val="inEnd"/>
          <c:showLegendKey val="0"/>
          <c:showVal val="1"/>
          <c:showCatName val="0"/>
          <c:showSerName val="0"/>
          <c:showPercent val="0"/>
          <c:showBubbleSize val="0"/>
          <c:showLeaderLines val="1"/>
        </c:dLbls>
        <c:firstSliceAng val="0"/>
      </c:pieChart>
    </c:plotArea>
    <c:legend>
      <c:legendPos val="r"/>
      <c:layout>
        <c:manualLayout>
          <c:xMode val="edge"/>
          <c:yMode val="edge"/>
          <c:x val="5.9658446099380036E-2"/>
          <c:y val="0.88581053844666646"/>
          <c:w val="0.93837343299426001"/>
          <c:h val="0.11189659943717783"/>
        </c:manualLayout>
      </c:layout>
      <c:overlay val="0"/>
      <c:txPr>
        <a:bodyPr/>
        <a:lstStyle/>
        <a:p>
          <a:pPr>
            <a:defRPr sz="1000"/>
          </a:pPr>
          <a:endParaRPr lang="hu-HU"/>
        </a:p>
      </c:txPr>
    </c:legend>
    <c:plotVisOnly val="1"/>
    <c:dispBlanksAs val="gap"/>
    <c:showDLblsOverMax val="0"/>
  </c:chart>
  <c:txPr>
    <a:bodyPr/>
    <a:lstStyle/>
    <a:p>
      <a:pPr>
        <a:defRPr sz="1800"/>
      </a:pPr>
      <a:endParaRPr lang="hu-HU"/>
    </a:p>
  </c:txPr>
  <c:externalData r:id="rId2">
    <c:autoUpdate val="0"/>
  </c:externalData>
</c:chartSpace>
</file>

<file path=ppt/charts/chart24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6.204483647327267E-2"/>
          <c:y val="3.2336369001060164E-3"/>
          <c:w val="0.28926802843181781"/>
          <c:h val="0.83501817736100348"/>
        </c:manualLayout>
      </c:layout>
      <c:pieChart>
        <c:varyColors val="1"/>
        <c:ser>
          <c:idx val="0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dPt>
            <c:idx val="0"/>
            <c:bubble3D val="0"/>
            <c:spPr>
              <a:solidFill>
                <a:srgbClr val="7A2280"/>
              </a:solidFill>
            </c:spPr>
          </c:dPt>
          <c:dPt>
            <c:idx val="1"/>
            <c:bubble3D val="0"/>
            <c:spPr>
              <a:solidFill>
                <a:srgbClr val="3B0541"/>
              </a:solidFill>
            </c:spPr>
          </c:dPt>
          <c:dPt>
            <c:idx val="2"/>
            <c:bubble3D val="0"/>
            <c:spPr>
              <a:solidFill>
                <a:srgbClr val="F7911E"/>
              </a:solidFill>
            </c:spPr>
          </c:dPt>
          <c:dPt>
            <c:idx val="3"/>
            <c:bubble3D val="0"/>
            <c:spPr>
              <a:solidFill>
                <a:srgbClr val="EF5205"/>
              </a:solidFill>
            </c:spPr>
          </c:dPt>
          <c:dPt>
            <c:idx val="4"/>
            <c:bubble3D val="0"/>
            <c:spPr>
              <a:solidFill>
                <a:schemeClr val="tx1">
                  <a:lumMod val="65000"/>
                  <a:lumOff val="35000"/>
                </a:schemeClr>
              </a:solidFill>
            </c:spPr>
          </c:dPt>
          <c:dPt>
            <c:idx val="5"/>
            <c:bubble3D val="0"/>
            <c:spPr>
              <a:solidFill>
                <a:schemeClr val="tx1">
                  <a:lumMod val="50000"/>
                  <a:lumOff val="50000"/>
                </a:schemeClr>
              </a:solidFill>
            </c:spPr>
          </c:dPt>
          <c:dPt>
            <c:idx val="6"/>
            <c:bubble3D val="0"/>
            <c:spPr>
              <a:solidFill>
                <a:schemeClr val="tx1">
                  <a:lumMod val="65000"/>
                  <a:lumOff val="35000"/>
                </a:schemeClr>
              </a:solidFill>
            </c:spPr>
          </c:dPt>
          <c:dPt>
            <c:idx val="7"/>
            <c:bubble3D val="0"/>
            <c:spPr>
              <a:solidFill>
                <a:schemeClr val="tx1">
                  <a:lumMod val="50000"/>
                  <a:lumOff val="50000"/>
                </a:schemeClr>
              </a:solidFill>
            </c:spPr>
          </c:dPt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000">
                    <a:solidFill>
                      <a:schemeClr val="bg1"/>
                    </a:solidFill>
                  </a:defRPr>
                </a:pPr>
                <a:endParaRPr lang="hu-HU"/>
              </a:p>
            </c:txPr>
            <c:dLblPos val="inEnd"/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extLst>
              <c:ext xmlns:c15="http://schemas.microsoft.com/office/drawing/2012/chart" uri="{CE6537A1-D6FC-4f65-9D91-7224C49458BB}"/>
            </c:extLst>
          </c:dLbls>
          <c:cat>
            <c:strRef>
              <c:f>Munka1!$A$2:$A$5</c:f>
              <c:strCache>
                <c:ptCount val="4"/>
                <c:pt idx="0">
                  <c:v>Kategória 1</c:v>
                </c:pt>
                <c:pt idx="1">
                  <c:v>Kategória 2</c:v>
                </c:pt>
                <c:pt idx="2">
                  <c:v>Kategória 3</c:v>
                </c:pt>
                <c:pt idx="3">
                  <c:v>Kategória 4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23</c:v>
                </c:pt>
                <c:pt idx="1">
                  <c:v>30</c:v>
                </c:pt>
                <c:pt idx="2">
                  <c:v>40</c:v>
                </c:pt>
                <c:pt idx="3">
                  <c:v>7</c:v>
                </c:pt>
              </c:numCache>
            </c:numRef>
          </c:val>
        </c:ser>
        <c:dLbls>
          <c:dLblPos val="inEnd"/>
          <c:showLegendKey val="0"/>
          <c:showVal val="1"/>
          <c:showCatName val="0"/>
          <c:showSerName val="0"/>
          <c:showPercent val="0"/>
          <c:showBubbleSize val="0"/>
          <c:showLeaderLines val="1"/>
        </c:dLbls>
        <c:firstSliceAng val="0"/>
      </c:pieChart>
    </c:plotArea>
    <c:plotVisOnly val="1"/>
    <c:dispBlanksAs val="gap"/>
    <c:showDLblsOverMax val="0"/>
  </c:chart>
  <c:txPr>
    <a:bodyPr/>
    <a:lstStyle/>
    <a:p>
      <a:pPr>
        <a:defRPr sz="1800"/>
      </a:pPr>
      <a:endParaRPr lang="hu-HU"/>
    </a:p>
  </c:txPr>
  <c:externalData r:id="rId2">
    <c:autoUpdate val="0"/>
  </c:externalData>
</c:chartSpace>
</file>

<file path=ppt/charts/chart24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0.25027288197731368"/>
          <c:y val="0.15787769339202273"/>
          <c:w val="0.22859269068086432"/>
          <c:h val="0.68134587025774318"/>
        </c:manualLayout>
      </c:layout>
      <c:barChart>
        <c:barDir val="bar"/>
        <c:grouping val="clustered"/>
        <c:varyColors val="0"/>
        <c:ser>
          <c:idx val="8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spPr>
            <a:solidFill>
              <a:srgbClr val="F7911E"/>
            </a:solidFill>
            <a:ln w="25527">
              <a:noFill/>
            </a:ln>
          </c:spPr>
          <c:invertIfNegative val="0"/>
          <c:dPt>
            <c:idx val="0"/>
            <c:invertIfNegative val="0"/>
            <c:bubble3D val="0"/>
            <c:spPr>
              <a:solidFill>
                <a:srgbClr val="EF5205"/>
              </a:solidFill>
              <a:ln w="25527">
                <a:noFill/>
              </a:ln>
            </c:spPr>
          </c:dPt>
          <c:dPt>
            <c:idx val="2"/>
            <c:invertIfNegative val="0"/>
            <c:bubble3D val="0"/>
            <c:spPr>
              <a:solidFill>
                <a:srgbClr val="3B0541"/>
              </a:solidFill>
              <a:ln w="25527">
                <a:noFill/>
              </a:ln>
            </c:spPr>
          </c:dPt>
          <c:dPt>
            <c:idx val="3"/>
            <c:invertIfNegative val="0"/>
            <c:bubble3D val="0"/>
            <c:spPr>
              <a:solidFill>
                <a:srgbClr val="7A2280"/>
              </a:solidFill>
              <a:ln w="25527">
                <a:noFill/>
              </a:ln>
            </c:spPr>
          </c:dPt>
          <c:dLbls>
            <c:numFmt formatCode="#,##0" sourceLinked="0"/>
            <c:spPr>
              <a:noFill/>
              <a:ln w="25527">
                <a:noFill/>
              </a:ln>
            </c:spPr>
            <c:txPr>
              <a:bodyPr/>
              <a:lstStyle/>
              <a:p>
                <a:pPr>
                  <a:defRPr sz="1000" b="0" i="0" u="none" strike="noStrike" baseline="0">
                    <a:solidFill>
                      <a:srgbClr val="FFFFFF"/>
                    </a:solidFill>
                    <a:latin typeface="+mn-lt"/>
                    <a:ea typeface="Arial"/>
                    <a:cs typeface="Arial"/>
                  </a:defRPr>
                </a:pPr>
                <a:endParaRPr lang="hu-H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Munka1!$A$2:$A$5</c:f>
              <c:strCache>
                <c:ptCount val="4"/>
                <c:pt idx="0">
                  <c:v>Kategória 1</c:v>
                </c:pt>
                <c:pt idx="1">
                  <c:v>Kategória 2</c:v>
                </c:pt>
                <c:pt idx="2">
                  <c:v>Kategória 3</c:v>
                </c:pt>
                <c:pt idx="3">
                  <c:v>Kategória 4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23</c:v>
                </c:pt>
                <c:pt idx="1">
                  <c:v>30</c:v>
                </c:pt>
                <c:pt idx="2">
                  <c:v>40</c:v>
                </c:pt>
                <c:pt idx="3">
                  <c:v>7</c:v>
                </c:pt>
              </c:numCache>
            </c:numRef>
          </c:val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19"/>
        <c:axId val="362207616"/>
        <c:axId val="362208008"/>
      </c:barChart>
      <c:catAx>
        <c:axId val="362207616"/>
        <c:scaling>
          <c:orientation val="maxMin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ln w="9572">
            <a:noFill/>
          </a:ln>
        </c:spPr>
        <c:txPr>
          <a:bodyPr rot="0" vert="horz"/>
          <a:lstStyle/>
          <a:p>
            <a:pPr>
              <a:defRPr sz="1000" b="0" i="0" u="none" strike="noStrike" baseline="0">
                <a:solidFill>
                  <a:srgbClr val="333333"/>
                </a:solidFill>
                <a:latin typeface="+mn-lt"/>
                <a:ea typeface="Arial"/>
                <a:cs typeface="Arial"/>
              </a:defRPr>
            </a:pPr>
            <a:endParaRPr lang="hu-HU"/>
          </a:p>
        </c:txPr>
        <c:crossAx val="362208008"/>
        <c:crosses val="autoZero"/>
        <c:auto val="1"/>
        <c:lblAlgn val="ctr"/>
        <c:lblOffset val="100"/>
        <c:tickLblSkip val="1"/>
        <c:tickMarkSkip val="1"/>
        <c:noMultiLvlLbl val="0"/>
      </c:catAx>
      <c:valAx>
        <c:axId val="362208008"/>
        <c:scaling>
          <c:orientation val="minMax"/>
        </c:scaling>
        <c:delete val="0"/>
        <c:axPos val="t"/>
        <c:numFmt formatCode="General" sourceLinked="1"/>
        <c:majorTickMark val="none"/>
        <c:minorTickMark val="none"/>
        <c:tickLblPos val="none"/>
        <c:spPr>
          <a:ln w="9572">
            <a:noFill/>
          </a:ln>
        </c:spPr>
        <c:crossAx val="362207616"/>
        <c:crosses val="autoZero"/>
        <c:crossBetween val="between"/>
      </c:valAx>
      <c:spPr>
        <a:noFill/>
        <a:ln w="25527">
          <a:noFill/>
        </a:ln>
      </c:spPr>
    </c:plotArea>
    <c:plotVisOnly val="1"/>
    <c:dispBlanksAs val="gap"/>
    <c:showDLblsOverMax val="0"/>
  </c:chart>
  <c:spPr>
    <a:noFill/>
    <a:ln>
      <a:noFill/>
    </a:ln>
  </c:spPr>
  <c:txPr>
    <a:bodyPr/>
    <a:lstStyle/>
    <a:p>
      <a:pPr>
        <a:defRPr sz="1809" b="1" i="0" u="none" strike="noStrike" baseline="0">
          <a:solidFill>
            <a:schemeClr val="tx1"/>
          </a:solidFill>
          <a:latin typeface="Arial"/>
          <a:ea typeface="Arial"/>
          <a:cs typeface="Arial"/>
        </a:defRPr>
      </a:pPr>
      <a:endParaRPr lang="hu-HU"/>
    </a:p>
  </c:txPr>
  <c:externalData r:id="rId2">
    <c:autoUpdate val="0"/>
  </c:externalData>
</c:chartSpace>
</file>

<file path=ppt/charts/chart24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1.6777399003025942E-2"/>
          <c:y val="6.1588841614973543E-2"/>
          <c:w val="0.92621500654176669"/>
          <c:h val="0.68134587025774318"/>
        </c:manualLayout>
      </c:layout>
      <c:barChart>
        <c:barDir val="bar"/>
        <c:grouping val="clustered"/>
        <c:varyColors val="0"/>
        <c:ser>
          <c:idx val="8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spPr>
            <a:solidFill>
              <a:srgbClr val="F7911E"/>
            </a:solidFill>
            <a:ln w="25527">
              <a:noFill/>
            </a:ln>
          </c:spPr>
          <c:invertIfNegative val="0"/>
          <c:dPt>
            <c:idx val="0"/>
            <c:invertIfNegative val="0"/>
            <c:bubble3D val="0"/>
            <c:spPr>
              <a:solidFill>
                <a:srgbClr val="EF5205"/>
              </a:solidFill>
              <a:ln w="25527">
                <a:noFill/>
              </a:ln>
            </c:spPr>
          </c:dPt>
          <c:dPt>
            <c:idx val="2"/>
            <c:invertIfNegative val="0"/>
            <c:bubble3D val="0"/>
            <c:spPr>
              <a:solidFill>
                <a:srgbClr val="3B0541"/>
              </a:solidFill>
              <a:ln w="25527">
                <a:noFill/>
              </a:ln>
            </c:spPr>
          </c:dPt>
          <c:dPt>
            <c:idx val="3"/>
            <c:invertIfNegative val="0"/>
            <c:bubble3D val="0"/>
            <c:spPr>
              <a:solidFill>
                <a:srgbClr val="7A2280"/>
              </a:solidFill>
              <a:ln w="25527">
                <a:noFill/>
              </a:ln>
            </c:spPr>
          </c:dPt>
          <c:dLbls>
            <c:numFmt formatCode="#,##0" sourceLinked="0"/>
            <c:spPr>
              <a:noFill/>
              <a:ln w="25527">
                <a:noFill/>
              </a:ln>
            </c:spPr>
            <c:txPr>
              <a:bodyPr/>
              <a:lstStyle/>
              <a:p>
                <a:pPr>
                  <a:defRPr sz="1000" b="0" i="0" u="none" strike="noStrike" baseline="0">
                    <a:solidFill>
                      <a:srgbClr val="FFFFFF"/>
                    </a:solidFill>
                    <a:latin typeface="+mn-lt"/>
                    <a:ea typeface="Arial"/>
                    <a:cs typeface="Arial"/>
                  </a:defRPr>
                </a:pPr>
                <a:endParaRPr lang="hu-H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Munka1!$A$2:$A$5</c:f>
              <c:strCache>
                <c:ptCount val="4"/>
                <c:pt idx="0">
                  <c:v>Kategória 1</c:v>
                </c:pt>
                <c:pt idx="1">
                  <c:v>Kategória 2</c:v>
                </c:pt>
                <c:pt idx="2">
                  <c:v>Kategória 3</c:v>
                </c:pt>
                <c:pt idx="3">
                  <c:v>Kategória 4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13</c:v>
                </c:pt>
                <c:pt idx="1">
                  <c:v>38</c:v>
                </c:pt>
                <c:pt idx="2">
                  <c:v>25</c:v>
                </c:pt>
                <c:pt idx="3">
                  <c:v>24</c:v>
                </c:pt>
              </c:numCache>
            </c:numRef>
          </c:val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19"/>
        <c:axId val="362208792"/>
        <c:axId val="362209184"/>
      </c:barChart>
      <c:catAx>
        <c:axId val="362208792"/>
        <c:scaling>
          <c:orientation val="maxMin"/>
        </c:scaling>
        <c:delete val="1"/>
        <c:axPos val="l"/>
        <c:numFmt formatCode="General" sourceLinked="1"/>
        <c:majorTickMark val="none"/>
        <c:minorTickMark val="none"/>
        <c:tickLblPos val="nextTo"/>
        <c:crossAx val="362209184"/>
        <c:crosses val="autoZero"/>
        <c:auto val="1"/>
        <c:lblAlgn val="ctr"/>
        <c:lblOffset val="100"/>
        <c:tickLblSkip val="1"/>
        <c:tickMarkSkip val="1"/>
        <c:noMultiLvlLbl val="0"/>
      </c:catAx>
      <c:valAx>
        <c:axId val="362209184"/>
        <c:scaling>
          <c:orientation val="minMax"/>
        </c:scaling>
        <c:delete val="0"/>
        <c:axPos val="t"/>
        <c:numFmt formatCode="General" sourceLinked="1"/>
        <c:majorTickMark val="none"/>
        <c:minorTickMark val="none"/>
        <c:tickLblPos val="none"/>
        <c:spPr>
          <a:ln w="9572">
            <a:noFill/>
          </a:ln>
        </c:spPr>
        <c:crossAx val="362208792"/>
        <c:crosses val="autoZero"/>
        <c:crossBetween val="between"/>
      </c:valAx>
      <c:spPr>
        <a:noFill/>
        <a:ln w="25527">
          <a:noFill/>
        </a:ln>
      </c:spPr>
    </c:plotArea>
    <c:plotVisOnly val="1"/>
    <c:dispBlanksAs val="gap"/>
    <c:showDLblsOverMax val="0"/>
  </c:chart>
  <c:spPr>
    <a:noFill/>
    <a:ln>
      <a:noFill/>
    </a:ln>
  </c:spPr>
  <c:txPr>
    <a:bodyPr/>
    <a:lstStyle/>
    <a:p>
      <a:pPr>
        <a:defRPr sz="1809" b="1" i="0" u="none" strike="noStrike" baseline="0">
          <a:solidFill>
            <a:schemeClr val="tx1"/>
          </a:solidFill>
          <a:latin typeface="Arial"/>
          <a:ea typeface="Arial"/>
          <a:cs typeface="Arial"/>
        </a:defRPr>
      </a:pPr>
      <a:endParaRPr lang="hu-HU"/>
    </a:p>
  </c:txPr>
  <c:externalData r:id="rId2">
    <c:autoUpdate val="0"/>
  </c:externalData>
</c:chartSpace>
</file>

<file path=ppt/charts/chart24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4.890554537405019E-3"/>
          <c:y val="6.9612911296752844E-2"/>
          <c:w val="0.92621500654176669"/>
          <c:h val="0.68134587025774318"/>
        </c:manualLayout>
      </c:layout>
      <c:barChart>
        <c:barDir val="bar"/>
        <c:grouping val="clustered"/>
        <c:varyColors val="0"/>
        <c:ser>
          <c:idx val="8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spPr>
            <a:solidFill>
              <a:srgbClr val="F7911E"/>
            </a:solidFill>
            <a:ln w="25527">
              <a:noFill/>
            </a:ln>
          </c:spPr>
          <c:invertIfNegative val="0"/>
          <c:dPt>
            <c:idx val="0"/>
            <c:invertIfNegative val="0"/>
            <c:bubble3D val="0"/>
            <c:spPr>
              <a:solidFill>
                <a:srgbClr val="EF5205"/>
              </a:solidFill>
              <a:ln w="25527">
                <a:noFill/>
              </a:ln>
            </c:spPr>
          </c:dPt>
          <c:dPt>
            <c:idx val="2"/>
            <c:invertIfNegative val="0"/>
            <c:bubble3D val="0"/>
            <c:spPr>
              <a:solidFill>
                <a:srgbClr val="3B0541"/>
              </a:solidFill>
              <a:ln w="25527">
                <a:noFill/>
              </a:ln>
            </c:spPr>
          </c:dPt>
          <c:dPt>
            <c:idx val="3"/>
            <c:invertIfNegative val="0"/>
            <c:bubble3D val="0"/>
            <c:spPr>
              <a:solidFill>
                <a:srgbClr val="7A2280"/>
              </a:solidFill>
              <a:ln w="25527">
                <a:noFill/>
              </a:ln>
            </c:spPr>
          </c:dPt>
          <c:dLbls>
            <c:numFmt formatCode="#,##0" sourceLinked="0"/>
            <c:spPr>
              <a:noFill/>
              <a:ln w="25527">
                <a:noFill/>
              </a:ln>
            </c:spPr>
            <c:txPr>
              <a:bodyPr/>
              <a:lstStyle/>
              <a:p>
                <a:pPr>
                  <a:defRPr sz="1000" b="0" i="0" u="none" strike="noStrike" baseline="0">
                    <a:solidFill>
                      <a:srgbClr val="FFFFFF"/>
                    </a:solidFill>
                    <a:latin typeface="+mn-lt"/>
                    <a:ea typeface="Arial"/>
                    <a:cs typeface="Arial"/>
                  </a:defRPr>
                </a:pPr>
                <a:endParaRPr lang="hu-H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Munka1!$A$2:$A$5</c:f>
              <c:strCache>
                <c:ptCount val="4"/>
                <c:pt idx="0">
                  <c:v>Kategória 1</c:v>
                </c:pt>
                <c:pt idx="1">
                  <c:v>Kategória 2</c:v>
                </c:pt>
                <c:pt idx="2">
                  <c:v>Kategória 3</c:v>
                </c:pt>
                <c:pt idx="3">
                  <c:v>Kategória 4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25</c:v>
                </c:pt>
                <c:pt idx="1">
                  <c:v>12</c:v>
                </c:pt>
                <c:pt idx="2">
                  <c:v>45</c:v>
                </c:pt>
                <c:pt idx="3">
                  <c:v>18</c:v>
                </c:pt>
              </c:numCache>
            </c:numRef>
          </c:val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19"/>
        <c:axId val="362209968"/>
        <c:axId val="370376816"/>
      </c:barChart>
      <c:catAx>
        <c:axId val="362209968"/>
        <c:scaling>
          <c:orientation val="maxMin"/>
        </c:scaling>
        <c:delete val="1"/>
        <c:axPos val="l"/>
        <c:numFmt formatCode="General" sourceLinked="1"/>
        <c:majorTickMark val="none"/>
        <c:minorTickMark val="none"/>
        <c:tickLblPos val="nextTo"/>
        <c:crossAx val="370376816"/>
        <c:crosses val="autoZero"/>
        <c:auto val="1"/>
        <c:lblAlgn val="ctr"/>
        <c:lblOffset val="100"/>
        <c:tickLblSkip val="1"/>
        <c:tickMarkSkip val="1"/>
        <c:noMultiLvlLbl val="0"/>
      </c:catAx>
      <c:valAx>
        <c:axId val="370376816"/>
        <c:scaling>
          <c:orientation val="minMax"/>
        </c:scaling>
        <c:delete val="0"/>
        <c:axPos val="t"/>
        <c:numFmt formatCode="General" sourceLinked="1"/>
        <c:majorTickMark val="none"/>
        <c:minorTickMark val="none"/>
        <c:tickLblPos val="none"/>
        <c:spPr>
          <a:ln w="9572">
            <a:noFill/>
          </a:ln>
        </c:spPr>
        <c:crossAx val="362209968"/>
        <c:crosses val="autoZero"/>
        <c:crossBetween val="between"/>
      </c:valAx>
      <c:spPr>
        <a:noFill/>
        <a:ln w="25527">
          <a:noFill/>
        </a:ln>
      </c:spPr>
    </c:plotArea>
    <c:plotVisOnly val="1"/>
    <c:dispBlanksAs val="gap"/>
    <c:showDLblsOverMax val="0"/>
  </c:chart>
  <c:spPr>
    <a:noFill/>
    <a:ln>
      <a:noFill/>
    </a:ln>
  </c:spPr>
  <c:txPr>
    <a:bodyPr/>
    <a:lstStyle/>
    <a:p>
      <a:pPr>
        <a:defRPr sz="1809" b="1" i="0" u="none" strike="noStrike" baseline="0">
          <a:solidFill>
            <a:schemeClr val="tx1"/>
          </a:solidFill>
          <a:latin typeface="Arial"/>
          <a:ea typeface="Arial"/>
          <a:cs typeface="Arial"/>
        </a:defRPr>
      </a:pPr>
      <a:endParaRPr lang="hu-HU"/>
    </a:p>
  </c:txPr>
  <c:externalData r:id="rId2">
    <c:autoUpdate val="0"/>
  </c:externalData>
</c:chartSpace>
</file>

<file path=ppt/charts/chart2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1.7224236363670931E-2"/>
          <c:y val="2.4269712764777643E-2"/>
          <c:w val="0.80794501172046551"/>
          <c:h val="0.95146057447044474"/>
        </c:manualLayout>
      </c:layout>
      <c:barChart>
        <c:barDir val="bar"/>
        <c:grouping val="stacked"/>
        <c:varyColors val="0"/>
        <c:ser>
          <c:idx val="0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spPr>
            <a:solidFill>
              <a:srgbClr val="F7911E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1</c:v>
                </c:pt>
                <c:pt idx="1">
                  <c:v>2.5</c:v>
                </c:pt>
                <c:pt idx="2">
                  <c:v>3.5</c:v>
                </c:pt>
                <c:pt idx="3">
                  <c:v>2</c:v>
                </c:pt>
              </c:numCache>
            </c:numRef>
          </c:val>
        </c:ser>
        <c:ser>
          <c:idx val="1"/>
          <c:order val="1"/>
          <c:tx>
            <c:strRef>
              <c:f>Munka1!$C$1</c:f>
              <c:strCache>
                <c:ptCount val="1"/>
                <c:pt idx="0">
                  <c:v>Sorozat 2</c:v>
                </c:pt>
              </c:strCache>
            </c:strRef>
          </c:tx>
          <c:spPr>
            <a:solidFill>
              <a:srgbClr val="EF5205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Munka1!$C$2:$C$5</c:f>
              <c:numCache>
                <c:formatCode>General</c:formatCode>
                <c:ptCount val="4"/>
                <c:pt idx="0">
                  <c:v>2.4</c:v>
                </c:pt>
                <c:pt idx="1">
                  <c:v>2.8</c:v>
                </c:pt>
                <c:pt idx="2">
                  <c:v>4.4000000000000004</c:v>
                </c:pt>
                <c:pt idx="3">
                  <c:v>2.8</c:v>
                </c:pt>
              </c:numCache>
            </c:numRef>
          </c:val>
        </c:ser>
        <c:ser>
          <c:idx val="2"/>
          <c:order val="2"/>
          <c:tx>
            <c:strRef>
              <c:f>Munka1!$D$1</c:f>
              <c:strCache>
                <c:ptCount val="1"/>
                <c:pt idx="0">
                  <c:v>Sorozat 3</c:v>
                </c:pt>
              </c:strCache>
            </c:strRef>
          </c:tx>
          <c:spPr>
            <a:solidFill>
              <a:srgbClr val="C50017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Munka1!$D$2:$D$5</c:f>
              <c:numCache>
                <c:formatCode>General</c:formatCode>
                <c:ptCount val="4"/>
                <c:pt idx="0">
                  <c:v>1</c:v>
                </c:pt>
                <c:pt idx="1">
                  <c:v>1.5</c:v>
                </c:pt>
                <c:pt idx="2">
                  <c:v>2</c:v>
                </c:pt>
                <c:pt idx="3">
                  <c:v>3.2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0"/>
        <c:overlap val="100"/>
        <c:axId val="281385768"/>
        <c:axId val="281386160"/>
      </c:barChart>
      <c:catAx>
        <c:axId val="281385768"/>
        <c:scaling>
          <c:orientation val="minMax"/>
        </c:scaling>
        <c:delete val="1"/>
        <c:axPos val="l"/>
        <c:numFmt formatCode="General" sourceLinked="0"/>
        <c:majorTickMark val="none"/>
        <c:minorTickMark val="none"/>
        <c:tickLblPos val="nextTo"/>
        <c:crossAx val="281386160"/>
        <c:crosses val="autoZero"/>
        <c:auto val="1"/>
        <c:lblAlgn val="ctr"/>
        <c:lblOffset val="100"/>
        <c:noMultiLvlLbl val="0"/>
      </c:catAx>
      <c:valAx>
        <c:axId val="281386160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one"/>
        <c:crossAx val="281385768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hu-HU"/>
    </a:p>
  </c:txPr>
  <c:externalData r:id="rId2">
    <c:autoUpdate val="0"/>
  </c:externalData>
</c:chartSpace>
</file>

<file path=ppt/charts/chart25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0.25027288197731368"/>
          <c:y val="0.15787769339202273"/>
          <c:w val="0.22859269068086432"/>
          <c:h val="0.68134587025774318"/>
        </c:manualLayout>
      </c:layout>
      <c:barChart>
        <c:barDir val="bar"/>
        <c:grouping val="clustered"/>
        <c:varyColors val="0"/>
        <c:ser>
          <c:idx val="8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spPr>
            <a:solidFill>
              <a:srgbClr val="F7911E"/>
            </a:solidFill>
            <a:ln w="25527">
              <a:noFill/>
            </a:ln>
          </c:spPr>
          <c:invertIfNegative val="0"/>
          <c:dPt>
            <c:idx val="0"/>
            <c:invertIfNegative val="0"/>
            <c:bubble3D val="0"/>
            <c:spPr>
              <a:solidFill>
                <a:srgbClr val="EF5205"/>
              </a:solidFill>
              <a:ln w="25527">
                <a:noFill/>
              </a:ln>
            </c:spPr>
          </c:dPt>
          <c:dPt>
            <c:idx val="2"/>
            <c:invertIfNegative val="0"/>
            <c:bubble3D val="0"/>
            <c:spPr>
              <a:solidFill>
                <a:srgbClr val="3B0541"/>
              </a:solidFill>
              <a:ln w="25527">
                <a:noFill/>
              </a:ln>
            </c:spPr>
          </c:dPt>
          <c:dPt>
            <c:idx val="3"/>
            <c:invertIfNegative val="0"/>
            <c:bubble3D val="0"/>
            <c:spPr>
              <a:solidFill>
                <a:srgbClr val="7A2280"/>
              </a:solidFill>
              <a:ln w="25527">
                <a:noFill/>
              </a:ln>
            </c:spPr>
          </c:dPt>
          <c:dLbls>
            <c:numFmt formatCode="#,##0" sourceLinked="0"/>
            <c:spPr>
              <a:noFill/>
              <a:ln w="25527">
                <a:noFill/>
              </a:ln>
            </c:spPr>
            <c:txPr>
              <a:bodyPr/>
              <a:lstStyle/>
              <a:p>
                <a:pPr>
                  <a:defRPr sz="1000" b="0" i="0" u="none" strike="noStrike" baseline="0">
                    <a:solidFill>
                      <a:srgbClr val="FFFFFF"/>
                    </a:solidFill>
                    <a:latin typeface="+mn-lt"/>
                    <a:ea typeface="Arial"/>
                    <a:cs typeface="Arial"/>
                  </a:defRPr>
                </a:pPr>
                <a:endParaRPr lang="hu-H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Munka1!$A$2:$A$5</c:f>
              <c:strCache>
                <c:ptCount val="4"/>
                <c:pt idx="0">
                  <c:v>Kategória 1</c:v>
                </c:pt>
                <c:pt idx="1">
                  <c:v>Kategória 2</c:v>
                </c:pt>
                <c:pt idx="2">
                  <c:v>Kategória 3</c:v>
                </c:pt>
                <c:pt idx="3">
                  <c:v>Kategória 4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23</c:v>
                </c:pt>
                <c:pt idx="1">
                  <c:v>30</c:v>
                </c:pt>
                <c:pt idx="2">
                  <c:v>40</c:v>
                </c:pt>
                <c:pt idx="3">
                  <c:v>7</c:v>
                </c:pt>
              </c:numCache>
            </c:numRef>
          </c:val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19"/>
        <c:axId val="370378776"/>
        <c:axId val="370379168"/>
      </c:barChart>
      <c:catAx>
        <c:axId val="370378776"/>
        <c:scaling>
          <c:orientation val="maxMin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ln w="9572">
            <a:noFill/>
          </a:ln>
        </c:spPr>
        <c:txPr>
          <a:bodyPr rot="0" vert="horz"/>
          <a:lstStyle/>
          <a:p>
            <a:pPr>
              <a:defRPr sz="1000" b="0" i="0" u="none" strike="noStrike" baseline="0">
                <a:solidFill>
                  <a:srgbClr val="333333"/>
                </a:solidFill>
                <a:latin typeface="+mn-lt"/>
                <a:ea typeface="Arial"/>
                <a:cs typeface="Arial"/>
              </a:defRPr>
            </a:pPr>
            <a:endParaRPr lang="hu-HU"/>
          </a:p>
        </c:txPr>
        <c:crossAx val="370379168"/>
        <c:crosses val="autoZero"/>
        <c:auto val="1"/>
        <c:lblAlgn val="ctr"/>
        <c:lblOffset val="100"/>
        <c:tickLblSkip val="1"/>
        <c:tickMarkSkip val="1"/>
        <c:noMultiLvlLbl val="0"/>
      </c:catAx>
      <c:valAx>
        <c:axId val="370379168"/>
        <c:scaling>
          <c:orientation val="minMax"/>
        </c:scaling>
        <c:delete val="0"/>
        <c:axPos val="t"/>
        <c:numFmt formatCode="General" sourceLinked="1"/>
        <c:majorTickMark val="none"/>
        <c:minorTickMark val="none"/>
        <c:tickLblPos val="none"/>
        <c:spPr>
          <a:ln w="9572">
            <a:noFill/>
          </a:ln>
        </c:spPr>
        <c:crossAx val="370378776"/>
        <c:crosses val="autoZero"/>
        <c:crossBetween val="between"/>
      </c:valAx>
      <c:spPr>
        <a:noFill/>
        <a:ln w="25527">
          <a:noFill/>
        </a:ln>
      </c:spPr>
    </c:plotArea>
    <c:plotVisOnly val="1"/>
    <c:dispBlanksAs val="gap"/>
    <c:showDLblsOverMax val="0"/>
  </c:chart>
  <c:spPr>
    <a:noFill/>
    <a:ln>
      <a:noFill/>
    </a:ln>
  </c:spPr>
  <c:txPr>
    <a:bodyPr/>
    <a:lstStyle/>
    <a:p>
      <a:pPr>
        <a:defRPr sz="1809" b="1" i="0" u="none" strike="noStrike" baseline="0">
          <a:solidFill>
            <a:schemeClr val="tx1"/>
          </a:solidFill>
          <a:latin typeface="Arial"/>
          <a:ea typeface="Arial"/>
          <a:cs typeface="Arial"/>
        </a:defRPr>
      </a:pPr>
      <a:endParaRPr lang="hu-HU"/>
    </a:p>
  </c:txPr>
  <c:externalData r:id="rId2">
    <c:autoUpdate val="0"/>
  </c:externalData>
</c:chartSpace>
</file>

<file path=ppt/charts/chart25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1.6777399003025942E-2"/>
          <c:y val="6.1588841614973543E-2"/>
          <c:w val="0.92621500654176669"/>
          <c:h val="0.68134587025774318"/>
        </c:manualLayout>
      </c:layout>
      <c:barChart>
        <c:barDir val="bar"/>
        <c:grouping val="clustered"/>
        <c:varyColors val="0"/>
        <c:ser>
          <c:idx val="8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spPr>
            <a:solidFill>
              <a:srgbClr val="F7911E"/>
            </a:solidFill>
            <a:ln w="25527">
              <a:noFill/>
            </a:ln>
          </c:spPr>
          <c:invertIfNegative val="0"/>
          <c:dPt>
            <c:idx val="0"/>
            <c:invertIfNegative val="0"/>
            <c:bubble3D val="0"/>
            <c:spPr>
              <a:solidFill>
                <a:srgbClr val="EF5205"/>
              </a:solidFill>
              <a:ln w="25527">
                <a:noFill/>
              </a:ln>
            </c:spPr>
          </c:dPt>
          <c:dPt>
            <c:idx val="2"/>
            <c:invertIfNegative val="0"/>
            <c:bubble3D val="0"/>
            <c:spPr>
              <a:solidFill>
                <a:srgbClr val="3B0541"/>
              </a:solidFill>
              <a:ln w="25527">
                <a:noFill/>
              </a:ln>
            </c:spPr>
          </c:dPt>
          <c:dPt>
            <c:idx val="3"/>
            <c:invertIfNegative val="0"/>
            <c:bubble3D val="0"/>
            <c:spPr>
              <a:solidFill>
                <a:srgbClr val="7A2280"/>
              </a:solidFill>
              <a:ln w="25527">
                <a:noFill/>
              </a:ln>
            </c:spPr>
          </c:dPt>
          <c:dLbls>
            <c:numFmt formatCode="#,##0" sourceLinked="0"/>
            <c:spPr>
              <a:noFill/>
              <a:ln w="25527">
                <a:noFill/>
              </a:ln>
            </c:spPr>
            <c:txPr>
              <a:bodyPr/>
              <a:lstStyle/>
              <a:p>
                <a:pPr>
                  <a:defRPr sz="1000" b="0" i="0" u="none" strike="noStrike" baseline="0">
                    <a:solidFill>
                      <a:srgbClr val="FFFFFF"/>
                    </a:solidFill>
                    <a:latin typeface="+mn-lt"/>
                    <a:ea typeface="Arial"/>
                    <a:cs typeface="Arial"/>
                  </a:defRPr>
                </a:pPr>
                <a:endParaRPr lang="hu-H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Munka1!$A$2:$A$5</c:f>
              <c:strCache>
                <c:ptCount val="4"/>
                <c:pt idx="0">
                  <c:v>Kategória 1</c:v>
                </c:pt>
                <c:pt idx="1">
                  <c:v>Kategória 2</c:v>
                </c:pt>
                <c:pt idx="2">
                  <c:v>Kategória 3</c:v>
                </c:pt>
                <c:pt idx="3">
                  <c:v>Kategória 4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13</c:v>
                </c:pt>
                <c:pt idx="1">
                  <c:v>38</c:v>
                </c:pt>
                <c:pt idx="2">
                  <c:v>25</c:v>
                </c:pt>
                <c:pt idx="3">
                  <c:v>24</c:v>
                </c:pt>
              </c:numCache>
            </c:numRef>
          </c:val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19"/>
        <c:axId val="370379952"/>
        <c:axId val="370380344"/>
      </c:barChart>
      <c:catAx>
        <c:axId val="370379952"/>
        <c:scaling>
          <c:orientation val="maxMin"/>
        </c:scaling>
        <c:delete val="1"/>
        <c:axPos val="l"/>
        <c:numFmt formatCode="General" sourceLinked="1"/>
        <c:majorTickMark val="none"/>
        <c:minorTickMark val="none"/>
        <c:tickLblPos val="nextTo"/>
        <c:crossAx val="370380344"/>
        <c:crosses val="autoZero"/>
        <c:auto val="1"/>
        <c:lblAlgn val="ctr"/>
        <c:lblOffset val="100"/>
        <c:tickLblSkip val="1"/>
        <c:tickMarkSkip val="1"/>
        <c:noMultiLvlLbl val="0"/>
      </c:catAx>
      <c:valAx>
        <c:axId val="370380344"/>
        <c:scaling>
          <c:orientation val="minMax"/>
        </c:scaling>
        <c:delete val="0"/>
        <c:axPos val="t"/>
        <c:numFmt formatCode="General" sourceLinked="1"/>
        <c:majorTickMark val="none"/>
        <c:minorTickMark val="none"/>
        <c:tickLblPos val="none"/>
        <c:spPr>
          <a:ln w="9572">
            <a:noFill/>
          </a:ln>
        </c:spPr>
        <c:crossAx val="370379952"/>
        <c:crosses val="autoZero"/>
        <c:crossBetween val="between"/>
      </c:valAx>
      <c:spPr>
        <a:noFill/>
        <a:ln w="25527">
          <a:noFill/>
        </a:ln>
      </c:spPr>
    </c:plotArea>
    <c:plotVisOnly val="1"/>
    <c:dispBlanksAs val="gap"/>
    <c:showDLblsOverMax val="0"/>
  </c:chart>
  <c:spPr>
    <a:noFill/>
    <a:ln>
      <a:noFill/>
    </a:ln>
  </c:spPr>
  <c:txPr>
    <a:bodyPr/>
    <a:lstStyle/>
    <a:p>
      <a:pPr>
        <a:defRPr sz="1809" b="1" i="0" u="none" strike="noStrike" baseline="0">
          <a:solidFill>
            <a:schemeClr val="tx1"/>
          </a:solidFill>
          <a:latin typeface="Arial"/>
          <a:ea typeface="Arial"/>
          <a:cs typeface="Arial"/>
        </a:defRPr>
      </a:pPr>
      <a:endParaRPr lang="hu-HU"/>
    </a:p>
  </c:txPr>
  <c:externalData r:id="rId2">
    <c:autoUpdate val="0"/>
  </c:externalData>
</c:chartSpace>
</file>

<file path=ppt/charts/chart25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4.890554537405019E-3"/>
          <c:y val="6.9612911296752844E-2"/>
          <c:w val="0.92621500654176669"/>
          <c:h val="0.68134587025774318"/>
        </c:manualLayout>
      </c:layout>
      <c:barChart>
        <c:barDir val="bar"/>
        <c:grouping val="clustered"/>
        <c:varyColors val="0"/>
        <c:ser>
          <c:idx val="8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spPr>
            <a:solidFill>
              <a:srgbClr val="F7911E"/>
            </a:solidFill>
            <a:ln w="25527">
              <a:noFill/>
            </a:ln>
          </c:spPr>
          <c:invertIfNegative val="0"/>
          <c:dPt>
            <c:idx val="0"/>
            <c:invertIfNegative val="0"/>
            <c:bubble3D val="0"/>
            <c:spPr>
              <a:solidFill>
                <a:srgbClr val="EF5205"/>
              </a:solidFill>
              <a:ln w="25527">
                <a:noFill/>
              </a:ln>
            </c:spPr>
          </c:dPt>
          <c:dPt>
            <c:idx val="2"/>
            <c:invertIfNegative val="0"/>
            <c:bubble3D val="0"/>
            <c:spPr>
              <a:solidFill>
                <a:srgbClr val="3B0541"/>
              </a:solidFill>
              <a:ln w="25527">
                <a:noFill/>
              </a:ln>
            </c:spPr>
          </c:dPt>
          <c:dPt>
            <c:idx val="3"/>
            <c:invertIfNegative val="0"/>
            <c:bubble3D val="0"/>
            <c:spPr>
              <a:solidFill>
                <a:srgbClr val="7A2280"/>
              </a:solidFill>
              <a:ln w="25527">
                <a:noFill/>
              </a:ln>
            </c:spPr>
          </c:dPt>
          <c:dLbls>
            <c:numFmt formatCode="#,##0" sourceLinked="0"/>
            <c:spPr>
              <a:noFill/>
              <a:ln w="25527">
                <a:noFill/>
              </a:ln>
            </c:spPr>
            <c:txPr>
              <a:bodyPr/>
              <a:lstStyle/>
              <a:p>
                <a:pPr>
                  <a:defRPr sz="1000" b="0" i="0" u="none" strike="noStrike" baseline="0">
                    <a:solidFill>
                      <a:srgbClr val="FFFFFF"/>
                    </a:solidFill>
                    <a:latin typeface="+mn-lt"/>
                    <a:ea typeface="Arial"/>
                    <a:cs typeface="Arial"/>
                  </a:defRPr>
                </a:pPr>
                <a:endParaRPr lang="hu-H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Munka1!$A$2:$A$5</c:f>
              <c:strCache>
                <c:ptCount val="4"/>
                <c:pt idx="0">
                  <c:v>Kategória 1</c:v>
                </c:pt>
                <c:pt idx="1">
                  <c:v>Kategória 2</c:v>
                </c:pt>
                <c:pt idx="2">
                  <c:v>Kategória 3</c:v>
                </c:pt>
                <c:pt idx="3">
                  <c:v>Kategória 4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25</c:v>
                </c:pt>
                <c:pt idx="1">
                  <c:v>12</c:v>
                </c:pt>
                <c:pt idx="2">
                  <c:v>45</c:v>
                </c:pt>
                <c:pt idx="3">
                  <c:v>18</c:v>
                </c:pt>
              </c:numCache>
            </c:numRef>
          </c:val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19"/>
        <c:axId val="370381128"/>
        <c:axId val="370381520"/>
      </c:barChart>
      <c:catAx>
        <c:axId val="370381128"/>
        <c:scaling>
          <c:orientation val="maxMin"/>
        </c:scaling>
        <c:delete val="1"/>
        <c:axPos val="l"/>
        <c:numFmt formatCode="General" sourceLinked="1"/>
        <c:majorTickMark val="none"/>
        <c:minorTickMark val="none"/>
        <c:tickLblPos val="nextTo"/>
        <c:crossAx val="370381520"/>
        <c:crosses val="autoZero"/>
        <c:auto val="1"/>
        <c:lblAlgn val="ctr"/>
        <c:lblOffset val="100"/>
        <c:tickLblSkip val="1"/>
        <c:tickMarkSkip val="1"/>
        <c:noMultiLvlLbl val="0"/>
      </c:catAx>
      <c:valAx>
        <c:axId val="370381520"/>
        <c:scaling>
          <c:orientation val="minMax"/>
        </c:scaling>
        <c:delete val="0"/>
        <c:axPos val="t"/>
        <c:numFmt formatCode="General" sourceLinked="1"/>
        <c:majorTickMark val="none"/>
        <c:minorTickMark val="none"/>
        <c:tickLblPos val="none"/>
        <c:spPr>
          <a:ln w="9572">
            <a:noFill/>
          </a:ln>
        </c:spPr>
        <c:crossAx val="370381128"/>
        <c:crosses val="autoZero"/>
        <c:crossBetween val="between"/>
      </c:valAx>
      <c:spPr>
        <a:noFill/>
        <a:ln w="25527">
          <a:noFill/>
        </a:ln>
      </c:spPr>
    </c:plotArea>
    <c:plotVisOnly val="1"/>
    <c:dispBlanksAs val="gap"/>
    <c:showDLblsOverMax val="0"/>
  </c:chart>
  <c:spPr>
    <a:noFill/>
    <a:ln>
      <a:noFill/>
    </a:ln>
  </c:spPr>
  <c:txPr>
    <a:bodyPr/>
    <a:lstStyle/>
    <a:p>
      <a:pPr>
        <a:defRPr sz="1809" b="1" i="0" u="none" strike="noStrike" baseline="0">
          <a:solidFill>
            <a:schemeClr val="tx1"/>
          </a:solidFill>
          <a:latin typeface="Arial"/>
          <a:ea typeface="Arial"/>
          <a:cs typeface="Arial"/>
        </a:defRPr>
      </a:pPr>
      <a:endParaRPr lang="hu-HU"/>
    </a:p>
  </c:txPr>
  <c:externalData r:id="rId2">
    <c:autoUpdate val="0"/>
  </c:externalData>
</c:chartSpace>
</file>

<file path=ppt/charts/chart25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1.4878880237260124E-2"/>
          <c:y val="0"/>
          <c:w val="0.27266196490077094"/>
          <c:h val="1"/>
        </c:manualLayout>
      </c:layout>
      <c:pieChart>
        <c:varyColors val="1"/>
        <c:ser>
          <c:idx val="0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dPt>
            <c:idx val="0"/>
            <c:bubble3D val="0"/>
            <c:spPr>
              <a:solidFill>
                <a:srgbClr val="7A2280"/>
              </a:solidFill>
            </c:spPr>
          </c:dPt>
          <c:dPt>
            <c:idx val="1"/>
            <c:bubble3D val="0"/>
            <c:spPr>
              <a:solidFill>
                <a:srgbClr val="3B0541"/>
              </a:solidFill>
            </c:spPr>
          </c:dPt>
          <c:dPt>
            <c:idx val="2"/>
            <c:bubble3D val="0"/>
            <c:spPr>
              <a:solidFill>
                <a:srgbClr val="F7911E"/>
              </a:solidFill>
            </c:spPr>
          </c:dPt>
          <c:dPt>
            <c:idx val="3"/>
            <c:bubble3D val="0"/>
            <c:spPr>
              <a:solidFill>
                <a:srgbClr val="EF5205"/>
              </a:solidFill>
            </c:spPr>
          </c:dPt>
          <c:dPt>
            <c:idx val="4"/>
            <c:bubble3D val="0"/>
            <c:spPr>
              <a:solidFill>
                <a:schemeClr val="tx1">
                  <a:lumMod val="65000"/>
                  <a:lumOff val="35000"/>
                </a:schemeClr>
              </a:solidFill>
            </c:spPr>
          </c:dPt>
          <c:dPt>
            <c:idx val="5"/>
            <c:bubble3D val="0"/>
            <c:spPr>
              <a:solidFill>
                <a:schemeClr val="tx1">
                  <a:lumMod val="50000"/>
                  <a:lumOff val="50000"/>
                </a:schemeClr>
              </a:solidFill>
            </c:spPr>
          </c:dPt>
          <c:dPt>
            <c:idx val="6"/>
            <c:bubble3D val="0"/>
            <c:spPr>
              <a:solidFill>
                <a:schemeClr val="tx1">
                  <a:lumMod val="65000"/>
                  <a:lumOff val="35000"/>
                </a:schemeClr>
              </a:solidFill>
            </c:spPr>
          </c:dPt>
          <c:dPt>
            <c:idx val="7"/>
            <c:bubble3D val="0"/>
            <c:spPr>
              <a:solidFill>
                <a:schemeClr val="tx1">
                  <a:lumMod val="50000"/>
                  <a:lumOff val="50000"/>
                </a:schemeClr>
              </a:solidFill>
            </c:spPr>
          </c:dPt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000">
                    <a:solidFill>
                      <a:schemeClr val="bg1"/>
                    </a:solidFill>
                  </a:defRPr>
                </a:pPr>
                <a:endParaRPr lang="hu-HU"/>
              </a:p>
            </c:txPr>
            <c:dLblPos val="inEnd"/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extLst>
              <c:ext xmlns:c15="http://schemas.microsoft.com/office/drawing/2012/chart" uri="{CE6537A1-D6FC-4f65-9D91-7224C49458BB}"/>
            </c:extLst>
          </c:dLbls>
          <c:cat>
            <c:strRef>
              <c:f>Munka1!$A$2:$A$5</c:f>
              <c:strCache>
                <c:ptCount val="4"/>
                <c:pt idx="0">
                  <c:v>Kategória 1</c:v>
                </c:pt>
                <c:pt idx="1">
                  <c:v>Kategória 2</c:v>
                </c:pt>
                <c:pt idx="2">
                  <c:v>Kategória 3</c:v>
                </c:pt>
                <c:pt idx="3">
                  <c:v>Kategória 4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23</c:v>
                </c:pt>
                <c:pt idx="1">
                  <c:v>30</c:v>
                </c:pt>
                <c:pt idx="2">
                  <c:v>40</c:v>
                </c:pt>
                <c:pt idx="3">
                  <c:v>7</c:v>
                </c:pt>
              </c:numCache>
            </c:numRef>
          </c:val>
        </c:ser>
        <c:dLbls>
          <c:dLblPos val="inEnd"/>
          <c:showLegendKey val="0"/>
          <c:showVal val="1"/>
          <c:showCatName val="0"/>
          <c:showSerName val="0"/>
          <c:showPercent val="0"/>
          <c:showBubbleSize val="0"/>
          <c:showLeaderLines val="1"/>
        </c:dLbls>
        <c:firstSliceAng val="0"/>
      </c:pieChart>
    </c:plotArea>
    <c:plotVisOnly val="1"/>
    <c:dispBlanksAs val="gap"/>
    <c:showDLblsOverMax val="0"/>
  </c:chart>
  <c:txPr>
    <a:bodyPr/>
    <a:lstStyle/>
    <a:p>
      <a:pPr>
        <a:defRPr sz="1800"/>
      </a:pPr>
      <a:endParaRPr lang="hu-HU"/>
    </a:p>
  </c:txPr>
  <c:externalData r:id="rId2">
    <c:autoUpdate val="0"/>
  </c:externalData>
</c:chartSpace>
</file>

<file path=ppt/charts/chart25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7.7596150921005289E-2"/>
          <c:y val="2.3137492428831013E-4"/>
          <c:w val="0.2303410534283267"/>
          <c:h val="0.99976862507571174"/>
        </c:manualLayout>
      </c:layout>
      <c:pieChart>
        <c:varyColors val="1"/>
        <c:ser>
          <c:idx val="0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dPt>
            <c:idx val="0"/>
            <c:bubble3D val="0"/>
            <c:spPr>
              <a:solidFill>
                <a:srgbClr val="7A2280"/>
              </a:solidFill>
            </c:spPr>
          </c:dPt>
          <c:dPt>
            <c:idx val="1"/>
            <c:bubble3D val="0"/>
            <c:spPr>
              <a:solidFill>
                <a:srgbClr val="3B0541"/>
              </a:solidFill>
            </c:spPr>
          </c:dPt>
          <c:dPt>
            <c:idx val="2"/>
            <c:bubble3D val="0"/>
            <c:spPr>
              <a:solidFill>
                <a:srgbClr val="F7911E"/>
              </a:solidFill>
            </c:spPr>
          </c:dPt>
          <c:dPt>
            <c:idx val="3"/>
            <c:bubble3D val="0"/>
            <c:spPr>
              <a:solidFill>
                <a:srgbClr val="EF5205"/>
              </a:solidFill>
            </c:spPr>
          </c:dPt>
          <c:dPt>
            <c:idx val="4"/>
            <c:bubble3D val="0"/>
            <c:spPr>
              <a:solidFill>
                <a:schemeClr val="tx1">
                  <a:lumMod val="65000"/>
                  <a:lumOff val="35000"/>
                </a:schemeClr>
              </a:solidFill>
            </c:spPr>
          </c:dPt>
          <c:dPt>
            <c:idx val="5"/>
            <c:bubble3D val="0"/>
            <c:spPr>
              <a:solidFill>
                <a:schemeClr val="tx1">
                  <a:lumMod val="50000"/>
                  <a:lumOff val="50000"/>
                </a:schemeClr>
              </a:solidFill>
            </c:spPr>
          </c:dPt>
          <c:dPt>
            <c:idx val="6"/>
            <c:bubble3D val="0"/>
            <c:spPr>
              <a:solidFill>
                <a:schemeClr val="tx1">
                  <a:lumMod val="65000"/>
                  <a:lumOff val="35000"/>
                </a:schemeClr>
              </a:solidFill>
            </c:spPr>
          </c:dPt>
          <c:dPt>
            <c:idx val="7"/>
            <c:bubble3D val="0"/>
            <c:spPr>
              <a:solidFill>
                <a:schemeClr val="tx1">
                  <a:lumMod val="50000"/>
                  <a:lumOff val="50000"/>
                </a:schemeClr>
              </a:solidFill>
            </c:spPr>
          </c:dPt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000">
                    <a:solidFill>
                      <a:schemeClr val="bg1"/>
                    </a:solidFill>
                  </a:defRPr>
                </a:pPr>
                <a:endParaRPr lang="hu-HU"/>
              </a:p>
            </c:txPr>
            <c:dLblPos val="inEnd"/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extLst>
              <c:ext xmlns:c15="http://schemas.microsoft.com/office/drawing/2012/chart" uri="{CE6537A1-D6FC-4f65-9D91-7224C49458BB}"/>
            </c:extLst>
          </c:dLbls>
          <c:cat>
            <c:strRef>
              <c:f>Munka1!$A$2:$A$5</c:f>
              <c:strCache>
                <c:ptCount val="4"/>
                <c:pt idx="0">
                  <c:v>Kategória 1</c:v>
                </c:pt>
                <c:pt idx="1">
                  <c:v>Kategória 2</c:v>
                </c:pt>
                <c:pt idx="2">
                  <c:v>Kategória 3</c:v>
                </c:pt>
                <c:pt idx="3">
                  <c:v>Kategória 4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23</c:v>
                </c:pt>
                <c:pt idx="1">
                  <c:v>30</c:v>
                </c:pt>
                <c:pt idx="2">
                  <c:v>40</c:v>
                </c:pt>
                <c:pt idx="3">
                  <c:v>7</c:v>
                </c:pt>
              </c:numCache>
            </c:numRef>
          </c:val>
        </c:ser>
        <c:dLbls>
          <c:dLblPos val="inEnd"/>
          <c:showLegendKey val="0"/>
          <c:showVal val="1"/>
          <c:showCatName val="0"/>
          <c:showSerName val="0"/>
          <c:showPercent val="0"/>
          <c:showBubbleSize val="0"/>
          <c:showLeaderLines val="1"/>
        </c:dLbls>
        <c:firstSliceAng val="0"/>
      </c:pieChart>
    </c:plotArea>
    <c:legend>
      <c:legendPos val="r"/>
      <c:layout>
        <c:manualLayout>
          <c:xMode val="edge"/>
          <c:yMode val="edge"/>
          <c:x val="0.70343235964852791"/>
          <c:y val="0"/>
          <c:w val="0.29459945012359801"/>
          <c:h val="1"/>
        </c:manualLayout>
      </c:layout>
      <c:overlay val="0"/>
      <c:txPr>
        <a:bodyPr/>
        <a:lstStyle/>
        <a:p>
          <a:pPr>
            <a:defRPr sz="1000"/>
          </a:pPr>
          <a:endParaRPr lang="hu-HU"/>
        </a:p>
      </c:txPr>
    </c:legend>
    <c:plotVisOnly val="1"/>
    <c:dispBlanksAs val="gap"/>
    <c:showDLblsOverMax val="0"/>
  </c:chart>
  <c:txPr>
    <a:bodyPr/>
    <a:lstStyle/>
    <a:p>
      <a:pPr>
        <a:defRPr sz="1800"/>
      </a:pPr>
      <a:endParaRPr lang="hu-HU"/>
    </a:p>
  </c:txPr>
  <c:externalData r:id="rId2">
    <c:autoUpdate val="0"/>
  </c:externalData>
</c:chartSpace>
</file>

<file path=ppt/charts/chart25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1.7224236363670931E-2"/>
          <c:y val="0.15810492151662853"/>
          <c:w val="0.80794501172046551"/>
          <c:h val="0.56090763268441191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spPr>
            <a:solidFill>
              <a:srgbClr val="F7911E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</c:ser>
        <c:ser>
          <c:idx val="1"/>
          <c:order val="1"/>
          <c:tx>
            <c:strRef>
              <c:f>Munka1!$C$1</c:f>
              <c:strCache>
                <c:ptCount val="1"/>
                <c:pt idx="0">
                  <c:v>Sorozat 2</c:v>
                </c:pt>
              </c:strCache>
            </c:strRef>
          </c:tx>
          <c:spPr>
            <a:solidFill>
              <a:srgbClr val="EF5205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Munka1!$C$2:$C$5</c:f>
              <c:numCache>
                <c:formatCode>General</c:formatCode>
                <c:ptCount val="4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</c:ser>
        <c:ser>
          <c:idx val="2"/>
          <c:order val="2"/>
          <c:tx>
            <c:strRef>
              <c:f>Munka1!$D$1</c:f>
              <c:strCache>
                <c:ptCount val="1"/>
                <c:pt idx="0">
                  <c:v>Sorozat 3</c:v>
                </c:pt>
              </c:strCache>
            </c:strRef>
          </c:tx>
          <c:spPr>
            <a:solidFill>
              <a:srgbClr val="C50017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Munka1!$D$2:$D$5</c:f>
              <c:numCache>
                <c:formatCode>General</c:formatCode>
                <c:ptCount val="4"/>
                <c:pt idx="0">
                  <c:v>1</c:v>
                </c:pt>
                <c:pt idx="1">
                  <c:v>1.5</c:v>
                </c:pt>
                <c:pt idx="2">
                  <c:v>2</c:v>
                </c:pt>
                <c:pt idx="3">
                  <c:v>5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0"/>
        <c:overlap val="100"/>
        <c:axId val="370383480"/>
        <c:axId val="370383872"/>
      </c:barChart>
      <c:catAx>
        <c:axId val="370383480"/>
        <c:scaling>
          <c:orientation val="minMax"/>
        </c:scaling>
        <c:delete val="0"/>
        <c:axPos val="b"/>
        <c:numFmt formatCode="General" sourceLinked="0"/>
        <c:majorTickMark val="none"/>
        <c:minorTickMark val="none"/>
        <c:tickLblPos val="nextTo"/>
        <c:spPr>
          <a:ln>
            <a:noFill/>
          </a:ln>
        </c:spPr>
        <c:txPr>
          <a:bodyPr/>
          <a:lstStyle/>
          <a:p>
            <a:pPr>
              <a:defRPr sz="1000">
                <a:solidFill>
                  <a:srgbClr val="333333"/>
                </a:solidFill>
              </a:defRPr>
            </a:pPr>
            <a:endParaRPr lang="hu-HU"/>
          </a:p>
        </c:txPr>
        <c:crossAx val="370383872"/>
        <c:crosses val="autoZero"/>
        <c:auto val="1"/>
        <c:lblAlgn val="ctr"/>
        <c:lblOffset val="100"/>
        <c:noMultiLvlLbl val="0"/>
      </c:catAx>
      <c:valAx>
        <c:axId val="370383872"/>
        <c:scaling>
          <c:orientation val="minMax"/>
        </c:scaling>
        <c:delete val="1"/>
        <c:axPos val="l"/>
        <c:numFmt formatCode="General" sourceLinked="1"/>
        <c:majorTickMark val="out"/>
        <c:minorTickMark val="none"/>
        <c:tickLblPos val="none"/>
        <c:crossAx val="370383480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hu-HU"/>
    </a:p>
  </c:txPr>
  <c:externalData r:id="rId2">
    <c:autoUpdate val="0"/>
  </c:externalData>
</c:chartSpace>
</file>

<file path=ppt/charts/chart25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1.7224236363670931E-2"/>
          <c:y val="0.15810492151662853"/>
          <c:w val="0.80794501172046551"/>
          <c:h val="0.56090763268441191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spPr>
            <a:solidFill>
              <a:srgbClr val="F7911E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</c:ser>
        <c:ser>
          <c:idx val="1"/>
          <c:order val="1"/>
          <c:tx>
            <c:strRef>
              <c:f>Munka1!$C$1</c:f>
              <c:strCache>
                <c:ptCount val="1"/>
                <c:pt idx="0">
                  <c:v>Sorozat 2</c:v>
                </c:pt>
              </c:strCache>
            </c:strRef>
          </c:tx>
          <c:spPr>
            <a:solidFill>
              <a:srgbClr val="EF5205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Munka1!$C$2:$C$5</c:f>
              <c:numCache>
                <c:formatCode>General</c:formatCode>
                <c:ptCount val="4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</c:ser>
        <c:ser>
          <c:idx val="2"/>
          <c:order val="2"/>
          <c:tx>
            <c:strRef>
              <c:f>Munka1!$D$1</c:f>
              <c:strCache>
                <c:ptCount val="1"/>
                <c:pt idx="0">
                  <c:v>Sorozat 3</c:v>
                </c:pt>
              </c:strCache>
            </c:strRef>
          </c:tx>
          <c:spPr>
            <a:solidFill>
              <a:srgbClr val="C50017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Munka1!$D$2:$D$5</c:f>
              <c:numCache>
                <c:formatCode>General</c:formatCode>
                <c:ptCount val="4"/>
                <c:pt idx="0">
                  <c:v>1</c:v>
                </c:pt>
                <c:pt idx="1">
                  <c:v>1.5</c:v>
                </c:pt>
                <c:pt idx="2">
                  <c:v>2</c:v>
                </c:pt>
                <c:pt idx="3">
                  <c:v>5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0"/>
        <c:overlap val="100"/>
        <c:axId val="370384656"/>
        <c:axId val="370385048"/>
      </c:barChart>
      <c:catAx>
        <c:axId val="370384656"/>
        <c:scaling>
          <c:orientation val="minMax"/>
        </c:scaling>
        <c:delete val="0"/>
        <c:axPos val="b"/>
        <c:numFmt formatCode="General" sourceLinked="0"/>
        <c:majorTickMark val="none"/>
        <c:minorTickMark val="none"/>
        <c:tickLblPos val="nextTo"/>
        <c:spPr>
          <a:ln>
            <a:noFill/>
          </a:ln>
        </c:spPr>
        <c:txPr>
          <a:bodyPr/>
          <a:lstStyle/>
          <a:p>
            <a:pPr>
              <a:defRPr sz="1000">
                <a:solidFill>
                  <a:srgbClr val="333333"/>
                </a:solidFill>
              </a:defRPr>
            </a:pPr>
            <a:endParaRPr lang="hu-HU"/>
          </a:p>
        </c:txPr>
        <c:crossAx val="370385048"/>
        <c:crosses val="autoZero"/>
        <c:auto val="1"/>
        <c:lblAlgn val="ctr"/>
        <c:lblOffset val="100"/>
        <c:noMultiLvlLbl val="0"/>
      </c:catAx>
      <c:valAx>
        <c:axId val="370385048"/>
        <c:scaling>
          <c:orientation val="minMax"/>
        </c:scaling>
        <c:delete val="1"/>
        <c:axPos val="l"/>
        <c:numFmt formatCode="General" sourceLinked="1"/>
        <c:majorTickMark val="out"/>
        <c:minorTickMark val="none"/>
        <c:tickLblPos val="none"/>
        <c:crossAx val="370384656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hu-HU"/>
    </a:p>
  </c:txPr>
  <c:externalData r:id="rId2">
    <c:autoUpdate val="0"/>
  </c:externalData>
</c:chartSpace>
</file>

<file path=ppt/charts/chart25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1.4878880237260124E-2"/>
          <c:y val="0"/>
          <c:w val="0.27266196490077094"/>
          <c:h val="1"/>
        </c:manualLayout>
      </c:layout>
      <c:pieChart>
        <c:varyColors val="1"/>
        <c:ser>
          <c:idx val="0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dPt>
            <c:idx val="0"/>
            <c:bubble3D val="0"/>
            <c:spPr>
              <a:solidFill>
                <a:srgbClr val="7A2280"/>
              </a:solidFill>
            </c:spPr>
          </c:dPt>
          <c:dPt>
            <c:idx val="1"/>
            <c:bubble3D val="0"/>
            <c:spPr>
              <a:solidFill>
                <a:srgbClr val="3B0541"/>
              </a:solidFill>
            </c:spPr>
          </c:dPt>
          <c:dPt>
            <c:idx val="2"/>
            <c:bubble3D val="0"/>
            <c:spPr>
              <a:solidFill>
                <a:srgbClr val="F7911E"/>
              </a:solidFill>
            </c:spPr>
          </c:dPt>
          <c:dPt>
            <c:idx val="3"/>
            <c:bubble3D val="0"/>
            <c:spPr>
              <a:solidFill>
                <a:srgbClr val="EF5205"/>
              </a:solidFill>
            </c:spPr>
          </c:dPt>
          <c:dPt>
            <c:idx val="4"/>
            <c:bubble3D val="0"/>
            <c:spPr>
              <a:solidFill>
                <a:schemeClr val="tx1">
                  <a:lumMod val="65000"/>
                  <a:lumOff val="35000"/>
                </a:schemeClr>
              </a:solidFill>
            </c:spPr>
          </c:dPt>
          <c:dPt>
            <c:idx val="5"/>
            <c:bubble3D val="0"/>
            <c:spPr>
              <a:solidFill>
                <a:schemeClr val="tx1">
                  <a:lumMod val="50000"/>
                  <a:lumOff val="50000"/>
                </a:schemeClr>
              </a:solidFill>
            </c:spPr>
          </c:dPt>
          <c:dPt>
            <c:idx val="6"/>
            <c:bubble3D val="0"/>
            <c:spPr>
              <a:solidFill>
                <a:schemeClr val="tx1">
                  <a:lumMod val="65000"/>
                  <a:lumOff val="35000"/>
                </a:schemeClr>
              </a:solidFill>
            </c:spPr>
          </c:dPt>
          <c:dPt>
            <c:idx val="7"/>
            <c:bubble3D val="0"/>
            <c:spPr>
              <a:solidFill>
                <a:schemeClr val="tx1">
                  <a:lumMod val="50000"/>
                  <a:lumOff val="50000"/>
                </a:schemeClr>
              </a:solidFill>
            </c:spPr>
          </c:dPt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000">
                    <a:solidFill>
                      <a:schemeClr val="bg1"/>
                    </a:solidFill>
                  </a:defRPr>
                </a:pPr>
                <a:endParaRPr lang="hu-HU"/>
              </a:p>
            </c:txPr>
            <c:dLblPos val="inEnd"/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extLst>
              <c:ext xmlns:c15="http://schemas.microsoft.com/office/drawing/2012/chart" uri="{CE6537A1-D6FC-4f65-9D91-7224C49458BB}"/>
            </c:extLst>
          </c:dLbls>
          <c:cat>
            <c:strRef>
              <c:f>Munka1!$A$2:$A$5</c:f>
              <c:strCache>
                <c:ptCount val="4"/>
                <c:pt idx="0">
                  <c:v>Kategória 1</c:v>
                </c:pt>
                <c:pt idx="1">
                  <c:v>Kategória 2</c:v>
                </c:pt>
                <c:pt idx="2">
                  <c:v>Kategória 3</c:v>
                </c:pt>
                <c:pt idx="3">
                  <c:v>Kategória 4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23</c:v>
                </c:pt>
                <c:pt idx="1">
                  <c:v>30</c:v>
                </c:pt>
                <c:pt idx="2">
                  <c:v>40</c:v>
                </c:pt>
                <c:pt idx="3">
                  <c:v>7</c:v>
                </c:pt>
              </c:numCache>
            </c:numRef>
          </c:val>
        </c:ser>
        <c:dLbls>
          <c:dLblPos val="inEnd"/>
          <c:showLegendKey val="0"/>
          <c:showVal val="1"/>
          <c:showCatName val="0"/>
          <c:showSerName val="0"/>
          <c:showPercent val="0"/>
          <c:showBubbleSize val="0"/>
          <c:showLeaderLines val="1"/>
        </c:dLbls>
        <c:firstSliceAng val="0"/>
      </c:pieChart>
    </c:plotArea>
    <c:plotVisOnly val="1"/>
    <c:dispBlanksAs val="gap"/>
    <c:showDLblsOverMax val="0"/>
  </c:chart>
  <c:txPr>
    <a:bodyPr/>
    <a:lstStyle/>
    <a:p>
      <a:pPr>
        <a:defRPr sz="1800"/>
      </a:pPr>
      <a:endParaRPr lang="hu-HU"/>
    </a:p>
  </c:txPr>
  <c:externalData r:id="rId2">
    <c:autoUpdate val="0"/>
  </c:externalData>
</c:chartSpace>
</file>

<file path=ppt/charts/chart25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7.7596150921005289E-2"/>
          <c:y val="2.3137492428831013E-4"/>
          <c:w val="0.2303410534283267"/>
          <c:h val="0.99976862507571174"/>
        </c:manualLayout>
      </c:layout>
      <c:pieChart>
        <c:varyColors val="1"/>
        <c:ser>
          <c:idx val="0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dPt>
            <c:idx val="0"/>
            <c:bubble3D val="0"/>
            <c:spPr>
              <a:solidFill>
                <a:srgbClr val="7A2280"/>
              </a:solidFill>
            </c:spPr>
          </c:dPt>
          <c:dPt>
            <c:idx val="1"/>
            <c:bubble3D val="0"/>
            <c:spPr>
              <a:solidFill>
                <a:srgbClr val="3B0541"/>
              </a:solidFill>
            </c:spPr>
          </c:dPt>
          <c:dPt>
            <c:idx val="2"/>
            <c:bubble3D val="0"/>
            <c:spPr>
              <a:solidFill>
                <a:srgbClr val="F7911E"/>
              </a:solidFill>
            </c:spPr>
          </c:dPt>
          <c:dPt>
            <c:idx val="3"/>
            <c:bubble3D val="0"/>
            <c:spPr>
              <a:solidFill>
                <a:srgbClr val="EF5205"/>
              </a:solidFill>
            </c:spPr>
          </c:dPt>
          <c:dPt>
            <c:idx val="4"/>
            <c:bubble3D val="0"/>
            <c:spPr>
              <a:solidFill>
                <a:schemeClr val="tx1">
                  <a:lumMod val="65000"/>
                  <a:lumOff val="35000"/>
                </a:schemeClr>
              </a:solidFill>
            </c:spPr>
          </c:dPt>
          <c:dPt>
            <c:idx val="5"/>
            <c:bubble3D val="0"/>
            <c:spPr>
              <a:solidFill>
                <a:schemeClr val="tx1">
                  <a:lumMod val="50000"/>
                  <a:lumOff val="50000"/>
                </a:schemeClr>
              </a:solidFill>
            </c:spPr>
          </c:dPt>
          <c:dPt>
            <c:idx val="6"/>
            <c:bubble3D val="0"/>
            <c:spPr>
              <a:solidFill>
                <a:schemeClr val="tx1">
                  <a:lumMod val="65000"/>
                  <a:lumOff val="35000"/>
                </a:schemeClr>
              </a:solidFill>
            </c:spPr>
          </c:dPt>
          <c:dPt>
            <c:idx val="7"/>
            <c:bubble3D val="0"/>
            <c:spPr>
              <a:solidFill>
                <a:schemeClr val="tx1">
                  <a:lumMod val="50000"/>
                  <a:lumOff val="50000"/>
                </a:schemeClr>
              </a:solidFill>
            </c:spPr>
          </c:dPt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000">
                    <a:solidFill>
                      <a:schemeClr val="bg1"/>
                    </a:solidFill>
                  </a:defRPr>
                </a:pPr>
                <a:endParaRPr lang="hu-HU"/>
              </a:p>
            </c:txPr>
            <c:dLblPos val="inEnd"/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extLst>
              <c:ext xmlns:c15="http://schemas.microsoft.com/office/drawing/2012/chart" uri="{CE6537A1-D6FC-4f65-9D91-7224C49458BB}"/>
            </c:extLst>
          </c:dLbls>
          <c:cat>
            <c:strRef>
              <c:f>Munka1!$A$2:$A$5</c:f>
              <c:strCache>
                <c:ptCount val="4"/>
                <c:pt idx="0">
                  <c:v>Kategória 1</c:v>
                </c:pt>
                <c:pt idx="1">
                  <c:v>Kategória 2</c:v>
                </c:pt>
                <c:pt idx="2">
                  <c:v>Kategória 3</c:v>
                </c:pt>
                <c:pt idx="3">
                  <c:v>Kategória 4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23</c:v>
                </c:pt>
                <c:pt idx="1">
                  <c:v>30</c:v>
                </c:pt>
                <c:pt idx="2">
                  <c:v>40</c:v>
                </c:pt>
                <c:pt idx="3">
                  <c:v>7</c:v>
                </c:pt>
              </c:numCache>
            </c:numRef>
          </c:val>
        </c:ser>
        <c:dLbls>
          <c:dLblPos val="inEnd"/>
          <c:showLegendKey val="0"/>
          <c:showVal val="1"/>
          <c:showCatName val="0"/>
          <c:showSerName val="0"/>
          <c:showPercent val="0"/>
          <c:showBubbleSize val="0"/>
          <c:showLeaderLines val="1"/>
        </c:dLbls>
        <c:firstSliceAng val="0"/>
      </c:pieChart>
    </c:plotArea>
    <c:legend>
      <c:legendPos val="r"/>
      <c:layout>
        <c:manualLayout>
          <c:xMode val="edge"/>
          <c:yMode val="edge"/>
          <c:x val="0.70343235964852791"/>
          <c:y val="0"/>
          <c:w val="0.29459945012359801"/>
          <c:h val="1"/>
        </c:manualLayout>
      </c:layout>
      <c:overlay val="0"/>
      <c:txPr>
        <a:bodyPr/>
        <a:lstStyle/>
        <a:p>
          <a:pPr>
            <a:defRPr sz="1000"/>
          </a:pPr>
          <a:endParaRPr lang="hu-HU"/>
        </a:p>
      </c:txPr>
    </c:legend>
    <c:plotVisOnly val="1"/>
    <c:dispBlanksAs val="gap"/>
    <c:showDLblsOverMax val="0"/>
  </c:chart>
  <c:txPr>
    <a:bodyPr/>
    <a:lstStyle/>
    <a:p>
      <a:pPr>
        <a:defRPr sz="1800"/>
      </a:pPr>
      <a:endParaRPr lang="hu-HU"/>
    </a:p>
  </c:txPr>
  <c:externalData r:id="rId2">
    <c:autoUpdate val="0"/>
  </c:externalData>
</c:chartSpace>
</file>

<file path=ppt/charts/chart25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1.7224236363670931E-2"/>
          <c:y val="0.15810492151662853"/>
          <c:w val="0.80794501172046551"/>
          <c:h val="0.56090763268441191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spPr>
            <a:solidFill>
              <a:srgbClr val="F7911E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</c:ser>
        <c:ser>
          <c:idx val="1"/>
          <c:order val="1"/>
          <c:tx>
            <c:strRef>
              <c:f>Munka1!$C$1</c:f>
              <c:strCache>
                <c:ptCount val="1"/>
                <c:pt idx="0">
                  <c:v>Sorozat 2</c:v>
                </c:pt>
              </c:strCache>
            </c:strRef>
          </c:tx>
          <c:spPr>
            <a:solidFill>
              <a:srgbClr val="EF5205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Munka1!$C$2:$C$5</c:f>
              <c:numCache>
                <c:formatCode>General</c:formatCode>
                <c:ptCount val="4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</c:ser>
        <c:ser>
          <c:idx val="2"/>
          <c:order val="2"/>
          <c:tx>
            <c:strRef>
              <c:f>Munka1!$D$1</c:f>
              <c:strCache>
                <c:ptCount val="1"/>
                <c:pt idx="0">
                  <c:v>Sorozat 3</c:v>
                </c:pt>
              </c:strCache>
            </c:strRef>
          </c:tx>
          <c:spPr>
            <a:solidFill>
              <a:srgbClr val="C50017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Munka1!$D$2:$D$5</c:f>
              <c:numCache>
                <c:formatCode>General</c:formatCode>
                <c:ptCount val="4"/>
                <c:pt idx="0">
                  <c:v>1</c:v>
                </c:pt>
                <c:pt idx="1">
                  <c:v>1.5</c:v>
                </c:pt>
                <c:pt idx="2">
                  <c:v>2</c:v>
                </c:pt>
                <c:pt idx="3">
                  <c:v>5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0"/>
        <c:overlap val="100"/>
        <c:axId val="370389752"/>
        <c:axId val="370390144"/>
      </c:barChart>
      <c:catAx>
        <c:axId val="370389752"/>
        <c:scaling>
          <c:orientation val="minMax"/>
        </c:scaling>
        <c:delete val="0"/>
        <c:axPos val="b"/>
        <c:numFmt formatCode="General" sourceLinked="0"/>
        <c:majorTickMark val="none"/>
        <c:minorTickMark val="none"/>
        <c:tickLblPos val="nextTo"/>
        <c:spPr>
          <a:ln>
            <a:noFill/>
          </a:ln>
        </c:spPr>
        <c:txPr>
          <a:bodyPr/>
          <a:lstStyle/>
          <a:p>
            <a:pPr>
              <a:defRPr sz="1000">
                <a:solidFill>
                  <a:srgbClr val="333333"/>
                </a:solidFill>
              </a:defRPr>
            </a:pPr>
            <a:endParaRPr lang="hu-HU"/>
          </a:p>
        </c:txPr>
        <c:crossAx val="370390144"/>
        <c:crosses val="autoZero"/>
        <c:auto val="1"/>
        <c:lblAlgn val="ctr"/>
        <c:lblOffset val="100"/>
        <c:noMultiLvlLbl val="0"/>
      </c:catAx>
      <c:valAx>
        <c:axId val="370390144"/>
        <c:scaling>
          <c:orientation val="minMax"/>
        </c:scaling>
        <c:delete val="1"/>
        <c:axPos val="l"/>
        <c:numFmt formatCode="General" sourceLinked="1"/>
        <c:majorTickMark val="out"/>
        <c:minorTickMark val="none"/>
        <c:tickLblPos val="none"/>
        <c:crossAx val="370389752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hu-HU"/>
    </a:p>
  </c:txPr>
  <c:externalData r:id="rId2">
    <c:autoUpdate val="0"/>
  </c:externalData>
</c:chartSpace>
</file>

<file path=ppt/charts/chart2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1.7224236363670931E-2"/>
          <c:y val="2.4269712764777643E-2"/>
          <c:w val="0.80794501172046551"/>
          <c:h val="0.95146057447044474"/>
        </c:manualLayout>
      </c:layout>
      <c:barChart>
        <c:barDir val="bar"/>
        <c:grouping val="stacked"/>
        <c:varyColors val="0"/>
        <c:ser>
          <c:idx val="0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spPr>
            <a:solidFill>
              <a:srgbClr val="F7911E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</c:ser>
        <c:ser>
          <c:idx val="1"/>
          <c:order val="1"/>
          <c:tx>
            <c:strRef>
              <c:f>Munka1!$C$1</c:f>
              <c:strCache>
                <c:ptCount val="1"/>
                <c:pt idx="0">
                  <c:v>Sorozat 2</c:v>
                </c:pt>
              </c:strCache>
            </c:strRef>
          </c:tx>
          <c:spPr>
            <a:solidFill>
              <a:srgbClr val="EF5205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Munka1!$C$2:$C$5</c:f>
              <c:numCache>
                <c:formatCode>General</c:formatCode>
                <c:ptCount val="4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</c:ser>
        <c:ser>
          <c:idx val="2"/>
          <c:order val="2"/>
          <c:tx>
            <c:strRef>
              <c:f>Munka1!$D$1</c:f>
              <c:strCache>
                <c:ptCount val="1"/>
                <c:pt idx="0">
                  <c:v>Sorozat 3</c:v>
                </c:pt>
              </c:strCache>
            </c:strRef>
          </c:tx>
          <c:spPr>
            <a:solidFill>
              <a:srgbClr val="C50017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Munka1!$D$2:$D$5</c:f>
              <c:numCache>
                <c:formatCode>General</c:formatCode>
                <c:ptCount val="4"/>
                <c:pt idx="0">
                  <c:v>1</c:v>
                </c:pt>
                <c:pt idx="1">
                  <c:v>1.5</c:v>
                </c:pt>
                <c:pt idx="2">
                  <c:v>2</c:v>
                </c:pt>
                <c:pt idx="3">
                  <c:v>5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0"/>
        <c:overlap val="100"/>
        <c:axId val="281153624"/>
        <c:axId val="281154016"/>
      </c:barChart>
      <c:catAx>
        <c:axId val="281153624"/>
        <c:scaling>
          <c:orientation val="maxMin"/>
        </c:scaling>
        <c:delete val="0"/>
        <c:axPos val="l"/>
        <c:numFmt formatCode="General" sourceLinked="0"/>
        <c:majorTickMark val="none"/>
        <c:minorTickMark val="none"/>
        <c:tickLblPos val="nextTo"/>
        <c:spPr>
          <a:ln>
            <a:noFill/>
          </a:ln>
        </c:spPr>
        <c:txPr>
          <a:bodyPr/>
          <a:lstStyle/>
          <a:p>
            <a:pPr>
              <a:defRPr sz="1000">
                <a:solidFill>
                  <a:srgbClr val="333333"/>
                </a:solidFill>
              </a:defRPr>
            </a:pPr>
            <a:endParaRPr lang="hu-HU"/>
          </a:p>
        </c:txPr>
        <c:crossAx val="281154016"/>
        <c:crosses val="autoZero"/>
        <c:auto val="1"/>
        <c:lblAlgn val="ctr"/>
        <c:lblOffset val="100"/>
        <c:noMultiLvlLbl val="0"/>
      </c:catAx>
      <c:valAx>
        <c:axId val="281154016"/>
        <c:scaling>
          <c:orientation val="minMax"/>
        </c:scaling>
        <c:delete val="1"/>
        <c:axPos val="t"/>
        <c:numFmt formatCode="General" sourceLinked="1"/>
        <c:majorTickMark val="out"/>
        <c:minorTickMark val="none"/>
        <c:tickLblPos val="none"/>
        <c:crossAx val="28115362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hu-HU"/>
    </a:p>
  </c:txPr>
  <c:externalData r:id="rId2">
    <c:autoUpdate val="0"/>
  </c:externalData>
</c:chartSpace>
</file>

<file path=ppt/charts/chart26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1.7224236363670931E-2"/>
          <c:y val="0.15810492151662853"/>
          <c:w val="0.80794501172046551"/>
          <c:h val="0.56090763268441191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spPr>
            <a:solidFill>
              <a:srgbClr val="F7911E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</c:ser>
        <c:ser>
          <c:idx val="1"/>
          <c:order val="1"/>
          <c:tx>
            <c:strRef>
              <c:f>Munka1!$C$1</c:f>
              <c:strCache>
                <c:ptCount val="1"/>
                <c:pt idx="0">
                  <c:v>Sorozat 2</c:v>
                </c:pt>
              </c:strCache>
            </c:strRef>
          </c:tx>
          <c:spPr>
            <a:solidFill>
              <a:srgbClr val="EF5205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Munka1!$C$2:$C$5</c:f>
              <c:numCache>
                <c:formatCode>General</c:formatCode>
                <c:ptCount val="4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</c:ser>
        <c:ser>
          <c:idx val="2"/>
          <c:order val="2"/>
          <c:tx>
            <c:strRef>
              <c:f>Munka1!$D$1</c:f>
              <c:strCache>
                <c:ptCount val="1"/>
                <c:pt idx="0">
                  <c:v>Sorozat 3</c:v>
                </c:pt>
              </c:strCache>
            </c:strRef>
          </c:tx>
          <c:spPr>
            <a:solidFill>
              <a:srgbClr val="C50017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Munka1!$D$2:$D$5</c:f>
              <c:numCache>
                <c:formatCode>General</c:formatCode>
                <c:ptCount val="4"/>
                <c:pt idx="0">
                  <c:v>1</c:v>
                </c:pt>
                <c:pt idx="1">
                  <c:v>1.5</c:v>
                </c:pt>
                <c:pt idx="2">
                  <c:v>2</c:v>
                </c:pt>
                <c:pt idx="3">
                  <c:v>5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0"/>
        <c:overlap val="100"/>
        <c:axId val="370390928"/>
        <c:axId val="370391320"/>
      </c:barChart>
      <c:catAx>
        <c:axId val="370390928"/>
        <c:scaling>
          <c:orientation val="minMax"/>
        </c:scaling>
        <c:delete val="0"/>
        <c:axPos val="b"/>
        <c:numFmt formatCode="General" sourceLinked="0"/>
        <c:majorTickMark val="none"/>
        <c:minorTickMark val="none"/>
        <c:tickLblPos val="nextTo"/>
        <c:spPr>
          <a:ln>
            <a:noFill/>
          </a:ln>
        </c:spPr>
        <c:txPr>
          <a:bodyPr/>
          <a:lstStyle/>
          <a:p>
            <a:pPr>
              <a:defRPr sz="1000">
                <a:solidFill>
                  <a:srgbClr val="333333"/>
                </a:solidFill>
              </a:defRPr>
            </a:pPr>
            <a:endParaRPr lang="hu-HU"/>
          </a:p>
        </c:txPr>
        <c:crossAx val="370391320"/>
        <c:crosses val="autoZero"/>
        <c:auto val="1"/>
        <c:lblAlgn val="ctr"/>
        <c:lblOffset val="100"/>
        <c:noMultiLvlLbl val="0"/>
      </c:catAx>
      <c:valAx>
        <c:axId val="370391320"/>
        <c:scaling>
          <c:orientation val="minMax"/>
        </c:scaling>
        <c:delete val="1"/>
        <c:axPos val="l"/>
        <c:numFmt formatCode="General" sourceLinked="1"/>
        <c:majorTickMark val="out"/>
        <c:minorTickMark val="none"/>
        <c:tickLblPos val="none"/>
        <c:crossAx val="370390928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hu-HU"/>
    </a:p>
  </c:txPr>
  <c:externalData r:id="rId2">
    <c:autoUpdate val="0"/>
  </c:externalData>
</c:chartSpace>
</file>

<file path=ppt/charts/chart26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1.7224236363670931E-2"/>
          <c:y val="2.4269712764777643E-2"/>
          <c:w val="0.80794501172046551"/>
          <c:h val="0.95146057447044474"/>
        </c:manualLayout>
      </c:layout>
      <c:barChart>
        <c:barDir val="bar"/>
        <c:grouping val="stacked"/>
        <c:varyColors val="0"/>
        <c:ser>
          <c:idx val="0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spPr>
            <a:solidFill>
              <a:srgbClr val="F7911E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</c:ser>
        <c:ser>
          <c:idx val="1"/>
          <c:order val="1"/>
          <c:tx>
            <c:strRef>
              <c:f>Munka1!$C$1</c:f>
              <c:strCache>
                <c:ptCount val="1"/>
                <c:pt idx="0">
                  <c:v>Sorozat 2</c:v>
                </c:pt>
              </c:strCache>
            </c:strRef>
          </c:tx>
          <c:spPr>
            <a:solidFill>
              <a:srgbClr val="EF5205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Munka1!$C$2:$C$5</c:f>
              <c:numCache>
                <c:formatCode>General</c:formatCode>
                <c:ptCount val="4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</c:ser>
        <c:ser>
          <c:idx val="2"/>
          <c:order val="2"/>
          <c:tx>
            <c:strRef>
              <c:f>Munka1!$D$1</c:f>
              <c:strCache>
                <c:ptCount val="1"/>
                <c:pt idx="0">
                  <c:v>Sorozat 3</c:v>
                </c:pt>
              </c:strCache>
            </c:strRef>
          </c:tx>
          <c:spPr>
            <a:solidFill>
              <a:srgbClr val="C50017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Munka1!$D$2:$D$5</c:f>
              <c:numCache>
                <c:formatCode>General</c:formatCode>
                <c:ptCount val="4"/>
                <c:pt idx="0">
                  <c:v>1</c:v>
                </c:pt>
                <c:pt idx="1">
                  <c:v>1.5</c:v>
                </c:pt>
                <c:pt idx="2">
                  <c:v>2</c:v>
                </c:pt>
                <c:pt idx="3">
                  <c:v>5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0"/>
        <c:overlap val="100"/>
        <c:axId val="370393280"/>
        <c:axId val="370393672"/>
      </c:barChart>
      <c:catAx>
        <c:axId val="370393280"/>
        <c:scaling>
          <c:orientation val="maxMin"/>
        </c:scaling>
        <c:delete val="0"/>
        <c:axPos val="l"/>
        <c:numFmt formatCode="General" sourceLinked="0"/>
        <c:majorTickMark val="none"/>
        <c:minorTickMark val="none"/>
        <c:tickLblPos val="nextTo"/>
        <c:spPr>
          <a:ln>
            <a:noFill/>
          </a:ln>
        </c:spPr>
        <c:txPr>
          <a:bodyPr/>
          <a:lstStyle/>
          <a:p>
            <a:pPr>
              <a:defRPr sz="1000">
                <a:solidFill>
                  <a:srgbClr val="333333"/>
                </a:solidFill>
              </a:defRPr>
            </a:pPr>
            <a:endParaRPr lang="hu-HU"/>
          </a:p>
        </c:txPr>
        <c:crossAx val="370393672"/>
        <c:crosses val="autoZero"/>
        <c:auto val="1"/>
        <c:lblAlgn val="ctr"/>
        <c:lblOffset val="100"/>
        <c:noMultiLvlLbl val="0"/>
      </c:catAx>
      <c:valAx>
        <c:axId val="370393672"/>
        <c:scaling>
          <c:orientation val="minMax"/>
        </c:scaling>
        <c:delete val="1"/>
        <c:axPos val="t"/>
        <c:numFmt formatCode="General" sourceLinked="1"/>
        <c:majorTickMark val="out"/>
        <c:minorTickMark val="none"/>
        <c:tickLblPos val="none"/>
        <c:crossAx val="370393280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hu-HU"/>
    </a:p>
  </c:txPr>
  <c:externalData r:id="rId2">
    <c:autoUpdate val="0"/>
  </c:externalData>
</c:chartSpace>
</file>

<file path=ppt/charts/chart26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1.7224236363670931E-2"/>
          <c:y val="2.4269712764777643E-2"/>
          <c:w val="0.80794501172046551"/>
          <c:h val="0.95146057447044474"/>
        </c:manualLayout>
      </c:layout>
      <c:barChart>
        <c:barDir val="bar"/>
        <c:grouping val="stacked"/>
        <c:varyColors val="0"/>
        <c:ser>
          <c:idx val="0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spPr>
            <a:solidFill>
              <a:srgbClr val="F7911E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2</c:v>
                </c:pt>
                <c:pt idx="1">
                  <c:v>2.5</c:v>
                </c:pt>
                <c:pt idx="2">
                  <c:v>3.5</c:v>
                </c:pt>
                <c:pt idx="3">
                  <c:v>5</c:v>
                </c:pt>
              </c:numCache>
            </c:numRef>
          </c:val>
        </c:ser>
        <c:ser>
          <c:idx val="1"/>
          <c:order val="1"/>
          <c:tx>
            <c:strRef>
              <c:f>Munka1!$C$1</c:f>
              <c:strCache>
                <c:ptCount val="1"/>
                <c:pt idx="0">
                  <c:v>Sorozat 2</c:v>
                </c:pt>
              </c:strCache>
            </c:strRef>
          </c:tx>
          <c:spPr>
            <a:solidFill>
              <a:srgbClr val="EF5205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Munka1!$C$2:$C$5</c:f>
              <c:numCache>
                <c:formatCode>General</c:formatCode>
                <c:ptCount val="4"/>
                <c:pt idx="0">
                  <c:v>2.4</c:v>
                </c:pt>
                <c:pt idx="1">
                  <c:v>3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</c:ser>
        <c:ser>
          <c:idx val="2"/>
          <c:order val="2"/>
          <c:tx>
            <c:strRef>
              <c:f>Munka1!$D$1</c:f>
              <c:strCache>
                <c:ptCount val="1"/>
                <c:pt idx="0">
                  <c:v>Sorozat 3</c:v>
                </c:pt>
              </c:strCache>
            </c:strRef>
          </c:tx>
          <c:spPr>
            <a:solidFill>
              <a:srgbClr val="C50017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Munka1!$D$2:$D$5</c:f>
              <c:numCache>
                <c:formatCode>General</c:formatCode>
                <c:ptCount val="4"/>
                <c:pt idx="0">
                  <c:v>1</c:v>
                </c:pt>
                <c:pt idx="1">
                  <c:v>1.5</c:v>
                </c:pt>
                <c:pt idx="2">
                  <c:v>5</c:v>
                </c:pt>
                <c:pt idx="3">
                  <c:v>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0"/>
        <c:overlap val="100"/>
        <c:axId val="370394456"/>
        <c:axId val="370394848"/>
      </c:barChart>
      <c:catAx>
        <c:axId val="370394456"/>
        <c:scaling>
          <c:orientation val="minMax"/>
        </c:scaling>
        <c:delete val="1"/>
        <c:axPos val="l"/>
        <c:numFmt formatCode="General" sourceLinked="0"/>
        <c:majorTickMark val="none"/>
        <c:minorTickMark val="none"/>
        <c:tickLblPos val="nextTo"/>
        <c:crossAx val="370394848"/>
        <c:crosses val="autoZero"/>
        <c:auto val="1"/>
        <c:lblAlgn val="ctr"/>
        <c:lblOffset val="100"/>
        <c:noMultiLvlLbl val="0"/>
      </c:catAx>
      <c:valAx>
        <c:axId val="370394848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one"/>
        <c:crossAx val="370394456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hu-HU"/>
    </a:p>
  </c:txPr>
  <c:externalData r:id="rId2">
    <c:autoUpdate val="0"/>
  </c:externalData>
</c:chartSpace>
</file>

<file path=ppt/charts/chart26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1.7224236363670931E-2"/>
          <c:y val="2.4269712764777643E-2"/>
          <c:w val="0.80794501172046551"/>
          <c:h val="0.95146057447044474"/>
        </c:manualLayout>
      </c:layout>
      <c:barChart>
        <c:barDir val="bar"/>
        <c:grouping val="stacked"/>
        <c:varyColors val="0"/>
        <c:ser>
          <c:idx val="0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spPr>
            <a:solidFill>
              <a:srgbClr val="F7911E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</c:ser>
        <c:ser>
          <c:idx val="1"/>
          <c:order val="1"/>
          <c:tx>
            <c:strRef>
              <c:f>Munka1!$C$1</c:f>
              <c:strCache>
                <c:ptCount val="1"/>
                <c:pt idx="0">
                  <c:v>Sorozat 2</c:v>
                </c:pt>
              </c:strCache>
            </c:strRef>
          </c:tx>
          <c:spPr>
            <a:solidFill>
              <a:srgbClr val="EF5205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Munka1!$C$2:$C$5</c:f>
              <c:numCache>
                <c:formatCode>General</c:formatCode>
                <c:ptCount val="4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</c:ser>
        <c:ser>
          <c:idx val="2"/>
          <c:order val="2"/>
          <c:tx>
            <c:strRef>
              <c:f>Munka1!$D$1</c:f>
              <c:strCache>
                <c:ptCount val="1"/>
                <c:pt idx="0">
                  <c:v>Sorozat 3</c:v>
                </c:pt>
              </c:strCache>
            </c:strRef>
          </c:tx>
          <c:spPr>
            <a:solidFill>
              <a:srgbClr val="C50017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Munka1!$D$2:$D$5</c:f>
              <c:numCache>
                <c:formatCode>General</c:formatCode>
                <c:ptCount val="4"/>
                <c:pt idx="0">
                  <c:v>1</c:v>
                </c:pt>
                <c:pt idx="1">
                  <c:v>1.5</c:v>
                </c:pt>
                <c:pt idx="2">
                  <c:v>2</c:v>
                </c:pt>
                <c:pt idx="3">
                  <c:v>5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0"/>
        <c:overlap val="100"/>
        <c:axId val="370395632"/>
        <c:axId val="370396024"/>
      </c:barChart>
      <c:catAx>
        <c:axId val="370395632"/>
        <c:scaling>
          <c:orientation val="minMax"/>
        </c:scaling>
        <c:delete val="1"/>
        <c:axPos val="l"/>
        <c:numFmt formatCode="General" sourceLinked="0"/>
        <c:majorTickMark val="none"/>
        <c:minorTickMark val="none"/>
        <c:tickLblPos val="nextTo"/>
        <c:crossAx val="370396024"/>
        <c:crosses val="autoZero"/>
        <c:auto val="1"/>
        <c:lblAlgn val="ctr"/>
        <c:lblOffset val="100"/>
        <c:noMultiLvlLbl val="0"/>
      </c:catAx>
      <c:valAx>
        <c:axId val="370396024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one"/>
        <c:crossAx val="370395632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hu-HU"/>
    </a:p>
  </c:txPr>
  <c:externalData r:id="rId2">
    <c:autoUpdate val="0"/>
  </c:externalData>
</c:chartSpace>
</file>

<file path=ppt/charts/chart26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1.7224236363670931E-2"/>
          <c:y val="2.4269712764777643E-2"/>
          <c:w val="0.80794501172046551"/>
          <c:h val="0.95146057447044474"/>
        </c:manualLayout>
      </c:layout>
      <c:barChart>
        <c:barDir val="bar"/>
        <c:grouping val="stacked"/>
        <c:varyColors val="0"/>
        <c:ser>
          <c:idx val="0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spPr>
            <a:solidFill>
              <a:srgbClr val="F7911E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0.5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</c:ser>
        <c:ser>
          <c:idx val="1"/>
          <c:order val="1"/>
          <c:tx>
            <c:strRef>
              <c:f>Munka1!$C$1</c:f>
              <c:strCache>
                <c:ptCount val="1"/>
                <c:pt idx="0">
                  <c:v>Sorozat 2</c:v>
                </c:pt>
              </c:strCache>
            </c:strRef>
          </c:tx>
          <c:spPr>
            <a:solidFill>
              <a:srgbClr val="EF5205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Munka1!$C$2:$C$5</c:f>
              <c:numCache>
                <c:formatCode>General</c:formatCode>
                <c:ptCount val="4"/>
                <c:pt idx="0">
                  <c:v>2.4</c:v>
                </c:pt>
                <c:pt idx="1">
                  <c:v>1.4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</c:ser>
        <c:ser>
          <c:idx val="2"/>
          <c:order val="2"/>
          <c:tx>
            <c:strRef>
              <c:f>Munka1!$D$1</c:f>
              <c:strCache>
                <c:ptCount val="1"/>
                <c:pt idx="0">
                  <c:v>Sorozat 3</c:v>
                </c:pt>
              </c:strCache>
            </c:strRef>
          </c:tx>
          <c:spPr>
            <a:solidFill>
              <a:srgbClr val="C50017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Munka1!$D$2:$D$5</c:f>
              <c:numCache>
                <c:formatCode>General</c:formatCode>
                <c:ptCount val="4"/>
                <c:pt idx="0">
                  <c:v>1</c:v>
                </c:pt>
                <c:pt idx="1">
                  <c:v>1.5</c:v>
                </c:pt>
                <c:pt idx="2">
                  <c:v>0.7</c:v>
                </c:pt>
                <c:pt idx="3">
                  <c:v>3.3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0"/>
        <c:overlap val="100"/>
        <c:axId val="370396808"/>
        <c:axId val="370397200"/>
      </c:barChart>
      <c:catAx>
        <c:axId val="370396808"/>
        <c:scaling>
          <c:orientation val="minMax"/>
        </c:scaling>
        <c:delete val="1"/>
        <c:axPos val="l"/>
        <c:numFmt formatCode="General" sourceLinked="0"/>
        <c:majorTickMark val="none"/>
        <c:minorTickMark val="none"/>
        <c:tickLblPos val="nextTo"/>
        <c:crossAx val="370397200"/>
        <c:crosses val="autoZero"/>
        <c:auto val="1"/>
        <c:lblAlgn val="ctr"/>
        <c:lblOffset val="100"/>
        <c:noMultiLvlLbl val="0"/>
      </c:catAx>
      <c:valAx>
        <c:axId val="370397200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one"/>
        <c:crossAx val="370396808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hu-HU"/>
    </a:p>
  </c:txPr>
  <c:externalData r:id="rId2">
    <c:autoUpdate val="0"/>
  </c:externalData>
</c:chartSpace>
</file>

<file path=ppt/charts/chart26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1.7224236363670931E-2"/>
          <c:y val="2.4269712764777643E-2"/>
          <c:w val="0.80794501172046551"/>
          <c:h val="0.95146057447044474"/>
        </c:manualLayout>
      </c:layout>
      <c:barChart>
        <c:barDir val="bar"/>
        <c:grouping val="stacked"/>
        <c:varyColors val="0"/>
        <c:ser>
          <c:idx val="0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spPr>
            <a:solidFill>
              <a:srgbClr val="F7911E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1</c:v>
                </c:pt>
                <c:pt idx="1">
                  <c:v>2.5</c:v>
                </c:pt>
                <c:pt idx="2">
                  <c:v>3.5</c:v>
                </c:pt>
                <c:pt idx="3">
                  <c:v>2</c:v>
                </c:pt>
              </c:numCache>
            </c:numRef>
          </c:val>
        </c:ser>
        <c:ser>
          <c:idx val="1"/>
          <c:order val="1"/>
          <c:tx>
            <c:strRef>
              <c:f>Munka1!$C$1</c:f>
              <c:strCache>
                <c:ptCount val="1"/>
                <c:pt idx="0">
                  <c:v>Sorozat 2</c:v>
                </c:pt>
              </c:strCache>
            </c:strRef>
          </c:tx>
          <c:spPr>
            <a:solidFill>
              <a:srgbClr val="EF5205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Munka1!$C$2:$C$5</c:f>
              <c:numCache>
                <c:formatCode>General</c:formatCode>
                <c:ptCount val="4"/>
                <c:pt idx="0">
                  <c:v>2.4</c:v>
                </c:pt>
                <c:pt idx="1">
                  <c:v>2.8</c:v>
                </c:pt>
                <c:pt idx="2">
                  <c:v>4.4000000000000004</c:v>
                </c:pt>
                <c:pt idx="3">
                  <c:v>2.8</c:v>
                </c:pt>
              </c:numCache>
            </c:numRef>
          </c:val>
        </c:ser>
        <c:ser>
          <c:idx val="2"/>
          <c:order val="2"/>
          <c:tx>
            <c:strRef>
              <c:f>Munka1!$D$1</c:f>
              <c:strCache>
                <c:ptCount val="1"/>
                <c:pt idx="0">
                  <c:v>Sorozat 3</c:v>
                </c:pt>
              </c:strCache>
            </c:strRef>
          </c:tx>
          <c:spPr>
            <a:solidFill>
              <a:srgbClr val="C50017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Munka1!$D$2:$D$5</c:f>
              <c:numCache>
                <c:formatCode>General</c:formatCode>
                <c:ptCount val="4"/>
                <c:pt idx="0">
                  <c:v>1</c:v>
                </c:pt>
                <c:pt idx="1">
                  <c:v>1.5</c:v>
                </c:pt>
                <c:pt idx="2">
                  <c:v>2</c:v>
                </c:pt>
                <c:pt idx="3">
                  <c:v>3.2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0"/>
        <c:overlap val="100"/>
        <c:axId val="370397984"/>
        <c:axId val="370398376"/>
      </c:barChart>
      <c:catAx>
        <c:axId val="370397984"/>
        <c:scaling>
          <c:orientation val="minMax"/>
        </c:scaling>
        <c:delete val="1"/>
        <c:axPos val="l"/>
        <c:numFmt formatCode="General" sourceLinked="0"/>
        <c:majorTickMark val="none"/>
        <c:minorTickMark val="none"/>
        <c:tickLblPos val="nextTo"/>
        <c:crossAx val="370398376"/>
        <c:crosses val="autoZero"/>
        <c:auto val="1"/>
        <c:lblAlgn val="ctr"/>
        <c:lblOffset val="100"/>
        <c:noMultiLvlLbl val="0"/>
      </c:catAx>
      <c:valAx>
        <c:axId val="370398376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one"/>
        <c:crossAx val="37039798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hu-HU"/>
    </a:p>
  </c:txPr>
  <c:externalData r:id="rId2">
    <c:autoUpdate val="0"/>
  </c:externalData>
</c:chartSpace>
</file>

<file path=ppt/charts/chart26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1.7224236363670931E-2"/>
          <c:y val="2.4269712764777643E-2"/>
          <c:w val="0.80794501172046551"/>
          <c:h val="0.95146057447044474"/>
        </c:manualLayout>
      </c:layout>
      <c:barChart>
        <c:barDir val="bar"/>
        <c:grouping val="stacked"/>
        <c:varyColors val="0"/>
        <c:ser>
          <c:idx val="0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spPr>
            <a:solidFill>
              <a:srgbClr val="F7911E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</c:ser>
        <c:ser>
          <c:idx val="1"/>
          <c:order val="1"/>
          <c:tx>
            <c:strRef>
              <c:f>Munka1!$C$1</c:f>
              <c:strCache>
                <c:ptCount val="1"/>
                <c:pt idx="0">
                  <c:v>Sorozat 2</c:v>
                </c:pt>
              </c:strCache>
            </c:strRef>
          </c:tx>
          <c:spPr>
            <a:solidFill>
              <a:srgbClr val="EF5205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Munka1!$C$2:$C$5</c:f>
              <c:numCache>
                <c:formatCode>General</c:formatCode>
                <c:ptCount val="4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</c:ser>
        <c:ser>
          <c:idx val="2"/>
          <c:order val="2"/>
          <c:tx>
            <c:strRef>
              <c:f>Munka1!$D$1</c:f>
              <c:strCache>
                <c:ptCount val="1"/>
                <c:pt idx="0">
                  <c:v>Sorozat 3</c:v>
                </c:pt>
              </c:strCache>
            </c:strRef>
          </c:tx>
          <c:spPr>
            <a:solidFill>
              <a:srgbClr val="C50017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Munka1!$D$2:$D$5</c:f>
              <c:numCache>
                <c:formatCode>General</c:formatCode>
                <c:ptCount val="4"/>
                <c:pt idx="0">
                  <c:v>1</c:v>
                </c:pt>
                <c:pt idx="1">
                  <c:v>1.5</c:v>
                </c:pt>
                <c:pt idx="2">
                  <c:v>2</c:v>
                </c:pt>
                <c:pt idx="3">
                  <c:v>5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0"/>
        <c:overlap val="100"/>
        <c:axId val="370401904"/>
        <c:axId val="370402296"/>
      </c:barChart>
      <c:catAx>
        <c:axId val="370401904"/>
        <c:scaling>
          <c:orientation val="maxMin"/>
        </c:scaling>
        <c:delete val="0"/>
        <c:axPos val="l"/>
        <c:numFmt formatCode="General" sourceLinked="0"/>
        <c:majorTickMark val="none"/>
        <c:minorTickMark val="none"/>
        <c:tickLblPos val="nextTo"/>
        <c:spPr>
          <a:ln>
            <a:noFill/>
          </a:ln>
        </c:spPr>
        <c:txPr>
          <a:bodyPr/>
          <a:lstStyle/>
          <a:p>
            <a:pPr>
              <a:defRPr sz="1000">
                <a:solidFill>
                  <a:srgbClr val="333333"/>
                </a:solidFill>
              </a:defRPr>
            </a:pPr>
            <a:endParaRPr lang="hu-HU"/>
          </a:p>
        </c:txPr>
        <c:crossAx val="370402296"/>
        <c:crosses val="autoZero"/>
        <c:auto val="1"/>
        <c:lblAlgn val="ctr"/>
        <c:lblOffset val="100"/>
        <c:noMultiLvlLbl val="0"/>
      </c:catAx>
      <c:valAx>
        <c:axId val="370402296"/>
        <c:scaling>
          <c:orientation val="minMax"/>
        </c:scaling>
        <c:delete val="1"/>
        <c:axPos val="t"/>
        <c:numFmt formatCode="General" sourceLinked="1"/>
        <c:majorTickMark val="out"/>
        <c:minorTickMark val="none"/>
        <c:tickLblPos val="none"/>
        <c:crossAx val="37040190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hu-HU"/>
    </a:p>
  </c:txPr>
  <c:externalData r:id="rId2">
    <c:autoUpdate val="0"/>
  </c:externalData>
</c:chartSpace>
</file>

<file path=ppt/charts/chart26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1.7224236363670931E-2"/>
          <c:y val="2.4269712764777643E-2"/>
          <c:w val="0.80794501172046551"/>
          <c:h val="0.95146057447044474"/>
        </c:manualLayout>
      </c:layout>
      <c:barChart>
        <c:barDir val="bar"/>
        <c:grouping val="stacked"/>
        <c:varyColors val="0"/>
        <c:ser>
          <c:idx val="0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spPr>
            <a:solidFill>
              <a:srgbClr val="F7911E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2</c:v>
                </c:pt>
                <c:pt idx="1">
                  <c:v>2.5</c:v>
                </c:pt>
                <c:pt idx="2">
                  <c:v>3.5</c:v>
                </c:pt>
                <c:pt idx="3">
                  <c:v>5</c:v>
                </c:pt>
              </c:numCache>
            </c:numRef>
          </c:val>
        </c:ser>
        <c:ser>
          <c:idx val="1"/>
          <c:order val="1"/>
          <c:tx>
            <c:strRef>
              <c:f>Munka1!$C$1</c:f>
              <c:strCache>
                <c:ptCount val="1"/>
                <c:pt idx="0">
                  <c:v>Sorozat 2</c:v>
                </c:pt>
              </c:strCache>
            </c:strRef>
          </c:tx>
          <c:spPr>
            <a:solidFill>
              <a:srgbClr val="EF5205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Munka1!$C$2:$C$5</c:f>
              <c:numCache>
                <c:formatCode>General</c:formatCode>
                <c:ptCount val="4"/>
                <c:pt idx="0">
                  <c:v>2.4</c:v>
                </c:pt>
                <c:pt idx="1">
                  <c:v>3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</c:ser>
        <c:ser>
          <c:idx val="2"/>
          <c:order val="2"/>
          <c:tx>
            <c:strRef>
              <c:f>Munka1!$D$1</c:f>
              <c:strCache>
                <c:ptCount val="1"/>
                <c:pt idx="0">
                  <c:v>Sorozat 3</c:v>
                </c:pt>
              </c:strCache>
            </c:strRef>
          </c:tx>
          <c:spPr>
            <a:solidFill>
              <a:srgbClr val="C50017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Munka1!$D$2:$D$5</c:f>
              <c:numCache>
                <c:formatCode>General</c:formatCode>
                <c:ptCount val="4"/>
                <c:pt idx="0">
                  <c:v>1</c:v>
                </c:pt>
                <c:pt idx="1">
                  <c:v>1.5</c:v>
                </c:pt>
                <c:pt idx="2">
                  <c:v>5</c:v>
                </c:pt>
                <c:pt idx="3">
                  <c:v>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0"/>
        <c:overlap val="100"/>
        <c:axId val="370403080"/>
        <c:axId val="370403472"/>
      </c:barChart>
      <c:catAx>
        <c:axId val="370403080"/>
        <c:scaling>
          <c:orientation val="minMax"/>
        </c:scaling>
        <c:delete val="1"/>
        <c:axPos val="l"/>
        <c:numFmt formatCode="General" sourceLinked="0"/>
        <c:majorTickMark val="none"/>
        <c:minorTickMark val="none"/>
        <c:tickLblPos val="nextTo"/>
        <c:crossAx val="370403472"/>
        <c:crosses val="autoZero"/>
        <c:auto val="1"/>
        <c:lblAlgn val="ctr"/>
        <c:lblOffset val="100"/>
        <c:noMultiLvlLbl val="0"/>
      </c:catAx>
      <c:valAx>
        <c:axId val="370403472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one"/>
        <c:crossAx val="370403080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hu-HU"/>
    </a:p>
  </c:txPr>
  <c:externalData r:id="rId2">
    <c:autoUpdate val="0"/>
  </c:externalData>
</c:chartSpace>
</file>

<file path=ppt/charts/chart26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1.7224236363670931E-2"/>
          <c:y val="2.4269712764777643E-2"/>
          <c:w val="0.80794501172046551"/>
          <c:h val="0.95146057447044474"/>
        </c:manualLayout>
      </c:layout>
      <c:barChart>
        <c:barDir val="bar"/>
        <c:grouping val="stacked"/>
        <c:varyColors val="0"/>
        <c:ser>
          <c:idx val="0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spPr>
            <a:solidFill>
              <a:srgbClr val="F7911E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</c:ser>
        <c:ser>
          <c:idx val="1"/>
          <c:order val="1"/>
          <c:tx>
            <c:strRef>
              <c:f>Munka1!$C$1</c:f>
              <c:strCache>
                <c:ptCount val="1"/>
                <c:pt idx="0">
                  <c:v>Sorozat 2</c:v>
                </c:pt>
              </c:strCache>
            </c:strRef>
          </c:tx>
          <c:spPr>
            <a:solidFill>
              <a:srgbClr val="EF5205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Munka1!$C$2:$C$5</c:f>
              <c:numCache>
                <c:formatCode>General</c:formatCode>
                <c:ptCount val="4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</c:ser>
        <c:ser>
          <c:idx val="2"/>
          <c:order val="2"/>
          <c:tx>
            <c:strRef>
              <c:f>Munka1!$D$1</c:f>
              <c:strCache>
                <c:ptCount val="1"/>
                <c:pt idx="0">
                  <c:v>Sorozat 3</c:v>
                </c:pt>
              </c:strCache>
            </c:strRef>
          </c:tx>
          <c:spPr>
            <a:solidFill>
              <a:srgbClr val="C50017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Munka1!$D$2:$D$5</c:f>
              <c:numCache>
                <c:formatCode>General</c:formatCode>
                <c:ptCount val="4"/>
                <c:pt idx="0">
                  <c:v>1</c:v>
                </c:pt>
                <c:pt idx="1">
                  <c:v>1.5</c:v>
                </c:pt>
                <c:pt idx="2">
                  <c:v>2</c:v>
                </c:pt>
                <c:pt idx="3">
                  <c:v>5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0"/>
        <c:overlap val="100"/>
        <c:axId val="370404256"/>
        <c:axId val="370404648"/>
      </c:barChart>
      <c:catAx>
        <c:axId val="370404256"/>
        <c:scaling>
          <c:orientation val="minMax"/>
        </c:scaling>
        <c:delete val="1"/>
        <c:axPos val="l"/>
        <c:numFmt formatCode="General" sourceLinked="0"/>
        <c:majorTickMark val="none"/>
        <c:minorTickMark val="none"/>
        <c:tickLblPos val="nextTo"/>
        <c:crossAx val="370404648"/>
        <c:crosses val="autoZero"/>
        <c:auto val="1"/>
        <c:lblAlgn val="ctr"/>
        <c:lblOffset val="100"/>
        <c:noMultiLvlLbl val="0"/>
      </c:catAx>
      <c:valAx>
        <c:axId val="370404648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one"/>
        <c:crossAx val="370404256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hu-HU"/>
    </a:p>
  </c:txPr>
  <c:externalData r:id="rId2">
    <c:autoUpdate val="0"/>
  </c:externalData>
</c:chartSpace>
</file>

<file path=ppt/charts/chart26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1.7224236363670931E-2"/>
          <c:y val="2.4269712764777643E-2"/>
          <c:w val="0.80794501172046551"/>
          <c:h val="0.95146057447044474"/>
        </c:manualLayout>
      </c:layout>
      <c:barChart>
        <c:barDir val="bar"/>
        <c:grouping val="stacked"/>
        <c:varyColors val="0"/>
        <c:ser>
          <c:idx val="0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spPr>
            <a:solidFill>
              <a:srgbClr val="F7911E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0.5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</c:ser>
        <c:ser>
          <c:idx val="1"/>
          <c:order val="1"/>
          <c:tx>
            <c:strRef>
              <c:f>Munka1!$C$1</c:f>
              <c:strCache>
                <c:ptCount val="1"/>
                <c:pt idx="0">
                  <c:v>Sorozat 2</c:v>
                </c:pt>
              </c:strCache>
            </c:strRef>
          </c:tx>
          <c:spPr>
            <a:solidFill>
              <a:srgbClr val="EF5205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Munka1!$C$2:$C$5</c:f>
              <c:numCache>
                <c:formatCode>General</c:formatCode>
                <c:ptCount val="4"/>
                <c:pt idx="0">
                  <c:v>2.4</c:v>
                </c:pt>
                <c:pt idx="1">
                  <c:v>1.4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</c:ser>
        <c:ser>
          <c:idx val="2"/>
          <c:order val="2"/>
          <c:tx>
            <c:strRef>
              <c:f>Munka1!$D$1</c:f>
              <c:strCache>
                <c:ptCount val="1"/>
                <c:pt idx="0">
                  <c:v>Sorozat 3</c:v>
                </c:pt>
              </c:strCache>
            </c:strRef>
          </c:tx>
          <c:spPr>
            <a:solidFill>
              <a:srgbClr val="C50017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Munka1!$D$2:$D$5</c:f>
              <c:numCache>
                <c:formatCode>General</c:formatCode>
                <c:ptCount val="4"/>
                <c:pt idx="0">
                  <c:v>1</c:v>
                </c:pt>
                <c:pt idx="1">
                  <c:v>1.5</c:v>
                </c:pt>
                <c:pt idx="2">
                  <c:v>0.7</c:v>
                </c:pt>
                <c:pt idx="3">
                  <c:v>3.3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0"/>
        <c:overlap val="100"/>
        <c:axId val="370405432"/>
        <c:axId val="370405824"/>
      </c:barChart>
      <c:catAx>
        <c:axId val="370405432"/>
        <c:scaling>
          <c:orientation val="minMax"/>
        </c:scaling>
        <c:delete val="1"/>
        <c:axPos val="l"/>
        <c:numFmt formatCode="General" sourceLinked="0"/>
        <c:majorTickMark val="none"/>
        <c:minorTickMark val="none"/>
        <c:tickLblPos val="nextTo"/>
        <c:crossAx val="370405824"/>
        <c:crosses val="autoZero"/>
        <c:auto val="1"/>
        <c:lblAlgn val="ctr"/>
        <c:lblOffset val="100"/>
        <c:noMultiLvlLbl val="0"/>
      </c:catAx>
      <c:valAx>
        <c:axId val="370405824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one"/>
        <c:crossAx val="370405432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hu-HU"/>
    </a:p>
  </c:txPr>
  <c:externalData r:id="rId2">
    <c:autoUpdate val="0"/>
  </c:externalData>
</c:chartSpace>
</file>

<file path=ppt/charts/chart2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1.7224236363670931E-2"/>
          <c:y val="2.4269712764777643E-2"/>
          <c:w val="0.80794501172046551"/>
          <c:h val="0.95146057447044474"/>
        </c:manualLayout>
      </c:layout>
      <c:barChart>
        <c:barDir val="bar"/>
        <c:grouping val="stacked"/>
        <c:varyColors val="0"/>
        <c:ser>
          <c:idx val="0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spPr>
            <a:solidFill>
              <a:srgbClr val="F7911E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2</c:v>
                </c:pt>
                <c:pt idx="1">
                  <c:v>2.5</c:v>
                </c:pt>
                <c:pt idx="2">
                  <c:v>3.5</c:v>
                </c:pt>
                <c:pt idx="3">
                  <c:v>5</c:v>
                </c:pt>
              </c:numCache>
            </c:numRef>
          </c:val>
        </c:ser>
        <c:ser>
          <c:idx val="1"/>
          <c:order val="1"/>
          <c:tx>
            <c:strRef>
              <c:f>Munka1!$C$1</c:f>
              <c:strCache>
                <c:ptCount val="1"/>
                <c:pt idx="0">
                  <c:v>Sorozat 2</c:v>
                </c:pt>
              </c:strCache>
            </c:strRef>
          </c:tx>
          <c:spPr>
            <a:solidFill>
              <a:srgbClr val="EF5205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Munka1!$C$2:$C$5</c:f>
              <c:numCache>
                <c:formatCode>General</c:formatCode>
                <c:ptCount val="4"/>
                <c:pt idx="0">
                  <c:v>2.4</c:v>
                </c:pt>
                <c:pt idx="1">
                  <c:v>3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</c:ser>
        <c:ser>
          <c:idx val="2"/>
          <c:order val="2"/>
          <c:tx>
            <c:strRef>
              <c:f>Munka1!$D$1</c:f>
              <c:strCache>
                <c:ptCount val="1"/>
                <c:pt idx="0">
                  <c:v>Sorozat 3</c:v>
                </c:pt>
              </c:strCache>
            </c:strRef>
          </c:tx>
          <c:spPr>
            <a:solidFill>
              <a:srgbClr val="C50017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Munka1!$D$2:$D$5</c:f>
              <c:numCache>
                <c:formatCode>General</c:formatCode>
                <c:ptCount val="4"/>
                <c:pt idx="0">
                  <c:v>1</c:v>
                </c:pt>
                <c:pt idx="1">
                  <c:v>1.5</c:v>
                </c:pt>
                <c:pt idx="2">
                  <c:v>5</c:v>
                </c:pt>
                <c:pt idx="3">
                  <c:v>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0"/>
        <c:overlap val="100"/>
        <c:axId val="281154800"/>
        <c:axId val="281155192"/>
      </c:barChart>
      <c:catAx>
        <c:axId val="281154800"/>
        <c:scaling>
          <c:orientation val="minMax"/>
        </c:scaling>
        <c:delete val="1"/>
        <c:axPos val="l"/>
        <c:numFmt formatCode="General" sourceLinked="0"/>
        <c:majorTickMark val="none"/>
        <c:minorTickMark val="none"/>
        <c:tickLblPos val="nextTo"/>
        <c:crossAx val="281155192"/>
        <c:crosses val="autoZero"/>
        <c:auto val="1"/>
        <c:lblAlgn val="ctr"/>
        <c:lblOffset val="100"/>
        <c:noMultiLvlLbl val="0"/>
      </c:catAx>
      <c:valAx>
        <c:axId val="281155192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one"/>
        <c:crossAx val="281154800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hu-HU"/>
    </a:p>
  </c:txPr>
  <c:externalData r:id="rId2">
    <c:autoUpdate val="0"/>
  </c:externalData>
</c:chartSpace>
</file>

<file path=ppt/charts/chart27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1.7224236363670931E-2"/>
          <c:y val="2.4269712764777643E-2"/>
          <c:w val="0.80794501172046551"/>
          <c:h val="0.95146057447044474"/>
        </c:manualLayout>
      </c:layout>
      <c:barChart>
        <c:barDir val="bar"/>
        <c:grouping val="stacked"/>
        <c:varyColors val="0"/>
        <c:ser>
          <c:idx val="0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spPr>
            <a:solidFill>
              <a:srgbClr val="F7911E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1</c:v>
                </c:pt>
                <c:pt idx="1">
                  <c:v>2.5</c:v>
                </c:pt>
                <c:pt idx="2">
                  <c:v>3.5</c:v>
                </c:pt>
                <c:pt idx="3">
                  <c:v>2</c:v>
                </c:pt>
              </c:numCache>
            </c:numRef>
          </c:val>
        </c:ser>
        <c:ser>
          <c:idx val="1"/>
          <c:order val="1"/>
          <c:tx>
            <c:strRef>
              <c:f>Munka1!$C$1</c:f>
              <c:strCache>
                <c:ptCount val="1"/>
                <c:pt idx="0">
                  <c:v>Sorozat 2</c:v>
                </c:pt>
              </c:strCache>
            </c:strRef>
          </c:tx>
          <c:spPr>
            <a:solidFill>
              <a:srgbClr val="EF5205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Munka1!$C$2:$C$5</c:f>
              <c:numCache>
                <c:formatCode>General</c:formatCode>
                <c:ptCount val="4"/>
                <c:pt idx="0">
                  <c:v>2.4</c:v>
                </c:pt>
                <c:pt idx="1">
                  <c:v>2.8</c:v>
                </c:pt>
                <c:pt idx="2">
                  <c:v>4.4000000000000004</c:v>
                </c:pt>
                <c:pt idx="3">
                  <c:v>2.8</c:v>
                </c:pt>
              </c:numCache>
            </c:numRef>
          </c:val>
        </c:ser>
        <c:ser>
          <c:idx val="2"/>
          <c:order val="2"/>
          <c:tx>
            <c:strRef>
              <c:f>Munka1!$D$1</c:f>
              <c:strCache>
                <c:ptCount val="1"/>
                <c:pt idx="0">
                  <c:v>Sorozat 3</c:v>
                </c:pt>
              </c:strCache>
            </c:strRef>
          </c:tx>
          <c:spPr>
            <a:solidFill>
              <a:srgbClr val="C50017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Munka1!$D$2:$D$5</c:f>
              <c:numCache>
                <c:formatCode>General</c:formatCode>
                <c:ptCount val="4"/>
                <c:pt idx="0">
                  <c:v>1</c:v>
                </c:pt>
                <c:pt idx="1">
                  <c:v>1.5</c:v>
                </c:pt>
                <c:pt idx="2">
                  <c:v>2</c:v>
                </c:pt>
                <c:pt idx="3">
                  <c:v>3.2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0"/>
        <c:overlap val="100"/>
        <c:axId val="370406608"/>
        <c:axId val="370407000"/>
      </c:barChart>
      <c:catAx>
        <c:axId val="370406608"/>
        <c:scaling>
          <c:orientation val="minMax"/>
        </c:scaling>
        <c:delete val="1"/>
        <c:axPos val="l"/>
        <c:numFmt formatCode="General" sourceLinked="0"/>
        <c:majorTickMark val="none"/>
        <c:minorTickMark val="none"/>
        <c:tickLblPos val="nextTo"/>
        <c:crossAx val="370407000"/>
        <c:crosses val="autoZero"/>
        <c:auto val="1"/>
        <c:lblAlgn val="ctr"/>
        <c:lblOffset val="100"/>
        <c:noMultiLvlLbl val="0"/>
      </c:catAx>
      <c:valAx>
        <c:axId val="370407000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one"/>
        <c:crossAx val="370406608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hu-HU"/>
    </a:p>
  </c:txPr>
  <c:externalData r:id="rId2">
    <c:autoUpdate val="0"/>
  </c:externalData>
</c:chartSpace>
</file>

<file path=ppt/charts/chart27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title>
      <c:tx>
        <c:rich>
          <a:bodyPr/>
          <a:lstStyle/>
          <a:p>
            <a:pPr>
              <a:defRPr sz="1000"/>
            </a:pPr>
            <a:r>
              <a:rPr lang="hu-HU" sz="1000"/>
              <a:t>%</a:t>
            </a:r>
          </a:p>
        </c:rich>
      </c:tx>
      <c:layout>
        <c:manualLayout>
          <c:xMode val="edge"/>
          <c:yMode val="edge"/>
          <c:x val="0.96013378549492778"/>
          <c:y val="0.11696114954638406"/>
        </c:manualLayout>
      </c:layout>
      <c:overlay val="0"/>
    </c:title>
    <c:autoTitleDeleted val="0"/>
    <c:plotArea>
      <c:layout>
        <c:manualLayout>
          <c:layoutTarget val="inner"/>
          <c:xMode val="edge"/>
          <c:yMode val="edge"/>
          <c:x val="0.49855123932059325"/>
          <c:y val="0.11939128092492217"/>
          <c:w val="0.48967458919760726"/>
          <c:h val="0.77138502719304358"/>
        </c:manualLayout>
      </c:layout>
      <c:barChart>
        <c:barDir val="bar"/>
        <c:grouping val="stacked"/>
        <c:varyColors val="0"/>
        <c:ser>
          <c:idx val="8"/>
          <c:order val="0"/>
          <c:tx>
            <c:strRef>
              <c:f>Sheet1!$B$1</c:f>
              <c:strCache>
                <c:ptCount val="1"/>
                <c:pt idx="0">
                  <c:v>Teljes minta</c:v>
                </c:pt>
              </c:strCache>
            </c:strRef>
          </c:tx>
          <c:spPr>
            <a:solidFill>
              <a:srgbClr val="3B0541"/>
            </a:solidFill>
            <a:ln w="25527">
              <a:noFill/>
            </a:ln>
          </c:spPr>
          <c:invertIfNegative val="0"/>
          <c:dLbls>
            <c:numFmt formatCode="#,##0" sourceLinked="0"/>
            <c:spPr>
              <a:noFill/>
              <a:ln w="25527">
                <a:noFill/>
              </a:ln>
            </c:spPr>
            <c:txPr>
              <a:bodyPr/>
              <a:lstStyle/>
              <a:p>
                <a:pPr>
                  <a:defRPr>
                    <a:solidFill>
                      <a:schemeClr val="bg1"/>
                    </a:solidFill>
                  </a:defRPr>
                </a:pPr>
                <a:endParaRPr lang="hu-H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0"/>
              </c:ext>
            </c:extLst>
          </c:dLbls>
          <c:cat>
            <c:strRef>
              <c:f>Sheet1!$A$2:$A$16</c:f>
              <c:strCache>
                <c:ptCount val="15"/>
                <c:pt idx="0">
                  <c:v>Jó képességű / kitűnik a többiek közül / jobb, mint az átlag</c:v>
                </c:pt>
                <c:pt idx="1">
                  <c:v>Kiemelkedő teljesítményt nyújt / átlag felett teljesít</c:v>
                </c:pt>
                <c:pt idx="2">
                  <c:v>Okos / okosabb, mint a többi</c:v>
                </c:pt>
                <c:pt idx="3">
                  <c:v>Ügyes(ebb) valamiben</c:v>
                </c:pt>
                <c:pt idx="4">
                  <c:v>Jó érzéke / affinitása van valamihez</c:v>
                </c:pt>
                <c:pt idx="5">
                  <c:v>Nagyobb a tudása az átlagnál</c:v>
                </c:pt>
                <c:pt idx="6">
                  <c:v>Van jövője / lehetőség van benne / nagy karrier</c:v>
                </c:pt>
                <c:pt idx="7">
                  <c:v>Könnyen tanul</c:v>
                </c:pt>
                <c:pt idx="8">
                  <c:v>Intelligens / értelmes / jól vág az esze / gyors észjárású</c:v>
                </c:pt>
                <c:pt idx="9">
                  <c:v>Érdeklődő / több minden érdekli</c:v>
                </c:pt>
                <c:pt idx="10">
                  <c:v>Jó tanuló</c:v>
                </c:pt>
                <c:pt idx="11">
                  <c:v>Fejleszthetőség / fejleszteni lehet, érdemes</c:v>
                </c:pt>
                <c:pt idx="12">
                  <c:v>Sporthoz van tehetsége</c:v>
                </c:pt>
                <c:pt idx="13">
                  <c:v>Sikeres / tehetségét / képességét ki tudja használni</c:v>
                </c:pt>
                <c:pt idx="14">
                  <c:v>Szorgalmas</c:v>
                </c:pt>
              </c:strCache>
            </c:strRef>
          </c:cat>
          <c:val>
            <c:numRef>
              <c:f>Sheet1!$B$2:$B$16</c:f>
              <c:numCache>
                <c:formatCode>0</c:formatCode>
                <c:ptCount val="15"/>
                <c:pt idx="0">
                  <c:v>42.479782836534845</c:v>
                </c:pt>
                <c:pt idx="1">
                  <c:v>14.889293731476057</c:v>
                </c:pt>
                <c:pt idx="2">
                  <c:v>11.925869590178092</c:v>
                </c:pt>
                <c:pt idx="3">
                  <c:v>9.4637686706242423</c:v>
                </c:pt>
                <c:pt idx="4">
                  <c:v>7.2235446151391143</c:v>
                </c:pt>
                <c:pt idx="5">
                  <c:v>4.7531021284691093</c:v>
                </c:pt>
                <c:pt idx="6">
                  <c:v>4.5747326290668955</c:v>
                </c:pt>
                <c:pt idx="7">
                  <c:v>4.4023714838240924</c:v>
                </c:pt>
                <c:pt idx="8">
                  <c:v>4.2515749159891723</c:v>
                </c:pt>
                <c:pt idx="9">
                  <c:v>4.247631830198376</c:v>
                </c:pt>
                <c:pt idx="10">
                  <c:v>3.8868438909510519</c:v>
                </c:pt>
                <c:pt idx="11">
                  <c:v>3.4120957001476446</c:v>
                </c:pt>
                <c:pt idx="12">
                  <c:v>2.9814646409129577</c:v>
                </c:pt>
                <c:pt idx="13">
                  <c:v>2.8109890316607187</c:v>
                </c:pt>
                <c:pt idx="14">
                  <c:v>2.6961080651618743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9"/>
        <c:overlap val="100"/>
        <c:axId val="373567024"/>
        <c:axId val="373567416"/>
      </c:barChart>
      <c:catAx>
        <c:axId val="373567024"/>
        <c:scaling>
          <c:orientation val="maxMin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ln w="9572">
            <a:noFill/>
          </a:ln>
        </c:spPr>
        <c:txPr>
          <a:bodyPr rot="0" vert="horz"/>
          <a:lstStyle/>
          <a:p>
            <a:pPr>
              <a:defRPr/>
            </a:pPr>
            <a:endParaRPr lang="hu-HU"/>
          </a:p>
        </c:txPr>
        <c:crossAx val="373567416"/>
        <c:crosses val="autoZero"/>
        <c:auto val="1"/>
        <c:lblAlgn val="ctr"/>
        <c:lblOffset val="100"/>
        <c:noMultiLvlLbl val="0"/>
      </c:catAx>
      <c:valAx>
        <c:axId val="373567416"/>
        <c:scaling>
          <c:orientation val="minMax"/>
        </c:scaling>
        <c:delete val="0"/>
        <c:axPos val="t"/>
        <c:numFmt formatCode="0" sourceLinked="1"/>
        <c:majorTickMark val="none"/>
        <c:minorTickMark val="none"/>
        <c:tickLblPos val="none"/>
        <c:spPr>
          <a:ln w="9572">
            <a:noFill/>
          </a:ln>
        </c:spPr>
        <c:crossAx val="373567024"/>
        <c:crosses val="autoZero"/>
        <c:crossBetween val="between"/>
      </c:valAx>
      <c:spPr>
        <a:noFill/>
        <a:ln w="25527">
          <a:noFill/>
        </a:ln>
      </c:spPr>
    </c:plotArea>
    <c:plotVisOnly val="1"/>
    <c:dispBlanksAs val="gap"/>
    <c:showDLblsOverMax val="0"/>
  </c:chart>
  <c:spPr>
    <a:noFill/>
    <a:ln>
      <a:noFill/>
    </a:ln>
  </c:spPr>
  <c:txPr>
    <a:bodyPr/>
    <a:lstStyle/>
    <a:p>
      <a:pPr>
        <a:defRPr sz="1000" b="0" i="0" u="none" strike="noStrike" baseline="0">
          <a:solidFill>
            <a:srgbClr val="333333"/>
          </a:solidFill>
          <a:latin typeface="+mn-lt"/>
          <a:ea typeface="Arial"/>
          <a:cs typeface="Arial"/>
        </a:defRPr>
      </a:pPr>
      <a:endParaRPr lang="hu-HU"/>
    </a:p>
  </c:txPr>
  <c:externalData r:id="rId2">
    <c:autoUpdate val="0"/>
  </c:externalData>
  <c:userShapes r:id="rId3"/>
</c:chartSpace>
</file>

<file path=ppt/charts/chart27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title>
      <c:tx>
        <c:rich>
          <a:bodyPr/>
          <a:lstStyle/>
          <a:p>
            <a:pPr>
              <a:defRPr sz="1000"/>
            </a:pPr>
            <a:r>
              <a:rPr lang="hu-HU" sz="1000"/>
              <a:t>%</a:t>
            </a:r>
          </a:p>
        </c:rich>
      </c:tx>
      <c:layout>
        <c:manualLayout>
          <c:xMode val="edge"/>
          <c:yMode val="edge"/>
          <c:x val="0.89950531969086112"/>
          <c:y val="0.11696114954638406"/>
        </c:manualLayout>
      </c:layout>
      <c:overlay val="0"/>
    </c:title>
    <c:autoTitleDeleted val="0"/>
    <c:plotArea>
      <c:layout>
        <c:manualLayout>
          <c:layoutTarget val="inner"/>
          <c:xMode val="edge"/>
          <c:yMode val="edge"/>
          <c:x val="0.39029304146593508"/>
          <c:y val="0.16107344946670032"/>
          <c:w val="0.59614409012182168"/>
          <c:h val="0.77138502719304358"/>
        </c:manualLayout>
      </c:layout>
      <c:barChart>
        <c:barDir val="bar"/>
        <c:grouping val="stacked"/>
        <c:varyColors val="0"/>
        <c:ser>
          <c:idx val="8"/>
          <c:order val="0"/>
          <c:tx>
            <c:strRef>
              <c:f>Sheet1!$B$1</c:f>
              <c:strCache>
                <c:ptCount val="1"/>
                <c:pt idx="0">
                  <c:v>18-59 éves</c:v>
                </c:pt>
              </c:strCache>
            </c:strRef>
          </c:tx>
          <c:spPr>
            <a:solidFill>
              <a:srgbClr val="3B0541"/>
            </a:solidFill>
            <a:ln w="25527">
              <a:noFill/>
            </a:ln>
          </c:spPr>
          <c:invertIfNegative val="0"/>
          <c:dLbls>
            <c:numFmt formatCode="#,##0" sourceLinked="0"/>
            <c:spPr>
              <a:noFill/>
              <a:ln w="25527">
                <a:noFill/>
              </a:ln>
            </c:spPr>
            <c:txPr>
              <a:bodyPr/>
              <a:lstStyle/>
              <a:p>
                <a:pPr>
                  <a:defRPr>
                    <a:solidFill>
                      <a:schemeClr val="bg1"/>
                    </a:solidFill>
                  </a:defRPr>
                </a:pPr>
                <a:endParaRPr lang="hu-H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0"/>
              </c:ext>
            </c:extLst>
          </c:dLbls>
          <c:cat>
            <c:strRef>
              <c:f>Sheet1!$A$2:$A$20</c:f>
              <c:strCache>
                <c:ptCount val="19"/>
                <c:pt idx="0">
                  <c:v>veleszületett kiemelkedő képességgel rendelkezik</c:v>
                </c:pt>
                <c:pt idx="1">
                  <c:v>erőfeszítés nélkül is ügyes valamiben</c:v>
                </c:pt>
                <c:pt idx="2">
                  <c:v>kreatív</c:v>
                </c:pt>
                <c:pt idx="3">
                  <c:v>gyorsan megérti az összefüggéseket</c:v>
                </c:pt>
                <c:pt idx="4">
                  <c:v>jó a memóriája</c:v>
                </c:pt>
                <c:pt idx="5">
                  <c:v>könnyen tanul, könnyen kap ötöst</c:v>
                </c:pt>
                <c:pt idx="6">
                  <c:v>szorgalmas</c:v>
                </c:pt>
                <c:pt idx="7">
                  <c:v>kíváncsi</c:v>
                </c:pt>
                <c:pt idx="8">
                  <c:v>kitartó</c:v>
                </c:pt>
                <c:pt idx="9">
                  <c:v>logikusan gondolkodik</c:v>
                </c:pt>
                <c:pt idx="10">
                  <c:v>kicsit másként látja a dolgokat, mint az átlag</c:v>
                </c:pt>
                <c:pt idx="11">
                  <c:v>kilóg a többiek közül (magától)</c:v>
                </c:pt>
                <c:pt idx="12">
                  <c:v>új, eredeti dolgot állít elő, csinál</c:v>
                </c:pt>
                <c:pt idx="13">
                  <c:v>magabiztos, határozott</c:v>
                </c:pt>
                <c:pt idx="14">
                  <c:v>elhivatott, céltudatos, tudja mit akar</c:v>
                </c:pt>
                <c:pt idx="15">
                  <c:v>bátor, ki mer állni</c:v>
                </c:pt>
                <c:pt idx="16">
                  <c:v>önkritikus</c:v>
                </c:pt>
                <c:pt idx="17">
                  <c:v>népszerű</c:v>
                </c:pt>
                <c:pt idx="18">
                  <c:v>magányos, nem tud beilleszkedni</c:v>
                </c:pt>
              </c:strCache>
            </c:strRef>
          </c:cat>
          <c:val>
            <c:numRef>
              <c:f>Sheet1!$B$2:$B$20</c:f>
              <c:numCache>
                <c:formatCode>General</c:formatCode>
                <c:ptCount val="19"/>
                <c:pt idx="0">
                  <c:v>63.135674719999997</c:v>
                </c:pt>
                <c:pt idx="1">
                  <c:v>60.136422250000003</c:v>
                </c:pt>
                <c:pt idx="2">
                  <c:v>54.026185689999998</c:v>
                </c:pt>
                <c:pt idx="3">
                  <c:v>51.230288799999997</c:v>
                </c:pt>
                <c:pt idx="4">
                  <c:v>50.375647399999998</c:v>
                </c:pt>
                <c:pt idx="5">
                  <c:v>49.650854250000002</c:v>
                </c:pt>
                <c:pt idx="6">
                  <c:v>49.447346570000001</c:v>
                </c:pt>
                <c:pt idx="7">
                  <c:v>44.812926490000002</c:v>
                </c:pt>
                <c:pt idx="8">
                  <c:v>43.5160719</c:v>
                </c:pt>
                <c:pt idx="9">
                  <c:v>42.909458520000001</c:v>
                </c:pt>
                <c:pt idx="10">
                  <c:v>37.353568840000001</c:v>
                </c:pt>
                <c:pt idx="11">
                  <c:v>36.060444660000002</c:v>
                </c:pt>
                <c:pt idx="12">
                  <c:v>31.684506160000002</c:v>
                </c:pt>
                <c:pt idx="13">
                  <c:v>29.469965080000001</c:v>
                </c:pt>
                <c:pt idx="14">
                  <c:v>29.095727750000002</c:v>
                </c:pt>
                <c:pt idx="15">
                  <c:v>26.982677030000001</c:v>
                </c:pt>
                <c:pt idx="16">
                  <c:v>14.05231605</c:v>
                </c:pt>
                <c:pt idx="17">
                  <c:v>13.169587290000001</c:v>
                </c:pt>
                <c:pt idx="18">
                  <c:v>9.0672607200000002</c:v>
                </c:pt>
              </c:numCache>
            </c:numRef>
          </c:val>
        </c:ser>
        <c:ser>
          <c:idx val="0"/>
          <c:order val="1"/>
          <c:tx>
            <c:strRef>
              <c:f>Sheet1!$C$1</c:f>
              <c:strCache>
                <c:ptCount val="1"/>
                <c:pt idx="0">
                  <c:v>köz1</c:v>
                </c:pt>
              </c:strCache>
            </c:strRef>
          </c:tx>
          <c:spPr>
            <a:noFill/>
            <a:ln w="25527">
              <a:noFill/>
            </a:ln>
          </c:spPr>
          <c:invertIfNegative val="0"/>
          <c:cat>
            <c:strRef>
              <c:f>Sheet1!$A$2:$A$20</c:f>
              <c:strCache>
                <c:ptCount val="19"/>
                <c:pt idx="0">
                  <c:v>veleszületett kiemelkedő képességgel rendelkezik</c:v>
                </c:pt>
                <c:pt idx="1">
                  <c:v>erőfeszítés nélkül is ügyes valamiben</c:v>
                </c:pt>
                <c:pt idx="2">
                  <c:v>kreatív</c:v>
                </c:pt>
                <c:pt idx="3">
                  <c:v>gyorsan megérti az összefüggéseket</c:v>
                </c:pt>
                <c:pt idx="4">
                  <c:v>jó a memóriája</c:v>
                </c:pt>
                <c:pt idx="5">
                  <c:v>könnyen tanul, könnyen kap ötöst</c:v>
                </c:pt>
                <c:pt idx="6">
                  <c:v>szorgalmas</c:v>
                </c:pt>
                <c:pt idx="7">
                  <c:v>kíváncsi</c:v>
                </c:pt>
                <c:pt idx="8">
                  <c:v>kitartó</c:v>
                </c:pt>
                <c:pt idx="9">
                  <c:v>logikusan gondolkodik</c:v>
                </c:pt>
                <c:pt idx="10">
                  <c:v>kicsit másként látja a dolgokat, mint az átlag</c:v>
                </c:pt>
                <c:pt idx="11">
                  <c:v>kilóg a többiek közül (magától)</c:v>
                </c:pt>
                <c:pt idx="12">
                  <c:v>új, eredeti dolgot állít elő, csinál</c:v>
                </c:pt>
                <c:pt idx="13">
                  <c:v>magabiztos, határozott</c:v>
                </c:pt>
                <c:pt idx="14">
                  <c:v>elhivatott, céltudatos, tudja mit akar</c:v>
                </c:pt>
                <c:pt idx="15">
                  <c:v>bátor, ki mer állni</c:v>
                </c:pt>
                <c:pt idx="16">
                  <c:v>önkritikus</c:v>
                </c:pt>
                <c:pt idx="17">
                  <c:v>népszerű</c:v>
                </c:pt>
                <c:pt idx="18">
                  <c:v>magányos, nem tud beilleszkedni</c:v>
                </c:pt>
              </c:strCache>
            </c:strRef>
          </c:cat>
          <c:val>
            <c:numRef>
              <c:f>Sheet1!$C$2:$C$20</c:f>
              <c:numCache>
                <c:formatCode>0.0</c:formatCode>
                <c:ptCount val="19"/>
                <c:pt idx="0">
                  <c:v>10</c:v>
                </c:pt>
                <c:pt idx="1">
                  <c:v>12.999252469999995</c:v>
                </c:pt>
                <c:pt idx="2">
                  <c:v>19.109489029999999</c:v>
                </c:pt>
                <c:pt idx="3">
                  <c:v>21.905385920000001</c:v>
                </c:pt>
                <c:pt idx="4">
                  <c:v>22.760027319999999</c:v>
                </c:pt>
                <c:pt idx="5">
                  <c:v>23.484820469999995</c:v>
                </c:pt>
                <c:pt idx="6">
                  <c:v>23.688328149999997</c:v>
                </c:pt>
                <c:pt idx="7">
                  <c:v>28.322748229999995</c:v>
                </c:pt>
                <c:pt idx="8">
                  <c:v>29.619602819999997</c:v>
                </c:pt>
                <c:pt idx="9">
                  <c:v>30.226216199999996</c:v>
                </c:pt>
                <c:pt idx="10">
                  <c:v>35.782105879999996</c:v>
                </c:pt>
                <c:pt idx="11">
                  <c:v>37.075230059999996</c:v>
                </c:pt>
                <c:pt idx="12">
                  <c:v>41.451168559999999</c:v>
                </c:pt>
                <c:pt idx="13">
                  <c:v>43.665709639999996</c:v>
                </c:pt>
                <c:pt idx="14">
                  <c:v>44.039946969999995</c:v>
                </c:pt>
                <c:pt idx="15">
                  <c:v>46.152997689999992</c:v>
                </c:pt>
                <c:pt idx="16">
                  <c:v>59.083358669999996</c:v>
                </c:pt>
                <c:pt idx="17">
                  <c:v>59.966087429999995</c:v>
                </c:pt>
                <c:pt idx="18">
                  <c:v>64.06841399999999</c:v>
                </c:pt>
              </c:numCache>
            </c:numRef>
          </c:val>
        </c:ser>
        <c:ser>
          <c:idx val="1"/>
          <c:order val="2"/>
          <c:tx>
            <c:strRef>
              <c:f>Sheet1!$D$1</c:f>
              <c:strCache>
                <c:ptCount val="1"/>
                <c:pt idx="0">
                  <c:v>fiatalok</c:v>
                </c:pt>
              </c:strCache>
            </c:strRef>
          </c:tx>
          <c:spPr>
            <a:solidFill>
              <a:srgbClr val="EF5205"/>
            </a:solidFill>
            <a:ln w="25527">
              <a:noFill/>
            </a:ln>
          </c:spPr>
          <c:invertIfNegative val="0"/>
          <c:dLbls>
            <c:numFmt formatCode="#,##0" sourceLinked="0"/>
            <c:spPr>
              <a:noFill/>
              <a:ln w="25527">
                <a:noFill/>
              </a:ln>
            </c:spPr>
            <c:txPr>
              <a:bodyPr/>
              <a:lstStyle/>
              <a:p>
                <a:pPr>
                  <a:defRPr>
                    <a:solidFill>
                      <a:schemeClr val="bg1"/>
                    </a:solidFill>
                  </a:defRPr>
                </a:pPr>
                <a:endParaRPr lang="hu-HU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0"/>
              </c:ext>
            </c:extLst>
          </c:dLbls>
          <c:cat>
            <c:strRef>
              <c:f>Sheet1!$A$2:$A$20</c:f>
              <c:strCache>
                <c:ptCount val="19"/>
                <c:pt idx="0">
                  <c:v>veleszületett kiemelkedő képességgel rendelkezik</c:v>
                </c:pt>
                <c:pt idx="1">
                  <c:v>erőfeszítés nélkül is ügyes valamiben</c:v>
                </c:pt>
                <c:pt idx="2">
                  <c:v>kreatív</c:v>
                </c:pt>
                <c:pt idx="3">
                  <c:v>gyorsan megérti az összefüggéseket</c:v>
                </c:pt>
                <c:pt idx="4">
                  <c:v>jó a memóriája</c:v>
                </c:pt>
                <c:pt idx="5">
                  <c:v>könnyen tanul, könnyen kap ötöst</c:v>
                </c:pt>
                <c:pt idx="6">
                  <c:v>szorgalmas</c:v>
                </c:pt>
                <c:pt idx="7">
                  <c:v>kíváncsi</c:v>
                </c:pt>
                <c:pt idx="8">
                  <c:v>kitartó</c:v>
                </c:pt>
                <c:pt idx="9">
                  <c:v>logikusan gondolkodik</c:v>
                </c:pt>
                <c:pt idx="10">
                  <c:v>kicsit másként látja a dolgokat, mint az átlag</c:v>
                </c:pt>
                <c:pt idx="11">
                  <c:v>kilóg a többiek közül (magától)</c:v>
                </c:pt>
                <c:pt idx="12">
                  <c:v>új, eredeti dolgot állít elő, csinál</c:v>
                </c:pt>
                <c:pt idx="13">
                  <c:v>magabiztos, határozott</c:v>
                </c:pt>
                <c:pt idx="14">
                  <c:v>elhivatott, céltudatos, tudja mit akar</c:v>
                </c:pt>
                <c:pt idx="15">
                  <c:v>bátor, ki mer állni</c:v>
                </c:pt>
                <c:pt idx="16">
                  <c:v>önkritikus</c:v>
                </c:pt>
                <c:pt idx="17">
                  <c:v>népszerű</c:v>
                </c:pt>
                <c:pt idx="18">
                  <c:v>magányos, nem tud beilleszkedni</c:v>
                </c:pt>
              </c:strCache>
            </c:strRef>
          </c:cat>
          <c:val>
            <c:numRef>
              <c:f>Sheet1!$D$2:$D$20</c:f>
              <c:numCache>
                <c:formatCode>General</c:formatCode>
                <c:ptCount val="19"/>
                <c:pt idx="0">
                  <c:v>65</c:v>
                </c:pt>
                <c:pt idx="1">
                  <c:v>65.599999999999994</c:v>
                </c:pt>
                <c:pt idx="2">
                  <c:v>69.400000000000006</c:v>
                </c:pt>
                <c:pt idx="3">
                  <c:v>36.299999999999997</c:v>
                </c:pt>
                <c:pt idx="4">
                  <c:v>33.1</c:v>
                </c:pt>
                <c:pt idx="5">
                  <c:v>22.5</c:v>
                </c:pt>
                <c:pt idx="6">
                  <c:v>38.799999999999997</c:v>
                </c:pt>
                <c:pt idx="7">
                  <c:v>36.9</c:v>
                </c:pt>
                <c:pt idx="8">
                  <c:v>45.6</c:v>
                </c:pt>
                <c:pt idx="9">
                  <c:v>41.9</c:v>
                </c:pt>
                <c:pt idx="10">
                  <c:v>45</c:v>
                </c:pt>
                <c:pt idx="11">
                  <c:v>26.3</c:v>
                </c:pt>
                <c:pt idx="12">
                  <c:v>53.8</c:v>
                </c:pt>
                <c:pt idx="13">
                  <c:v>38.1</c:v>
                </c:pt>
                <c:pt idx="14">
                  <c:v>45</c:v>
                </c:pt>
                <c:pt idx="15">
                  <c:v>31.3</c:v>
                </c:pt>
                <c:pt idx="16">
                  <c:v>27.5</c:v>
                </c:pt>
                <c:pt idx="17">
                  <c:v>26.3</c:v>
                </c:pt>
                <c:pt idx="18">
                  <c:v>5.6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9"/>
        <c:overlap val="100"/>
        <c:axId val="373568592"/>
        <c:axId val="373568984"/>
      </c:barChart>
      <c:catAx>
        <c:axId val="373568592"/>
        <c:scaling>
          <c:orientation val="maxMin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ln w="9572">
            <a:noFill/>
          </a:ln>
        </c:spPr>
        <c:txPr>
          <a:bodyPr rot="0" vert="horz"/>
          <a:lstStyle/>
          <a:p>
            <a:pPr>
              <a:defRPr/>
            </a:pPr>
            <a:endParaRPr lang="hu-HU"/>
          </a:p>
        </c:txPr>
        <c:crossAx val="373568984"/>
        <c:crosses val="autoZero"/>
        <c:auto val="1"/>
        <c:lblAlgn val="ctr"/>
        <c:lblOffset val="100"/>
        <c:noMultiLvlLbl val="0"/>
      </c:catAx>
      <c:valAx>
        <c:axId val="373568984"/>
        <c:scaling>
          <c:orientation val="minMax"/>
        </c:scaling>
        <c:delete val="0"/>
        <c:axPos val="t"/>
        <c:numFmt formatCode="General" sourceLinked="1"/>
        <c:majorTickMark val="none"/>
        <c:minorTickMark val="none"/>
        <c:tickLblPos val="none"/>
        <c:spPr>
          <a:ln w="9572">
            <a:noFill/>
          </a:ln>
        </c:spPr>
        <c:crossAx val="373568592"/>
        <c:crosses val="autoZero"/>
        <c:crossBetween val="between"/>
      </c:valAx>
      <c:spPr>
        <a:noFill/>
        <a:ln w="25527">
          <a:noFill/>
        </a:ln>
      </c:spPr>
    </c:plotArea>
    <c:plotVisOnly val="1"/>
    <c:dispBlanksAs val="gap"/>
    <c:showDLblsOverMax val="0"/>
  </c:chart>
  <c:spPr>
    <a:noFill/>
    <a:ln>
      <a:noFill/>
    </a:ln>
  </c:spPr>
  <c:txPr>
    <a:bodyPr/>
    <a:lstStyle/>
    <a:p>
      <a:pPr>
        <a:defRPr sz="1000" b="0" i="0" u="none" strike="noStrike" baseline="0">
          <a:solidFill>
            <a:srgbClr val="333333"/>
          </a:solidFill>
          <a:latin typeface="+mn-lt"/>
          <a:ea typeface="Arial"/>
          <a:cs typeface="Arial"/>
        </a:defRPr>
      </a:pPr>
      <a:endParaRPr lang="hu-HU"/>
    </a:p>
  </c:txPr>
  <c:externalData r:id="rId2">
    <c:autoUpdate val="0"/>
  </c:externalData>
</c:chartSpace>
</file>

<file path=ppt/charts/chart27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8085195901379369"/>
          <c:y val="0.1494383497421472"/>
          <c:w val="0.63829608197241261"/>
          <c:h val="0.77635771214252236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Munka1!$B$1</c:f>
              <c:strCache>
                <c:ptCount val="1"/>
                <c:pt idx="0">
                  <c:v>különbség a felnőttek és fiatalok között</c:v>
                </c:pt>
              </c:strCache>
            </c:strRef>
          </c:tx>
          <c:spPr>
            <a:solidFill>
              <a:srgbClr val="145D04"/>
            </a:solidFill>
          </c:spPr>
          <c:invertIfNegative val="1"/>
          <c:cat>
            <c:strRef>
              <c:f>Munka1!$A$2:$A$20</c:f>
              <c:strCache>
                <c:ptCount val="19"/>
                <c:pt idx="0">
                  <c:v>veleszületett kiemelkedő képességgel rendelkezik</c:v>
                </c:pt>
                <c:pt idx="1">
                  <c:v>erőfeszítés nélkül is ügyes valamiben</c:v>
                </c:pt>
                <c:pt idx="2">
                  <c:v>kreatív</c:v>
                </c:pt>
                <c:pt idx="3">
                  <c:v>gyorsan megérti az összefüggéseket</c:v>
                </c:pt>
                <c:pt idx="4">
                  <c:v>jó a memóriája</c:v>
                </c:pt>
                <c:pt idx="5">
                  <c:v>könnyen tanul, könnyen kap ötöst</c:v>
                </c:pt>
                <c:pt idx="6">
                  <c:v>szorgalmas</c:v>
                </c:pt>
                <c:pt idx="7">
                  <c:v>kíváncsi</c:v>
                </c:pt>
                <c:pt idx="8">
                  <c:v>kitartó</c:v>
                </c:pt>
                <c:pt idx="9">
                  <c:v>logikusan gondolkodik</c:v>
                </c:pt>
                <c:pt idx="10">
                  <c:v>kicsit másként látja a dolgokat, mint az átlag</c:v>
                </c:pt>
                <c:pt idx="11">
                  <c:v>kilóg a többiek közül (magától)</c:v>
                </c:pt>
                <c:pt idx="12">
                  <c:v>új, eredeti dolgot állít elő, csinál</c:v>
                </c:pt>
                <c:pt idx="13">
                  <c:v>magabiztos, határozott</c:v>
                </c:pt>
                <c:pt idx="14">
                  <c:v>elhivatott, céltudatos, tudja mit akar</c:v>
                </c:pt>
                <c:pt idx="15">
                  <c:v>bátor, ki mer állni</c:v>
                </c:pt>
                <c:pt idx="16">
                  <c:v>önkritikus</c:v>
                </c:pt>
                <c:pt idx="17">
                  <c:v>népszerű</c:v>
                </c:pt>
                <c:pt idx="18">
                  <c:v>magányos, nem tud beilleszkedni</c:v>
                </c:pt>
              </c:strCache>
            </c:strRef>
          </c:cat>
          <c:val>
            <c:numRef>
              <c:f>Munka1!$B$2:$B$20</c:f>
              <c:numCache>
                <c:formatCode>General</c:formatCode>
                <c:ptCount val="19"/>
                <c:pt idx="0">
                  <c:v>1.9</c:v>
                </c:pt>
                <c:pt idx="1">
                  <c:v>5.5</c:v>
                </c:pt>
                <c:pt idx="2">
                  <c:v>15.4</c:v>
                </c:pt>
                <c:pt idx="3">
                  <c:v>-14.9</c:v>
                </c:pt>
                <c:pt idx="4">
                  <c:v>-17.3</c:v>
                </c:pt>
                <c:pt idx="5">
                  <c:v>-27.2</c:v>
                </c:pt>
                <c:pt idx="6">
                  <c:v>-10.6</c:v>
                </c:pt>
                <c:pt idx="7">
                  <c:v>-7.9</c:v>
                </c:pt>
                <c:pt idx="8">
                  <c:v>2.1</c:v>
                </c:pt>
                <c:pt idx="9">
                  <c:v>-1</c:v>
                </c:pt>
                <c:pt idx="10">
                  <c:v>7.6</c:v>
                </c:pt>
                <c:pt idx="11">
                  <c:v>-9.8000000000000007</c:v>
                </c:pt>
                <c:pt idx="12">
                  <c:v>22.1</c:v>
                </c:pt>
                <c:pt idx="13">
                  <c:v>8.6</c:v>
                </c:pt>
                <c:pt idx="14">
                  <c:v>15.9</c:v>
                </c:pt>
                <c:pt idx="15">
                  <c:v>4.3</c:v>
                </c:pt>
                <c:pt idx="16">
                  <c:v>13.4</c:v>
                </c:pt>
                <c:pt idx="17">
                  <c:v>13.1</c:v>
                </c:pt>
                <c:pt idx="18">
                  <c:v>-3.5</c:v>
                </c:pt>
              </c:numCache>
            </c:numRef>
          </c:val>
          <c:extLst>
            <c:ext xmlns:c14="http://schemas.microsoft.com/office/drawing/2007/8/2/chart" uri="{6F2FDCE9-48DA-4B69-8628-5D25D57E5C99}">
              <c14:invertSolidFillFmt>
                <c14:spPr xmlns:c14="http://schemas.microsoft.com/office/drawing/2007/8/2/chart">
                  <a:solidFill>
                    <a:srgbClr val="C50017"/>
                  </a:solidFill>
                </c14:spPr>
              </c14:invertSolidFillFmt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64"/>
        <c:axId val="373566240"/>
        <c:axId val="373569768"/>
      </c:barChart>
      <c:catAx>
        <c:axId val="373566240"/>
        <c:scaling>
          <c:orientation val="maxMin"/>
        </c:scaling>
        <c:delete val="1"/>
        <c:axPos val="l"/>
        <c:numFmt formatCode="General" sourceLinked="0"/>
        <c:majorTickMark val="out"/>
        <c:minorTickMark val="none"/>
        <c:tickLblPos val="nextTo"/>
        <c:crossAx val="373569768"/>
        <c:crosses val="autoZero"/>
        <c:auto val="1"/>
        <c:lblAlgn val="ctr"/>
        <c:lblOffset val="100"/>
        <c:noMultiLvlLbl val="0"/>
      </c:catAx>
      <c:valAx>
        <c:axId val="373569768"/>
        <c:scaling>
          <c:orientation val="minMax"/>
          <c:max val="30"/>
          <c:min val="-30"/>
        </c:scaling>
        <c:delete val="0"/>
        <c:axPos val="t"/>
        <c:majorGridlines/>
        <c:numFmt formatCode="General" sourceLinked="1"/>
        <c:majorTickMark val="none"/>
        <c:minorTickMark val="none"/>
        <c:tickLblPos val="none"/>
        <c:spPr>
          <a:ln>
            <a:noFill/>
          </a:ln>
        </c:spPr>
        <c:crossAx val="373566240"/>
        <c:crosses val="autoZero"/>
        <c:crossBetween val="between"/>
      </c:valAx>
      <c:spPr>
        <a:ln>
          <a:noFill/>
        </a:ln>
      </c:spPr>
    </c:plotArea>
    <c:plotVisOnly val="1"/>
    <c:dispBlanksAs val="gap"/>
    <c:showDLblsOverMax val="0"/>
  </c:chart>
  <c:txPr>
    <a:bodyPr/>
    <a:lstStyle/>
    <a:p>
      <a:pPr>
        <a:defRPr sz="1800"/>
      </a:pPr>
      <a:endParaRPr lang="hu-HU"/>
    </a:p>
  </c:txPr>
  <c:externalData r:id="rId1">
    <c:autoUpdate val="0"/>
  </c:externalData>
</c:chartSpace>
</file>

<file path=ppt/charts/chart27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title>
      <c:tx>
        <c:rich>
          <a:bodyPr/>
          <a:lstStyle/>
          <a:p>
            <a:pPr>
              <a:defRPr sz="1000"/>
            </a:pPr>
            <a:r>
              <a:rPr lang="hu-HU" sz="1000"/>
              <a:t>%</a:t>
            </a:r>
          </a:p>
        </c:rich>
      </c:tx>
      <c:layout>
        <c:manualLayout>
          <c:xMode val="edge"/>
          <c:yMode val="edge"/>
          <c:x val="0.89950531969086112"/>
          <c:y val="0.12291574505235235"/>
        </c:manualLayout>
      </c:layout>
      <c:overlay val="0"/>
    </c:title>
    <c:autoTitleDeleted val="0"/>
    <c:plotArea>
      <c:layout>
        <c:manualLayout>
          <c:layoutTarget val="inner"/>
          <c:xMode val="edge"/>
          <c:yMode val="edge"/>
          <c:x val="0.39029304146593508"/>
          <c:y val="0.16702804497266865"/>
          <c:w val="0.54734556886489005"/>
          <c:h val="0.75947583618110692"/>
        </c:manualLayout>
      </c:layout>
      <c:barChart>
        <c:barDir val="bar"/>
        <c:grouping val="stacked"/>
        <c:varyColors val="0"/>
        <c:ser>
          <c:idx val="8"/>
          <c:order val="0"/>
          <c:tx>
            <c:strRef>
              <c:f>Sheet1!$B$1</c:f>
              <c:strCache>
                <c:ptCount val="1"/>
                <c:pt idx="0">
                  <c:v>tehetséges gyerek</c:v>
                </c:pt>
              </c:strCache>
            </c:strRef>
          </c:tx>
          <c:spPr>
            <a:solidFill>
              <a:srgbClr val="3B0541"/>
            </a:solidFill>
            <a:ln w="25527">
              <a:noFill/>
            </a:ln>
          </c:spPr>
          <c:invertIfNegative val="0"/>
          <c:dLbls>
            <c:numFmt formatCode="#,##0" sourceLinked="0"/>
            <c:spPr>
              <a:noFill/>
              <a:ln w="25527">
                <a:noFill/>
              </a:ln>
            </c:spPr>
            <c:txPr>
              <a:bodyPr/>
              <a:lstStyle/>
              <a:p>
                <a:pPr>
                  <a:defRPr>
                    <a:solidFill>
                      <a:schemeClr val="bg1"/>
                    </a:solidFill>
                  </a:defRPr>
                </a:pPr>
                <a:endParaRPr lang="hu-H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0"/>
              </c:ext>
            </c:extLst>
          </c:dLbls>
          <c:cat>
            <c:strRef>
              <c:f>Sheet1!$A$2:$A$20</c:f>
              <c:strCache>
                <c:ptCount val="19"/>
                <c:pt idx="0">
                  <c:v>kreatív</c:v>
                </c:pt>
                <c:pt idx="1">
                  <c:v>veleszületett kiemelkedő képességgel rendelkezik</c:v>
                </c:pt>
                <c:pt idx="2">
                  <c:v>kitartó</c:v>
                </c:pt>
                <c:pt idx="3">
                  <c:v>elhivatott, céltudatos, tudja mit akar</c:v>
                </c:pt>
                <c:pt idx="4">
                  <c:v>erőfeszítés nélkül is ügyes valamiben</c:v>
                </c:pt>
                <c:pt idx="5">
                  <c:v>szorgalmas</c:v>
                </c:pt>
                <c:pt idx="6">
                  <c:v>magabiztos, határozott</c:v>
                </c:pt>
                <c:pt idx="7">
                  <c:v>új, eredeti dolgot állít elő, csinál</c:v>
                </c:pt>
                <c:pt idx="8">
                  <c:v>kicsit másként látja a dolgokat, mint az átlagember</c:v>
                </c:pt>
                <c:pt idx="9">
                  <c:v>gyorsan megérti az összefüggéseket</c:v>
                </c:pt>
                <c:pt idx="10">
                  <c:v>népszerű</c:v>
                </c:pt>
                <c:pt idx="11">
                  <c:v>jó a memóriája</c:v>
                </c:pt>
                <c:pt idx="12">
                  <c:v>logikusan gondolkodik</c:v>
                </c:pt>
                <c:pt idx="13">
                  <c:v>bátor, ki mer állni</c:v>
                </c:pt>
                <c:pt idx="14">
                  <c:v>könnyen tanul, könnyen kap ötöst</c:v>
                </c:pt>
                <c:pt idx="15">
                  <c:v>kilóg a többiek közül (magától)</c:v>
                </c:pt>
                <c:pt idx="16">
                  <c:v>kíváncsi</c:v>
                </c:pt>
                <c:pt idx="17">
                  <c:v>önkritikus</c:v>
                </c:pt>
                <c:pt idx="18">
                  <c:v>magányos, nem tud beilleszkedni</c:v>
                </c:pt>
              </c:strCache>
            </c:strRef>
          </c:cat>
          <c:val>
            <c:numRef>
              <c:f>Sheet1!$B$2:$B$20</c:f>
              <c:numCache>
                <c:formatCode>0.0</c:formatCode>
                <c:ptCount val="19"/>
                <c:pt idx="0">
                  <c:v>54.026185691038862</c:v>
                </c:pt>
                <c:pt idx="1">
                  <c:v>63.135674721470338</c:v>
                </c:pt>
                <c:pt idx="2">
                  <c:v>43.516071904481841</c:v>
                </c:pt>
                <c:pt idx="3">
                  <c:v>29.095727750928152</c:v>
                </c:pt>
                <c:pt idx="4">
                  <c:v>60.136422246394012</c:v>
                </c:pt>
                <c:pt idx="5">
                  <c:v>49.447346568505829</c:v>
                </c:pt>
                <c:pt idx="6">
                  <c:v>29.469965082502512</c:v>
                </c:pt>
                <c:pt idx="7">
                  <c:v>31.684506160911862</c:v>
                </c:pt>
                <c:pt idx="8">
                  <c:v>37.353568838833439</c:v>
                </c:pt>
                <c:pt idx="9">
                  <c:v>51.230288802860223</c:v>
                </c:pt>
                <c:pt idx="10">
                  <c:v>13.169587285375137</c:v>
                </c:pt>
                <c:pt idx="11">
                  <c:v>50.375647403936497</c:v>
                </c:pt>
                <c:pt idx="12">
                  <c:v>42.909458524170212</c:v>
                </c:pt>
                <c:pt idx="13">
                  <c:v>26.982677028078292</c:v>
                </c:pt>
                <c:pt idx="14">
                  <c:v>49.650854251134575</c:v>
                </c:pt>
                <c:pt idx="15">
                  <c:v>36.060444656142629</c:v>
                </c:pt>
                <c:pt idx="16">
                  <c:v>44.812926485226306</c:v>
                </c:pt>
                <c:pt idx="17">
                  <c:v>14.052316051326811</c:v>
                </c:pt>
                <c:pt idx="18">
                  <c:v>9.0672607204607036</c:v>
                </c:pt>
              </c:numCache>
            </c:numRef>
          </c:val>
        </c:ser>
        <c:ser>
          <c:idx val="0"/>
          <c:order val="1"/>
          <c:tx>
            <c:strRef>
              <c:f>Sheet1!$C$1</c:f>
              <c:strCache>
                <c:ptCount val="1"/>
                <c:pt idx="0">
                  <c:v>köz1</c:v>
                </c:pt>
              </c:strCache>
            </c:strRef>
          </c:tx>
          <c:spPr>
            <a:noFill/>
            <a:ln w="25527">
              <a:noFill/>
            </a:ln>
          </c:spPr>
          <c:invertIfNegative val="0"/>
          <c:cat>
            <c:strRef>
              <c:f>Sheet1!$A$2:$A$20</c:f>
              <c:strCache>
                <c:ptCount val="19"/>
                <c:pt idx="0">
                  <c:v>kreatív</c:v>
                </c:pt>
                <c:pt idx="1">
                  <c:v>veleszületett kiemelkedő képességgel rendelkezik</c:v>
                </c:pt>
                <c:pt idx="2">
                  <c:v>kitartó</c:v>
                </c:pt>
                <c:pt idx="3">
                  <c:v>elhivatott, céltudatos, tudja mit akar</c:v>
                </c:pt>
                <c:pt idx="4">
                  <c:v>erőfeszítés nélkül is ügyes valamiben</c:v>
                </c:pt>
                <c:pt idx="5">
                  <c:v>szorgalmas</c:v>
                </c:pt>
                <c:pt idx="6">
                  <c:v>magabiztos, határozott</c:v>
                </c:pt>
                <c:pt idx="7">
                  <c:v>új, eredeti dolgot állít elő, csinál</c:v>
                </c:pt>
                <c:pt idx="8">
                  <c:v>kicsit másként látja a dolgokat, mint az átlagember</c:v>
                </c:pt>
                <c:pt idx="9">
                  <c:v>gyorsan megérti az összefüggéseket</c:v>
                </c:pt>
                <c:pt idx="10">
                  <c:v>népszerű</c:v>
                </c:pt>
                <c:pt idx="11">
                  <c:v>jó a memóriája</c:v>
                </c:pt>
                <c:pt idx="12">
                  <c:v>logikusan gondolkodik</c:v>
                </c:pt>
                <c:pt idx="13">
                  <c:v>bátor, ki mer állni</c:v>
                </c:pt>
                <c:pt idx="14">
                  <c:v>könnyen tanul, könnyen kap ötöst</c:v>
                </c:pt>
                <c:pt idx="15">
                  <c:v>kilóg a többiek közül (magától)</c:v>
                </c:pt>
                <c:pt idx="16">
                  <c:v>kíváncsi</c:v>
                </c:pt>
                <c:pt idx="17">
                  <c:v>önkritikus</c:v>
                </c:pt>
                <c:pt idx="18">
                  <c:v>magányos, nem tud beilleszkedni</c:v>
                </c:pt>
              </c:strCache>
            </c:strRef>
          </c:cat>
          <c:val>
            <c:numRef>
              <c:f>Sheet1!$C$2:$C$20</c:f>
              <c:numCache>
                <c:formatCode>0.0</c:formatCode>
                <c:ptCount val="19"/>
                <c:pt idx="0">
                  <c:v>19.109489030431476</c:v>
                </c:pt>
                <c:pt idx="1">
                  <c:v>10</c:v>
                </c:pt>
                <c:pt idx="2">
                  <c:v>29.619602816988497</c:v>
                </c:pt>
                <c:pt idx="3">
                  <c:v>44.039946970542189</c:v>
                </c:pt>
                <c:pt idx="4">
                  <c:v>12.999252475076325</c:v>
                </c:pt>
                <c:pt idx="5">
                  <c:v>23.688328152964509</c:v>
                </c:pt>
                <c:pt idx="6">
                  <c:v>43.665709638967826</c:v>
                </c:pt>
                <c:pt idx="7">
                  <c:v>41.451168560558472</c:v>
                </c:pt>
                <c:pt idx="8">
                  <c:v>35.782105882636898</c:v>
                </c:pt>
                <c:pt idx="9">
                  <c:v>21.905385918610115</c:v>
                </c:pt>
                <c:pt idx="10">
                  <c:v>59.966087436095201</c:v>
                </c:pt>
                <c:pt idx="11">
                  <c:v>22.76002731753384</c:v>
                </c:pt>
                <c:pt idx="12">
                  <c:v>30.226216197300126</c:v>
                </c:pt>
                <c:pt idx="13">
                  <c:v>46.152997693392045</c:v>
                </c:pt>
                <c:pt idx="14">
                  <c:v>23.484820470335762</c:v>
                </c:pt>
                <c:pt idx="15">
                  <c:v>37.075230065327709</c:v>
                </c:pt>
                <c:pt idx="16">
                  <c:v>28.322748236244031</c:v>
                </c:pt>
                <c:pt idx="17">
                  <c:v>59.083358670143525</c:v>
                </c:pt>
                <c:pt idx="18">
                  <c:v>64.068414001009643</c:v>
                </c:pt>
              </c:numCache>
            </c:numRef>
          </c:val>
        </c:ser>
        <c:ser>
          <c:idx val="1"/>
          <c:order val="2"/>
          <c:tx>
            <c:strRef>
              <c:f>Sheet1!$D$1</c:f>
              <c:strCache>
                <c:ptCount val="1"/>
                <c:pt idx="0">
                  <c:v>befutott tehetség</c:v>
                </c:pt>
              </c:strCache>
            </c:strRef>
          </c:tx>
          <c:spPr>
            <a:solidFill>
              <a:srgbClr val="EF5205"/>
            </a:solidFill>
            <a:ln w="25527">
              <a:noFill/>
            </a:ln>
          </c:spPr>
          <c:invertIfNegative val="0"/>
          <c:dLbls>
            <c:numFmt formatCode="#,##0" sourceLinked="0"/>
            <c:spPr>
              <a:noFill/>
              <a:ln w="25527">
                <a:noFill/>
              </a:ln>
            </c:spPr>
            <c:txPr>
              <a:bodyPr/>
              <a:lstStyle/>
              <a:p>
                <a:pPr>
                  <a:defRPr>
                    <a:solidFill>
                      <a:schemeClr val="bg1"/>
                    </a:solidFill>
                  </a:defRPr>
                </a:pPr>
                <a:endParaRPr lang="hu-HU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0"/>
              </c:ext>
            </c:extLst>
          </c:dLbls>
          <c:cat>
            <c:strRef>
              <c:f>Sheet1!$A$2:$A$20</c:f>
              <c:strCache>
                <c:ptCount val="19"/>
                <c:pt idx="0">
                  <c:v>kreatív</c:v>
                </c:pt>
                <c:pt idx="1">
                  <c:v>veleszületett kiemelkedő képességgel rendelkezik</c:v>
                </c:pt>
                <c:pt idx="2">
                  <c:v>kitartó</c:v>
                </c:pt>
                <c:pt idx="3">
                  <c:v>elhivatott, céltudatos, tudja mit akar</c:v>
                </c:pt>
                <c:pt idx="4">
                  <c:v>erőfeszítés nélkül is ügyes valamiben</c:v>
                </c:pt>
                <c:pt idx="5">
                  <c:v>szorgalmas</c:v>
                </c:pt>
                <c:pt idx="6">
                  <c:v>magabiztos, határozott</c:v>
                </c:pt>
                <c:pt idx="7">
                  <c:v>új, eredeti dolgot állít elő, csinál</c:v>
                </c:pt>
                <c:pt idx="8">
                  <c:v>kicsit másként látja a dolgokat, mint az átlagember</c:v>
                </c:pt>
                <c:pt idx="9">
                  <c:v>gyorsan megérti az összefüggéseket</c:v>
                </c:pt>
                <c:pt idx="10">
                  <c:v>népszerű</c:v>
                </c:pt>
                <c:pt idx="11">
                  <c:v>jó a memóriája</c:v>
                </c:pt>
                <c:pt idx="12">
                  <c:v>logikusan gondolkodik</c:v>
                </c:pt>
                <c:pt idx="13">
                  <c:v>bátor, ki mer állni</c:v>
                </c:pt>
                <c:pt idx="14">
                  <c:v>könnyen tanul, könnyen kap ötöst</c:v>
                </c:pt>
                <c:pt idx="15">
                  <c:v>kilóg a többiek közül (magától)</c:v>
                </c:pt>
                <c:pt idx="16">
                  <c:v>kíváncsi</c:v>
                </c:pt>
                <c:pt idx="17">
                  <c:v>önkritikus</c:v>
                </c:pt>
                <c:pt idx="18">
                  <c:v>magányos, nem tud beilleszkedni</c:v>
                </c:pt>
              </c:strCache>
            </c:strRef>
          </c:cat>
          <c:val>
            <c:numRef>
              <c:f>Sheet1!$D$2:$D$20</c:f>
              <c:numCache>
                <c:formatCode>0.0</c:formatCode>
                <c:ptCount val="19"/>
                <c:pt idx="0">
                  <c:v>57.813639162125</c:v>
                </c:pt>
                <c:pt idx="1">
                  <c:v>57.580049960789083</c:v>
                </c:pt>
                <c:pt idx="2">
                  <c:v>54.925019410724403</c:v>
                </c:pt>
                <c:pt idx="3">
                  <c:v>53.720324342261939</c:v>
                </c:pt>
                <c:pt idx="4">
                  <c:v>51.112203198406398</c:v>
                </c:pt>
                <c:pt idx="5">
                  <c:v>50.668111292116976</c:v>
                </c:pt>
                <c:pt idx="6">
                  <c:v>44.904844659553106</c:v>
                </c:pt>
                <c:pt idx="7">
                  <c:v>43.252833325325227</c:v>
                </c:pt>
                <c:pt idx="8">
                  <c:v>42.861412710429342</c:v>
                </c:pt>
                <c:pt idx="9">
                  <c:v>39.210074440121623</c:v>
                </c:pt>
                <c:pt idx="10">
                  <c:v>36.285816919916734</c:v>
                </c:pt>
                <c:pt idx="11">
                  <c:v>36.285492045050653</c:v>
                </c:pt>
                <c:pt idx="12">
                  <c:v>35.292192983071288</c:v>
                </c:pt>
                <c:pt idx="13">
                  <c:v>34.036124075972076</c:v>
                </c:pt>
                <c:pt idx="14">
                  <c:v>30.283028481818057</c:v>
                </c:pt>
                <c:pt idx="15">
                  <c:v>28.513000944884329</c:v>
                </c:pt>
                <c:pt idx="16">
                  <c:v>26.022214298210439</c:v>
                </c:pt>
                <c:pt idx="17">
                  <c:v>22.385429419486972</c:v>
                </c:pt>
                <c:pt idx="18">
                  <c:v>4.5828675004611199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9"/>
        <c:overlap val="100"/>
        <c:axId val="373570552"/>
        <c:axId val="373570944"/>
      </c:barChart>
      <c:catAx>
        <c:axId val="373570552"/>
        <c:scaling>
          <c:orientation val="maxMin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ln w="9572">
            <a:noFill/>
          </a:ln>
        </c:spPr>
        <c:txPr>
          <a:bodyPr rot="0" vert="horz"/>
          <a:lstStyle/>
          <a:p>
            <a:pPr>
              <a:defRPr/>
            </a:pPr>
            <a:endParaRPr lang="hu-HU"/>
          </a:p>
        </c:txPr>
        <c:crossAx val="373570944"/>
        <c:crosses val="autoZero"/>
        <c:auto val="1"/>
        <c:lblAlgn val="ctr"/>
        <c:lblOffset val="100"/>
        <c:noMultiLvlLbl val="0"/>
      </c:catAx>
      <c:valAx>
        <c:axId val="373570944"/>
        <c:scaling>
          <c:orientation val="minMax"/>
        </c:scaling>
        <c:delete val="0"/>
        <c:axPos val="t"/>
        <c:numFmt formatCode="0.0" sourceLinked="1"/>
        <c:majorTickMark val="none"/>
        <c:minorTickMark val="none"/>
        <c:tickLblPos val="none"/>
        <c:spPr>
          <a:ln w="9572">
            <a:noFill/>
          </a:ln>
        </c:spPr>
        <c:crossAx val="373570552"/>
        <c:crosses val="autoZero"/>
        <c:crossBetween val="between"/>
      </c:valAx>
      <c:spPr>
        <a:noFill/>
        <a:ln w="25527">
          <a:noFill/>
        </a:ln>
      </c:spPr>
    </c:plotArea>
    <c:plotVisOnly val="1"/>
    <c:dispBlanksAs val="gap"/>
    <c:showDLblsOverMax val="0"/>
  </c:chart>
  <c:spPr>
    <a:noFill/>
    <a:ln>
      <a:noFill/>
    </a:ln>
  </c:spPr>
  <c:txPr>
    <a:bodyPr/>
    <a:lstStyle/>
    <a:p>
      <a:pPr>
        <a:defRPr sz="1000" b="0" i="0" u="none" strike="noStrike" baseline="0">
          <a:solidFill>
            <a:srgbClr val="333333"/>
          </a:solidFill>
          <a:latin typeface="+mn-lt"/>
          <a:ea typeface="Arial"/>
          <a:cs typeface="Arial"/>
        </a:defRPr>
      </a:pPr>
      <a:endParaRPr lang="hu-HU"/>
    </a:p>
  </c:txPr>
  <c:externalData r:id="rId2">
    <c:autoUpdate val="0"/>
  </c:externalData>
</c:chartSpace>
</file>

<file path=ppt/charts/chart27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8085195901379369"/>
          <c:y val="0.1494383497421472"/>
          <c:w val="0.63829608197241261"/>
          <c:h val="0.77635771214252236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Munka1!$B$1</c:f>
              <c:strCache>
                <c:ptCount val="1"/>
                <c:pt idx="0">
                  <c:v>különbség a befutott tehetség és a tehetséges gyerek fogalma között a felnőttek szerint</c:v>
                </c:pt>
              </c:strCache>
            </c:strRef>
          </c:tx>
          <c:spPr>
            <a:solidFill>
              <a:srgbClr val="145D04"/>
            </a:solidFill>
          </c:spPr>
          <c:invertIfNegative val="1"/>
          <c:cat>
            <c:strRef>
              <c:f>Munka1!$A$2:$A$20</c:f>
              <c:strCache>
                <c:ptCount val="19"/>
                <c:pt idx="0">
                  <c:v>kreatív</c:v>
                </c:pt>
                <c:pt idx="1">
                  <c:v>veleszületett kiemelkedő képességgel rendelkezik</c:v>
                </c:pt>
                <c:pt idx="2">
                  <c:v>kitartó</c:v>
                </c:pt>
                <c:pt idx="3">
                  <c:v>elhivatott, céltudatos, tudja mit akar</c:v>
                </c:pt>
                <c:pt idx="4">
                  <c:v>erőfeszítés nélkül is ügyes valamiben</c:v>
                </c:pt>
                <c:pt idx="5">
                  <c:v>szorgalmas</c:v>
                </c:pt>
                <c:pt idx="6">
                  <c:v>magabiztos, határozott</c:v>
                </c:pt>
                <c:pt idx="7">
                  <c:v>új, eredeti dolgot állít elő, csinál</c:v>
                </c:pt>
                <c:pt idx="8">
                  <c:v>kicsit másként látja a dolgokat, mint az átlagember</c:v>
                </c:pt>
                <c:pt idx="9">
                  <c:v>gyorsan megérti az összefüggéseket</c:v>
                </c:pt>
                <c:pt idx="10">
                  <c:v>népszerű</c:v>
                </c:pt>
                <c:pt idx="11">
                  <c:v>jó a memóriája</c:v>
                </c:pt>
                <c:pt idx="12">
                  <c:v>logikusan gondolkodik</c:v>
                </c:pt>
                <c:pt idx="13">
                  <c:v>bátor, ki mer állni</c:v>
                </c:pt>
                <c:pt idx="14">
                  <c:v>könnyen tanul, könnyen kap ötöst</c:v>
                </c:pt>
                <c:pt idx="15">
                  <c:v>kilóg a többiek közül (magától)</c:v>
                </c:pt>
                <c:pt idx="16">
                  <c:v>kíváncsi</c:v>
                </c:pt>
                <c:pt idx="17">
                  <c:v>önkritikus</c:v>
                </c:pt>
                <c:pt idx="18">
                  <c:v>magányos, nem tud beilleszkedni</c:v>
                </c:pt>
              </c:strCache>
            </c:strRef>
          </c:cat>
          <c:val>
            <c:numRef>
              <c:f>Munka1!$B$2:$B$20</c:f>
              <c:numCache>
                <c:formatCode>General</c:formatCode>
                <c:ptCount val="19"/>
                <c:pt idx="0">
                  <c:v>3.8</c:v>
                </c:pt>
                <c:pt idx="1">
                  <c:v>-5.6</c:v>
                </c:pt>
                <c:pt idx="2">
                  <c:v>11.4</c:v>
                </c:pt>
                <c:pt idx="3">
                  <c:v>24.6</c:v>
                </c:pt>
                <c:pt idx="4">
                  <c:v>-9</c:v>
                </c:pt>
                <c:pt idx="5">
                  <c:v>1.2</c:v>
                </c:pt>
                <c:pt idx="6">
                  <c:v>15.4</c:v>
                </c:pt>
                <c:pt idx="7">
                  <c:v>11.6</c:v>
                </c:pt>
                <c:pt idx="8">
                  <c:v>5.5</c:v>
                </c:pt>
                <c:pt idx="9">
                  <c:v>-12</c:v>
                </c:pt>
                <c:pt idx="10">
                  <c:v>23.1</c:v>
                </c:pt>
                <c:pt idx="11">
                  <c:v>-14.1</c:v>
                </c:pt>
                <c:pt idx="12">
                  <c:v>-7.6</c:v>
                </c:pt>
                <c:pt idx="13">
                  <c:v>7.1</c:v>
                </c:pt>
                <c:pt idx="14">
                  <c:v>-19.399999999999999</c:v>
                </c:pt>
                <c:pt idx="15">
                  <c:v>-7.5</c:v>
                </c:pt>
                <c:pt idx="16">
                  <c:v>-18.8</c:v>
                </c:pt>
                <c:pt idx="17">
                  <c:v>8.3000000000000007</c:v>
                </c:pt>
                <c:pt idx="18">
                  <c:v>-4.5</c:v>
                </c:pt>
              </c:numCache>
            </c:numRef>
          </c:val>
          <c:extLst>
            <c:ext xmlns:c14="http://schemas.microsoft.com/office/drawing/2007/8/2/chart" uri="{6F2FDCE9-48DA-4B69-8628-5D25D57E5C99}">
              <c14:invertSolidFillFmt>
                <c14:spPr xmlns:c14="http://schemas.microsoft.com/office/drawing/2007/8/2/chart">
                  <a:solidFill>
                    <a:srgbClr val="C50017"/>
                  </a:solidFill>
                </c14:spPr>
              </c14:invertSolidFillFmt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64"/>
        <c:axId val="373571728"/>
        <c:axId val="373572120"/>
      </c:barChart>
      <c:catAx>
        <c:axId val="373571728"/>
        <c:scaling>
          <c:orientation val="maxMin"/>
        </c:scaling>
        <c:delete val="1"/>
        <c:axPos val="l"/>
        <c:numFmt formatCode="General" sourceLinked="0"/>
        <c:majorTickMark val="out"/>
        <c:minorTickMark val="none"/>
        <c:tickLblPos val="nextTo"/>
        <c:crossAx val="373572120"/>
        <c:crosses val="autoZero"/>
        <c:auto val="1"/>
        <c:lblAlgn val="ctr"/>
        <c:lblOffset val="100"/>
        <c:noMultiLvlLbl val="0"/>
      </c:catAx>
      <c:valAx>
        <c:axId val="373572120"/>
        <c:scaling>
          <c:orientation val="minMax"/>
          <c:max val="30"/>
          <c:min val="-30"/>
        </c:scaling>
        <c:delete val="0"/>
        <c:axPos val="t"/>
        <c:majorGridlines/>
        <c:numFmt formatCode="General" sourceLinked="1"/>
        <c:majorTickMark val="none"/>
        <c:minorTickMark val="none"/>
        <c:tickLblPos val="none"/>
        <c:spPr>
          <a:ln>
            <a:noFill/>
          </a:ln>
        </c:spPr>
        <c:crossAx val="373571728"/>
        <c:crosses val="autoZero"/>
        <c:crossBetween val="between"/>
      </c:valAx>
      <c:spPr>
        <a:ln>
          <a:noFill/>
        </a:ln>
      </c:spPr>
    </c:plotArea>
    <c:plotVisOnly val="1"/>
    <c:dispBlanksAs val="gap"/>
    <c:showDLblsOverMax val="0"/>
  </c:chart>
  <c:txPr>
    <a:bodyPr/>
    <a:lstStyle/>
    <a:p>
      <a:pPr>
        <a:defRPr sz="1800"/>
      </a:pPr>
      <a:endParaRPr lang="hu-HU"/>
    </a:p>
  </c:txPr>
  <c:externalData r:id="rId1">
    <c:autoUpdate val="0"/>
  </c:externalData>
</c:chartSpace>
</file>

<file path=ppt/charts/chart27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title>
      <c:tx>
        <c:rich>
          <a:bodyPr/>
          <a:lstStyle/>
          <a:p>
            <a:pPr>
              <a:defRPr sz="1000"/>
            </a:pPr>
            <a:r>
              <a:rPr lang="hu-HU" sz="1000"/>
              <a:t>%</a:t>
            </a:r>
          </a:p>
        </c:rich>
      </c:tx>
      <c:layout>
        <c:manualLayout>
          <c:xMode val="edge"/>
          <c:yMode val="edge"/>
          <c:x val="0.89063286128051"/>
          <c:y val="0.11696114954638406"/>
        </c:manualLayout>
      </c:layout>
      <c:overlay val="0"/>
    </c:title>
    <c:autoTitleDeleted val="0"/>
    <c:plotArea>
      <c:layout>
        <c:manualLayout>
          <c:layoutTarget val="inner"/>
          <c:xMode val="edge"/>
          <c:yMode val="edge"/>
          <c:x val="0.39029304146593508"/>
          <c:y val="0.2063480676751501"/>
          <c:w val="0.59614409012182168"/>
          <c:h val="0.7862715159579643"/>
        </c:manualLayout>
      </c:layout>
      <c:barChart>
        <c:barDir val="bar"/>
        <c:grouping val="stacked"/>
        <c:varyColors val="0"/>
        <c:ser>
          <c:idx val="8"/>
          <c:order val="0"/>
          <c:tx>
            <c:strRef>
              <c:f>Sheet1!$B$1</c:f>
              <c:strCache>
                <c:ptCount val="1"/>
                <c:pt idx="0">
                  <c:v>tehetséges</c:v>
                </c:pt>
              </c:strCache>
            </c:strRef>
          </c:tx>
          <c:spPr>
            <a:solidFill>
              <a:srgbClr val="F7911E"/>
            </a:solidFill>
            <a:ln w="25527">
              <a:noFill/>
            </a:ln>
          </c:spPr>
          <c:invertIfNegative val="0"/>
          <c:dLbls>
            <c:numFmt formatCode="#,##0" sourceLinked="0"/>
            <c:spPr>
              <a:noFill/>
              <a:ln w="25527">
                <a:noFill/>
              </a:ln>
            </c:spPr>
            <c:txPr>
              <a:bodyPr/>
              <a:lstStyle/>
              <a:p>
                <a:pPr>
                  <a:defRPr>
                    <a:solidFill>
                      <a:schemeClr val="bg1"/>
                    </a:solidFill>
                  </a:defRPr>
                </a:pPr>
                <a:endParaRPr lang="hu-H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0"/>
              </c:ext>
            </c:extLst>
          </c:dLbls>
          <c:cat>
            <c:strRef>
              <c:f>Sheet1!$A$2:$A$22</c:f>
              <c:strCache>
                <c:ptCount val="21"/>
                <c:pt idx="0">
                  <c:v>szorgalmas</c:v>
                </c:pt>
                <c:pt idx="1">
                  <c:v>jó a memóriája</c:v>
                </c:pt>
                <c:pt idx="2">
                  <c:v>logikusan gondolkodik</c:v>
                </c:pt>
                <c:pt idx="3">
                  <c:v>kitartó</c:v>
                </c:pt>
                <c:pt idx="4">
                  <c:v>gyorsan megérti az összefüggéseket</c:v>
                </c:pt>
                <c:pt idx="5">
                  <c:v>könnyen tanul</c:v>
                </c:pt>
                <c:pt idx="6">
                  <c:v>elhivatott, céltudatos</c:v>
                </c:pt>
                <c:pt idx="7">
                  <c:v>kreatív</c:v>
                </c:pt>
                <c:pt idx="8">
                  <c:v>magabiztos, határozott</c:v>
                </c:pt>
                <c:pt idx="9">
                  <c:v>kíváncsi</c:v>
                </c:pt>
                <c:pt idx="10">
                  <c:v>erőfeszítés nélkül is ügyes valamiben</c:v>
                </c:pt>
                <c:pt idx="11">
                  <c:v>bátor, ki mer állni</c:v>
                </c:pt>
                <c:pt idx="12">
                  <c:v>önkritikus</c:v>
                </c:pt>
                <c:pt idx="13">
                  <c:v>veleszületett kiemelkedő képesége van</c:v>
                </c:pt>
                <c:pt idx="14">
                  <c:v>kicsit másként látja a dolgokat</c:v>
                </c:pt>
                <c:pt idx="15">
                  <c:v>új eredeti dolgot állít elő</c:v>
                </c:pt>
                <c:pt idx="16">
                  <c:v>kilóg a többiek közül</c:v>
                </c:pt>
                <c:pt idx="17">
                  <c:v>stréber</c:v>
                </c:pt>
                <c:pt idx="18">
                  <c:v>népszerű</c:v>
                </c:pt>
                <c:pt idx="19">
                  <c:v>magányos, nem tud beilleszkedni</c:v>
                </c:pt>
                <c:pt idx="20">
                  <c:v>kocka</c:v>
                </c:pt>
              </c:strCache>
            </c:strRef>
          </c:cat>
          <c:val>
            <c:numRef>
              <c:f>Sheet1!$B$2:$B$22</c:f>
              <c:numCache>
                <c:formatCode>0.0</c:formatCode>
                <c:ptCount val="21"/>
                <c:pt idx="0">
                  <c:v>38.799999999999997</c:v>
                </c:pt>
                <c:pt idx="1">
                  <c:v>33.1</c:v>
                </c:pt>
                <c:pt idx="2">
                  <c:v>41.9</c:v>
                </c:pt>
                <c:pt idx="3">
                  <c:v>45.6</c:v>
                </c:pt>
                <c:pt idx="4">
                  <c:v>36.299999999999997</c:v>
                </c:pt>
                <c:pt idx="5">
                  <c:v>22.5</c:v>
                </c:pt>
                <c:pt idx="6">
                  <c:v>45</c:v>
                </c:pt>
                <c:pt idx="7">
                  <c:v>69.400000000000006</c:v>
                </c:pt>
                <c:pt idx="8">
                  <c:v>38.1</c:v>
                </c:pt>
                <c:pt idx="9">
                  <c:v>36.9</c:v>
                </c:pt>
                <c:pt idx="10">
                  <c:v>65.599999999999994</c:v>
                </c:pt>
                <c:pt idx="11">
                  <c:v>31.3</c:v>
                </c:pt>
                <c:pt idx="12">
                  <c:v>27.5</c:v>
                </c:pt>
                <c:pt idx="13">
                  <c:v>65</c:v>
                </c:pt>
                <c:pt idx="14">
                  <c:v>45</c:v>
                </c:pt>
                <c:pt idx="15">
                  <c:v>53.8</c:v>
                </c:pt>
                <c:pt idx="16">
                  <c:v>26.3</c:v>
                </c:pt>
                <c:pt idx="17">
                  <c:v>3.8</c:v>
                </c:pt>
                <c:pt idx="18">
                  <c:v>26.3</c:v>
                </c:pt>
                <c:pt idx="19">
                  <c:v>5.6</c:v>
                </c:pt>
                <c:pt idx="20">
                  <c:v>3.8</c:v>
                </c:pt>
              </c:numCache>
            </c:numRef>
          </c:val>
        </c:ser>
        <c:ser>
          <c:idx val="0"/>
          <c:order val="1"/>
          <c:tx>
            <c:strRef>
              <c:f>Sheet1!$C$1</c:f>
              <c:strCache>
                <c:ptCount val="1"/>
                <c:pt idx="0">
                  <c:v>köz1</c:v>
                </c:pt>
              </c:strCache>
            </c:strRef>
          </c:tx>
          <c:spPr>
            <a:noFill/>
            <a:ln w="25527">
              <a:noFill/>
            </a:ln>
          </c:spPr>
          <c:invertIfNegative val="0"/>
          <c:cat>
            <c:strRef>
              <c:f>Sheet1!$A$2:$A$22</c:f>
              <c:strCache>
                <c:ptCount val="21"/>
                <c:pt idx="0">
                  <c:v>szorgalmas</c:v>
                </c:pt>
                <c:pt idx="1">
                  <c:v>jó a memóriája</c:v>
                </c:pt>
                <c:pt idx="2">
                  <c:v>logikusan gondolkodik</c:v>
                </c:pt>
                <c:pt idx="3">
                  <c:v>kitartó</c:v>
                </c:pt>
                <c:pt idx="4">
                  <c:v>gyorsan megérti az összefüggéseket</c:v>
                </c:pt>
                <c:pt idx="5">
                  <c:v>könnyen tanul</c:v>
                </c:pt>
                <c:pt idx="6">
                  <c:v>elhivatott, céltudatos</c:v>
                </c:pt>
                <c:pt idx="7">
                  <c:v>kreatív</c:v>
                </c:pt>
                <c:pt idx="8">
                  <c:v>magabiztos, határozott</c:v>
                </c:pt>
                <c:pt idx="9">
                  <c:v>kíváncsi</c:v>
                </c:pt>
                <c:pt idx="10">
                  <c:v>erőfeszítés nélkül is ügyes valamiben</c:v>
                </c:pt>
                <c:pt idx="11">
                  <c:v>bátor, ki mer állni</c:v>
                </c:pt>
                <c:pt idx="12">
                  <c:v>önkritikus</c:v>
                </c:pt>
                <c:pt idx="13">
                  <c:v>veleszületett kiemelkedő képesége van</c:v>
                </c:pt>
                <c:pt idx="14">
                  <c:v>kicsit másként látja a dolgokat</c:v>
                </c:pt>
                <c:pt idx="15">
                  <c:v>új eredeti dolgot állít elő</c:v>
                </c:pt>
                <c:pt idx="16">
                  <c:v>kilóg a többiek közül</c:v>
                </c:pt>
                <c:pt idx="17">
                  <c:v>stréber</c:v>
                </c:pt>
                <c:pt idx="18">
                  <c:v>népszerű</c:v>
                </c:pt>
                <c:pt idx="19">
                  <c:v>magányos, nem tud beilleszkedni</c:v>
                </c:pt>
                <c:pt idx="20">
                  <c:v>kocka</c:v>
                </c:pt>
              </c:strCache>
            </c:strRef>
          </c:cat>
          <c:val>
            <c:numRef>
              <c:f>Sheet1!$C$2:$C$22</c:f>
              <c:numCache>
                <c:formatCode>0.0</c:formatCode>
                <c:ptCount val="21"/>
                <c:pt idx="0">
                  <c:v>40.600000000000009</c:v>
                </c:pt>
                <c:pt idx="1">
                  <c:v>46.300000000000004</c:v>
                </c:pt>
                <c:pt idx="2">
                  <c:v>37.500000000000007</c:v>
                </c:pt>
                <c:pt idx="3">
                  <c:v>33.800000000000004</c:v>
                </c:pt>
                <c:pt idx="4">
                  <c:v>43.100000000000009</c:v>
                </c:pt>
                <c:pt idx="5">
                  <c:v>56.900000000000006</c:v>
                </c:pt>
                <c:pt idx="6">
                  <c:v>34.400000000000006</c:v>
                </c:pt>
                <c:pt idx="7">
                  <c:v>10</c:v>
                </c:pt>
                <c:pt idx="8">
                  <c:v>41.300000000000004</c:v>
                </c:pt>
                <c:pt idx="9">
                  <c:v>42.500000000000007</c:v>
                </c:pt>
                <c:pt idx="10">
                  <c:v>13.800000000000011</c:v>
                </c:pt>
                <c:pt idx="11">
                  <c:v>48.100000000000009</c:v>
                </c:pt>
                <c:pt idx="12">
                  <c:v>51.900000000000006</c:v>
                </c:pt>
                <c:pt idx="13">
                  <c:v>14.400000000000006</c:v>
                </c:pt>
                <c:pt idx="14">
                  <c:v>34.400000000000006</c:v>
                </c:pt>
                <c:pt idx="15">
                  <c:v>25.600000000000009</c:v>
                </c:pt>
                <c:pt idx="16">
                  <c:v>53.100000000000009</c:v>
                </c:pt>
                <c:pt idx="17">
                  <c:v>75.600000000000009</c:v>
                </c:pt>
                <c:pt idx="18">
                  <c:v>53.100000000000009</c:v>
                </c:pt>
                <c:pt idx="19">
                  <c:v>73.800000000000011</c:v>
                </c:pt>
                <c:pt idx="20">
                  <c:v>75.600000000000009</c:v>
                </c:pt>
              </c:numCache>
            </c:numRef>
          </c:val>
        </c:ser>
        <c:ser>
          <c:idx val="1"/>
          <c:order val="2"/>
          <c:tx>
            <c:strRef>
              <c:f>Sheet1!$D$1</c:f>
              <c:strCache>
                <c:ptCount val="1"/>
                <c:pt idx="0">
                  <c:v>jó tanuló</c:v>
                </c:pt>
              </c:strCache>
            </c:strRef>
          </c:tx>
          <c:spPr>
            <a:solidFill>
              <a:srgbClr val="EF5205"/>
            </a:solidFill>
            <a:ln w="25527">
              <a:noFill/>
            </a:ln>
          </c:spPr>
          <c:invertIfNegative val="0"/>
          <c:dLbls>
            <c:numFmt formatCode="#,##0" sourceLinked="0"/>
            <c:spPr>
              <a:noFill/>
              <a:ln w="25527">
                <a:noFill/>
              </a:ln>
            </c:spPr>
            <c:txPr>
              <a:bodyPr/>
              <a:lstStyle/>
              <a:p>
                <a:pPr>
                  <a:defRPr>
                    <a:solidFill>
                      <a:schemeClr val="bg1"/>
                    </a:solidFill>
                  </a:defRPr>
                </a:pPr>
                <a:endParaRPr lang="hu-HU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0"/>
              </c:ext>
            </c:extLst>
          </c:dLbls>
          <c:cat>
            <c:strRef>
              <c:f>Sheet1!$A$2:$A$22</c:f>
              <c:strCache>
                <c:ptCount val="21"/>
                <c:pt idx="0">
                  <c:v>szorgalmas</c:v>
                </c:pt>
                <c:pt idx="1">
                  <c:v>jó a memóriája</c:v>
                </c:pt>
                <c:pt idx="2">
                  <c:v>logikusan gondolkodik</c:v>
                </c:pt>
                <c:pt idx="3">
                  <c:v>kitartó</c:v>
                </c:pt>
                <c:pt idx="4">
                  <c:v>gyorsan megérti az összefüggéseket</c:v>
                </c:pt>
                <c:pt idx="5">
                  <c:v>könnyen tanul</c:v>
                </c:pt>
                <c:pt idx="6">
                  <c:v>elhivatott, céltudatos</c:v>
                </c:pt>
                <c:pt idx="7">
                  <c:v>kreatív</c:v>
                </c:pt>
                <c:pt idx="8">
                  <c:v>magabiztos, határozott</c:v>
                </c:pt>
                <c:pt idx="9">
                  <c:v>kíváncsi</c:v>
                </c:pt>
                <c:pt idx="10">
                  <c:v>erőfeszítés nélkül is ügyes valamiben</c:v>
                </c:pt>
                <c:pt idx="11">
                  <c:v>bátor, ki mer állni</c:v>
                </c:pt>
                <c:pt idx="12">
                  <c:v>önkritikus</c:v>
                </c:pt>
                <c:pt idx="13">
                  <c:v>veleszületett kiemelkedő képesége van</c:v>
                </c:pt>
                <c:pt idx="14">
                  <c:v>kicsit másként látja a dolgokat</c:v>
                </c:pt>
                <c:pt idx="15">
                  <c:v>új eredeti dolgot állít elő</c:v>
                </c:pt>
                <c:pt idx="16">
                  <c:v>kilóg a többiek közül</c:v>
                </c:pt>
                <c:pt idx="17">
                  <c:v>stréber</c:v>
                </c:pt>
                <c:pt idx="18">
                  <c:v>népszerű</c:v>
                </c:pt>
                <c:pt idx="19">
                  <c:v>magányos, nem tud beilleszkedni</c:v>
                </c:pt>
                <c:pt idx="20">
                  <c:v>kocka</c:v>
                </c:pt>
              </c:strCache>
            </c:strRef>
          </c:cat>
          <c:val>
            <c:numRef>
              <c:f>Sheet1!$D$2:$D$22</c:f>
              <c:numCache>
                <c:formatCode>0.0</c:formatCode>
                <c:ptCount val="21"/>
                <c:pt idx="0">
                  <c:v>84.4</c:v>
                </c:pt>
                <c:pt idx="1">
                  <c:v>74.400000000000006</c:v>
                </c:pt>
                <c:pt idx="2">
                  <c:v>72.5</c:v>
                </c:pt>
                <c:pt idx="3">
                  <c:v>71.900000000000006</c:v>
                </c:pt>
                <c:pt idx="4">
                  <c:v>65.599999999999994</c:v>
                </c:pt>
                <c:pt idx="5">
                  <c:v>53.8</c:v>
                </c:pt>
                <c:pt idx="6">
                  <c:v>52.5</c:v>
                </c:pt>
                <c:pt idx="7">
                  <c:v>50.6</c:v>
                </c:pt>
                <c:pt idx="8">
                  <c:v>43.8</c:v>
                </c:pt>
                <c:pt idx="9">
                  <c:v>36.9</c:v>
                </c:pt>
                <c:pt idx="10">
                  <c:v>28.1</c:v>
                </c:pt>
                <c:pt idx="11">
                  <c:v>26.9</c:v>
                </c:pt>
                <c:pt idx="12">
                  <c:v>23.8</c:v>
                </c:pt>
                <c:pt idx="13">
                  <c:v>23.1</c:v>
                </c:pt>
                <c:pt idx="14">
                  <c:v>22.5</c:v>
                </c:pt>
                <c:pt idx="15">
                  <c:v>16.3</c:v>
                </c:pt>
                <c:pt idx="16">
                  <c:v>15</c:v>
                </c:pt>
                <c:pt idx="17">
                  <c:v>13.8</c:v>
                </c:pt>
                <c:pt idx="18">
                  <c:v>8.1</c:v>
                </c:pt>
                <c:pt idx="19">
                  <c:v>6.3</c:v>
                </c:pt>
                <c:pt idx="20">
                  <c:v>5.6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9"/>
        <c:overlap val="100"/>
        <c:axId val="373572904"/>
        <c:axId val="373573296"/>
      </c:barChart>
      <c:catAx>
        <c:axId val="373572904"/>
        <c:scaling>
          <c:orientation val="maxMin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ln w="9572">
            <a:noFill/>
          </a:ln>
        </c:spPr>
        <c:txPr>
          <a:bodyPr rot="0" vert="horz"/>
          <a:lstStyle/>
          <a:p>
            <a:pPr>
              <a:defRPr>
                <a:solidFill>
                  <a:srgbClr val="333333"/>
                </a:solidFill>
              </a:defRPr>
            </a:pPr>
            <a:endParaRPr lang="hu-HU"/>
          </a:p>
        </c:txPr>
        <c:crossAx val="373573296"/>
        <c:crosses val="autoZero"/>
        <c:auto val="1"/>
        <c:lblAlgn val="ctr"/>
        <c:lblOffset val="100"/>
        <c:noMultiLvlLbl val="0"/>
      </c:catAx>
      <c:valAx>
        <c:axId val="373573296"/>
        <c:scaling>
          <c:orientation val="minMax"/>
        </c:scaling>
        <c:delete val="0"/>
        <c:axPos val="t"/>
        <c:numFmt formatCode="0.0" sourceLinked="1"/>
        <c:majorTickMark val="none"/>
        <c:minorTickMark val="none"/>
        <c:tickLblPos val="none"/>
        <c:spPr>
          <a:ln w="9572">
            <a:noFill/>
          </a:ln>
        </c:spPr>
        <c:crossAx val="373572904"/>
        <c:crosses val="autoZero"/>
        <c:crossBetween val="between"/>
      </c:valAx>
      <c:spPr>
        <a:noFill/>
        <a:ln w="25527">
          <a:noFill/>
        </a:ln>
      </c:spPr>
    </c:plotArea>
    <c:plotVisOnly val="1"/>
    <c:dispBlanksAs val="gap"/>
    <c:showDLblsOverMax val="0"/>
  </c:chart>
  <c:spPr>
    <a:noFill/>
    <a:ln>
      <a:noFill/>
    </a:ln>
  </c:spPr>
  <c:txPr>
    <a:bodyPr/>
    <a:lstStyle/>
    <a:p>
      <a:pPr>
        <a:defRPr sz="1000" b="0" i="0" u="none" strike="noStrike" baseline="0">
          <a:solidFill>
            <a:srgbClr val="333333"/>
          </a:solidFill>
          <a:latin typeface="+mn-lt"/>
          <a:ea typeface="Arial"/>
          <a:cs typeface="Arial"/>
        </a:defRPr>
      </a:pPr>
      <a:endParaRPr lang="hu-HU"/>
    </a:p>
  </c:txPr>
  <c:externalData r:id="rId2">
    <c:autoUpdate val="0"/>
  </c:externalData>
</c:chartSpace>
</file>

<file path=ppt/charts/chart27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8085195901379369"/>
          <c:y val="0.15836943272386311"/>
          <c:w val="0.63829608197241261"/>
          <c:h val="0.83292123769338966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Munka1!$B$1</c:f>
              <c:strCache>
                <c:ptCount val="1"/>
                <c:pt idx="0">
                  <c:v>jó tanuló vs. Tehetséges gyerek</c:v>
                </c:pt>
              </c:strCache>
            </c:strRef>
          </c:tx>
          <c:spPr>
            <a:solidFill>
              <a:srgbClr val="145D04"/>
            </a:solidFill>
          </c:spPr>
          <c:invertIfNegative val="1"/>
          <c:cat>
            <c:strRef>
              <c:f>Munka1!$A$2:$A$22</c:f>
              <c:strCache>
                <c:ptCount val="21"/>
                <c:pt idx="0">
                  <c:v>szorgalmas</c:v>
                </c:pt>
                <c:pt idx="1">
                  <c:v>jó a memóriája</c:v>
                </c:pt>
                <c:pt idx="2">
                  <c:v>logikusan gondolkodik</c:v>
                </c:pt>
                <c:pt idx="3">
                  <c:v>kitartó</c:v>
                </c:pt>
                <c:pt idx="4">
                  <c:v>gyorsan megérti az összefüggéseket</c:v>
                </c:pt>
                <c:pt idx="5">
                  <c:v>könnyen tanul</c:v>
                </c:pt>
                <c:pt idx="6">
                  <c:v>elhivatott, céltudatos</c:v>
                </c:pt>
                <c:pt idx="7">
                  <c:v>kreatív</c:v>
                </c:pt>
                <c:pt idx="8">
                  <c:v>magabiztos, határozott</c:v>
                </c:pt>
                <c:pt idx="9">
                  <c:v>kíváncsi</c:v>
                </c:pt>
                <c:pt idx="10">
                  <c:v>erőfeszítés nélkül is ügyes valamiben</c:v>
                </c:pt>
                <c:pt idx="11">
                  <c:v>bátor, ki mer állni</c:v>
                </c:pt>
                <c:pt idx="12">
                  <c:v>önkritikus</c:v>
                </c:pt>
                <c:pt idx="13">
                  <c:v>veleszületett kiemelkedő képesége van</c:v>
                </c:pt>
                <c:pt idx="14">
                  <c:v>kicsit másként látja a dolgokat</c:v>
                </c:pt>
                <c:pt idx="15">
                  <c:v>új eredeti dolgot állít elő</c:v>
                </c:pt>
                <c:pt idx="16">
                  <c:v>kilóg a többiek közül</c:v>
                </c:pt>
                <c:pt idx="17">
                  <c:v>stréber</c:v>
                </c:pt>
                <c:pt idx="18">
                  <c:v>népszerű</c:v>
                </c:pt>
                <c:pt idx="19">
                  <c:v>magányos, nem tud beilleszkedni</c:v>
                </c:pt>
                <c:pt idx="20">
                  <c:v>kocka</c:v>
                </c:pt>
              </c:strCache>
            </c:strRef>
          </c:cat>
          <c:val>
            <c:numRef>
              <c:f>Munka1!$B$2:$B$22</c:f>
              <c:numCache>
                <c:formatCode>General</c:formatCode>
                <c:ptCount val="21"/>
                <c:pt idx="0">
                  <c:v>45.6</c:v>
                </c:pt>
                <c:pt idx="1">
                  <c:v>41.3</c:v>
                </c:pt>
                <c:pt idx="2">
                  <c:v>30.6</c:v>
                </c:pt>
                <c:pt idx="3">
                  <c:v>26.3</c:v>
                </c:pt>
                <c:pt idx="4">
                  <c:v>29.3</c:v>
                </c:pt>
                <c:pt idx="5">
                  <c:v>31.3</c:v>
                </c:pt>
                <c:pt idx="6">
                  <c:v>7.5</c:v>
                </c:pt>
                <c:pt idx="7">
                  <c:v>-18.8</c:v>
                </c:pt>
                <c:pt idx="8">
                  <c:v>5.7</c:v>
                </c:pt>
                <c:pt idx="9">
                  <c:v>0</c:v>
                </c:pt>
                <c:pt idx="10">
                  <c:v>-37.5</c:v>
                </c:pt>
                <c:pt idx="11">
                  <c:v>-4.4000000000000004</c:v>
                </c:pt>
                <c:pt idx="12">
                  <c:v>-3.7</c:v>
                </c:pt>
                <c:pt idx="13">
                  <c:v>-41.9</c:v>
                </c:pt>
                <c:pt idx="14">
                  <c:v>-22.5</c:v>
                </c:pt>
                <c:pt idx="15">
                  <c:v>-37.5</c:v>
                </c:pt>
                <c:pt idx="16">
                  <c:v>-11.3</c:v>
                </c:pt>
                <c:pt idx="17">
                  <c:v>10</c:v>
                </c:pt>
                <c:pt idx="18">
                  <c:v>-18.2</c:v>
                </c:pt>
                <c:pt idx="19">
                  <c:v>0.7</c:v>
                </c:pt>
                <c:pt idx="20">
                  <c:v>1.8</c:v>
                </c:pt>
              </c:numCache>
            </c:numRef>
          </c:val>
          <c:extLst>
            <c:ext xmlns:c14="http://schemas.microsoft.com/office/drawing/2007/8/2/chart" uri="{6F2FDCE9-48DA-4B69-8628-5D25D57E5C99}">
              <c14:invertSolidFillFmt>
                <c14:spPr xmlns:c14="http://schemas.microsoft.com/office/drawing/2007/8/2/chart">
                  <a:solidFill>
                    <a:srgbClr val="C50017"/>
                  </a:solidFill>
                </c14:spPr>
              </c14:invertSolidFillFmt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axId val="373574080"/>
        <c:axId val="373574472"/>
      </c:barChart>
      <c:catAx>
        <c:axId val="373574080"/>
        <c:scaling>
          <c:orientation val="maxMin"/>
        </c:scaling>
        <c:delete val="1"/>
        <c:axPos val="l"/>
        <c:numFmt formatCode="General" sourceLinked="0"/>
        <c:majorTickMark val="out"/>
        <c:minorTickMark val="none"/>
        <c:tickLblPos val="nextTo"/>
        <c:crossAx val="373574472"/>
        <c:crosses val="autoZero"/>
        <c:auto val="1"/>
        <c:lblAlgn val="ctr"/>
        <c:lblOffset val="100"/>
        <c:noMultiLvlLbl val="0"/>
      </c:catAx>
      <c:valAx>
        <c:axId val="373574472"/>
        <c:scaling>
          <c:orientation val="minMax"/>
          <c:max val="50"/>
          <c:min val="-50"/>
        </c:scaling>
        <c:delete val="0"/>
        <c:axPos val="t"/>
        <c:majorGridlines/>
        <c:numFmt formatCode="General" sourceLinked="1"/>
        <c:majorTickMark val="none"/>
        <c:minorTickMark val="none"/>
        <c:tickLblPos val="none"/>
        <c:spPr>
          <a:ln>
            <a:noFill/>
          </a:ln>
        </c:spPr>
        <c:crossAx val="373574080"/>
        <c:crosses val="autoZero"/>
        <c:crossBetween val="between"/>
      </c:valAx>
      <c:spPr>
        <a:ln>
          <a:noFill/>
        </a:ln>
      </c:spPr>
    </c:plotArea>
    <c:plotVisOnly val="1"/>
    <c:dispBlanksAs val="gap"/>
    <c:showDLblsOverMax val="0"/>
  </c:chart>
  <c:txPr>
    <a:bodyPr/>
    <a:lstStyle/>
    <a:p>
      <a:pPr>
        <a:defRPr sz="1800"/>
      </a:pPr>
      <a:endParaRPr lang="hu-HU"/>
    </a:p>
  </c:txPr>
  <c:externalData r:id="rId1">
    <c:autoUpdate val="0"/>
  </c:externalData>
</c:chartSpace>
</file>

<file path=ppt/charts/chart27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title>
      <c:tx>
        <c:rich>
          <a:bodyPr/>
          <a:lstStyle/>
          <a:p>
            <a:pPr>
              <a:defRPr sz="1000"/>
            </a:pPr>
            <a:r>
              <a:rPr lang="hu-HU" sz="1000"/>
              <a:t>%</a:t>
            </a:r>
          </a:p>
        </c:rich>
      </c:tx>
      <c:layout>
        <c:manualLayout>
          <c:xMode val="edge"/>
          <c:yMode val="edge"/>
          <c:x val="0.96013378549492778"/>
          <c:y val="0.11696114954638406"/>
        </c:manualLayout>
      </c:layout>
      <c:overlay val="0"/>
    </c:title>
    <c:autoTitleDeleted val="0"/>
    <c:plotArea>
      <c:layout>
        <c:manualLayout>
          <c:layoutTarget val="inner"/>
          <c:xMode val="edge"/>
          <c:yMode val="edge"/>
          <c:x val="0.50784508128720518"/>
          <c:y val="0.11939128092492217"/>
          <c:w val="0.20971499264994833"/>
          <c:h val="0.77138502719304358"/>
        </c:manualLayout>
      </c:layout>
      <c:barChart>
        <c:barDir val="bar"/>
        <c:grouping val="stacked"/>
        <c:varyColors val="0"/>
        <c:ser>
          <c:idx val="8"/>
          <c:order val="0"/>
          <c:tx>
            <c:strRef>
              <c:f>Sheet1!$B$1</c:f>
              <c:strCache>
                <c:ptCount val="1"/>
                <c:pt idx="0">
                  <c:v>Teljes minta</c:v>
                </c:pt>
              </c:strCache>
            </c:strRef>
          </c:tx>
          <c:spPr>
            <a:solidFill>
              <a:srgbClr val="131C6B"/>
            </a:solidFill>
            <a:ln w="25527">
              <a:noFill/>
            </a:ln>
          </c:spPr>
          <c:invertIfNegative val="0"/>
          <c:dPt>
            <c:idx val="0"/>
            <c:invertIfNegative val="0"/>
            <c:bubble3D val="0"/>
            <c:spPr>
              <a:pattFill prst="smConfetti">
                <a:fgClr>
                  <a:sysClr val="windowText" lastClr="000000">
                    <a:lumMod val="65000"/>
                    <a:lumOff val="35000"/>
                  </a:sysClr>
                </a:fgClr>
                <a:bgClr>
                  <a:sysClr val="window" lastClr="FFFFFF">
                    <a:lumMod val="85000"/>
                  </a:sysClr>
                </a:bgClr>
              </a:pattFill>
              <a:ln w="25527">
                <a:noFill/>
              </a:ln>
            </c:spPr>
          </c:dPt>
          <c:dPt>
            <c:idx val="1"/>
            <c:invertIfNegative val="0"/>
            <c:bubble3D val="0"/>
            <c:spPr>
              <a:solidFill>
                <a:srgbClr val="3B0541"/>
              </a:solidFill>
              <a:ln w="25527">
                <a:noFill/>
              </a:ln>
            </c:spPr>
          </c:dPt>
          <c:dPt>
            <c:idx val="2"/>
            <c:invertIfNegative val="0"/>
            <c:bubble3D val="0"/>
            <c:spPr>
              <a:solidFill>
                <a:sysClr val="window" lastClr="FFFFFF">
                  <a:lumMod val="50000"/>
                </a:sysClr>
              </a:solidFill>
              <a:ln w="25527">
                <a:noFill/>
              </a:ln>
            </c:spPr>
          </c:dPt>
          <c:dLbls>
            <c:dLbl>
              <c:idx val="0"/>
              <c:numFmt formatCode="#,##0" sourceLinked="0"/>
              <c:spPr>
                <a:noFill/>
                <a:ln w="25527">
                  <a:noFill/>
                </a:ln>
              </c:spPr>
              <c:txPr>
                <a:bodyPr/>
                <a:lstStyle/>
                <a:p>
                  <a:pPr>
                    <a:defRPr>
                      <a:solidFill>
                        <a:srgbClr val="333333"/>
                      </a:solidFill>
                    </a:defRPr>
                  </a:pPr>
                  <a:endParaRPr lang="hu-HU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</c:dLbl>
            <c:dLbl>
              <c:idx val="2"/>
              <c:numFmt formatCode="#,##0" sourceLinked="0"/>
              <c:spPr>
                <a:noFill/>
                <a:ln w="25527">
                  <a:noFill/>
                </a:ln>
              </c:spPr>
              <c:txPr>
                <a:bodyPr/>
                <a:lstStyle/>
                <a:p>
                  <a:pPr>
                    <a:defRPr>
                      <a:solidFill>
                        <a:srgbClr val="333333"/>
                      </a:solidFill>
                    </a:defRPr>
                  </a:pPr>
                  <a:endParaRPr lang="hu-HU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</c:dLbl>
            <c:numFmt formatCode="#,##0" sourceLinked="0"/>
            <c:spPr>
              <a:noFill/>
              <a:ln w="25527">
                <a:noFill/>
              </a:ln>
            </c:spPr>
            <c:txPr>
              <a:bodyPr/>
              <a:lstStyle/>
              <a:p>
                <a:pPr>
                  <a:defRPr>
                    <a:solidFill>
                      <a:schemeClr val="bg1"/>
                    </a:solidFill>
                  </a:defRPr>
                </a:pPr>
                <a:endParaRPr lang="hu-H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0"/>
              </c:ext>
            </c:extLst>
          </c:dLbls>
          <c:cat>
            <c:strRef>
              <c:f>Sheet1!$A$2:$A$14</c:f>
              <c:strCache>
                <c:ptCount val="13"/>
                <c:pt idx="0">
                  <c:v>Ismer, de nem nevezi meg</c:v>
                </c:pt>
                <c:pt idx="1">
                  <c:v>Mindenki tehetséges valamiben / sok teheséges ember van</c:v>
                </c:pt>
                <c:pt idx="2">
                  <c:v>Sokat ismerek</c:v>
                </c:pt>
                <c:pt idx="3">
                  <c:v>Én</c:v>
                </c:pt>
                <c:pt idx="4">
                  <c:v>Ismerősöm / barátom</c:v>
                </c:pt>
                <c:pt idx="5">
                  <c:v>Zenészek / énekesek</c:v>
                </c:pt>
                <c:pt idx="6">
                  <c:v>Színészek</c:v>
                </c:pt>
                <c:pt idx="7">
                  <c:v>A fiam</c:v>
                </c:pt>
                <c:pt idx="8">
                  <c:v>Sportolók / olimpikonok</c:v>
                </c:pt>
                <c:pt idx="9">
                  <c:v>Család / családtag</c:v>
                </c:pt>
                <c:pt idx="10">
                  <c:v>Orvosok</c:v>
                </c:pt>
                <c:pt idx="11">
                  <c:v>Albert Einstein</c:v>
                </c:pt>
                <c:pt idx="12">
                  <c:v>Feleségem, párom</c:v>
                </c:pt>
              </c:strCache>
            </c:strRef>
          </c:cat>
          <c:val>
            <c:numRef>
              <c:f>Sheet1!$B$2:$B$14</c:f>
              <c:numCache>
                <c:formatCode>0</c:formatCode>
                <c:ptCount val="13"/>
                <c:pt idx="0">
                  <c:v>12.282281741565511</c:v>
                </c:pt>
                <c:pt idx="1">
                  <c:v>5.2258629212731051</c:v>
                </c:pt>
                <c:pt idx="2">
                  <c:v>4.4642907465946333</c:v>
                </c:pt>
                <c:pt idx="3">
                  <c:v>3.0280122433920584</c:v>
                </c:pt>
                <c:pt idx="4">
                  <c:v>3.0232476711204668</c:v>
                </c:pt>
                <c:pt idx="5">
                  <c:v>2.4916942320220259</c:v>
                </c:pt>
                <c:pt idx="6">
                  <c:v>2.3184388722460683</c:v>
                </c:pt>
                <c:pt idx="7">
                  <c:v>1.9417022349073538</c:v>
                </c:pt>
                <c:pt idx="8">
                  <c:v>1.9103465860349578</c:v>
                </c:pt>
                <c:pt idx="9">
                  <c:v>1.7442399550820915</c:v>
                </c:pt>
                <c:pt idx="10">
                  <c:v>1.5478961838481973</c:v>
                </c:pt>
                <c:pt idx="11">
                  <c:v>1.5400479195515751</c:v>
                </c:pt>
                <c:pt idx="12">
                  <c:v>1.5097209993167244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9"/>
        <c:overlap val="100"/>
        <c:axId val="373575648"/>
        <c:axId val="373576040"/>
      </c:barChart>
      <c:catAx>
        <c:axId val="373575648"/>
        <c:scaling>
          <c:orientation val="maxMin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ln w="9572">
            <a:noFill/>
          </a:ln>
        </c:spPr>
        <c:txPr>
          <a:bodyPr rot="0" vert="horz"/>
          <a:lstStyle/>
          <a:p>
            <a:pPr>
              <a:defRPr/>
            </a:pPr>
            <a:endParaRPr lang="hu-HU"/>
          </a:p>
        </c:txPr>
        <c:crossAx val="373576040"/>
        <c:crosses val="autoZero"/>
        <c:auto val="1"/>
        <c:lblAlgn val="ctr"/>
        <c:lblOffset val="100"/>
        <c:noMultiLvlLbl val="0"/>
      </c:catAx>
      <c:valAx>
        <c:axId val="373576040"/>
        <c:scaling>
          <c:orientation val="minMax"/>
        </c:scaling>
        <c:delete val="0"/>
        <c:axPos val="t"/>
        <c:numFmt formatCode="0" sourceLinked="1"/>
        <c:majorTickMark val="none"/>
        <c:minorTickMark val="none"/>
        <c:tickLblPos val="none"/>
        <c:spPr>
          <a:ln w="9572">
            <a:noFill/>
          </a:ln>
        </c:spPr>
        <c:crossAx val="373575648"/>
        <c:crosses val="autoZero"/>
        <c:crossBetween val="between"/>
      </c:valAx>
      <c:spPr>
        <a:noFill/>
        <a:ln w="25527">
          <a:noFill/>
        </a:ln>
      </c:spPr>
    </c:plotArea>
    <c:plotVisOnly val="1"/>
    <c:dispBlanksAs val="gap"/>
    <c:showDLblsOverMax val="0"/>
  </c:chart>
  <c:spPr>
    <a:noFill/>
    <a:ln>
      <a:noFill/>
    </a:ln>
  </c:spPr>
  <c:txPr>
    <a:bodyPr/>
    <a:lstStyle/>
    <a:p>
      <a:pPr>
        <a:defRPr sz="1000" b="0" i="0" u="none" strike="noStrike" baseline="0">
          <a:solidFill>
            <a:srgbClr val="333333"/>
          </a:solidFill>
          <a:latin typeface="+mn-lt"/>
          <a:ea typeface="Arial"/>
          <a:cs typeface="Arial"/>
        </a:defRPr>
      </a:pPr>
      <a:endParaRPr lang="hu-HU"/>
    </a:p>
  </c:txPr>
  <c:externalData r:id="rId2">
    <c:autoUpdate val="0"/>
  </c:externalData>
  <c:userShapes r:id="rId3"/>
</c:chartSpace>
</file>

<file path=ppt/charts/chart27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title>
      <c:tx>
        <c:rich>
          <a:bodyPr/>
          <a:lstStyle/>
          <a:p>
            <a:pPr>
              <a:defRPr sz="1000"/>
            </a:pPr>
            <a:r>
              <a:rPr lang="hu-HU" sz="1000"/>
              <a:t>%</a:t>
            </a:r>
          </a:p>
        </c:rich>
      </c:tx>
      <c:layout>
        <c:manualLayout>
          <c:xMode val="edge"/>
          <c:yMode val="edge"/>
          <c:x val="0.96013378549492778"/>
          <c:y val="0.11696114954638406"/>
        </c:manualLayout>
      </c:layout>
      <c:overlay val="0"/>
    </c:title>
    <c:autoTitleDeleted val="0"/>
    <c:plotArea>
      <c:layout>
        <c:manualLayout>
          <c:layoutTarget val="inner"/>
          <c:xMode val="edge"/>
          <c:yMode val="edge"/>
          <c:x val="0.33262206179865222"/>
          <c:y val="0.11939128092492217"/>
          <c:w val="0.65381506978910442"/>
          <c:h val="0.77138502719304358"/>
        </c:manualLayout>
      </c:layout>
      <c:barChart>
        <c:barDir val="bar"/>
        <c:grouping val="stacked"/>
        <c:varyColors val="0"/>
        <c:ser>
          <c:idx val="8"/>
          <c:order val="0"/>
          <c:tx>
            <c:strRef>
              <c:f>Sheet1!$B$1</c:f>
              <c:strCache>
                <c:ptCount val="1"/>
                <c:pt idx="0">
                  <c:v>Teljes minta</c:v>
                </c:pt>
              </c:strCache>
            </c:strRef>
          </c:tx>
          <c:spPr>
            <a:solidFill>
              <a:srgbClr val="C50017"/>
            </a:solidFill>
            <a:ln w="25527">
              <a:noFill/>
            </a:ln>
          </c:spPr>
          <c:invertIfNegative val="0"/>
          <c:dLbls>
            <c:numFmt formatCode="#,##0" sourceLinked="0"/>
            <c:spPr>
              <a:noFill/>
              <a:ln w="25527">
                <a:noFill/>
              </a:ln>
            </c:spPr>
            <c:txPr>
              <a:bodyPr/>
              <a:lstStyle/>
              <a:p>
                <a:pPr>
                  <a:defRPr>
                    <a:solidFill>
                      <a:schemeClr val="bg1"/>
                    </a:solidFill>
                  </a:defRPr>
                </a:pPr>
                <a:endParaRPr lang="hu-H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0"/>
              </c:ext>
            </c:extLst>
          </c:dLbls>
          <c:cat>
            <c:strRef>
              <c:f>Sheet1!$A$2:$A$16</c:f>
              <c:strCache>
                <c:ptCount val="15"/>
                <c:pt idx="0">
                  <c:v>Könnyebben boldogul az életben</c:v>
                </c:pt>
                <c:pt idx="1">
                  <c:v>Több pénzt keres / könnyebb megélhetés</c:v>
                </c:pt>
                <c:pt idx="2">
                  <c:v>Siker / sikeresebb lesz </c:v>
                </c:pt>
                <c:pt idx="3">
                  <c:v>Könnyebben tanul</c:v>
                </c:pt>
                <c:pt idx="4">
                  <c:v>Könnyebben talál munkát</c:v>
                </c:pt>
                <c:pt idx="5">
                  <c:v>Népszerűség / hírnév</c:v>
                </c:pt>
                <c:pt idx="6">
                  <c:v>Nincs / semmi / csak hátránya van</c:v>
                </c:pt>
                <c:pt idx="7">
                  <c:v>Elismerik / megbecsülik</c:v>
                </c:pt>
                <c:pt idx="8">
                  <c:v>Kiemelkedően teljesít / kreatív</c:v>
                </c:pt>
                <c:pt idx="9">
                  <c:v>Boldogság / tartalmasabb élet</c:v>
                </c:pt>
                <c:pt idx="10">
                  <c:v>Felnéznek rá / példakép</c:v>
                </c:pt>
                <c:pt idx="11">
                  <c:v>Kamatoztathatja tehetségét, tudását</c:v>
                </c:pt>
                <c:pt idx="12">
                  <c:v>Ismertség / felfigyelnek rá</c:v>
                </c:pt>
                <c:pt idx="13">
                  <c:v>Ismeretség / kapcsolati tőke</c:v>
                </c:pt>
                <c:pt idx="14">
                  <c:v>Azt csinálhatja, amit szeret</c:v>
                </c:pt>
              </c:strCache>
            </c:strRef>
          </c:cat>
          <c:val>
            <c:numRef>
              <c:f>Sheet1!$B$2:$B$16</c:f>
              <c:numCache>
                <c:formatCode>0</c:formatCode>
                <c:ptCount val="15"/>
                <c:pt idx="0">
                  <c:v>34.804812556533442</c:v>
                </c:pt>
                <c:pt idx="1">
                  <c:v>11.474887285530526</c:v>
                </c:pt>
                <c:pt idx="2">
                  <c:v>10.390570438415597</c:v>
                </c:pt>
                <c:pt idx="3">
                  <c:v>8.9500539171599236</c:v>
                </c:pt>
                <c:pt idx="4">
                  <c:v>8.0781822197543995</c:v>
                </c:pt>
                <c:pt idx="5">
                  <c:v>6.9229094366074264</c:v>
                </c:pt>
                <c:pt idx="6">
                  <c:v>6.5856706553257247</c:v>
                </c:pt>
                <c:pt idx="7">
                  <c:v>5.4730967341589531</c:v>
                </c:pt>
                <c:pt idx="8">
                  <c:v>4.6359647921648213</c:v>
                </c:pt>
                <c:pt idx="9">
                  <c:v>3.7592734071611966</c:v>
                </c:pt>
                <c:pt idx="10">
                  <c:v>3.6961211039044719</c:v>
                </c:pt>
                <c:pt idx="11">
                  <c:v>3.3371804843674324</c:v>
                </c:pt>
                <c:pt idx="12">
                  <c:v>2.6781282254334071</c:v>
                </c:pt>
                <c:pt idx="13">
                  <c:v>2.5965574601082464</c:v>
                </c:pt>
                <c:pt idx="14">
                  <c:v>2.5743523474251018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9"/>
        <c:overlap val="100"/>
        <c:axId val="373577216"/>
        <c:axId val="373577608"/>
      </c:barChart>
      <c:catAx>
        <c:axId val="373577216"/>
        <c:scaling>
          <c:orientation val="maxMin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ln w="9572">
            <a:noFill/>
          </a:ln>
        </c:spPr>
        <c:txPr>
          <a:bodyPr rot="0" vert="horz"/>
          <a:lstStyle/>
          <a:p>
            <a:pPr>
              <a:defRPr/>
            </a:pPr>
            <a:endParaRPr lang="hu-HU"/>
          </a:p>
        </c:txPr>
        <c:crossAx val="373577608"/>
        <c:crosses val="autoZero"/>
        <c:auto val="1"/>
        <c:lblAlgn val="ctr"/>
        <c:lblOffset val="100"/>
        <c:noMultiLvlLbl val="0"/>
      </c:catAx>
      <c:valAx>
        <c:axId val="373577608"/>
        <c:scaling>
          <c:orientation val="minMax"/>
        </c:scaling>
        <c:delete val="0"/>
        <c:axPos val="t"/>
        <c:numFmt formatCode="0" sourceLinked="1"/>
        <c:majorTickMark val="none"/>
        <c:minorTickMark val="none"/>
        <c:tickLblPos val="none"/>
        <c:spPr>
          <a:ln w="9572">
            <a:noFill/>
          </a:ln>
        </c:spPr>
        <c:crossAx val="373577216"/>
        <c:crosses val="autoZero"/>
        <c:crossBetween val="between"/>
      </c:valAx>
      <c:spPr>
        <a:noFill/>
        <a:ln w="25527">
          <a:noFill/>
        </a:ln>
      </c:spPr>
    </c:plotArea>
    <c:plotVisOnly val="1"/>
    <c:dispBlanksAs val="gap"/>
    <c:showDLblsOverMax val="0"/>
  </c:chart>
  <c:spPr>
    <a:noFill/>
    <a:ln>
      <a:noFill/>
    </a:ln>
  </c:spPr>
  <c:txPr>
    <a:bodyPr/>
    <a:lstStyle/>
    <a:p>
      <a:pPr>
        <a:defRPr sz="1000" b="0" i="0" u="none" strike="noStrike" baseline="0">
          <a:solidFill>
            <a:srgbClr val="333333"/>
          </a:solidFill>
          <a:latin typeface="+mn-lt"/>
          <a:ea typeface="Arial"/>
          <a:cs typeface="Arial"/>
        </a:defRPr>
      </a:pPr>
      <a:endParaRPr lang="hu-HU"/>
    </a:p>
  </c:txPr>
  <c:externalData r:id="rId2">
    <c:autoUpdate val="0"/>
  </c:externalData>
</c:chartSpace>
</file>

<file path=ppt/charts/chart2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1.7224236363670931E-2"/>
          <c:y val="2.4269712764777643E-2"/>
          <c:w val="0.80794501172046551"/>
          <c:h val="0.95146057447044474"/>
        </c:manualLayout>
      </c:layout>
      <c:barChart>
        <c:barDir val="bar"/>
        <c:grouping val="stacked"/>
        <c:varyColors val="0"/>
        <c:ser>
          <c:idx val="0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spPr>
            <a:solidFill>
              <a:srgbClr val="F7911E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</c:ser>
        <c:ser>
          <c:idx val="1"/>
          <c:order val="1"/>
          <c:tx>
            <c:strRef>
              <c:f>Munka1!$C$1</c:f>
              <c:strCache>
                <c:ptCount val="1"/>
                <c:pt idx="0">
                  <c:v>Sorozat 2</c:v>
                </c:pt>
              </c:strCache>
            </c:strRef>
          </c:tx>
          <c:spPr>
            <a:solidFill>
              <a:srgbClr val="EF5205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Munka1!$C$2:$C$5</c:f>
              <c:numCache>
                <c:formatCode>General</c:formatCode>
                <c:ptCount val="4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</c:ser>
        <c:ser>
          <c:idx val="2"/>
          <c:order val="2"/>
          <c:tx>
            <c:strRef>
              <c:f>Munka1!$D$1</c:f>
              <c:strCache>
                <c:ptCount val="1"/>
                <c:pt idx="0">
                  <c:v>Sorozat 3</c:v>
                </c:pt>
              </c:strCache>
            </c:strRef>
          </c:tx>
          <c:spPr>
            <a:solidFill>
              <a:srgbClr val="C50017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Munka1!$D$2:$D$5</c:f>
              <c:numCache>
                <c:formatCode>General</c:formatCode>
                <c:ptCount val="4"/>
                <c:pt idx="0">
                  <c:v>1</c:v>
                </c:pt>
                <c:pt idx="1">
                  <c:v>1.5</c:v>
                </c:pt>
                <c:pt idx="2">
                  <c:v>2</c:v>
                </c:pt>
                <c:pt idx="3">
                  <c:v>5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0"/>
        <c:overlap val="100"/>
        <c:axId val="281155976"/>
        <c:axId val="281156368"/>
      </c:barChart>
      <c:catAx>
        <c:axId val="281155976"/>
        <c:scaling>
          <c:orientation val="minMax"/>
        </c:scaling>
        <c:delete val="1"/>
        <c:axPos val="l"/>
        <c:numFmt formatCode="General" sourceLinked="0"/>
        <c:majorTickMark val="none"/>
        <c:minorTickMark val="none"/>
        <c:tickLblPos val="nextTo"/>
        <c:crossAx val="281156368"/>
        <c:crosses val="autoZero"/>
        <c:auto val="1"/>
        <c:lblAlgn val="ctr"/>
        <c:lblOffset val="100"/>
        <c:noMultiLvlLbl val="0"/>
      </c:catAx>
      <c:valAx>
        <c:axId val="281156368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one"/>
        <c:crossAx val="281155976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hu-HU"/>
    </a:p>
  </c:txPr>
  <c:externalData r:id="rId2">
    <c:autoUpdate val="0"/>
  </c:externalData>
</c:chartSpace>
</file>

<file path=ppt/charts/chart28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title>
      <c:tx>
        <c:rich>
          <a:bodyPr/>
          <a:lstStyle/>
          <a:p>
            <a:pPr>
              <a:defRPr sz="1000"/>
            </a:pPr>
            <a:r>
              <a:rPr lang="hu-HU" sz="1000"/>
              <a:t>%</a:t>
            </a:r>
          </a:p>
        </c:rich>
      </c:tx>
      <c:layout>
        <c:manualLayout>
          <c:xMode val="edge"/>
          <c:yMode val="edge"/>
          <c:x val="0.86993045832302385"/>
          <c:y val="0.19808899682179326"/>
        </c:manualLayout>
      </c:layout>
      <c:overlay val="0"/>
    </c:title>
    <c:autoTitleDeleted val="0"/>
    <c:plotArea>
      <c:layout>
        <c:manualLayout>
          <c:layoutTarget val="inner"/>
          <c:xMode val="edge"/>
          <c:yMode val="edge"/>
          <c:x val="0.28086605440493689"/>
          <c:y val="0.17992490176675663"/>
          <c:w val="0.71740102172995468"/>
          <c:h val="0.77433372413296753"/>
        </c:manualLayout>
      </c:layout>
      <c:barChart>
        <c:barDir val="bar"/>
        <c:grouping val="stacked"/>
        <c:varyColors val="0"/>
        <c:ser>
          <c:idx val="8"/>
          <c:order val="0"/>
          <c:tx>
            <c:strRef>
              <c:f>Sheet1!$B$1</c:f>
              <c:strCache>
                <c:ptCount val="1"/>
                <c:pt idx="0">
                  <c:v>18-59 évesek</c:v>
                </c:pt>
              </c:strCache>
            </c:strRef>
          </c:tx>
          <c:spPr>
            <a:solidFill>
              <a:srgbClr val="3B0541"/>
            </a:solidFill>
            <a:ln w="25527">
              <a:noFill/>
            </a:ln>
          </c:spPr>
          <c:invertIfNegative val="0"/>
          <c:dLbls>
            <c:numFmt formatCode="#,##0" sourceLinked="0"/>
            <c:spPr>
              <a:noFill/>
              <a:ln w="25527">
                <a:noFill/>
              </a:ln>
            </c:spPr>
            <c:txPr>
              <a:bodyPr/>
              <a:lstStyle/>
              <a:p>
                <a:pPr>
                  <a:defRPr>
                    <a:solidFill>
                      <a:schemeClr val="bg1"/>
                    </a:solidFill>
                  </a:defRPr>
                </a:pPr>
                <a:endParaRPr lang="hu-H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0"/>
              </c:ext>
            </c:extLst>
          </c:dLbls>
          <c:cat>
            <c:strRef>
              <c:f>Sheet1!$A$2:$A$7</c:f>
              <c:strCache>
                <c:ptCount val="6"/>
                <c:pt idx="0">
                  <c:v>személyes boldogság érzete</c:v>
                </c:pt>
                <c:pt idx="1">
                  <c:v>család büszkesége, elégedettsége</c:v>
                </c:pt>
                <c:pt idx="2">
                  <c:v>társadalmi elismerés, megbecsülés</c:v>
                </c:pt>
                <c:pt idx="3">
                  <c:v>közvetlen környezet elismerése</c:v>
                </c:pt>
                <c:pt idx="4">
                  <c:v>jó állás lehetősége</c:v>
                </c:pt>
                <c:pt idx="5">
                  <c:v>anyagi elismerés</c:v>
                </c:pt>
              </c:strCache>
            </c:strRef>
          </c:cat>
          <c:val>
            <c:numRef>
              <c:f>Sheet1!$B$2:$B$7</c:f>
              <c:numCache>
                <c:formatCode>0</c:formatCode>
                <c:ptCount val="6"/>
                <c:pt idx="0">
                  <c:v>90</c:v>
                </c:pt>
                <c:pt idx="1">
                  <c:v>90</c:v>
                </c:pt>
                <c:pt idx="2">
                  <c:v>85</c:v>
                </c:pt>
                <c:pt idx="3">
                  <c:v>85</c:v>
                </c:pt>
                <c:pt idx="4">
                  <c:v>84</c:v>
                </c:pt>
                <c:pt idx="5">
                  <c:v>59.938147542291809</c:v>
                </c:pt>
              </c:numCache>
            </c:numRef>
          </c:val>
        </c:ser>
        <c:ser>
          <c:idx val="0"/>
          <c:order val="1"/>
          <c:tx>
            <c:strRef>
              <c:f>Sheet1!$C$1</c:f>
              <c:strCache>
                <c:ptCount val="1"/>
                <c:pt idx="0">
                  <c:v>köz1</c:v>
                </c:pt>
              </c:strCache>
            </c:strRef>
          </c:tx>
          <c:spPr>
            <a:noFill/>
            <a:ln w="25527">
              <a:noFill/>
            </a:ln>
          </c:spPr>
          <c:invertIfNegative val="0"/>
          <c:cat>
            <c:strRef>
              <c:f>Sheet1!$A$2:$A$7</c:f>
              <c:strCache>
                <c:ptCount val="6"/>
                <c:pt idx="0">
                  <c:v>személyes boldogság érzete</c:v>
                </c:pt>
                <c:pt idx="1">
                  <c:v>család büszkesége, elégedettsége</c:v>
                </c:pt>
                <c:pt idx="2">
                  <c:v>társadalmi elismerés, megbecsülés</c:v>
                </c:pt>
                <c:pt idx="3">
                  <c:v>közvetlen környezet elismerése</c:v>
                </c:pt>
                <c:pt idx="4">
                  <c:v>jó állás lehetősége</c:v>
                </c:pt>
                <c:pt idx="5">
                  <c:v>anyagi elismerés</c:v>
                </c:pt>
              </c:strCache>
            </c:strRef>
          </c:cat>
          <c:val>
            <c:numRef>
              <c:f>Sheet1!$C$2:$C$7</c:f>
              <c:numCache>
                <c:formatCode>0.0</c:formatCode>
                <c:ptCount val="6"/>
                <c:pt idx="0">
                  <c:v>10</c:v>
                </c:pt>
                <c:pt idx="1">
                  <c:v>10</c:v>
                </c:pt>
                <c:pt idx="2">
                  <c:v>15</c:v>
                </c:pt>
                <c:pt idx="3">
                  <c:v>15</c:v>
                </c:pt>
                <c:pt idx="4">
                  <c:v>16</c:v>
                </c:pt>
                <c:pt idx="5">
                  <c:v>40.061852457708191</c:v>
                </c:pt>
              </c:numCache>
            </c:numRef>
          </c:val>
        </c:ser>
        <c:ser>
          <c:idx val="1"/>
          <c:order val="2"/>
          <c:tx>
            <c:strRef>
              <c:f>Sheet1!$D$1</c:f>
              <c:strCache>
                <c:ptCount val="1"/>
                <c:pt idx="0">
                  <c:v>15-19 évesek</c:v>
                </c:pt>
              </c:strCache>
            </c:strRef>
          </c:tx>
          <c:spPr>
            <a:solidFill>
              <a:srgbClr val="EF5205"/>
            </a:solidFill>
            <a:ln w="25527">
              <a:noFill/>
            </a:ln>
          </c:spPr>
          <c:invertIfNegative val="0"/>
          <c:dLbls>
            <c:numFmt formatCode="#,##0" sourceLinked="0"/>
            <c:spPr>
              <a:noFill/>
              <a:ln w="25527">
                <a:noFill/>
              </a:ln>
            </c:spPr>
            <c:txPr>
              <a:bodyPr/>
              <a:lstStyle/>
              <a:p>
                <a:pPr>
                  <a:defRPr>
                    <a:solidFill>
                      <a:schemeClr val="bg1"/>
                    </a:solidFill>
                  </a:defRPr>
                </a:pPr>
                <a:endParaRPr lang="hu-HU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0"/>
              </c:ext>
            </c:extLst>
          </c:dLbls>
          <c:cat>
            <c:strRef>
              <c:f>Sheet1!$A$2:$A$7</c:f>
              <c:strCache>
                <c:ptCount val="6"/>
                <c:pt idx="0">
                  <c:v>személyes boldogság érzete</c:v>
                </c:pt>
                <c:pt idx="1">
                  <c:v>család büszkesége, elégedettsége</c:v>
                </c:pt>
                <c:pt idx="2">
                  <c:v>társadalmi elismerés, megbecsülés</c:v>
                </c:pt>
                <c:pt idx="3">
                  <c:v>közvetlen környezet elismerése</c:v>
                </c:pt>
                <c:pt idx="4">
                  <c:v>jó állás lehetősége</c:v>
                </c:pt>
                <c:pt idx="5">
                  <c:v>anyagi elismerés</c:v>
                </c:pt>
              </c:strCache>
            </c:strRef>
          </c:cat>
          <c:val>
            <c:numRef>
              <c:f>Sheet1!$D$2:$D$7</c:f>
              <c:numCache>
                <c:formatCode>0</c:formatCode>
                <c:ptCount val="6"/>
                <c:pt idx="0">
                  <c:v>94.1</c:v>
                </c:pt>
                <c:pt idx="1">
                  <c:v>94.9</c:v>
                </c:pt>
                <c:pt idx="2">
                  <c:v>89.1</c:v>
                </c:pt>
                <c:pt idx="3">
                  <c:v>83.3</c:v>
                </c:pt>
                <c:pt idx="4">
                  <c:v>80.8</c:v>
                </c:pt>
                <c:pt idx="5">
                  <c:v>40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9"/>
        <c:overlap val="100"/>
        <c:axId val="373578392"/>
        <c:axId val="373578784"/>
      </c:barChart>
      <c:catAx>
        <c:axId val="373578392"/>
        <c:scaling>
          <c:orientation val="maxMin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ln w="9572">
            <a:noFill/>
          </a:ln>
        </c:spPr>
        <c:txPr>
          <a:bodyPr rot="0" vert="horz"/>
          <a:lstStyle/>
          <a:p>
            <a:pPr>
              <a:defRPr/>
            </a:pPr>
            <a:endParaRPr lang="hu-HU"/>
          </a:p>
        </c:txPr>
        <c:crossAx val="373578784"/>
        <c:crosses val="autoZero"/>
        <c:auto val="1"/>
        <c:lblAlgn val="ctr"/>
        <c:lblOffset val="100"/>
        <c:noMultiLvlLbl val="0"/>
      </c:catAx>
      <c:valAx>
        <c:axId val="373578784"/>
        <c:scaling>
          <c:orientation val="minMax"/>
        </c:scaling>
        <c:delete val="0"/>
        <c:axPos val="t"/>
        <c:numFmt formatCode="0" sourceLinked="1"/>
        <c:majorTickMark val="none"/>
        <c:minorTickMark val="none"/>
        <c:tickLblPos val="none"/>
        <c:spPr>
          <a:ln w="9572">
            <a:noFill/>
          </a:ln>
        </c:spPr>
        <c:crossAx val="373578392"/>
        <c:crosses val="autoZero"/>
        <c:crossBetween val="between"/>
      </c:valAx>
      <c:spPr>
        <a:noFill/>
        <a:ln w="25527">
          <a:noFill/>
        </a:ln>
      </c:spPr>
    </c:plotArea>
    <c:plotVisOnly val="1"/>
    <c:dispBlanksAs val="gap"/>
    <c:showDLblsOverMax val="0"/>
  </c:chart>
  <c:spPr>
    <a:noFill/>
    <a:ln>
      <a:noFill/>
    </a:ln>
  </c:spPr>
  <c:txPr>
    <a:bodyPr/>
    <a:lstStyle/>
    <a:p>
      <a:pPr>
        <a:defRPr sz="1000" b="0" i="0" u="none" strike="noStrike" baseline="0">
          <a:solidFill>
            <a:srgbClr val="333333"/>
          </a:solidFill>
          <a:latin typeface="+mn-lt"/>
          <a:ea typeface="Arial"/>
          <a:cs typeface="Arial"/>
        </a:defRPr>
      </a:pPr>
      <a:endParaRPr lang="hu-HU"/>
    </a:p>
  </c:txPr>
  <c:externalData r:id="rId2">
    <c:autoUpdate val="0"/>
  </c:externalData>
</c:chartSpace>
</file>

<file path=ppt/charts/chart28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title>
      <c:tx>
        <c:rich>
          <a:bodyPr/>
          <a:lstStyle/>
          <a:p>
            <a:pPr>
              <a:defRPr sz="1000"/>
            </a:pPr>
            <a:r>
              <a:rPr lang="hu-HU" sz="1000" dirty="0" smtClean="0"/>
              <a:t>%</a:t>
            </a:r>
            <a:endParaRPr lang="hu-HU" sz="1000" dirty="0"/>
          </a:p>
        </c:rich>
      </c:tx>
      <c:layout>
        <c:manualLayout>
          <c:xMode val="edge"/>
          <c:yMode val="edge"/>
          <c:x val="0.93722464910789738"/>
          <c:y val="0.25763495188147639"/>
        </c:manualLayout>
      </c:layout>
      <c:overlay val="0"/>
    </c:title>
    <c:autoTitleDeleted val="0"/>
    <c:plotArea>
      <c:layout>
        <c:manualLayout>
          <c:layoutTarget val="inner"/>
          <c:xMode val="edge"/>
          <c:yMode val="edge"/>
          <c:x val="0.41694484900893691"/>
          <c:y val="0.2603119410973288"/>
          <c:w val="0.58305515099106298"/>
          <c:h val="0.73860615109715766"/>
        </c:manualLayout>
      </c:layout>
      <c:barChart>
        <c:barDir val="bar"/>
        <c:grouping val="stacked"/>
        <c:varyColors val="0"/>
        <c:ser>
          <c:idx val="8"/>
          <c:order val="0"/>
          <c:tx>
            <c:strRef>
              <c:f>Sheet1!$B$1</c:f>
              <c:strCache>
                <c:ptCount val="1"/>
                <c:pt idx="0">
                  <c:v>Teljes minta</c:v>
                </c:pt>
              </c:strCache>
            </c:strRef>
          </c:tx>
          <c:spPr>
            <a:solidFill>
              <a:srgbClr val="3B0541"/>
            </a:solidFill>
            <a:ln w="25527">
              <a:noFill/>
            </a:ln>
          </c:spPr>
          <c:invertIfNegative val="0"/>
          <c:dLbls>
            <c:numFmt formatCode="#,##0" sourceLinked="0"/>
            <c:spPr>
              <a:noFill/>
              <a:ln w="25527">
                <a:noFill/>
              </a:ln>
            </c:spPr>
            <c:txPr>
              <a:bodyPr/>
              <a:lstStyle/>
              <a:p>
                <a:pPr>
                  <a:defRPr>
                    <a:solidFill>
                      <a:schemeClr val="bg1"/>
                    </a:solidFill>
                  </a:defRPr>
                </a:pPr>
                <a:endParaRPr lang="hu-H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0"/>
              </c:ext>
            </c:extLst>
          </c:dLbls>
          <c:cat>
            <c:strRef>
              <c:f>Sheet1!$A$2:$A$16</c:f>
              <c:strCache>
                <c:ptCount val="15"/>
                <c:pt idx="0">
                  <c:v>Nincs</c:v>
                </c:pt>
                <c:pt idx="1">
                  <c:v>Irigység</c:v>
                </c:pt>
                <c:pt idx="2">
                  <c:v>Nem tud beilleszkedni / kiközösítik</c:v>
                </c:pt>
                <c:pt idx="3">
                  <c:v>Többet várnak el tőle</c:v>
                </c:pt>
                <c:pt idx="4">
                  <c:v>Magányos</c:v>
                </c:pt>
                <c:pt idx="5">
                  <c:v>Igen, van</c:v>
                </c:pt>
                <c:pt idx="6">
                  <c:v>Nem értik meg</c:v>
                </c:pt>
                <c:pt idx="7">
                  <c:v>Nincs magánélete</c:v>
                </c:pt>
                <c:pt idx="8">
                  <c:v>Elbízhatja magát / nagyképű</c:v>
                </c:pt>
                <c:pt idx="9">
                  <c:v>Túlzott népszerűség / a hírnév átka</c:v>
                </c:pt>
                <c:pt idx="10">
                  <c:v>Ha a tehetségét nem tudja kamatoztatni</c:v>
                </c:pt>
                <c:pt idx="11">
                  <c:v>Érdekbarátok / kihasználják</c:v>
                </c:pt>
                <c:pt idx="12">
                  <c:v>Igen meg nem is</c:v>
                </c:pt>
                <c:pt idx="13">
                  <c:v>Az emberek máshogy tekintenek rá</c:v>
                </c:pt>
                <c:pt idx="14">
                  <c:v>Bántó megjegyzések</c:v>
                </c:pt>
              </c:strCache>
            </c:strRef>
          </c:cat>
          <c:val>
            <c:numRef>
              <c:f>Sheet1!$B$2:$B$16</c:f>
              <c:numCache>
                <c:formatCode>0.0</c:formatCode>
                <c:ptCount val="15"/>
                <c:pt idx="0">
                  <c:v>25</c:v>
                </c:pt>
                <c:pt idx="1">
                  <c:v>19</c:v>
                </c:pt>
                <c:pt idx="2">
                  <c:v>13</c:v>
                </c:pt>
                <c:pt idx="3">
                  <c:v>7</c:v>
                </c:pt>
                <c:pt idx="4">
                  <c:v>6</c:v>
                </c:pt>
                <c:pt idx="5">
                  <c:v>6</c:v>
                </c:pt>
                <c:pt idx="6">
                  <c:v>6</c:v>
                </c:pt>
                <c:pt idx="7">
                  <c:v>5</c:v>
                </c:pt>
                <c:pt idx="8">
                  <c:v>5</c:v>
                </c:pt>
                <c:pt idx="9">
                  <c:v>5</c:v>
                </c:pt>
                <c:pt idx="10">
                  <c:v>4</c:v>
                </c:pt>
                <c:pt idx="11">
                  <c:v>3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</c:numCache>
            </c:numRef>
          </c:val>
        </c:ser>
        <c:ser>
          <c:idx val="0"/>
          <c:order val="1"/>
          <c:tx>
            <c:strRef>
              <c:f>Sheet1!$C$1</c:f>
              <c:strCache>
                <c:ptCount val="1"/>
                <c:pt idx="0">
                  <c:v>köz1</c:v>
                </c:pt>
              </c:strCache>
            </c:strRef>
          </c:tx>
          <c:spPr>
            <a:noFill/>
            <a:ln w="25527">
              <a:noFill/>
            </a:ln>
          </c:spPr>
          <c:invertIfNegative val="0"/>
          <c:cat>
            <c:strRef>
              <c:f>Sheet1!$A$2:$A$16</c:f>
              <c:strCache>
                <c:ptCount val="15"/>
                <c:pt idx="0">
                  <c:v>Nincs</c:v>
                </c:pt>
                <c:pt idx="1">
                  <c:v>Irigység</c:v>
                </c:pt>
                <c:pt idx="2">
                  <c:v>Nem tud beilleszkedni / kiközösítik</c:v>
                </c:pt>
                <c:pt idx="3">
                  <c:v>Többet várnak el tőle</c:v>
                </c:pt>
                <c:pt idx="4">
                  <c:v>Magányos</c:v>
                </c:pt>
                <c:pt idx="5">
                  <c:v>Igen, van</c:v>
                </c:pt>
                <c:pt idx="6">
                  <c:v>Nem értik meg</c:v>
                </c:pt>
                <c:pt idx="7">
                  <c:v>Nincs magánélete</c:v>
                </c:pt>
                <c:pt idx="8">
                  <c:v>Elbízhatja magát / nagyképű</c:v>
                </c:pt>
                <c:pt idx="9">
                  <c:v>Túlzott népszerűség / a hírnév átka</c:v>
                </c:pt>
                <c:pt idx="10">
                  <c:v>Ha a tehetségét nem tudja kamatoztatni</c:v>
                </c:pt>
                <c:pt idx="11">
                  <c:v>Érdekbarátok / kihasználják</c:v>
                </c:pt>
                <c:pt idx="12">
                  <c:v>Igen meg nem is</c:v>
                </c:pt>
                <c:pt idx="13">
                  <c:v>Az emberek máshogy tekintenek rá</c:v>
                </c:pt>
                <c:pt idx="14">
                  <c:v>Bántó megjegyzések</c:v>
                </c:pt>
              </c:strCache>
            </c:strRef>
          </c:cat>
          <c:val>
            <c:numRef>
              <c:f>Sheet1!$C$2:$C$16</c:f>
              <c:numCache>
                <c:formatCode>0.0</c:formatCode>
                <c:ptCount val="15"/>
                <c:pt idx="0">
                  <c:v>10</c:v>
                </c:pt>
                <c:pt idx="1">
                  <c:v>16</c:v>
                </c:pt>
                <c:pt idx="2">
                  <c:v>22</c:v>
                </c:pt>
                <c:pt idx="3">
                  <c:v>28</c:v>
                </c:pt>
                <c:pt idx="4">
                  <c:v>29</c:v>
                </c:pt>
                <c:pt idx="5">
                  <c:v>29</c:v>
                </c:pt>
                <c:pt idx="6">
                  <c:v>29</c:v>
                </c:pt>
                <c:pt idx="7">
                  <c:v>30</c:v>
                </c:pt>
                <c:pt idx="8">
                  <c:v>30</c:v>
                </c:pt>
                <c:pt idx="9">
                  <c:v>30</c:v>
                </c:pt>
                <c:pt idx="10">
                  <c:v>31</c:v>
                </c:pt>
                <c:pt idx="11">
                  <c:v>32</c:v>
                </c:pt>
                <c:pt idx="12">
                  <c:v>35</c:v>
                </c:pt>
                <c:pt idx="13">
                  <c:v>35</c:v>
                </c:pt>
                <c:pt idx="14">
                  <c:v>35</c:v>
                </c:pt>
              </c:numCache>
            </c:numRef>
          </c:val>
        </c:ser>
        <c:ser>
          <c:idx val="1"/>
          <c:order val="2"/>
          <c:tx>
            <c:strRef>
              <c:f>Sheet1!$D$1</c:f>
              <c:strCache>
                <c:ptCount val="1"/>
                <c:pt idx="0">
                  <c:v>15-19 éves</c:v>
                </c:pt>
              </c:strCache>
            </c:strRef>
          </c:tx>
          <c:spPr>
            <a:solidFill>
              <a:srgbClr val="EF5205"/>
            </a:solidFill>
            <a:ln w="25527">
              <a:noFill/>
            </a:ln>
          </c:spPr>
          <c:invertIfNegative val="0"/>
          <c:dLbls>
            <c:numFmt formatCode="#,##0" sourceLinked="0"/>
            <c:spPr>
              <a:noFill/>
              <a:ln w="25527">
                <a:noFill/>
              </a:ln>
            </c:spPr>
            <c:txPr>
              <a:bodyPr/>
              <a:lstStyle/>
              <a:p>
                <a:pPr>
                  <a:defRPr>
                    <a:solidFill>
                      <a:schemeClr val="bg1"/>
                    </a:solidFill>
                  </a:defRPr>
                </a:pPr>
                <a:endParaRPr lang="hu-HU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0"/>
              </c:ext>
            </c:extLst>
          </c:dLbls>
          <c:cat>
            <c:strRef>
              <c:f>Sheet1!$A$2:$A$16</c:f>
              <c:strCache>
                <c:ptCount val="15"/>
                <c:pt idx="0">
                  <c:v>Nincs</c:v>
                </c:pt>
                <c:pt idx="1">
                  <c:v>Irigység</c:v>
                </c:pt>
                <c:pt idx="2">
                  <c:v>Nem tud beilleszkedni / kiközösítik</c:v>
                </c:pt>
                <c:pt idx="3">
                  <c:v>Többet várnak el tőle</c:v>
                </c:pt>
                <c:pt idx="4">
                  <c:v>Magányos</c:v>
                </c:pt>
                <c:pt idx="5">
                  <c:v>Igen, van</c:v>
                </c:pt>
                <c:pt idx="6">
                  <c:v>Nem értik meg</c:v>
                </c:pt>
                <c:pt idx="7">
                  <c:v>Nincs magánélete</c:v>
                </c:pt>
                <c:pt idx="8">
                  <c:v>Elbízhatja magát / nagyképű</c:v>
                </c:pt>
                <c:pt idx="9">
                  <c:v>Túlzott népszerűség / a hírnév átka</c:v>
                </c:pt>
                <c:pt idx="10">
                  <c:v>Ha a tehetségét nem tudja kamatoztatni</c:v>
                </c:pt>
                <c:pt idx="11">
                  <c:v>Érdekbarátok / kihasználják</c:v>
                </c:pt>
                <c:pt idx="12">
                  <c:v>Igen meg nem is</c:v>
                </c:pt>
                <c:pt idx="13">
                  <c:v>Az emberek máshogy tekintenek rá</c:v>
                </c:pt>
                <c:pt idx="14">
                  <c:v>Bántó megjegyzések</c:v>
                </c:pt>
              </c:strCache>
            </c:strRef>
          </c:cat>
          <c:val>
            <c:numRef>
              <c:f>Sheet1!$D$2:$D$16</c:f>
              <c:numCache>
                <c:formatCode>0.00</c:formatCode>
                <c:ptCount val="15"/>
                <c:pt idx="0">
                  <c:v>45.370370370000003</c:v>
                </c:pt>
                <c:pt idx="1">
                  <c:v>10.18518519</c:v>
                </c:pt>
                <c:pt idx="2">
                  <c:v>5.87</c:v>
                </c:pt>
                <c:pt idx="3">
                  <c:v>4.6296296300000002</c:v>
                </c:pt>
                <c:pt idx="4">
                  <c:v>5.5555555559999998</c:v>
                </c:pt>
                <c:pt idx="5">
                  <c:v>19.444444440000002</c:v>
                </c:pt>
                <c:pt idx="6">
                  <c:v>4.6296296300000002</c:v>
                </c:pt>
                <c:pt idx="7">
                  <c:v>3.703703704</c:v>
                </c:pt>
                <c:pt idx="8">
                  <c:v>5.5555555559999998</c:v>
                </c:pt>
                <c:pt idx="9">
                  <c:v>3.703703704</c:v>
                </c:pt>
                <c:pt idx="10">
                  <c:v>2.7777777779999999</c:v>
                </c:pt>
                <c:pt idx="11">
                  <c:v>3.703703704</c:v>
                </c:pt>
                <c:pt idx="12">
                  <c:v>6.4814814810000003</c:v>
                </c:pt>
                <c:pt idx="13">
                  <c:v>5.5555555559999998</c:v>
                </c:pt>
                <c:pt idx="14">
                  <c:v>2.7777777779999999</c:v>
                </c:pt>
              </c:numCache>
            </c:numRef>
          </c:val>
        </c:ser>
        <c:ser>
          <c:idx val="2"/>
          <c:order val="3"/>
          <c:tx>
            <c:strRef>
              <c:f>Sheet1!$E$1</c:f>
              <c:strCache>
                <c:ptCount val="1"/>
                <c:pt idx="0">
                  <c:v>köz2</c:v>
                </c:pt>
              </c:strCache>
            </c:strRef>
          </c:tx>
          <c:spPr>
            <a:noFill/>
          </c:spPr>
          <c:invertIfNegative val="0"/>
          <c:cat>
            <c:strRef>
              <c:f>Sheet1!$A$2:$A$16</c:f>
              <c:strCache>
                <c:ptCount val="15"/>
                <c:pt idx="0">
                  <c:v>Nincs</c:v>
                </c:pt>
                <c:pt idx="1">
                  <c:v>Irigység</c:v>
                </c:pt>
                <c:pt idx="2">
                  <c:v>Nem tud beilleszkedni / kiközösítik</c:v>
                </c:pt>
                <c:pt idx="3">
                  <c:v>Többet várnak el tőle</c:v>
                </c:pt>
                <c:pt idx="4">
                  <c:v>Magányos</c:v>
                </c:pt>
                <c:pt idx="5">
                  <c:v>Igen, van</c:v>
                </c:pt>
                <c:pt idx="6">
                  <c:v>Nem értik meg</c:v>
                </c:pt>
                <c:pt idx="7">
                  <c:v>Nincs magánélete</c:v>
                </c:pt>
                <c:pt idx="8">
                  <c:v>Elbízhatja magát / nagyképű</c:v>
                </c:pt>
                <c:pt idx="9">
                  <c:v>Túlzott népszerűség / a hírnév átka</c:v>
                </c:pt>
                <c:pt idx="10">
                  <c:v>Ha a tehetségét nem tudja kamatoztatni</c:v>
                </c:pt>
                <c:pt idx="11">
                  <c:v>Érdekbarátok / kihasználják</c:v>
                </c:pt>
                <c:pt idx="12">
                  <c:v>Igen meg nem is</c:v>
                </c:pt>
                <c:pt idx="13">
                  <c:v>Az emberek máshogy tekintenek rá</c:v>
                </c:pt>
                <c:pt idx="14">
                  <c:v>Bántó megjegyzések</c:v>
                </c:pt>
              </c:strCache>
            </c:strRef>
          </c:cat>
          <c:val>
            <c:numRef>
              <c:f>Sheet1!$E$2:$E$16</c:f>
              <c:numCache>
                <c:formatCode>0.0</c:formatCode>
                <c:ptCount val="15"/>
                <c:pt idx="0">
                  <c:v>1</c:v>
                </c:pt>
                <c:pt idx="1">
                  <c:v>36.185185180000005</c:v>
                </c:pt>
                <c:pt idx="2">
                  <c:v>40.500370370000006</c:v>
                </c:pt>
                <c:pt idx="3">
                  <c:v>41.740740740000007</c:v>
                </c:pt>
                <c:pt idx="4">
                  <c:v>40.814814814000002</c:v>
                </c:pt>
                <c:pt idx="5">
                  <c:v>26.925925930000002</c:v>
                </c:pt>
                <c:pt idx="6">
                  <c:v>41.740740740000007</c:v>
                </c:pt>
                <c:pt idx="7">
                  <c:v>42.666666666000005</c:v>
                </c:pt>
                <c:pt idx="8">
                  <c:v>40.814814814000002</c:v>
                </c:pt>
                <c:pt idx="9">
                  <c:v>42.666666666000005</c:v>
                </c:pt>
                <c:pt idx="10">
                  <c:v>43.592592592000003</c:v>
                </c:pt>
                <c:pt idx="11">
                  <c:v>42.666666666000005</c:v>
                </c:pt>
                <c:pt idx="12">
                  <c:v>39.888888889</c:v>
                </c:pt>
                <c:pt idx="13">
                  <c:v>40.814814814000002</c:v>
                </c:pt>
                <c:pt idx="14">
                  <c:v>43.592592592000003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9"/>
        <c:overlap val="100"/>
        <c:axId val="373579568"/>
        <c:axId val="373579960"/>
      </c:barChart>
      <c:catAx>
        <c:axId val="373579568"/>
        <c:scaling>
          <c:orientation val="maxMin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ln w="9572">
            <a:noFill/>
          </a:ln>
        </c:spPr>
        <c:txPr>
          <a:bodyPr rot="0" vert="horz"/>
          <a:lstStyle/>
          <a:p>
            <a:pPr>
              <a:defRPr sz="900"/>
            </a:pPr>
            <a:endParaRPr lang="hu-HU"/>
          </a:p>
        </c:txPr>
        <c:crossAx val="373579960"/>
        <c:crosses val="autoZero"/>
        <c:auto val="1"/>
        <c:lblAlgn val="ctr"/>
        <c:lblOffset val="100"/>
        <c:noMultiLvlLbl val="0"/>
      </c:catAx>
      <c:valAx>
        <c:axId val="373579960"/>
        <c:scaling>
          <c:orientation val="minMax"/>
        </c:scaling>
        <c:delete val="0"/>
        <c:axPos val="t"/>
        <c:numFmt formatCode="0.0" sourceLinked="1"/>
        <c:majorTickMark val="none"/>
        <c:minorTickMark val="none"/>
        <c:tickLblPos val="none"/>
        <c:spPr>
          <a:ln w="9572">
            <a:noFill/>
          </a:ln>
        </c:spPr>
        <c:crossAx val="373579568"/>
        <c:crosses val="autoZero"/>
        <c:crossBetween val="between"/>
      </c:valAx>
      <c:spPr>
        <a:noFill/>
        <a:ln w="25527">
          <a:noFill/>
        </a:ln>
      </c:spPr>
    </c:plotArea>
    <c:plotVisOnly val="1"/>
    <c:dispBlanksAs val="gap"/>
    <c:showDLblsOverMax val="0"/>
  </c:chart>
  <c:spPr>
    <a:noFill/>
    <a:ln>
      <a:noFill/>
    </a:ln>
  </c:spPr>
  <c:txPr>
    <a:bodyPr/>
    <a:lstStyle/>
    <a:p>
      <a:pPr>
        <a:defRPr sz="1000" b="0" i="0" u="none" strike="noStrike" baseline="0">
          <a:solidFill>
            <a:srgbClr val="333333"/>
          </a:solidFill>
          <a:latin typeface="+mn-lt"/>
          <a:ea typeface="Arial"/>
          <a:cs typeface="Arial"/>
        </a:defRPr>
      </a:pPr>
      <a:endParaRPr lang="hu-HU"/>
    </a:p>
  </c:txPr>
  <c:externalData r:id="rId2">
    <c:autoUpdate val="0"/>
  </c:externalData>
</c:chartSpace>
</file>

<file path=ppt/charts/chart28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0.23216417609960177"/>
          <c:y val="0.10549245794215274"/>
          <c:w val="0.76640341558327163"/>
          <c:h val="0.77433372413296753"/>
        </c:manualLayout>
      </c:layout>
      <c:barChart>
        <c:barDir val="bar"/>
        <c:grouping val="stacked"/>
        <c:varyColors val="0"/>
        <c:ser>
          <c:idx val="8"/>
          <c:order val="0"/>
          <c:tx>
            <c:strRef>
              <c:f>Sheet1!$B$1</c:f>
              <c:strCache>
                <c:ptCount val="1"/>
                <c:pt idx="0">
                  <c:v>Teljes minta</c:v>
                </c:pt>
              </c:strCache>
            </c:strRef>
          </c:tx>
          <c:spPr>
            <a:solidFill>
              <a:srgbClr val="F7911E"/>
            </a:solidFill>
            <a:ln w="25527">
              <a:noFill/>
            </a:ln>
          </c:spPr>
          <c:invertIfNegative val="0"/>
          <c:dPt>
            <c:idx val="2"/>
            <c:invertIfNegative val="0"/>
            <c:bubble3D val="0"/>
            <c:spPr>
              <a:solidFill>
                <a:srgbClr val="3B0541"/>
              </a:solidFill>
              <a:ln w="25527">
                <a:noFill/>
              </a:ln>
            </c:spPr>
          </c:dPt>
          <c:dPt>
            <c:idx val="3"/>
            <c:invertIfNegative val="0"/>
            <c:bubble3D val="0"/>
            <c:spPr>
              <a:solidFill>
                <a:srgbClr val="3B0541"/>
              </a:solidFill>
              <a:ln w="25527">
                <a:noFill/>
              </a:ln>
            </c:spPr>
          </c:dPt>
          <c:dPt>
            <c:idx val="4"/>
            <c:invertIfNegative val="0"/>
            <c:bubble3D val="0"/>
            <c:spPr>
              <a:solidFill>
                <a:srgbClr val="3B0541"/>
              </a:solidFill>
              <a:ln w="25527">
                <a:noFill/>
              </a:ln>
            </c:spPr>
          </c:dPt>
          <c:dPt>
            <c:idx val="5"/>
            <c:invertIfNegative val="0"/>
            <c:bubble3D val="0"/>
            <c:spPr>
              <a:solidFill>
                <a:srgbClr val="3B0541"/>
              </a:solidFill>
              <a:ln w="25527">
                <a:noFill/>
              </a:ln>
            </c:spPr>
          </c:dPt>
          <c:dPt>
            <c:idx val="6"/>
            <c:invertIfNegative val="0"/>
            <c:bubble3D val="0"/>
            <c:spPr>
              <a:solidFill>
                <a:sysClr val="window" lastClr="FFFFFF">
                  <a:lumMod val="50000"/>
                </a:sysClr>
              </a:solidFill>
              <a:ln w="25527">
                <a:noFill/>
              </a:ln>
            </c:spPr>
          </c:dPt>
          <c:dLbls>
            <c:dLbl>
              <c:idx val="2"/>
              <c:numFmt formatCode="#,##0" sourceLinked="0"/>
              <c:spPr>
                <a:noFill/>
                <a:ln w="25527">
                  <a:noFill/>
                </a:ln>
              </c:spPr>
              <c:txPr>
                <a:bodyPr/>
                <a:lstStyle/>
                <a:p>
                  <a:pPr>
                    <a:defRPr>
                      <a:solidFill>
                        <a:schemeClr val="bg1"/>
                      </a:solidFill>
                    </a:defRPr>
                  </a:pPr>
                  <a:endParaRPr lang="hu-HU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</c:dLbl>
            <c:dLbl>
              <c:idx val="3"/>
              <c:numFmt formatCode="#,##0" sourceLinked="0"/>
              <c:spPr>
                <a:noFill/>
                <a:ln w="25527">
                  <a:noFill/>
                </a:ln>
              </c:spPr>
              <c:txPr>
                <a:bodyPr/>
                <a:lstStyle/>
                <a:p>
                  <a:pPr>
                    <a:defRPr>
                      <a:solidFill>
                        <a:schemeClr val="bg1"/>
                      </a:solidFill>
                    </a:defRPr>
                  </a:pPr>
                  <a:endParaRPr lang="hu-HU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</c:dLbl>
            <c:dLbl>
              <c:idx val="4"/>
              <c:numFmt formatCode="#,##0" sourceLinked="0"/>
              <c:spPr>
                <a:noFill/>
                <a:ln w="25527">
                  <a:noFill/>
                </a:ln>
              </c:spPr>
              <c:txPr>
                <a:bodyPr/>
                <a:lstStyle/>
                <a:p>
                  <a:pPr>
                    <a:defRPr>
                      <a:solidFill>
                        <a:schemeClr val="bg1"/>
                      </a:solidFill>
                    </a:defRPr>
                  </a:pPr>
                  <a:endParaRPr lang="hu-HU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</c:dLbl>
            <c:dLbl>
              <c:idx val="5"/>
              <c:numFmt formatCode="#,##0" sourceLinked="0"/>
              <c:spPr>
                <a:noFill/>
                <a:ln w="25527">
                  <a:noFill/>
                </a:ln>
              </c:spPr>
              <c:txPr>
                <a:bodyPr/>
                <a:lstStyle/>
                <a:p>
                  <a:pPr>
                    <a:defRPr>
                      <a:solidFill>
                        <a:schemeClr val="bg1"/>
                      </a:solidFill>
                    </a:defRPr>
                  </a:pPr>
                  <a:endParaRPr lang="hu-HU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</c:dLbl>
            <c:numFmt formatCode="#,##0" sourceLinked="0"/>
            <c:spPr>
              <a:noFill/>
              <a:ln w="25527">
                <a:noFill/>
              </a:ln>
            </c:spPr>
            <c:txPr>
              <a:bodyPr/>
              <a:lstStyle/>
              <a:p>
                <a:pPr>
                  <a:defRPr>
                    <a:solidFill>
                      <a:srgbClr val="333333"/>
                    </a:solidFill>
                  </a:defRPr>
                </a:pPr>
                <a:endParaRPr lang="hu-H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0"/>
              </c:ext>
            </c:extLst>
          </c:dLbls>
          <c:cat>
            <c:strRef>
              <c:f>Sheet1!$A$2:$A$8</c:f>
              <c:strCache>
                <c:ptCount val="7"/>
                <c:pt idx="0">
                  <c:v>már egészen kicsi korban</c:v>
                </c:pt>
                <c:pt idx="1">
                  <c:v>kisiskolás korban</c:v>
                </c:pt>
                <c:pt idx="2">
                  <c:v>felsős korban</c:v>
                </c:pt>
                <c:pt idx="3">
                  <c:v>középiskolában</c:v>
                </c:pt>
                <c:pt idx="4">
                  <c:v>főiskolán / egyetemen</c:v>
                </c:pt>
                <c:pt idx="5">
                  <c:v>felnőtt korban</c:v>
                </c:pt>
                <c:pt idx="6">
                  <c:v>bármely életkorban</c:v>
                </c:pt>
              </c:strCache>
            </c:strRef>
          </c:cat>
          <c:val>
            <c:numRef>
              <c:f>Sheet1!$B$2:$B$8</c:f>
              <c:numCache>
                <c:formatCode>0.0</c:formatCode>
                <c:ptCount val="7"/>
                <c:pt idx="0">
                  <c:v>32.1</c:v>
                </c:pt>
                <c:pt idx="1">
                  <c:v>23.2</c:v>
                </c:pt>
                <c:pt idx="2">
                  <c:v>12.4</c:v>
                </c:pt>
                <c:pt idx="3">
                  <c:v>4.9000000000000004</c:v>
                </c:pt>
                <c:pt idx="4">
                  <c:v>2.9</c:v>
                </c:pt>
                <c:pt idx="5">
                  <c:v>1.6</c:v>
                </c:pt>
                <c:pt idx="6">
                  <c:v>41.7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9"/>
        <c:overlap val="100"/>
        <c:axId val="373581920"/>
        <c:axId val="373582312"/>
      </c:barChart>
      <c:catAx>
        <c:axId val="373581920"/>
        <c:scaling>
          <c:orientation val="maxMin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ln w="9572">
            <a:noFill/>
          </a:ln>
        </c:spPr>
        <c:txPr>
          <a:bodyPr rot="0" vert="horz"/>
          <a:lstStyle/>
          <a:p>
            <a:pPr>
              <a:defRPr sz="900"/>
            </a:pPr>
            <a:endParaRPr lang="hu-HU"/>
          </a:p>
        </c:txPr>
        <c:crossAx val="373582312"/>
        <c:crosses val="autoZero"/>
        <c:auto val="1"/>
        <c:lblAlgn val="ctr"/>
        <c:lblOffset val="100"/>
        <c:noMultiLvlLbl val="0"/>
      </c:catAx>
      <c:valAx>
        <c:axId val="373582312"/>
        <c:scaling>
          <c:orientation val="minMax"/>
        </c:scaling>
        <c:delete val="0"/>
        <c:axPos val="t"/>
        <c:numFmt formatCode="0.0" sourceLinked="1"/>
        <c:majorTickMark val="none"/>
        <c:minorTickMark val="none"/>
        <c:tickLblPos val="none"/>
        <c:spPr>
          <a:ln w="9572">
            <a:noFill/>
          </a:ln>
        </c:spPr>
        <c:crossAx val="373581920"/>
        <c:crosses val="autoZero"/>
        <c:crossBetween val="between"/>
      </c:valAx>
      <c:spPr>
        <a:noFill/>
        <a:ln w="25527">
          <a:noFill/>
        </a:ln>
      </c:spPr>
    </c:plotArea>
    <c:plotVisOnly val="1"/>
    <c:dispBlanksAs val="gap"/>
    <c:showDLblsOverMax val="0"/>
  </c:chart>
  <c:spPr>
    <a:noFill/>
    <a:ln>
      <a:noFill/>
    </a:ln>
  </c:spPr>
  <c:txPr>
    <a:bodyPr/>
    <a:lstStyle/>
    <a:p>
      <a:pPr>
        <a:defRPr sz="1000" b="0" i="0" u="none" strike="noStrike" baseline="0">
          <a:solidFill>
            <a:srgbClr val="333333"/>
          </a:solidFill>
          <a:latin typeface="+mn-lt"/>
          <a:ea typeface="Arial"/>
          <a:cs typeface="Arial"/>
        </a:defRPr>
      </a:pPr>
      <a:endParaRPr lang="hu-HU"/>
    </a:p>
  </c:txPr>
  <c:externalData r:id="rId2">
    <c:autoUpdate val="0"/>
  </c:externalData>
</c:chartSpace>
</file>

<file path=ppt/charts/chart28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0.26797438402776752"/>
          <c:y val="0.1918340927786932"/>
          <c:w val="0.72404935740696652"/>
          <c:h val="0.77433372413296753"/>
        </c:manualLayout>
      </c:layout>
      <c:barChart>
        <c:barDir val="bar"/>
        <c:grouping val="stacked"/>
        <c:varyColors val="0"/>
        <c:ser>
          <c:idx val="8"/>
          <c:order val="0"/>
          <c:tx>
            <c:strRef>
              <c:f>Sheet1!$B$1</c:f>
              <c:strCache>
                <c:ptCount val="1"/>
                <c:pt idx="0">
                  <c:v>18-59 évesek</c:v>
                </c:pt>
              </c:strCache>
            </c:strRef>
          </c:tx>
          <c:spPr>
            <a:solidFill>
              <a:srgbClr val="3B0541"/>
            </a:solidFill>
            <a:ln w="25527">
              <a:noFill/>
            </a:ln>
          </c:spPr>
          <c:invertIfNegative val="0"/>
          <c:dLbls>
            <c:numFmt formatCode="#,##0" sourceLinked="0"/>
            <c:spPr>
              <a:noFill/>
              <a:ln w="25527">
                <a:noFill/>
              </a:ln>
            </c:spPr>
            <c:txPr>
              <a:bodyPr/>
              <a:lstStyle/>
              <a:p>
                <a:pPr>
                  <a:defRPr>
                    <a:solidFill>
                      <a:schemeClr val="bg1"/>
                    </a:solidFill>
                  </a:defRPr>
                </a:pPr>
                <a:endParaRPr lang="hu-H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0"/>
              </c:ext>
            </c:extLst>
          </c:dLbls>
          <c:cat>
            <c:strRef>
              <c:f>Sheet1!$A$2:$A$9</c:f>
              <c:strCache>
                <c:ptCount val="8"/>
                <c:pt idx="0">
                  <c:v>szülő</c:v>
                </c:pt>
                <c:pt idx="1">
                  <c:v>osztályfőnök / szaktanár / óvónő</c:v>
                </c:pt>
                <c:pt idx="2">
                  <c:v>edző / külön tanár</c:v>
                </c:pt>
                <c:pt idx="3">
                  <c:v>a gyerek maga</c:v>
                </c:pt>
                <c:pt idx="4">
                  <c:v>egyetemi tanár / oktató</c:v>
                </c:pt>
                <c:pt idx="5">
                  <c:v>pszichológus</c:v>
                </c:pt>
                <c:pt idx="6">
                  <c:v>barát</c:v>
                </c:pt>
                <c:pt idx="7">
                  <c:v>másvalaki</c:v>
                </c:pt>
              </c:strCache>
            </c:strRef>
          </c:cat>
          <c:val>
            <c:numRef>
              <c:f>Sheet1!$B$2:$B$9</c:f>
              <c:numCache>
                <c:formatCode>0.0</c:formatCode>
                <c:ptCount val="8"/>
                <c:pt idx="0">
                  <c:v>45.7</c:v>
                </c:pt>
                <c:pt idx="1">
                  <c:v>32.200000000000003</c:v>
                </c:pt>
                <c:pt idx="2">
                  <c:v>6.2</c:v>
                </c:pt>
                <c:pt idx="3">
                  <c:v>5.8</c:v>
                </c:pt>
                <c:pt idx="4">
                  <c:v>2.4</c:v>
                </c:pt>
                <c:pt idx="5">
                  <c:v>1.9</c:v>
                </c:pt>
                <c:pt idx="6">
                  <c:v>1.4</c:v>
                </c:pt>
                <c:pt idx="7">
                  <c:v>4.4000000000000004</c:v>
                </c:pt>
              </c:numCache>
            </c:numRef>
          </c:val>
        </c:ser>
        <c:ser>
          <c:idx val="0"/>
          <c:order val="1"/>
          <c:tx>
            <c:strRef>
              <c:f>Sheet1!$C$1</c:f>
              <c:strCache>
                <c:ptCount val="1"/>
                <c:pt idx="0">
                  <c:v>köz1</c:v>
                </c:pt>
              </c:strCache>
            </c:strRef>
          </c:tx>
          <c:spPr>
            <a:noFill/>
            <a:ln w="25527">
              <a:noFill/>
            </a:ln>
          </c:spPr>
          <c:invertIfNegative val="0"/>
          <c:cat>
            <c:strRef>
              <c:f>Sheet1!$A$2:$A$9</c:f>
              <c:strCache>
                <c:ptCount val="8"/>
                <c:pt idx="0">
                  <c:v>szülő</c:v>
                </c:pt>
                <c:pt idx="1">
                  <c:v>osztályfőnök / szaktanár / óvónő</c:v>
                </c:pt>
                <c:pt idx="2">
                  <c:v>edző / külön tanár</c:v>
                </c:pt>
                <c:pt idx="3">
                  <c:v>a gyerek maga</c:v>
                </c:pt>
                <c:pt idx="4">
                  <c:v>egyetemi tanár / oktató</c:v>
                </c:pt>
                <c:pt idx="5">
                  <c:v>pszichológus</c:v>
                </c:pt>
                <c:pt idx="6">
                  <c:v>barát</c:v>
                </c:pt>
                <c:pt idx="7">
                  <c:v>másvalaki</c:v>
                </c:pt>
              </c:strCache>
            </c:strRef>
          </c:cat>
          <c:val>
            <c:numRef>
              <c:f>Sheet1!$C$2:$C$9</c:f>
              <c:numCache>
                <c:formatCode>0.0</c:formatCode>
                <c:ptCount val="8"/>
                <c:pt idx="0">
                  <c:v>10</c:v>
                </c:pt>
                <c:pt idx="1">
                  <c:v>23.5</c:v>
                </c:pt>
                <c:pt idx="2">
                  <c:v>49.5</c:v>
                </c:pt>
                <c:pt idx="3">
                  <c:v>49.900000000000006</c:v>
                </c:pt>
                <c:pt idx="4">
                  <c:v>53.300000000000004</c:v>
                </c:pt>
                <c:pt idx="5">
                  <c:v>53.800000000000004</c:v>
                </c:pt>
                <c:pt idx="6">
                  <c:v>54.300000000000004</c:v>
                </c:pt>
                <c:pt idx="7">
                  <c:v>51.300000000000004</c:v>
                </c:pt>
              </c:numCache>
            </c:numRef>
          </c:val>
        </c:ser>
        <c:ser>
          <c:idx val="1"/>
          <c:order val="2"/>
          <c:tx>
            <c:strRef>
              <c:f>Sheet1!$D$1</c:f>
              <c:strCache>
                <c:ptCount val="1"/>
                <c:pt idx="0">
                  <c:v>15-19 évesek</c:v>
                </c:pt>
              </c:strCache>
            </c:strRef>
          </c:tx>
          <c:spPr>
            <a:solidFill>
              <a:srgbClr val="EF5205"/>
            </a:solidFill>
            <a:ln w="25527">
              <a:noFill/>
            </a:ln>
          </c:spPr>
          <c:invertIfNegative val="0"/>
          <c:dLbls>
            <c:numFmt formatCode="#,##0" sourceLinked="0"/>
            <c:spPr>
              <a:noFill/>
              <a:ln w="25527">
                <a:noFill/>
              </a:ln>
            </c:spPr>
            <c:txPr>
              <a:bodyPr/>
              <a:lstStyle/>
              <a:p>
                <a:pPr>
                  <a:defRPr>
                    <a:solidFill>
                      <a:schemeClr val="bg1"/>
                    </a:solidFill>
                  </a:defRPr>
                </a:pPr>
                <a:endParaRPr lang="hu-HU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0"/>
              </c:ext>
            </c:extLst>
          </c:dLbls>
          <c:cat>
            <c:strRef>
              <c:f>Sheet1!$A$2:$A$9</c:f>
              <c:strCache>
                <c:ptCount val="8"/>
                <c:pt idx="0">
                  <c:v>szülő</c:v>
                </c:pt>
                <c:pt idx="1">
                  <c:v>osztályfőnök / szaktanár / óvónő</c:v>
                </c:pt>
                <c:pt idx="2">
                  <c:v>edző / külön tanár</c:v>
                </c:pt>
                <c:pt idx="3">
                  <c:v>a gyerek maga</c:v>
                </c:pt>
                <c:pt idx="4">
                  <c:v>egyetemi tanár / oktató</c:v>
                </c:pt>
                <c:pt idx="5">
                  <c:v>pszichológus</c:v>
                </c:pt>
                <c:pt idx="6">
                  <c:v>barát</c:v>
                </c:pt>
                <c:pt idx="7">
                  <c:v>másvalaki</c:v>
                </c:pt>
              </c:strCache>
            </c:strRef>
          </c:cat>
          <c:val>
            <c:numRef>
              <c:f>Sheet1!$D$2:$D$9</c:f>
              <c:numCache>
                <c:formatCode>0.0</c:formatCode>
                <c:ptCount val="8"/>
                <c:pt idx="0">
                  <c:v>33.799999999999997</c:v>
                </c:pt>
                <c:pt idx="1">
                  <c:v>20</c:v>
                </c:pt>
                <c:pt idx="2">
                  <c:v>18.8</c:v>
                </c:pt>
                <c:pt idx="3">
                  <c:v>7.5</c:v>
                </c:pt>
                <c:pt idx="4">
                  <c:v>4.4000000000000004</c:v>
                </c:pt>
                <c:pt idx="5">
                  <c:v>3.1</c:v>
                </c:pt>
                <c:pt idx="6">
                  <c:v>6.9</c:v>
                </c:pt>
                <c:pt idx="7" formatCode="General">
                  <c:v>5.6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9"/>
        <c:overlap val="100"/>
        <c:axId val="373583096"/>
        <c:axId val="373583488"/>
      </c:barChart>
      <c:catAx>
        <c:axId val="373583096"/>
        <c:scaling>
          <c:orientation val="maxMin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ln w="9572">
            <a:noFill/>
          </a:ln>
        </c:spPr>
        <c:txPr>
          <a:bodyPr rot="0" vert="horz"/>
          <a:lstStyle/>
          <a:p>
            <a:pPr>
              <a:defRPr sz="900"/>
            </a:pPr>
            <a:endParaRPr lang="hu-HU"/>
          </a:p>
        </c:txPr>
        <c:crossAx val="373583488"/>
        <c:crosses val="autoZero"/>
        <c:auto val="1"/>
        <c:lblAlgn val="ctr"/>
        <c:lblOffset val="100"/>
        <c:noMultiLvlLbl val="0"/>
      </c:catAx>
      <c:valAx>
        <c:axId val="373583488"/>
        <c:scaling>
          <c:orientation val="minMax"/>
        </c:scaling>
        <c:delete val="0"/>
        <c:axPos val="t"/>
        <c:numFmt formatCode="0.0" sourceLinked="1"/>
        <c:majorTickMark val="none"/>
        <c:minorTickMark val="none"/>
        <c:tickLblPos val="none"/>
        <c:spPr>
          <a:ln w="9572">
            <a:noFill/>
          </a:ln>
        </c:spPr>
        <c:crossAx val="373583096"/>
        <c:crosses val="autoZero"/>
        <c:crossBetween val="between"/>
      </c:valAx>
      <c:spPr>
        <a:noFill/>
        <a:ln w="25527">
          <a:noFill/>
        </a:ln>
      </c:spPr>
    </c:plotArea>
    <c:plotVisOnly val="1"/>
    <c:dispBlanksAs val="gap"/>
    <c:showDLblsOverMax val="0"/>
  </c:chart>
  <c:spPr>
    <a:noFill/>
    <a:ln>
      <a:noFill/>
    </a:ln>
  </c:spPr>
  <c:txPr>
    <a:bodyPr/>
    <a:lstStyle/>
    <a:p>
      <a:pPr>
        <a:defRPr sz="1000" b="0" i="0" u="none" strike="noStrike" baseline="0">
          <a:solidFill>
            <a:srgbClr val="333333"/>
          </a:solidFill>
          <a:latin typeface="+mn-lt"/>
          <a:ea typeface="Arial"/>
          <a:cs typeface="Arial"/>
        </a:defRPr>
      </a:pPr>
      <a:endParaRPr lang="hu-HU"/>
    </a:p>
  </c:txPr>
  <c:externalData r:id="rId2">
    <c:autoUpdate val="0"/>
  </c:externalData>
</c:chartSpace>
</file>

<file path=ppt/charts/chart28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title>
      <c:tx>
        <c:rich>
          <a:bodyPr/>
          <a:lstStyle/>
          <a:p>
            <a:pPr>
              <a:defRPr sz="1000"/>
            </a:pPr>
            <a:r>
              <a:rPr lang="hu-HU" sz="1000"/>
              <a:t>%</a:t>
            </a:r>
          </a:p>
        </c:rich>
      </c:tx>
      <c:layout>
        <c:manualLayout>
          <c:xMode val="edge"/>
          <c:yMode val="edge"/>
          <c:x val="9.5069090485685598E-2"/>
          <c:y val="6.7320523501115268E-2"/>
        </c:manualLayout>
      </c:layout>
      <c:overlay val="0"/>
    </c:title>
    <c:autoTitleDeleted val="0"/>
    <c:plotArea>
      <c:layout>
        <c:manualLayout>
          <c:layoutTarget val="inner"/>
          <c:xMode val="edge"/>
          <c:yMode val="edge"/>
          <c:x val="0.20692890098534353"/>
          <c:y val="0.1060004837279299"/>
          <c:w val="0.79307109901465633"/>
          <c:h val="0.6647389212867163"/>
        </c:manualLayout>
      </c:layout>
      <c:barChart>
        <c:barDir val="bar"/>
        <c:grouping val="stacked"/>
        <c:varyColors val="0"/>
        <c:ser>
          <c:idx val="8"/>
          <c:order val="0"/>
          <c:tx>
            <c:strRef>
              <c:f>Sheet1!$B$1</c:f>
              <c:strCache>
                <c:ptCount val="1"/>
                <c:pt idx="0">
                  <c:v>szülő</c:v>
                </c:pt>
              </c:strCache>
            </c:strRef>
          </c:tx>
          <c:spPr>
            <a:solidFill>
              <a:srgbClr val="3B0541"/>
            </a:solidFill>
            <a:ln w="25527">
              <a:noFill/>
            </a:ln>
          </c:spPr>
          <c:invertIfNegative val="0"/>
          <c:dLbls>
            <c:numFmt formatCode="#,##0" sourceLinked="0"/>
            <c:spPr>
              <a:noFill/>
              <a:ln w="25527">
                <a:noFill/>
              </a:ln>
            </c:spPr>
            <c:txPr>
              <a:bodyPr/>
              <a:lstStyle/>
              <a:p>
                <a:pPr>
                  <a:defRPr>
                    <a:solidFill>
                      <a:schemeClr val="bg1"/>
                    </a:solidFill>
                  </a:defRPr>
                </a:pPr>
                <a:endParaRPr lang="hu-H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0"/>
              </c:ext>
            </c:extLst>
          </c:dLbls>
          <c:cat>
            <c:strRef>
              <c:f>Sheet1!$A$2:$A$12</c:f>
              <c:strCache>
                <c:ptCount val="11"/>
                <c:pt idx="0">
                  <c:v>Zene</c:v>
                </c:pt>
                <c:pt idx="1">
                  <c:v>Sport</c:v>
                </c:pt>
                <c:pt idx="2">
                  <c:v>Képzőművészet</c:v>
                </c:pt>
                <c:pt idx="3">
                  <c:v>Matematika / logika</c:v>
                </c:pt>
                <c:pt idx="4">
                  <c:v>Kémia</c:v>
                </c:pt>
                <c:pt idx="5">
                  <c:v>Földrajz</c:v>
                </c:pt>
                <c:pt idx="6">
                  <c:v>Fizika</c:v>
                </c:pt>
                <c:pt idx="7">
                  <c:v>Biológia</c:v>
                </c:pt>
                <c:pt idx="8">
                  <c:v>Irodalom</c:v>
                </c:pt>
                <c:pt idx="9">
                  <c:v>Idegen nyelvek</c:v>
                </c:pt>
                <c:pt idx="10">
                  <c:v>Szervezőkészség</c:v>
                </c:pt>
              </c:strCache>
            </c:strRef>
          </c:cat>
          <c:val>
            <c:numRef>
              <c:f>Sheet1!$B$2:$B$12</c:f>
              <c:numCache>
                <c:formatCode>0.0</c:formatCode>
                <c:ptCount val="11"/>
                <c:pt idx="0">
                  <c:v>26.167622148605659</c:v>
                </c:pt>
                <c:pt idx="1">
                  <c:v>11.098034129609239</c:v>
                </c:pt>
                <c:pt idx="2">
                  <c:v>21.071989404071939</c:v>
                </c:pt>
                <c:pt idx="3">
                  <c:v>8.8013432269399967</c:v>
                </c:pt>
                <c:pt idx="4">
                  <c:v>5.3899504539603935</c:v>
                </c:pt>
                <c:pt idx="5">
                  <c:v>7.2335283891631326</c:v>
                </c:pt>
                <c:pt idx="6">
                  <c:v>5.5569442867135921</c:v>
                </c:pt>
                <c:pt idx="7">
                  <c:v>6.5193042015108613</c:v>
                </c:pt>
                <c:pt idx="8">
                  <c:v>11.957301313947349</c:v>
                </c:pt>
                <c:pt idx="9">
                  <c:v>14.160923656318962</c:v>
                </c:pt>
                <c:pt idx="10">
                  <c:v>38.861926930012544</c:v>
                </c:pt>
              </c:numCache>
            </c:numRef>
          </c:val>
        </c:ser>
        <c:ser>
          <c:idx val="0"/>
          <c:order val="1"/>
          <c:tx>
            <c:strRef>
              <c:f>Sheet1!$C$1</c:f>
              <c:strCache>
                <c:ptCount val="1"/>
                <c:pt idx="0">
                  <c:v>tanár / óvónő</c:v>
                </c:pt>
              </c:strCache>
            </c:strRef>
          </c:tx>
          <c:spPr>
            <a:solidFill>
              <a:srgbClr val="4655A5"/>
            </a:solidFill>
            <a:ln w="25527">
              <a:noFill/>
            </a:ln>
          </c:spPr>
          <c:invertIfNegative val="0"/>
          <c:dLbls>
            <c:numFmt formatCode="#,##0" sourceLinked="0"/>
            <c:spPr>
              <a:noFill/>
              <a:ln w="25527">
                <a:noFill/>
              </a:ln>
            </c:spPr>
            <c:txPr>
              <a:bodyPr/>
              <a:lstStyle/>
              <a:p>
                <a:pPr>
                  <a:defRPr>
                    <a:solidFill>
                      <a:schemeClr val="bg1"/>
                    </a:solidFill>
                  </a:defRPr>
                </a:pPr>
                <a:endParaRPr lang="hu-H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0"/>
              </c:ext>
            </c:extLst>
          </c:dLbls>
          <c:cat>
            <c:strRef>
              <c:f>Sheet1!$A$2:$A$12</c:f>
              <c:strCache>
                <c:ptCount val="11"/>
                <c:pt idx="0">
                  <c:v>Zene</c:v>
                </c:pt>
                <c:pt idx="1">
                  <c:v>Sport</c:v>
                </c:pt>
                <c:pt idx="2">
                  <c:v>Képzőművészet</c:v>
                </c:pt>
                <c:pt idx="3">
                  <c:v>Matematika / logika</c:v>
                </c:pt>
                <c:pt idx="4">
                  <c:v>Kémia</c:v>
                </c:pt>
                <c:pt idx="5">
                  <c:v>Földrajz</c:v>
                </c:pt>
                <c:pt idx="6">
                  <c:v>Fizika</c:v>
                </c:pt>
                <c:pt idx="7">
                  <c:v>Biológia</c:v>
                </c:pt>
                <c:pt idx="8">
                  <c:v>Irodalom</c:v>
                </c:pt>
                <c:pt idx="9">
                  <c:v>Idegen nyelvek</c:v>
                </c:pt>
                <c:pt idx="10">
                  <c:v>Szervezőkészség</c:v>
                </c:pt>
              </c:strCache>
            </c:strRef>
          </c:cat>
          <c:val>
            <c:numRef>
              <c:f>Sheet1!$C$2:$C$12</c:f>
              <c:numCache>
                <c:formatCode>0.0</c:formatCode>
                <c:ptCount val="11"/>
                <c:pt idx="0">
                  <c:v>54.170015780013387</c:v>
                </c:pt>
                <c:pt idx="1">
                  <c:v>13.614651348611515</c:v>
                </c:pt>
                <c:pt idx="2">
                  <c:v>63.821784990471834</c:v>
                </c:pt>
                <c:pt idx="3">
                  <c:v>79.009515677820431</c:v>
                </c:pt>
                <c:pt idx="4">
                  <c:v>82.438936182539337</c:v>
                </c:pt>
                <c:pt idx="5">
                  <c:v>83.058928206994523</c:v>
                </c:pt>
                <c:pt idx="6">
                  <c:v>83.554560252705343</c:v>
                </c:pt>
                <c:pt idx="7">
                  <c:v>83.953231684406106</c:v>
                </c:pt>
                <c:pt idx="8">
                  <c:v>81.565382823203308</c:v>
                </c:pt>
                <c:pt idx="9">
                  <c:v>72.170663906101765</c:v>
                </c:pt>
                <c:pt idx="10">
                  <c:v>38.460384212003767</c:v>
                </c:pt>
              </c:numCache>
            </c:numRef>
          </c:val>
        </c:ser>
        <c:ser>
          <c:idx val="1"/>
          <c:order val="2"/>
          <c:tx>
            <c:strRef>
              <c:f>Sheet1!$D$1</c:f>
              <c:strCache>
                <c:ptCount val="1"/>
                <c:pt idx="0">
                  <c:v>edző / külön tanár</c:v>
                </c:pt>
              </c:strCache>
            </c:strRef>
          </c:tx>
          <c:spPr>
            <a:solidFill>
              <a:srgbClr val="3EB1CC"/>
            </a:solidFill>
            <a:ln w="25527">
              <a:noFill/>
            </a:ln>
          </c:spPr>
          <c:invertIfNegative val="0"/>
          <c:dLbls>
            <c:dLbl>
              <c:idx val="0"/>
              <c:layout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</c:extLst>
            </c:dLbl>
            <c:dLbl>
              <c:idx val="1"/>
              <c:layout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</c:extLst>
            </c:dLbl>
            <c:dLbl>
              <c:idx val="9"/>
              <c:layout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</c:extLst>
            </c:dLbl>
            <c:dLbl>
              <c:idx val="10"/>
              <c:layout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</c:extLst>
            </c:dLbl>
            <c:numFmt formatCode="#,##0" sourceLinked="0"/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>
                    <a:solidFill>
                      <a:schemeClr val="bg1"/>
                    </a:solidFill>
                  </a:defRPr>
                </a:pPr>
                <a:endParaRPr lang="hu-HU"/>
              </a:p>
            </c:txPr>
            <c:showLegendKey val="0"/>
            <c:showVal val="0"/>
            <c:showCatName val="0"/>
            <c:showSerName val="0"/>
            <c:showPercent val="0"/>
            <c:showBubbleSize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Sheet1!$A$2:$A$12</c:f>
              <c:strCache>
                <c:ptCount val="11"/>
                <c:pt idx="0">
                  <c:v>Zene</c:v>
                </c:pt>
                <c:pt idx="1">
                  <c:v>Sport</c:v>
                </c:pt>
                <c:pt idx="2">
                  <c:v>Képzőművészet</c:v>
                </c:pt>
                <c:pt idx="3">
                  <c:v>Matematika / logika</c:v>
                </c:pt>
                <c:pt idx="4">
                  <c:v>Kémia</c:v>
                </c:pt>
                <c:pt idx="5">
                  <c:v>Földrajz</c:v>
                </c:pt>
                <c:pt idx="6">
                  <c:v>Fizika</c:v>
                </c:pt>
                <c:pt idx="7">
                  <c:v>Biológia</c:v>
                </c:pt>
                <c:pt idx="8">
                  <c:v>Irodalom</c:v>
                </c:pt>
                <c:pt idx="9">
                  <c:v>Idegen nyelvek</c:v>
                </c:pt>
                <c:pt idx="10">
                  <c:v>Szervezőkészség</c:v>
                </c:pt>
              </c:strCache>
            </c:strRef>
          </c:cat>
          <c:val>
            <c:numRef>
              <c:f>Sheet1!$D$2:$D$12</c:f>
              <c:numCache>
                <c:formatCode>0.0</c:formatCode>
                <c:ptCount val="11"/>
                <c:pt idx="0">
                  <c:v>15.07215704660071</c:v>
                </c:pt>
                <c:pt idx="1">
                  <c:v>71.626346806622905</c:v>
                </c:pt>
                <c:pt idx="2">
                  <c:v>8.731280606518677</c:v>
                </c:pt>
                <c:pt idx="3">
                  <c:v>4.1428883730351478</c:v>
                </c:pt>
                <c:pt idx="4">
                  <c:v>4.2082239130582026</c:v>
                </c:pt>
                <c:pt idx="5">
                  <c:v>3.1721446861046969</c:v>
                </c:pt>
                <c:pt idx="6">
                  <c:v>3.384363599597743</c:v>
                </c:pt>
                <c:pt idx="7">
                  <c:v>3.8544912088757446</c:v>
                </c:pt>
                <c:pt idx="8">
                  <c:v>3.3926249858342845</c:v>
                </c:pt>
                <c:pt idx="9">
                  <c:v>5.8338790056005561</c:v>
                </c:pt>
                <c:pt idx="10">
                  <c:v>4.1866462166464444</c:v>
                </c:pt>
              </c:numCache>
            </c:numRef>
          </c:val>
        </c:ser>
        <c:ser>
          <c:idx val="2"/>
          <c:order val="3"/>
          <c:tx>
            <c:strRef>
              <c:f>Sheet1!$E$1</c:f>
              <c:strCache>
                <c:ptCount val="1"/>
                <c:pt idx="0">
                  <c:v>a gyerek</c:v>
                </c:pt>
              </c:strCache>
            </c:strRef>
          </c:tx>
          <c:spPr>
            <a:solidFill>
              <a:srgbClr val="F7911E"/>
            </a:solidFill>
          </c:spPr>
          <c:invertIfNegative val="0"/>
          <c:dLbls>
            <c:dLbl>
              <c:idx val="10"/>
              <c:layout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</c:extLst>
            </c:dLbl>
            <c:numFmt formatCode="#,##0" sourceLinked="0"/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>
                    <a:solidFill>
                      <a:schemeClr val="bg1"/>
                    </a:solidFill>
                  </a:defRPr>
                </a:pPr>
                <a:endParaRPr lang="hu-HU"/>
              </a:p>
            </c:txPr>
            <c:showLegendKey val="0"/>
            <c:showVal val="0"/>
            <c:showCatName val="0"/>
            <c:showSerName val="0"/>
            <c:showPercent val="0"/>
            <c:showBubbleSize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Sheet1!$A$2:$A$12</c:f>
              <c:strCache>
                <c:ptCount val="11"/>
                <c:pt idx="0">
                  <c:v>Zene</c:v>
                </c:pt>
                <c:pt idx="1">
                  <c:v>Sport</c:v>
                </c:pt>
                <c:pt idx="2">
                  <c:v>Képzőművészet</c:v>
                </c:pt>
                <c:pt idx="3">
                  <c:v>Matematika / logika</c:v>
                </c:pt>
                <c:pt idx="4">
                  <c:v>Kémia</c:v>
                </c:pt>
                <c:pt idx="5">
                  <c:v>Földrajz</c:v>
                </c:pt>
                <c:pt idx="6">
                  <c:v>Fizika</c:v>
                </c:pt>
                <c:pt idx="7">
                  <c:v>Biológia</c:v>
                </c:pt>
                <c:pt idx="8">
                  <c:v>Irodalom</c:v>
                </c:pt>
                <c:pt idx="9">
                  <c:v>Idegen nyelvek</c:v>
                </c:pt>
                <c:pt idx="10">
                  <c:v>Szervezőkészség</c:v>
                </c:pt>
              </c:strCache>
            </c:strRef>
          </c:cat>
          <c:val>
            <c:numRef>
              <c:f>Sheet1!$E$2:$E$12</c:f>
              <c:numCache>
                <c:formatCode>0.0</c:formatCode>
                <c:ptCount val="11"/>
                <c:pt idx="0">
                  <c:v>2.9162481836434915</c:v>
                </c:pt>
                <c:pt idx="1">
                  <c:v>2.9580558886127264</c:v>
                </c:pt>
                <c:pt idx="2">
                  <c:v>2.4446682440148191</c:v>
                </c:pt>
                <c:pt idx="3">
                  <c:v>1.9275504363919247</c:v>
                </c:pt>
                <c:pt idx="4">
                  <c:v>0.95691852189460236</c:v>
                </c:pt>
                <c:pt idx="5">
                  <c:v>1.4858796949565345</c:v>
                </c:pt>
                <c:pt idx="6">
                  <c:v>1.1968101923301633</c:v>
                </c:pt>
                <c:pt idx="7">
                  <c:v>0.72227454144150893</c:v>
                </c:pt>
                <c:pt idx="8">
                  <c:v>0.71616745425454298</c:v>
                </c:pt>
                <c:pt idx="9">
                  <c:v>3.0728705008884485</c:v>
                </c:pt>
                <c:pt idx="10">
                  <c:v>6.5317027108438479</c:v>
                </c:pt>
              </c:numCache>
            </c:numRef>
          </c:val>
        </c:ser>
        <c:ser>
          <c:idx val="3"/>
          <c:order val="4"/>
          <c:tx>
            <c:strRef>
              <c:f>Sheet1!$F$1</c:f>
              <c:strCache>
                <c:ptCount val="1"/>
                <c:pt idx="0">
                  <c:v>egyetemi oktató</c:v>
                </c:pt>
              </c:strCache>
            </c:strRef>
          </c:tx>
          <c:spPr>
            <a:solidFill>
              <a:srgbClr val="131C6B"/>
            </a:solidFill>
          </c:spPr>
          <c:invertIfNegative val="0"/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>
                    <a:solidFill>
                      <a:schemeClr val="bg1"/>
                    </a:solidFill>
                  </a:defRPr>
                </a:pPr>
                <a:endParaRPr lang="hu-H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0"/>
              </c:ext>
            </c:extLst>
          </c:dLbls>
          <c:cat>
            <c:strRef>
              <c:f>Sheet1!$A$2:$A$12</c:f>
              <c:strCache>
                <c:ptCount val="11"/>
                <c:pt idx="0">
                  <c:v>Zene</c:v>
                </c:pt>
                <c:pt idx="1">
                  <c:v>Sport</c:v>
                </c:pt>
                <c:pt idx="2">
                  <c:v>Képzőművészet</c:v>
                </c:pt>
                <c:pt idx="3">
                  <c:v>Matematika / logika</c:v>
                </c:pt>
                <c:pt idx="4">
                  <c:v>Kémia</c:v>
                </c:pt>
                <c:pt idx="5">
                  <c:v>Földrajz</c:v>
                </c:pt>
                <c:pt idx="6">
                  <c:v>Fizika</c:v>
                </c:pt>
                <c:pt idx="7">
                  <c:v>Biológia</c:v>
                </c:pt>
                <c:pt idx="8">
                  <c:v>Irodalom</c:v>
                </c:pt>
                <c:pt idx="9">
                  <c:v>Idegen nyelvek</c:v>
                </c:pt>
                <c:pt idx="10">
                  <c:v>Szervezőkészség</c:v>
                </c:pt>
              </c:strCache>
            </c:strRef>
          </c:cat>
          <c:val>
            <c:numRef>
              <c:f>Sheet1!$F$2:$F$12</c:f>
              <c:numCache>
                <c:formatCode>General</c:formatCode>
                <c:ptCount val="11"/>
                <c:pt idx="0" formatCode="0.0">
                  <c:v>0.13716506162494474</c:v>
                </c:pt>
                <c:pt idx="2" formatCode="0.0">
                  <c:v>2.6137386996307188</c:v>
                </c:pt>
                <c:pt idx="3" formatCode="0.0">
                  <c:v>5.3636266685470861</c:v>
                </c:pt>
                <c:pt idx="4" formatCode="0.0">
                  <c:v>6.1537087177343128</c:v>
                </c:pt>
                <c:pt idx="5" formatCode="0.0">
                  <c:v>4.4066581813794583</c:v>
                </c:pt>
                <c:pt idx="6" formatCode="0.0">
                  <c:v>5.8031475471933556</c:v>
                </c:pt>
                <c:pt idx="7" formatCode="0.0">
                  <c:v>4.4715389259270744</c:v>
                </c:pt>
                <c:pt idx="8" formatCode="0.0">
                  <c:v>1.4849405034488325</c:v>
                </c:pt>
                <c:pt idx="9" formatCode="0.0">
                  <c:v>3.7147657772756846</c:v>
                </c:pt>
                <c:pt idx="10" formatCode="0.0">
                  <c:v>3.824288482228603</c:v>
                </c:pt>
              </c:numCache>
            </c:numRef>
          </c:val>
        </c:ser>
        <c:ser>
          <c:idx val="4"/>
          <c:order val="5"/>
          <c:tx>
            <c:strRef>
              <c:f>Sheet1!$G$1</c:f>
              <c:strCache>
                <c:ptCount val="1"/>
                <c:pt idx="0">
                  <c:v>pszichológus</c:v>
                </c:pt>
              </c:strCache>
            </c:strRef>
          </c:tx>
          <c:spPr>
            <a:solidFill>
              <a:srgbClr val="C50017"/>
            </a:solidFill>
          </c:spPr>
          <c:invertIfNegative val="0"/>
          <c:dLbls>
            <c:dLbl>
              <c:idx val="10"/>
              <c:layout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</c:extLst>
            </c:dLbl>
            <c:numFmt formatCode="#,##0" sourceLinked="0"/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>
                    <a:solidFill>
                      <a:schemeClr val="bg1"/>
                    </a:solidFill>
                  </a:defRPr>
                </a:pPr>
                <a:endParaRPr lang="hu-HU"/>
              </a:p>
            </c:txPr>
            <c:showLegendKey val="0"/>
            <c:showVal val="0"/>
            <c:showCatName val="0"/>
            <c:showSerName val="0"/>
            <c:showPercent val="0"/>
            <c:showBubbleSize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Sheet1!$A$2:$A$12</c:f>
              <c:strCache>
                <c:ptCount val="11"/>
                <c:pt idx="0">
                  <c:v>Zene</c:v>
                </c:pt>
                <c:pt idx="1">
                  <c:v>Sport</c:v>
                </c:pt>
                <c:pt idx="2">
                  <c:v>Képzőművészet</c:v>
                </c:pt>
                <c:pt idx="3">
                  <c:v>Matematika / logika</c:v>
                </c:pt>
                <c:pt idx="4">
                  <c:v>Kémia</c:v>
                </c:pt>
                <c:pt idx="5">
                  <c:v>Földrajz</c:v>
                </c:pt>
                <c:pt idx="6">
                  <c:v>Fizika</c:v>
                </c:pt>
                <c:pt idx="7">
                  <c:v>Biológia</c:v>
                </c:pt>
                <c:pt idx="8">
                  <c:v>Irodalom</c:v>
                </c:pt>
                <c:pt idx="9">
                  <c:v>Idegen nyelvek</c:v>
                </c:pt>
                <c:pt idx="10">
                  <c:v>Szervezőkészség</c:v>
                </c:pt>
              </c:strCache>
            </c:strRef>
          </c:cat>
          <c:val>
            <c:numRef>
              <c:f>Sheet1!$G$2:$G$12</c:f>
              <c:numCache>
                <c:formatCode>0.0</c:formatCode>
                <c:ptCount val="11"/>
                <c:pt idx="0">
                  <c:v>0.16243711394139579</c:v>
                </c:pt>
                <c:pt idx="1">
                  <c:v>0.25588092033899373</c:v>
                </c:pt>
                <c:pt idx="2">
                  <c:v>0.72267252342538635</c:v>
                </c:pt>
                <c:pt idx="3">
                  <c:v>0.40596390493569695</c:v>
                </c:pt>
                <c:pt idx="4">
                  <c:v>0.34397677915610042</c:v>
                </c:pt>
                <c:pt idx="5">
                  <c:v>0.4319682686320947</c:v>
                </c:pt>
                <c:pt idx="6">
                  <c:v>0.32678027462474285</c:v>
                </c:pt>
                <c:pt idx="7">
                  <c:v>0.16819292226345969</c:v>
                </c:pt>
                <c:pt idx="8">
                  <c:v>0.10245846249599457</c:v>
                </c:pt>
                <c:pt idx="9">
                  <c:v>0.44569236722879796</c:v>
                </c:pt>
                <c:pt idx="10">
                  <c:v>2.8409687072842948</c:v>
                </c:pt>
              </c:numCache>
            </c:numRef>
          </c:val>
        </c:ser>
        <c:ser>
          <c:idx val="5"/>
          <c:order val="6"/>
          <c:tx>
            <c:strRef>
              <c:f>Sheet1!$H$1</c:f>
              <c:strCache>
                <c:ptCount val="1"/>
                <c:pt idx="0">
                  <c:v>barát</c:v>
                </c:pt>
              </c:strCache>
            </c:strRef>
          </c:tx>
          <c:spPr>
            <a:solidFill>
              <a:srgbClr val="EF5205"/>
            </a:solidFill>
          </c:spPr>
          <c:invertIfNegative val="0"/>
          <c:dLbls>
            <c:dLbl>
              <c:idx val="10"/>
              <c:layout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</c:extLst>
            </c:dLbl>
            <c:numFmt formatCode="#,##0" sourceLinked="0"/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>
                    <a:solidFill>
                      <a:schemeClr val="bg1"/>
                    </a:solidFill>
                  </a:defRPr>
                </a:pPr>
                <a:endParaRPr lang="hu-HU"/>
              </a:p>
            </c:txPr>
            <c:showLegendKey val="0"/>
            <c:showVal val="0"/>
            <c:showCatName val="0"/>
            <c:showSerName val="0"/>
            <c:showPercent val="0"/>
            <c:showBubbleSize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Sheet1!$A$2:$A$12</c:f>
              <c:strCache>
                <c:ptCount val="11"/>
                <c:pt idx="0">
                  <c:v>Zene</c:v>
                </c:pt>
                <c:pt idx="1">
                  <c:v>Sport</c:v>
                </c:pt>
                <c:pt idx="2">
                  <c:v>Képzőművészet</c:v>
                </c:pt>
                <c:pt idx="3">
                  <c:v>Matematika / logika</c:v>
                </c:pt>
                <c:pt idx="4">
                  <c:v>Kémia</c:v>
                </c:pt>
                <c:pt idx="5">
                  <c:v>Földrajz</c:v>
                </c:pt>
                <c:pt idx="6">
                  <c:v>Fizika</c:v>
                </c:pt>
                <c:pt idx="7">
                  <c:v>Biológia</c:v>
                </c:pt>
                <c:pt idx="8">
                  <c:v>Irodalom</c:v>
                </c:pt>
                <c:pt idx="9">
                  <c:v>Idegen nyelvek</c:v>
                </c:pt>
                <c:pt idx="10">
                  <c:v>Szervezőkészség</c:v>
                </c:pt>
              </c:strCache>
            </c:strRef>
          </c:cat>
          <c:val>
            <c:numRef>
              <c:f>Sheet1!$H$2:$H$12</c:f>
              <c:numCache>
                <c:formatCode>0.0</c:formatCode>
                <c:ptCount val="11"/>
                <c:pt idx="0">
                  <c:v>1.3743546655704204</c:v>
                </c:pt>
                <c:pt idx="1">
                  <c:v>0.44703090620462255</c:v>
                </c:pt>
                <c:pt idx="2">
                  <c:v>0.59386553186663116</c:v>
                </c:pt>
                <c:pt idx="3">
                  <c:v>0.34911171232971056</c:v>
                </c:pt>
                <c:pt idx="4">
                  <c:v>0.50828543165704831</c:v>
                </c:pt>
                <c:pt idx="5">
                  <c:v>0.21089257276954823</c:v>
                </c:pt>
                <c:pt idx="6">
                  <c:v>0.17739384683506093</c:v>
                </c:pt>
                <c:pt idx="7">
                  <c:v>0.31096651557524746</c:v>
                </c:pt>
                <c:pt idx="8">
                  <c:v>0.78112445681568021</c:v>
                </c:pt>
                <c:pt idx="9">
                  <c:v>0.60120478658578469</c:v>
                </c:pt>
                <c:pt idx="10">
                  <c:v>5.294082740980496</c:v>
                </c:pt>
              </c:numCache>
            </c:numRef>
          </c:val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19"/>
        <c:overlap val="100"/>
        <c:axId val="373584664"/>
        <c:axId val="373585056"/>
      </c:barChart>
      <c:catAx>
        <c:axId val="373584664"/>
        <c:scaling>
          <c:orientation val="maxMin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ln w="9572">
            <a:noFill/>
          </a:ln>
        </c:spPr>
        <c:txPr>
          <a:bodyPr rot="0" vert="horz"/>
          <a:lstStyle/>
          <a:p>
            <a:pPr>
              <a:defRPr/>
            </a:pPr>
            <a:endParaRPr lang="hu-HU"/>
          </a:p>
        </c:txPr>
        <c:crossAx val="373585056"/>
        <c:crosses val="autoZero"/>
        <c:auto val="1"/>
        <c:lblAlgn val="ctr"/>
        <c:lblOffset val="100"/>
        <c:noMultiLvlLbl val="0"/>
      </c:catAx>
      <c:valAx>
        <c:axId val="373585056"/>
        <c:scaling>
          <c:orientation val="minMax"/>
        </c:scaling>
        <c:delete val="0"/>
        <c:axPos val="t"/>
        <c:numFmt formatCode="0.0" sourceLinked="1"/>
        <c:majorTickMark val="none"/>
        <c:minorTickMark val="none"/>
        <c:tickLblPos val="none"/>
        <c:spPr>
          <a:ln w="9572">
            <a:noFill/>
          </a:ln>
        </c:spPr>
        <c:crossAx val="373584664"/>
        <c:crosses val="autoZero"/>
        <c:crossBetween val="between"/>
      </c:valAx>
      <c:spPr>
        <a:noFill/>
        <a:ln w="25527">
          <a:noFill/>
        </a:ln>
      </c:spPr>
    </c:plotArea>
    <c:legend>
      <c:legendPos val="b"/>
      <c:layout>
        <c:manualLayout>
          <c:xMode val="edge"/>
          <c:yMode val="edge"/>
          <c:x val="9.7146549842083069E-2"/>
          <c:y val="0.81624702372954239"/>
          <c:w val="0.8999999417817689"/>
          <c:h val="0.10384563704280993"/>
        </c:manualLayout>
      </c:layout>
      <c:overlay val="0"/>
      <c:spPr>
        <a:noFill/>
        <a:ln w="25527">
          <a:noFill/>
        </a:ln>
      </c:spPr>
    </c:legend>
    <c:plotVisOnly val="1"/>
    <c:dispBlanksAs val="gap"/>
    <c:showDLblsOverMax val="0"/>
  </c:chart>
  <c:spPr>
    <a:noFill/>
    <a:ln>
      <a:noFill/>
    </a:ln>
  </c:spPr>
  <c:txPr>
    <a:bodyPr/>
    <a:lstStyle/>
    <a:p>
      <a:pPr>
        <a:defRPr sz="1000" b="0" i="0" u="none" strike="noStrike" baseline="0">
          <a:solidFill>
            <a:srgbClr val="333333"/>
          </a:solidFill>
          <a:latin typeface="+mn-lt"/>
          <a:ea typeface="Arial"/>
          <a:cs typeface="Arial"/>
        </a:defRPr>
      </a:pPr>
      <a:endParaRPr lang="hu-HU"/>
    </a:p>
  </c:txPr>
  <c:externalData r:id="rId2">
    <c:autoUpdate val="0"/>
  </c:externalData>
</c:chartSpace>
</file>

<file path=ppt/charts/chart28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0.1404900438034975"/>
          <c:y val="0.11442435120110522"/>
          <c:w val="0.72404935740696652"/>
          <c:h val="0.77433372413296753"/>
        </c:manualLayout>
      </c:layout>
      <c:barChart>
        <c:barDir val="col"/>
        <c:grouping val="stacked"/>
        <c:varyColors val="0"/>
        <c:ser>
          <c:idx val="8"/>
          <c:order val="0"/>
          <c:tx>
            <c:strRef>
              <c:f>Sheet1!$B$1</c:f>
              <c:strCache>
                <c:ptCount val="1"/>
                <c:pt idx="0">
                  <c:v>tehetséges</c:v>
                </c:pt>
              </c:strCache>
            </c:strRef>
          </c:tx>
          <c:spPr>
            <a:solidFill>
              <a:srgbClr val="3B0541"/>
            </a:solidFill>
            <a:ln w="25527">
              <a:noFill/>
            </a:ln>
          </c:spPr>
          <c:invertIfNegative val="0"/>
          <c:dPt>
            <c:idx val="0"/>
            <c:invertIfNegative val="0"/>
            <c:bubble3D val="0"/>
            <c:spPr>
              <a:solidFill>
                <a:srgbClr val="7A2280"/>
              </a:solidFill>
              <a:ln w="25527">
                <a:noFill/>
              </a:ln>
            </c:spPr>
          </c:dPt>
          <c:dPt>
            <c:idx val="2"/>
            <c:invertIfNegative val="0"/>
            <c:bubble3D val="0"/>
            <c:spPr>
              <a:solidFill>
                <a:srgbClr val="7A2280"/>
              </a:solidFill>
              <a:ln w="25527">
                <a:noFill/>
              </a:ln>
            </c:spPr>
          </c:dPt>
          <c:dLbls>
            <c:numFmt formatCode="#,##0" sourceLinked="0"/>
            <c:spPr>
              <a:noFill/>
              <a:ln w="25527">
                <a:noFill/>
              </a:ln>
            </c:spPr>
            <c:txPr>
              <a:bodyPr/>
              <a:lstStyle/>
              <a:p>
                <a:pPr>
                  <a:defRPr>
                    <a:solidFill>
                      <a:schemeClr val="bg1"/>
                    </a:solidFill>
                  </a:defRPr>
                </a:pPr>
                <a:endParaRPr lang="hu-H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0"/>
              </c:ext>
            </c:extLst>
          </c:dLbls>
          <c:cat>
            <c:strRef>
              <c:f>Sheet1!$A$2:$A$5</c:f>
              <c:strCache>
                <c:ptCount val="4"/>
                <c:pt idx="0">
                  <c:v>külföldiek</c:v>
                </c:pt>
                <c:pt idx="1">
                  <c:v>magyarok</c:v>
                </c:pt>
                <c:pt idx="2">
                  <c:v>külföldiek</c:v>
                </c:pt>
                <c:pt idx="3">
                  <c:v>magyarok</c:v>
                </c:pt>
              </c:strCache>
            </c:strRef>
          </c:cat>
          <c:val>
            <c:numRef>
              <c:f>Sheet1!$B$2:$B$5</c:f>
              <c:numCache>
                <c:formatCode>0.0</c:formatCode>
                <c:ptCount val="4"/>
                <c:pt idx="0">
                  <c:v>53.6</c:v>
                </c:pt>
                <c:pt idx="1">
                  <c:v>46.42</c:v>
                </c:pt>
                <c:pt idx="2">
                  <c:v>37.58</c:v>
                </c:pt>
                <c:pt idx="3">
                  <c:v>35.21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9"/>
        <c:overlap val="100"/>
        <c:axId val="373587408"/>
        <c:axId val="373587800"/>
      </c:barChart>
      <c:catAx>
        <c:axId val="373587408"/>
        <c:scaling>
          <c:orientation val="maxMin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ln w="9572">
            <a:noFill/>
          </a:ln>
        </c:spPr>
        <c:txPr>
          <a:bodyPr rot="0" vert="horz"/>
          <a:lstStyle/>
          <a:p>
            <a:pPr>
              <a:defRPr sz="900"/>
            </a:pPr>
            <a:endParaRPr lang="hu-HU"/>
          </a:p>
        </c:txPr>
        <c:crossAx val="373587800"/>
        <c:crosses val="autoZero"/>
        <c:auto val="1"/>
        <c:lblAlgn val="ctr"/>
        <c:lblOffset val="100"/>
        <c:noMultiLvlLbl val="0"/>
      </c:catAx>
      <c:valAx>
        <c:axId val="373587800"/>
        <c:scaling>
          <c:orientation val="minMax"/>
          <c:max val="60"/>
        </c:scaling>
        <c:delete val="0"/>
        <c:axPos val="r"/>
        <c:numFmt formatCode="0.0" sourceLinked="1"/>
        <c:majorTickMark val="none"/>
        <c:minorTickMark val="none"/>
        <c:tickLblPos val="none"/>
        <c:spPr>
          <a:ln w="9572">
            <a:noFill/>
          </a:ln>
        </c:spPr>
        <c:crossAx val="373587408"/>
        <c:crosses val="autoZero"/>
        <c:crossBetween val="between"/>
      </c:valAx>
      <c:spPr>
        <a:noFill/>
        <a:ln w="25527">
          <a:noFill/>
        </a:ln>
      </c:spPr>
    </c:plotArea>
    <c:plotVisOnly val="1"/>
    <c:dispBlanksAs val="gap"/>
    <c:showDLblsOverMax val="0"/>
  </c:chart>
  <c:spPr>
    <a:noFill/>
    <a:ln>
      <a:noFill/>
    </a:ln>
  </c:spPr>
  <c:txPr>
    <a:bodyPr/>
    <a:lstStyle/>
    <a:p>
      <a:pPr>
        <a:defRPr sz="1000" b="0" i="0" u="none" strike="noStrike" baseline="0">
          <a:solidFill>
            <a:srgbClr val="333333"/>
          </a:solidFill>
          <a:latin typeface="+mn-lt"/>
          <a:ea typeface="Arial"/>
          <a:cs typeface="Arial"/>
        </a:defRPr>
      </a:pPr>
      <a:endParaRPr lang="hu-HU"/>
    </a:p>
  </c:txPr>
  <c:externalData r:id="rId2">
    <c:autoUpdate val="0"/>
  </c:externalData>
</c:chartSpace>
</file>

<file path=ppt/charts/chart28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0.1404900438034975"/>
          <c:y val="0.11442435120110522"/>
          <c:w val="0.72404935740696652"/>
          <c:h val="0.77433372413296753"/>
        </c:manualLayout>
      </c:layout>
      <c:barChart>
        <c:barDir val="col"/>
        <c:grouping val="stacked"/>
        <c:varyColors val="0"/>
        <c:ser>
          <c:idx val="8"/>
          <c:order val="0"/>
          <c:tx>
            <c:strRef>
              <c:f>Sheet1!$B$1</c:f>
              <c:strCache>
                <c:ptCount val="1"/>
                <c:pt idx="0">
                  <c:v>ebből sikeres</c:v>
                </c:pt>
              </c:strCache>
            </c:strRef>
          </c:tx>
          <c:spPr>
            <a:pattFill prst="dashUpDiag">
              <a:fgClr>
                <a:srgbClr val="3B0541">
                  <a:lumMod val="10000"/>
                  <a:lumOff val="90000"/>
                </a:srgbClr>
              </a:fgClr>
              <a:bgClr>
                <a:srgbClr val="3B0541"/>
              </a:bgClr>
            </a:pattFill>
            <a:ln w="25527">
              <a:noFill/>
            </a:ln>
          </c:spPr>
          <c:invertIfNegative val="0"/>
          <c:dPt>
            <c:idx val="0"/>
            <c:invertIfNegative val="0"/>
            <c:bubble3D val="0"/>
            <c:spPr>
              <a:pattFill prst="dashUpDiag">
                <a:fgClr>
                  <a:srgbClr val="7A2280">
                    <a:lumMod val="20000"/>
                    <a:lumOff val="80000"/>
                  </a:srgbClr>
                </a:fgClr>
                <a:bgClr>
                  <a:srgbClr val="7A2280"/>
                </a:bgClr>
              </a:pattFill>
              <a:ln w="25527">
                <a:noFill/>
              </a:ln>
            </c:spPr>
          </c:dPt>
          <c:dPt>
            <c:idx val="2"/>
            <c:invertIfNegative val="0"/>
            <c:bubble3D val="0"/>
            <c:spPr>
              <a:pattFill prst="dashUpDiag">
                <a:fgClr>
                  <a:srgbClr val="7A2280">
                    <a:lumMod val="20000"/>
                    <a:lumOff val="80000"/>
                  </a:srgbClr>
                </a:fgClr>
                <a:bgClr>
                  <a:srgbClr val="7A2280"/>
                </a:bgClr>
              </a:pattFill>
              <a:ln w="25527">
                <a:noFill/>
              </a:ln>
            </c:spPr>
          </c:dPt>
          <c:dLbls>
            <c:numFmt formatCode="#,##0" sourceLinked="0"/>
            <c:spPr>
              <a:solidFill>
                <a:sysClr val="window" lastClr="FFFFFF"/>
              </a:solidFill>
              <a:ln w="25527">
                <a:noFill/>
              </a:ln>
            </c:spPr>
            <c:txPr>
              <a:bodyPr/>
              <a:lstStyle/>
              <a:p>
                <a:pPr>
                  <a:defRPr>
                    <a:solidFill>
                      <a:srgbClr val="333333"/>
                    </a:solidFill>
                  </a:defRPr>
                </a:pPr>
                <a:endParaRPr lang="hu-H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0"/>
              </c:ext>
            </c:extLst>
          </c:dLbls>
          <c:cat>
            <c:strRef>
              <c:f>Sheet1!$A$2:$A$5</c:f>
              <c:strCache>
                <c:ptCount val="4"/>
                <c:pt idx="0">
                  <c:v>külföldiek</c:v>
                </c:pt>
                <c:pt idx="1">
                  <c:v>magyarok</c:v>
                </c:pt>
                <c:pt idx="2">
                  <c:v>külföldiek</c:v>
                </c:pt>
                <c:pt idx="3">
                  <c:v>magyarok</c:v>
                </c:pt>
              </c:strCache>
            </c:strRef>
          </c:cat>
          <c:val>
            <c:numRef>
              <c:f>Sheet1!$B$2:$B$5</c:f>
              <c:numCache>
                <c:formatCode>0.0</c:formatCode>
                <c:ptCount val="4"/>
                <c:pt idx="0">
                  <c:v>40.020000000000003</c:v>
                </c:pt>
                <c:pt idx="1">
                  <c:v>20.82</c:v>
                </c:pt>
                <c:pt idx="2">
                  <c:v>22.68</c:v>
                </c:pt>
                <c:pt idx="3" formatCode="General">
                  <c:v>9.99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9"/>
        <c:overlap val="100"/>
        <c:axId val="373588584"/>
        <c:axId val="373588976"/>
      </c:barChart>
      <c:catAx>
        <c:axId val="373588584"/>
        <c:scaling>
          <c:orientation val="maxMin"/>
        </c:scaling>
        <c:delete val="1"/>
        <c:axPos val="b"/>
        <c:numFmt formatCode="General" sourceLinked="1"/>
        <c:majorTickMark val="none"/>
        <c:minorTickMark val="none"/>
        <c:tickLblPos val="nextTo"/>
        <c:crossAx val="373588976"/>
        <c:crosses val="autoZero"/>
        <c:auto val="1"/>
        <c:lblAlgn val="ctr"/>
        <c:lblOffset val="100"/>
        <c:noMultiLvlLbl val="0"/>
      </c:catAx>
      <c:valAx>
        <c:axId val="373588976"/>
        <c:scaling>
          <c:orientation val="minMax"/>
          <c:max val="60"/>
        </c:scaling>
        <c:delete val="0"/>
        <c:axPos val="r"/>
        <c:numFmt formatCode="0.0" sourceLinked="1"/>
        <c:majorTickMark val="none"/>
        <c:minorTickMark val="none"/>
        <c:tickLblPos val="none"/>
        <c:spPr>
          <a:ln w="9572">
            <a:noFill/>
          </a:ln>
        </c:spPr>
        <c:crossAx val="373588584"/>
        <c:crosses val="autoZero"/>
        <c:crossBetween val="between"/>
      </c:valAx>
      <c:spPr>
        <a:noFill/>
        <a:ln w="25527">
          <a:noFill/>
        </a:ln>
      </c:spPr>
    </c:plotArea>
    <c:plotVisOnly val="1"/>
    <c:dispBlanksAs val="gap"/>
    <c:showDLblsOverMax val="0"/>
  </c:chart>
  <c:spPr>
    <a:noFill/>
    <a:ln>
      <a:noFill/>
    </a:ln>
  </c:spPr>
  <c:txPr>
    <a:bodyPr/>
    <a:lstStyle/>
    <a:p>
      <a:pPr>
        <a:defRPr sz="1000" b="0" i="0" u="none" strike="noStrike" baseline="0">
          <a:solidFill>
            <a:srgbClr val="333333"/>
          </a:solidFill>
          <a:latin typeface="+mn-lt"/>
          <a:ea typeface="Arial"/>
          <a:cs typeface="Arial"/>
        </a:defRPr>
      </a:pPr>
      <a:endParaRPr lang="hu-HU"/>
    </a:p>
  </c:txPr>
  <c:externalData r:id="rId2">
    <c:autoUpdate val="0"/>
  </c:externalData>
</c:chartSpace>
</file>

<file path=ppt/charts/chart28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title>
      <c:tx>
        <c:rich>
          <a:bodyPr/>
          <a:lstStyle/>
          <a:p>
            <a:pPr>
              <a:defRPr sz="1000"/>
            </a:pPr>
            <a:r>
              <a:rPr lang="hu-HU" sz="1000"/>
              <a:t>%</a:t>
            </a:r>
          </a:p>
        </c:rich>
      </c:tx>
      <c:layout>
        <c:manualLayout>
          <c:xMode val="edge"/>
          <c:yMode val="edge"/>
          <c:x val="0.96013378549492778"/>
          <c:y val="0.11770195749122107"/>
        </c:manualLayout>
      </c:layout>
      <c:overlay val="0"/>
    </c:title>
    <c:autoTitleDeleted val="0"/>
    <c:plotArea>
      <c:layout>
        <c:manualLayout>
          <c:layoutTarget val="inner"/>
          <c:xMode val="edge"/>
          <c:yMode val="edge"/>
          <c:x val="0.28086605440493689"/>
          <c:y val="0.11740164895408936"/>
          <c:w val="0.71740102172995468"/>
          <c:h val="0.77433372413296753"/>
        </c:manualLayout>
      </c:layout>
      <c:barChart>
        <c:barDir val="bar"/>
        <c:grouping val="stacked"/>
        <c:varyColors val="0"/>
        <c:ser>
          <c:idx val="8"/>
          <c:order val="0"/>
          <c:tx>
            <c:strRef>
              <c:f>Sheet1!$B$1</c:f>
              <c:strCache>
                <c:ptCount val="1"/>
                <c:pt idx="0">
                  <c:v>18-59 évesek</c:v>
                </c:pt>
              </c:strCache>
            </c:strRef>
          </c:tx>
          <c:spPr>
            <a:solidFill>
              <a:srgbClr val="3B0541"/>
            </a:solidFill>
            <a:ln w="25527">
              <a:noFill/>
            </a:ln>
          </c:spPr>
          <c:invertIfNegative val="0"/>
          <c:dLbls>
            <c:numFmt formatCode="#,##0" sourceLinked="0"/>
            <c:spPr>
              <a:noFill/>
              <a:ln w="25527">
                <a:noFill/>
              </a:ln>
            </c:spPr>
            <c:txPr>
              <a:bodyPr/>
              <a:lstStyle/>
              <a:p>
                <a:pPr>
                  <a:defRPr>
                    <a:solidFill>
                      <a:schemeClr val="bg1"/>
                    </a:solidFill>
                  </a:defRPr>
                </a:pPr>
                <a:endParaRPr lang="hu-H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0"/>
              </c:ext>
            </c:extLst>
          </c:dLbls>
          <c:cat>
            <c:strRef>
              <c:f>Sheet1!$A$2:$A$11</c:f>
              <c:strCache>
                <c:ptCount val="10"/>
                <c:pt idx="0">
                  <c:v>anyagi okok miatt</c:v>
                </c:pt>
                <c:pt idx="1">
                  <c:v>rejtve marad a tehetsége</c:v>
                </c:pt>
                <c:pt idx="2">
                  <c:v>nincs elég önbizalma, hogy megmutassa</c:v>
                </c:pt>
                <c:pt idx="3">
                  <c:v>a környezet visszahúzza a tehetséget</c:v>
                </c:pt>
                <c:pt idx="4">
                  <c:v>nincs elérhető távolságban lehetőség</c:v>
                </c:pt>
                <c:pt idx="5">
                  <c:v>a tanár nem foglalkozik vele</c:v>
                </c:pt>
                <c:pt idx="6">
                  <c:v>nem tudják a körülötte levők, hogy mit kell csinálni</c:v>
                </c:pt>
                <c:pt idx="7">
                  <c:v>nincs idő elvinni a gyereket</c:v>
                </c:pt>
                <c:pt idx="8">
                  <c:v>olyan tehetsége van, ami nem elfogadott</c:v>
                </c:pt>
                <c:pt idx="9">
                  <c:v>egyéb</c:v>
                </c:pt>
              </c:strCache>
            </c:strRef>
          </c:cat>
          <c:val>
            <c:numRef>
              <c:f>Sheet1!$B$2:$B$11</c:f>
              <c:numCache>
                <c:formatCode>General</c:formatCode>
                <c:ptCount val="10"/>
                <c:pt idx="0">
                  <c:v>91</c:v>
                </c:pt>
                <c:pt idx="3">
                  <c:v>52</c:v>
                </c:pt>
                <c:pt idx="4">
                  <c:v>55</c:v>
                </c:pt>
                <c:pt idx="5">
                  <c:v>42</c:v>
                </c:pt>
                <c:pt idx="6">
                  <c:v>45</c:v>
                </c:pt>
                <c:pt idx="7">
                  <c:v>23</c:v>
                </c:pt>
                <c:pt idx="9">
                  <c:v>5</c:v>
                </c:pt>
              </c:numCache>
            </c:numRef>
          </c:val>
        </c:ser>
        <c:ser>
          <c:idx val="0"/>
          <c:order val="1"/>
          <c:tx>
            <c:strRef>
              <c:f>Sheet1!$C$1</c:f>
              <c:strCache>
                <c:ptCount val="1"/>
                <c:pt idx="0">
                  <c:v>köz1</c:v>
                </c:pt>
              </c:strCache>
            </c:strRef>
          </c:tx>
          <c:spPr>
            <a:noFill/>
            <a:ln w="25527">
              <a:noFill/>
            </a:ln>
          </c:spPr>
          <c:invertIfNegative val="0"/>
          <c:cat>
            <c:strRef>
              <c:f>Sheet1!$A$2:$A$11</c:f>
              <c:strCache>
                <c:ptCount val="10"/>
                <c:pt idx="0">
                  <c:v>anyagi okok miatt</c:v>
                </c:pt>
                <c:pt idx="1">
                  <c:v>rejtve marad a tehetsége</c:v>
                </c:pt>
                <c:pt idx="2">
                  <c:v>nincs elég önbizalma, hogy megmutassa</c:v>
                </c:pt>
                <c:pt idx="3">
                  <c:v>a környezet visszahúzza a tehetséget</c:v>
                </c:pt>
                <c:pt idx="4">
                  <c:v>nincs elérhető távolságban lehetőség</c:v>
                </c:pt>
                <c:pt idx="5">
                  <c:v>a tanár nem foglalkozik vele</c:v>
                </c:pt>
                <c:pt idx="6">
                  <c:v>nem tudják a körülötte levők, hogy mit kell csinálni</c:v>
                </c:pt>
                <c:pt idx="7">
                  <c:v>nincs idő elvinni a gyereket</c:v>
                </c:pt>
                <c:pt idx="8">
                  <c:v>olyan tehetsége van, ami nem elfogadott</c:v>
                </c:pt>
                <c:pt idx="9">
                  <c:v>egyéb</c:v>
                </c:pt>
              </c:strCache>
            </c:strRef>
          </c:cat>
          <c:val>
            <c:numRef>
              <c:f>Sheet1!$C$2:$C$11</c:f>
              <c:numCache>
                <c:formatCode>0.0</c:formatCode>
                <c:ptCount val="10"/>
                <c:pt idx="0">
                  <c:v>10</c:v>
                </c:pt>
                <c:pt idx="1">
                  <c:v>101</c:v>
                </c:pt>
                <c:pt idx="2" formatCode="General">
                  <c:v>101</c:v>
                </c:pt>
                <c:pt idx="3" formatCode="General">
                  <c:v>49</c:v>
                </c:pt>
                <c:pt idx="4">
                  <c:v>46</c:v>
                </c:pt>
                <c:pt idx="5">
                  <c:v>59</c:v>
                </c:pt>
                <c:pt idx="6">
                  <c:v>56</c:v>
                </c:pt>
                <c:pt idx="7">
                  <c:v>78</c:v>
                </c:pt>
                <c:pt idx="8">
                  <c:v>101</c:v>
                </c:pt>
                <c:pt idx="9" formatCode="General">
                  <c:v>96</c:v>
                </c:pt>
              </c:numCache>
            </c:numRef>
          </c:val>
        </c:ser>
        <c:ser>
          <c:idx val="1"/>
          <c:order val="2"/>
          <c:tx>
            <c:strRef>
              <c:f>Sheet1!$D$1</c:f>
              <c:strCache>
                <c:ptCount val="1"/>
                <c:pt idx="0">
                  <c:v>15-19 évesek</c:v>
                </c:pt>
              </c:strCache>
            </c:strRef>
          </c:tx>
          <c:spPr>
            <a:solidFill>
              <a:srgbClr val="EF5205"/>
            </a:solidFill>
            <a:ln w="25527">
              <a:noFill/>
            </a:ln>
          </c:spPr>
          <c:invertIfNegative val="0"/>
          <c:dLbls>
            <c:numFmt formatCode="#,##0" sourceLinked="0"/>
            <c:spPr>
              <a:noFill/>
              <a:ln w="25527">
                <a:noFill/>
              </a:ln>
            </c:spPr>
            <c:txPr>
              <a:bodyPr/>
              <a:lstStyle/>
              <a:p>
                <a:pPr>
                  <a:defRPr>
                    <a:solidFill>
                      <a:schemeClr val="bg1"/>
                    </a:solidFill>
                  </a:defRPr>
                </a:pPr>
                <a:endParaRPr lang="hu-HU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0"/>
              </c:ext>
            </c:extLst>
          </c:dLbls>
          <c:cat>
            <c:strRef>
              <c:f>Sheet1!$A$2:$A$11</c:f>
              <c:strCache>
                <c:ptCount val="10"/>
                <c:pt idx="0">
                  <c:v>anyagi okok miatt</c:v>
                </c:pt>
                <c:pt idx="1">
                  <c:v>rejtve marad a tehetsége</c:v>
                </c:pt>
                <c:pt idx="2">
                  <c:v>nincs elég önbizalma, hogy megmutassa</c:v>
                </c:pt>
                <c:pt idx="3">
                  <c:v>a környezet visszahúzza a tehetséget</c:v>
                </c:pt>
                <c:pt idx="4">
                  <c:v>nincs elérhető távolságban lehetőség</c:v>
                </c:pt>
                <c:pt idx="5">
                  <c:v>a tanár nem foglalkozik vele</c:v>
                </c:pt>
                <c:pt idx="6">
                  <c:v>nem tudják a körülötte levők, hogy mit kell csinálni</c:v>
                </c:pt>
                <c:pt idx="7">
                  <c:v>nincs idő elvinni a gyereket</c:v>
                </c:pt>
                <c:pt idx="8">
                  <c:v>olyan tehetsége van, ami nem elfogadott</c:v>
                </c:pt>
                <c:pt idx="9">
                  <c:v>egyéb</c:v>
                </c:pt>
              </c:strCache>
            </c:strRef>
          </c:cat>
          <c:val>
            <c:numRef>
              <c:f>Sheet1!$D$2:$D$11</c:f>
              <c:numCache>
                <c:formatCode>0.0</c:formatCode>
                <c:ptCount val="10"/>
                <c:pt idx="0">
                  <c:v>80.599999999999994</c:v>
                </c:pt>
                <c:pt idx="1">
                  <c:v>69.400000000000006</c:v>
                </c:pt>
                <c:pt idx="2">
                  <c:v>57.5</c:v>
                </c:pt>
                <c:pt idx="4">
                  <c:v>46.3</c:v>
                </c:pt>
                <c:pt idx="5" formatCode="General">
                  <c:v>34.4</c:v>
                </c:pt>
                <c:pt idx="6" formatCode="General">
                  <c:v>21.9</c:v>
                </c:pt>
                <c:pt idx="7" formatCode="General">
                  <c:v>21.3</c:v>
                </c:pt>
                <c:pt idx="8">
                  <c:v>15.6</c:v>
                </c:pt>
                <c:pt idx="9">
                  <c:v>4.4000000000000004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9"/>
        <c:overlap val="100"/>
        <c:axId val="373590544"/>
        <c:axId val="373590936"/>
      </c:barChart>
      <c:catAx>
        <c:axId val="373590544"/>
        <c:scaling>
          <c:orientation val="maxMin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ln w="9572">
            <a:noFill/>
          </a:ln>
        </c:spPr>
        <c:txPr>
          <a:bodyPr rot="0" vert="horz"/>
          <a:lstStyle/>
          <a:p>
            <a:pPr>
              <a:defRPr/>
            </a:pPr>
            <a:endParaRPr lang="hu-HU"/>
          </a:p>
        </c:txPr>
        <c:crossAx val="373590936"/>
        <c:crosses val="autoZero"/>
        <c:auto val="1"/>
        <c:lblAlgn val="ctr"/>
        <c:lblOffset val="100"/>
        <c:noMultiLvlLbl val="0"/>
      </c:catAx>
      <c:valAx>
        <c:axId val="373590936"/>
        <c:scaling>
          <c:orientation val="minMax"/>
        </c:scaling>
        <c:delete val="0"/>
        <c:axPos val="t"/>
        <c:numFmt formatCode="General" sourceLinked="1"/>
        <c:majorTickMark val="none"/>
        <c:minorTickMark val="none"/>
        <c:tickLblPos val="none"/>
        <c:spPr>
          <a:ln w="9572">
            <a:noFill/>
          </a:ln>
        </c:spPr>
        <c:crossAx val="373590544"/>
        <c:crosses val="autoZero"/>
        <c:crossBetween val="between"/>
      </c:valAx>
      <c:spPr>
        <a:noFill/>
        <a:ln w="25527">
          <a:noFill/>
        </a:ln>
      </c:spPr>
    </c:plotArea>
    <c:plotVisOnly val="1"/>
    <c:dispBlanksAs val="gap"/>
    <c:showDLblsOverMax val="0"/>
  </c:chart>
  <c:spPr>
    <a:noFill/>
    <a:ln>
      <a:noFill/>
    </a:ln>
  </c:spPr>
  <c:txPr>
    <a:bodyPr/>
    <a:lstStyle/>
    <a:p>
      <a:pPr>
        <a:defRPr sz="1000" b="0" i="0" u="none" strike="noStrike" baseline="0">
          <a:solidFill>
            <a:srgbClr val="333333"/>
          </a:solidFill>
          <a:latin typeface="+mn-lt"/>
          <a:ea typeface="Arial"/>
          <a:cs typeface="Arial"/>
        </a:defRPr>
      </a:pPr>
      <a:endParaRPr lang="hu-HU"/>
    </a:p>
  </c:txPr>
  <c:externalData r:id="rId2">
    <c:autoUpdate val="0"/>
  </c:externalData>
</c:chartSpace>
</file>

<file path=ppt/charts/chart28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title>
      <c:tx>
        <c:rich>
          <a:bodyPr/>
          <a:lstStyle/>
          <a:p>
            <a:pPr>
              <a:defRPr sz="1000"/>
            </a:pPr>
            <a:r>
              <a:rPr lang="hu-HU" sz="1000"/>
              <a:t>%</a:t>
            </a:r>
          </a:p>
        </c:rich>
      </c:tx>
      <c:layout>
        <c:manualLayout>
          <c:xMode val="edge"/>
          <c:yMode val="edge"/>
          <c:x val="0.96013378549492778"/>
          <c:y val="0.11770195749122107"/>
        </c:manualLayout>
      </c:layout>
      <c:overlay val="0"/>
    </c:title>
    <c:autoTitleDeleted val="0"/>
    <c:plotArea>
      <c:layout>
        <c:manualLayout>
          <c:layoutTarget val="inner"/>
          <c:xMode val="edge"/>
          <c:yMode val="edge"/>
          <c:x val="0.34001577714061154"/>
          <c:y val="0.11740164895408936"/>
          <c:w val="0.65825129899428014"/>
          <c:h val="0.77433372413296753"/>
        </c:manualLayout>
      </c:layout>
      <c:barChart>
        <c:barDir val="bar"/>
        <c:grouping val="stacked"/>
        <c:varyColors val="0"/>
        <c:ser>
          <c:idx val="8"/>
          <c:order val="0"/>
          <c:tx>
            <c:strRef>
              <c:f>Sheet1!$B$1</c:f>
              <c:strCache>
                <c:ptCount val="1"/>
                <c:pt idx="0">
                  <c:v>18-59 évesek</c:v>
                </c:pt>
              </c:strCache>
            </c:strRef>
          </c:tx>
          <c:spPr>
            <a:solidFill>
              <a:srgbClr val="3B0541"/>
            </a:solidFill>
            <a:ln w="25527">
              <a:noFill/>
            </a:ln>
          </c:spPr>
          <c:invertIfNegative val="0"/>
          <c:dLbls>
            <c:numFmt formatCode="#,##0" sourceLinked="0"/>
            <c:spPr>
              <a:noFill/>
              <a:ln w="25527">
                <a:noFill/>
              </a:ln>
            </c:spPr>
            <c:txPr>
              <a:bodyPr/>
              <a:lstStyle/>
              <a:p>
                <a:pPr>
                  <a:defRPr>
                    <a:solidFill>
                      <a:schemeClr val="bg1"/>
                    </a:solidFill>
                  </a:defRPr>
                </a:pPr>
                <a:endParaRPr lang="hu-H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0"/>
              </c:ext>
            </c:extLst>
          </c:dLbls>
          <c:cat>
            <c:strRef>
              <c:f>Sheet1!$A$2:$A$9</c:f>
              <c:strCache>
                <c:ptCount val="8"/>
                <c:pt idx="0">
                  <c:v>az egész országnak</c:v>
                </c:pt>
                <c:pt idx="1">
                  <c:v>magának a gyereknek</c:v>
                </c:pt>
                <c:pt idx="2">
                  <c:v>a gyerek szűk családjának</c:v>
                </c:pt>
                <c:pt idx="3">
                  <c:v>az iskolájának/tanárának/egyesületnek</c:v>
                </c:pt>
                <c:pt idx="4">
                  <c:v>tágabb környezet, osztály</c:v>
                </c:pt>
                <c:pt idx="5">
                  <c:v>baráti körnek</c:v>
                </c:pt>
                <c:pt idx="6">
                  <c:v>lakókörnyezetének</c:v>
                </c:pt>
                <c:pt idx="7">
                  <c:v>egyéb körnek, éspedig:</c:v>
                </c:pt>
              </c:strCache>
            </c:strRef>
          </c:cat>
          <c:val>
            <c:numRef>
              <c:f>Sheet1!$B$2:$B$9</c:f>
              <c:numCache>
                <c:formatCode>0</c:formatCode>
                <c:ptCount val="8"/>
                <c:pt idx="0">
                  <c:v>76.512680193833432</c:v>
                </c:pt>
                <c:pt idx="1">
                  <c:v>76.338091901880077</c:v>
                </c:pt>
                <c:pt idx="2">
                  <c:v>49.005753642576948</c:v>
                </c:pt>
                <c:pt idx="3">
                  <c:v>41.392213302378437</c:v>
                </c:pt>
                <c:pt idx="6">
                  <c:v>26.127844346048157</c:v>
                </c:pt>
                <c:pt idx="7">
                  <c:v>2.8669652155425949</c:v>
                </c:pt>
              </c:numCache>
            </c:numRef>
          </c:val>
        </c:ser>
        <c:ser>
          <c:idx val="0"/>
          <c:order val="1"/>
          <c:tx>
            <c:strRef>
              <c:f>Sheet1!$C$1</c:f>
              <c:strCache>
                <c:ptCount val="1"/>
                <c:pt idx="0">
                  <c:v>köz1</c:v>
                </c:pt>
              </c:strCache>
            </c:strRef>
          </c:tx>
          <c:spPr>
            <a:noFill/>
            <a:ln w="25527">
              <a:noFill/>
            </a:ln>
          </c:spPr>
          <c:invertIfNegative val="0"/>
          <c:cat>
            <c:strRef>
              <c:f>Sheet1!$A$2:$A$9</c:f>
              <c:strCache>
                <c:ptCount val="8"/>
                <c:pt idx="0">
                  <c:v>az egész országnak</c:v>
                </c:pt>
                <c:pt idx="1">
                  <c:v>magának a gyereknek</c:v>
                </c:pt>
                <c:pt idx="2">
                  <c:v>a gyerek szűk családjának</c:v>
                </c:pt>
                <c:pt idx="3">
                  <c:v>az iskolájának/tanárának/egyesületnek</c:v>
                </c:pt>
                <c:pt idx="4">
                  <c:v>tágabb környezet, osztály</c:v>
                </c:pt>
                <c:pt idx="5">
                  <c:v>baráti körnek</c:v>
                </c:pt>
                <c:pt idx="6">
                  <c:v>lakókörnyezetének</c:v>
                </c:pt>
                <c:pt idx="7">
                  <c:v>egyéb körnek, éspedig:</c:v>
                </c:pt>
              </c:strCache>
            </c:strRef>
          </c:cat>
          <c:val>
            <c:numRef>
              <c:f>Sheet1!$C$2:$C$9</c:f>
              <c:numCache>
                <c:formatCode>0.0</c:formatCode>
                <c:ptCount val="8"/>
                <c:pt idx="0">
                  <c:v>10</c:v>
                </c:pt>
                <c:pt idx="1">
                  <c:v>10.174588291953356</c:v>
                </c:pt>
                <c:pt idx="2">
                  <c:v>37.506926551256484</c:v>
                </c:pt>
                <c:pt idx="3">
                  <c:v>45.120466891454996</c:v>
                </c:pt>
                <c:pt idx="4">
                  <c:v>86.512680193833432</c:v>
                </c:pt>
                <c:pt idx="5">
                  <c:v>86.512680193833432</c:v>
                </c:pt>
                <c:pt idx="6">
                  <c:v>60.384835847785276</c:v>
                </c:pt>
                <c:pt idx="7">
                  <c:v>83.64571497829084</c:v>
                </c:pt>
              </c:numCache>
            </c:numRef>
          </c:val>
        </c:ser>
        <c:ser>
          <c:idx val="1"/>
          <c:order val="2"/>
          <c:tx>
            <c:strRef>
              <c:f>Sheet1!$D$1</c:f>
              <c:strCache>
                <c:ptCount val="1"/>
                <c:pt idx="0">
                  <c:v>15-19 évesek</c:v>
                </c:pt>
              </c:strCache>
            </c:strRef>
          </c:tx>
          <c:spPr>
            <a:solidFill>
              <a:srgbClr val="EF5205"/>
            </a:solidFill>
            <a:ln w="25527">
              <a:noFill/>
            </a:ln>
          </c:spPr>
          <c:invertIfNegative val="0"/>
          <c:dLbls>
            <c:numFmt formatCode="#,##0" sourceLinked="0"/>
            <c:spPr>
              <a:noFill/>
              <a:ln w="25527">
                <a:noFill/>
              </a:ln>
            </c:spPr>
            <c:txPr>
              <a:bodyPr/>
              <a:lstStyle/>
              <a:p>
                <a:pPr>
                  <a:defRPr>
                    <a:solidFill>
                      <a:schemeClr val="bg1"/>
                    </a:solidFill>
                  </a:defRPr>
                </a:pPr>
                <a:endParaRPr lang="hu-HU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0"/>
              </c:ext>
            </c:extLst>
          </c:dLbls>
          <c:cat>
            <c:strRef>
              <c:f>Sheet1!$A$2:$A$9</c:f>
              <c:strCache>
                <c:ptCount val="8"/>
                <c:pt idx="0">
                  <c:v>az egész országnak</c:v>
                </c:pt>
                <c:pt idx="1">
                  <c:v>magának a gyereknek</c:v>
                </c:pt>
                <c:pt idx="2">
                  <c:v>a gyerek szűk családjának</c:v>
                </c:pt>
                <c:pt idx="3">
                  <c:v>az iskolájának/tanárának/egyesületnek</c:v>
                </c:pt>
                <c:pt idx="4">
                  <c:v>tágabb környezet, osztály</c:v>
                </c:pt>
                <c:pt idx="5">
                  <c:v>baráti körnek</c:v>
                </c:pt>
                <c:pt idx="6">
                  <c:v>lakókörnyezetének</c:v>
                </c:pt>
                <c:pt idx="7">
                  <c:v>egyéb körnek, éspedig:</c:v>
                </c:pt>
              </c:strCache>
            </c:strRef>
          </c:cat>
          <c:val>
            <c:numRef>
              <c:f>Sheet1!$D$2:$D$9</c:f>
              <c:numCache>
                <c:formatCode>General</c:formatCode>
                <c:ptCount val="8"/>
                <c:pt idx="0">
                  <c:v>74.400000000000006</c:v>
                </c:pt>
                <c:pt idx="1">
                  <c:v>49.4</c:v>
                </c:pt>
                <c:pt idx="2">
                  <c:v>36.299999999999997</c:v>
                </c:pt>
                <c:pt idx="3">
                  <c:v>49.4</c:v>
                </c:pt>
                <c:pt idx="4">
                  <c:v>30.6</c:v>
                </c:pt>
                <c:pt idx="5">
                  <c:v>29.4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9"/>
        <c:overlap val="100"/>
        <c:axId val="373592504"/>
        <c:axId val="373592896"/>
      </c:barChart>
      <c:catAx>
        <c:axId val="373592504"/>
        <c:scaling>
          <c:orientation val="maxMin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ln w="9572">
            <a:noFill/>
          </a:ln>
        </c:spPr>
        <c:txPr>
          <a:bodyPr rot="0" vert="horz"/>
          <a:lstStyle/>
          <a:p>
            <a:pPr>
              <a:defRPr/>
            </a:pPr>
            <a:endParaRPr lang="hu-HU"/>
          </a:p>
        </c:txPr>
        <c:crossAx val="373592896"/>
        <c:crosses val="autoZero"/>
        <c:auto val="1"/>
        <c:lblAlgn val="ctr"/>
        <c:lblOffset val="100"/>
        <c:noMultiLvlLbl val="0"/>
      </c:catAx>
      <c:valAx>
        <c:axId val="373592896"/>
        <c:scaling>
          <c:orientation val="minMax"/>
        </c:scaling>
        <c:delete val="0"/>
        <c:axPos val="t"/>
        <c:numFmt formatCode="0" sourceLinked="1"/>
        <c:majorTickMark val="none"/>
        <c:minorTickMark val="none"/>
        <c:tickLblPos val="none"/>
        <c:spPr>
          <a:ln w="9572">
            <a:noFill/>
          </a:ln>
        </c:spPr>
        <c:crossAx val="373592504"/>
        <c:crosses val="autoZero"/>
        <c:crossBetween val="between"/>
      </c:valAx>
      <c:spPr>
        <a:noFill/>
        <a:ln w="25527">
          <a:noFill/>
        </a:ln>
      </c:spPr>
    </c:plotArea>
    <c:plotVisOnly val="1"/>
    <c:dispBlanksAs val="gap"/>
    <c:showDLblsOverMax val="0"/>
  </c:chart>
  <c:spPr>
    <a:noFill/>
    <a:ln>
      <a:noFill/>
    </a:ln>
  </c:spPr>
  <c:txPr>
    <a:bodyPr/>
    <a:lstStyle/>
    <a:p>
      <a:pPr>
        <a:defRPr sz="1000" b="0" i="0" u="none" strike="noStrike" baseline="0">
          <a:solidFill>
            <a:srgbClr val="333333"/>
          </a:solidFill>
          <a:latin typeface="+mn-lt"/>
          <a:ea typeface="Arial"/>
          <a:cs typeface="Arial"/>
        </a:defRPr>
      </a:pPr>
      <a:endParaRPr lang="hu-HU"/>
    </a:p>
  </c:txPr>
  <c:externalData r:id="rId2">
    <c:autoUpdate val="0"/>
  </c:externalData>
</c:chartSpace>
</file>

<file path=ppt/charts/chart28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title>
      <c:tx>
        <c:rich>
          <a:bodyPr/>
          <a:lstStyle/>
          <a:p>
            <a:pPr>
              <a:defRPr sz="1000"/>
            </a:pPr>
            <a:r>
              <a:rPr lang="hu-HU" sz="1000"/>
              <a:t>%</a:t>
            </a:r>
          </a:p>
        </c:rich>
      </c:tx>
      <c:layout>
        <c:manualLayout>
          <c:xMode val="edge"/>
          <c:yMode val="edge"/>
          <c:x val="0.9734424731104544"/>
          <c:y val="0.2487030586225239"/>
        </c:manualLayout>
      </c:layout>
      <c:overlay val="0"/>
    </c:title>
    <c:autoTitleDeleted val="0"/>
    <c:plotArea>
      <c:layout>
        <c:manualLayout>
          <c:layoutTarget val="inner"/>
          <c:xMode val="edge"/>
          <c:yMode val="edge"/>
          <c:x val="0.28086605440493689"/>
          <c:y val="0.24840275008539217"/>
          <c:w val="0.71740102172995468"/>
          <c:h val="0.73860615109715766"/>
        </c:manualLayout>
      </c:layout>
      <c:barChart>
        <c:barDir val="bar"/>
        <c:grouping val="stacked"/>
        <c:varyColors val="0"/>
        <c:ser>
          <c:idx val="8"/>
          <c:order val="0"/>
          <c:tx>
            <c:strRef>
              <c:f>Sheet1!$B$1</c:f>
              <c:strCache>
                <c:ptCount val="1"/>
                <c:pt idx="0">
                  <c:v>18-59 évesek</c:v>
                </c:pt>
              </c:strCache>
            </c:strRef>
          </c:tx>
          <c:spPr>
            <a:solidFill>
              <a:srgbClr val="3B0541"/>
            </a:solidFill>
            <a:ln w="25527">
              <a:noFill/>
            </a:ln>
          </c:spPr>
          <c:invertIfNegative val="0"/>
          <c:dLbls>
            <c:numFmt formatCode="#,##0" sourceLinked="0"/>
            <c:spPr>
              <a:noFill/>
              <a:ln w="25527">
                <a:noFill/>
              </a:ln>
            </c:spPr>
            <c:txPr>
              <a:bodyPr/>
              <a:lstStyle/>
              <a:p>
                <a:pPr>
                  <a:defRPr>
                    <a:solidFill>
                      <a:schemeClr val="bg1"/>
                    </a:solidFill>
                  </a:defRPr>
                </a:pPr>
                <a:endParaRPr lang="hu-H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0"/>
              </c:ext>
            </c:extLst>
          </c:dLbls>
          <c:cat>
            <c:strRef>
              <c:f>Sheet1!$A$2:$A$8</c:f>
              <c:strCache>
                <c:ptCount val="7"/>
                <c:pt idx="0">
                  <c:v>átadja majd a tudást saját gyerekeinek</c:v>
                </c:pt>
                <c:pt idx="1">
                  <c:v>más tehetségesek támogatása</c:v>
                </c:pt>
                <c:pt idx="2">
                  <c:v>támogatja testvéreit / szüleit</c:v>
                </c:pt>
                <c:pt idx="3">
                  <c:v>itthon vállal munkát, hogy az országnak is haszna legyen a tudásából</c:v>
                </c:pt>
                <c:pt idx="4">
                  <c:v>hátrányos helyzetűek segítése</c:v>
                </c:pt>
                <c:pt idx="5">
                  <c:v>segítség a gyengébbeknek a tanulásban</c:v>
                </c:pt>
                <c:pt idx="6">
                  <c:v>más, éspedig:</c:v>
                </c:pt>
              </c:strCache>
            </c:strRef>
          </c:cat>
          <c:val>
            <c:numRef>
              <c:f>Sheet1!$B$2:$B$8</c:f>
              <c:numCache>
                <c:formatCode>0</c:formatCode>
                <c:ptCount val="7"/>
                <c:pt idx="0">
                  <c:v>70.404085990236325</c:v>
                </c:pt>
                <c:pt idx="1">
                  <c:v>64.787239425571755</c:v>
                </c:pt>
                <c:pt idx="2">
                  <c:v>53.882414729868998</c:v>
                </c:pt>
                <c:pt idx="3">
                  <c:v>51.436669631355265</c:v>
                </c:pt>
                <c:pt idx="4">
                  <c:v>40.664595918009788</c:v>
                </c:pt>
                <c:pt idx="5">
                  <c:v>38.745366715713693</c:v>
                </c:pt>
                <c:pt idx="6">
                  <c:v>3.1277501453510759</c:v>
                </c:pt>
              </c:numCache>
            </c:numRef>
          </c:val>
        </c:ser>
        <c:ser>
          <c:idx val="0"/>
          <c:order val="1"/>
          <c:tx>
            <c:strRef>
              <c:f>Sheet1!$C$1</c:f>
              <c:strCache>
                <c:ptCount val="1"/>
                <c:pt idx="0">
                  <c:v>köz1</c:v>
                </c:pt>
              </c:strCache>
            </c:strRef>
          </c:tx>
          <c:spPr>
            <a:noFill/>
            <a:ln w="25527">
              <a:noFill/>
            </a:ln>
          </c:spPr>
          <c:invertIfNegative val="0"/>
          <c:cat>
            <c:strRef>
              <c:f>Sheet1!$A$2:$A$8</c:f>
              <c:strCache>
                <c:ptCount val="7"/>
                <c:pt idx="0">
                  <c:v>átadja majd a tudást saját gyerekeinek</c:v>
                </c:pt>
                <c:pt idx="1">
                  <c:v>más tehetségesek támogatása</c:v>
                </c:pt>
                <c:pt idx="2">
                  <c:v>támogatja testvéreit / szüleit</c:v>
                </c:pt>
                <c:pt idx="3">
                  <c:v>itthon vállal munkát, hogy az országnak is haszna legyen a tudásából</c:v>
                </c:pt>
                <c:pt idx="4">
                  <c:v>hátrányos helyzetűek segítése</c:v>
                </c:pt>
                <c:pt idx="5">
                  <c:v>segítség a gyengébbeknek a tanulásban</c:v>
                </c:pt>
                <c:pt idx="6">
                  <c:v>más, éspedig:</c:v>
                </c:pt>
              </c:strCache>
            </c:strRef>
          </c:cat>
          <c:val>
            <c:numRef>
              <c:f>Sheet1!$C$2:$C$8</c:f>
              <c:numCache>
                <c:formatCode>0.0</c:formatCode>
                <c:ptCount val="7"/>
                <c:pt idx="0">
                  <c:v>10</c:v>
                </c:pt>
                <c:pt idx="1">
                  <c:v>15.61684656466457</c:v>
                </c:pt>
                <c:pt idx="2">
                  <c:v>26.521671260367327</c:v>
                </c:pt>
                <c:pt idx="3">
                  <c:v>28.96741635888106</c:v>
                </c:pt>
                <c:pt idx="4">
                  <c:v>39.739490072226538</c:v>
                </c:pt>
                <c:pt idx="5">
                  <c:v>41.658719274522632</c:v>
                </c:pt>
                <c:pt idx="6">
                  <c:v>77.276335844885253</c:v>
                </c:pt>
              </c:numCache>
            </c:numRef>
          </c:val>
        </c:ser>
        <c:ser>
          <c:idx val="1"/>
          <c:order val="2"/>
          <c:tx>
            <c:strRef>
              <c:f>Sheet1!$D$1</c:f>
              <c:strCache>
                <c:ptCount val="1"/>
                <c:pt idx="0">
                  <c:v>15-19 évesek</c:v>
                </c:pt>
              </c:strCache>
            </c:strRef>
          </c:tx>
          <c:spPr>
            <a:solidFill>
              <a:srgbClr val="EF5205"/>
            </a:solidFill>
            <a:ln w="25527">
              <a:noFill/>
            </a:ln>
          </c:spPr>
          <c:invertIfNegative val="0"/>
          <c:dLbls>
            <c:numFmt formatCode="#,##0" sourceLinked="0"/>
            <c:spPr>
              <a:noFill/>
              <a:ln w="25527">
                <a:noFill/>
              </a:ln>
            </c:spPr>
            <c:txPr>
              <a:bodyPr/>
              <a:lstStyle/>
              <a:p>
                <a:pPr>
                  <a:defRPr>
                    <a:solidFill>
                      <a:schemeClr val="bg1"/>
                    </a:solidFill>
                  </a:defRPr>
                </a:pPr>
                <a:endParaRPr lang="hu-HU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0"/>
              </c:ext>
            </c:extLst>
          </c:dLbls>
          <c:cat>
            <c:strRef>
              <c:f>Sheet1!$A$2:$A$8</c:f>
              <c:strCache>
                <c:ptCount val="7"/>
                <c:pt idx="0">
                  <c:v>átadja majd a tudást saját gyerekeinek</c:v>
                </c:pt>
                <c:pt idx="1">
                  <c:v>más tehetségesek támogatása</c:v>
                </c:pt>
                <c:pt idx="2">
                  <c:v>támogatja testvéreit / szüleit</c:v>
                </c:pt>
                <c:pt idx="3">
                  <c:v>itthon vállal munkát, hogy az országnak is haszna legyen a tudásából</c:v>
                </c:pt>
                <c:pt idx="4">
                  <c:v>hátrányos helyzetűek segítése</c:v>
                </c:pt>
                <c:pt idx="5">
                  <c:v>segítség a gyengébbeknek a tanulásban</c:v>
                </c:pt>
                <c:pt idx="6">
                  <c:v>más, éspedig:</c:v>
                </c:pt>
              </c:strCache>
            </c:strRef>
          </c:cat>
          <c:val>
            <c:numRef>
              <c:f>Sheet1!$D$2:$D$8</c:f>
              <c:numCache>
                <c:formatCode>General</c:formatCode>
                <c:ptCount val="7"/>
                <c:pt idx="0">
                  <c:v>62.5</c:v>
                </c:pt>
                <c:pt idx="1">
                  <c:v>42.5</c:v>
                </c:pt>
                <c:pt idx="2">
                  <c:v>60.6</c:v>
                </c:pt>
                <c:pt idx="3">
                  <c:v>28.1</c:v>
                </c:pt>
                <c:pt idx="4">
                  <c:v>33.1</c:v>
                </c:pt>
                <c:pt idx="5">
                  <c:v>61.3</c:v>
                </c:pt>
                <c:pt idx="6">
                  <c:v>3.1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9"/>
        <c:overlap val="100"/>
        <c:axId val="373594072"/>
        <c:axId val="373594464"/>
      </c:barChart>
      <c:catAx>
        <c:axId val="373594072"/>
        <c:scaling>
          <c:orientation val="maxMin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ln w="9572">
            <a:noFill/>
          </a:ln>
        </c:spPr>
        <c:txPr>
          <a:bodyPr rot="0" vert="horz"/>
          <a:lstStyle/>
          <a:p>
            <a:pPr>
              <a:defRPr/>
            </a:pPr>
            <a:endParaRPr lang="hu-HU"/>
          </a:p>
        </c:txPr>
        <c:crossAx val="373594464"/>
        <c:crosses val="autoZero"/>
        <c:auto val="1"/>
        <c:lblAlgn val="ctr"/>
        <c:lblOffset val="100"/>
        <c:noMultiLvlLbl val="0"/>
      </c:catAx>
      <c:valAx>
        <c:axId val="373594464"/>
        <c:scaling>
          <c:orientation val="minMax"/>
        </c:scaling>
        <c:delete val="0"/>
        <c:axPos val="t"/>
        <c:numFmt formatCode="0" sourceLinked="1"/>
        <c:majorTickMark val="none"/>
        <c:minorTickMark val="none"/>
        <c:tickLblPos val="none"/>
        <c:spPr>
          <a:ln w="9572">
            <a:noFill/>
          </a:ln>
        </c:spPr>
        <c:crossAx val="373594072"/>
        <c:crosses val="autoZero"/>
        <c:crossBetween val="between"/>
      </c:valAx>
      <c:spPr>
        <a:noFill/>
        <a:ln w="25527">
          <a:noFill/>
        </a:ln>
      </c:spPr>
    </c:plotArea>
    <c:plotVisOnly val="1"/>
    <c:dispBlanksAs val="gap"/>
    <c:showDLblsOverMax val="0"/>
  </c:chart>
  <c:spPr>
    <a:noFill/>
    <a:ln>
      <a:noFill/>
    </a:ln>
  </c:spPr>
  <c:txPr>
    <a:bodyPr/>
    <a:lstStyle/>
    <a:p>
      <a:pPr>
        <a:defRPr sz="1000" b="0" i="0" u="none" strike="noStrike" baseline="0">
          <a:solidFill>
            <a:srgbClr val="333333"/>
          </a:solidFill>
          <a:latin typeface="+mn-lt"/>
          <a:ea typeface="Arial"/>
          <a:cs typeface="Arial"/>
        </a:defRPr>
      </a:pPr>
      <a:endParaRPr lang="hu-HU"/>
    </a:p>
  </c:txPr>
  <c:externalData r:id="rId2">
    <c:autoUpdate val="0"/>
  </c:externalData>
</c:chartSpace>
</file>

<file path=ppt/charts/chart2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1.7224236363670931E-2"/>
          <c:y val="2.4269712764777643E-2"/>
          <c:w val="0.80794501172046551"/>
          <c:h val="0.95146057447044474"/>
        </c:manualLayout>
      </c:layout>
      <c:barChart>
        <c:barDir val="bar"/>
        <c:grouping val="stacked"/>
        <c:varyColors val="0"/>
        <c:ser>
          <c:idx val="0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spPr>
            <a:solidFill>
              <a:srgbClr val="F7911E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0.5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</c:ser>
        <c:ser>
          <c:idx val="1"/>
          <c:order val="1"/>
          <c:tx>
            <c:strRef>
              <c:f>Munka1!$C$1</c:f>
              <c:strCache>
                <c:ptCount val="1"/>
                <c:pt idx="0">
                  <c:v>Sorozat 2</c:v>
                </c:pt>
              </c:strCache>
            </c:strRef>
          </c:tx>
          <c:spPr>
            <a:solidFill>
              <a:srgbClr val="EF5205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Munka1!$C$2:$C$5</c:f>
              <c:numCache>
                <c:formatCode>General</c:formatCode>
                <c:ptCount val="4"/>
                <c:pt idx="0">
                  <c:v>2.4</c:v>
                </c:pt>
                <c:pt idx="1">
                  <c:v>1.4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</c:ser>
        <c:ser>
          <c:idx val="2"/>
          <c:order val="2"/>
          <c:tx>
            <c:strRef>
              <c:f>Munka1!$D$1</c:f>
              <c:strCache>
                <c:ptCount val="1"/>
                <c:pt idx="0">
                  <c:v>Sorozat 3</c:v>
                </c:pt>
              </c:strCache>
            </c:strRef>
          </c:tx>
          <c:spPr>
            <a:solidFill>
              <a:srgbClr val="C50017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Munka1!$D$2:$D$5</c:f>
              <c:numCache>
                <c:formatCode>General</c:formatCode>
                <c:ptCount val="4"/>
                <c:pt idx="0">
                  <c:v>1</c:v>
                </c:pt>
                <c:pt idx="1">
                  <c:v>1.5</c:v>
                </c:pt>
                <c:pt idx="2">
                  <c:v>0.7</c:v>
                </c:pt>
                <c:pt idx="3">
                  <c:v>3.3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0"/>
        <c:overlap val="100"/>
        <c:axId val="282356160"/>
        <c:axId val="282356552"/>
      </c:barChart>
      <c:catAx>
        <c:axId val="282356160"/>
        <c:scaling>
          <c:orientation val="minMax"/>
        </c:scaling>
        <c:delete val="1"/>
        <c:axPos val="l"/>
        <c:numFmt formatCode="General" sourceLinked="0"/>
        <c:majorTickMark val="none"/>
        <c:minorTickMark val="none"/>
        <c:tickLblPos val="nextTo"/>
        <c:crossAx val="282356552"/>
        <c:crosses val="autoZero"/>
        <c:auto val="1"/>
        <c:lblAlgn val="ctr"/>
        <c:lblOffset val="100"/>
        <c:noMultiLvlLbl val="0"/>
      </c:catAx>
      <c:valAx>
        <c:axId val="282356552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one"/>
        <c:crossAx val="282356160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hu-HU"/>
    </a:p>
  </c:txPr>
  <c:externalData r:id="rId2">
    <c:autoUpdate val="0"/>
  </c:externalData>
</c:chartSpace>
</file>

<file path=ppt/charts/chart29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0.20692890098534353"/>
          <c:y val="0.19481139053167737"/>
          <c:w val="0.79133817514954807"/>
          <c:h val="0.77433372413296753"/>
        </c:manualLayout>
      </c:layout>
      <c:barChart>
        <c:barDir val="bar"/>
        <c:grouping val="stacked"/>
        <c:varyColors val="0"/>
        <c:ser>
          <c:idx val="8"/>
          <c:order val="0"/>
          <c:tx>
            <c:strRef>
              <c:f>Sheet1!$B$1</c:f>
              <c:strCache>
                <c:ptCount val="1"/>
                <c:pt idx="0">
                  <c:v>18-59 évesek</c:v>
                </c:pt>
              </c:strCache>
            </c:strRef>
          </c:tx>
          <c:spPr>
            <a:solidFill>
              <a:srgbClr val="3B0541"/>
            </a:solidFill>
            <a:ln w="25527">
              <a:noFill/>
            </a:ln>
          </c:spPr>
          <c:invertIfNegative val="0"/>
          <c:dLbls>
            <c:numFmt formatCode="#,##0" sourceLinked="0"/>
            <c:spPr>
              <a:noFill/>
              <a:ln w="25527">
                <a:noFill/>
              </a:ln>
            </c:spPr>
            <c:txPr>
              <a:bodyPr/>
              <a:lstStyle/>
              <a:p>
                <a:pPr>
                  <a:defRPr>
                    <a:solidFill>
                      <a:schemeClr val="bg1"/>
                    </a:solidFill>
                  </a:defRPr>
                </a:pPr>
                <a:endParaRPr lang="hu-H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0"/>
              </c:ext>
            </c:extLst>
          </c:dLbls>
          <c:cat>
            <c:strRef>
              <c:f>Sheet1!$A$2:$A$10</c:f>
              <c:strCache>
                <c:ptCount val="9"/>
                <c:pt idx="0">
                  <c:v>szülő/család</c:v>
                </c:pt>
                <c:pt idx="1">
                  <c:v>iskolai tanár/ovónő</c:v>
                </c:pt>
                <c:pt idx="2">
                  <c:v>magyar állam</c:v>
                </c:pt>
                <c:pt idx="3">
                  <c:v>külön tanár / edző</c:v>
                </c:pt>
                <c:pt idx="4">
                  <c:v>alapítványok, egyesületek</c:v>
                </c:pt>
                <c:pt idx="5">
                  <c:v>EU</c:v>
                </c:pt>
                <c:pt idx="6">
                  <c:v>egyetemi tanár</c:v>
                </c:pt>
                <c:pt idx="7">
                  <c:v>helyi önkormányzat</c:v>
                </c:pt>
                <c:pt idx="8">
                  <c:v>cégek</c:v>
                </c:pt>
              </c:strCache>
            </c:strRef>
          </c:cat>
          <c:val>
            <c:numRef>
              <c:f>Sheet1!$B$2:$B$10</c:f>
              <c:numCache>
                <c:formatCode>0</c:formatCode>
                <c:ptCount val="9"/>
                <c:pt idx="0">
                  <c:v>57.5</c:v>
                </c:pt>
                <c:pt idx="1">
                  <c:v>20.399999999999999</c:v>
                </c:pt>
                <c:pt idx="2">
                  <c:v>9</c:v>
                </c:pt>
                <c:pt idx="3">
                  <c:v>5.0999999999999996</c:v>
                </c:pt>
                <c:pt idx="4">
                  <c:v>2.6</c:v>
                </c:pt>
                <c:pt idx="5">
                  <c:v>2.7</c:v>
                </c:pt>
                <c:pt idx="6">
                  <c:v>1.4</c:v>
                </c:pt>
                <c:pt idx="7">
                  <c:v>1.2</c:v>
                </c:pt>
                <c:pt idx="8">
                  <c:v>0.1</c:v>
                </c:pt>
              </c:numCache>
            </c:numRef>
          </c:val>
        </c:ser>
        <c:ser>
          <c:idx val="0"/>
          <c:order val="1"/>
          <c:tx>
            <c:strRef>
              <c:f>Sheet1!$C$1</c:f>
              <c:strCache>
                <c:ptCount val="1"/>
                <c:pt idx="0">
                  <c:v>köz1</c:v>
                </c:pt>
              </c:strCache>
            </c:strRef>
          </c:tx>
          <c:spPr>
            <a:noFill/>
            <a:ln w="25527">
              <a:noFill/>
            </a:ln>
          </c:spPr>
          <c:invertIfNegative val="0"/>
          <c:cat>
            <c:strRef>
              <c:f>Sheet1!$A$2:$A$10</c:f>
              <c:strCache>
                <c:ptCount val="9"/>
                <c:pt idx="0">
                  <c:v>szülő/család</c:v>
                </c:pt>
                <c:pt idx="1">
                  <c:v>iskolai tanár/ovónő</c:v>
                </c:pt>
                <c:pt idx="2">
                  <c:v>magyar állam</c:v>
                </c:pt>
                <c:pt idx="3">
                  <c:v>külön tanár / edző</c:v>
                </c:pt>
                <c:pt idx="4">
                  <c:v>alapítványok, egyesületek</c:v>
                </c:pt>
                <c:pt idx="5">
                  <c:v>EU</c:v>
                </c:pt>
                <c:pt idx="6">
                  <c:v>egyetemi tanár</c:v>
                </c:pt>
                <c:pt idx="7">
                  <c:v>helyi önkormányzat</c:v>
                </c:pt>
                <c:pt idx="8">
                  <c:v>cégek</c:v>
                </c:pt>
              </c:strCache>
            </c:strRef>
          </c:cat>
          <c:val>
            <c:numRef>
              <c:f>Sheet1!$C$2:$C$10</c:f>
              <c:numCache>
                <c:formatCode>0.0</c:formatCode>
                <c:ptCount val="9"/>
                <c:pt idx="0">
                  <c:v>10</c:v>
                </c:pt>
                <c:pt idx="1">
                  <c:v>47.1</c:v>
                </c:pt>
                <c:pt idx="2" formatCode="General">
                  <c:v>58.5</c:v>
                </c:pt>
                <c:pt idx="3">
                  <c:v>62.4</c:v>
                </c:pt>
                <c:pt idx="4">
                  <c:v>64.900000000000006</c:v>
                </c:pt>
                <c:pt idx="5" formatCode="General">
                  <c:v>64.8</c:v>
                </c:pt>
                <c:pt idx="6">
                  <c:v>66.099999999999994</c:v>
                </c:pt>
                <c:pt idx="7" formatCode="General">
                  <c:v>66.3</c:v>
                </c:pt>
                <c:pt idx="8">
                  <c:v>67.400000000000006</c:v>
                </c:pt>
              </c:numCache>
            </c:numRef>
          </c:val>
        </c:ser>
        <c:ser>
          <c:idx val="1"/>
          <c:order val="2"/>
          <c:tx>
            <c:strRef>
              <c:f>Sheet1!$D$1</c:f>
              <c:strCache>
                <c:ptCount val="1"/>
                <c:pt idx="0">
                  <c:v>15-19 évesek</c:v>
                </c:pt>
              </c:strCache>
            </c:strRef>
          </c:tx>
          <c:spPr>
            <a:solidFill>
              <a:srgbClr val="EF5205"/>
            </a:solidFill>
            <a:ln w="25527">
              <a:noFill/>
            </a:ln>
          </c:spPr>
          <c:invertIfNegative val="0"/>
          <c:dLbls>
            <c:numFmt formatCode="#,##0" sourceLinked="0"/>
            <c:spPr>
              <a:noFill/>
              <a:ln w="25527">
                <a:noFill/>
              </a:ln>
            </c:spPr>
            <c:txPr>
              <a:bodyPr/>
              <a:lstStyle/>
              <a:p>
                <a:pPr>
                  <a:defRPr>
                    <a:solidFill>
                      <a:schemeClr val="bg1"/>
                    </a:solidFill>
                  </a:defRPr>
                </a:pPr>
                <a:endParaRPr lang="hu-HU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0"/>
              </c:ext>
            </c:extLst>
          </c:dLbls>
          <c:cat>
            <c:strRef>
              <c:f>Sheet1!$A$2:$A$10</c:f>
              <c:strCache>
                <c:ptCount val="9"/>
                <c:pt idx="0">
                  <c:v>szülő/család</c:v>
                </c:pt>
                <c:pt idx="1">
                  <c:v>iskolai tanár/ovónő</c:v>
                </c:pt>
                <c:pt idx="2">
                  <c:v>magyar állam</c:v>
                </c:pt>
                <c:pt idx="3">
                  <c:v>külön tanár / edző</c:v>
                </c:pt>
                <c:pt idx="4">
                  <c:v>alapítványok, egyesületek</c:v>
                </c:pt>
                <c:pt idx="5">
                  <c:v>EU</c:v>
                </c:pt>
                <c:pt idx="6">
                  <c:v>egyetemi tanár</c:v>
                </c:pt>
                <c:pt idx="7">
                  <c:v>helyi önkormányzat</c:v>
                </c:pt>
                <c:pt idx="8">
                  <c:v>cégek</c:v>
                </c:pt>
              </c:strCache>
            </c:strRef>
          </c:cat>
          <c:val>
            <c:numRef>
              <c:f>Sheet1!$D$2:$D$10</c:f>
              <c:numCache>
                <c:formatCode>0</c:formatCode>
                <c:ptCount val="9"/>
                <c:pt idx="0">
                  <c:v>65.400000000000006</c:v>
                </c:pt>
                <c:pt idx="1">
                  <c:v>6.5</c:v>
                </c:pt>
                <c:pt idx="2">
                  <c:v>7.8</c:v>
                </c:pt>
                <c:pt idx="3">
                  <c:v>4.5</c:v>
                </c:pt>
                <c:pt idx="4">
                  <c:v>5.2</c:v>
                </c:pt>
                <c:pt idx="5">
                  <c:v>10</c:v>
                </c:pt>
                <c:pt idx="6">
                  <c:v>0.7</c:v>
                </c:pt>
                <c:pt idx="7">
                  <c:v>1.9</c:v>
                </c:pt>
                <c:pt idx="8">
                  <c:v>1.3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9"/>
        <c:overlap val="100"/>
        <c:axId val="373581136"/>
        <c:axId val="373596032"/>
      </c:barChart>
      <c:catAx>
        <c:axId val="373581136"/>
        <c:scaling>
          <c:orientation val="maxMin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ln w="9572">
            <a:noFill/>
          </a:ln>
        </c:spPr>
        <c:txPr>
          <a:bodyPr rot="0" vert="horz"/>
          <a:lstStyle/>
          <a:p>
            <a:pPr>
              <a:defRPr/>
            </a:pPr>
            <a:endParaRPr lang="hu-HU"/>
          </a:p>
        </c:txPr>
        <c:crossAx val="373596032"/>
        <c:crosses val="autoZero"/>
        <c:auto val="1"/>
        <c:lblAlgn val="ctr"/>
        <c:lblOffset val="100"/>
        <c:noMultiLvlLbl val="0"/>
      </c:catAx>
      <c:valAx>
        <c:axId val="373596032"/>
        <c:scaling>
          <c:orientation val="minMax"/>
        </c:scaling>
        <c:delete val="0"/>
        <c:axPos val="t"/>
        <c:numFmt formatCode="0" sourceLinked="1"/>
        <c:majorTickMark val="none"/>
        <c:minorTickMark val="none"/>
        <c:tickLblPos val="none"/>
        <c:spPr>
          <a:ln w="9572">
            <a:noFill/>
          </a:ln>
        </c:spPr>
        <c:crossAx val="373581136"/>
        <c:crosses val="autoZero"/>
        <c:crossBetween val="between"/>
      </c:valAx>
      <c:spPr>
        <a:noFill/>
        <a:ln w="25527">
          <a:noFill/>
        </a:ln>
      </c:spPr>
    </c:plotArea>
    <c:plotVisOnly val="1"/>
    <c:dispBlanksAs val="gap"/>
    <c:showDLblsOverMax val="0"/>
  </c:chart>
  <c:spPr>
    <a:noFill/>
    <a:ln>
      <a:noFill/>
    </a:ln>
  </c:spPr>
  <c:txPr>
    <a:bodyPr/>
    <a:lstStyle/>
    <a:p>
      <a:pPr>
        <a:defRPr sz="1000" b="0" i="0" u="none" strike="noStrike" baseline="0">
          <a:solidFill>
            <a:srgbClr val="333333"/>
          </a:solidFill>
          <a:latin typeface="+mn-lt"/>
          <a:ea typeface="Arial"/>
          <a:cs typeface="Arial"/>
        </a:defRPr>
      </a:pPr>
      <a:endParaRPr lang="hu-HU"/>
    </a:p>
  </c:txPr>
  <c:externalData r:id="rId2">
    <c:autoUpdate val="0"/>
  </c:externalData>
</c:chartSpace>
</file>

<file path=ppt/charts/chart29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title>
      <c:tx>
        <c:rich>
          <a:bodyPr/>
          <a:lstStyle/>
          <a:p>
            <a:pPr>
              <a:defRPr sz="1000"/>
            </a:pPr>
            <a:r>
              <a:rPr lang="hu-HU" sz="1000"/>
              <a:t>%</a:t>
            </a:r>
          </a:p>
        </c:rich>
      </c:tx>
      <c:layout>
        <c:manualLayout>
          <c:xMode val="edge"/>
          <c:yMode val="edge"/>
          <c:x val="0.96013378549492778"/>
          <c:y val="0.11770195749122107"/>
        </c:manualLayout>
      </c:layout>
      <c:overlay val="0"/>
    </c:title>
    <c:autoTitleDeleted val="0"/>
    <c:plotArea>
      <c:layout>
        <c:manualLayout>
          <c:layoutTarget val="inner"/>
          <c:xMode val="edge"/>
          <c:yMode val="edge"/>
          <c:x val="0.20692890098534353"/>
          <c:y val="0.11740164895408936"/>
          <c:w val="0.79133817514954807"/>
          <c:h val="0.77433372413296753"/>
        </c:manualLayout>
      </c:layout>
      <c:barChart>
        <c:barDir val="bar"/>
        <c:grouping val="stacked"/>
        <c:varyColors val="0"/>
        <c:ser>
          <c:idx val="8"/>
          <c:order val="0"/>
          <c:tx>
            <c:strRef>
              <c:f>Sheet1!$B$1</c:f>
              <c:strCache>
                <c:ptCount val="1"/>
                <c:pt idx="0">
                  <c:v>Teljes minta</c:v>
                </c:pt>
              </c:strCache>
            </c:strRef>
          </c:tx>
          <c:spPr>
            <a:solidFill>
              <a:srgbClr val="7A2280"/>
            </a:solidFill>
            <a:ln w="25527">
              <a:noFill/>
            </a:ln>
          </c:spPr>
          <c:invertIfNegative val="0"/>
          <c:dLbls>
            <c:numFmt formatCode="#,##0" sourceLinked="0"/>
            <c:spPr>
              <a:noFill/>
              <a:ln w="25527">
                <a:noFill/>
              </a:ln>
            </c:spPr>
            <c:txPr>
              <a:bodyPr/>
              <a:lstStyle/>
              <a:p>
                <a:pPr>
                  <a:defRPr>
                    <a:solidFill>
                      <a:schemeClr val="bg1"/>
                    </a:solidFill>
                  </a:defRPr>
                </a:pPr>
                <a:endParaRPr lang="hu-H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0"/>
              </c:ext>
            </c:extLst>
          </c:dLbls>
          <c:cat>
            <c:strRef>
              <c:f>Sheet1!$A$2:$A$7</c:f>
              <c:strCache>
                <c:ptCount val="6"/>
                <c:pt idx="0">
                  <c:v>részvétel/indulás versenyeken</c:v>
                </c:pt>
                <c:pt idx="1">
                  <c:v>iskolán kívüli különóra, képzés</c:v>
                </c:pt>
                <c:pt idx="2">
                  <c:v>iskolában egyénre szabott tanterv,külön feladatok</c:v>
                </c:pt>
                <c:pt idx="3">
                  <c:v>iskolában délutáni szakkör, különóra</c:v>
                </c:pt>
                <c:pt idx="4">
                  <c:v>táborok</c:v>
                </c:pt>
                <c:pt idx="5">
                  <c:v>egyéb, éspedig:</c:v>
                </c:pt>
              </c:strCache>
            </c:strRef>
          </c:cat>
          <c:val>
            <c:numRef>
              <c:f>Sheet1!$B$2:$B$7</c:f>
              <c:numCache>
                <c:formatCode>0</c:formatCode>
                <c:ptCount val="6"/>
                <c:pt idx="0">
                  <c:v>79.796225492068643</c:v>
                </c:pt>
                <c:pt idx="1">
                  <c:v>69.494129256556505</c:v>
                </c:pt>
                <c:pt idx="2">
                  <c:v>54.212841175024693</c:v>
                </c:pt>
                <c:pt idx="3">
                  <c:v>52.330026242194187</c:v>
                </c:pt>
                <c:pt idx="4">
                  <c:v>41.22435306021265</c:v>
                </c:pt>
                <c:pt idx="5">
                  <c:v>2.9424237739359271</c:v>
                </c:pt>
              </c:numCache>
            </c:numRef>
          </c:val>
        </c:ser>
        <c:ser>
          <c:idx val="0"/>
          <c:order val="1"/>
          <c:tx>
            <c:strRef>
              <c:f>Sheet1!$C$1</c:f>
              <c:strCache>
                <c:ptCount val="1"/>
                <c:pt idx="0">
                  <c:v>köz1</c:v>
                </c:pt>
              </c:strCache>
            </c:strRef>
          </c:tx>
          <c:spPr>
            <a:noFill/>
            <a:ln w="25527">
              <a:noFill/>
            </a:ln>
          </c:spPr>
          <c:invertIfNegative val="0"/>
          <c:cat>
            <c:strRef>
              <c:f>Sheet1!$A$2:$A$7</c:f>
              <c:strCache>
                <c:ptCount val="6"/>
                <c:pt idx="0">
                  <c:v>részvétel/indulás versenyeken</c:v>
                </c:pt>
                <c:pt idx="1">
                  <c:v>iskolán kívüli különóra, képzés</c:v>
                </c:pt>
                <c:pt idx="2">
                  <c:v>iskolában egyénre szabott tanterv,külön feladatok</c:v>
                </c:pt>
                <c:pt idx="3">
                  <c:v>iskolában délutáni szakkör, különóra</c:v>
                </c:pt>
                <c:pt idx="4">
                  <c:v>táborok</c:v>
                </c:pt>
                <c:pt idx="5">
                  <c:v>egyéb, éspedig:</c:v>
                </c:pt>
              </c:strCache>
            </c:strRef>
          </c:cat>
          <c:val>
            <c:numRef>
              <c:f>Sheet1!$C$2:$C$7</c:f>
              <c:numCache>
                <c:formatCode>0.0</c:formatCode>
                <c:ptCount val="6"/>
                <c:pt idx="0">
                  <c:v>10</c:v>
                </c:pt>
                <c:pt idx="1">
                  <c:v>20.302096235512138</c:v>
                </c:pt>
                <c:pt idx="2">
                  <c:v>35.583384317043951</c:v>
                </c:pt>
                <c:pt idx="3">
                  <c:v>37.466199249874457</c:v>
                </c:pt>
                <c:pt idx="4">
                  <c:v>48.571872431855994</c:v>
                </c:pt>
                <c:pt idx="5">
                  <c:v>86.853801718132715</c:v>
                </c:pt>
              </c:numCache>
            </c:numRef>
          </c:val>
        </c:ser>
        <c:ser>
          <c:idx val="1"/>
          <c:order val="2"/>
          <c:tx>
            <c:strRef>
              <c:f>Sheet1!$D$1</c:f>
              <c:strCache>
                <c:ptCount val="1"/>
                <c:pt idx="0">
                  <c:v>6-19 éves</c:v>
                </c:pt>
              </c:strCache>
            </c:strRef>
          </c:tx>
          <c:spPr>
            <a:solidFill>
              <a:srgbClr val="3B0541"/>
            </a:solidFill>
            <a:ln w="25527">
              <a:noFill/>
            </a:ln>
          </c:spPr>
          <c:invertIfNegative val="0"/>
          <c:dLbls>
            <c:numFmt formatCode="#,##0" sourceLinked="0"/>
            <c:spPr>
              <a:noFill/>
              <a:ln w="25527">
                <a:noFill/>
              </a:ln>
            </c:spPr>
            <c:txPr>
              <a:bodyPr/>
              <a:lstStyle/>
              <a:p>
                <a:pPr>
                  <a:defRPr>
                    <a:solidFill>
                      <a:schemeClr val="bg1"/>
                    </a:solidFill>
                  </a:defRPr>
                </a:pPr>
                <a:endParaRPr lang="hu-HU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0"/>
              </c:ext>
            </c:extLst>
          </c:dLbls>
          <c:cat>
            <c:strRef>
              <c:f>Sheet1!$A$2:$A$7</c:f>
              <c:strCache>
                <c:ptCount val="6"/>
                <c:pt idx="0">
                  <c:v>részvétel/indulás versenyeken</c:v>
                </c:pt>
                <c:pt idx="1">
                  <c:v>iskolán kívüli különóra, képzés</c:v>
                </c:pt>
                <c:pt idx="2">
                  <c:v>iskolában egyénre szabott tanterv,külön feladatok</c:v>
                </c:pt>
                <c:pt idx="3">
                  <c:v>iskolában délutáni szakkör, különóra</c:v>
                </c:pt>
                <c:pt idx="4">
                  <c:v>táborok</c:v>
                </c:pt>
                <c:pt idx="5">
                  <c:v>egyéb, éspedig:</c:v>
                </c:pt>
              </c:strCache>
            </c:strRef>
          </c:cat>
          <c:val>
            <c:numRef>
              <c:f>Sheet1!$D$2:$D$7</c:f>
              <c:numCache>
                <c:formatCode>0</c:formatCode>
                <c:ptCount val="6"/>
                <c:pt idx="0">
                  <c:v>83.608621750499609</c:v>
                </c:pt>
                <c:pt idx="1">
                  <c:v>66.362042061142091</c:v>
                </c:pt>
                <c:pt idx="2">
                  <c:v>61.254501234471199</c:v>
                </c:pt>
                <c:pt idx="3">
                  <c:v>48.74520862292411</c:v>
                </c:pt>
                <c:pt idx="4">
                  <c:v>37.117460525222498</c:v>
                </c:pt>
                <c:pt idx="5">
                  <c:v>2.9121698807770624</c:v>
                </c:pt>
              </c:numCache>
            </c:numRef>
          </c:val>
        </c:ser>
        <c:ser>
          <c:idx val="2"/>
          <c:order val="3"/>
          <c:tx>
            <c:strRef>
              <c:f>Sheet1!$E$1</c:f>
              <c:strCache>
                <c:ptCount val="1"/>
                <c:pt idx="0">
                  <c:v>köz2</c:v>
                </c:pt>
              </c:strCache>
            </c:strRef>
          </c:tx>
          <c:spPr>
            <a:noFill/>
          </c:spPr>
          <c:invertIfNegative val="0"/>
          <c:cat>
            <c:strRef>
              <c:f>Sheet1!$A$2:$A$7</c:f>
              <c:strCache>
                <c:ptCount val="6"/>
                <c:pt idx="0">
                  <c:v>részvétel/indulás versenyeken</c:v>
                </c:pt>
                <c:pt idx="1">
                  <c:v>iskolán kívüli különóra, képzés</c:v>
                </c:pt>
                <c:pt idx="2">
                  <c:v>iskolában egyénre szabott tanterv,külön feladatok</c:v>
                </c:pt>
                <c:pt idx="3">
                  <c:v>iskolában délutáni szakkör, különóra</c:v>
                </c:pt>
                <c:pt idx="4">
                  <c:v>táborok</c:v>
                </c:pt>
                <c:pt idx="5">
                  <c:v>egyéb, éspedig:</c:v>
                </c:pt>
              </c:strCache>
            </c:strRef>
          </c:cat>
          <c:val>
            <c:numRef>
              <c:f>Sheet1!$E$2:$E$7</c:f>
              <c:numCache>
                <c:formatCode>0.0</c:formatCode>
                <c:ptCount val="6"/>
                <c:pt idx="0">
                  <c:v>10</c:v>
                </c:pt>
                <c:pt idx="1">
                  <c:v>27.246579689357517</c:v>
                </c:pt>
                <c:pt idx="2">
                  <c:v>32.354120516028409</c:v>
                </c:pt>
                <c:pt idx="3">
                  <c:v>44.863413127575498</c:v>
                </c:pt>
                <c:pt idx="4">
                  <c:v>56.491161225277111</c:v>
                </c:pt>
                <c:pt idx="5">
                  <c:v>90.696451869722551</c:v>
                </c:pt>
              </c:numCache>
            </c:numRef>
          </c:val>
        </c:ser>
        <c:ser>
          <c:idx val="3"/>
          <c:order val="4"/>
          <c:tx>
            <c:strRef>
              <c:f>Sheet1!$F$1</c:f>
              <c:strCache>
                <c:ptCount val="1"/>
                <c:pt idx="0">
                  <c:v>tehetséges</c:v>
                </c:pt>
              </c:strCache>
            </c:strRef>
          </c:tx>
          <c:spPr>
            <a:solidFill>
              <a:srgbClr val="F7911E"/>
            </a:solidFill>
          </c:spPr>
          <c:invertIfNegative val="0"/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>
                    <a:solidFill>
                      <a:schemeClr val="bg1"/>
                    </a:solidFill>
                  </a:defRPr>
                </a:pPr>
                <a:endParaRPr lang="hu-H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0"/>
              </c:ext>
            </c:extLst>
          </c:dLbls>
          <c:cat>
            <c:strRef>
              <c:f>Sheet1!$A$2:$A$7</c:f>
              <c:strCache>
                <c:ptCount val="6"/>
                <c:pt idx="0">
                  <c:v>részvétel/indulás versenyeken</c:v>
                </c:pt>
                <c:pt idx="1">
                  <c:v>iskolán kívüli különóra, képzés</c:v>
                </c:pt>
                <c:pt idx="2">
                  <c:v>iskolában egyénre szabott tanterv,külön feladatok</c:v>
                </c:pt>
                <c:pt idx="3">
                  <c:v>iskolában délutáni szakkör, különóra</c:v>
                </c:pt>
                <c:pt idx="4">
                  <c:v>táborok</c:v>
                </c:pt>
                <c:pt idx="5">
                  <c:v>egyéb, éspedig:</c:v>
                </c:pt>
              </c:strCache>
            </c:strRef>
          </c:cat>
          <c:val>
            <c:numRef>
              <c:f>Sheet1!$F$2:$F$7</c:f>
              <c:numCache>
                <c:formatCode>0</c:formatCode>
                <c:ptCount val="6"/>
                <c:pt idx="0">
                  <c:v>83.197610536103952</c:v>
                </c:pt>
                <c:pt idx="1">
                  <c:v>63.044396218015514</c:v>
                </c:pt>
                <c:pt idx="2">
                  <c:v>60.900977135567871</c:v>
                </c:pt>
                <c:pt idx="3">
                  <c:v>50.899766295171858</c:v>
                </c:pt>
                <c:pt idx="4">
                  <c:v>38.814294918253836</c:v>
                </c:pt>
                <c:pt idx="5">
                  <c:v>3.142951889335083</c:v>
                </c:pt>
              </c:numCache>
            </c:numRef>
          </c:val>
        </c:ser>
        <c:ser>
          <c:idx val="4"/>
          <c:order val="5"/>
          <c:tx>
            <c:strRef>
              <c:f>Sheet1!$G$1</c:f>
              <c:strCache>
                <c:ptCount val="1"/>
                <c:pt idx="0">
                  <c:v>köz3</c:v>
                </c:pt>
              </c:strCache>
            </c:strRef>
          </c:tx>
          <c:spPr>
            <a:noFill/>
          </c:spPr>
          <c:invertIfNegative val="0"/>
          <c:cat>
            <c:strRef>
              <c:f>Sheet1!$A$2:$A$7</c:f>
              <c:strCache>
                <c:ptCount val="6"/>
                <c:pt idx="0">
                  <c:v>részvétel/indulás versenyeken</c:v>
                </c:pt>
                <c:pt idx="1">
                  <c:v>iskolán kívüli különóra, képzés</c:v>
                </c:pt>
                <c:pt idx="2">
                  <c:v>iskolában egyénre szabott tanterv,külön feladatok</c:v>
                </c:pt>
                <c:pt idx="3">
                  <c:v>iskolában délutáni szakkör, különóra</c:v>
                </c:pt>
                <c:pt idx="4">
                  <c:v>táborok</c:v>
                </c:pt>
                <c:pt idx="5">
                  <c:v>egyéb, éspedig:</c:v>
                </c:pt>
              </c:strCache>
            </c:strRef>
          </c:cat>
          <c:val>
            <c:numRef>
              <c:f>Sheet1!$G$2:$G$7</c:f>
              <c:numCache>
                <c:formatCode>0.0</c:formatCode>
                <c:ptCount val="6"/>
                <c:pt idx="0">
                  <c:v>10</c:v>
                </c:pt>
                <c:pt idx="1">
                  <c:v>30.153214318088438</c:v>
                </c:pt>
                <c:pt idx="2">
                  <c:v>32.296633400536081</c:v>
                </c:pt>
                <c:pt idx="3">
                  <c:v>42.297844240932093</c:v>
                </c:pt>
                <c:pt idx="4">
                  <c:v>54.383315617850116</c:v>
                </c:pt>
                <c:pt idx="5">
                  <c:v>90.054658646768871</c:v>
                </c:pt>
              </c:numCache>
            </c:numRef>
          </c:val>
        </c:ser>
        <c:ser>
          <c:idx val="5"/>
          <c:order val="6"/>
          <c:tx>
            <c:strRef>
              <c:f>Sheet1!$H$1</c:f>
              <c:strCache>
                <c:ptCount val="1"/>
                <c:pt idx="0">
                  <c:v>Hátrányos</c:v>
                </c:pt>
              </c:strCache>
            </c:strRef>
          </c:tx>
          <c:spPr>
            <a:solidFill>
              <a:srgbClr val="EF5205"/>
            </a:solidFill>
          </c:spPr>
          <c:invertIfNegative val="0"/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>
                    <a:solidFill>
                      <a:schemeClr val="bg1"/>
                    </a:solidFill>
                  </a:defRPr>
                </a:pPr>
                <a:endParaRPr lang="hu-H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0"/>
              </c:ext>
            </c:extLst>
          </c:dLbls>
          <c:cat>
            <c:strRef>
              <c:f>Sheet1!$A$2:$A$7</c:f>
              <c:strCache>
                <c:ptCount val="6"/>
                <c:pt idx="0">
                  <c:v>részvétel/indulás versenyeken</c:v>
                </c:pt>
                <c:pt idx="1">
                  <c:v>iskolán kívüli különóra, képzés</c:v>
                </c:pt>
                <c:pt idx="2">
                  <c:v>iskolában egyénre szabott tanterv,külön feladatok</c:v>
                </c:pt>
                <c:pt idx="3">
                  <c:v>iskolában délutáni szakkör, különóra</c:v>
                </c:pt>
                <c:pt idx="4">
                  <c:v>táborok</c:v>
                </c:pt>
                <c:pt idx="5">
                  <c:v>egyéb, éspedig:</c:v>
                </c:pt>
              </c:strCache>
            </c:strRef>
          </c:cat>
          <c:val>
            <c:numRef>
              <c:f>Sheet1!$H$2:$H$7</c:f>
              <c:numCache>
                <c:formatCode>0</c:formatCode>
                <c:ptCount val="6"/>
                <c:pt idx="0">
                  <c:v>86.436153224812642</c:v>
                </c:pt>
                <c:pt idx="1">
                  <c:v>69.611211060846216</c:v>
                </c:pt>
                <c:pt idx="2">
                  <c:v>53.962192567470389</c:v>
                </c:pt>
                <c:pt idx="3">
                  <c:v>52.048188822352884</c:v>
                </c:pt>
                <c:pt idx="4">
                  <c:v>36.445044441624731</c:v>
                </c:pt>
                <c:pt idx="5">
                  <c:v>1.4972098828931621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9"/>
        <c:overlap val="100"/>
        <c:axId val="373596816"/>
        <c:axId val="373597208"/>
      </c:barChart>
      <c:catAx>
        <c:axId val="373596816"/>
        <c:scaling>
          <c:orientation val="maxMin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ln w="9572">
            <a:noFill/>
          </a:ln>
        </c:spPr>
        <c:txPr>
          <a:bodyPr rot="0" vert="horz"/>
          <a:lstStyle/>
          <a:p>
            <a:pPr>
              <a:defRPr/>
            </a:pPr>
            <a:endParaRPr lang="hu-HU"/>
          </a:p>
        </c:txPr>
        <c:crossAx val="373597208"/>
        <c:crosses val="autoZero"/>
        <c:auto val="1"/>
        <c:lblAlgn val="ctr"/>
        <c:lblOffset val="100"/>
        <c:noMultiLvlLbl val="0"/>
      </c:catAx>
      <c:valAx>
        <c:axId val="373597208"/>
        <c:scaling>
          <c:orientation val="minMax"/>
        </c:scaling>
        <c:delete val="0"/>
        <c:axPos val="t"/>
        <c:numFmt formatCode="0" sourceLinked="1"/>
        <c:majorTickMark val="none"/>
        <c:minorTickMark val="none"/>
        <c:tickLblPos val="none"/>
        <c:spPr>
          <a:ln w="9572">
            <a:noFill/>
          </a:ln>
        </c:spPr>
        <c:crossAx val="373596816"/>
        <c:crosses val="autoZero"/>
        <c:crossBetween val="between"/>
      </c:valAx>
      <c:spPr>
        <a:noFill/>
        <a:ln w="25527">
          <a:noFill/>
        </a:ln>
      </c:spPr>
    </c:plotArea>
    <c:legend>
      <c:legendPos val="b"/>
      <c:legendEntry>
        <c:idx val="1"/>
        <c:delete val="1"/>
      </c:legendEntry>
      <c:legendEntry>
        <c:idx val="3"/>
        <c:delete val="1"/>
      </c:legendEntry>
      <c:legendEntry>
        <c:idx val="5"/>
        <c:delete val="1"/>
      </c:legendEntry>
      <c:layout>
        <c:manualLayout>
          <c:xMode val="edge"/>
          <c:yMode val="edge"/>
          <c:x val="0.12803807472309953"/>
          <c:y val="0.9048108677463238"/>
          <c:w val="0.77890695271224197"/>
          <c:h val="8.7463384483082954E-2"/>
        </c:manualLayout>
      </c:layout>
      <c:overlay val="0"/>
      <c:txPr>
        <a:bodyPr/>
        <a:lstStyle/>
        <a:p>
          <a:pPr>
            <a:defRPr b="1"/>
          </a:pPr>
          <a:endParaRPr lang="hu-HU"/>
        </a:p>
      </c:txPr>
    </c:legend>
    <c:plotVisOnly val="1"/>
    <c:dispBlanksAs val="gap"/>
    <c:showDLblsOverMax val="0"/>
  </c:chart>
  <c:spPr>
    <a:noFill/>
    <a:ln>
      <a:noFill/>
    </a:ln>
  </c:spPr>
  <c:txPr>
    <a:bodyPr/>
    <a:lstStyle/>
    <a:p>
      <a:pPr>
        <a:defRPr sz="1000" b="0" i="0" u="none" strike="noStrike" baseline="0">
          <a:solidFill>
            <a:srgbClr val="333333"/>
          </a:solidFill>
          <a:latin typeface="+mn-lt"/>
          <a:ea typeface="Arial"/>
          <a:cs typeface="Arial"/>
        </a:defRPr>
      </a:pPr>
      <a:endParaRPr lang="hu-HU"/>
    </a:p>
  </c:txPr>
  <c:externalData r:id="rId2">
    <c:autoUpdate val="0"/>
  </c:externalData>
</c:chartSpace>
</file>

<file path=ppt/charts/chart29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0.37402686771362453"/>
          <c:y val="0.19481139053167737"/>
          <c:w val="0.62424020842126715"/>
          <c:h val="0.77433372413296753"/>
        </c:manualLayout>
      </c:layout>
      <c:barChart>
        <c:barDir val="bar"/>
        <c:grouping val="stacked"/>
        <c:varyColors val="0"/>
        <c:ser>
          <c:idx val="8"/>
          <c:order val="0"/>
          <c:tx>
            <c:strRef>
              <c:f>Sheet1!$B$1</c:f>
              <c:strCache>
                <c:ptCount val="1"/>
                <c:pt idx="0">
                  <c:v>18-59 évesek</c:v>
                </c:pt>
              </c:strCache>
            </c:strRef>
          </c:tx>
          <c:spPr>
            <a:solidFill>
              <a:srgbClr val="3B0541"/>
            </a:solidFill>
            <a:ln w="25527">
              <a:noFill/>
            </a:ln>
          </c:spPr>
          <c:invertIfNegative val="0"/>
          <c:dLbls>
            <c:numFmt formatCode="#,##0" sourceLinked="0"/>
            <c:spPr>
              <a:noFill/>
              <a:ln w="25527">
                <a:noFill/>
              </a:ln>
            </c:spPr>
            <c:txPr>
              <a:bodyPr/>
              <a:lstStyle/>
              <a:p>
                <a:pPr>
                  <a:defRPr>
                    <a:solidFill>
                      <a:schemeClr val="bg1"/>
                    </a:solidFill>
                  </a:defRPr>
                </a:pPr>
                <a:endParaRPr lang="hu-H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0"/>
              </c:ext>
            </c:extLst>
          </c:dLbls>
          <c:cat>
            <c:strRef>
              <c:f>Sheet1!$A$2:$A$12</c:f>
              <c:strCache>
                <c:ptCount val="11"/>
                <c:pt idx="0">
                  <c:v>tehetség felmérési lehetőség</c:v>
                </c:pt>
                <c:pt idx="1">
                  <c:v>pályázati lehetőségek</c:v>
                </c:pt>
                <c:pt idx="2">
                  <c:v>szakkörök, tanfolyamok finanszírozása</c:v>
                </c:pt>
                <c:pt idx="3">
                  <c:v>szereplési lehetőségek</c:v>
                </c:pt>
                <c:pt idx="4">
                  <c:v>informálódási lehetőség nyújtása</c:v>
                </c:pt>
                <c:pt idx="5">
                  <c:v>tehetségfejlesztő táborok finanszírozása</c:v>
                </c:pt>
                <c:pt idx="6">
                  <c:v>pénzbeli támogatás nyújtása</c:v>
                </c:pt>
                <c:pt idx="7">
                  <c:v>szaktanácsadás</c:v>
                </c:pt>
                <c:pt idx="8">
                  <c:v>vállalati szponzorálási lehetőségek</c:v>
                </c:pt>
                <c:pt idx="9">
                  <c:v>pedagógusok továbbképzésének finanszírozása</c:v>
                </c:pt>
                <c:pt idx="10">
                  <c:v>gyerek szállítása külön foglalkozásra</c:v>
                </c:pt>
              </c:strCache>
            </c:strRef>
          </c:cat>
          <c:val>
            <c:numRef>
              <c:f>Sheet1!$B$2:$B$12</c:f>
              <c:numCache>
                <c:formatCode>0</c:formatCode>
                <c:ptCount val="11"/>
                <c:pt idx="0">
                  <c:v>83.448495499999993</c:v>
                </c:pt>
                <c:pt idx="1">
                  <c:v>82.057163200000005</c:v>
                </c:pt>
                <c:pt idx="2">
                  <c:v>81.579988700000001</c:v>
                </c:pt>
                <c:pt idx="3">
                  <c:v>78.536208200000004</c:v>
                </c:pt>
                <c:pt idx="4">
                  <c:v>78.091835899999992</c:v>
                </c:pt>
                <c:pt idx="5">
                  <c:v>77.951510799999994</c:v>
                </c:pt>
                <c:pt idx="6">
                  <c:v>73.727138600000004</c:v>
                </c:pt>
                <c:pt idx="7">
                  <c:v>74.334888100000001</c:v>
                </c:pt>
                <c:pt idx="8">
                  <c:v>69.707261799999998</c:v>
                </c:pt>
                <c:pt idx="9">
                  <c:v>65.056523400000003</c:v>
                </c:pt>
                <c:pt idx="10">
                  <c:v>63.355840799999996</c:v>
                </c:pt>
              </c:numCache>
            </c:numRef>
          </c:val>
        </c:ser>
        <c:ser>
          <c:idx val="0"/>
          <c:order val="1"/>
          <c:tx>
            <c:strRef>
              <c:f>Sheet1!$C$1</c:f>
              <c:strCache>
                <c:ptCount val="1"/>
                <c:pt idx="0">
                  <c:v>köz1</c:v>
                </c:pt>
              </c:strCache>
            </c:strRef>
          </c:tx>
          <c:spPr>
            <a:noFill/>
            <a:ln w="25527">
              <a:noFill/>
            </a:ln>
          </c:spPr>
          <c:invertIfNegative val="0"/>
          <c:cat>
            <c:strRef>
              <c:f>Sheet1!$A$2:$A$12</c:f>
              <c:strCache>
                <c:ptCount val="11"/>
                <c:pt idx="0">
                  <c:v>tehetség felmérési lehetőség</c:v>
                </c:pt>
                <c:pt idx="1">
                  <c:v>pályázati lehetőségek</c:v>
                </c:pt>
                <c:pt idx="2">
                  <c:v>szakkörök, tanfolyamok finanszírozása</c:v>
                </c:pt>
                <c:pt idx="3">
                  <c:v>szereplési lehetőségek</c:v>
                </c:pt>
                <c:pt idx="4">
                  <c:v>informálódási lehetőség nyújtása</c:v>
                </c:pt>
                <c:pt idx="5">
                  <c:v>tehetségfejlesztő táborok finanszírozása</c:v>
                </c:pt>
                <c:pt idx="6">
                  <c:v>pénzbeli támogatás nyújtása</c:v>
                </c:pt>
                <c:pt idx="7">
                  <c:v>szaktanácsadás</c:v>
                </c:pt>
                <c:pt idx="8">
                  <c:v>vállalati szponzorálási lehetőségek</c:v>
                </c:pt>
                <c:pt idx="9">
                  <c:v>pedagógusok továbbképzésének finanszírozása</c:v>
                </c:pt>
                <c:pt idx="10">
                  <c:v>gyerek szállítása külön foglalkozásra</c:v>
                </c:pt>
              </c:strCache>
            </c:strRef>
          </c:cat>
          <c:val>
            <c:numRef>
              <c:f>Sheet1!$C$2:$C$12</c:f>
              <c:numCache>
                <c:formatCode>0.0</c:formatCode>
                <c:ptCount val="11"/>
                <c:pt idx="0">
                  <c:v>10</c:v>
                </c:pt>
                <c:pt idx="1">
                  <c:v>11.391332299999988</c:v>
                </c:pt>
                <c:pt idx="2" formatCode="General">
                  <c:v>11.868506799999992</c:v>
                </c:pt>
                <c:pt idx="3">
                  <c:v>14.912287299999988</c:v>
                </c:pt>
                <c:pt idx="4">
                  <c:v>15.3566596</c:v>
                </c:pt>
                <c:pt idx="5" formatCode="General">
                  <c:v>15.496984699999999</c:v>
                </c:pt>
                <c:pt idx="6">
                  <c:v>19.721356899999989</c:v>
                </c:pt>
                <c:pt idx="7" formatCode="General">
                  <c:v>19.113607399999992</c:v>
                </c:pt>
                <c:pt idx="8">
                  <c:v>23.741233699999995</c:v>
                </c:pt>
                <c:pt idx="9">
                  <c:v>28.39197209999999</c:v>
                </c:pt>
                <c:pt idx="10">
                  <c:v>30.092654699999997</c:v>
                </c:pt>
              </c:numCache>
            </c:numRef>
          </c:val>
        </c:ser>
        <c:ser>
          <c:idx val="1"/>
          <c:order val="2"/>
          <c:tx>
            <c:strRef>
              <c:f>Sheet1!$D$1</c:f>
              <c:strCache>
                <c:ptCount val="1"/>
                <c:pt idx="0">
                  <c:v>van 6-19 éves tehetséges gyereke</c:v>
                </c:pt>
              </c:strCache>
            </c:strRef>
          </c:tx>
          <c:spPr>
            <a:solidFill>
              <a:srgbClr val="7A2280"/>
            </a:solidFill>
            <a:ln w="25527">
              <a:noFill/>
            </a:ln>
          </c:spPr>
          <c:invertIfNegative val="0"/>
          <c:dLbls>
            <c:numFmt formatCode="#,##0" sourceLinked="0"/>
            <c:spPr>
              <a:noFill/>
              <a:ln w="25527">
                <a:noFill/>
              </a:ln>
            </c:spPr>
            <c:txPr>
              <a:bodyPr/>
              <a:lstStyle/>
              <a:p>
                <a:pPr>
                  <a:defRPr>
                    <a:solidFill>
                      <a:schemeClr val="bg1"/>
                    </a:solidFill>
                  </a:defRPr>
                </a:pPr>
                <a:endParaRPr lang="hu-HU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0"/>
              </c:ext>
            </c:extLst>
          </c:dLbls>
          <c:cat>
            <c:strRef>
              <c:f>Sheet1!$A$2:$A$12</c:f>
              <c:strCache>
                <c:ptCount val="11"/>
                <c:pt idx="0">
                  <c:v>tehetség felmérési lehetőség</c:v>
                </c:pt>
                <c:pt idx="1">
                  <c:v>pályázati lehetőségek</c:v>
                </c:pt>
                <c:pt idx="2">
                  <c:v>szakkörök, tanfolyamok finanszírozása</c:v>
                </c:pt>
                <c:pt idx="3">
                  <c:v>szereplési lehetőségek</c:v>
                </c:pt>
                <c:pt idx="4">
                  <c:v>informálódási lehetőség nyújtása</c:v>
                </c:pt>
                <c:pt idx="5">
                  <c:v>tehetségfejlesztő táborok finanszírozása</c:v>
                </c:pt>
                <c:pt idx="6">
                  <c:v>pénzbeli támogatás nyújtása</c:v>
                </c:pt>
                <c:pt idx="7">
                  <c:v>szaktanácsadás</c:v>
                </c:pt>
                <c:pt idx="8">
                  <c:v>vállalati szponzorálási lehetőségek</c:v>
                </c:pt>
                <c:pt idx="9">
                  <c:v>pedagógusok továbbképzésének finanszírozása</c:v>
                </c:pt>
                <c:pt idx="10">
                  <c:v>gyerek szállítása külön foglalkozásra</c:v>
                </c:pt>
              </c:strCache>
            </c:strRef>
          </c:cat>
          <c:val>
            <c:numRef>
              <c:f>Sheet1!$D$2:$D$12</c:f>
              <c:numCache>
                <c:formatCode>0</c:formatCode>
                <c:ptCount val="11"/>
                <c:pt idx="0">
                  <c:v>91</c:v>
                </c:pt>
                <c:pt idx="1">
                  <c:v>88</c:v>
                </c:pt>
                <c:pt idx="2">
                  <c:v>85</c:v>
                </c:pt>
                <c:pt idx="3">
                  <c:v>84</c:v>
                </c:pt>
                <c:pt idx="4">
                  <c:v>82</c:v>
                </c:pt>
                <c:pt idx="5">
                  <c:v>84</c:v>
                </c:pt>
                <c:pt idx="6">
                  <c:v>76</c:v>
                </c:pt>
                <c:pt idx="7">
                  <c:v>77</c:v>
                </c:pt>
                <c:pt idx="8">
                  <c:v>74</c:v>
                </c:pt>
                <c:pt idx="9">
                  <c:v>67</c:v>
                </c:pt>
                <c:pt idx="10">
                  <c:v>68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9"/>
        <c:overlap val="100"/>
        <c:axId val="381876648"/>
        <c:axId val="381877040"/>
      </c:barChart>
      <c:catAx>
        <c:axId val="381876648"/>
        <c:scaling>
          <c:orientation val="maxMin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ln w="9572">
            <a:noFill/>
          </a:ln>
        </c:spPr>
        <c:txPr>
          <a:bodyPr rot="0" vert="horz"/>
          <a:lstStyle/>
          <a:p>
            <a:pPr>
              <a:defRPr/>
            </a:pPr>
            <a:endParaRPr lang="hu-HU"/>
          </a:p>
        </c:txPr>
        <c:crossAx val="381877040"/>
        <c:crosses val="autoZero"/>
        <c:auto val="1"/>
        <c:lblAlgn val="ctr"/>
        <c:lblOffset val="100"/>
        <c:noMultiLvlLbl val="0"/>
      </c:catAx>
      <c:valAx>
        <c:axId val="381877040"/>
        <c:scaling>
          <c:orientation val="minMax"/>
        </c:scaling>
        <c:delete val="0"/>
        <c:axPos val="t"/>
        <c:numFmt formatCode="0" sourceLinked="1"/>
        <c:majorTickMark val="none"/>
        <c:minorTickMark val="none"/>
        <c:tickLblPos val="none"/>
        <c:spPr>
          <a:ln w="9572">
            <a:noFill/>
          </a:ln>
        </c:spPr>
        <c:crossAx val="381876648"/>
        <c:crosses val="autoZero"/>
        <c:crossBetween val="between"/>
      </c:valAx>
      <c:spPr>
        <a:noFill/>
        <a:ln w="25527">
          <a:noFill/>
        </a:ln>
      </c:spPr>
    </c:plotArea>
    <c:plotVisOnly val="1"/>
    <c:dispBlanksAs val="gap"/>
    <c:showDLblsOverMax val="0"/>
  </c:chart>
  <c:spPr>
    <a:noFill/>
    <a:ln>
      <a:noFill/>
    </a:ln>
  </c:spPr>
  <c:txPr>
    <a:bodyPr/>
    <a:lstStyle/>
    <a:p>
      <a:pPr>
        <a:defRPr sz="1000" b="0" i="0" u="none" strike="noStrike" baseline="0">
          <a:solidFill>
            <a:srgbClr val="333333"/>
          </a:solidFill>
          <a:latin typeface="+mn-lt"/>
          <a:ea typeface="Arial"/>
          <a:cs typeface="Arial"/>
        </a:defRPr>
      </a:pPr>
      <a:endParaRPr lang="hu-HU"/>
    </a:p>
  </c:txPr>
  <c:externalData r:id="rId2">
    <c:autoUpdate val="0"/>
  </c:externalData>
</c:chartSpace>
</file>

<file path=ppt/charts/chart29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title>
      <c:tx>
        <c:rich>
          <a:bodyPr/>
          <a:lstStyle/>
          <a:p>
            <a:pPr>
              <a:defRPr sz="1000"/>
            </a:pPr>
            <a:r>
              <a:rPr lang="hu-HU" sz="1000" dirty="0" smtClean="0"/>
              <a:t>Top 2 </a:t>
            </a:r>
            <a:r>
              <a:rPr lang="hu-HU" sz="1000" dirty="0" err="1" smtClean="0"/>
              <a:t>box%</a:t>
            </a:r>
            <a:endParaRPr lang="hu-HU" sz="1000" dirty="0"/>
          </a:p>
        </c:rich>
      </c:tx>
      <c:layout>
        <c:manualLayout>
          <c:xMode val="edge"/>
          <c:yMode val="edge"/>
          <c:x val="0.89711721622835172"/>
          <c:y val="0.13258844625614186"/>
        </c:manualLayout>
      </c:layout>
      <c:overlay val="0"/>
    </c:title>
    <c:autoTitleDeleted val="0"/>
    <c:plotArea>
      <c:layout>
        <c:manualLayout>
          <c:layoutTarget val="inner"/>
          <c:xMode val="edge"/>
          <c:yMode val="edge"/>
          <c:x val="0.23359658441672837"/>
          <c:y val="0.19183409277869326"/>
          <c:w val="0.75556234038375236"/>
          <c:h val="0.69990128030836374"/>
        </c:manualLayout>
      </c:layout>
      <c:barChart>
        <c:barDir val="bar"/>
        <c:grouping val="stacked"/>
        <c:varyColors val="0"/>
        <c:ser>
          <c:idx val="8"/>
          <c:order val="0"/>
          <c:tx>
            <c:strRef>
              <c:f>Sheet1!$B$1</c:f>
              <c:strCache>
                <c:ptCount val="1"/>
                <c:pt idx="0">
                  <c:v>Teljes minta</c:v>
                </c:pt>
              </c:strCache>
            </c:strRef>
          </c:tx>
          <c:spPr>
            <a:solidFill>
              <a:srgbClr val="3B0541"/>
            </a:solidFill>
            <a:ln w="25527">
              <a:noFill/>
            </a:ln>
          </c:spPr>
          <c:invertIfNegative val="0"/>
          <c:dLbls>
            <c:numFmt formatCode="#,##0" sourceLinked="0"/>
            <c:spPr>
              <a:noFill/>
              <a:ln w="25527">
                <a:noFill/>
              </a:ln>
            </c:spPr>
            <c:txPr>
              <a:bodyPr/>
              <a:lstStyle/>
              <a:p>
                <a:pPr>
                  <a:defRPr>
                    <a:solidFill>
                      <a:schemeClr val="bg1"/>
                    </a:solidFill>
                  </a:defRPr>
                </a:pPr>
                <a:endParaRPr lang="hu-H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0"/>
              </c:ext>
            </c:extLst>
          </c:dLbls>
          <c:cat>
            <c:strRef>
              <c:f>Sheet1!$A$2:$A$9</c:f>
              <c:strCache>
                <c:ptCount val="8"/>
                <c:pt idx="0">
                  <c:v>dicséret, bíztatás a tehetségét segítő szakembertől</c:v>
                </c:pt>
                <c:pt idx="1">
                  <c:v>dicséret a családtól</c:v>
                </c:pt>
                <c:pt idx="2">
                  <c:v>tanár/edző elismerése</c:v>
                </c:pt>
                <c:pt idx="3">
                  <c:v>verseny megnyerése</c:v>
                </c:pt>
                <c:pt idx="4">
                  <c:v>kortársak elismerése</c:v>
                </c:pt>
                <c:pt idx="5">
                  <c:v>kitüntetés</c:v>
                </c:pt>
                <c:pt idx="6">
                  <c:v>közszereplés (pl. megjelenés a TV-ben)</c:v>
                </c:pt>
                <c:pt idx="7">
                  <c:v>pénzjutalom</c:v>
                </c:pt>
              </c:strCache>
            </c:strRef>
          </c:cat>
          <c:val>
            <c:numRef>
              <c:f>Sheet1!$B$2:$B$9</c:f>
              <c:numCache>
                <c:formatCode>0.0</c:formatCode>
                <c:ptCount val="8"/>
                <c:pt idx="0">
                  <c:v>91</c:v>
                </c:pt>
                <c:pt idx="1">
                  <c:v>91</c:v>
                </c:pt>
                <c:pt idx="2">
                  <c:v>90</c:v>
                </c:pt>
                <c:pt idx="3">
                  <c:v>82</c:v>
                </c:pt>
                <c:pt idx="4">
                  <c:v>82</c:v>
                </c:pt>
                <c:pt idx="5">
                  <c:v>77</c:v>
                </c:pt>
                <c:pt idx="6">
                  <c:v>51</c:v>
                </c:pt>
                <c:pt idx="7" formatCode="0">
                  <c:v>38</c:v>
                </c:pt>
              </c:numCache>
            </c:numRef>
          </c:val>
        </c:ser>
        <c:ser>
          <c:idx val="0"/>
          <c:order val="1"/>
          <c:tx>
            <c:strRef>
              <c:f>Sheet1!$C$1</c:f>
              <c:strCache>
                <c:ptCount val="1"/>
                <c:pt idx="0">
                  <c:v>köz1</c:v>
                </c:pt>
              </c:strCache>
            </c:strRef>
          </c:tx>
          <c:spPr>
            <a:noFill/>
            <a:ln w="25527">
              <a:noFill/>
            </a:ln>
          </c:spPr>
          <c:invertIfNegative val="0"/>
          <c:cat>
            <c:strRef>
              <c:f>Sheet1!$A$2:$A$9</c:f>
              <c:strCache>
                <c:ptCount val="8"/>
                <c:pt idx="0">
                  <c:v>dicséret, bíztatás a tehetségét segítő szakembertől</c:v>
                </c:pt>
                <c:pt idx="1">
                  <c:v>dicséret a családtól</c:v>
                </c:pt>
                <c:pt idx="2">
                  <c:v>tanár/edző elismerése</c:v>
                </c:pt>
                <c:pt idx="3">
                  <c:v>verseny megnyerése</c:v>
                </c:pt>
                <c:pt idx="4">
                  <c:v>kortársak elismerése</c:v>
                </c:pt>
                <c:pt idx="5">
                  <c:v>kitüntetés</c:v>
                </c:pt>
                <c:pt idx="6">
                  <c:v>közszereplés (pl. megjelenés a TV-ben)</c:v>
                </c:pt>
                <c:pt idx="7">
                  <c:v>pénzjutalom</c:v>
                </c:pt>
              </c:strCache>
            </c:strRef>
          </c:cat>
          <c:val>
            <c:numRef>
              <c:f>Sheet1!$C$2:$C$9</c:f>
              <c:numCache>
                <c:formatCode>0.0</c:formatCode>
                <c:ptCount val="8"/>
                <c:pt idx="0">
                  <c:v>10</c:v>
                </c:pt>
                <c:pt idx="1">
                  <c:v>10</c:v>
                </c:pt>
                <c:pt idx="2">
                  <c:v>11</c:v>
                </c:pt>
                <c:pt idx="3">
                  <c:v>19</c:v>
                </c:pt>
                <c:pt idx="4">
                  <c:v>19</c:v>
                </c:pt>
                <c:pt idx="5">
                  <c:v>24</c:v>
                </c:pt>
                <c:pt idx="6" formatCode="General">
                  <c:v>50</c:v>
                </c:pt>
                <c:pt idx="7">
                  <c:v>63</c:v>
                </c:pt>
              </c:numCache>
            </c:numRef>
          </c:val>
        </c:ser>
        <c:ser>
          <c:idx val="1"/>
          <c:order val="2"/>
          <c:tx>
            <c:strRef>
              <c:f>Sheet1!$D$1</c:f>
              <c:strCache>
                <c:ptCount val="1"/>
                <c:pt idx="0">
                  <c:v>6-19 éves, tehetségesnek tartott gyereke van</c:v>
                </c:pt>
              </c:strCache>
            </c:strRef>
          </c:tx>
          <c:spPr>
            <a:solidFill>
              <a:srgbClr val="7A2280"/>
            </a:solidFill>
            <a:ln w="25527">
              <a:noFill/>
            </a:ln>
          </c:spPr>
          <c:invertIfNegative val="0"/>
          <c:dLbls>
            <c:numFmt formatCode="#,##0" sourceLinked="0"/>
            <c:spPr>
              <a:noFill/>
              <a:ln w="25527">
                <a:noFill/>
              </a:ln>
            </c:spPr>
            <c:txPr>
              <a:bodyPr/>
              <a:lstStyle/>
              <a:p>
                <a:pPr>
                  <a:defRPr>
                    <a:solidFill>
                      <a:schemeClr val="bg1"/>
                    </a:solidFill>
                  </a:defRPr>
                </a:pPr>
                <a:endParaRPr lang="hu-HU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0"/>
              </c:ext>
            </c:extLst>
          </c:dLbls>
          <c:cat>
            <c:strRef>
              <c:f>Sheet1!$A$2:$A$9</c:f>
              <c:strCache>
                <c:ptCount val="8"/>
                <c:pt idx="0">
                  <c:v>dicséret, bíztatás a tehetségét segítő szakembertől</c:v>
                </c:pt>
                <c:pt idx="1">
                  <c:v>dicséret a családtól</c:v>
                </c:pt>
                <c:pt idx="2">
                  <c:v>tanár/edző elismerése</c:v>
                </c:pt>
                <c:pt idx="3">
                  <c:v>verseny megnyerése</c:v>
                </c:pt>
                <c:pt idx="4">
                  <c:v>kortársak elismerése</c:v>
                </c:pt>
                <c:pt idx="5">
                  <c:v>kitüntetés</c:v>
                </c:pt>
                <c:pt idx="6">
                  <c:v>közszereplés (pl. megjelenés a TV-ben)</c:v>
                </c:pt>
                <c:pt idx="7">
                  <c:v>pénzjutalom</c:v>
                </c:pt>
              </c:strCache>
            </c:strRef>
          </c:cat>
          <c:val>
            <c:numRef>
              <c:f>Sheet1!$D$2:$D$9</c:f>
              <c:numCache>
                <c:formatCode>0.0</c:formatCode>
                <c:ptCount val="8"/>
                <c:pt idx="0">
                  <c:v>96</c:v>
                </c:pt>
                <c:pt idx="1">
                  <c:v>95</c:v>
                </c:pt>
                <c:pt idx="2">
                  <c:v>92</c:v>
                </c:pt>
                <c:pt idx="3">
                  <c:v>84</c:v>
                </c:pt>
                <c:pt idx="4">
                  <c:v>86</c:v>
                </c:pt>
                <c:pt idx="5">
                  <c:v>77</c:v>
                </c:pt>
                <c:pt idx="6" formatCode="General">
                  <c:v>49</c:v>
                </c:pt>
                <c:pt idx="7">
                  <c:v>38</c:v>
                </c:pt>
              </c:numCache>
            </c:numRef>
          </c:val>
        </c:ser>
        <c:ser>
          <c:idx val="2"/>
          <c:order val="3"/>
          <c:tx>
            <c:strRef>
              <c:f>Sheet1!$E$1</c:f>
              <c:strCache>
                <c:ptCount val="1"/>
                <c:pt idx="0">
                  <c:v>köz2</c:v>
                </c:pt>
              </c:strCache>
            </c:strRef>
          </c:tx>
          <c:spPr>
            <a:noFill/>
          </c:spPr>
          <c:invertIfNegative val="0"/>
          <c:cat>
            <c:strRef>
              <c:f>Sheet1!$A$2:$A$9</c:f>
              <c:strCache>
                <c:ptCount val="8"/>
                <c:pt idx="0">
                  <c:v>dicséret, bíztatás a tehetségét segítő szakembertől</c:v>
                </c:pt>
                <c:pt idx="1">
                  <c:v>dicséret a családtól</c:v>
                </c:pt>
                <c:pt idx="2">
                  <c:v>tanár/edző elismerése</c:v>
                </c:pt>
                <c:pt idx="3">
                  <c:v>verseny megnyerése</c:v>
                </c:pt>
                <c:pt idx="4">
                  <c:v>kortársak elismerése</c:v>
                </c:pt>
                <c:pt idx="5">
                  <c:v>kitüntetés</c:v>
                </c:pt>
                <c:pt idx="6">
                  <c:v>közszereplés (pl. megjelenés a TV-ben)</c:v>
                </c:pt>
                <c:pt idx="7">
                  <c:v>pénzjutalom</c:v>
                </c:pt>
              </c:strCache>
            </c:strRef>
          </c:cat>
          <c:val>
            <c:numRef>
              <c:f>Sheet1!$E$2:$E$9</c:f>
              <c:numCache>
                <c:formatCode>0.0</c:formatCode>
                <c:ptCount val="8"/>
                <c:pt idx="0">
                  <c:v>35</c:v>
                </c:pt>
                <c:pt idx="1">
                  <c:v>36</c:v>
                </c:pt>
                <c:pt idx="2">
                  <c:v>39</c:v>
                </c:pt>
                <c:pt idx="3">
                  <c:v>47</c:v>
                </c:pt>
                <c:pt idx="4">
                  <c:v>45</c:v>
                </c:pt>
                <c:pt idx="5">
                  <c:v>54</c:v>
                </c:pt>
                <c:pt idx="6">
                  <c:v>82</c:v>
                </c:pt>
                <c:pt idx="7">
                  <c:v>93</c:v>
                </c:pt>
              </c:numCache>
            </c:numRef>
          </c:val>
        </c:ser>
        <c:ser>
          <c:idx val="3"/>
          <c:order val="4"/>
          <c:tx>
            <c:strRef>
              <c:f>Sheet1!$F$1</c:f>
              <c:strCache>
                <c:ptCount val="1"/>
                <c:pt idx="0">
                  <c:v>15-19 éves fiatal</c:v>
                </c:pt>
              </c:strCache>
            </c:strRef>
          </c:tx>
          <c:spPr>
            <a:solidFill>
              <a:srgbClr val="EF5205"/>
            </a:solidFill>
          </c:spPr>
          <c:invertIfNegative val="0"/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>
                    <a:solidFill>
                      <a:schemeClr val="bg1"/>
                    </a:solidFill>
                  </a:defRPr>
                </a:pPr>
                <a:endParaRPr lang="hu-H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0"/>
              </c:ext>
            </c:extLst>
          </c:dLbls>
          <c:cat>
            <c:strRef>
              <c:f>Sheet1!$A$2:$A$9</c:f>
              <c:strCache>
                <c:ptCount val="8"/>
                <c:pt idx="0">
                  <c:v>dicséret, bíztatás a tehetségét segítő szakembertől</c:v>
                </c:pt>
                <c:pt idx="1">
                  <c:v>dicséret a családtól</c:v>
                </c:pt>
                <c:pt idx="2">
                  <c:v>tanár/edző elismerése</c:v>
                </c:pt>
                <c:pt idx="3">
                  <c:v>verseny megnyerése</c:v>
                </c:pt>
                <c:pt idx="4">
                  <c:v>kortársak elismerése</c:v>
                </c:pt>
                <c:pt idx="5">
                  <c:v>kitüntetés</c:v>
                </c:pt>
                <c:pt idx="6">
                  <c:v>közszereplés (pl. megjelenés a TV-ben)</c:v>
                </c:pt>
                <c:pt idx="7">
                  <c:v>pénzjutalom</c:v>
                </c:pt>
              </c:strCache>
            </c:strRef>
          </c:cat>
          <c:val>
            <c:numRef>
              <c:f>Sheet1!$F$2:$F$9</c:f>
              <c:numCache>
                <c:formatCode>General</c:formatCode>
                <c:ptCount val="8"/>
                <c:pt idx="0">
                  <c:v>89.8</c:v>
                </c:pt>
                <c:pt idx="1">
                  <c:v>91.1</c:v>
                </c:pt>
                <c:pt idx="2">
                  <c:v>84.6</c:v>
                </c:pt>
                <c:pt idx="3">
                  <c:v>78.599999999999994</c:v>
                </c:pt>
                <c:pt idx="4">
                  <c:v>76.3</c:v>
                </c:pt>
                <c:pt idx="5">
                  <c:v>73.900000000000006</c:v>
                </c:pt>
                <c:pt idx="6">
                  <c:v>47.1</c:v>
                </c:pt>
                <c:pt idx="7">
                  <c:v>35.5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9"/>
        <c:overlap val="100"/>
        <c:axId val="381878216"/>
        <c:axId val="381878608"/>
      </c:barChart>
      <c:catAx>
        <c:axId val="381878216"/>
        <c:scaling>
          <c:orientation val="maxMin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ln w="9572">
            <a:noFill/>
          </a:ln>
        </c:spPr>
        <c:txPr>
          <a:bodyPr rot="0" vert="horz"/>
          <a:lstStyle/>
          <a:p>
            <a:pPr>
              <a:defRPr sz="900"/>
            </a:pPr>
            <a:endParaRPr lang="hu-HU"/>
          </a:p>
        </c:txPr>
        <c:crossAx val="381878608"/>
        <c:crosses val="autoZero"/>
        <c:auto val="1"/>
        <c:lblAlgn val="ctr"/>
        <c:lblOffset val="100"/>
        <c:noMultiLvlLbl val="0"/>
      </c:catAx>
      <c:valAx>
        <c:axId val="381878608"/>
        <c:scaling>
          <c:orientation val="minMax"/>
        </c:scaling>
        <c:delete val="0"/>
        <c:axPos val="t"/>
        <c:numFmt formatCode="0.0" sourceLinked="1"/>
        <c:majorTickMark val="none"/>
        <c:minorTickMark val="none"/>
        <c:tickLblPos val="none"/>
        <c:spPr>
          <a:ln w="9572">
            <a:noFill/>
          </a:ln>
        </c:spPr>
        <c:crossAx val="381878216"/>
        <c:crosses val="autoZero"/>
        <c:crossBetween val="between"/>
      </c:valAx>
      <c:spPr>
        <a:noFill/>
        <a:ln w="25527">
          <a:noFill/>
        </a:ln>
      </c:spPr>
    </c:plotArea>
    <c:plotVisOnly val="1"/>
    <c:dispBlanksAs val="gap"/>
    <c:showDLblsOverMax val="0"/>
  </c:chart>
  <c:spPr>
    <a:noFill/>
    <a:ln>
      <a:noFill/>
    </a:ln>
  </c:spPr>
  <c:txPr>
    <a:bodyPr/>
    <a:lstStyle/>
    <a:p>
      <a:pPr>
        <a:defRPr sz="1000" b="0" i="0" u="none" strike="noStrike" baseline="0">
          <a:solidFill>
            <a:srgbClr val="333333"/>
          </a:solidFill>
          <a:latin typeface="+mn-lt"/>
          <a:ea typeface="Arial"/>
          <a:cs typeface="Arial"/>
        </a:defRPr>
      </a:pPr>
      <a:endParaRPr lang="hu-HU"/>
    </a:p>
  </c:txPr>
  <c:externalData r:id="rId2">
    <c:autoUpdate val="0"/>
  </c:externalData>
</c:chartSpace>
</file>

<file path=ppt/charts/chart29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title>
      <c:tx>
        <c:rich>
          <a:bodyPr/>
          <a:lstStyle/>
          <a:p>
            <a:pPr>
              <a:defRPr sz="1000"/>
            </a:pPr>
            <a:r>
              <a:rPr lang="hu-HU" sz="1000"/>
              <a:t>%</a:t>
            </a:r>
          </a:p>
        </c:rich>
      </c:tx>
      <c:layout>
        <c:manualLayout>
          <c:xMode val="edge"/>
          <c:yMode val="edge"/>
          <c:x val="0.93943138253744152"/>
          <c:y val="0.10827615490043267"/>
        </c:manualLayout>
      </c:layout>
      <c:overlay val="0"/>
    </c:title>
    <c:autoTitleDeleted val="0"/>
    <c:plotArea>
      <c:layout>
        <c:manualLayout>
          <c:layoutTarget val="inner"/>
          <c:xMode val="edge"/>
          <c:yMode val="edge"/>
          <c:x val="0.11820431688183154"/>
          <c:y val="0.1060004837279299"/>
          <c:w val="0.82239177958577725"/>
          <c:h val="0.60194028647442965"/>
        </c:manualLayout>
      </c:layout>
      <c:barChart>
        <c:barDir val="col"/>
        <c:grouping val="percentStacked"/>
        <c:varyColors val="0"/>
        <c:ser>
          <c:idx val="8"/>
          <c:order val="0"/>
          <c:tx>
            <c:strRef>
              <c:f>Sheet1!$B$1</c:f>
              <c:strCache>
                <c:ptCount val="1"/>
                <c:pt idx="0">
                  <c:v>az éppen felismert tehetséget</c:v>
                </c:pt>
              </c:strCache>
            </c:strRef>
          </c:tx>
          <c:spPr>
            <a:solidFill>
              <a:srgbClr val="3EB1CC"/>
            </a:solidFill>
            <a:ln w="25527">
              <a:noFill/>
            </a:ln>
          </c:spPr>
          <c:invertIfNegative val="0"/>
          <c:dLbls>
            <c:numFmt formatCode="#,##0" sourceLinked="0"/>
            <c:spPr>
              <a:noFill/>
              <a:ln w="25527">
                <a:noFill/>
              </a:ln>
            </c:spPr>
            <c:txPr>
              <a:bodyPr/>
              <a:lstStyle/>
              <a:p>
                <a:pPr>
                  <a:defRPr>
                    <a:solidFill>
                      <a:schemeClr val="bg1"/>
                    </a:solidFill>
                  </a:defRPr>
                </a:pPr>
                <a:endParaRPr lang="hu-H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0"/>
              </c:ext>
            </c:extLst>
          </c:dLbls>
          <c:cat>
            <c:strRef>
              <c:f>Sheet1!$A$2:$A$4</c:f>
              <c:strCache>
                <c:ptCount val="3"/>
                <c:pt idx="0">
                  <c:v>18-59 évesek</c:v>
                </c:pt>
                <c:pt idx="1">
                  <c:v>közülük akinek 6-19 éves tehetséges gyereke van</c:v>
                </c:pt>
                <c:pt idx="2">
                  <c:v>15-19 évesek</c:v>
                </c:pt>
              </c:strCache>
            </c:strRef>
          </c:cat>
          <c:val>
            <c:numRef>
              <c:f>Sheet1!$B$2:$B$4</c:f>
              <c:numCache>
                <c:formatCode>General</c:formatCode>
                <c:ptCount val="3"/>
                <c:pt idx="0">
                  <c:v>38</c:v>
                </c:pt>
                <c:pt idx="1">
                  <c:v>45</c:v>
                </c:pt>
                <c:pt idx="2">
                  <c:v>43.8</c:v>
                </c:pt>
              </c:numCache>
            </c:numRef>
          </c:val>
        </c:ser>
        <c:ser>
          <c:idx val="0"/>
          <c:order val="1"/>
          <c:tx>
            <c:strRef>
              <c:f>Sheet1!$C$1</c:f>
              <c:strCache>
                <c:ptCount val="1"/>
                <c:pt idx="0">
                  <c:v>aki már bizonyított</c:v>
                </c:pt>
              </c:strCache>
            </c:strRef>
          </c:tx>
          <c:spPr>
            <a:solidFill>
              <a:srgbClr val="4655A5"/>
            </a:solidFill>
            <a:ln w="25527">
              <a:noFill/>
            </a:ln>
          </c:spPr>
          <c:invertIfNegative val="0"/>
          <c:dLbls>
            <c:numFmt formatCode="#,##0" sourceLinked="0"/>
            <c:spPr>
              <a:noFill/>
              <a:ln w="25527">
                <a:noFill/>
              </a:ln>
            </c:spPr>
            <c:txPr>
              <a:bodyPr/>
              <a:lstStyle/>
              <a:p>
                <a:pPr>
                  <a:defRPr>
                    <a:solidFill>
                      <a:schemeClr val="bg1"/>
                    </a:solidFill>
                  </a:defRPr>
                </a:pPr>
                <a:endParaRPr lang="hu-H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0"/>
              </c:ext>
            </c:extLst>
          </c:dLbls>
          <c:cat>
            <c:strRef>
              <c:f>Sheet1!$A$2:$A$4</c:f>
              <c:strCache>
                <c:ptCount val="3"/>
                <c:pt idx="0">
                  <c:v>18-59 évesek</c:v>
                </c:pt>
                <c:pt idx="1">
                  <c:v>közülük akinek 6-19 éves tehetséges gyereke van</c:v>
                </c:pt>
                <c:pt idx="2">
                  <c:v>15-19 évesek</c:v>
                </c:pt>
              </c:strCache>
            </c:strRef>
          </c:cat>
          <c:val>
            <c:numRef>
              <c:f>Sheet1!$C$2:$C$4</c:f>
              <c:numCache>
                <c:formatCode>General</c:formatCode>
                <c:ptCount val="3"/>
                <c:pt idx="0">
                  <c:v>32</c:v>
                </c:pt>
                <c:pt idx="1">
                  <c:v>26</c:v>
                </c:pt>
                <c:pt idx="2">
                  <c:v>15</c:v>
                </c:pt>
              </c:numCache>
            </c:numRef>
          </c:val>
        </c:ser>
        <c:ser>
          <c:idx val="1"/>
          <c:order val="2"/>
          <c:tx>
            <c:strRef>
              <c:f>Sheet1!$D$1</c:f>
              <c:strCache>
                <c:ptCount val="1"/>
                <c:pt idx="0">
                  <c:v>a hátrányos helyzetűt</c:v>
                </c:pt>
              </c:strCache>
            </c:strRef>
          </c:tx>
          <c:spPr>
            <a:solidFill>
              <a:sysClr val="windowText" lastClr="000000">
                <a:lumMod val="50000"/>
                <a:lumOff val="50000"/>
              </a:sysClr>
            </a:solidFill>
            <a:ln w="25527">
              <a:noFill/>
            </a:ln>
          </c:spPr>
          <c:invertIfNegative val="0"/>
          <c:dLbls>
            <c:numFmt formatCode="#,##0" sourceLinked="0"/>
            <c:spPr>
              <a:noFill/>
              <a:ln w="25527">
                <a:noFill/>
              </a:ln>
            </c:spPr>
            <c:txPr>
              <a:bodyPr/>
              <a:lstStyle/>
              <a:p>
                <a:pPr>
                  <a:defRPr>
                    <a:solidFill>
                      <a:schemeClr val="bg1"/>
                    </a:solidFill>
                  </a:defRPr>
                </a:pPr>
                <a:endParaRPr lang="hu-H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0"/>
              </c:ext>
            </c:extLst>
          </c:dLbls>
          <c:cat>
            <c:strRef>
              <c:f>Sheet1!$A$2:$A$4</c:f>
              <c:strCache>
                <c:ptCount val="3"/>
                <c:pt idx="0">
                  <c:v>18-59 évesek</c:v>
                </c:pt>
                <c:pt idx="1">
                  <c:v>közülük akinek 6-19 éves tehetséges gyereke van</c:v>
                </c:pt>
                <c:pt idx="2">
                  <c:v>15-19 évesek</c:v>
                </c:pt>
              </c:strCache>
            </c:strRef>
          </c:cat>
          <c:val>
            <c:numRef>
              <c:f>Sheet1!$D$2:$D$4</c:f>
              <c:numCache>
                <c:formatCode>General</c:formatCode>
                <c:ptCount val="3"/>
                <c:pt idx="0">
                  <c:v>30</c:v>
                </c:pt>
                <c:pt idx="1">
                  <c:v>29</c:v>
                </c:pt>
                <c:pt idx="2">
                  <c:v>41.3</c:v>
                </c:pt>
              </c:numCache>
            </c:numRef>
          </c:val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19"/>
        <c:overlap val="100"/>
        <c:axId val="381879784"/>
        <c:axId val="381880176"/>
      </c:barChart>
      <c:catAx>
        <c:axId val="381879784"/>
        <c:scaling>
          <c:orientation val="maxMin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ln w="9572">
            <a:noFill/>
          </a:ln>
        </c:spPr>
        <c:txPr>
          <a:bodyPr rot="0" vert="horz"/>
          <a:lstStyle/>
          <a:p>
            <a:pPr>
              <a:defRPr/>
            </a:pPr>
            <a:endParaRPr lang="hu-HU"/>
          </a:p>
        </c:txPr>
        <c:crossAx val="381880176"/>
        <c:crosses val="autoZero"/>
        <c:auto val="1"/>
        <c:lblAlgn val="ctr"/>
        <c:lblOffset val="100"/>
        <c:noMultiLvlLbl val="0"/>
      </c:catAx>
      <c:valAx>
        <c:axId val="381880176"/>
        <c:scaling>
          <c:orientation val="minMax"/>
        </c:scaling>
        <c:delete val="0"/>
        <c:axPos val="r"/>
        <c:numFmt formatCode="0%" sourceLinked="1"/>
        <c:majorTickMark val="none"/>
        <c:minorTickMark val="none"/>
        <c:tickLblPos val="none"/>
        <c:spPr>
          <a:ln w="9572">
            <a:noFill/>
          </a:ln>
        </c:spPr>
        <c:crossAx val="381879784"/>
        <c:crosses val="autoZero"/>
        <c:crossBetween val="between"/>
      </c:valAx>
      <c:spPr>
        <a:noFill/>
        <a:ln w="25527">
          <a:noFill/>
        </a:ln>
      </c:spPr>
    </c:plotArea>
    <c:legend>
      <c:legendPos val="b"/>
      <c:layout>
        <c:manualLayout>
          <c:xMode val="edge"/>
          <c:yMode val="edge"/>
          <c:x val="9.7146549842083069E-2"/>
          <c:y val="0.81624702372954239"/>
          <c:w val="0.68702100222684737"/>
          <c:h val="4.9238128510386711E-2"/>
        </c:manualLayout>
      </c:layout>
      <c:overlay val="0"/>
      <c:spPr>
        <a:noFill/>
        <a:ln w="25527">
          <a:noFill/>
        </a:ln>
      </c:spPr>
    </c:legend>
    <c:plotVisOnly val="1"/>
    <c:dispBlanksAs val="gap"/>
    <c:showDLblsOverMax val="0"/>
  </c:chart>
  <c:spPr>
    <a:noFill/>
    <a:ln>
      <a:noFill/>
    </a:ln>
  </c:spPr>
  <c:txPr>
    <a:bodyPr/>
    <a:lstStyle/>
    <a:p>
      <a:pPr>
        <a:defRPr sz="1000" b="0" i="0" u="none" strike="noStrike" baseline="0">
          <a:solidFill>
            <a:srgbClr val="333333"/>
          </a:solidFill>
          <a:latin typeface="+mn-lt"/>
          <a:ea typeface="Arial"/>
          <a:cs typeface="Arial"/>
        </a:defRPr>
      </a:pPr>
      <a:endParaRPr lang="hu-HU"/>
    </a:p>
  </c:txPr>
  <c:externalData r:id="rId2">
    <c:autoUpdate val="0"/>
  </c:externalData>
</c:chartSpace>
</file>

<file path=ppt/charts/chart29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6.2593634853223877E-3"/>
          <c:y val="0.26341301941831102"/>
          <c:w val="0.52280530199836561"/>
          <c:h val="0.51187883195217199"/>
        </c:manualLayout>
      </c:layout>
      <c:pieChart>
        <c:varyColors val="1"/>
        <c:ser>
          <c:idx val="0"/>
          <c:order val="0"/>
          <c:tx>
            <c:strRef>
              <c:f>Munka1!$B$1</c:f>
              <c:strCache>
                <c:ptCount val="1"/>
                <c:pt idx="0">
                  <c:v>18-59 évesek</c:v>
                </c:pt>
              </c:strCache>
            </c:strRef>
          </c:tx>
          <c:spPr>
            <a:solidFill>
              <a:schemeClr val="accent4"/>
            </a:solidFill>
          </c:spPr>
          <c:dPt>
            <c:idx val="1"/>
            <c:bubble3D val="0"/>
            <c:spPr>
              <a:solidFill>
                <a:schemeClr val="bg1">
                  <a:lumMod val="85000"/>
                </a:schemeClr>
              </a:solidFill>
            </c:spPr>
          </c:dPt>
          <c:dLbls>
            <c:dLbl>
              <c:idx val="0"/>
              <c:layout>
                <c:manualLayout>
                  <c:x val="-0.15368698345944881"/>
                  <c:y val="3.0273257325500461E-2"/>
                </c:manualLayout>
              </c:layout>
              <c:numFmt formatCode="#,##0" sourceLinked="0"/>
              <c:spPr/>
              <c:txPr>
                <a:bodyPr/>
                <a:lstStyle/>
                <a:p>
                  <a:pPr>
                    <a:defRPr sz="1600">
                      <a:solidFill>
                        <a:schemeClr val="bg1"/>
                      </a:solidFill>
                    </a:defRPr>
                  </a:pPr>
                  <a:endParaRPr lang="hu-HU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</c:extLst>
            </c:dLbl>
            <c:spPr>
              <a:noFill/>
              <a:ln>
                <a:noFill/>
              </a:ln>
              <a:effectLst/>
            </c:spPr>
            <c:showLegendKey val="0"/>
            <c:showVal val="0"/>
            <c:showCatName val="0"/>
            <c:showSerName val="0"/>
            <c:showPercent val="0"/>
            <c:showBubbleSize val="0"/>
            <c:extLst>
              <c:ext xmlns:c15="http://schemas.microsoft.com/office/drawing/2012/chart" uri="{CE6537A1-D6FC-4f65-9D91-7224C49458BB}"/>
            </c:extLst>
          </c:dLbls>
          <c:cat>
            <c:strRef>
              <c:f>Munka1!$A$2:$A$3</c:f>
              <c:strCache>
                <c:ptCount val="2"/>
                <c:pt idx="0">
                  <c:v>tehetséges</c:v>
                </c:pt>
                <c:pt idx="1">
                  <c:v>nem tehetséges</c:v>
                </c:pt>
              </c:strCache>
            </c:strRef>
          </c:cat>
          <c:val>
            <c:numRef>
              <c:f>Munka1!$B$2:$B$3</c:f>
              <c:numCache>
                <c:formatCode>General</c:formatCode>
                <c:ptCount val="2"/>
                <c:pt idx="0">
                  <c:v>40</c:v>
                </c:pt>
                <c:pt idx="1">
                  <c:v>60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</c:plotArea>
    <c:legend>
      <c:legendPos val="r"/>
      <c:layout>
        <c:manualLayout>
          <c:xMode val="edge"/>
          <c:yMode val="edge"/>
          <c:x val="2.5479100529100528E-2"/>
          <c:y val="0.81333398261244361"/>
          <c:w val="0.6051160994362933"/>
          <c:h val="0.13398402527374145"/>
        </c:manualLayout>
      </c:layout>
      <c:overlay val="0"/>
      <c:txPr>
        <a:bodyPr/>
        <a:lstStyle/>
        <a:p>
          <a:pPr>
            <a:defRPr sz="1600">
              <a:solidFill>
                <a:srgbClr val="333333"/>
              </a:solidFill>
            </a:defRPr>
          </a:pPr>
          <a:endParaRPr lang="hu-HU"/>
        </a:p>
      </c:txPr>
    </c:legend>
    <c:plotVisOnly val="1"/>
    <c:dispBlanksAs val="gap"/>
    <c:showDLblsOverMax val="0"/>
  </c:chart>
  <c:txPr>
    <a:bodyPr/>
    <a:lstStyle/>
    <a:p>
      <a:pPr>
        <a:defRPr sz="1800"/>
      </a:pPr>
      <a:endParaRPr lang="hu-HU"/>
    </a:p>
  </c:txPr>
  <c:externalData r:id="rId1">
    <c:autoUpdate val="0"/>
  </c:externalData>
</c:chartSpace>
</file>

<file path=ppt/charts/chart29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25256826170853186"/>
          <c:y val="0.26341301941831102"/>
          <c:w val="0.52280530199836561"/>
          <c:h val="0.51187883195217199"/>
        </c:manualLayout>
      </c:layout>
      <c:pieChart>
        <c:varyColors val="1"/>
        <c:ser>
          <c:idx val="0"/>
          <c:order val="0"/>
          <c:tx>
            <c:strRef>
              <c:f>Munka1!$B$1</c:f>
              <c:strCache>
                <c:ptCount val="1"/>
                <c:pt idx="0">
                  <c:v>van 6-19 éves gyereke</c:v>
                </c:pt>
              </c:strCache>
            </c:strRef>
          </c:tx>
          <c:spPr>
            <a:solidFill>
              <a:schemeClr val="accent4"/>
            </a:solidFill>
          </c:spPr>
          <c:dPt>
            <c:idx val="1"/>
            <c:bubble3D val="0"/>
            <c:spPr>
              <a:solidFill>
                <a:schemeClr val="bg1">
                  <a:lumMod val="85000"/>
                </a:schemeClr>
              </a:solidFill>
            </c:spPr>
          </c:dPt>
          <c:dLbls>
            <c:dLbl>
              <c:idx val="0"/>
              <c:layout>
                <c:manualLayout>
                  <c:x val="-0.15064613286410056"/>
                  <c:y val="-5.0114016437965654E-2"/>
                </c:manualLayout>
              </c:layout>
              <c:numFmt formatCode="#,##0" sourceLinked="0"/>
              <c:spPr/>
              <c:txPr>
                <a:bodyPr/>
                <a:lstStyle/>
                <a:p>
                  <a:pPr>
                    <a:defRPr sz="1600">
                      <a:solidFill>
                        <a:schemeClr val="bg1"/>
                      </a:solidFill>
                    </a:defRPr>
                  </a:pPr>
                  <a:endParaRPr lang="hu-HU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</c:extLst>
            </c:dLbl>
            <c:spPr>
              <a:noFill/>
              <a:ln>
                <a:noFill/>
              </a:ln>
              <a:effectLst/>
            </c:spPr>
            <c:showLegendKey val="0"/>
            <c:showVal val="0"/>
            <c:showCatName val="0"/>
            <c:showSerName val="0"/>
            <c:showPercent val="0"/>
            <c:showBubbleSize val="0"/>
            <c:extLst>
              <c:ext xmlns:c15="http://schemas.microsoft.com/office/drawing/2012/chart" uri="{CE6537A1-D6FC-4f65-9D91-7224C49458BB}"/>
            </c:extLst>
          </c:dLbls>
          <c:cat>
            <c:strRef>
              <c:f>Munka1!$A$2:$A$3</c:f>
              <c:strCache>
                <c:ptCount val="2"/>
                <c:pt idx="0">
                  <c:v>tehetséges</c:v>
                </c:pt>
                <c:pt idx="1">
                  <c:v>nem tehetséges</c:v>
                </c:pt>
              </c:strCache>
            </c:strRef>
          </c:cat>
          <c:val>
            <c:numRef>
              <c:f>Munka1!$B$2:$B$3</c:f>
              <c:numCache>
                <c:formatCode>General</c:formatCode>
                <c:ptCount val="2"/>
                <c:pt idx="0">
                  <c:v>68</c:v>
                </c:pt>
                <c:pt idx="1">
                  <c:v>32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</c:plotArea>
    <c:plotVisOnly val="1"/>
    <c:dispBlanksAs val="gap"/>
    <c:showDLblsOverMax val="0"/>
  </c:chart>
  <c:txPr>
    <a:bodyPr/>
    <a:lstStyle/>
    <a:p>
      <a:pPr>
        <a:defRPr sz="1800"/>
      </a:pPr>
      <a:endParaRPr lang="hu-HU"/>
    </a:p>
  </c:txPr>
  <c:externalData r:id="rId1">
    <c:autoUpdate val="0"/>
  </c:externalData>
</c:chartSpace>
</file>

<file path=ppt/charts/chart29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25256826170853186"/>
          <c:y val="0.26341301941831102"/>
          <c:w val="0.52280530199836561"/>
          <c:h val="0.51187883195217199"/>
        </c:manualLayout>
      </c:layout>
      <c:pieChart>
        <c:varyColors val="1"/>
        <c:ser>
          <c:idx val="0"/>
          <c:order val="0"/>
          <c:tx>
            <c:strRef>
              <c:f>Munka1!$B$1</c:f>
              <c:strCache>
                <c:ptCount val="1"/>
                <c:pt idx="0">
                  <c:v>hátrányos helyzetű és van 6-19 éves gyereke</c:v>
                </c:pt>
              </c:strCache>
            </c:strRef>
          </c:tx>
          <c:spPr>
            <a:solidFill>
              <a:schemeClr val="accent4"/>
            </a:solidFill>
          </c:spPr>
          <c:dPt>
            <c:idx val="1"/>
            <c:bubble3D val="0"/>
            <c:spPr>
              <a:solidFill>
                <a:schemeClr val="bg1">
                  <a:lumMod val="85000"/>
                </a:schemeClr>
              </a:solidFill>
            </c:spPr>
          </c:dPt>
          <c:dLbls>
            <c:dLbl>
              <c:idx val="0"/>
              <c:layout>
                <c:manualLayout>
                  <c:x val="-0.15064613286410056"/>
                  <c:y val="-5.0114016437965654E-2"/>
                </c:manualLayout>
              </c:layout>
              <c:numFmt formatCode="#,##0" sourceLinked="0"/>
              <c:spPr/>
              <c:txPr>
                <a:bodyPr/>
                <a:lstStyle/>
                <a:p>
                  <a:pPr>
                    <a:defRPr sz="1600">
                      <a:solidFill>
                        <a:schemeClr val="bg1"/>
                      </a:solidFill>
                    </a:defRPr>
                  </a:pPr>
                  <a:endParaRPr lang="hu-HU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</c:extLst>
            </c:dLbl>
            <c:spPr>
              <a:noFill/>
              <a:ln>
                <a:noFill/>
              </a:ln>
              <a:effectLst/>
            </c:spPr>
            <c:showLegendKey val="0"/>
            <c:showVal val="0"/>
            <c:showCatName val="0"/>
            <c:showSerName val="0"/>
            <c:showPercent val="0"/>
            <c:showBubbleSize val="0"/>
            <c:extLst>
              <c:ext xmlns:c15="http://schemas.microsoft.com/office/drawing/2012/chart" uri="{CE6537A1-D6FC-4f65-9D91-7224C49458BB}"/>
            </c:extLst>
          </c:dLbls>
          <c:cat>
            <c:strRef>
              <c:f>Munka1!$A$2:$A$3</c:f>
              <c:strCache>
                <c:ptCount val="2"/>
                <c:pt idx="0">
                  <c:v>tehetséges</c:v>
                </c:pt>
                <c:pt idx="1">
                  <c:v>nem tehetséges</c:v>
                </c:pt>
              </c:strCache>
            </c:strRef>
          </c:cat>
          <c:val>
            <c:numRef>
              <c:f>Munka1!$B$2:$B$3</c:f>
              <c:numCache>
                <c:formatCode>General</c:formatCode>
                <c:ptCount val="2"/>
                <c:pt idx="0">
                  <c:v>63</c:v>
                </c:pt>
                <c:pt idx="1">
                  <c:v>37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</c:plotArea>
    <c:plotVisOnly val="1"/>
    <c:dispBlanksAs val="gap"/>
    <c:showDLblsOverMax val="0"/>
  </c:chart>
  <c:txPr>
    <a:bodyPr/>
    <a:lstStyle/>
    <a:p>
      <a:pPr>
        <a:defRPr sz="1800"/>
      </a:pPr>
      <a:endParaRPr lang="hu-HU"/>
    </a:p>
  </c:txPr>
  <c:externalData r:id="rId1">
    <c:autoUpdate val="0"/>
  </c:externalData>
</c:chartSpace>
</file>

<file path=ppt/charts/chart29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25256826170853186"/>
          <c:y val="0.26341301941831102"/>
          <c:w val="0.52280530199836561"/>
          <c:h val="0.51187883195217199"/>
        </c:manualLayout>
      </c:layout>
      <c:pieChart>
        <c:varyColors val="1"/>
        <c:ser>
          <c:idx val="0"/>
          <c:order val="0"/>
          <c:tx>
            <c:strRef>
              <c:f>Munka1!$B$1</c:f>
              <c:strCache>
                <c:ptCount val="1"/>
                <c:pt idx="0">
                  <c:v>15-19 évesek</c:v>
                </c:pt>
              </c:strCache>
            </c:strRef>
          </c:tx>
          <c:spPr>
            <a:solidFill>
              <a:schemeClr val="accent4"/>
            </a:solidFill>
          </c:spPr>
          <c:dPt>
            <c:idx val="1"/>
            <c:bubble3D val="0"/>
            <c:spPr>
              <a:solidFill>
                <a:schemeClr val="bg1">
                  <a:lumMod val="85000"/>
                </a:schemeClr>
              </a:solidFill>
            </c:spPr>
          </c:dPt>
          <c:dLbls>
            <c:dLbl>
              <c:idx val="0"/>
              <c:layout>
                <c:manualLayout>
                  <c:x val="-0.14728624338624338"/>
                  <c:y val="-1.0639284356276086E-2"/>
                </c:manualLayout>
              </c:layout>
              <c:numFmt formatCode="#,##0" sourceLinked="0"/>
              <c:spPr/>
              <c:txPr>
                <a:bodyPr/>
                <a:lstStyle/>
                <a:p>
                  <a:pPr>
                    <a:defRPr sz="1600">
                      <a:solidFill>
                        <a:schemeClr val="bg1"/>
                      </a:solidFill>
                    </a:defRPr>
                  </a:pPr>
                  <a:endParaRPr lang="hu-HU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</c:extLst>
            </c:dLbl>
            <c:spPr>
              <a:noFill/>
              <a:ln>
                <a:noFill/>
              </a:ln>
              <a:effectLst/>
            </c:spPr>
            <c:showLegendKey val="0"/>
            <c:showVal val="0"/>
            <c:showCatName val="0"/>
            <c:showSerName val="0"/>
            <c:showPercent val="0"/>
            <c:showBubbleSize val="0"/>
            <c:extLst>
              <c:ext xmlns:c15="http://schemas.microsoft.com/office/drawing/2012/chart" uri="{CE6537A1-D6FC-4f65-9D91-7224C49458BB}"/>
            </c:extLst>
          </c:dLbls>
          <c:cat>
            <c:strRef>
              <c:f>Munka1!$A$2:$A$3</c:f>
              <c:strCache>
                <c:ptCount val="2"/>
                <c:pt idx="0">
                  <c:v>tehetséges</c:v>
                </c:pt>
                <c:pt idx="1">
                  <c:v>nem tehetséges</c:v>
                </c:pt>
              </c:strCache>
            </c:strRef>
          </c:cat>
          <c:val>
            <c:numRef>
              <c:f>Munka1!$B$2:$B$3</c:f>
              <c:numCache>
                <c:formatCode>General</c:formatCode>
                <c:ptCount val="2"/>
                <c:pt idx="0">
                  <c:v>54</c:v>
                </c:pt>
                <c:pt idx="1">
                  <c:v>46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</c:plotArea>
    <c:plotVisOnly val="1"/>
    <c:dispBlanksAs val="gap"/>
    <c:showDLblsOverMax val="0"/>
  </c:chart>
  <c:txPr>
    <a:bodyPr/>
    <a:lstStyle/>
    <a:p>
      <a:pPr>
        <a:defRPr sz="1800"/>
      </a:pPr>
      <a:endParaRPr lang="hu-HU"/>
    </a:p>
  </c:txPr>
  <c:externalData r:id="rId1">
    <c:autoUpdate val="0"/>
  </c:externalData>
</c:chartSpace>
</file>

<file path=ppt/charts/chart29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title>
      <c:tx>
        <c:rich>
          <a:bodyPr/>
          <a:lstStyle/>
          <a:p>
            <a:pPr>
              <a:defRPr/>
            </a:pPr>
            <a:r>
              <a:rPr lang="hu-HU" dirty="0" smtClean="0"/>
              <a:t>%</a:t>
            </a:r>
            <a:endParaRPr lang="hu-HU" dirty="0"/>
          </a:p>
        </c:rich>
      </c:tx>
      <c:layout>
        <c:manualLayout>
          <c:xMode val="edge"/>
          <c:yMode val="edge"/>
          <c:x val="0.82306892466851878"/>
          <c:y val="0.19054705619098591"/>
        </c:manualLayout>
      </c:layout>
      <c:overlay val="1"/>
    </c:title>
    <c:autoTitleDeleted val="0"/>
    <c:plotArea>
      <c:layout>
        <c:manualLayout>
          <c:layoutTarget val="inner"/>
          <c:xMode val="edge"/>
          <c:yMode val="edge"/>
          <c:x val="0.23073176778247512"/>
          <c:y val="0.17992490176675663"/>
          <c:w val="0.70256323265006704"/>
          <c:h val="0.77433372413296753"/>
        </c:manualLayout>
      </c:layout>
      <c:barChart>
        <c:barDir val="bar"/>
        <c:grouping val="stacked"/>
        <c:varyColors val="0"/>
        <c:ser>
          <c:idx val="8"/>
          <c:order val="0"/>
          <c:tx>
            <c:strRef>
              <c:f>Sheet1!$B$1</c:f>
              <c:strCache>
                <c:ptCount val="1"/>
                <c:pt idx="0">
                  <c:v>18-59 évesek</c:v>
                </c:pt>
              </c:strCache>
            </c:strRef>
          </c:tx>
          <c:spPr>
            <a:solidFill>
              <a:srgbClr val="3B0541"/>
            </a:solidFill>
            <a:ln w="25527">
              <a:noFill/>
            </a:ln>
          </c:spPr>
          <c:invertIfNegative val="0"/>
          <c:dLbls>
            <c:numFmt formatCode="#,##0" sourceLinked="0"/>
            <c:spPr>
              <a:noFill/>
              <a:ln w="25527">
                <a:noFill/>
              </a:ln>
            </c:spPr>
            <c:txPr>
              <a:bodyPr/>
              <a:lstStyle/>
              <a:p>
                <a:pPr>
                  <a:defRPr>
                    <a:solidFill>
                      <a:schemeClr val="bg1"/>
                    </a:solidFill>
                  </a:defRPr>
                </a:pPr>
                <a:endParaRPr lang="hu-H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0"/>
              </c:ext>
            </c:extLst>
          </c:dLbls>
          <c:cat>
            <c:strRef>
              <c:f>Sheet1!$A$2:$A$7</c:f>
              <c:strCache>
                <c:ptCount val="6"/>
                <c:pt idx="0">
                  <c:v>igen, az iskolában</c:v>
                </c:pt>
                <c:pt idx="1">
                  <c:v>igen, sportegyesületben</c:v>
                </c:pt>
                <c:pt idx="2">
                  <c:v>igen, zeneiskolában vagy alapfokú művészeti oktatás keretében</c:v>
                </c:pt>
                <c:pt idx="3">
                  <c:v>igen, alapítványi keretek között</c:v>
                </c:pt>
                <c:pt idx="4">
                  <c:v>igen, az interneten</c:v>
                </c:pt>
                <c:pt idx="5">
                  <c:v>igen, egyéb, éspedig:</c:v>
                </c:pt>
              </c:strCache>
            </c:strRef>
          </c:cat>
          <c:val>
            <c:numRef>
              <c:f>Sheet1!$B$2:$B$7</c:f>
              <c:numCache>
                <c:formatCode>0</c:formatCode>
                <c:ptCount val="6"/>
                <c:pt idx="0">
                  <c:v>56.08549230109405</c:v>
                </c:pt>
                <c:pt idx="1">
                  <c:v>28.428867377221021</c:v>
                </c:pt>
                <c:pt idx="2">
                  <c:v>20.945183493560457</c:v>
                </c:pt>
                <c:pt idx="3">
                  <c:v>5.2634636972483868</c:v>
                </c:pt>
                <c:pt idx="4">
                  <c:v>13.804485434129218</c:v>
                </c:pt>
                <c:pt idx="5">
                  <c:v>12.574374640763216</c:v>
                </c:pt>
              </c:numCache>
            </c:numRef>
          </c:val>
        </c:ser>
        <c:ser>
          <c:idx val="0"/>
          <c:order val="1"/>
          <c:tx>
            <c:strRef>
              <c:f>Sheet1!$C$1</c:f>
              <c:strCache>
                <c:ptCount val="1"/>
                <c:pt idx="0">
                  <c:v>köz1</c:v>
                </c:pt>
              </c:strCache>
            </c:strRef>
          </c:tx>
          <c:spPr>
            <a:noFill/>
            <a:ln w="25527">
              <a:noFill/>
            </a:ln>
          </c:spPr>
          <c:invertIfNegative val="0"/>
          <c:cat>
            <c:strRef>
              <c:f>Sheet1!$A$2:$A$7</c:f>
              <c:strCache>
                <c:ptCount val="6"/>
                <c:pt idx="0">
                  <c:v>igen, az iskolában</c:v>
                </c:pt>
                <c:pt idx="1">
                  <c:v>igen, sportegyesületben</c:v>
                </c:pt>
                <c:pt idx="2">
                  <c:v>igen, zeneiskolában vagy alapfokú művészeti oktatás keretében</c:v>
                </c:pt>
                <c:pt idx="3">
                  <c:v>igen, alapítványi keretek között</c:v>
                </c:pt>
                <c:pt idx="4">
                  <c:v>igen, az interneten</c:v>
                </c:pt>
                <c:pt idx="5">
                  <c:v>igen, egyéb, éspedig:</c:v>
                </c:pt>
              </c:strCache>
            </c:strRef>
          </c:cat>
          <c:val>
            <c:numRef>
              <c:f>Sheet1!$C$2:$C$7</c:f>
              <c:numCache>
                <c:formatCode>0.0</c:formatCode>
                <c:ptCount val="6"/>
                <c:pt idx="0">
                  <c:v>10</c:v>
                </c:pt>
                <c:pt idx="1">
                  <c:v>37.656624923873025</c:v>
                </c:pt>
                <c:pt idx="2">
                  <c:v>45.140308807533593</c:v>
                </c:pt>
                <c:pt idx="3" formatCode="General">
                  <c:v>60.822028603845666</c:v>
                </c:pt>
                <c:pt idx="4" formatCode="General">
                  <c:v>52.28100686696483</c:v>
                </c:pt>
                <c:pt idx="5" formatCode="General">
                  <c:v>53.511117660330832</c:v>
                </c:pt>
              </c:numCache>
            </c:numRef>
          </c:val>
        </c:ser>
        <c:ser>
          <c:idx val="1"/>
          <c:order val="2"/>
          <c:tx>
            <c:strRef>
              <c:f>Sheet1!$D$1</c:f>
              <c:strCache>
                <c:ptCount val="1"/>
                <c:pt idx="0">
                  <c:v>15-19 évesek</c:v>
                </c:pt>
              </c:strCache>
            </c:strRef>
          </c:tx>
          <c:spPr>
            <a:solidFill>
              <a:srgbClr val="EF5205"/>
            </a:solidFill>
            <a:ln w="25527">
              <a:noFill/>
            </a:ln>
          </c:spPr>
          <c:invertIfNegative val="0"/>
          <c:dLbls>
            <c:numFmt formatCode="#,##0" sourceLinked="0"/>
            <c:spPr>
              <a:noFill/>
              <a:ln w="25527">
                <a:noFill/>
              </a:ln>
            </c:spPr>
            <c:txPr>
              <a:bodyPr/>
              <a:lstStyle/>
              <a:p>
                <a:pPr>
                  <a:defRPr>
                    <a:solidFill>
                      <a:schemeClr val="bg1"/>
                    </a:solidFill>
                  </a:defRPr>
                </a:pPr>
                <a:endParaRPr lang="hu-HU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0"/>
              </c:ext>
            </c:extLst>
          </c:dLbls>
          <c:cat>
            <c:strRef>
              <c:f>Sheet1!$A$2:$A$7</c:f>
              <c:strCache>
                <c:ptCount val="6"/>
                <c:pt idx="0">
                  <c:v>igen, az iskolában</c:v>
                </c:pt>
                <c:pt idx="1">
                  <c:v>igen, sportegyesületben</c:v>
                </c:pt>
                <c:pt idx="2">
                  <c:v>igen, zeneiskolában vagy alapfokú művészeti oktatás keretében</c:v>
                </c:pt>
                <c:pt idx="3">
                  <c:v>igen, alapítványi keretek között</c:v>
                </c:pt>
                <c:pt idx="4">
                  <c:v>igen, az interneten</c:v>
                </c:pt>
                <c:pt idx="5">
                  <c:v>igen, egyéb, éspedig:</c:v>
                </c:pt>
              </c:strCache>
            </c:strRef>
          </c:cat>
          <c:val>
            <c:numRef>
              <c:f>Sheet1!$D$2:$D$7</c:f>
              <c:numCache>
                <c:formatCode>General</c:formatCode>
                <c:ptCount val="6"/>
                <c:pt idx="0">
                  <c:v>48.3</c:v>
                </c:pt>
                <c:pt idx="1">
                  <c:v>33.299999999999997</c:v>
                </c:pt>
                <c:pt idx="2">
                  <c:v>14.9</c:v>
                </c:pt>
                <c:pt idx="3">
                  <c:v>3.4</c:v>
                </c:pt>
                <c:pt idx="4">
                  <c:v>14.9</c:v>
                </c:pt>
                <c:pt idx="5">
                  <c:v>19.5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9"/>
        <c:overlap val="100"/>
        <c:axId val="381882528"/>
        <c:axId val="381882920"/>
      </c:barChart>
      <c:catAx>
        <c:axId val="381882528"/>
        <c:scaling>
          <c:orientation val="maxMin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ln w="9572">
            <a:noFill/>
          </a:ln>
        </c:spPr>
        <c:txPr>
          <a:bodyPr rot="0" vert="horz"/>
          <a:lstStyle/>
          <a:p>
            <a:pPr>
              <a:defRPr sz="900"/>
            </a:pPr>
            <a:endParaRPr lang="hu-HU"/>
          </a:p>
        </c:txPr>
        <c:crossAx val="381882920"/>
        <c:crosses val="autoZero"/>
        <c:auto val="1"/>
        <c:lblAlgn val="ctr"/>
        <c:lblOffset val="100"/>
        <c:noMultiLvlLbl val="0"/>
      </c:catAx>
      <c:valAx>
        <c:axId val="381882920"/>
        <c:scaling>
          <c:orientation val="minMax"/>
        </c:scaling>
        <c:delete val="0"/>
        <c:axPos val="t"/>
        <c:numFmt formatCode="0" sourceLinked="1"/>
        <c:majorTickMark val="none"/>
        <c:minorTickMark val="none"/>
        <c:tickLblPos val="none"/>
        <c:spPr>
          <a:ln w="9572">
            <a:noFill/>
          </a:ln>
        </c:spPr>
        <c:crossAx val="381882528"/>
        <c:crosses val="autoZero"/>
        <c:crossBetween val="between"/>
      </c:valAx>
      <c:spPr>
        <a:noFill/>
        <a:ln w="25527">
          <a:noFill/>
        </a:ln>
      </c:spPr>
    </c:plotArea>
    <c:plotVisOnly val="1"/>
    <c:dispBlanksAs val="gap"/>
    <c:showDLblsOverMax val="0"/>
  </c:chart>
  <c:spPr>
    <a:noFill/>
    <a:ln>
      <a:noFill/>
    </a:ln>
  </c:spPr>
  <c:txPr>
    <a:bodyPr/>
    <a:lstStyle/>
    <a:p>
      <a:pPr>
        <a:defRPr sz="1000" b="0" i="0" u="none" strike="noStrike" baseline="0">
          <a:solidFill>
            <a:srgbClr val="333333"/>
          </a:solidFill>
          <a:latin typeface="+mn-lt"/>
          <a:ea typeface="Arial"/>
          <a:cs typeface="Arial"/>
        </a:defRPr>
      </a:pPr>
      <a:endParaRPr lang="hu-HU"/>
    </a:p>
  </c:txPr>
  <c:externalData r:id="rId2">
    <c:autoUpdate val="0"/>
  </c:externalData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6.204483647327267E-2"/>
          <c:y val="3.2336369001060164E-3"/>
          <c:w val="0.28926802843181781"/>
          <c:h val="0.83501817736100348"/>
        </c:manualLayout>
      </c:layout>
      <c:pieChart>
        <c:varyColors val="1"/>
        <c:ser>
          <c:idx val="0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dPt>
            <c:idx val="0"/>
            <c:bubble3D val="0"/>
            <c:spPr>
              <a:solidFill>
                <a:srgbClr val="7A2280"/>
              </a:solidFill>
            </c:spPr>
          </c:dPt>
          <c:dPt>
            <c:idx val="1"/>
            <c:bubble3D val="0"/>
            <c:spPr>
              <a:solidFill>
                <a:srgbClr val="3B0541"/>
              </a:solidFill>
            </c:spPr>
          </c:dPt>
          <c:dPt>
            <c:idx val="2"/>
            <c:bubble3D val="0"/>
            <c:spPr>
              <a:solidFill>
                <a:srgbClr val="F7911E"/>
              </a:solidFill>
            </c:spPr>
          </c:dPt>
          <c:dPt>
            <c:idx val="3"/>
            <c:bubble3D val="0"/>
            <c:spPr>
              <a:solidFill>
                <a:srgbClr val="EF5205"/>
              </a:solidFill>
            </c:spPr>
          </c:dPt>
          <c:dPt>
            <c:idx val="4"/>
            <c:bubble3D val="0"/>
            <c:spPr>
              <a:solidFill>
                <a:schemeClr val="tx1">
                  <a:lumMod val="65000"/>
                  <a:lumOff val="35000"/>
                </a:schemeClr>
              </a:solidFill>
            </c:spPr>
          </c:dPt>
          <c:dPt>
            <c:idx val="5"/>
            <c:bubble3D val="0"/>
            <c:spPr>
              <a:solidFill>
                <a:schemeClr val="tx1">
                  <a:lumMod val="50000"/>
                  <a:lumOff val="50000"/>
                </a:schemeClr>
              </a:solidFill>
            </c:spPr>
          </c:dPt>
          <c:dPt>
            <c:idx val="6"/>
            <c:bubble3D val="0"/>
            <c:spPr>
              <a:solidFill>
                <a:schemeClr val="tx1">
                  <a:lumMod val="65000"/>
                  <a:lumOff val="35000"/>
                </a:schemeClr>
              </a:solidFill>
            </c:spPr>
          </c:dPt>
          <c:dPt>
            <c:idx val="7"/>
            <c:bubble3D val="0"/>
            <c:spPr>
              <a:solidFill>
                <a:schemeClr val="tx1">
                  <a:lumMod val="50000"/>
                  <a:lumOff val="50000"/>
                </a:schemeClr>
              </a:solidFill>
            </c:spPr>
          </c:dPt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000">
                    <a:solidFill>
                      <a:schemeClr val="bg1"/>
                    </a:solidFill>
                  </a:defRPr>
                </a:pPr>
                <a:endParaRPr lang="hu-HU"/>
              </a:p>
            </c:txPr>
            <c:dLblPos val="inEnd"/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extLst>
              <c:ext xmlns:c15="http://schemas.microsoft.com/office/drawing/2012/chart" uri="{CE6537A1-D6FC-4f65-9D91-7224C49458BB}"/>
            </c:extLst>
          </c:dLbls>
          <c:cat>
            <c:strRef>
              <c:f>Munka1!$A$2:$A$5</c:f>
              <c:strCache>
                <c:ptCount val="4"/>
                <c:pt idx="0">
                  <c:v>Kategória 1</c:v>
                </c:pt>
                <c:pt idx="1">
                  <c:v>Kategória 2</c:v>
                </c:pt>
                <c:pt idx="2">
                  <c:v>Kategória 3</c:v>
                </c:pt>
                <c:pt idx="3">
                  <c:v>Kategória 4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23</c:v>
                </c:pt>
                <c:pt idx="1">
                  <c:v>30</c:v>
                </c:pt>
                <c:pt idx="2">
                  <c:v>40</c:v>
                </c:pt>
                <c:pt idx="3">
                  <c:v>7</c:v>
                </c:pt>
              </c:numCache>
            </c:numRef>
          </c:val>
        </c:ser>
        <c:dLbls>
          <c:dLblPos val="inEnd"/>
          <c:showLegendKey val="0"/>
          <c:showVal val="1"/>
          <c:showCatName val="0"/>
          <c:showSerName val="0"/>
          <c:showPercent val="0"/>
          <c:showBubbleSize val="0"/>
          <c:showLeaderLines val="1"/>
        </c:dLbls>
        <c:firstSliceAng val="0"/>
      </c:pieChart>
    </c:plotArea>
    <c:legend>
      <c:legendPos val="r"/>
      <c:layout>
        <c:manualLayout>
          <c:xMode val="edge"/>
          <c:yMode val="edge"/>
          <c:x val="5.9658446099380036E-2"/>
          <c:y val="0.88581053844666646"/>
          <c:w val="0.93837343299426001"/>
          <c:h val="0.11189659943717783"/>
        </c:manualLayout>
      </c:layout>
      <c:overlay val="0"/>
      <c:txPr>
        <a:bodyPr/>
        <a:lstStyle/>
        <a:p>
          <a:pPr>
            <a:defRPr sz="1000"/>
          </a:pPr>
          <a:endParaRPr lang="hu-HU"/>
        </a:p>
      </c:txPr>
    </c:legend>
    <c:plotVisOnly val="1"/>
    <c:dispBlanksAs val="gap"/>
    <c:showDLblsOverMax val="0"/>
  </c:chart>
  <c:txPr>
    <a:bodyPr/>
    <a:lstStyle/>
    <a:p>
      <a:pPr>
        <a:defRPr sz="1800"/>
      </a:pPr>
      <a:endParaRPr lang="hu-HU"/>
    </a:p>
  </c:txPr>
  <c:externalData r:id="rId2">
    <c:autoUpdate val="0"/>
  </c:externalData>
</c:chartSpace>
</file>

<file path=ppt/charts/chart3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1.7224236363670931E-2"/>
          <c:y val="2.4269712764777643E-2"/>
          <c:w val="0.80794501172046551"/>
          <c:h val="0.95146057447044474"/>
        </c:manualLayout>
      </c:layout>
      <c:barChart>
        <c:barDir val="bar"/>
        <c:grouping val="stacked"/>
        <c:varyColors val="0"/>
        <c:ser>
          <c:idx val="0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spPr>
            <a:solidFill>
              <a:srgbClr val="F7911E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1</c:v>
                </c:pt>
                <c:pt idx="1">
                  <c:v>2.5</c:v>
                </c:pt>
                <c:pt idx="2">
                  <c:v>3.5</c:v>
                </c:pt>
                <c:pt idx="3">
                  <c:v>2</c:v>
                </c:pt>
              </c:numCache>
            </c:numRef>
          </c:val>
        </c:ser>
        <c:ser>
          <c:idx val="1"/>
          <c:order val="1"/>
          <c:tx>
            <c:strRef>
              <c:f>Munka1!$C$1</c:f>
              <c:strCache>
                <c:ptCount val="1"/>
                <c:pt idx="0">
                  <c:v>Sorozat 2</c:v>
                </c:pt>
              </c:strCache>
            </c:strRef>
          </c:tx>
          <c:spPr>
            <a:solidFill>
              <a:srgbClr val="EF5205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Munka1!$C$2:$C$5</c:f>
              <c:numCache>
                <c:formatCode>General</c:formatCode>
                <c:ptCount val="4"/>
                <c:pt idx="0">
                  <c:v>2.4</c:v>
                </c:pt>
                <c:pt idx="1">
                  <c:v>2.8</c:v>
                </c:pt>
                <c:pt idx="2">
                  <c:v>4.4000000000000004</c:v>
                </c:pt>
                <c:pt idx="3">
                  <c:v>2.8</c:v>
                </c:pt>
              </c:numCache>
            </c:numRef>
          </c:val>
        </c:ser>
        <c:ser>
          <c:idx val="2"/>
          <c:order val="2"/>
          <c:tx>
            <c:strRef>
              <c:f>Munka1!$D$1</c:f>
              <c:strCache>
                <c:ptCount val="1"/>
                <c:pt idx="0">
                  <c:v>Sorozat 3</c:v>
                </c:pt>
              </c:strCache>
            </c:strRef>
          </c:tx>
          <c:spPr>
            <a:solidFill>
              <a:srgbClr val="C50017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Munka1!$D$2:$D$5</c:f>
              <c:numCache>
                <c:formatCode>General</c:formatCode>
                <c:ptCount val="4"/>
                <c:pt idx="0">
                  <c:v>1</c:v>
                </c:pt>
                <c:pt idx="1">
                  <c:v>1.5</c:v>
                </c:pt>
                <c:pt idx="2">
                  <c:v>2</c:v>
                </c:pt>
                <c:pt idx="3">
                  <c:v>3.2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0"/>
        <c:overlap val="100"/>
        <c:axId val="282357336"/>
        <c:axId val="282357728"/>
      </c:barChart>
      <c:catAx>
        <c:axId val="282357336"/>
        <c:scaling>
          <c:orientation val="minMax"/>
        </c:scaling>
        <c:delete val="1"/>
        <c:axPos val="l"/>
        <c:numFmt formatCode="General" sourceLinked="0"/>
        <c:majorTickMark val="none"/>
        <c:minorTickMark val="none"/>
        <c:tickLblPos val="nextTo"/>
        <c:crossAx val="282357728"/>
        <c:crosses val="autoZero"/>
        <c:auto val="1"/>
        <c:lblAlgn val="ctr"/>
        <c:lblOffset val="100"/>
        <c:noMultiLvlLbl val="0"/>
      </c:catAx>
      <c:valAx>
        <c:axId val="282357728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one"/>
        <c:crossAx val="282357336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hu-HU"/>
    </a:p>
  </c:txPr>
  <c:externalData r:id="rId2">
    <c:autoUpdate val="0"/>
  </c:externalData>
</c:chartSpace>
</file>

<file path=ppt/charts/chart3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6.204483647327267E-2"/>
          <c:y val="3.2336369001060164E-3"/>
          <c:w val="0.28926802843181781"/>
          <c:h val="0.83501817736100348"/>
        </c:manualLayout>
      </c:layout>
      <c:pieChart>
        <c:varyColors val="1"/>
        <c:ser>
          <c:idx val="0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dPt>
            <c:idx val="0"/>
            <c:bubble3D val="0"/>
            <c:spPr>
              <a:solidFill>
                <a:srgbClr val="7A2280"/>
              </a:solidFill>
            </c:spPr>
          </c:dPt>
          <c:dPt>
            <c:idx val="1"/>
            <c:bubble3D val="0"/>
            <c:spPr>
              <a:solidFill>
                <a:srgbClr val="3B0541"/>
              </a:solidFill>
            </c:spPr>
          </c:dPt>
          <c:dPt>
            <c:idx val="2"/>
            <c:bubble3D val="0"/>
            <c:spPr>
              <a:solidFill>
                <a:srgbClr val="F7911E"/>
              </a:solidFill>
            </c:spPr>
          </c:dPt>
          <c:dPt>
            <c:idx val="3"/>
            <c:bubble3D val="0"/>
            <c:spPr>
              <a:solidFill>
                <a:srgbClr val="EF5205"/>
              </a:solidFill>
            </c:spPr>
          </c:dPt>
          <c:dPt>
            <c:idx val="4"/>
            <c:bubble3D val="0"/>
            <c:spPr>
              <a:solidFill>
                <a:schemeClr val="tx1">
                  <a:lumMod val="65000"/>
                  <a:lumOff val="35000"/>
                </a:schemeClr>
              </a:solidFill>
            </c:spPr>
          </c:dPt>
          <c:dPt>
            <c:idx val="5"/>
            <c:bubble3D val="0"/>
            <c:spPr>
              <a:solidFill>
                <a:schemeClr val="tx1">
                  <a:lumMod val="50000"/>
                  <a:lumOff val="50000"/>
                </a:schemeClr>
              </a:solidFill>
            </c:spPr>
          </c:dPt>
          <c:dPt>
            <c:idx val="6"/>
            <c:bubble3D val="0"/>
            <c:spPr>
              <a:solidFill>
                <a:schemeClr val="tx1">
                  <a:lumMod val="65000"/>
                  <a:lumOff val="35000"/>
                </a:schemeClr>
              </a:solidFill>
            </c:spPr>
          </c:dPt>
          <c:dPt>
            <c:idx val="7"/>
            <c:bubble3D val="0"/>
            <c:spPr>
              <a:solidFill>
                <a:schemeClr val="tx1">
                  <a:lumMod val="50000"/>
                  <a:lumOff val="50000"/>
                </a:schemeClr>
              </a:solidFill>
            </c:spPr>
          </c:dPt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000">
                    <a:solidFill>
                      <a:schemeClr val="bg1"/>
                    </a:solidFill>
                  </a:defRPr>
                </a:pPr>
                <a:endParaRPr lang="hu-HU"/>
              </a:p>
            </c:txPr>
            <c:dLblPos val="inEnd"/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extLst>
              <c:ext xmlns:c15="http://schemas.microsoft.com/office/drawing/2012/chart" uri="{CE6537A1-D6FC-4f65-9D91-7224C49458BB}"/>
            </c:extLst>
          </c:dLbls>
          <c:cat>
            <c:strRef>
              <c:f>Munka1!$A$2:$A$5</c:f>
              <c:strCache>
                <c:ptCount val="4"/>
                <c:pt idx="0">
                  <c:v>Kategória 1</c:v>
                </c:pt>
                <c:pt idx="1">
                  <c:v>Kategória 2</c:v>
                </c:pt>
                <c:pt idx="2">
                  <c:v>Kategória 3</c:v>
                </c:pt>
                <c:pt idx="3">
                  <c:v>Kategória 4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23</c:v>
                </c:pt>
                <c:pt idx="1">
                  <c:v>30</c:v>
                </c:pt>
                <c:pt idx="2">
                  <c:v>40</c:v>
                </c:pt>
                <c:pt idx="3">
                  <c:v>7</c:v>
                </c:pt>
              </c:numCache>
            </c:numRef>
          </c:val>
        </c:ser>
        <c:dLbls>
          <c:dLblPos val="inEnd"/>
          <c:showLegendKey val="0"/>
          <c:showVal val="1"/>
          <c:showCatName val="0"/>
          <c:showSerName val="0"/>
          <c:showPercent val="0"/>
          <c:showBubbleSize val="0"/>
          <c:showLeaderLines val="1"/>
        </c:dLbls>
        <c:firstSliceAng val="0"/>
      </c:pieChart>
    </c:plotArea>
    <c:legend>
      <c:legendPos val="r"/>
      <c:layout>
        <c:manualLayout>
          <c:xMode val="edge"/>
          <c:yMode val="edge"/>
          <c:x val="0.3904437136462876"/>
          <c:y val="0.20376461549542624"/>
          <c:w val="0.30459997920690768"/>
          <c:h val="0.52112415320792194"/>
        </c:manualLayout>
      </c:layout>
      <c:overlay val="0"/>
      <c:txPr>
        <a:bodyPr/>
        <a:lstStyle/>
        <a:p>
          <a:pPr>
            <a:defRPr sz="1000"/>
          </a:pPr>
          <a:endParaRPr lang="hu-HU"/>
        </a:p>
      </c:txPr>
    </c:legend>
    <c:plotVisOnly val="1"/>
    <c:dispBlanksAs val="gap"/>
    <c:showDLblsOverMax val="0"/>
  </c:chart>
  <c:txPr>
    <a:bodyPr/>
    <a:lstStyle/>
    <a:p>
      <a:pPr>
        <a:defRPr sz="1800"/>
      </a:pPr>
      <a:endParaRPr lang="hu-HU"/>
    </a:p>
  </c:txPr>
  <c:externalData r:id="rId2">
    <c:autoUpdate val="0"/>
  </c:externalData>
</c:chartSpace>
</file>

<file path=ppt/charts/chart3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6.204483647327267E-2"/>
          <c:y val="3.2336369001060164E-3"/>
          <c:w val="0.28926802843181781"/>
          <c:h val="0.83501817736100348"/>
        </c:manualLayout>
      </c:layout>
      <c:pieChart>
        <c:varyColors val="1"/>
        <c:ser>
          <c:idx val="0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dPt>
            <c:idx val="0"/>
            <c:bubble3D val="0"/>
            <c:spPr>
              <a:solidFill>
                <a:srgbClr val="7A2280"/>
              </a:solidFill>
            </c:spPr>
          </c:dPt>
          <c:dPt>
            <c:idx val="1"/>
            <c:bubble3D val="0"/>
            <c:spPr>
              <a:solidFill>
                <a:srgbClr val="3B0541"/>
              </a:solidFill>
            </c:spPr>
          </c:dPt>
          <c:dPt>
            <c:idx val="2"/>
            <c:bubble3D val="0"/>
            <c:spPr>
              <a:solidFill>
                <a:srgbClr val="F7911E"/>
              </a:solidFill>
            </c:spPr>
          </c:dPt>
          <c:dPt>
            <c:idx val="3"/>
            <c:bubble3D val="0"/>
            <c:spPr>
              <a:solidFill>
                <a:srgbClr val="EF5205"/>
              </a:solidFill>
            </c:spPr>
          </c:dPt>
          <c:dPt>
            <c:idx val="4"/>
            <c:bubble3D val="0"/>
            <c:spPr>
              <a:solidFill>
                <a:schemeClr val="tx1">
                  <a:lumMod val="65000"/>
                  <a:lumOff val="35000"/>
                </a:schemeClr>
              </a:solidFill>
            </c:spPr>
          </c:dPt>
          <c:dPt>
            <c:idx val="5"/>
            <c:bubble3D val="0"/>
            <c:spPr>
              <a:solidFill>
                <a:schemeClr val="tx1">
                  <a:lumMod val="50000"/>
                  <a:lumOff val="50000"/>
                </a:schemeClr>
              </a:solidFill>
            </c:spPr>
          </c:dPt>
          <c:dPt>
            <c:idx val="6"/>
            <c:bubble3D val="0"/>
            <c:spPr>
              <a:solidFill>
                <a:schemeClr val="tx1">
                  <a:lumMod val="65000"/>
                  <a:lumOff val="35000"/>
                </a:schemeClr>
              </a:solidFill>
            </c:spPr>
          </c:dPt>
          <c:dPt>
            <c:idx val="7"/>
            <c:bubble3D val="0"/>
            <c:spPr>
              <a:solidFill>
                <a:schemeClr val="tx1">
                  <a:lumMod val="50000"/>
                  <a:lumOff val="50000"/>
                </a:schemeClr>
              </a:solidFill>
            </c:spPr>
          </c:dPt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000">
                    <a:solidFill>
                      <a:schemeClr val="bg1"/>
                    </a:solidFill>
                  </a:defRPr>
                </a:pPr>
                <a:endParaRPr lang="hu-HU"/>
              </a:p>
            </c:txPr>
            <c:dLblPos val="inEnd"/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extLst>
              <c:ext xmlns:c15="http://schemas.microsoft.com/office/drawing/2012/chart" uri="{CE6537A1-D6FC-4f65-9D91-7224C49458BB}"/>
            </c:extLst>
          </c:dLbls>
          <c:cat>
            <c:strRef>
              <c:f>Munka1!$A$2:$A$5</c:f>
              <c:strCache>
                <c:ptCount val="4"/>
                <c:pt idx="0">
                  <c:v>Kategória 1</c:v>
                </c:pt>
                <c:pt idx="1">
                  <c:v>Kategória 2</c:v>
                </c:pt>
                <c:pt idx="2">
                  <c:v>Kategória 3</c:v>
                </c:pt>
                <c:pt idx="3">
                  <c:v>Kategória 4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23</c:v>
                </c:pt>
                <c:pt idx="1">
                  <c:v>30</c:v>
                </c:pt>
                <c:pt idx="2">
                  <c:v>40</c:v>
                </c:pt>
                <c:pt idx="3">
                  <c:v>7</c:v>
                </c:pt>
              </c:numCache>
            </c:numRef>
          </c:val>
        </c:ser>
        <c:dLbls>
          <c:dLblPos val="inEnd"/>
          <c:showLegendKey val="0"/>
          <c:showVal val="1"/>
          <c:showCatName val="0"/>
          <c:showSerName val="0"/>
          <c:showPercent val="0"/>
          <c:showBubbleSize val="0"/>
          <c:showLeaderLines val="1"/>
        </c:dLbls>
        <c:firstSliceAng val="0"/>
      </c:pieChart>
    </c:plotArea>
    <c:legend>
      <c:legendPos val="r"/>
      <c:layout>
        <c:manualLayout>
          <c:xMode val="edge"/>
          <c:yMode val="edge"/>
          <c:x val="0.3904437136462876"/>
          <c:y val="0.20376461549542624"/>
          <c:w val="0.30459997920690768"/>
          <c:h val="0.52112415320792194"/>
        </c:manualLayout>
      </c:layout>
      <c:overlay val="0"/>
      <c:txPr>
        <a:bodyPr/>
        <a:lstStyle/>
        <a:p>
          <a:pPr>
            <a:defRPr sz="1000"/>
          </a:pPr>
          <a:endParaRPr lang="hu-HU"/>
        </a:p>
      </c:txPr>
    </c:legend>
    <c:plotVisOnly val="1"/>
    <c:dispBlanksAs val="gap"/>
    <c:showDLblsOverMax val="0"/>
  </c:chart>
  <c:txPr>
    <a:bodyPr/>
    <a:lstStyle/>
    <a:p>
      <a:pPr>
        <a:defRPr sz="1800"/>
      </a:pPr>
      <a:endParaRPr lang="hu-HU"/>
    </a:p>
  </c:txPr>
  <c:externalData r:id="rId2">
    <c:autoUpdate val="0"/>
  </c:externalData>
</c:chartSpace>
</file>

<file path=ppt/charts/chart3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6.204483647327267E-2"/>
          <c:y val="3.2336369001060164E-3"/>
          <c:w val="0.28926802843181781"/>
          <c:h val="0.83501817736100348"/>
        </c:manualLayout>
      </c:layout>
      <c:pieChart>
        <c:varyColors val="1"/>
        <c:ser>
          <c:idx val="0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dPt>
            <c:idx val="0"/>
            <c:bubble3D val="0"/>
            <c:spPr>
              <a:solidFill>
                <a:srgbClr val="7A2280"/>
              </a:solidFill>
            </c:spPr>
          </c:dPt>
          <c:dPt>
            <c:idx val="1"/>
            <c:bubble3D val="0"/>
            <c:spPr>
              <a:solidFill>
                <a:srgbClr val="3B0541"/>
              </a:solidFill>
            </c:spPr>
          </c:dPt>
          <c:dPt>
            <c:idx val="2"/>
            <c:bubble3D val="0"/>
            <c:spPr>
              <a:solidFill>
                <a:srgbClr val="F7911E"/>
              </a:solidFill>
            </c:spPr>
          </c:dPt>
          <c:dPt>
            <c:idx val="3"/>
            <c:bubble3D val="0"/>
            <c:spPr>
              <a:solidFill>
                <a:srgbClr val="EF5205"/>
              </a:solidFill>
            </c:spPr>
          </c:dPt>
          <c:dPt>
            <c:idx val="4"/>
            <c:bubble3D val="0"/>
            <c:spPr>
              <a:solidFill>
                <a:schemeClr val="tx1">
                  <a:lumMod val="65000"/>
                  <a:lumOff val="35000"/>
                </a:schemeClr>
              </a:solidFill>
            </c:spPr>
          </c:dPt>
          <c:dPt>
            <c:idx val="5"/>
            <c:bubble3D val="0"/>
            <c:spPr>
              <a:solidFill>
                <a:schemeClr val="tx1">
                  <a:lumMod val="50000"/>
                  <a:lumOff val="50000"/>
                </a:schemeClr>
              </a:solidFill>
            </c:spPr>
          </c:dPt>
          <c:dPt>
            <c:idx val="6"/>
            <c:bubble3D val="0"/>
            <c:spPr>
              <a:solidFill>
                <a:schemeClr val="tx1">
                  <a:lumMod val="65000"/>
                  <a:lumOff val="35000"/>
                </a:schemeClr>
              </a:solidFill>
            </c:spPr>
          </c:dPt>
          <c:dPt>
            <c:idx val="7"/>
            <c:bubble3D val="0"/>
            <c:spPr>
              <a:solidFill>
                <a:schemeClr val="tx1">
                  <a:lumMod val="50000"/>
                  <a:lumOff val="50000"/>
                </a:schemeClr>
              </a:solidFill>
            </c:spPr>
          </c:dPt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000">
                    <a:solidFill>
                      <a:schemeClr val="bg1"/>
                    </a:solidFill>
                  </a:defRPr>
                </a:pPr>
                <a:endParaRPr lang="hu-HU"/>
              </a:p>
            </c:txPr>
            <c:dLblPos val="inEnd"/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extLst>
              <c:ext xmlns:c15="http://schemas.microsoft.com/office/drawing/2012/chart" uri="{CE6537A1-D6FC-4f65-9D91-7224C49458BB}"/>
            </c:extLst>
          </c:dLbls>
          <c:cat>
            <c:strRef>
              <c:f>Munka1!$A$2:$A$5</c:f>
              <c:strCache>
                <c:ptCount val="4"/>
                <c:pt idx="0">
                  <c:v>Kategória 1</c:v>
                </c:pt>
                <c:pt idx="1">
                  <c:v>Kategória 2</c:v>
                </c:pt>
                <c:pt idx="2">
                  <c:v>Kategória 3</c:v>
                </c:pt>
                <c:pt idx="3">
                  <c:v>Kategória 4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23</c:v>
                </c:pt>
                <c:pt idx="1">
                  <c:v>30</c:v>
                </c:pt>
                <c:pt idx="2">
                  <c:v>40</c:v>
                </c:pt>
                <c:pt idx="3">
                  <c:v>7</c:v>
                </c:pt>
              </c:numCache>
            </c:numRef>
          </c:val>
        </c:ser>
        <c:dLbls>
          <c:dLblPos val="inEnd"/>
          <c:showLegendKey val="0"/>
          <c:showVal val="1"/>
          <c:showCatName val="0"/>
          <c:showSerName val="0"/>
          <c:showPercent val="0"/>
          <c:showBubbleSize val="0"/>
          <c:showLeaderLines val="1"/>
        </c:dLbls>
        <c:firstSliceAng val="0"/>
      </c:pieChart>
    </c:plotArea>
    <c:legend>
      <c:legendPos val="r"/>
      <c:layout>
        <c:manualLayout>
          <c:xMode val="edge"/>
          <c:yMode val="edge"/>
          <c:x val="5.9658446099380036E-2"/>
          <c:y val="0.88581053844666646"/>
          <c:w val="0.93837343299426001"/>
          <c:h val="0.11189659943717783"/>
        </c:manualLayout>
      </c:layout>
      <c:overlay val="0"/>
      <c:txPr>
        <a:bodyPr/>
        <a:lstStyle/>
        <a:p>
          <a:pPr>
            <a:defRPr sz="1000"/>
          </a:pPr>
          <a:endParaRPr lang="hu-HU"/>
        </a:p>
      </c:txPr>
    </c:legend>
    <c:plotVisOnly val="1"/>
    <c:dispBlanksAs val="gap"/>
    <c:showDLblsOverMax val="0"/>
  </c:chart>
  <c:txPr>
    <a:bodyPr/>
    <a:lstStyle/>
    <a:p>
      <a:pPr>
        <a:defRPr sz="1800"/>
      </a:pPr>
      <a:endParaRPr lang="hu-HU"/>
    </a:p>
  </c:txPr>
  <c:externalData r:id="rId2">
    <c:autoUpdate val="0"/>
  </c:externalData>
</c:chartSpace>
</file>

<file path=ppt/charts/chart3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6.204483647327267E-2"/>
          <c:y val="3.2336369001060164E-3"/>
          <c:w val="0.28926802843181781"/>
          <c:h val="0.83501817736100348"/>
        </c:manualLayout>
      </c:layout>
      <c:pieChart>
        <c:varyColors val="1"/>
        <c:ser>
          <c:idx val="0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dPt>
            <c:idx val="0"/>
            <c:bubble3D val="0"/>
            <c:spPr>
              <a:solidFill>
                <a:srgbClr val="7A2280"/>
              </a:solidFill>
            </c:spPr>
          </c:dPt>
          <c:dPt>
            <c:idx val="1"/>
            <c:bubble3D val="0"/>
            <c:spPr>
              <a:solidFill>
                <a:srgbClr val="3B0541"/>
              </a:solidFill>
            </c:spPr>
          </c:dPt>
          <c:dPt>
            <c:idx val="2"/>
            <c:bubble3D val="0"/>
            <c:spPr>
              <a:solidFill>
                <a:srgbClr val="F7911E"/>
              </a:solidFill>
            </c:spPr>
          </c:dPt>
          <c:dPt>
            <c:idx val="3"/>
            <c:bubble3D val="0"/>
            <c:spPr>
              <a:solidFill>
                <a:srgbClr val="EF5205"/>
              </a:solidFill>
            </c:spPr>
          </c:dPt>
          <c:dPt>
            <c:idx val="4"/>
            <c:bubble3D val="0"/>
            <c:spPr>
              <a:solidFill>
                <a:schemeClr val="tx1">
                  <a:lumMod val="65000"/>
                  <a:lumOff val="35000"/>
                </a:schemeClr>
              </a:solidFill>
            </c:spPr>
          </c:dPt>
          <c:dPt>
            <c:idx val="5"/>
            <c:bubble3D val="0"/>
            <c:spPr>
              <a:solidFill>
                <a:schemeClr val="tx1">
                  <a:lumMod val="50000"/>
                  <a:lumOff val="50000"/>
                </a:schemeClr>
              </a:solidFill>
            </c:spPr>
          </c:dPt>
          <c:dPt>
            <c:idx val="6"/>
            <c:bubble3D val="0"/>
            <c:spPr>
              <a:solidFill>
                <a:schemeClr val="tx1">
                  <a:lumMod val="65000"/>
                  <a:lumOff val="35000"/>
                </a:schemeClr>
              </a:solidFill>
            </c:spPr>
          </c:dPt>
          <c:dPt>
            <c:idx val="7"/>
            <c:bubble3D val="0"/>
            <c:spPr>
              <a:solidFill>
                <a:schemeClr val="tx1">
                  <a:lumMod val="50000"/>
                  <a:lumOff val="50000"/>
                </a:schemeClr>
              </a:solidFill>
            </c:spPr>
          </c:dPt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000">
                    <a:solidFill>
                      <a:schemeClr val="bg1"/>
                    </a:solidFill>
                  </a:defRPr>
                </a:pPr>
                <a:endParaRPr lang="hu-HU"/>
              </a:p>
            </c:txPr>
            <c:dLblPos val="inEnd"/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extLst>
              <c:ext xmlns:c15="http://schemas.microsoft.com/office/drawing/2012/chart" uri="{CE6537A1-D6FC-4f65-9D91-7224C49458BB}"/>
            </c:extLst>
          </c:dLbls>
          <c:cat>
            <c:strRef>
              <c:f>Munka1!$A$2:$A$5</c:f>
              <c:strCache>
                <c:ptCount val="4"/>
                <c:pt idx="0">
                  <c:v>Kategória 1</c:v>
                </c:pt>
                <c:pt idx="1">
                  <c:v>Kategória 2</c:v>
                </c:pt>
                <c:pt idx="2">
                  <c:v>Kategória 3</c:v>
                </c:pt>
                <c:pt idx="3">
                  <c:v>Kategória 4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23</c:v>
                </c:pt>
                <c:pt idx="1">
                  <c:v>30</c:v>
                </c:pt>
                <c:pt idx="2">
                  <c:v>40</c:v>
                </c:pt>
                <c:pt idx="3">
                  <c:v>7</c:v>
                </c:pt>
              </c:numCache>
            </c:numRef>
          </c:val>
        </c:ser>
        <c:dLbls>
          <c:dLblPos val="inEnd"/>
          <c:showLegendKey val="0"/>
          <c:showVal val="1"/>
          <c:showCatName val="0"/>
          <c:showSerName val="0"/>
          <c:showPercent val="0"/>
          <c:showBubbleSize val="0"/>
          <c:showLeaderLines val="1"/>
        </c:dLbls>
        <c:firstSliceAng val="0"/>
      </c:pieChart>
    </c:plotArea>
    <c:plotVisOnly val="1"/>
    <c:dispBlanksAs val="gap"/>
    <c:showDLblsOverMax val="0"/>
  </c:chart>
  <c:txPr>
    <a:bodyPr/>
    <a:lstStyle/>
    <a:p>
      <a:pPr>
        <a:defRPr sz="1800"/>
      </a:pPr>
      <a:endParaRPr lang="hu-HU"/>
    </a:p>
  </c:txPr>
  <c:externalData r:id="rId2">
    <c:autoUpdate val="0"/>
  </c:externalData>
</c:chartSpace>
</file>

<file path=ppt/charts/chart3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6.204483647327267E-2"/>
          <c:y val="3.2336369001060164E-3"/>
          <c:w val="0.28926802843181781"/>
          <c:h val="0.83501817736100348"/>
        </c:manualLayout>
      </c:layout>
      <c:pieChart>
        <c:varyColors val="1"/>
        <c:ser>
          <c:idx val="0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dPt>
            <c:idx val="0"/>
            <c:bubble3D val="0"/>
            <c:spPr>
              <a:solidFill>
                <a:srgbClr val="7A2280"/>
              </a:solidFill>
            </c:spPr>
          </c:dPt>
          <c:dPt>
            <c:idx val="1"/>
            <c:bubble3D val="0"/>
            <c:spPr>
              <a:solidFill>
                <a:srgbClr val="3B0541"/>
              </a:solidFill>
            </c:spPr>
          </c:dPt>
          <c:dPt>
            <c:idx val="2"/>
            <c:bubble3D val="0"/>
            <c:spPr>
              <a:solidFill>
                <a:srgbClr val="F7911E"/>
              </a:solidFill>
            </c:spPr>
          </c:dPt>
          <c:dPt>
            <c:idx val="3"/>
            <c:bubble3D val="0"/>
            <c:spPr>
              <a:solidFill>
                <a:srgbClr val="EF5205"/>
              </a:solidFill>
            </c:spPr>
          </c:dPt>
          <c:dPt>
            <c:idx val="4"/>
            <c:bubble3D val="0"/>
            <c:spPr>
              <a:solidFill>
                <a:schemeClr val="tx1">
                  <a:lumMod val="65000"/>
                  <a:lumOff val="35000"/>
                </a:schemeClr>
              </a:solidFill>
            </c:spPr>
          </c:dPt>
          <c:dPt>
            <c:idx val="5"/>
            <c:bubble3D val="0"/>
            <c:spPr>
              <a:solidFill>
                <a:schemeClr val="tx1">
                  <a:lumMod val="50000"/>
                  <a:lumOff val="50000"/>
                </a:schemeClr>
              </a:solidFill>
            </c:spPr>
          </c:dPt>
          <c:dPt>
            <c:idx val="6"/>
            <c:bubble3D val="0"/>
            <c:spPr>
              <a:solidFill>
                <a:schemeClr val="tx1">
                  <a:lumMod val="65000"/>
                  <a:lumOff val="35000"/>
                </a:schemeClr>
              </a:solidFill>
            </c:spPr>
          </c:dPt>
          <c:dPt>
            <c:idx val="7"/>
            <c:bubble3D val="0"/>
            <c:spPr>
              <a:solidFill>
                <a:schemeClr val="tx1">
                  <a:lumMod val="50000"/>
                  <a:lumOff val="50000"/>
                </a:schemeClr>
              </a:solidFill>
            </c:spPr>
          </c:dPt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000">
                    <a:solidFill>
                      <a:schemeClr val="bg1"/>
                    </a:solidFill>
                  </a:defRPr>
                </a:pPr>
                <a:endParaRPr lang="hu-HU"/>
              </a:p>
            </c:txPr>
            <c:dLblPos val="inEnd"/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extLst>
              <c:ext xmlns:c15="http://schemas.microsoft.com/office/drawing/2012/chart" uri="{CE6537A1-D6FC-4f65-9D91-7224C49458BB}"/>
            </c:extLst>
          </c:dLbls>
          <c:cat>
            <c:strRef>
              <c:f>Munka1!$A$2:$A$5</c:f>
              <c:strCache>
                <c:ptCount val="4"/>
                <c:pt idx="0">
                  <c:v>Kategória 1</c:v>
                </c:pt>
                <c:pt idx="1">
                  <c:v>Kategória 2</c:v>
                </c:pt>
                <c:pt idx="2">
                  <c:v>Kategória 3</c:v>
                </c:pt>
                <c:pt idx="3">
                  <c:v>Kategória 4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23</c:v>
                </c:pt>
                <c:pt idx="1">
                  <c:v>30</c:v>
                </c:pt>
                <c:pt idx="2">
                  <c:v>40</c:v>
                </c:pt>
                <c:pt idx="3">
                  <c:v>7</c:v>
                </c:pt>
              </c:numCache>
            </c:numRef>
          </c:val>
        </c:ser>
        <c:dLbls>
          <c:dLblPos val="inEnd"/>
          <c:showLegendKey val="0"/>
          <c:showVal val="1"/>
          <c:showCatName val="0"/>
          <c:showSerName val="0"/>
          <c:showPercent val="0"/>
          <c:showBubbleSize val="0"/>
          <c:showLeaderLines val="1"/>
        </c:dLbls>
        <c:firstSliceAng val="0"/>
      </c:pieChart>
    </c:plotArea>
    <c:legend>
      <c:legendPos val="r"/>
      <c:layout>
        <c:manualLayout>
          <c:xMode val="edge"/>
          <c:yMode val="edge"/>
          <c:x val="5.9658446099380036E-2"/>
          <c:y val="0.88581053844666646"/>
          <c:w val="0.93837343299426001"/>
          <c:h val="0.11189659943717783"/>
        </c:manualLayout>
      </c:layout>
      <c:overlay val="0"/>
      <c:txPr>
        <a:bodyPr/>
        <a:lstStyle/>
        <a:p>
          <a:pPr>
            <a:defRPr sz="1000"/>
          </a:pPr>
          <a:endParaRPr lang="hu-HU"/>
        </a:p>
      </c:txPr>
    </c:legend>
    <c:plotVisOnly val="1"/>
    <c:dispBlanksAs val="gap"/>
    <c:showDLblsOverMax val="0"/>
  </c:chart>
  <c:txPr>
    <a:bodyPr/>
    <a:lstStyle/>
    <a:p>
      <a:pPr>
        <a:defRPr sz="1800"/>
      </a:pPr>
      <a:endParaRPr lang="hu-HU"/>
    </a:p>
  </c:txPr>
  <c:externalData r:id="rId2">
    <c:autoUpdate val="0"/>
  </c:externalData>
</c:chartSpace>
</file>

<file path=ppt/charts/chart3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6.204483647327267E-2"/>
          <c:y val="3.2336369001060164E-3"/>
          <c:w val="0.28926802843181781"/>
          <c:h val="0.83501817736100348"/>
        </c:manualLayout>
      </c:layout>
      <c:pieChart>
        <c:varyColors val="1"/>
        <c:ser>
          <c:idx val="0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dPt>
            <c:idx val="0"/>
            <c:bubble3D val="0"/>
            <c:spPr>
              <a:solidFill>
                <a:srgbClr val="7A2280"/>
              </a:solidFill>
            </c:spPr>
          </c:dPt>
          <c:dPt>
            <c:idx val="1"/>
            <c:bubble3D val="0"/>
            <c:spPr>
              <a:solidFill>
                <a:srgbClr val="3B0541"/>
              </a:solidFill>
            </c:spPr>
          </c:dPt>
          <c:dPt>
            <c:idx val="2"/>
            <c:bubble3D val="0"/>
            <c:spPr>
              <a:solidFill>
                <a:srgbClr val="F7911E"/>
              </a:solidFill>
            </c:spPr>
          </c:dPt>
          <c:dPt>
            <c:idx val="3"/>
            <c:bubble3D val="0"/>
            <c:spPr>
              <a:solidFill>
                <a:srgbClr val="EF5205"/>
              </a:solidFill>
            </c:spPr>
          </c:dPt>
          <c:dPt>
            <c:idx val="4"/>
            <c:bubble3D val="0"/>
            <c:spPr>
              <a:solidFill>
                <a:schemeClr val="tx1">
                  <a:lumMod val="65000"/>
                  <a:lumOff val="35000"/>
                </a:schemeClr>
              </a:solidFill>
            </c:spPr>
          </c:dPt>
          <c:dPt>
            <c:idx val="5"/>
            <c:bubble3D val="0"/>
            <c:spPr>
              <a:solidFill>
                <a:schemeClr val="tx1">
                  <a:lumMod val="50000"/>
                  <a:lumOff val="50000"/>
                </a:schemeClr>
              </a:solidFill>
            </c:spPr>
          </c:dPt>
          <c:dPt>
            <c:idx val="6"/>
            <c:bubble3D val="0"/>
            <c:spPr>
              <a:solidFill>
                <a:schemeClr val="tx1">
                  <a:lumMod val="65000"/>
                  <a:lumOff val="35000"/>
                </a:schemeClr>
              </a:solidFill>
            </c:spPr>
          </c:dPt>
          <c:dPt>
            <c:idx val="7"/>
            <c:bubble3D val="0"/>
            <c:spPr>
              <a:solidFill>
                <a:schemeClr val="tx1">
                  <a:lumMod val="50000"/>
                  <a:lumOff val="50000"/>
                </a:schemeClr>
              </a:solidFill>
            </c:spPr>
          </c:dPt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000">
                    <a:solidFill>
                      <a:schemeClr val="bg1"/>
                    </a:solidFill>
                  </a:defRPr>
                </a:pPr>
                <a:endParaRPr lang="hu-HU"/>
              </a:p>
            </c:txPr>
            <c:dLblPos val="inEnd"/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extLst>
              <c:ext xmlns:c15="http://schemas.microsoft.com/office/drawing/2012/chart" uri="{CE6537A1-D6FC-4f65-9D91-7224C49458BB}"/>
            </c:extLst>
          </c:dLbls>
          <c:cat>
            <c:strRef>
              <c:f>Munka1!$A$2:$A$5</c:f>
              <c:strCache>
                <c:ptCount val="4"/>
                <c:pt idx="0">
                  <c:v>Kategória 1</c:v>
                </c:pt>
                <c:pt idx="1">
                  <c:v>Kategória 2</c:v>
                </c:pt>
                <c:pt idx="2">
                  <c:v>Kategória 3</c:v>
                </c:pt>
                <c:pt idx="3">
                  <c:v>Kategória 4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23</c:v>
                </c:pt>
                <c:pt idx="1">
                  <c:v>30</c:v>
                </c:pt>
                <c:pt idx="2">
                  <c:v>40</c:v>
                </c:pt>
                <c:pt idx="3">
                  <c:v>7</c:v>
                </c:pt>
              </c:numCache>
            </c:numRef>
          </c:val>
        </c:ser>
        <c:dLbls>
          <c:dLblPos val="inEnd"/>
          <c:showLegendKey val="0"/>
          <c:showVal val="1"/>
          <c:showCatName val="0"/>
          <c:showSerName val="0"/>
          <c:showPercent val="0"/>
          <c:showBubbleSize val="0"/>
          <c:showLeaderLines val="1"/>
        </c:dLbls>
        <c:firstSliceAng val="0"/>
      </c:pieChart>
    </c:plotArea>
    <c:plotVisOnly val="1"/>
    <c:dispBlanksAs val="gap"/>
    <c:showDLblsOverMax val="0"/>
  </c:chart>
  <c:txPr>
    <a:bodyPr/>
    <a:lstStyle/>
    <a:p>
      <a:pPr>
        <a:defRPr sz="1800"/>
      </a:pPr>
      <a:endParaRPr lang="hu-HU"/>
    </a:p>
  </c:txPr>
  <c:externalData r:id="rId2">
    <c:autoUpdate val="0"/>
  </c:externalData>
</c:chartSpace>
</file>

<file path=ppt/charts/chart3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0.25027288197731368"/>
          <c:y val="0.15787769339202273"/>
          <c:w val="0.22859269068086432"/>
          <c:h val="0.68134587025774318"/>
        </c:manualLayout>
      </c:layout>
      <c:barChart>
        <c:barDir val="bar"/>
        <c:grouping val="clustered"/>
        <c:varyColors val="0"/>
        <c:ser>
          <c:idx val="8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spPr>
            <a:solidFill>
              <a:srgbClr val="F7911E"/>
            </a:solidFill>
            <a:ln w="25527">
              <a:noFill/>
            </a:ln>
          </c:spPr>
          <c:invertIfNegative val="0"/>
          <c:dPt>
            <c:idx val="0"/>
            <c:invertIfNegative val="0"/>
            <c:bubble3D val="0"/>
            <c:spPr>
              <a:solidFill>
                <a:srgbClr val="EF5205"/>
              </a:solidFill>
              <a:ln w="25527">
                <a:noFill/>
              </a:ln>
            </c:spPr>
          </c:dPt>
          <c:dPt>
            <c:idx val="2"/>
            <c:invertIfNegative val="0"/>
            <c:bubble3D val="0"/>
            <c:spPr>
              <a:solidFill>
                <a:srgbClr val="3B0541"/>
              </a:solidFill>
              <a:ln w="25527">
                <a:noFill/>
              </a:ln>
            </c:spPr>
          </c:dPt>
          <c:dPt>
            <c:idx val="3"/>
            <c:invertIfNegative val="0"/>
            <c:bubble3D val="0"/>
            <c:spPr>
              <a:solidFill>
                <a:srgbClr val="7A2280"/>
              </a:solidFill>
              <a:ln w="25527">
                <a:noFill/>
              </a:ln>
            </c:spPr>
          </c:dPt>
          <c:dLbls>
            <c:numFmt formatCode="#,##0" sourceLinked="0"/>
            <c:spPr>
              <a:noFill/>
              <a:ln w="25527">
                <a:noFill/>
              </a:ln>
            </c:spPr>
            <c:txPr>
              <a:bodyPr/>
              <a:lstStyle/>
              <a:p>
                <a:pPr>
                  <a:defRPr sz="1000" b="0" i="0" u="none" strike="noStrike" baseline="0">
                    <a:solidFill>
                      <a:srgbClr val="FFFFFF"/>
                    </a:solidFill>
                    <a:latin typeface="+mn-lt"/>
                    <a:ea typeface="Arial"/>
                    <a:cs typeface="Arial"/>
                  </a:defRPr>
                </a:pPr>
                <a:endParaRPr lang="hu-H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Munka1!$A$2:$A$5</c:f>
              <c:strCache>
                <c:ptCount val="4"/>
                <c:pt idx="0">
                  <c:v>Kategória 1</c:v>
                </c:pt>
                <c:pt idx="1">
                  <c:v>Kategória 2</c:v>
                </c:pt>
                <c:pt idx="2">
                  <c:v>Kategória 3</c:v>
                </c:pt>
                <c:pt idx="3">
                  <c:v>Kategória 4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23</c:v>
                </c:pt>
                <c:pt idx="1">
                  <c:v>30</c:v>
                </c:pt>
                <c:pt idx="2">
                  <c:v>40</c:v>
                </c:pt>
                <c:pt idx="3">
                  <c:v>7</c:v>
                </c:pt>
              </c:numCache>
            </c:numRef>
          </c:val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19"/>
        <c:axId val="283018784"/>
        <c:axId val="280944632"/>
      </c:barChart>
      <c:catAx>
        <c:axId val="283018784"/>
        <c:scaling>
          <c:orientation val="maxMin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ln w="9572">
            <a:noFill/>
          </a:ln>
        </c:spPr>
        <c:txPr>
          <a:bodyPr rot="0" vert="horz"/>
          <a:lstStyle/>
          <a:p>
            <a:pPr>
              <a:defRPr sz="1000" b="0" i="0" u="none" strike="noStrike" baseline="0">
                <a:solidFill>
                  <a:srgbClr val="333333"/>
                </a:solidFill>
                <a:latin typeface="+mn-lt"/>
                <a:ea typeface="Arial"/>
                <a:cs typeface="Arial"/>
              </a:defRPr>
            </a:pPr>
            <a:endParaRPr lang="hu-HU"/>
          </a:p>
        </c:txPr>
        <c:crossAx val="280944632"/>
        <c:crosses val="autoZero"/>
        <c:auto val="1"/>
        <c:lblAlgn val="ctr"/>
        <c:lblOffset val="100"/>
        <c:tickLblSkip val="1"/>
        <c:tickMarkSkip val="1"/>
        <c:noMultiLvlLbl val="0"/>
      </c:catAx>
      <c:valAx>
        <c:axId val="280944632"/>
        <c:scaling>
          <c:orientation val="minMax"/>
        </c:scaling>
        <c:delete val="0"/>
        <c:axPos val="t"/>
        <c:numFmt formatCode="General" sourceLinked="1"/>
        <c:majorTickMark val="none"/>
        <c:minorTickMark val="none"/>
        <c:tickLblPos val="none"/>
        <c:spPr>
          <a:ln w="9572">
            <a:noFill/>
          </a:ln>
        </c:spPr>
        <c:crossAx val="283018784"/>
        <c:crosses val="autoZero"/>
        <c:crossBetween val="between"/>
      </c:valAx>
      <c:spPr>
        <a:noFill/>
        <a:ln w="25527">
          <a:noFill/>
        </a:ln>
      </c:spPr>
    </c:plotArea>
    <c:plotVisOnly val="1"/>
    <c:dispBlanksAs val="gap"/>
    <c:showDLblsOverMax val="0"/>
  </c:chart>
  <c:spPr>
    <a:noFill/>
    <a:ln>
      <a:noFill/>
    </a:ln>
  </c:spPr>
  <c:txPr>
    <a:bodyPr/>
    <a:lstStyle/>
    <a:p>
      <a:pPr>
        <a:defRPr sz="1809" b="1" i="0" u="none" strike="noStrike" baseline="0">
          <a:solidFill>
            <a:schemeClr val="tx1"/>
          </a:solidFill>
          <a:latin typeface="Arial"/>
          <a:ea typeface="Arial"/>
          <a:cs typeface="Arial"/>
        </a:defRPr>
      </a:pPr>
      <a:endParaRPr lang="hu-HU"/>
    </a:p>
  </c:txPr>
  <c:externalData r:id="rId2">
    <c:autoUpdate val="0"/>
  </c:externalData>
</c:chartSpace>
</file>

<file path=ppt/charts/chart3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1.6777399003025942E-2"/>
          <c:y val="6.1588841614973543E-2"/>
          <c:w val="0.92621500654176669"/>
          <c:h val="0.68134587025774318"/>
        </c:manualLayout>
      </c:layout>
      <c:barChart>
        <c:barDir val="bar"/>
        <c:grouping val="clustered"/>
        <c:varyColors val="0"/>
        <c:ser>
          <c:idx val="8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spPr>
            <a:solidFill>
              <a:srgbClr val="F7911E"/>
            </a:solidFill>
            <a:ln w="25527">
              <a:noFill/>
            </a:ln>
          </c:spPr>
          <c:invertIfNegative val="0"/>
          <c:dPt>
            <c:idx val="0"/>
            <c:invertIfNegative val="0"/>
            <c:bubble3D val="0"/>
            <c:spPr>
              <a:solidFill>
                <a:srgbClr val="EF5205"/>
              </a:solidFill>
              <a:ln w="25527">
                <a:noFill/>
              </a:ln>
            </c:spPr>
          </c:dPt>
          <c:dPt>
            <c:idx val="2"/>
            <c:invertIfNegative val="0"/>
            <c:bubble3D val="0"/>
            <c:spPr>
              <a:solidFill>
                <a:srgbClr val="3B0541"/>
              </a:solidFill>
              <a:ln w="25527">
                <a:noFill/>
              </a:ln>
            </c:spPr>
          </c:dPt>
          <c:dPt>
            <c:idx val="3"/>
            <c:invertIfNegative val="0"/>
            <c:bubble3D val="0"/>
            <c:spPr>
              <a:solidFill>
                <a:srgbClr val="7A2280"/>
              </a:solidFill>
              <a:ln w="25527">
                <a:noFill/>
              </a:ln>
            </c:spPr>
          </c:dPt>
          <c:dLbls>
            <c:numFmt formatCode="#,##0" sourceLinked="0"/>
            <c:spPr>
              <a:noFill/>
              <a:ln w="25527">
                <a:noFill/>
              </a:ln>
            </c:spPr>
            <c:txPr>
              <a:bodyPr/>
              <a:lstStyle/>
              <a:p>
                <a:pPr>
                  <a:defRPr sz="1000" b="0" i="0" u="none" strike="noStrike" baseline="0">
                    <a:solidFill>
                      <a:srgbClr val="FFFFFF"/>
                    </a:solidFill>
                    <a:latin typeface="+mn-lt"/>
                    <a:ea typeface="Arial"/>
                    <a:cs typeface="Arial"/>
                  </a:defRPr>
                </a:pPr>
                <a:endParaRPr lang="hu-H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Munka1!$A$2:$A$5</c:f>
              <c:strCache>
                <c:ptCount val="4"/>
                <c:pt idx="0">
                  <c:v>Kategória 1</c:v>
                </c:pt>
                <c:pt idx="1">
                  <c:v>Kategória 2</c:v>
                </c:pt>
                <c:pt idx="2">
                  <c:v>Kategória 3</c:v>
                </c:pt>
                <c:pt idx="3">
                  <c:v>Kategória 4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13</c:v>
                </c:pt>
                <c:pt idx="1">
                  <c:v>38</c:v>
                </c:pt>
                <c:pt idx="2">
                  <c:v>25</c:v>
                </c:pt>
                <c:pt idx="3">
                  <c:v>24</c:v>
                </c:pt>
              </c:numCache>
            </c:numRef>
          </c:val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19"/>
        <c:axId val="280945416"/>
        <c:axId val="280945808"/>
      </c:barChart>
      <c:catAx>
        <c:axId val="280945416"/>
        <c:scaling>
          <c:orientation val="maxMin"/>
        </c:scaling>
        <c:delete val="1"/>
        <c:axPos val="l"/>
        <c:numFmt formatCode="General" sourceLinked="1"/>
        <c:majorTickMark val="none"/>
        <c:minorTickMark val="none"/>
        <c:tickLblPos val="nextTo"/>
        <c:crossAx val="280945808"/>
        <c:crosses val="autoZero"/>
        <c:auto val="1"/>
        <c:lblAlgn val="ctr"/>
        <c:lblOffset val="100"/>
        <c:tickLblSkip val="1"/>
        <c:tickMarkSkip val="1"/>
        <c:noMultiLvlLbl val="0"/>
      </c:catAx>
      <c:valAx>
        <c:axId val="280945808"/>
        <c:scaling>
          <c:orientation val="minMax"/>
        </c:scaling>
        <c:delete val="0"/>
        <c:axPos val="t"/>
        <c:numFmt formatCode="General" sourceLinked="1"/>
        <c:majorTickMark val="none"/>
        <c:minorTickMark val="none"/>
        <c:tickLblPos val="none"/>
        <c:spPr>
          <a:ln w="9572">
            <a:noFill/>
          </a:ln>
        </c:spPr>
        <c:crossAx val="280945416"/>
        <c:crosses val="autoZero"/>
        <c:crossBetween val="between"/>
      </c:valAx>
      <c:spPr>
        <a:noFill/>
        <a:ln w="25527">
          <a:noFill/>
        </a:ln>
      </c:spPr>
    </c:plotArea>
    <c:plotVisOnly val="1"/>
    <c:dispBlanksAs val="gap"/>
    <c:showDLblsOverMax val="0"/>
  </c:chart>
  <c:spPr>
    <a:noFill/>
    <a:ln>
      <a:noFill/>
    </a:ln>
  </c:spPr>
  <c:txPr>
    <a:bodyPr/>
    <a:lstStyle/>
    <a:p>
      <a:pPr>
        <a:defRPr sz="1809" b="1" i="0" u="none" strike="noStrike" baseline="0">
          <a:solidFill>
            <a:schemeClr val="tx1"/>
          </a:solidFill>
          <a:latin typeface="Arial"/>
          <a:ea typeface="Arial"/>
          <a:cs typeface="Arial"/>
        </a:defRPr>
      </a:pPr>
      <a:endParaRPr lang="hu-HU"/>
    </a:p>
  </c:txPr>
  <c:externalData r:id="rId2">
    <c:autoUpdate val="0"/>
  </c:externalData>
</c:chartSpace>
</file>

<file path=ppt/charts/chart3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4.890554537405019E-3"/>
          <c:y val="6.9612911296752844E-2"/>
          <c:w val="0.92621500654176669"/>
          <c:h val="0.68134587025774318"/>
        </c:manualLayout>
      </c:layout>
      <c:barChart>
        <c:barDir val="bar"/>
        <c:grouping val="clustered"/>
        <c:varyColors val="0"/>
        <c:ser>
          <c:idx val="8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spPr>
            <a:solidFill>
              <a:srgbClr val="F7911E"/>
            </a:solidFill>
            <a:ln w="25527">
              <a:noFill/>
            </a:ln>
          </c:spPr>
          <c:invertIfNegative val="0"/>
          <c:dPt>
            <c:idx val="0"/>
            <c:invertIfNegative val="0"/>
            <c:bubble3D val="0"/>
            <c:spPr>
              <a:solidFill>
                <a:srgbClr val="EF5205"/>
              </a:solidFill>
              <a:ln w="25527">
                <a:noFill/>
              </a:ln>
            </c:spPr>
          </c:dPt>
          <c:dPt>
            <c:idx val="2"/>
            <c:invertIfNegative val="0"/>
            <c:bubble3D val="0"/>
            <c:spPr>
              <a:solidFill>
                <a:srgbClr val="3B0541"/>
              </a:solidFill>
              <a:ln w="25527">
                <a:noFill/>
              </a:ln>
            </c:spPr>
          </c:dPt>
          <c:dPt>
            <c:idx val="3"/>
            <c:invertIfNegative val="0"/>
            <c:bubble3D val="0"/>
            <c:spPr>
              <a:solidFill>
                <a:srgbClr val="7A2280"/>
              </a:solidFill>
              <a:ln w="25527">
                <a:noFill/>
              </a:ln>
            </c:spPr>
          </c:dPt>
          <c:dLbls>
            <c:numFmt formatCode="#,##0" sourceLinked="0"/>
            <c:spPr>
              <a:noFill/>
              <a:ln w="25527">
                <a:noFill/>
              </a:ln>
            </c:spPr>
            <c:txPr>
              <a:bodyPr/>
              <a:lstStyle/>
              <a:p>
                <a:pPr>
                  <a:defRPr sz="1000" b="0" i="0" u="none" strike="noStrike" baseline="0">
                    <a:solidFill>
                      <a:srgbClr val="FFFFFF"/>
                    </a:solidFill>
                    <a:latin typeface="+mn-lt"/>
                    <a:ea typeface="Arial"/>
                    <a:cs typeface="Arial"/>
                  </a:defRPr>
                </a:pPr>
                <a:endParaRPr lang="hu-H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Munka1!$A$2:$A$5</c:f>
              <c:strCache>
                <c:ptCount val="4"/>
                <c:pt idx="0">
                  <c:v>Kategória 1</c:v>
                </c:pt>
                <c:pt idx="1">
                  <c:v>Kategória 2</c:v>
                </c:pt>
                <c:pt idx="2">
                  <c:v>Kategória 3</c:v>
                </c:pt>
                <c:pt idx="3">
                  <c:v>Kategória 4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25</c:v>
                </c:pt>
                <c:pt idx="1">
                  <c:v>12</c:v>
                </c:pt>
                <c:pt idx="2">
                  <c:v>45</c:v>
                </c:pt>
                <c:pt idx="3">
                  <c:v>18</c:v>
                </c:pt>
              </c:numCache>
            </c:numRef>
          </c:val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19"/>
        <c:axId val="280946592"/>
        <c:axId val="280946984"/>
      </c:barChart>
      <c:catAx>
        <c:axId val="280946592"/>
        <c:scaling>
          <c:orientation val="maxMin"/>
        </c:scaling>
        <c:delete val="1"/>
        <c:axPos val="l"/>
        <c:numFmt formatCode="General" sourceLinked="1"/>
        <c:majorTickMark val="none"/>
        <c:minorTickMark val="none"/>
        <c:tickLblPos val="nextTo"/>
        <c:crossAx val="280946984"/>
        <c:crosses val="autoZero"/>
        <c:auto val="1"/>
        <c:lblAlgn val="ctr"/>
        <c:lblOffset val="100"/>
        <c:tickLblSkip val="1"/>
        <c:tickMarkSkip val="1"/>
        <c:noMultiLvlLbl val="0"/>
      </c:catAx>
      <c:valAx>
        <c:axId val="280946984"/>
        <c:scaling>
          <c:orientation val="minMax"/>
        </c:scaling>
        <c:delete val="0"/>
        <c:axPos val="t"/>
        <c:numFmt formatCode="General" sourceLinked="1"/>
        <c:majorTickMark val="none"/>
        <c:minorTickMark val="none"/>
        <c:tickLblPos val="none"/>
        <c:spPr>
          <a:ln w="9572">
            <a:noFill/>
          </a:ln>
        </c:spPr>
        <c:crossAx val="280946592"/>
        <c:crosses val="autoZero"/>
        <c:crossBetween val="between"/>
      </c:valAx>
      <c:spPr>
        <a:noFill/>
        <a:ln w="25527">
          <a:noFill/>
        </a:ln>
      </c:spPr>
    </c:plotArea>
    <c:plotVisOnly val="1"/>
    <c:dispBlanksAs val="gap"/>
    <c:showDLblsOverMax val="0"/>
  </c:chart>
  <c:spPr>
    <a:noFill/>
    <a:ln>
      <a:noFill/>
    </a:ln>
  </c:spPr>
  <c:txPr>
    <a:bodyPr/>
    <a:lstStyle/>
    <a:p>
      <a:pPr>
        <a:defRPr sz="1809" b="1" i="0" u="none" strike="noStrike" baseline="0">
          <a:solidFill>
            <a:schemeClr val="tx1"/>
          </a:solidFill>
          <a:latin typeface="Arial"/>
          <a:ea typeface="Arial"/>
          <a:cs typeface="Arial"/>
        </a:defRPr>
      </a:pPr>
      <a:endParaRPr lang="hu-HU"/>
    </a:p>
  </c:txPr>
  <c:externalData r:id="rId2">
    <c:autoUpdate val="0"/>
  </c:externalData>
</c:chartSpace>
</file>

<file path=ppt/charts/chart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6.204483647327267E-2"/>
          <c:y val="3.2336369001060164E-3"/>
          <c:w val="0.28926802843181781"/>
          <c:h val="0.83501817736100348"/>
        </c:manualLayout>
      </c:layout>
      <c:pieChart>
        <c:varyColors val="1"/>
        <c:ser>
          <c:idx val="0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dPt>
            <c:idx val="0"/>
            <c:bubble3D val="0"/>
            <c:spPr>
              <a:solidFill>
                <a:srgbClr val="7A2280"/>
              </a:solidFill>
            </c:spPr>
          </c:dPt>
          <c:dPt>
            <c:idx val="1"/>
            <c:bubble3D val="0"/>
            <c:spPr>
              <a:solidFill>
                <a:srgbClr val="3B0541"/>
              </a:solidFill>
            </c:spPr>
          </c:dPt>
          <c:dPt>
            <c:idx val="2"/>
            <c:bubble3D val="0"/>
            <c:spPr>
              <a:solidFill>
                <a:srgbClr val="F7911E"/>
              </a:solidFill>
            </c:spPr>
          </c:dPt>
          <c:dPt>
            <c:idx val="3"/>
            <c:bubble3D val="0"/>
            <c:spPr>
              <a:solidFill>
                <a:srgbClr val="EF5205"/>
              </a:solidFill>
            </c:spPr>
          </c:dPt>
          <c:dPt>
            <c:idx val="4"/>
            <c:bubble3D val="0"/>
            <c:spPr>
              <a:solidFill>
                <a:schemeClr val="tx1">
                  <a:lumMod val="65000"/>
                  <a:lumOff val="35000"/>
                </a:schemeClr>
              </a:solidFill>
            </c:spPr>
          </c:dPt>
          <c:dPt>
            <c:idx val="5"/>
            <c:bubble3D val="0"/>
            <c:spPr>
              <a:solidFill>
                <a:schemeClr val="tx1">
                  <a:lumMod val="50000"/>
                  <a:lumOff val="50000"/>
                </a:schemeClr>
              </a:solidFill>
            </c:spPr>
          </c:dPt>
          <c:dPt>
            <c:idx val="6"/>
            <c:bubble3D val="0"/>
            <c:spPr>
              <a:solidFill>
                <a:schemeClr val="tx1">
                  <a:lumMod val="65000"/>
                  <a:lumOff val="35000"/>
                </a:schemeClr>
              </a:solidFill>
            </c:spPr>
          </c:dPt>
          <c:dPt>
            <c:idx val="7"/>
            <c:bubble3D val="0"/>
            <c:spPr>
              <a:solidFill>
                <a:schemeClr val="tx1">
                  <a:lumMod val="50000"/>
                  <a:lumOff val="50000"/>
                </a:schemeClr>
              </a:solidFill>
            </c:spPr>
          </c:dPt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000">
                    <a:solidFill>
                      <a:schemeClr val="bg1"/>
                    </a:solidFill>
                  </a:defRPr>
                </a:pPr>
                <a:endParaRPr lang="hu-HU"/>
              </a:p>
            </c:txPr>
            <c:dLblPos val="inEnd"/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extLst>
              <c:ext xmlns:c15="http://schemas.microsoft.com/office/drawing/2012/chart" uri="{CE6537A1-D6FC-4f65-9D91-7224C49458BB}"/>
            </c:extLst>
          </c:dLbls>
          <c:cat>
            <c:strRef>
              <c:f>Munka1!$A$2:$A$5</c:f>
              <c:strCache>
                <c:ptCount val="4"/>
                <c:pt idx="0">
                  <c:v>Kategória 1</c:v>
                </c:pt>
                <c:pt idx="1">
                  <c:v>Kategória 2</c:v>
                </c:pt>
                <c:pt idx="2">
                  <c:v>Kategória 3</c:v>
                </c:pt>
                <c:pt idx="3">
                  <c:v>Kategória 4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23</c:v>
                </c:pt>
                <c:pt idx="1">
                  <c:v>30</c:v>
                </c:pt>
                <c:pt idx="2">
                  <c:v>40</c:v>
                </c:pt>
                <c:pt idx="3">
                  <c:v>7</c:v>
                </c:pt>
              </c:numCache>
            </c:numRef>
          </c:val>
        </c:ser>
        <c:dLbls>
          <c:dLblPos val="inEnd"/>
          <c:showLegendKey val="0"/>
          <c:showVal val="1"/>
          <c:showCatName val="0"/>
          <c:showSerName val="0"/>
          <c:showPercent val="0"/>
          <c:showBubbleSize val="0"/>
          <c:showLeaderLines val="1"/>
        </c:dLbls>
        <c:firstSliceAng val="0"/>
      </c:pieChart>
    </c:plotArea>
    <c:plotVisOnly val="1"/>
    <c:dispBlanksAs val="gap"/>
    <c:showDLblsOverMax val="0"/>
  </c:chart>
  <c:txPr>
    <a:bodyPr/>
    <a:lstStyle/>
    <a:p>
      <a:pPr>
        <a:defRPr sz="1800"/>
      </a:pPr>
      <a:endParaRPr lang="hu-HU"/>
    </a:p>
  </c:txPr>
  <c:externalData r:id="rId2">
    <c:autoUpdate val="0"/>
  </c:externalData>
</c:chartSpace>
</file>

<file path=ppt/charts/chart4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0.25027288197731368"/>
          <c:y val="0.15787769339202273"/>
          <c:w val="0.22859269068086432"/>
          <c:h val="0.68134587025774318"/>
        </c:manualLayout>
      </c:layout>
      <c:barChart>
        <c:barDir val="bar"/>
        <c:grouping val="clustered"/>
        <c:varyColors val="0"/>
        <c:ser>
          <c:idx val="8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spPr>
            <a:solidFill>
              <a:srgbClr val="F7911E"/>
            </a:solidFill>
            <a:ln w="25527">
              <a:noFill/>
            </a:ln>
          </c:spPr>
          <c:invertIfNegative val="0"/>
          <c:dPt>
            <c:idx val="0"/>
            <c:invertIfNegative val="0"/>
            <c:bubble3D val="0"/>
            <c:spPr>
              <a:solidFill>
                <a:srgbClr val="EF5205"/>
              </a:solidFill>
              <a:ln w="25527">
                <a:noFill/>
              </a:ln>
            </c:spPr>
          </c:dPt>
          <c:dPt>
            <c:idx val="2"/>
            <c:invertIfNegative val="0"/>
            <c:bubble3D val="0"/>
            <c:spPr>
              <a:solidFill>
                <a:srgbClr val="3B0541"/>
              </a:solidFill>
              <a:ln w="25527">
                <a:noFill/>
              </a:ln>
            </c:spPr>
          </c:dPt>
          <c:dPt>
            <c:idx val="3"/>
            <c:invertIfNegative val="0"/>
            <c:bubble3D val="0"/>
            <c:spPr>
              <a:solidFill>
                <a:srgbClr val="7A2280"/>
              </a:solidFill>
              <a:ln w="25527">
                <a:noFill/>
              </a:ln>
            </c:spPr>
          </c:dPt>
          <c:dLbls>
            <c:numFmt formatCode="#,##0" sourceLinked="0"/>
            <c:spPr>
              <a:noFill/>
              <a:ln w="25527">
                <a:noFill/>
              </a:ln>
            </c:spPr>
            <c:txPr>
              <a:bodyPr/>
              <a:lstStyle/>
              <a:p>
                <a:pPr>
                  <a:defRPr sz="1000" b="0" i="0" u="none" strike="noStrike" baseline="0">
                    <a:solidFill>
                      <a:srgbClr val="FFFFFF"/>
                    </a:solidFill>
                    <a:latin typeface="+mn-lt"/>
                    <a:ea typeface="Arial"/>
                    <a:cs typeface="Arial"/>
                  </a:defRPr>
                </a:pPr>
                <a:endParaRPr lang="hu-H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Munka1!$A$2:$A$5</c:f>
              <c:strCache>
                <c:ptCount val="4"/>
                <c:pt idx="0">
                  <c:v>Kategória 1</c:v>
                </c:pt>
                <c:pt idx="1">
                  <c:v>Kategória 2</c:v>
                </c:pt>
                <c:pt idx="2">
                  <c:v>Kategória 3</c:v>
                </c:pt>
                <c:pt idx="3">
                  <c:v>Kategória 4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23</c:v>
                </c:pt>
                <c:pt idx="1">
                  <c:v>30</c:v>
                </c:pt>
                <c:pt idx="2">
                  <c:v>40</c:v>
                </c:pt>
                <c:pt idx="3">
                  <c:v>7</c:v>
                </c:pt>
              </c:numCache>
            </c:numRef>
          </c:val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19"/>
        <c:axId val="304214896"/>
        <c:axId val="304215288"/>
      </c:barChart>
      <c:catAx>
        <c:axId val="304214896"/>
        <c:scaling>
          <c:orientation val="maxMin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ln w="9572">
            <a:noFill/>
          </a:ln>
        </c:spPr>
        <c:txPr>
          <a:bodyPr rot="0" vert="horz"/>
          <a:lstStyle/>
          <a:p>
            <a:pPr>
              <a:defRPr sz="1000" b="0" i="0" u="none" strike="noStrike" baseline="0">
                <a:solidFill>
                  <a:srgbClr val="333333"/>
                </a:solidFill>
                <a:latin typeface="+mn-lt"/>
                <a:ea typeface="Arial"/>
                <a:cs typeface="Arial"/>
              </a:defRPr>
            </a:pPr>
            <a:endParaRPr lang="hu-HU"/>
          </a:p>
        </c:txPr>
        <c:crossAx val="304215288"/>
        <c:crosses val="autoZero"/>
        <c:auto val="1"/>
        <c:lblAlgn val="ctr"/>
        <c:lblOffset val="100"/>
        <c:tickLblSkip val="1"/>
        <c:tickMarkSkip val="1"/>
        <c:noMultiLvlLbl val="0"/>
      </c:catAx>
      <c:valAx>
        <c:axId val="304215288"/>
        <c:scaling>
          <c:orientation val="minMax"/>
        </c:scaling>
        <c:delete val="0"/>
        <c:axPos val="t"/>
        <c:numFmt formatCode="General" sourceLinked="1"/>
        <c:majorTickMark val="none"/>
        <c:minorTickMark val="none"/>
        <c:tickLblPos val="none"/>
        <c:spPr>
          <a:ln w="9572">
            <a:noFill/>
          </a:ln>
        </c:spPr>
        <c:crossAx val="304214896"/>
        <c:crosses val="autoZero"/>
        <c:crossBetween val="between"/>
      </c:valAx>
      <c:spPr>
        <a:noFill/>
        <a:ln w="25527">
          <a:noFill/>
        </a:ln>
      </c:spPr>
    </c:plotArea>
    <c:plotVisOnly val="1"/>
    <c:dispBlanksAs val="gap"/>
    <c:showDLblsOverMax val="0"/>
  </c:chart>
  <c:spPr>
    <a:noFill/>
    <a:ln>
      <a:noFill/>
    </a:ln>
  </c:spPr>
  <c:txPr>
    <a:bodyPr/>
    <a:lstStyle/>
    <a:p>
      <a:pPr>
        <a:defRPr sz="1809" b="1" i="0" u="none" strike="noStrike" baseline="0">
          <a:solidFill>
            <a:schemeClr val="tx1"/>
          </a:solidFill>
          <a:latin typeface="Arial"/>
          <a:ea typeface="Arial"/>
          <a:cs typeface="Arial"/>
        </a:defRPr>
      </a:pPr>
      <a:endParaRPr lang="hu-HU"/>
    </a:p>
  </c:txPr>
  <c:externalData r:id="rId2">
    <c:autoUpdate val="0"/>
  </c:externalData>
</c:chartSpace>
</file>

<file path=ppt/charts/chart4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1.6777399003025942E-2"/>
          <c:y val="6.1588841614973543E-2"/>
          <c:w val="0.92621500654176669"/>
          <c:h val="0.68134587025774318"/>
        </c:manualLayout>
      </c:layout>
      <c:barChart>
        <c:barDir val="bar"/>
        <c:grouping val="clustered"/>
        <c:varyColors val="0"/>
        <c:ser>
          <c:idx val="8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spPr>
            <a:solidFill>
              <a:srgbClr val="F7911E"/>
            </a:solidFill>
            <a:ln w="25527">
              <a:noFill/>
            </a:ln>
          </c:spPr>
          <c:invertIfNegative val="0"/>
          <c:dPt>
            <c:idx val="0"/>
            <c:invertIfNegative val="0"/>
            <c:bubble3D val="0"/>
            <c:spPr>
              <a:solidFill>
                <a:srgbClr val="EF5205"/>
              </a:solidFill>
              <a:ln w="25527">
                <a:noFill/>
              </a:ln>
            </c:spPr>
          </c:dPt>
          <c:dPt>
            <c:idx val="2"/>
            <c:invertIfNegative val="0"/>
            <c:bubble3D val="0"/>
            <c:spPr>
              <a:solidFill>
                <a:srgbClr val="3B0541"/>
              </a:solidFill>
              <a:ln w="25527">
                <a:noFill/>
              </a:ln>
            </c:spPr>
          </c:dPt>
          <c:dPt>
            <c:idx val="3"/>
            <c:invertIfNegative val="0"/>
            <c:bubble3D val="0"/>
            <c:spPr>
              <a:solidFill>
                <a:srgbClr val="7A2280"/>
              </a:solidFill>
              <a:ln w="25527">
                <a:noFill/>
              </a:ln>
            </c:spPr>
          </c:dPt>
          <c:dLbls>
            <c:numFmt formatCode="#,##0" sourceLinked="0"/>
            <c:spPr>
              <a:noFill/>
              <a:ln w="25527">
                <a:noFill/>
              </a:ln>
            </c:spPr>
            <c:txPr>
              <a:bodyPr/>
              <a:lstStyle/>
              <a:p>
                <a:pPr>
                  <a:defRPr sz="1000" b="0" i="0" u="none" strike="noStrike" baseline="0">
                    <a:solidFill>
                      <a:srgbClr val="FFFFFF"/>
                    </a:solidFill>
                    <a:latin typeface="+mn-lt"/>
                    <a:ea typeface="Arial"/>
                    <a:cs typeface="Arial"/>
                  </a:defRPr>
                </a:pPr>
                <a:endParaRPr lang="hu-H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Munka1!$A$2:$A$5</c:f>
              <c:strCache>
                <c:ptCount val="4"/>
                <c:pt idx="0">
                  <c:v>Kategória 1</c:v>
                </c:pt>
                <c:pt idx="1">
                  <c:v>Kategória 2</c:v>
                </c:pt>
                <c:pt idx="2">
                  <c:v>Kategória 3</c:v>
                </c:pt>
                <c:pt idx="3">
                  <c:v>Kategória 4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13</c:v>
                </c:pt>
                <c:pt idx="1">
                  <c:v>38</c:v>
                </c:pt>
                <c:pt idx="2">
                  <c:v>25</c:v>
                </c:pt>
                <c:pt idx="3">
                  <c:v>24</c:v>
                </c:pt>
              </c:numCache>
            </c:numRef>
          </c:val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19"/>
        <c:axId val="304216072"/>
        <c:axId val="304216464"/>
      </c:barChart>
      <c:catAx>
        <c:axId val="304216072"/>
        <c:scaling>
          <c:orientation val="maxMin"/>
        </c:scaling>
        <c:delete val="1"/>
        <c:axPos val="l"/>
        <c:numFmt formatCode="General" sourceLinked="1"/>
        <c:majorTickMark val="none"/>
        <c:minorTickMark val="none"/>
        <c:tickLblPos val="nextTo"/>
        <c:crossAx val="304216464"/>
        <c:crosses val="autoZero"/>
        <c:auto val="1"/>
        <c:lblAlgn val="ctr"/>
        <c:lblOffset val="100"/>
        <c:tickLblSkip val="1"/>
        <c:tickMarkSkip val="1"/>
        <c:noMultiLvlLbl val="0"/>
      </c:catAx>
      <c:valAx>
        <c:axId val="304216464"/>
        <c:scaling>
          <c:orientation val="minMax"/>
        </c:scaling>
        <c:delete val="0"/>
        <c:axPos val="t"/>
        <c:numFmt formatCode="General" sourceLinked="1"/>
        <c:majorTickMark val="none"/>
        <c:minorTickMark val="none"/>
        <c:tickLblPos val="none"/>
        <c:spPr>
          <a:ln w="9572">
            <a:noFill/>
          </a:ln>
        </c:spPr>
        <c:crossAx val="304216072"/>
        <c:crosses val="autoZero"/>
        <c:crossBetween val="between"/>
      </c:valAx>
      <c:spPr>
        <a:noFill/>
        <a:ln w="25527">
          <a:noFill/>
        </a:ln>
      </c:spPr>
    </c:plotArea>
    <c:plotVisOnly val="1"/>
    <c:dispBlanksAs val="gap"/>
    <c:showDLblsOverMax val="0"/>
  </c:chart>
  <c:spPr>
    <a:noFill/>
    <a:ln>
      <a:noFill/>
    </a:ln>
  </c:spPr>
  <c:txPr>
    <a:bodyPr/>
    <a:lstStyle/>
    <a:p>
      <a:pPr>
        <a:defRPr sz="1809" b="1" i="0" u="none" strike="noStrike" baseline="0">
          <a:solidFill>
            <a:schemeClr val="tx1"/>
          </a:solidFill>
          <a:latin typeface="Arial"/>
          <a:ea typeface="Arial"/>
          <a:cs typeface="Arial"/>
        </a:defRPr>
      </a:pPr>
      <a:endParaRPr lang="hu-HU"/>
    </a:p>
  </c:txPr>
  <c:externalData r:id="rId2">
    <c:autoUpdate val="0"/>
  </c:externalData>
</c:chartSpace>
</file>

<file path=ppt/charts/chart4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4.890554537405019E-3"/>
          <c:y val="6.9612911296752844E-2"/>
          <c:w val="0.92621500654176669"/>
          <c:h val="0.68134587025774318"/>
        </c:manualLayout>
      </c:layout>
      <c:barChart>
        <c:barDir val="bar"/>
        <c:grouping val="clustered"/>
        <c:varyColors val="0"/>
        <c:ser>
          <c:idx val="8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spPr>
            <a:solidFill>
              <a:srgbClr val="F7911E"/>
            </a:solidFill>
            <a:ln w="25527">
              <a:noFill/>
            </a:ln>
          </c:spPr>
          <c:invertIfNegative val="0"/>
          <c:dPt>
            <c:idx val="0"/>
            <c:invertIfNegative val="0"/>
            <c:bubble3D val="0"/>
            <c:spPr>
              <a:solidFill>
                <a:srgbClr val="EF5205"/>
              </a:solidFill>
              <a:ln w="25527">
                <a:noFill/>
              </a:ln>
            </c:spPr>
          </c:dPt>
          <c:dPt>
            <c:idx val="2"/>
            <c:invertIfNegative val="0"/>
            <c:bubble3D val="0"/>
            <c:spPr>
              <a:solidFill>
                <a:srgbClr val="3B0541"/>
              </a:solidFill>
              <a:ln w="25527">
                <a:noFill/>
              </a:ln>
            </c:spPr>
          </c:dPt>
          <c:dPt>
            <c:idx val="3"/>
            <c:invertIfNegative val="0"/>
            <c:bubble3D val="0"/>
            <c:spPr>
              <a:solidFill>
                <a:srgbClr val="7A2280"/>
              </a:solidFill>
              <a:ln w="25527">
                <a:noFill/>
              </a:ln>
            </c:spPr>
          </c:dPt>
          <c:dLbls>
            <c:numFmt formatCode="#,##0" sourceLinked="0"/>
            <c:spPr>
              <a:noFill/>
              <a:ln w="25527">
                <a:noFill/>
              </a:ln>
            </c:spPr>
            <c:txPr>
              <a:bodyPr/>
              <a:lstStyle/>
              <a:p>
                <a:pPr>
                  <a:defRPr sz="1000" b="0" i="0" u="none" strike="noStrike" baseline="0">
                    <a:solidFill>
                      <a:srgbClr val="FFFFFF"/>
                    </a:solidFill>
                    <a:latin typeface="+mn-lt"/>
                    <a:ea typeface="Arial"/>
                    <a:cs typeface="Arial"/>
                  </a:defRPr>
                </a:pPr>
                <a:endParaRPr lang="hu-H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Munka1!$A$2:$A$5</c:f>
              <c:strCache>
                <c:ptCount val="4"/>
                <c:pt idx="0">
                  <c:v>Kategória 1</c:v>
                </c:pt>
                <c:pt idx="1">
                  <c:v>Kategória 2</c:v>
                </c:pt>
                <c:pt idx="2">
                  <c:v>Kategória 3</c:v>
                </c:pt>
                <c:pt idx="3">
                  <c:v>Kategória 4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25</c:v>
                </c:pt>
                <c:pt idx="1">
                  <c:v>12</c:v>
                </c:pt>
                <c:pt idx="2">
                  <c:v>45</c:v>
                </c:pt>
                <c:pt idx="3">
                  <c:v>18</c:v>
                </c:pt>
              </c:numCache>
            </c:numRef>
          </c:val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19"/>
        <c:axId val="304217248"/>
        <c:axId val="304217640"/>
      </c:barChart>
      <c:catAx>
        <c:axId val="304217248"/>
        <c:scaling>
          <c:orientation val="maxMin"/>
        </c:scaling>
        <c:delete val="1"/>
        <c:axPos val="l"/>
        <c:numFmt formatCode="General" sourceLinked="1"/>
        <c:majorTickMark val="none"/>
        <c:minorTickMark val="none"/>
        <c:tickLblPos val="nextTo"/>
        <c:crossAx val="304217640"/>
        <c:crosses val="autoZero"/>
        <c:auto val="1"/>
        <c:lblAlgn val="ctr"/>
        <c:lblOffset val="100"/>
        <c:tickLblSkip val="1"/>
        <c:tickMarkSkip val="1"/>
        <c:noMultiLvlLbl val="0"/>
      </c:catAx>
      <c:valAx>
        <c:axId val="304217640"/>
        <c:scaling>
          <c:orientation val="minMax"/>
        </c:scaling>
        <c:delete val="0"/>
        <c:axPos val="t"/>
        <c:numFmt formatCode="General" sourceLinked="1"/>
        <c:majorTickMark val="none"/>
        <c:minorTickMark val="none"/>
        <c:tickLblPos val="none"/>
        <c:spPr>
          <a:ln w="9572">
            <a:noFill/>
          </a:ln>
        </c:spPr>
        <c:crossAx val="304217248"/>
        <c:crosses val="autoZero"/>
        <c:crossBetween val="between"/>
      </c:valAx>
      <c:spPr>
        <a:noFill/>
        <a:ln w="25527">
          <a:noFill/>
        </a:ln>
      </c:spPr>
    </c:plotArea>
    <c:plotVisOnly val="1"/>
    <c:dispBlanksAs val="gap"/>
    <c:showDLblsOverMax val="0"/>
  </c:chart>
  <c:spPr>
    <a:noFill/>
    <a:ln>
      <a:noFill/>
    </a:ln>
  </c:spPr>
  <c:txPr>
    <a:bodyPr/>
    <a:lstStyle/>
    <a:p>
      <a:pPr>
        <a:defRPr sz="1809" b="1" i="0" u="none" strike="noStrike" baseline="0">
          <a:solidFill>
            <a:schemeClr val="tx1"/>
          </a:solidFill>
          <a:latin typeface="Arial"/>
          <a:ea typeface="Arial"/>
          <a:cs typeface="Arial"/>
        </a:defRPr>
      </a:pPr>
      <a:endParaRPr lang="hu-HU"/>
    </a:p>
  </c:txPr>
  <c:externalData r:id="rId2">
    <c:autoUpdate val="0"/>
  </c:externalData>
</c:chartSpace>
</file>

<file path=ppt/charts/chart4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1.4878880237260124E-2"/>
          <c:y val="0"/>
          <c:w val="0.27266196490077094"/>
          <c:h val="1"/>
        </c:manualLayout>
      </c:layout>
      <c:pieChart>
        <c:varyColors val="1"/>
        <c:ser>
          <c:idx val="0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dPt>
            <c:idx val="0"/>
            <c:bubble3D val="0"/>
            <c:spPr>
              <a:solidFill>
                <a:srgbClr val="7A2280"/>
              </a:solidFill>
            </c:spPr>
          </c:dPt>
          <c:dPt>
            <c:idx val="1"/>
            <c:bubble3D val="0"/>
            <c:spPr>
              <a:solidFill>
                <a:srgbClr val="3B0541"/>
              </a:solidFill>
            </c:spPr>
          </c:dPt>
          <c:dPt>
            <c:idx val="2"/>
            <c:bubble3D val="0"/>
            <c:spPr>
              <a:solidFill>
                <a:srgbClr val="F7911E"/>
              </a:solidFill>
            </c:spPr>
          </c:dPt>
          <c:dPt>
            <c:idx val="3"/>
            <c:bubble3D val="0"/>
            <c:spPr>
              <a:solidFill>
                <a:srgbClr val="EF5205"/>
              </a:solidFill>
            </c:spPr>
          </c:dPt>
          <c:dPt>
            <c:idx val="4"/>
            <c:bubble3D val="0"/>
            <c:spPr>
              <a:solidFill>
                <a:schemeClr val="tx1">
                  <a:lumMod val="65000"/>
                  <a:lumOff val="35000"/>
                </a:schemeClr>
              </a:solidFill>
            </c:spPr>
          </c:dPt>
          <c:dPt>
            <c:idx val="5"/>
            <c:bubble3D val="0"/>
            <c:spPr>
              <a:solidFill>
                <a:schemeClr val="tx1">
                  <a:lumMod val="50000"/>
                  <a:lumOff val="50000"/>
                </a:schemeClr>
              </a:solidFill>
            </c:spPr>
          </c:dPt>
          <c:dPt>
            <c:idx val="6"/>
            <c:bubble3D val="0"/>
            <c:spPr>
              <a:solidFill>
                <a:schemeClr val="tx1">
                  <a:lumMod val="65000"/>
                  <a:lumOff val="35000"/>
                </a:schemeClr>
              </a:solidFill>
            </c:spPr>
          </c:dPt>
          <c:dPt>
            <c:idx val="7"/>
            <c:bubble3D val="0"/>
            <c:spPr>
              <a:solidFill>
                <a:schemeClr val="tx1">
                  <a:lumMod val="50000"/>
                  <a:lumOff val="50000"/>
                </a:schemeClr>
              </a:solidFill>
            </c:spPr>
          </c:dPt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000">
                    <a:solidFill>
                      <a:schemeClr val="bg1"/>
                    </a:solidFill>
                  </a:defRPr>
                </a:pPr>
                <a:endParaRPr lang="hu-HU"/>
              </a:p>
            </c:txPr>
            <c:dLblPos val="inEnd"/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extLst>
              <c:ext xmlns:c15="http://schemas.microsoft.com/office/drawing/2012/chart" uri="{CE6537A1-D6FC-4f65-9D91-7224C49458BB}"/>
            </c:extLst>
          </c:dLbls>
          <c:cat>
            <c:strRef>
              <c:f>Munka1!$A$2:$A$5</c:f>
              <c:strCache>
                <c:ptCount val="4"/>
                <c:pt idx="0">
                  <c:v>Kategória 1</c:v>
                </c:pt>
                <c:pt idx="1">
                  <c:v>Kategória 2</c:v>
                </c:pt>
                <c:pt idx="2">
                  <c:v>Kategória 3</c:v>
                </c:pt>
                <c:pt idx="3">
                  <c:v>Kategória 4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23</c:v>
                </c:pt>
                <c:pt idx="1">
                  <c:v>30</c:v>
                </c:pt>
                <c:pt idx="2">
                  <c:v>40</c:v>
                </c:pt>
                <c:pt idx="3">
                  <c:v>7</c:v>
                </c:pt>
              </c:numCache>
            </c:numRef>
          </c:val>
        </c:ser>
        <c:dLbls>
          <c:dLblPos val="inEnd"/>
          <c:showLegendKey val="0"/>
          <c:showVal val="1"/>
          <c:showCatName val="0"/>
          <c:showSerName val="0"/>
          <c:showPercent val="0"/>
          <c:showBubbleSize val="0"/>
          <c:showLeaderLines val="1"/>
        </c:dLbls>
        <c:firstSliceAng val="0"/>
      </c:pieChart>
    </c:plotArea>
    <c:plotVisOnly val="1"/>
    <c:dispBlanksAs val="gap"/>
    <c:showDLblsOverMax val="0"/>
  </c:chart>
  <c:txPr>
    <a:bodyPr/>
    <a:lstStyle/>
    <a:p>
      <a:pPr>
        <a:defRPr sz="1800"/>
      </a:pPr>
      <a:endParaRPr lang="hu-HU"/>
    </a:p>
  </c:txPr>
  <c:externalData r:id="rId2">
    <c:autoUpdate val="0"/>
  </c:externalData>
</c:chartSpace>
</file>

<file path=ppt/charts/chart4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7.7596150921005289E-2"/>
          <c:y val="2.3137492428831013E-4"/>
          <c:w val="0.2303410534283267"/>
          <c:h val="0.99976862507571174"/>
        </c:manualLayout>
      </c:layout>
      <c:pieChart>
        <c:varyColors val="1"/>
        <c:ser>
          <c:idx val="0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dPt>
            <c:idx val="0"/>
            <c:bubble3D val="0"/>
            <c:spPr>
              <a:solidFill>
                <a:srgbClr val="7A2280"/>
              </a:solidFill>
            </c:spPr>
          </c:dPt>
          <c:dPt>
            <c:idx val="1"/>
            <c:bubble3D val="0"/>
            <c:spPr>
              <a:solidFill>
                <a:srgbClr val="3B0541"/>
              </a:solidFill>
            </c:spPr>
          </c:dPt>
          <c:dPt>
            <c:idx val="2"/>
            <c:bubble3D val="0"/>
            <c:spPr>
              <a:solidFill>
                <a:srgbClr val="F7911E"/>
              </a:solidFill>
            </c:spPr>
          </c:dPt>
          <c:dPt>
            <c:idx val="3"/>
            <c:bubble3D val="0"/>
            <c:spPr>
              <a:solidFill>
                <a:srgbClr val="EF5205"/>
              </a:solidFill>
            </c:spPr>
          </c:dPt>
          <c:dPt>
            <c:idx val="4"/>
            <c:bubble3D val="0"/>
            <c:spPr>
              <a:solidFill>
                <a:schemeClr val="tx1">
                  <a:lumMod val="65000"/>
                  <a:lumOff val="35000"/>
                </a:schemeClr>
              </a:solidFill>
            </c:spPr>
          </c:dPt>
          <c:dPt>
            <c:idx val="5"/>
            <c:bubble3D val="0"/>
            <c:spPr>
              <a:solidFill>
                <a:schemeClr val="tx1">
                  <a:lumMod val="50000"/>
                  <a:lumOff val="50000"/>
                </a:schemeClr>
              </a:solidFill>
            </c:spPr>
          </c:dPt>
          <c:dPt>
            <c:idx val="6"/>
            <c:bubble3D val="0"/>
            <c:spPr>
              <a:solidFill>
                <a:schemeClr val="tx1">
                  <a:lumMod val="65000"/>
                  <a:lumOff val="35000"/>
                </a:schemeClr>
              </a:solidFill>
            </c:spPr>
          </c:dPt>
          <c:dPt>
            <c:idx val="7"/>
            <c:bubble3D val="0"/>
            <c:spPr>
              <a:solidFill>
                <a:schemeClr val="tx1">
                  <a:lumMod val="50000"/>
                  <a:lumOff val="50000"/>
                </a:schemeClr>
              </a:solidFill>
            </c:spPr>
          </c:dPt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000">
                    <a:solidFill>
                      <a:schemeClr val="bg1"/>
                    </a:solidFill>
                  </a:defRPr>
                </a:pPr>
                <a:endParaRPr lang="hu-HU"/>
              </a:p>
            </c:txPr>
            <c:dLblPos val="inEnd"/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extLst>
              <c:ext xmlns:c15="http://schemas.microsoft.com/office/drawing/2012/chart" uri="{CE6537A1-D6FC-4f65-9D91-7224C49458BB}"/>
            </c:extLst>
          </c:dLbls>
          <c:cat>
            <c:strRef>
              <c:f>Munka1!$A$2:$A$5</c:f>
              <c:strCache>
                <c:ptCount val="4"/>
                <c:pt idx="0">
                  <c:v>Kategória 1</c:v>
                </c:pt>
                <c:pt idx="1">
                  <c:v>Kategória 2</c:v>
                </c:pt>
                <c:pt idx="2">
                  <c:v>Kategória 3</c:v>
                </c:pt>
                <c:pt idx="3">
                  <c:v>Kategória 4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23</c:v>
                </c:pt>
                <c:pt idx="1">
                  <c:v>30</c:v>
                </c:pt>
                <c:pt idx="2">
                  <c:v>40</c:v>
                </c:pt>
                <c:pt idx="3">
                  <c:v>7</c:v>
                </c:pt>
              </c:numCache>
            </c:numRef>
          </c:val>
        </c:ser>
        <c:dLbls>
          <c:dLblPos val="inEnd"/>
          <c:showLegendKey val="0"/>
          <c:showVal val="1"/>
          <c:showCatName val="0"/>
          <c:showSerName val="0"/>
          <c:showPercent val="0"/>
          <c:showBubbleSize val="0"/>
          <c:showLeaderLines val="1"/>
        </c:dLbls>
        <c:firstSliceAng val="0"/>
      </c:pieChart>
    </c:plotArea>
    <c:legend>
      <c:legendPos val="r"/>
      <c:layout>
        <c:manualLayout>
          <c:xMode val="edge"/>
          <c:yMode val="edge"/>
          <c:x val="0.70343235964852791"/>
          <c:y val="0"/>
          <c:w val="0.29459945012359801"/>
          <c:h val="1"/>
        </c:manualLayout>
      </c:layout>
      <c:overlay val="0"/>
      <c:txPr>
        <a:bodyPr/>
        <a:lstStyle/>
        <a:p>
          <a:pPr>
            <a:defRPr sz="1000"/>
          </a:pPr>
          <a:endParaRPr lang="hu-HU"/>
        </a:p>
      </c:txPr>
    </c:legend>
    <c:plotVisOnly val="1"/>
    <c:dispBlanksAs val="gap"/>
    <c:showDLblsOverMax val="0"/>
  </c:chart>
  <c:txPr>
    <a:bodyPr/>
    <a:lstStyle/>
    <a:p>
      <a:pPr>
        <a:defRPr sz="1800"/>
      </a:pPr>
      <a:endParaRPr lang="hu-HU"/>
    </a:p>
  </c:txPr>
  <c:externalData r:id="rId2">
    <c:autoUpdate val="0"/>
  </c:externalData>
</c:chartSpace>
</file>

<file path=ppt/charts/chart4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1.7224236363670931E-2"/>
          <c:y val="0.15810492151662853"/>
          <c:w val="0.80794501172046551"/>
          <c:h val="0.56090763268441191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spPr>
            <a:solidFill>
              <a:srgbClr val="F7911E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</c:ser>
        <c:ser>
          <c:idx val="1"/>
          <c:order val="1"/>
          <c:tx>
            <c:strRef>
              <c:f>Munka1!$C$1</c:f>
              <c:strCache>
                <c:ptCount val="1"/>
                <c:pt idx="0">
                  <c:v>Sorozat 2</c:v>
                </c:pt>
              </c:strCache>
            </c:strRef>
          </c:tx>
          <c:spPr>
            <a:solidFill>
              <a:srgbClr val="EF5205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Munka1!$C$2:$C$5</c:f>
              <c:numCache>
                <c:formatCode>General</c:formatCode>
                <c:ptCount val="4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</c:ser>
        <c:ser>
          <c:idx val="2"/>
          <c:order val="2"/>
          <c:tx>
            <c:strRef>
              <c:f>Munka1!$D$1</c:f>
              <c:strCache>
                <c:ptCount val="1"/>
                <c:pt idx="0">
                  <c:v>Sorozat 3</c:v>
                </c:pt>
              </c:strCache>
            </c:strRef>
          </c:tx>
          <c:spPr>
            <a:solidFill>
              <a:srgbClr val="C50017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Munka1!$D$2:$D$5</c:f>
              <c:numCache>
                <c:formatCode>General</c:formatCode>
                <c:ptCount val="4"/>
                <c:pt idx="0">
                  <c:v>1</c:v>
                </c:pt>
                <c:pt idx="1">
                  <c:v>1.5</c:v>
                </c:pt>
                <c:pt idx="2">
                  <c:v>2</c:v>
                </c:pt>
                <c:pt idx="3">
                  <c:v>5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0"/>
        <c:overlap val="100"/>
        <c:axId val="305022632"/>
        <c:axId val="305023024"/>
      </c:barChart>
      <c:catAx>
        <c:axId val="305022632"/>
        <c:scaling>
          <c:orientation val="minMax"/>
        </c:scaling>
        <c:delete val="0"/>
        <c:axPos val="b"/>
        <c:numFmt formatCode="General" sourceLinked="0"/>
        <c:majorTickMark val="none"/>
        <c:minorTickMark val="none"/>
        <c:tickLblPos val="nextTo"/>
        <c:spPr>
          <a:ln>
            <a:noFill/>
          </a:ln>
        </c:spPr>
        <c:txPr>
          <a:bodyPr/>
          <a:lstStyle/>
          <a:p>
            <a:pPr>
              <a:defRPr sz="1000">
                <a:solidFill>
                  <a:srgbClr val="333333"/>
                </a:solidFill>
              </a:defRPr>
            </a:pPr>
            <a:endParaRPr lang="hu-HU"/>
          </a:p>
        </c:txPr>
        <c:crossAx val="305023024"/>
        <c:crosses val="autoZero"/>
        <c:auto val="1"/>
        <c:lblAlgn val="ctr"/>
        <c:lblOffset val="100"/>
        <c:noMultiLvlLbl val="0"/>
      </c:catAx>
      <c:valAx>
        <c:axId val="305023024"/>
        <c:scaling>
          <c:orientation val="minMax"/>
        </c:scaling>
        <c:delete val="1"/>
        <c:axPos val="l"/>
        <c:numFmt formatCode="General" sourceLinked="1"/>
        <c:majorTickMark val="out"/>
        <c:minorTickMark val="none"/>
        <c:tickLblPos val="none"/>
        <c:crossAx val="305022632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hu-HU"/>
    </a:p>
  </c:txPr>
  <c:externalData r:id="rId2">
    <c:autoUpdate val="0"/>
  </c:externalData>
</c:chartSpace>
</file>

<file path=ppt/charts/chart4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1.7224236363670931E-2"/>
          <c:y val="0.15810492151662853"/>
          <c:w val="0.80794501172046551"/>
          <c:h val="0.56090763268441191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spPr>
            <a:solidFill>
              <a:srgbClr val="F7911E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</c:ser>
        <c:ser>
          <c:idx val="1"/>
          <c:order val="1"/>
          <c:tx>
            <c:strRef>
              <c:f>Munka1!$C$1</c:f>
              <c:strCache>
                <c:ptCount val="1"/>
                <c:pt idx="0">
                  <c:v>Sorozat 2</c:v>
                </c:pt>
              </c:strCache>
            </c:strRef>
          </c:tx>
          <c:spPr>
            <a:solidFill>
              <a:srgbClr val="EF5205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Munka1!$C$2:$C$5</c:f>
              <c:numCache>
                <c:formatCode>General</c:formatCode>
                <c:ptCount val="4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</c:ser>
        <c:ser>
          <c:idx val="2"/>
          <c:order val="2"/>
          <c:tx>
            <c:strRef>
              <c:f>Munka1!$D$1</c:f>
              <c:strCache>
                <c:ptCount val="1"/>
                <c:pt idx="0">
                  <c:v>Sorozat 3</c:v>
                </c:pt>
              </c:strCache>
            </c:strRef>
          </c:tx>
          <c:spPr>
            <a:solidFill>
              <a:srgbClr val="C50017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Munka1!$D$2:$D$5</c:f>
              <c:numCache>
                <c:formatCode>General</c:formatCode>
                <c:ptCount val="4"/>
                <c:pt idx="0">
                  <c:v>1</c:v>
                </c:pt>
                <c:pt idx="1">
                  <c:v>1.5</c:v>
                </c:pt>
                <c:pt idx="2">
                  <c:v>2</c:v>
                </c:pt>
                <c:pt idx="3">
                  <c:v>5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0"/>
        <c:overlap val="100"/>
        <c:axId val="305023808"/>
        <c:axId val="305024200"/>
      </c:barChart>
      <c:catAx>
        <c:axId val="305023808"/>
        <c:scaling>
          <c:orientation val="minMax"/>
        </c:scaling>
        <c:delete val="0"/>
        <c:axPos val="b"/>
        <c:numFmt formatCode="General" sourceLinked="0"/>
        <c:majorTickMark val="none"/>
        <c:minorTickMark val="none"/>
        <c:tickLblPos val="nextTo"/>
        <c:spPr>
          <a:ln>
            <a:noFill/>
          </a:ln>
        </c:spPr>
        <c:txPr>
          <a:bodyPr/>
          <a:lstStyle/>
          <a:p>
            <a:pPr>
              <a:defRPr sz="1000">
                <a:solidFill>
                  <a:srgbClr val="333333"/>
                </a:solidFill>
              </a:defRPr>
            </a:pPr>
            <a:endParaRPr lang="hu-HU"/>
          </a:p>
        </c:txPr>
        <c:crossAx val="305024200"/>
        <c:crosses val="autoZero"/>
        <c:auto val="1"/>
        <c:lblAlgn val="ctr"/>
        <c:lblOffset val="100"/>
        <c:noMultiLvlLbl val="0"/>
      </c:catAx>
      <c:valAx>
        <c:axId val="305024200"/>
        <c:scaling>
          <c:orientation val="minMax"/>
        </c:scaling>
        <c:delete val="1"/>
        <c:axPos val="l"/>
        <c:numFmt formatCode="General" sourceLinked="1"/>
        <c:majorTickMark val="out"/>
        <c:minorTickMark val="none"/>
        <c:tickLblPos val="none"/>
        <c:crossAx val="305023808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hu-HU"/>
    </a:p>
  </c:txPr>
  <c:externalData r:id="rId2">
    <c:autoUpdate val="0"/>
  </c:externalData>
</c:chartSpace>
</file>

<file path=ppt/charts/chart4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1.4878880237260124E-2"/>
          <c:y val="0"/>
          <c:w val="0.27266196490077094"/>
          <c:h val="1"/>
        </c:manualLayout>
      </c:layout>
      <c:pieChart>
        <c:varyColors val="1"/>
        <c:ser>
          <c:idx val="0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dPt>
            <c:idx val="0"/>
            <c:bubble3D val="0"/>
            <c:spPr>
              <a:solidFill>
                <a:srgbClr val="7A2280"/>
              </a:solidFill>
            </c:spPr>
          </c:dPt>
          <c:dPt>
            <c:idx val="1"/>
            <c:bubble3D val="0"/>
            <c:spPr>
              <a:solidFill>
                <a:srgbClr val="3B0541"/>
              </a:solidFill>
            </c:spPr>
          </c:dPt>
          <c:dPt>
            <c:idx val="2"/>
            <c:bubble3D val="0"/>
            <c:spPr>
              <a:solidFill>
                <a:srgbClr val="F7911E"/>
              </a:solidFill>
            </c:spPr>
          </c:dPt>
          <c:dPt>
            <c:idx val="3"/>
            <c:bubble3D val="0"/>
            <c:spPr>
              <a:solidFill>
                <a:srgbClr val="EF5205"/>
              </a:solidFill>
            </c:spPr>
          </c:dPt>
          <c:dPt>
            <c:idx val="4"/>
            <c:bubble3D val="0"/>
            <c:spPr>
              <a:solidFill>
                <a:schemeClr val="tx1">
                  <a:lumMod val="65000"/>
                  <a:lumOff val="35000"/>
                </a:schemeClr>
              </a:solidFill>
            </c:spPr>
          </c:dPt>
          <c:dPt>
            <c:idx val="5"/>
            <c:bubble3D val="0"/>
            <c:spPr>
              <a:solidFill>
                <a:schemeClr val="tx1">
                  <a:lumMod val="50000"/>
                  <a:lumOff val="50000"/>
                </a:schemeClr>
              </a:solidFill>
            </c:spPr>
          </c:dPt>
          <c:dPt>
            <c:idx val="6"/>
            <c:bubble3D val="0"/>
            <c:spPr>
              <a:solidFill>
                <a:schemeClr val="tx1">
                  <a:lumMod val="65000"/>
                  <a:lumOff val="35000"/>
                </a:schemeClr>
              </a:solidFill>
            </c:spPr>
          </c:dPt>
          <c:dPt>
            <c:idx val="7"/>
            <c:bubble3D val="0"/>
            <c:spPr>
              <a:solidFill>
                <a:schemeClr val="tx1">
                  <a:lumMod val="50000"/>
                  <a:lumOff val="50000"/>
                </a:schemeClr>
              </a:solidFill>
            </c:spPr>
          </c:dPt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000">
                    <a:solidFill>
                      <a:schemeClr val="bg1"/>
                    </a:solidFill>
                  </a:defRPr>
                </a:pPr>
                <a:endParaRPr lang="hu-HU"/>
              </a:p>
            </c:txPr>
            <c:dLblPos val="inEnd"/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extLst>
              <c:ext xmlns:c15="http://schemas.microsoft.com/office/drawing/2012/chart" uri="{CE6537A1-D6FC-4f65-9D91-7224C49458BB}"/>
            </c:extLst>
          </c:dLbls>
          <c:cat>
            <c:strRef>
              <c:f>Munka1!$A$2:$A$5</c:f>
              <c:strCache>
                <c:ptCount val="4"/>
                <c:pt idx="0">
                  <c:v>Kategória 1</c:v>
                </c:pt>
                <c:pt idx="1">
                  <c:v>Kategória 2</c:v>
                </c:pt>
                <c:pt idx="2">
                  <c:v>Kategória 3</c:v>
                </c:pt>
                <c:pt idx="3">
                  <c:v>Kategória 4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23</c:v>
                </c:pt>
                <c:pt idx="1">
                  <c:v>30</c:v>
                </c:pt>
                <c:pt idx="2">
                  <c:v>40</c:v>
                </c:pt>
                <c:pt idx="3">
                  <c:v>7</c:v>
                </c:pt>
              </c:numCache>
            </c:numRef>
          </c:val>
        </c:ser>
        <c:dLbls>
          <c:dLblPos val="inEnd"/>
          <c:showLegendKey val="0"/>
          <c:showVal val="1"/>
          <c:showCatName val="0"/>
          <c:showSerName val="0"/>
          <c:showPercent val="0"/>
          <c:showBubbleSize val="0"/>
          <c:showLeaderLines val="1"/>
        </c:dLbls>
        <c:firstSliceAng val="0"/>
      </c:pieChart>
    </c:plotArea>
    <c:plotVisOnly val="1"/>
    <c:dispBlanksAs val="gap"/>
    <c:showDLblsOverMax val="0"/>
  </c:chart>
  <c:txPr>
    <a:bodyPr/>
    <a:lstStyle/>
    <a:p>
      <a:pPr>
        <a:defRPr sz="1800"/>
      </a:pPr>
      <a:endParaRPr lang="hu-HU"/>
    </a:p>
  </c:txPr>
  <c:externalData r:id="rId2">
    <c:autoUpdate val="0"/>
  </c:externalData>
</c:chartSpace>
</file>

<file path=ppt/charts/chart4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7.7596150921005289E-2"/>
          <c:y val="2.3137492428831013E-4"/>
          <c:w val="0.2303410534283267"/>
          <c:h val="0.99976862507571174"/>
        </c:manualLayout>
      </c:layout>
      <c:pieChart>
        <c:varyColors val="1"/>
        <c:ser>
          <c:idx val="0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dPt>
            <c:idx val="0"/>
            <c:bubble3D val="0"/>
            <c:spPr>
              <a:solidFill>
                <a:srgbClr val="7A2280"/>
              </a:solidFill>
            </c:spPr>
          </c:dPt>
          <c:dPt>
            <c:idx val="1"/>
            <c:bubble3D val="0"/>
            <c:spPr>
              <a:solidFill>
                <a:srgbClr val="3B0541"/>
              </a:solidFill>
            </c:spPr>
          </c:dPt>
          <c:dPt>
            <c:idx val="2"/>
            <c:bubble3D val="0"/>
            <c:spPr>
              <a:solidFill>
                <a:srgbClr val="F7911E"/>
              </a:solidFill>
            </c:spPr>
          </c:dPt>
          <c:dPt>
            <c:idx val="3"/>
            <c:bubble3D val="0"/>
            <c:spPr>
              <a:solidFill>
                <a:srgbClr val="EF5205"/>
              </a:solidFill>
            </c:spPr>
          </c:dPt>
          <c:dPt>
            <c:idx val="4"/>
            <c:bubble3D val="0"/>
            <c:spPr>
              <a:solidFill>
                <a:schemeClr val="tx1">
                  <a:lumMod val="65000"/>
                  <a:lumOff val="35000"/>
                </a:schemeClr>
              </a:solidFill>
            </c:spPr>
          </c:dPt>
          <c:dPt>
            <c:idx val="5"/>
            <c:bubble3D val="0"/>
            <c:spPr>
              <a:solidFill>
                <a:schemeClr val="tx1">
                  <a:lumMod val="50000"/>
                  <a:lumOff val="50000"/>
                </a:schemeClr>
              </a:solidFill>
            </c:spPr>
          </c:dPt>
          <c:dPt>
            <c:idx val="6"/>
            <c:bubble3D val="0"/>
            <c:spPr>
              <a:solidFill>
                <a:schemeClr val="tx1">
                  <a:lumMod val="65000"/>
                  <a:lumOff val="35000"/>
                </a:schemeClr>
              </a:solidFill>
            </c:spPr>
          </c:dPt>
          <c:dPt>
            <c:idx val="7"/>
            <c:bubble3D val="0"/>
            <c:spPr>
              <a:solidFill>
                <a:schemeClr val="tx1">
                  <a:lumMod val="50000"/>
                  <a:lumOff val="50000"/>
                </a:schemeClr>
              </a:solidFill>
            </c:spPr>
          </c:dPt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000">
                    <a:solidFill>
                      <a:schemeClr val="bg1"/>
                    </a:solidFill>
                  </a:defRPr>
                </a:pPr>
                <a:endParaRPr lang="hu-HU"/>
              </a:p>
            </c:txPr>
            <c:dLblPos val="inEnd"/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extLst>
              <c:ext xmlns:c15="http://schemas.microsoft.com/office/drawing/2012/chart" uri="{CE6537A1-D6FC-4f65-9D91-7224C49458BB}"/>
            </c:extLst>
          </c:dLbls>
          <c:cat>
            <c:strRef>
              <c:f>Munka1!$A$2:$A$5</c:f>
              <c:strCache>
                <c:ptCount val="4"/>
                <c:pt idx="0">
                  <c:v>Kategória 1</c:v>
                </c:pt>
                <c:pt idx="1">
                  <c:v>Kategória 2</c:v>
                </c:pt>
                <c:pt idx="2">
                  <c:v>Kategória 3</c:v>
                </c:pt>
                <c:pt idx="3">
                  <c:v>Kategória 4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23</c:v>
                </c:pt>
                <c:pt idx="1">
                  <c:v>30</c:v>
                </c:pt>
                <c:pt idx="2">
                  <c:v>40</c:v>
                </c:pt>
                <c:pt idx="3">
                  <c:v>7</c:v>
                </c:pt>
              </c:numCache>
            </c:numRef>
          </c:val>
        </c:ser>
        <c:dLbls>
          <c:dLblPos val="inEnd"/>
          <c:showLegendKey val="0"/>
          <c:showVal val="1"/>
          <c:showCatName val="0"/>
          <c:showSerName val="0"/>
          <c:showPercent val="0"/>
          <c:showBubbleSize val="0"/>
          <c:showLeaderLines val="1"/>
        </c:dLbls>
        <c:firstSliceAng val="0"/>
      </c:pieChart>
    </c:plotArea>
    <c:legend>
      <c:legendPos val="r"/>
      <c:layout>
        <c:manualLayout>
          <c:xMode val="edge"/>
          <c:yMode val="edge"/>
          <c:x val="0.70343235964852791"/>
          <c:y val="0"/>
          <c:w val="0.29459945012359801"/>
          <c:h val="1"/>
        </c:manualLayout>
      </c:layout>
      <c:overlay val="0"/>
      <c:txPr>
        <a:bodyPr/>
        <a:lstStyle/>
        <a:p>
          <a:pPr>
            <a:defRPr sz="1000"/>
          </a:pPr>
          <a:endParaRPr lang="hu-HU"/>
        </a:p>
      </c:txPr>
    </c:legend>
    <c:plotVisOnly val="1"/>
    <c:dispBlanksAs val="gap"/>
    <c:showDLblsOverMax val="0"/>
  </c:chart>
  <c:txPr>
    <a:bodyPr/>
    <a:lstStyle/>
    <a:p>
      <a:pPr>
        <a:defRPr sz="1800"/>
      </a:pPr>
      <a:endParaRPr lang="hu-HU"/>
    </a:p>
  </c:txPr>
  <c:externalData r:id="rId2">
    <c:autoUpdate val="0"/>
  </c:externalData>
</c:chartSpace>
</file>

<file path=ppt/charts/chart4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1.7224236363670931E-2"/>
          <c:y val="0.15810492151662853"/>
          <c:w val="0.80794501172046551"/>
          <c:h val="0.56090763268441191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spPr>
            <a:solidFill>
              <a:srgbClr val="F7911E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</c:ser>
        <c:ser>
          <c:idx val="1"/>
          <c:order val="1"/>
          <c:tx>
            <c:strRef>
              <c:f>Munka1!$C$1</c:f>
              <c:strCache>
                <c:ptCount val="1"/>
                <c:pt idx="0">
                  <c:v>Sorozat 2</c:v>
                </c:pt>
              </c:strCache>
            </c:strRef>
          </c:tx>
          <c:spPr>
            <a:solidFill>
              <a:srgbClr val="EF5205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Munka1!$C$2:$C$5</c:f>
              <c:numCache>
                <c:formatCode>General</c:formatCode>
                <c:ptCount val="4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</c:ser>
        <c:ser>
          <c:idx val="2"/>
          <c:order val="2"/>
          <c:tx>
            <c:strRef>
              <c:f>Munka1!$D$1</c:f>
              <c:strCache>
                <c:ptCount val="1"/>
                <c:pt idx="0">
                  <c:v>Sorozat 3</c:v>
                </c:pt>
              </c:strCache>
            </c:strRef>
          </c:tx>
          <c:spPr>
            <a:solidFill>
              <a:srgbClr val="C50017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Munka1!$D$2:$D$5</c:f>
              <c:numCache>
                <c:formatCode>General</c:formatCode>
                <c:ptCount val="4"/>
                <c:pt idx="0">
                  <c:v>1</c:v>
                </c:pt>
                <c:pt idx="1">
                  <c:v>1.5</c:v>
                </c:pt>
                <c:pt idx="2">
                  <c:v>2</c:v>
                </c:pt>
                <c:pt idx="3">
                  <c:v>5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0"/>
        <c:overlap val="100"/>
        <c:axId val="304963544"/>
        <c:axId val="306358512"/>
      </c:barChart>
      <c:catAx>
        <c:axId val="304963544"/>
        <c:scaling>
          <c:orientation val="minMax"/>
        </c:scaling>
        <c:delete val="0"/>
        <c:axPos val="b"/>
        <c:numFmt formatCode="General" sourceLinked="0"/>
        <c:majorTickMark val="none"/>
        <c:minorTickMark val="none"/>
        <c:tickLblPos val="nextTo"/>
        <c:spPr>
          <a:ln>
            <a:noFill/>
          </a:ln>
        </c:spPr>
        <c:txPr>
          <a:bodyPr/>
          <a:lstStyle/>
          <a:p>
            <a:pPr>
              <a:defRPr sz="1000">
                <a:solidFill>
                  <a:srgbClr val="333333"/>
                </a:solidFill>
              </a:defRPr>
            </a:pPr>
            <a:endParaRPr lang="hu-HU"/>
          </a:p>
        </c:txPr>
        <c:crossAx val="306358512"/>
        <c:crosses val="autoZero"/>
        <c:auto val="1"/>
        <c:lblAlgn val="ctr"/>
        <c:lblOffset val="100"/>
        <c:noMultiLvlLbl val="0"/>
      </c:catAx>
      <c:valAx>
        <c:axId val="306358512"/>
        <c:scaling>
          <c:orientation val="minMax"/>
        </c:scaling>
        <c:delete val="1"/>
        <c:axPos val="l"/>
        <c:numFmt formatCode="General" sourceLinked="1"/>
        <c:majorTickMark val="out"/>
        <c:minorTickMark val="none"/>
        <c:tickLblPos val="none"/>
        <c:crossAx val="30496354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hu-HU"/>
    </a:p>
  </c:txPr>
  <c:externalData r:id="rId2">
    <c:autoUpdate val="0"/>
  </c:externalData>
</c:chartSpace>
</file>

<file path=ppt/charts/chart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6.204483647327267E-2"/>
          <c:y val="3.2336369001060164E-3"/>
          <c:w val="0.28926802843181781"/>
          <c:h val="0.83501817736100348"/>
        </c:manualLayout>
      </c:layout>
      <c:pieChart>
        <c:varyColors val="1"/>
        <c:ser>
          <c:idx val="0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dPt>
            <c:idx val="0"/>
            <c:bubble3D val="0"/>
            <c:spPr>
              <a:solidFill>
                <a:srgbClr val="7A2280"/>
              </a:solidFill>
            </c:spPr>
          </c:dPt>
          <c:dPt>
            <c:idx val="1"/>
            <c:bubble3D val="0"/>
            <c:spPr>
              <a:solidFill>
                <a:srgbClr val="3B0541"/>
              </a:solidFill>
            </c:spPr>
          </c:dPt>
          <c:dPt>
            <c:idx val="2"/>
            <c:bubble3D val="0"/>
            <c:spPr>
              <a:solidFill>
                <a:srgbClr val="F7911E"/>
              </a:solidFill>
            </c:spPr>
          </c:dPt>
          <c:dPt>
            <c:idx val="3"/>
            <c:bubble3D val="0"/>
            <c:spPr>
              <a:solidFill>
                <a:srgbClr val="EF5205"/>
              </a:solidFill>
            </c:spPr>
          </c:dPt>
          <c:dPt>
            <c:idx val="4"/>
            <c:bubble3D val="0"/>
            <c:spPr>
              <a:solidFill>
                <a:schemeClr val="tx1">
                  <a:lumMod val="65000"/>
                  <a:lumOff val="35000"/>
                </a:schemeClr>
              </a:solidFill>
            </c:spPr>
          </c:dPt>
          <c:dPt>
            <c:idx val="5"/>
            <c:bubble3D val="0"/>
            <c:spPr>
              <a:solidFill>
                <a:schemeClr val="tx1">
                  <a:lumMod val="50000"/>
                  <a:lumOff val="50000"/>
                </a:schemeClr>
              </a:solidFill>
            </c:spPr>
          </c:dPt>
          <c:dPt>
            <c:idx val="6"/>
            <c:bubble3D val="0"/>
            <c:spPr>
              <a:solidFill>
                <a:schemeClr val="tx1">
                  <a:lumMod val="65000"/>
                  <a:lumOff val="35000"/>
                </a:schemeClr>
              </a:solidFill>
            </c:spPr>
          </c:dPt>
          <c:dPt>
            <c:idx val="7"/>
            <c:bubble3D val="0"/>
            <c:spPr>
              <a:solidFill>
                <a:schemeClr val="tx1">
                  <a:lumMod val="50000"/>
                  <a:lumOff val="50000"/>
                </a:schemeClr>
              </a:solidFill>
            </c:spPr>
          </c:dPt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000">
                    <a:solidFill>
                      <a:schemeClr val="bg1"/>
                    </a:solidFill>
                  </a:defRPr>
                </a:pPr>
                <a:endParaRPr lang="hu-HU"/>
              </a:p>
            </c:txPr>
            <c:dLblPos val="inEnd"/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extLst>
              <c:ext xmlns:c15="http://schemas.microsoft.com/office/drawing/2012/chart" uri="{CE6537A1-D6FC-4f65-9D91-7224C49458BB}"/>
            </c:extLst>
          </c:dLbls>
          <c:cat>
            <c:strRef>
              <c:f>Munka1!$A$2:$A$5</c:f>
              <c:strCache>
                <c:ptCount val="4"/>
                <c:pt idx="0">
                  <c:v>Kategória 1</c:v>
                </c:pt>
                <c:pt idx="1">
                  <c:v>Kategória 2</c:v>
                </c:pt>
                <c:pt idx="2">
                  <c:v>Kategória 3</c:v>
                </c:pt>
                <c:pt idx="3">
                  <c:v>Kategória 4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23</c:v>
                </c:pt>
                <c:pt idx="1">
                  <c:v>30</c:v>
                </c:pt>
                <c:pt idx="2">
                  <c:v>40</c:v>
                </c:pt>
                <c:pt idx="3">
                  <c:v>7</c:v>
                </c:pt>
              </c:numCache>
            </c:numRef>
          </c:val>
        </c:ser>
        <c:dLbls>
          <c:dLblPos val="inEnd"/>
          <c:showLegendKey val="0"/>
          <c:showVal val="1"/>
          <c:showCatName val="0"/>
          <c:showSerName val="0"/>
          <c:showPercent val="0"/>
          <c:showBubbleSize val="0"/>
          <c:showLeaderLines val="1"/>
        </c:dLbls>
        <c:firstSliceAng val="0"/>
      </c:pieChart>
    </c:plotArea>
    <c:legend>
      <c:legendPos val="r"/>
      <c:layout>
        <c:manualLayout>
          <c:xMode val="edge"/>
          <c:yMode val="edge"/>
          <c:x val="5.9658446099380036E-2"/>
          <c:y val="0.88581053844666646"/>
          <c:w val="0.93837343299426001"/>
          <c:h val="0.11189659943717783"/>
        </c:manualLayout>
      </c:layout>
      <c:overlay val="0"/>
      <c:txPr>
        <a:bodyPr/>
        <a:lstStyle/>
        <a:p>
          <a:pPr>
            <a:defRPr sz="1000"/>
          </a:pPr>
          <a:endParaRPr lang="hu-HU"/>
        </a:p>
      </c:txPr>
    </c:legend>
    <c:plotVisOnly val="1"/>
    <c:dispBlanksAs val="gap"/>
    <c:showDLblsOverMax val="0"/>
  </c:chart>
  <c:txPr>
    <a:bodyPr/>
    <a:lstStyle/>
    <a:p>
      <a:pPr>
        <a:defRPr sz="1800"/>
      </a:pPr>
      <a:endParaRPr lang="hu-HU"/>
    </a:p>
  </c:txPr>
  <c:externalData r:id="rId2">
    <c:autoUpdate val="0"/>
  </c:externalData>
</c:chartSpace>
</file>

<file path=ppt/charts/chart5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1.7224236363670931E-2"/>
          <c:y val="0.15810492151662853"/>
          <c:w val="0.80794501172046551"/>
          <c:h val="0.56090763268441191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spPr>
            <a:solidFill>
              <a:srgbClr val="F7911E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</c:ser>
        <c:ser>
          <c:idx val="1"/>
          <c:order val="1"/>
          <c:tx>
            <c:strRef>
              <c:f>Munka1!$C$1</c:f>
              <c:strCache>
                <c:ptCount val="1"/>
                <c:pt idx="0">
                  <c:v>Sorozat 2</c:v>
                </c:pt>
              </c:strCache>
            </c:strRef>
          </c:tx>
          <c:spPr>
            <a:solidFill>
              <a:srgbClr val="EF5205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Munka1!$C$2:$C$5</c:f>
              <c:numCache>
                <c:formatCode>General</c:formatCode>
                <c:ptCount val="4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</c:ser>
        <c:ser>
          <c:idx val="2"/>
          <c:order val="2"/>
          <c:tx>
            <c:strRef>
              <c:f>Munka1!$D$1</c:f>
              <c:strCache>
                <c:ptCount val="1"/>
                <c:pt idx="0">
                  <c:v>Sorozat 3</c:v>
                </c:pt>
              </c:strCache>
            </c:strRef>
          </c:tx>
          <c:spPr>
            <a:solidFill>
              <a:srgbClr val="C50017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Munka1!$D$2:$D$5</c:f>
              <c:numCache>
                <c:formatCode>General</c:formatCode>
                <c:ptCount val="4"/>
                <c:pt idx="0">
                  <c:v>1</c:v>
                </c:pt>
                <c:pt idx="1">
                  <c:v>1.5</c:v>
                </c:pt>
                <c:pt idx="2">
                  <c:v>2</c:v>
                </c:pt>
                <c:pt idx="3">
                  <c:v>5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0"/>
        <c:overlap val="100"/>
        <c:axId val="306359296"/>
        <c:axId val="306359688"/>
      </c:barChart>
      <c:catAx>
        <c:axId val="306359296"/>
        <c:scaling>
          <c:orientation val="minMax"/>
        </c:scaling>
        <c:delete val="0"/>
        <c:axPos val="b"/>
        <c:numFmt formatCode="General" sourceLinked="0"/>
        <c:majorTickMark val="none"/>
        <c:minorTickMark val="none"/>
        <c:tickLblPos val="nextTo"/>
        <c:spPr>
          <a:ln>
            <a:noFill/>
          </a:ln>
        </c:spPr>
        <c:txPr>
          <a:bodyPr/>
          <a:lstStyle/>
          <a:p>
            <a:pPr>
              <a:defRPr sz="1000">
                <a:solidFill>
                  <a:srgbClr val="333333"/>
                </a:solidFill>
              </a:defRPr>
            </a:pPr>
            <a:endParaRPr lang="hu-HU"/>
          </a:p>
        </c:txPr>
        <c:crossAx val="306359688"/>
        <c:crosses val="autoZero"/>
        <c:auto val="1"/>
        <c:lblAlgn val="ctr"/>
        <c:lblOffset val="100"/>
        <c:noMultiLvlLbl val="0"/>
      </c:catAx>
      <c:valAx>
        <c:axId val="306359688"/>
        <c:scaling>
          <c:orientation val="minMax"/>
        </c:scaling>
        <c:delete val="1"/>
        <c:axPos val="l"/>
        <c:numFmt formatCode="General" sourceLinked="1"/>
        <c:majorTickMark val="out"/>
        <c:minorTickMark val="none"/>
        <c:tickLblPos val="none"/>
        <c:crossAx val="306359296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hu-HU"/>
    </a:p>
  </c:txPr>
  <c:externalData r:id="rId2">
    <c:autoUpdate val="0"/>
  </c:externalData>
</c:chartSpace>
</file>

<file path=ppt/charts/chart5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1.7224236363670931E-2"/>
          <c:y val="2.4269712764777643E-2"/>
          <c:w val="0.80794501172046551"/>
          <c:h val="0.95146057447044474"/>
        </c:manualLayout>
      </c:layout>
      <c:barChart>
        <c:barDir val="bar"/>
        <c:grouping val="stacked"/>
        <c:varyColors val="0"/>
        <c:ser>
          <c:idx val="0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spPr>
            <a:solidFill>
              <a:srgbClr val="F7911E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</c:ser>
        <c:ser>
          <c:idx val="1"/>
          <c:order val="1"/>
          <c:tx>
            <c:strRef>
              <c:f>Munka1!$C$1</c:f>
              <c:strCache>
                <c:ptCount val="1"/>
                <c:pt idx="0">
                  <c:v>Sorozat 2</c:v>
                </c:pt>
              </c:strCache>
            </c:strRef>
          </c:tx>
          <c:spPr>
            <a:solidFill>
              <a:srgbClr val="EF5205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Munka1!$C$2:$C$5</c:f>
              <c:numCache>
                <c:formatCode>General</c:formatCode>
                <c:ptCount val="4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</c:ser>
        <c:ser>
          <c:idx val="2"/>
          <c:order val="2"/>
          <c:tx>
            <c:strRef>
              <c:f>Munka1!$D$1</c:f>
              <c:strCache>
                <c:ptCount val="1"/>
                <c:pt idx="0">
                  <c:v>Sorozat 3</c:v>
                </c:pt>
              </c:strCache>
            </c:strRef>
          </c:tx>
          <c:spPr>
            <a:solidFill>
              <a:srgbClr val="C50017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Munka1!$D$2:$D$5</c:f>
              <c:numCache>
                <c:formatCode>General</c:formatCode>
                <c:ptCount val="4"/>
                <c:pt idx="0">
                  <c:v>1</c:v>
                </c:pt>
                <c:pt idx="1">
                  <c:v>1.5</c:v>
                </c:pt>
                <c:pt idx="2">
                  <c:v>2</c:v>
                </c:pt>
                <c:pt idx="3">
                  <c:v>5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0"/>
        <c:overlap val="100"/>
        <c:axId val="306361648"/>
        <c:axId val="306362040"/>
      </c:barChart>
      <c:catAx>
        <c:axId val="306361648"/>
        <c:scaling>
          <c:orientation val="maxMin"/>
        </c:scaling>
        <c:delete val="0"/>
        <c:axPos val="l"/>
        <c:numFmt formatCode="General" sourceLinked="0"/>
        <c:majorTickMark val="none"/>
        <c:minorTickMark val="none"/>
        <c:tickLblPos val="nextTo"/>
        <c:spPr>
          <a:ln>
            <a:noFill/>
          </a:ln>
        </c:spPr>
        <c:txPr>
          <a:bodyPr/>
          <a:lstStyle/>
          <a:p>
            <a:pPr>
              <a:defRPr sz="1000">
                <a:solidFill>
                  <a:srgbClr val="333333"/>
                </a:solidFill>
              </a:defRPr>
            </a:pPr>
            <a:endParaRPr lang="hu-HU"/>
          </a:p>
        </c:txPr>
        <c:crossAx val="306362040"/>
        <c:crosses val="autoZero"/>
        <c:auto val="1"/>
        <c:lblAlgn val="ctr"/>
        <c:lblOffset val="100"/>
        <c:noMultiLvlLbl val="0"/>
      </c:catAx>
      <c:valAx>
        <c:axId val="306362040"/>
        <c:scaling>
          <c:orientation val="minMax"/>
        </c:scaling>
        <c:delete val="1"/>
        <c:axPos val="t"/>
        <c:numFmt formatCode="General" sourceLinked="1"/>
        <c:majorTickMark val="out"/>
        <c:minorTickMark val="none"/>
        <c:tickLblPos val="none"/>
        <c:crossAx val="306361648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hu-HU"/>
    </a:p>
  </c:txPr>
  <c:externalData r:id="rId2">
    <c:autoUpdate val="0"/>
  </c:externalData>
</c:chartSpace>
</file>

<file path=ppt/charts/chart5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1.7224236363670931E-2"/>
          <c:y val="2.4269712764777643E-2"/>
          <c:w val="0.80794501172046551"/>
          <c:h val="0.95146057447044474"/>
        </c:manualLayout>
      </c:layout>
      <c:barChart>
        <c:barDir val="bar"/>
        <c:grouping val="stacked"/>
        <c:varyColors val="0"/>
        <c:ser>
          <c:idx val="0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spPr>
            <a:solidFill>
              <a:srgbClr val="F7911E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2</c:v>
                </c:pt>
                <c:pt idx="1">
                  <c:v>2.5</c:v>
                </c:pt>
                <c:pt idx="2">
                  <c:v>3.5</c:v>
                </c:pt>
                <c:pt idx="3">
                  <c:v>5</c:v>
                </c:pt>
              </c:numCache>
            </c:numRef>
          </c:val>
        </c:ser>
        <c:ser>
          <c:idx val="1"/>
          <c:order val="1"/>
          <c:tx>
            <c:strRef>
              <c:f>Munka1!$C$1</c:f>
              <c:strCache>
                <c:ptCount val="1"/>
                <c:pt idx="0">
                  <c:v>Sorozat 2</c:v>
                </c:pt>
              </c:strCache>
            </c:strRef>
          </c:tx>
          <c:spPr>
            <a:solidFill>
              <a:srgbClr val="EF5205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Munka1!$C$2:$C$5</c:f>
              <c:numCache>
                <c:formatCode>General</c:formatCode>
                <c:ptCount val="4"/>
                <c:pt idx="0">
                  <c:v>2.4</c:v>
                </c:pt>
                <c:pt idx="1">
                  <c:v>3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</c:ser>
        <c:ser>
          <c:idx val="2"/>
          <c:order val="2"/>
          <c:tx>
            <c:strRef>
              <c:f>Munka1!$D$1</c:f>
              <c:strCache>
                <c:ptCount val="1"/>
                <c:pt idx="0">
                  <c:v>Sorozat 3</c:v>
                </c:pt>
              </c:strCache>
            </c:strRef>
          </c:tx>
          <c:spPr>
            <a:solidFill>
              <a:srgbClr val="C50017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Munka1!$D$2:$D$5</c:f>
              <c:numCache>
                <c:formatCode>General</c:formatCode>
                <c:ptCount val="4"/>
                <c:pt idx="0">
                  <c:v>1</c:v>
                </c:pt>
                <c:pt idx="1">
                  <c:v>1.5</c:v>
                </c:pt>
                <c:pt idx="2">
                  <c:v>5</c:v>
                </c:pt>
                <c:pt idx="3">
                  <c:v>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0"/>
        <c:overlap val="100"/>
        <c:axId val="306047592"/>
        <c:axId val="306047984"/>
      </c:barChart>
      <c:catAx>
        <c:axId val="306047592"/>
        <c:scaling>
          <c:orientation val="minMax"/>
        </c:scaling>
        <c:delete val="1"/>
        <c:axPos val="l"/>
        <c:numFmt formatCode="General" sourceLinked="0"/>
        <c:majorTickMark val="none"/>
        <c:minorTickMark val="none"/>
        <c:tickLblPos val="nextTo"/>
        <c:crossAx val="306047984"/>
        <c:crosses val="autoZero"/>
        <c:auto val="1"/>
        <c:lblAlgn val="ctr"/>
        <c:lblOffset val="100"/>
        <c:noMultiLvlLbl val="0"/>
      </c:catAx>
      <c:valAx>
        <c:axId val="306047984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one"/>
        <c:crossAx val="306047592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hu-HU"/>
    </a:p>
  </c:txPr>
  <c:externalData r:id="rId2">
    <c:autoUpdate val="0"/>
  </c:externalData>
</c:chartSpace>
</file>

<file path=ppt/charts/chart5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1.7224236363670931E-2"/>
          <c:y val="2.4269712764777643E-2"/>
          <c:w val="0.80794501172046551"/>
          <c:h val="0.95146057447044474"/>
        </c:manualLayout>
      </c:layout>
      <c:barChart>
        <c:barDir val="bar"/>
        <c:grouping val="stacked"/>
        <c:varyColors val="0"/>
        <c:ser>
          <c:idx val="0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spPr>
            <a:solidFill>
              <a:srgbClr val="F7911E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</c:ser>
        <c:ser>
          <c:idx val="1"/>
          <c:order val="1"/>
          <c:tx>
            <c:strRef>
              <c:f>Munka1!$C$1</c:f>
              <c:strCache>
                <c:ptCount val="1"/>
                <c:pt idx="0">
                  <c:v>Sorozat 2</c:v>
                </c:pt>
              </c:strCache>
            </c:strRef>
          </c:tx>
          <c:spPr>
            <a:solidFill>
              <a:srgbClr val="EF5205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Munka1!$C$2:$C$5</c:f>
              <c:numCache>
                <c:formatCode>General</c:formatCode>
                <c:ptCount val="4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</c:ser>
        <c:ser>
          <c:idx val="2"/>
          <c:order val="2"/>
          <c:tx>
            <c:strRef>
              <c:f>Munka1!$D$1</c:f>
              <c:strCache>
                <c:ptCount val="1"/>
                <c:pt idx="0">
                  <c:v>Sorozat 3</c:v>
                </c:pt>
              </c:strCache>
            </c:strRef>
          </c:tx>
          <c:spPr>
            <a:solidFill>
              <a:srgbClr val="C50017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Munka1!$D$2:$D$5</c:f>
              <c:numCache>
                <c:formatCode>General</c:formatCode>
                <c:ptCount val="4"/>
                <c:pt idx="0">
                  <c:v>1</c:v>
                </c:pt>
                <c:pt idx="1">
                  <c:v>1.5</c:v>
                </c:pt>
                <c:pt idx="2">
                  <c:v>2</c:v>
                </c:pt>
                <c:pt idx="3">
                  <c:v>5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0"/>
        <c:overlap val="100"/>
        <c:axId val="306048768"/>
        <c:axId val="306049160"/>
      </c:barChart>
      <c:catAx>
        <c:axId val="306048768"/>
        <c:scaling>
          <c:orientation val="minMax"/>
        </c:scaling>
        <c:delete val="1"/>
        <c:axPos val="l"/>
        <c:numFmt formatCode="General" sourceLinked="0"/>
        <c:majorTickMark val="none"/>
        <c:minorTickMark val="none"/>
        <c:tickLblPos val="nextTo"/>
        <c:crossAx val="306049160"/>
        <c:crosses val="autoZero"/>
        <c:auto val="1"/>
        <c:lblAlgn val="ctr"/>
        <c:lblOffset val="100"/>
        <c:noMultiLvlLbl val="0"/>
      </c:catAx>
      <c:valAx>
        <c:axId val="306049160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one"/>
        <c:crossAx val="306048768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hu-HU"/>
    </a:p>
  </c:txPr>
  <c:externalData r:id="rId2">
    <c:autoUpdate val="0"/>
  </c:externalData>
</c:chartSpace>
</file>

<file path=ppt/charts/chart5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1.7224236363670931E-2"/>
          <c:y val="2.4269712764777643E-2"/>
          <c:w val="0.80794501172046551"/>
          <c:h val="0.95146057447044474"/>
        </c:manualLayout>
      </c:layout>
      <c:barChart>
        <c:barDir val="bar"/>
        <c:grouping val="stacked"/>
        <c:varyColors val="0"/>
        <c:ser>
          <c:idx val="0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spPr>
            <a:solidFill>
              <a:srgbClr val="F7911E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0.5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</c:ser>
        <c:ser>
          <c:idx val="1"/>
          <c:order val="1"/>
          <c:tx>
            <c:strRef>
              <c:f>Munka1!$C$1</c:f>
              <c:strCache>
                <c:ptCount val="1"/>
                <c:pt idx="0">
                  <c:v>Sorozat 2</c:v>
                </c:pt>
              </c:strCache>
            </c:strRef>
          </c:tx>
          <c:spPr>
            <a:solidFill>
              <a:srgbClr val="EF5205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Munka1!$C$2:$C$5</c:f>
              <c:numCache>
                <c:formatCode>General</c:formatCode>
                <c:ptCount val="4"/>
                <c:pt idx="0">
                  <c:v>2.4</c:v>
                </c:pt>
                <c:pt idx="1">
                  <c:v>1.4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</c:ser>
        <c:ser>
          <c:idx val="2"/>
          <c:order val="2"/>
          <c:tx>
            <c:strRef>
              <c:f>Munka1!$D$1</c:f>
              <c:strCache>
                <c:ptCount val="1"/>
                <c:pt idx="0">
                  <c:v>Sorozat 3</c:v>
                </c:pt>
              </c:strCache>
            </c:strRef>
          </c:tx>
          <c:spPr>
            <a:solidFill>
              <a:srgbClr val="C50017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Munka1!$D$2:$D$5</c:f>
              <c:numCache>
                <c:formatCode>General</c:formatCode>
                <c:ptCount val="4"/>
                <c:pt idx="0">
                  <c:v>1</c:v>
                </c:pt>
                <c:pt idx="1">
                  <c:v>1.5</c:v>
                </c:pt>
                <c:pt idx="2">
                  <c:v>0.7</c:v>
                </c:pt>
                <c:pt idx="3">
                  <c:v>3.3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0"/>
        <c:overlap val="100"/>
        <c:axId val="306049944"/>
        <c:axId val="306050336"/>
      </c:barChart>
      <c:catAx>
        <c:axId val="306049944"/>
        <c:scaling>
          <c:orientation val="minMax"/>
        </c:scaling>
        <c:delete val="1"/>
        <c:axPos val="l"/>
        <c:numFmt formatCode="General" sourceLinked="0"/>
        <c:majorTickMark val="none"/>
        <c:minorTickMark val="none"/>
        <c:tickLblPos val="nextTo"/>
        <c:crossAx val="306050336"/>
        <c:crosses val="autoZero"/>
        <c:auto val="1"/>
        <c:lblAlgn val="ctr"/>
        <c:lblOffset val="100"/>
        <c:noMultiLvlLbl val="0"/>
      </c:catAx>
      <c:valAx>
        <c:axId val="306050336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one"/>
        <c:crossAx val="30604994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hu-HU"/>
    </a:p>
  </c:txPr>
  <c:externalData r:id="rId2">
    <c:autoUpdate val="0"/>
  </c:externalData>
</c:chartSpace>
</file>

<file path=ppt/charts/chart5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1.7224236363670931E-2"/>
          <c:y val="2.4269712764777643E-2"/>
          <c:w val="0.80794501172046551"/>
          <c:h val="0.95146057447044474"/>
        </c:manualLayout>
      </c:layout>
      <c:barChart>
        <c:barDir val="bar"/>
        <c:grouping val="stacked"/>
        <c:varyColors val="0"/>
        <c:ser>
          <c:idx val="0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spPr>
            <a:solidFill>
              <a:srgbClr val="F7911E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1</c:v>
                </c:pt>
                <c:pt idx="1">
                  <c:v>2.5</c:v>
                </c:pt>
                <c:pt idx="2">
                  <c:v>3.5</c:v>
                </c:pt>
                <c:pt idx="3">
                  <c:v>2</c:v>
                </c:pt>
              </c:numCache>
            </c:numRef>
          </c:val>
        </c:ser>
        <c:ser>
          <c:idx val="1"/>
          <c:order val="1"/>
          <c:tx>
            <c:strRef>
              <c:f>Munka1!$C$1</c:f>
              <c:strCache>
                <c:ptCount val="1"/>
                <c:pt idx="0">
                  <c:v>Sorozat 2</c:v>
                </c:pt>
              </c:strCache>
            </c:strRef>
          </c:tx>
          <c:spPr>
            <a:solidFill>
              <a:srgbClr val="EF5205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Munka1!$C$2:$C$5</c:f>
              <c:numCache>
                <c:formatCode>General</c:formatCode>
                <c:ptCount val="4"/>
                <c:pt idx="0">
                  <c:v>2.4</c:v>
                </c:pt>
                <c:pt idx="1">
                  <c:v>2.8</c:v>
                </c:pt>
                <c:pt idx="2">
                  <c:v>4.4000000000000004</c:v>
                </c:pt>
                <c:pt idx="3">
                  <c:v>2.8</c:v>
                </c:pt>
              </c:numCache>
            </c:numRef>
          </c:val>
        </c:ser>
        <c:ser>
          <c:idx val="2"/>
          <c:order val="2"/>
          <c:tx>
            <c:strRef>
              <c:f>Munka1!$D$1</c:f>
              <c:strCache>
                <c:ptCount val="1"/>
                <c:pt idx="0">
                  <c:v>Sorozat 3</c:v>
                </c:pt>
              </c:strCache>
            </c:strRef>
          </c:tx>
          <c:spPr>
            <a:solidFill>
              <a:srgbClr val="C50017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Munka1!$D$2:$D$5</c:f>
              <c:numCache>
                <c:formatCode>General</c:formatCode>
                <c:ptCount val="4"/>
                <c:pt idx="0">
                  <c:v>1</c:v>
                </c:pt>
                <c:pt idx="1">
                  <c:v>1.5</c:v>
                </c:pt>
                <c:pt idx="2">
                  <c:v>2</c:v>
                </c:pt>
                <c:pt idx="3">
                  <c:v>3.2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0"/>
        <c:overlap val="100"/>
        <c:axId val="306489584"/>
        <c:axId val="306489976"/>
      </c:barChart>
      <c:catAx>
        <c:axId val="306489584"/>
        <c:scaling>
          <c:orientation val="minMax"/>
        </c:scaling>
        <c:delete val="1"/>
        <c:axPos val="l"/>
        <c:numFmt formatCode="General" sourceLinked="0"/>
        <c:majorTickMark val="none"/>
        <c:minorTickMark val="none"/>
        <c:tickLblPos val="nextTo"/>
        <c:crossAx val="306489976"/>
        <c:crosses val="autoZero"/>
        <c:auto val="1"/>
        <c:lblAlgn val="ctr"/>
        <c:lblOffset val="100"/>
        <c:noMultiLvlLbl val="0"/>
      </c:catAx>
      <c:valAx>
        <c:axId val="306489976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one"/>
        <c:crossAx val="30648958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hu-HU"/>
    </a:p>
  </c:txPr>
  <c:externalData r:id="rId2">
    <c:autoUpdate val="0"/>
  </c:externalData>
</c:chartSpace>
</file>

<file path=ppt/charts/chart5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1.7224236363670931E-2"/>
          <c:y val="2.4269712764777643E-2"/>
          <c:w val="0.80794501172046551"/>
          <c:h val="0.95146057447044474"/>
        </c:manualLayout>
      </c:layout>
      <c:barChart>
        <c:barDir val="bar"/>
        <c:grouping val="stacked"/>
        <c:varyColors val="0"/>
        <c:ser>
          <c:idx val="0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spPr>
            <a:solidFill>
              <a:srgbClr val="F7911E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</c:ser>
        <c:ser>
          <c:idx val="1"/>
          <c:order val="1"/>
          <c:tx>
            <c:strRef>
              <c:f>Munka1!$C$1</c:f>
              <c:strCache>
                <c:ptCount val="1"/>
                <c:pt idx="0">
                  <c:v>Sorozat 2</c:v>
                </c:pt>
              </c:strCache>
            </c:strRef>
          </c:tx>
          <c:spPr>
            <a:solidFill>
              <a:srgbClr val="EF5205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Munka1!$C$2:$C$5</c:f>
              <c:numCache>
                <c:formatCode>General</c:formatCode>
                <c:ptCount val="4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</c:ser>
        <c:ser>
          <c:idx val="2"/>
          <c:order val="2"/>
          <c:tx>
            <c:strRef>
              <c:f>Munka1!$D$1</c:f>
              <c:strCache>
                <c:ptCount val="1"/>
                <c:pt idx="0">
                  <c:v>Sorozat 3</c:v>
                </c:pt>
              </c:strCache>
            </c:strRef>
          </c:tx>
          <c:spPr>
            <a:solidFill>
              <a:srgbClr val="C50017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Munka1!$D$2:$D$5</c:f>
              <c:numCache>
                <c:formatCode>General</c:formatCode>
                <c:ptCount val="4"/>
                <c:pt idx="0">
                  <c:v>1</c:v>
                </c:pt>
                <c:pt idx="1">
                  <c:v>1.5</c:v>
                </c:pt>
                <c:pt idx="2">
                  <c:v>2</c:v>
                </c:pt>
                <c:pt idx="3">
                  <c:v>5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0"/>
        <c:overlap val="100"/>
        <c:axId val="307703064"/>
        <c:axId val="307703456"/>
      </c:barChart>
      <c:catAx>
        <c:axId val="307703064"/>
        <c:scaling>
          <c:orientation val="maxMin"/>
        </c:scaling>
        <c:delete val="0"/>
        <c:axPos val="l"/>
        <c:numFmt formatCode="General" sourceLinked="0"/>
        <c:majorTickMark val="none"/>
        <c:minorTickMark val="none"/>
        <c:tickLblPos val="nextTo"/>
        <c:spPr>
          <a:ln>
            <a:noFill/>
          </a:ln>
        </c:spPr>
        <c:txPr>
          <a:bodyPr/>
          <a:lstStyle/>
          <a:p>
            <a:pPr>
              <a:defRPr sz="1000">
                <a:solidFill>
                  <a:srgbClr val="333333"/>
                </a:solidFill>
              </a:defRPr>
            </a:pPr>
            <a:endParaRPr lang="hu-HU"/>
          </a:p>
        </c:txPr>
        <c:crossAx val="307703456"/>
        <c:crosses val="autoZero"/>
        <c:auto val="1"/>
        <c:lblAlgn val="ctr"/>
        <c:lblOffset val="100"/>
        <c:noMultiLvlLbl val="0"/>
      </c:catAx>
      <c:valAx>
        <c:axId val="307703456"/>
        <c:scaling>
          <c:orientation val="minMax"/>
        </c:scaling>
        <c:delete val="1"/>
        <c:axPos val="t"/>
        <c:numFmt formatCode="General" sourceLinked="1"/>
        <c:majorTickMark val="out"/>
        <c:minorTickMark val="none"/>
        <c:tickLblPos val="none"/>
        <c:crossAx val="30770306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hu-HU"/>
    </a:p>
  </c:txPr>
  <c:externalData r:id="rId2">
    <c:autoUpdate val="0"/>
  </c:externalData>
</c:chartSpace>
</file>

<file path=ppt/charts/chart5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1.7224236363670931E-2"/>
          <c:y val="2.4269712764777643E-2"/>
          <c:w val="0.80794501172046551"/>
          <c:h val="0.95146057447044474"/>
        </c:manualLayout>
      </c:layout>
      <c:barChart>
        <c:barDir val="bar"/>
        <c:grouping val="stacked"/>
        <c:varyColors val="0"/>
        <c:ser>
          <c:idx val="0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spPr>
            <a:solidFill>
              <a:srgbClr val="F7911E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2</c:v>
                </c:pt>
                <c:pt idx="1">
                  <c:v>2.5</c:v>
                </c:pt>
                <c:pt idx="2">
                  <c:v>3.5</c:v>
                </c:pt>
                <c:pt idx="3">
                  <c:v>5</c:v>
                </c:pt>
              </c:numCache>
            </c:numRef>
          </c:val>
        </c:ser>
        <c:ser>
          <c:idx val="1"/>
          <c:order val="1"/>
          <c:tx>
            <c:strRef>
              <c:f>Munka1!$C$1</c:f>
              <c:strCache>
                <c:ptCount val="1"/>
                <c:pt idx="0">
                  <c:v>Sorozat 2</c:v>
                </c:pt>
              </c:strCache>
            </c:strRef>
          </c:tx>
          <c:spPr>
            <a:solidFill>
              <a:srgbClr val="EF5205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Munka1!$C$2:$C$5</c:f>
              <c:numCache>
                <c:formatCode>General</c:formatCode>
                <c:ptCount val="4"/>
                <c:pt idx="0">
                  <c:v>2.4</c:v>
                </c:pt>
                <c:pt idx="1">
                  <c:v>3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</c:ser>
        <c:ser>
          <c:idx val="2"/>
          <c:order val="2"/>
          <c:tx>
            <c:strRef>
              <c:f>Munka1!$D$1</c:f>
              <c:strCache>
                <c:ptCount val="1"/>
                <c:pt idx="0">
                  <c:v>Sorozat 3</c:v>
                </c:pt>
              </c:strCache>
            </c:strRef>
          </c:tx>
          <c:spPr>
            <a:solidFill>
              <a:srgbClr val="C50017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Munka1!$D$2:$D$5</c:f>
              <c:numCache>
                <c:formatCode>General</c:formatCode>
                <c:ptCount val="4"/>
                <c:pt idx="0">
                  <c:v>1</c:v>
                </c:pt>
                <c:pt idx="1">
                  <c:v>1.5</c:v>
                </c:pt>
                <c:pt idx="2">
                  <c:v>5</c:v>
                </c:pt>
                <c:pt idx="3">
                  <c:v>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0"/>
        <c:overlap val="100"/>
        <c:axId val="307704240"/>
        <c:axId val="307704632"/>
      </c:barChart>
      <c:catAx>
        <c:axId val="307704240"/>
        <c:scaling>
          <c:orientation val="minMax"/>
        </c:scaling>
        <c:delete val="1"/>
        <c:axPos val="l"/>
        <c:numFmt formatCode="General" sourceLinked="0"/>
        <c:majorTickMark val="none"/>
        <c:minorTickMark val="none"/>
        <c:tickLblPos val="nextTo"/>
        <c:crossAx val="307704632"/>
        <c:crosses val="autoZero"/>
        <c:auto val="1"/>
        <c:lblAlgn val="ctr"/>
        <c:lblOffset val="100"/>
        <c:noMultiLvlLbl val="0"/>
      </c:catAx>
      <c:valAx>
        <c:axId val="307704632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one"/>
        <c:crossAx val="307704240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hu-HU"/>
    </a:p>
  </c:txPr>
  <c:externalData r:id="rId2">
    <c:autoUpdate val="0"/>
  </c:externalData>
</c:chartSpace>
</file>

<file path=ppt/charts/chart5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1.7224236363670931E-2"/>
          <c:y val="2.4269712764777643E-2"/>
          <c:w val="0.80794501172046551"/>
          <c:h val="0.95146057447044474"/>
        </c:manualLayout>
      </c:layout>
      <c:barChart>
        <c:barDir val="bar"/>
        <c:grouping val="stacked"/>
        <c:varyColors val="0"/>
        <c:ser>
          <c:idx val="0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spPr>
            <a:solidFill>
              <a:srgbClr val="F7911E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</c:ser>
        <c:ser>
          <c:idx val="1"/>
          <c:order val="1"/>
          <c:tx>
            <c:strRef>
              <c:f>Munka1!$C$1</c:f>
              <c:strCache>
                <c:ptCount val="1"/>
                <c:pt idx="0">
                  <c:v>Sorozat 2</c:v>
                </c:pt>
              </c:strCache>
            </c:strRef>
          </c:tx>
          <c:spPr>
            <a:solidFill>
              <a:srgbClr val="EF5205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Munka1!$C$2:$C$5</c:f>
              <c:numCache>
                <c:formatCode>General</c:formatCode>
                <c:ptCount val="4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</c:ser>
        <c:ser>
          <c:idx val="2"/>
          <c:order val="2"/>
          <c:tx>
            <c:strRef>
              <c:f>Munka1!$D$1</c:f>
              <c:strCache>
                <c:ptCount val="1"/>
                <c:pt idx="0">
                  <c:v>Sorozat 3</c:v>
                </c:pt>
              </c:strCache>
            </c:strRef>
          </c:tx>
          <c:spPr>
            <a:solidFill>
              <a:srgbClr val="C50017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Munka1!$D$2:$D$5</c:f>
              <c:numCache>
                <c:formatCode>General</c:formatCode>
                <c:ptCount val="4"/>
                <c:pt idx="0">
                  <c:v>1</c:v>
                </c:pt>
                <c:pt idx="1">
                  <c:v>1.5</c:v>
                </c:pt>
                <c:pt idx="2">
                  <c:v>2</c:v>
                </c:pt>
                <c:pt idx="3">
                  <c:v>5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0"/>
        <c:overlap val="100"/>
        <c:axId val="307705416"/>
        <c:axId val="307705808"/>
      </c:barChart>
      <c:catAx>
        <c:axId val="307705416"/>
        <c:scaling>
          <c:orientation val="minMax"/>
        </c:scaling>
        <c:delete val="1"/>
        <c:axPos val="l"/>
        <c:numFmt formatCode="General" sourceLinked="0"/>
        <c:majorTickMark val="none"/>
        <c:minorTickMark val="none"/>
        <c:tickLblPos val="nextTo"/>
        <c:crossAx val="307705808"/>
        <c:crosses val="autoZero"/>
        <c:auto val="1"/>
        <c:lblAlgn val="ctr"/>
        <c:lblOffset val="100"/>
        <c:noMultiLvlLbl val="0"/>
      </c:catAx>
      <c:valAx>
        <c:axId val="307705808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one"/>
        <c:crossAx val="307705416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hu-HU"/>
    </a:p>
  </c:txPr>
  <c:externalData r:id="rId2">
    <c:autoUpdate val="0"/>
  </c:externalData>
</c:chartSpace>
</file>

<file path=ppt/charts/chart5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1.7224236363670931E-2"/>
          <c:y val="2.4269712764777643E-2"/>
          <c:w val="0.80794501172046551"/>
          <c:h val="0.95146057447044474"/>
        </c:manualLayout>
      </c:layout>
      <c:barChart>
        <c:barDir val="bar"/>
        <c:grouping val="stacked"/>
        <c:varyColors val="0"/>
        <c:ser>
          <c:idx val="0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spPr>
            <a:solidFill>
              <a:srgbClr val="F7911E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0.5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</c:ser>
        <c:ser>
          <c:idx val="1"/>
          <c:order val="1"/>
          <c:tx>
            <c:strRef>
              <c:f>Munka1!$C$1</c:f>
              <c:strCache>
                <c:ptCount val="1"/>
                <c:pt idx="0">
                  <c:v>Sorozat 2</c:v>
                </c:pt>
              </c:strCache>
            </c:strRef>
          </c:tx>
          <c:spPr>
            <a:solidFill>
              <a:srgbClr val="EF5205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Munka1!$C$2:$C$5</c:f>
              <c:numCache>
                <c:formatCode>General</c:formatCode>
                <c:ptCount val="4"/>
                <c:pt idx="0">
                  <c:v>2.4</c:v>
                </c:pt>
                <c:pt idx="1">
                  <c:v>1.4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</c:ser>
        <c:ser>
          <c:idx val="2"/>
          <c:order val="2"/>
          <c:tx>
            <c:strRef>
              <c:f>Munka1!$D$1</c:f>
              <c:strCache>
                <c:ptCount val="1"/>
                <c:pt idx="0">
                  <c:v>Sorozat 3</c:v>
                </c:pt>
              </c:strCache>
            </c:strRef>
          </c:tx>
          <c:spPr>
            <a:solidFill>
              <a:srgbClr val="C50017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Munka1!$D$2:$D$5</c:f>
              <c:numCache>
                <c:formatCode>General</c:formatCode>
                <c:ptCount val="4"/>
                <c:pt idx="0">
                  <c:v>1</c:v>
                </c:pt>
                <c:pt idx="1">
                  <c:v>1.5</c:v>
                </c:pt>
                <c:pt idx="2">
                  <c:v>0.7</c:v>
                </c:pt>
                <c:pt idx="3">
                  <c:v>3.3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0"/>
        <c:overlap val="100"/>
        <c:axId val="307706592"/>
        <c:axId val="307522832"/>
      </c:barChart>
      <c:catAx>
        <c:axId val="307706592"/>
        <c:scaling>
          <c:orientation val="minMax"/>
        </c:scaling>
        <c:delete val="1"/>
        <c:axPos val="l"/>
        <c:numFmt formatCode="General" sourceLinked="0"/>
        <c:majorTickMark val="none"/>
        <c:minorTickMark val="none"/>
        <c:tickLblPos val="nextTo"/>
        <c:crossAx val="307522832"/>
        <c:crosses val="autoZero"/>
        <c:auto val="1"/>
        <c:lblAlgn val="ctr"/>
        <c:lblOffset val="100"/>
        <c:noMultiLvlLbl val="0"/>
      </c:catAx>
      <c:valAx>
        <c:axId val="307522832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one"/>
        <c:crossAx val="307706592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hu-HU"/>
    </a:p>
  </c:txPr>
  <c:externalData r:id="rId2">
    <c:autoUpdate val="0"/>
  </c:externalData>
</c:chartSpace>
</file>

<file path=ppt/charts/chart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6.204483647327267E-2"/>
          <c:y val="3.2336369001060164E-3"/>
          <c:w val="0.28926802843181781"/>
          <c:h val="0.83501817736100348"/>
        </c:manualLayout>
      </c:layout>
      <c:pieChart>
        <c:varyColors val="1"/>
        <c:ser>
          <c:idx val="0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dPt>
            <c:idx val="0"/>
            <c:bubble3D val="0"/>
            <c:spPr>
              <a:solidFill>
                <a:srgbClr val="7A2280"/>
              </a:solidFill>
            </c:spPr>
          </c:dPt>
          <c:dPt>
            <c:idx val="1"/>
            <c:bubble3D val="0"/>
            <c:spPr>
              <a:solidFill>
                <a:srgbClr val="3B0541"/>
              </a:solidFill>
            </c:spPr>
          </c:dPt>
          <c:dPt>
            <c:idx val="2"/>
            <c:bubble3D val="0"/>
            <c:spPr>
              <a:solidFill>
                <a:srgbClr val="F7911E"/>
              </a:solidFill>
            </c:spPr>
          </c:dPt>
          <c:dPt>
            <c:idx val="3"/>
            <c:bubble3D val="0"/>
            <c:spPr>
              <a:solidFill>
                <a:srgbClr val="EF5205"/>
              </a:solidFill>
            </c:spPr>
          </c:dPt>
          <c:dPt>
            <c:idx val="4"/>
            <c:bubble3D val="0"/>
            <c:spPr>
              <a:solidFill>
                <a:schemeClr val="tx1">
                  <a:lumMod val="65000"/>
                  <a:lumOff val="35000"/>
                </a:schemeClr>
              </a:solidFill>
            </c:spPr>
          </c:dPt>
          <c:dPt>
            <c:idx val="5"/>
            <c:bubble3D val="0"/>
            <c:spPr>
              <a:solidFill>
                <a:schemeClr val="tx1">
                  <a:lumMod val="50000"/>
                  <a:lumOff val="50000"/>
                </a:schemeClr>
              </a:solidFill>
            </c:spPr>
          </c:dPt>
          <c:dPt>
            <c:idx val="6"/>
            <c:bubble3D val="0"/>
            <c:spPr>
              <a:solidFill>
                <a:schemeClr val="tx1">
                  <a:lumMod val="65000"/>
                  <a:lumOff val="35000"/>
                </a:schemeClr>
              </a:solidFill>
            </c:spPr>
          </c:dPt>
          <c:dPt>
            <c:idx val="7"/>
            <c:bubble3D val="0"/>
            <c:spPr>
              <a:solidFill>
                <a:schemeClr val="tx1">
                  <a:lumMod val="50000"/>
                  <a:lumOff val="50000"/>
                </a:schemeClr>
              </a:solidFill>
            </c:spPr>
          </c:dPt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000">
                    <a:solidFill>
                      <a:schemeClr val="bg1"/>
                    </a:solidFill>
                  </a:defRPr>
                </a:pPr>
                <a:endParaRPr lang="hu-HU"/>
              </a:p>
            </c:txPr>
            <c:dLblPos val="inEnd"/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extLst>
              <c:ext xmlns:c15="http://schemas.microsoft.com/office/drawing/2012/chart" uri="{CE6537A1-D6FC-4f65-9D91-7224C49458BB}"/>
            </c:extLst>
          </c:dLbls>
          <c:cat>
            <c:strRef>
              <c:f>Munka1!$A$2:$A$5</c:f>
              <c:strCache>
                <c:ptCount val="4"/>
                <c:pt idx="0">
                  <c:v>Kategória 1</c:v>
                </c:pt>
                <c:pt idx="1">
                  <c:v>Kategória 2</c:v>
                </c:pt>
                <c:pt idx="2">
                  <c:v>Kategória 3</c:v>
                </c:pt>
                <c:pt idx="3">
                  <c:v>Kategória 4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23</c:v>
                </c:pt>
                <c:pt idx="1">
                  <c:v>30</c:v>
                </c:pt>
                <c:pt idx="2">
                  <c:v>40</c:v>
                </c:pt>
                <c:pt idx="3">
                  <c:v>7</c:v>
                </c:pt>
              </c:numCache>
            </c:numRef>
          </c:val>
        </c:ser>
        <c:dLbls>
          <c:dLblPos val="inEnd"/>
          <c:showLegendKey val="0"/>
          <c:showVal val="1"/>
          <c:showCatName val="0"/>
          <c:showSerName val="0"/>
          <c:showPercent val="0"/>
          <c:showBubbleSize val="0"/>
          <c:showLeaderLines val="1"/>
        </c:dLbls>
        <c:firstSliceAng val="0"/>
      </c:pieChart>
    </c:plotArea>
    <c:plotVisOnly val="1"/>
    <c:dispBlanksAs val="gap"/>
    <c:showDLblsOverMax val="0"/>
  </c:chart>
  <c:txPr>
    <a:bodyPr/>
    <a:lstStyle/>
    <a:p>
      <a:pPr>
        <a:defRPr sz="1800"/>
      </a:pPr>
      <a:endParaRPr lang="hu-HU"/>
    </a:p>
  </c:txPr>
  <c:externalData r:id="rId2">
    <c:autoUpdate val="0"/>
  </c:externalData>
</c:chartSpace>
</file>

<file path=ppt/charts/chart6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1.7224236363670931E-2"/>
          <c:y val="2.4269712764777643E-2"/>
          <c:w val="0.80794501172046551"/>
          <c:h val="0.95146057447044474"/>
        </c:manualLayout>
      </c:layout>
      <c:barChart>
        <c:barDir val="bar"/>
        <c:grouping val="stacked"/>
        <c:varyColors val="0"/>
        <c:ser>
          <c:idx val="0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spPr>
            <a:solidFill>
              <a:srgbClr val="F7911E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1</c:v>
                </c:pt>
                <c:pt idx="1">
                  <c:v>2.5</c:v>
                </c:pt>
                <c:pt idx="2">
                  <c:v>3.5</c:v>
                </c:pt>
                <c:pt idx="3">
                  <c:v>2</c:v>
                </c:pt>
              </c:numCache>
            </c:numRef>
          </c:val>
        </c:ser>
        <c:ser>
          <c:idx val="1"/>
          <c:order val="1"/>
          <c:tx>
            <c:strRef>
              <c:f>Munka1!$C$1</c:f>
              <c:strCache>
                <c:ptCount val="1"/>
                <c:pt idx="0">
                  <c:v>Sorozat 2</c:v>
                </c:pt>
              </c:strCache>
            </c:strRef>
          </c:tx>
          <c:spPr>
            <a:solidFill>
              <a:srgbClr val="EF5205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Munka1!$C$2:$C$5</c:f>
              <c:numCache>
                <c:formatCode>General</c:formatCode>
                <c:ptCount val="4"/>
                <c:pt idx="0">
                  <c:v>2.4</c:v>
                </c:pt>
                <c:pt idx="1">
                  <c:v>2.8</c:v>
                </c:pt>
                <c:pt idx="2">
                  <c:v>4.4000000000000004</c:v>
                </c:pt>
                <c:pt idx="3">
                  <c:v>2.8</c:v>
                </c:pt>
              </c:numCache>
            </c:numRef>
          </c:val>
        </c:ser>
        <c:ser>
          <c:idx val="2"/>
          <c:order val="2"/>
          <c:tx>
            <c:strRef>
              <c:f>Munka1!$D$1</c:f>
              <c:strCache>
                <c:ptCount val="1"/>
                <c:pt idx="0">
                  <c:v>Sorozat 3</c:v>
                </c:pt>
              </c:strCache>
            </c:strRef>
          </c:tx>
          <c:spPr>
            <a:solidFill>
              <a:srgbClr val="C50017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Munka1!$D$2:$D$5</c:f>
              <c:numCache>
                <c:formatCode>General</c:formatCode>
                <c:ptCount val="4"/>
                <c:pt idx="0">
                  <c:v>1</c:v>
                </c:pt>
                <c:pt idx="1">
                  <c:v>1.5</c:v>
                </c:pt>
                <c:pt idx="2">
                  <c:v>2</c:v>
                </c:pt>
                <c:pt idx="3">
                  <c:v>3.2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0"/>
        <c:overlap val="100"/>
        <c:axId val="307523616"/>
        <c:axId val="307524008"/>
      </c:barChart>
      <c:catAx>
        <c:axId val="307523616"/>
        <c:scaling>
          <c:orientation val="minMax"/>
        </c:scaling>
        <c:delete val="1"/>
        <c:axPos val="l"/>
        <c:numFmt formatCode="General" sourceLinked="0"/>
        <c:majorTickMark val="none"/>
        <c:minorTickMark val="none"/>
        <c:tickLblPos val="nextTo"/>
        <c:crossAx val="307524008"/>
        <c:crosses val="autoZero"/>
        <c:auto val="1"/>
        <c:lblAlgn val="ctr"/>
        <c:lblOffset val="100"/>
        <c:noMultiLvlLbl val="0"/>
      </c:catAx>
      <c:valAx>
        <c:axId val="307524008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one"/>
        <c:crossAx val="307523616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hu-HU"/>
    </a:p>
  </c:txPr>
  <c:externalData r:id="rId2">
    <c:autoUpdate val="0"/>
  </c:externalData>
</c:chartSpace>
</file>

<file path=ppt/charts/chart6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6.204483647327267E-2"/>
          <c:y val="3.2336369001060164E-3"/>
          <c:w val="0.28926802843181781"/>
          <c:h val="0.83501817736100348"/>
        </c:manualLayout>
      </c:layout>
      <c:pieChart>
        <c:varyColors val="1"/>
        <c:ser>
          <c:idx val="0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dPt>
            <c:idx val="0"/>
            <c:bubble3D val="0"/>
            <c:spPr>
              <a:solidFill>
                <a:srgbClr val="7A2280"/>
              </a:solidFill>
            </c:spPr>
          </c:dPt>
          <c:dPt>
            <c:idx val="1"/>
            <c:bubble3D val="0"/>
            <c:spPr>
              <a:solidFill>
                <a:srgbClr val="3B0541"/>
              </a:solidFill>
            </c:spPr>
          </c:dPt>
          <c:dPt>
            <c:idx val="2"/>
            <c:bubble3D val="0"/>
            <c:spPr>
              <a:solidFill>
                <a:srgbClr val="F7911E"/>
              </a:solidFill>
            </c:spPr>
          </c:dPt>
          <c:dPt>
            <c:idx val="3"/>
            <c:bubble3D val="0"/>
            <c:spPr>
              <a:solidFill>
                <a:srgbClr val="EF5205"/>
              </a:solidFill>
            </c:spPr>
          </c:dPt>
          <c:dPt>
            <c:idx val="4"/>
            <c:bubble3D val="0"/>
            <c:spPr>
              <a:solidFill>
                <a:schemeClr val="tx1">
                  <a:lumMod val="65000"/>
                  <a:lumOff val="35000"/>
                </a:schemeClr>
              </a:solidFill>
            </c:spPr>
          </c:dPt>
          <c:dPt>
            <c:idx val="5"/>
            <c:bubble3D val="0"/>
            <c:spPr>
              <a:solidFill>
                <a:schemeClr val="tx1">
                  <a:lumMod val="50000"/>
                  <a:lumOff val="50000"/>
                </a:schemeClr>
              </a:solidFill>
            </c:spPr>
          </c:dPt>
          <c:dPt>
            <c:idx val="6"/>
            <c:bubble3D val="0"/>
            <c:spPr>
              <a:solidFill>
                <a:schemeClr val="tx1">
                  <a:lumMod val="65000"/>
                  <a:lumOff val="35000"/>
                </a:schemeClr>
              </a:solidFill>
            </c:spPr>
          </c:dPt>
          <c:dPt>
            <c:idx val="7"/>
            <c:bubble3D val="0"/>
            <c:spPr>
              <a:solidFill>
                <a:schemeClr val="tx1">
                  <a:lumMod val="50000"/>
                  <a:lumOff val="50000"/>
                </a:schemeClr>
              </a:solidFill>
            </c:spPr>
          </c:dPt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000">
                    <a:solidFill>
                      <a:schemeClr val="bg1"/>
                    </a:solidFill>
                  </a:defRPr>
                </a:pPr>
                <a:endParaRPr lang="hu-HU"/>
              </a:p>
            </c:txPr>
            <c:dLblPos val="inEnd"/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extLst>
              <c:ext xmlns:c15="http://schemas.microsoft.com/office/drawing/2012/chart" uri="{CE6537A1-D6FC-4f65-9D91-7224C49458BB}"/>
            </c:extLst>
          </c:dLbls>
          <c:cat>
            <c:strRef>
              <c:f>Munka1!$A$2:$A$5</c:f>
              <c:strCache>
                <c:ptCount val="4"/>
                <c:pt idx="0">
                  <c:v>Kategória 1</c:v>
                </c:pt>
                <c:pt idx="1">
                  <c:v>Kategória 2</c:v>
                </c:pt>
                <c:pt idx="2">
                  <c:v>Kategória 3</c:v>
                </c:pt>
                <c:pt idx="3">
                  <c:v>Kategória 4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23</c:v>
                </c:pt>
                <c:pt idx="1">
                  <c:v>30</c:v>
                </c:pt>
                <c:pt idx="2">
                  <c:v>40</c:v>
                </c:pt>
                <c:pt idx="3">
                  <c:v>7</c:v>
                </c:pt>
              </c:numCache>
            </c:numRef>
          </c:val>
        </c:ser>
        <c:dLbls>
          <c:dLblPos val="inEnd"/>
          <c:showLegendKey val="0"/>
          <c:showVal val="1"/>
          <c:showCatName val="0"/>
          <c:showSerName val="0"/>
          <c:showPercent val="0"/>
          <c:showBubbleSize val="0"/>
          <c:showLeaderLines val="1"/>
        </c:dLbls>
        <c:firstSliceAng val="0"/>
      </c:pieChart>
    </c:plotArea>
    <c:legend>
      <c:legendPos val="r"/>
      <c:layout>
        <c:manualLayout>
          <c:xMode val="edge"/>
          <c:yMode val="edge"/>
          <c:x val="0.3904437136462876"/>
          <c:y val="0.20376461549542624"/>
          <c:w val="0.30459997920690768"/>
          <c:h val="0.52112415320792194"/>
        </c:manualLayout>
      </c:layout>
      <c:overlay val="0"/>
      <c:txPr>
        <a:bodyPr/>
        <a:lstStyle/>
        <a:p>
          <a:pPr>
            <a:defRPr sz="1000"/>
          </a:pPr>
          <a:endParaRPr lang="hu-HU"/>
        </a:p>
      </c:txPr>
    </c:legend>
    <c:plotVisOnly val="1"/>
    <c:dispBlanksAs val="gap"/>
    <c:showDLblsOverMax val="0"/>
  </c:chart>
  <c:txPr>
    <a:bodyPr/>
    <a:lstStyle/>
    <a:p>
      <a:pPr>
        <a:defRPr sz="1800"/>
      </a:pPr>
      <a:endParaRPr lang="hu-HU"/>
    </a:p>
  </c:txPr>
  <c:externalData r:id="rId2">
    <c:autoUpdate val="0"/>
  </c:externalData>
</c:chartSpace>
</file>

<file path=ppt/charts/chart6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6.204483647327267E-2"/>
          <c:y val="3.2336369001060164E-3"/>
          <c:w val="0.28926802843181781"/>
          <c:h val="0.83501817736100348"/>
        </c:manualLayout>
      </c:layout>
      <c:pieChart>
        <c:varyColors val="1"/>
        <c:ser>
          <c:idx val="0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dPt>
            <c:idx val="0"/>
            <c:bubble3D val="0"/>
            <c:spPr>
              <a:solidFill>
                <a:srgbClr val="7A2280"/>
              </a:solidFill>
            </c:spPr>
          </c:dPt>
          <c:dPt>
            <c:idx val="1"/>
            <c:bubble3D val="0"/>
            <c:spPr>
              <a:solidFill>
                <a:srgbClr val="3B0541"/>
              </a:solidFill>
            </c:spPr>
          </c:dPt>
          <c:dPt>
            <c:idx val="2"/>
            <c:bubble3D val="0"/>
            <c:spPr>
              <a:solidFill>
                <a:srgbClr val="F7911E"/>
              </a:solidFill>
            </c:spPr>
          </c:dPt>
          <c:dPt>
            <c:idx val="3"/>
            <c:bubble3D val="0"/>
            <c:spPr>
              <a:solidFill>
                <a:srgbClr val="EF5205"/>
              </a:solidFill>
            </c:spPr>
          </c:dPt>
          <c:dPt>
            <c:idx val="4"/>
            <c:bubble3D val="0"/>
            <c:spPr>
              <a:solidFill>
                <a:schemeClr val="tx1">
                  <a:lumMod val="65000"/>
                  <a:lumOff val="35000"/>
                </a:schemeClr>
              </a:solidFill>
            </c:spPr>
          </c:dPt>
          <c:dPt>
            <c:idx val="5"/>
            <c:bubble3D val="0"/>
            <c:spPr>
              <a:solidFill>
                <a:schemeClr val="tx1">
                  <a:lumMod val="50000"/>
                  <a:lumOff val="50000"/>
                </a:schemeClr>
              </a:solidFill>
            </c:spPr>
          </c:dPt>
          <c:dPt>
            <c:idx val="6"/>
            <c:bubble3D val="0"/>
            <c:spPr>
              <a:solidFill>
                <a:schemeClr val="tx1">
                  <a:lumMod val="65000"/>
                  <a:lumOff val="35000"/>
                </a:schemeClr>
              </a:solidFill>
            </c:spPr>
          </c:dPt>
          <c:dPt>
            <c:idx val="7"/>
            <c:bubble3D val="0"/>
            <c:spPr>
              <a:solidFill>
                <a:schemeClr val="tx1">
                  <a:lumMod val="50000"/>
                  <a:lumOff val="50000"/>
                </a:schemeClr>
              </a:solidFill>
            </c:spPr>
          </c:dPt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000">
                    <a:solidFill>
                      <a:schemeClr val="bg1"/>
                    </a:solidFill>
                  </a:defRPr>
                </a:pPr>
                <a:endParaRPr lang="hu-HU"/>
              </a:p>
            </c:txPr>
            <c:dLblPos val="inEnd"/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extLst>
              <c:ext xmlns:c15="http://schemas.microsoft.com/office/drawing/2012/chart" uri="{CE6537A1-D6FC-4f65-9D91-7224C49458BB}"/>
            </c:extLst>
          </c:dLbls>
          <c:cat>
            <c:strRef>
              <c:f>Munka1!$A$2:$A$5</c:f>
              <c:strCache>
                <c:ptCount val="4"/>
                <c:pt idx="0">
                  <c:v>Kategória 1</c:v>
                </c:pt>
                <c:pt idx="1">
                  <c:v>Kategória 2</c:v>
                </c:pt>
                <c:pt idx="2">
                  <c:v>Kategória 3</c:v>
                </c:pt>
                <c:pt idx="3">
                  <c:v>Kategória 4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23</c:v>
                </c:pt>
                <c:pt idx="1">
                  <c:v>30</c:v>
                </c:pt>
                <c:pt idx="2">
                  <c:v>40</c:v>
                </c:pt>
                <c:pt idx="3">
                  <c:v>7</c:v>
                </c:pt>
              </c:numCache>
            </c:numRef>
          </c:val>
        </c:ser>
        <c:dLbls>
          <c:dLblPos val="inEnd"/>
          <c:showLegendKey val="0"/>
          <c:showVal val="1"/>
          <c:showCatName val="0"/>
          <c:showSerName val="0"/>
          <c:showPercent val="0"/>
          <c:showBubbleSize val="0"/>
          <c:showLeaderLines val="1"/>
        </c:dLbls>
        <c:firstSliceAng val="0"/>
      </c:pieChart>
    </c:plotArea>
    <c:legend>
      <c:legendPos val="r"/>
      <c:layout>
        <c:manualLayout>
          <c:xMode val="edge"/>
          <c:yMode val="edge"/>
          <c:x val="0.3904437136462876"/>
          <c:y val="0.20376461549542624"/>
          <c:w val="0.30459997920690768"/>
          <c:h val="0.52112415320792194"/>
        </c:manualLayout>
      </c:layout>
      <c:overlay val="0"/>
      <c:txPr>
        <a:bodyPr/>
        <a:lstStyle/>
        <a:p>
          <a:pPr>
            <a:defRPr sz="1000"/>
          </a:pPr>
          <a:endParaRPr lang="hu-HU"/>
        </a:p>
      </c:txPr>
    </c:legend>
    <c:plotVisOnly val="1"/>
    <c:dispBlanksAs val="gap"/>
    <c:showDLblsOverMax val="0"/>
  </c:chart>
  <c:txPr>
    <a:bodyPr/>
    <a:lstStyle/>
    <a:p>
      <a:pPr>
        <a:defRPr sz="1800"/>
      </a:pPr>
      <a:endParaRPr lang="hu-HU"/>
    </a:p>
  </c:txPr>
  <c:externalData r:id="rId2">
    <c:autoUpdate val="0"/>
  </c:externalData>
</c:chartSpace>
</file>

<file path=ppt/charts/chart6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6.204483647327267E-2"/>
          <c:y val="3.2336369001060164E-3"/>
          <c:w val="0.28926802843181781"/>
          <c:h val="0.83501817736100348"/>
        </c:manualLayout>
      </c:layout>
      <c:pieChart>
        <c:varyColors val="1"/>
        <c:ser>
          <c:idx val="0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dPt>
            <c:idx val="0"/>
            <c:bubble3D val="0"/>
            <c:spPr>
              <a:solidFill>
                <a:srgbClr val="7A2280"/>
              </a:solidFill>
            </c:spPr>
          </c:dPt>
          <c:dPt>
            <c:idx val="1"/>
            <c:bubble3D val="0"/>
            <c:spPr>
              <a:solidFill>
                <a:srgbClr val="3B0541"/>
              </a:solidFill>
            </c:spPr>
          </c:dPt>
          <c:dPt>
            <c:idx val="2"/>
            <c:bubble3D val="0"/>
            <c:spPr>
              <a:solidFill>
                <a:srgbClr val="F7911E"/>
              </a:solidFill>
            </c:spPr>
          </c:dPt>
          <c:dPt>
            <c:idx val="3"/>
            <c:bubble3D val="0"/>
            <c:spPr>
              <a:solidFill>
                <a:srgbClr val="EF5205"/>
              </a:solidFill>
            </c:spPr>
          </c:dPt>
          <c:dPt>
            <c:idx val="4"/>
            <c:bubble3D val="0"/>
            <c:spPr>
              <a:solidFill>
                <a:schemeClr val="tx1">
                  <a:lumMod val="65000"/>
                  <a:lumOff val="35000"/>
                </a:schemeClr>
              </a:solidFill>
            </c:spPr>
          </c:dPt>
          <c:dPt>
            <c:idx val="5"/>
            <c:bubble3D val="0"/>
            <c:spPr>
              <a:solidFill>
                <a:schemeClr val="tx1">
                  <a:lumMod val="50000"/>
                  <a:lumOff val="50000"/>
                </a:schemeClr>
              </a:solidFill>
            </c:spPr>
          </c:dPt>
          <c:dPt>
            <c:idx val="6"/>
            <c:bubble3D val="0"/>
            <c:spPr>
              <a:solidFill>
                <a:schemeClr val="tx1">
                  <a:lumMod val="65000"/>
                  <a:lumOff val="35000"/>
                </a:schemeClr>
              </a:solidFill>
            </c:spPr>
          </c:dPt>
          <c:dPt>
            <c:idx val="7"/>
            <c:bubble3D val="0"/>
            <c:spPr>
              <a:solidFill>
                <a:schemeClr val="tx1">
                  <a:lumMod val="50000"/>
                  <a:lumOff val="50000"/>
                </a:schemeClr>
              </a:solidFill>
            </c:spPr>
          </c:dPt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000">
                    <a:solidFill>
                      <a:schemeClr val="bg1"/>
                    </a:solidFill>
                  </a:defRPr>
                </a:pPr>
                <a:endParaRPr lang="hu-HU"/>
              </a:p>
            </c:txPr>
            <c:dLblPos val="inEnd"/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extLst>
              <c:ext xmlns:c15="http://schemas.microsoft.com/office/drawing/2012/chart" uri="{CE6537A1-D6FC-4f65-9D91-7224C49458BB}"/>
            </c:extLst>
          </c:dLbls>
          <c:cat>
            <c:strRef>
              <c:f>Munka1!$A$2:$A$5</c:f>
              <c:strCache>
                <c:ptCount val="4"/>
                <c:pt idx="0">
                  <c:v>Kategória 1</c:v>
                </c:pt>
                <c:pt idx="1">
                  <c:v>Kategória 2</c:v>
                </c:pt>
                <c:pt idx="2">
                  <c:v>Kategória 3</c:v>
                </c:pt>
                <c:pt idx="3">
                  <c:v>Kategória 4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23</c:v>
                </c:pt>
                <c:pt idx="1">
                  <c:v>30</c:v>
                </c:pt>
                <c:pt idx="2">
                  <c:v>40</c:v>
                </c:pt>
                <c:pt idx="3">
                  <c:v>7</c:v>
                </c:pt>
              </c:numCache>
            </c:numRef>
          </c:val>
        </c:ser>
        <c:dLbls>
          <c:dLblPos val="inEnd"/>
          <c:showLegendKey val="0"/>
          <c:showVal val="1"/>
          <c:showCatName val="0"/>
          <c:showSerName val="0"/>
          <c:showPercent val="0"/>
          <c:showBubbleSize val="0"/>
          <c:showLeaderLines val="1"/>
        </c:dLbls>
        <c:firstSliceAng val="0"/>
      </c:pieChart>
    </c:plotArea>
    <c:legend>
      <c:legendPos val="r"/>
      <c:layout>
        <c:manualLayout>
          <c:xMode val="edge"/>
          <c:yMode val="edge"/>
          <c:x val="5.9658446099380036E-2"/>
          <c:y val="0.88581053844666646"/>
          <c:w val="0.93837343299426001"/>
          <c:h val="0.11189659943717783"/>
        </c:manualLayout>
      </c:layout>
      <c:overlay val="0"/>
      <c:txPr>
        <a:bodyPr/>
        <a:lstStyle/>
        <a:p>
          <a:pPr>
            <a:defRPr sz="1000"/>
          </a:pPr>
          <a:endParaRPr lang="hu-HU"/>
        </a:p>
      </c:txPr>
    </c:legend>
    <c:plotVisOnly val="1"/>
    <c:dispBlanksAs val="gap"/>
    <c:showDLblsOverMax val="0"/>
  </c:chart>
  <c:txPr>
    <a:bodyPr/>
    <a:lstStyle/>
    <a:p>
      <a:pPr>
        <a:defRPr sz="1800"/>
      </a:pPr>
      <a:endParaRPr lang="hu-HU"/>
    </a:p>
  </c:txPr>
  <c:externalData r:id="rId2">
    <c:autoUpdate val="0"/>
  </c:externalData>
</c:chartSpace>
</file>

<file path=ppt/charts/chart6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6.204483647327267E-2"/>
          <c:y val="3.2336369001060164E-3"/>
          <c:w val="0.28926802843181781"/>
          <c:h val="0.83501817736100348"/>
        </c:manualLayout>
      </c:layout>
      <c:pieChart>
        <c:varyColors val="1"/>
        <c:ser>
          <c:idx val="0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dPt>
            <c:idx val="0"/>
            <c:bubble3D val="0"/>
            <c:spPr>
              <a:solidFill>
                <a:srgbClr val="7A2280"/>
              </a:solidFill>
            </c:spPr>
          </c:dPt>
          <c:dPt>
            <c:idx val="1"/>
            <c:bubble3D val="0"/>
            <c:spPr>
              <a:solidFill>
                <a:srgbClr val="3B0541"/>
              </a:solidFill>
            </c:spPr>
          </c:dPt>
          <c:dPt>
            <c:idx val="2"/>
            <c:bubble3D val="0"/>
            <c:spPr>
              <a:solidFill>
                <a:srgbClr val="F7911E"/>
              </a:solidFill>
            </c:spPr>
          </c:dPt>
          <c:dPt>
            <c:idx val="3"/>
            <c:bubble3D val="0"/>
            <c:spPr>
              <a:solidFill>
                <a:srgbClr val="EF5205"/>
              </a:solidFill>
            </c:spPr>
          </c:dPt>
          <c:dPt>
            <c:idx val="4"/>
            <c:bubble3D val="0"/>
            <c:spPr>
              <a:solidFill>
                <a:schemeClr val="tx1">
                  <a:lumMod val="65000"/>
                  <a:lumOff val="35000"/>
                </a:schemeClr>
              </a:solidFill>
            </c:spPr>
          </c:dPt>
          <c:dPt>
            <c:idx val="5"/>
            <c:bubble3D val="0"/>
            <c:spPr>
              <a:solidFill>
                <a:schemeClr val="tx1">
                  <a:lumMod val="50000"/>
                  <a:lumOff val="50000"/>
                </a:schemeClr>
              </a:solidFill>
            </c:spPr>
          </c:dPt>
          <c:dPt>
            <c:idx val="6"/>
            <c:bubble3D val="0"/>
            <c:spPr>
              <a:solidFill>
                <a:schemeClr val="tx1">
                  <a:lumMod val="65000"/>
                  <a:lumOff val="35000"/>
                </a:schemeClr>
              </a:solidFill>
            </c:spPr>
          </c:dPt>
          <c:dPt>
            <c:idx val="7"/>
            <c:bubble3D val="0"/>
            <c:spPr>
              <a:solidFill>
                <a:schemeClr val="tx1">
                  <a:lumMod val="50000"/>
                  <a:lumOff val="50000"/>
                </a:schemeClr>
              </a:solidFill>
            </c:spPr>
          </c:dPt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000">
                    <a:solidFill>
                      <a:schemeClr val="bg1"/>
                    </a:solidFill>
                  </a:defRPr>
                </a:pPr>
                <a:endParaRPr lang="hu-HU"/>
              </a:p>
            </c:txPr>
            <c:dLblPos val="inEnd"/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extLst>
              <c:ext xmlns:c15="http://schemas.microsoft.com/office/drawing/2012/chart" uri="{CE6537A1-D6FC-4f65-9D91-7224C49458BB}"/>
            </c:extLst>
          </c:dLbls>
          <c:cat>
            <c:strRef>
              <c:f>Munka1!$A$2:$A$5</c:f>
              <c:strCache>
                <c:ptCount val="4"/>
                <c:pt idx="0">
                  <c:v>Kategória 1</c:v>
                </c:pt>
                <c:pt idx="1">
                  <c:v>Kategória 2</c:v>
                </c:pt>
                <c:pt idx="2">
                  <c:v>Kategória 3</c:v>
                </c:pt>
                <c:pt idx="3">
                  <c:v>Kategória 4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23</c:v>
                </c:pt>
                <c:pt idx="1">
                  <c:v>30</c:v>
                </c:pt>
                <c:pt idx="2">
                  <c:v>40</c:v>
                </c:pt>
                <c:pt idx="3">
                  <c:v>7</c:v>
                </c:pt>
              </c:numCache>
            </c:numRef>
          </c:val>
        </c:ser>
        <c:dLbls>
          <c:dLblPos val="inEnd"/>
          <c:showLegendKey val="0"/>
          <c:showVal val="1"/>
          <c:showCatName val="0"/>
          <c:showSerName val="0"/>
          <c:showPercent val="0"/>
          <c:showBubbleSize val="0"/>
          <c:showLeaderLines val="1"/>
        </c:dLbls>
        <c:firstSliceAng val="0"/>
      </c:pieChart>
    </c:plotArea>
    <c:plotVisOnly val="1"/>
    <c:dispBlanksAs val="gap"/>
    <c:showDLblsOverMax val="0"/>
  </c:chart>
  <c:txPr>
    <a:bodyPr/>
    <a:lstStyle/>
    <a:p>
      <a:pPr>
        <a:defRPr sz="1800"/>
      </a:pPr>
      <a:endParaRPr lang="hu-HU"/>
    </a:p>
  </c:txPr>
  <c:externalData r:id="rId2">
    <c:autoUpdate val="0"/>
  </c:externalData>
</c:chartSpace>
</file>

<file path=ppt/charts/chart6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6.204483647327267E-2"/>
          <c:y val="3.2336369001060164E-3"/>
          <c:w val="0.28926802843181781"/>
          <c:h val="0.83501817736100348"/>
        </c:manualLayout>
      </c:layout>
      <c:pieChart>
        <c:varyColors val="1"/>
        <c:ser>
          <c:idx val="0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dPt>
            <c:idx val="0"/>
            <c:bubble3D val="0"/>
            <c:spPr>
              <a:solidFill>
                <a:srgbClr val="7A2280"/>
              </a:solidFill>
            </c:spPr>
          </c:dPt>
          <c:dPt>
            <c:idx val="1"/>
            <c:bubble3D val="0"/>
            <c:spPr>
              <a:solidFill>
                <a:srgbClr val="3B0541"/>
              </a:solidFill>
            </c:spPr>
          </c:dPt>
          <c:dPt>
            <c:idx val="2"/>
            <c:bubble3D val="0"/>
            <c:spPr>
              <a:solidFill>
                <a:srgbClr val="F7911E"/>
              </a:solidFill>
            </c:spPr>
          </c:dPt>
          <c:dPt>
            <c:idx val="3"/>
            <c:bubble3D val="0"/>
            <c:spPr>
              <a:solidFill>
                <a:srgbClr val="EF5205"/>
              </a:solidFill>
            </c:spPr>
          </c:dPt>
          <c:dPt>
            <c:idx val="4"/>
            <c:bubble3D val="0"/>
            <c:spPr>
              <a:solidFill>
                <a:schemeClr val="tx1">
                  <a:lumMod val="65000"/>
                  <a:lumOff val="35000"/>
                </a:schemeClr>
              </a:solidFill>
            </c:spPr>
          </c:dPt>
          <c:dPt>
            <c:idx val="5"/>
            <c:bubble3D val="0"/>
            <c:spPr>
              <a:solidFill>
                <a:schemeClr val="tx1">
                  <a:lumMod val="50000"/>
                  <a:lumOff val="50000"/>
                </a:schemeClr>
              </a:solidFill>
            </c:spPr>
          </c:dPt>
          <c:dPt>
            <c:idx val="6"/>
            <c:bubble3D val="0"/>
            <c:spPr>
              <a:solidFill>
                <a:schemeClr val="tx1">
                  <a:lumMod val="65000"/>
                  <a:lumOff val="35000"/>
                </a:schemeClr>
              </a:solidFill>
            </c:spPr>
          </c:dPt>
          <c:dPt>
            <c:idx val="7"/>
            <c:bubble3D val="0"/>
            <c:spPr>
              <a:solidFill>
                <a:schemeClr val="tx1">
                  <a:lumMod val="50000"/>
                  <a:lumOff val="50000"/>
                </a:schemeClr>
              </a:solidFill>
            </c:spPr>
          </c:dPt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000">
                    <a:solidFill>
                      <a:schemeClr val="bg1"/>
                    </a:solidFill>
                  </a:defRPr>
                </a:pPr>
                <a:endParaRPr lang="hu-HU"/>
              </a:p>
            </c:txPr>
            <c:dLblPos val="inEnd"/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extLst>
              <c:ext xmlns:c15="http://schemas.microsoft.com/office/drawing/2012/chart" uri="{CE6537A1-D6FC-4f65-9D91-7224C49458BB}"/>
            </c:extLst>
          </c:dLbls>
          <c:cat>
            <c:strRef>
              <c:f>Munka1!$A$2:$A$5</c:f>
              <c:strCache>
                <c:ptCount val="4"/>
                <c:pt idx="0">
                  <c:v>Kategória 1</c:v>
                </c:pt>
                <c:pt idx="1">
                  <c:v>Kategória 2</c:v>
                </c:pt>
                <c:pt idx="2">
                  <c:v>Kategória 3</c:v>
                </c:pt>
                <c:pt idx="3">
                  <c:v>Kategória 4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23</c:v>
                </c:pt>
                <c:pt idx="1">
                  <c:v>30</c:v>
                </c:pt>
                <c:pt idx="2">
                  <c:v>40</c:v>
                </c:pt>
                <c:pt idx="3">
                  <c:v>7</c:v>
                </c:pt>
              </c:numCache>
            </c:numRef>
          </c:val>
        </c:ser>
        <c:dLbls>
          <c:dLblPos val="inEnd"/>
          <c:showLegendKey val="0"/>
          <c:showVal val="1"/>
          <c:showCatName val="0"/>
          <c:showSerName val="0"/>
          <c:showPercent val="0"/>
          <c:showBubbleSize val="0"/>
          <c:showLeaderLines val="1"/>
        </c:dLbls>
        <c:firstSliceAng val="0"/>
      </c:pieChart>
    </c:plotArea>
    <c:legend>
      <c:legendPos val="r"/>
      <c:layout>
        <c:manualLayout>
          <c:xMode val="edge"/>
          <c:yMode val="edge"/>
          <c:x val="5.9658446099380036E-2"/>
          <c:y val="0.88581053844666646"/>
          <c:w val="0.93837343299426001"/>
          <c:h val="0.11189659943717783"/>
        </c:manualLayout>
      </c:layout>
      <c:overlay val="0"/>
      <c:txPr>
        <a:bodyPr/>
        <a:lstStyle/>
        <a:p>
          <a:pPr>
            <a:defRPr sz="1000"/>
          </a:pPr>
          <a:endParaRPr lang="hu-HU"/>
        </a:p>
      </c:txPr>
    </c:legend>
    <c:plotVisOnly val="1"/>
    <c:dispBlanksAs val="gap"/>
    <c:showDLblsOverMax val="0"/>
  </c:chart>
  <c:txPr>
    <a:bodyPr/>
    <a:lstStyle/>
    <a:p>
      <a:pPr>
        <a:defRPr sz="1800"/>
      </a:pPr>
      <a:endParaRPr lang="hu-HU"/>
    </a:p>
  </c:txPr>
  <c:externalData r:id="rId2">
    <c:autoUpdate val="0"/>
  </c:externalData>
</c:chartSpace>
</file>

<file path=ppt/charts/chart6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6.204483647327267E-2"/>
          <c:y val="3.2336369001060164E-3"/>
          <c:w val="0.28926802843181781"/>
          <c:h val="0.83501817736100348"/>
        </c:manualLayout>
      </c:layout>
      <c:pieChart>
        <c:varyColors val="1"/>
        <c:ser>
          <c:idx val="0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dPt>
            <c:idx val="0"/>
            <c:bubble3D val="0"/>
            <c:spPr>
              <a:solidFill>
                <a:srgbClr val="7A2280"/>
              </a:solidFill>
            </c:spPr>
          </c:dPt>
          <c:dPt>
            <c:idx val="1"/>
            <c:bubble3D val="0"/>
            <c:spPr>
              <a:solidFill>
                <a:srgbClr val="3B0541"/>
              </a:solidFill>
            </c:spPr>
          </c:dPt>
          <c:dPt>
            <c:idx val="2"/>
            <c:bubble3D val="0"/>
            <c:spPr>
              <a:solidFill>
                <a:srgbClr val="F7911E"/>
              </a:solidFill>
            </c:spPr>
          </c:dPt>
          <c:dPt>
            <c:idx val="3"/>
            <c:bubble3D val="0"/>
            <c:spPr>
              <a:solidFill>
                <a:srgbClr val="EF5205"/>
              </a:solidFill>
            </c:spPr>
          </c:dPt>
          <c:dPt>
            <c:idx val="4"/>
            <c:bubble3D val="0"/>
            <c:spPr>
              <a:solidFill>
                <a:schemeClr val="tx1">
                  <a:lumMod val="65000"/>
                  <a:lumOff val="35000"/>
                </a:schemeClr>
              </a:solidFill>
            </c:spPr>
          </c:dPt>
          <c:dPt>
            <c:idx val="5"/>
            <c:bubble3D val="0"/>
            <c:spPr>
              <a:solidFill>
                <a:schemeClr val="tx1">
                  <a:lumMod val="50000"/>
                  <a:lumOff val="50000"/>
                </a:schemeClr>
              </a:solidFill>
            </c:spPr>
          </c:dPt>
          <c:dPt>
            <c:idx val="6"/>
            <c:bubble3D val="0"/>
            <c:spPr>
              <a:solidFill>
                <a:schemeClr val="tx1">
                  <a:lumMod val="65000"/>
                  <a:lumOff val="35000"/>
                </a:schemeClr>
              </a:solidFill>
            </c:spPr>
          </c:dPt>
          <c:dPt>
            <c:idx val="7"/>
            <c:bubble3D val="0"/>
            <c:spPr>
              <a:solidFill>
                <a:schemeClr val="tx1">
                  <a:lumMod val="50000"/>
                  <a:lumOff val="50000"/>
                </a:schemeClr>
              </a:solidFill>
            </c:spPr>
          </c:dPt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000">
                    <a:solidFill>
                      <a:schemeClr val="bg1"/>
                    </a:solidFill>
                  </a:defRPr>
                </a:pPr>
                <a:endParaRPr lang="hu-HU"/>
              </a:p>
            </c:txPr>
            <c:dLblPos val="inEnd"/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extLst>
              <c:ext xmlns:c15="http://schemas.microsoft.com/office/drawing/2012/chart" uri="{CE6537A1-D6FC-4f65-9D91-7224C49458BB}"/>
            </c:extLst>
          </c:dLbls>
          <c:cat>
            <c:strRef>
              <c:f>Munka1!$A$2:$A$5</c:f>
              <c:strCache>
                <c:ptCount val="4"/>
                <c:pt idx="0">
                  <c:v>Kategória 1</c:v>
                </c:pt>
                <c:pt idx="1">
                  <c:v>Kategória 2</c:v>
                </c:pt>
                <c:pt idx="2">
                  <c:v>Kategória 3</c:v>
                </c:pt>
                <c:pt idx="3">
                  <c:v>Kategória 4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23</c:v>
                </c:pt>
                <c:pt idx="1">
                  <c:v>30</c:v>
                </c:pt>
                <c:pt idx="2">
                  <c:v>40</c:v>
                </c:pt>
                <c:pt idx="3">
                  <c:v>7</c:v>
                </c:pt>
              </c:numCache>
            </c:numRef>
          </c:val>
        </c:ser>
        <c:dLbls>
          <c:dLblPos val="inEnd"/>
          <c:showLegendKey val="0"/>
          <c:showVal val="1"/>
          <c:showCatName val="0"/>
          <c:showSerName val="0"/>
          <c:showPercent val="0"/>
          <c:showBubbleSize val="0"/>
          <c:showLeaderLines val="1"/>
        </c:dLbls>
        <c:firstSliceAng val="0"/>
      </c:pieChart>
    </c:plotArea>
    <c:plotVisOnly val="1"/>
    <c:dispBlanksAs val="gap"/>
    <c:showDLblsOverMax val="0"/>
  </c:chart>
  <c:txPr>
    <a:bodyPr/>
    <a:lstStyle/>
    <a:p>
      <a:pPr>
        <a:defRPr sz="1800"/>
      </a:pPr>
      <a:endParaRPr lang="hu-HU"/>
    </a:p>
  </c:txPr>
  <c:externalData r:id="rId2">
    <c:autoUpdate val="0"/>
  </c:externalData>
</c:chartSpace>
</file>

<file path=ppt/charts/chart6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0.25027288197731368"/>
          <c:y val="0.15787769339202273"/>
          <c:w val="0.22859269068086432"/>
          <c:h val="0.68134587025774318"/>
        </c:manualLayout>
      </c:layout>
      <c:barChart>
        <c:barDir val="bar"/>
        <c:grouping val="clustered"/>
        <c:varyColors val="0"/>
        <c:ser>
          <c:idx val="8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spPr>
            <a:solidFill>
              <a:srgbClr val="F7911E"/>
            </a:solidFill>
            <a:ln w="25527">
              <a:noFill/>
            </a:ln>
          </c:spPr>
          <c:invertIfNegative val="0"/>
          <c:dPt>
            <c:idx val="0"/>
            <c:invertIfNegative val="0"/>
            <c:bubble3D val="0"/>
            <c:spPr>
              <a:solidFill>
                <a:srgbClr val="EF5205"/>
              </a:solidFill>
              <a:ln w="25527">
                <a:noFill/>
              </a:ln>
            </c:spPr>
          </c:dPt>
          <c:dPt>
            <c:idx val="2"/>
            <c:invertIfNegative val="0"/>
            <c:bubble3D val="0"/>
            <c:spPr>
              <a:solidFill>
                <a:srgbClr val="3B0541"/>
              </a:solidFill>
              <a:ln w="25527">
                <a:noFill/>
              </a:ln>
            </c:spPr>
          </c:dPt>
          <c:dPt>
            <c:idx val="3"/>
            <c:invertIfNegative val="0"/>
            <c:bubble3D val="0"/>
            <c:spPr>
              <a:solidFill>
                <a:srgbClr val="7A2280"/>
              </a:solidFill>
              <a:ln w="25527">
                <a:noFill/>
              </a:ln>
            </c:spPr>
          </c:dPt>
          <c:dLbls>
            <c:numFmt formatCode="#,##0" sourceLinked="0"/>
            <c:spPr>
              <a:noFill/>
              <a:ln w="25527">
                <a:noFill/>
              </a:ln>
            </c:spPr>
            <c:txPr>
              <a:bodyPr/>
              <a:lstStyle/>
              <a:p>
                <a:pPr>
                  <a:defRPr sz="1000" b="0" i="0" u="none" strike="noStrike" baseline="0">
                    <a:solidFill>
                      <a:srgbClr val="FFFFFF"/>
                    </a:solidFill>
                    <a:latin typeface="+mn-lt"/>
                    <a:ea typeface="Arial"/>
                    <a:cs typeface="Arial"/>
                  </a:defRPr>
                </a:pPr>
                <a:endParaRPr lang="hu-H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Munka1!$A$2:$A$5</c:f>
              <c:strCache>
                <c:ptCount val="4"/>
                <c:pt idx="0">
                  <c:v>Kategória 1</c:v>
                </c:pt>
                <c:pt idx="1">
                  <c:v>Kategória 2</c:v>
                </c:pt>
                <c:pt idx="2">
                  <c:v>Kategória 3</c:v>
                </c:pt>
                <c:pt idx="3">
                  <c:v>Kategória 4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23</c:v>
                </c:pt>
                <c:pt idx="1">
                  <c:v>30</c:v>
                </c:pt>
                <c:pt idx="2">
                  <c:v>40</c:v>
                </c:pt>
                <c:pt idx="3">
                  <c:v>7</c:v>
                </c:pt>
              </c:numCache>
            </c:numRef>
          </c:val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19"/>
        <c:axId val="307529496"/>
        <c:axId val="307529888"/>
      </c:barChart>
      <c:catAx>
        <c:axId val="307529496"/>
        <c:scaling>
          <c:orientation val="maxMin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ln w="9572">
            <a:noFill/>
          </a:ln>
        </c:spPr>
        <c:txPr>
          <a:bodyPr rot="0" vert="horz"/>
          <a:lstStyle/>
          <a:p>
            <a:pPr>
              <a:defRPr sz="1000" b="0" i="0" u="none" strike="noStrike" baseline="0">
                <a:solidFill>
                  <a:srgbClr val="333333"/>
                </a:solidFill>
                <a:latin typeface="+mn-lt"/>
                <a:ea typeface="Arial"/>
                <a:cs typeface="Arial"/>
              </a:defRPr>
            </a:pPr>
            <a:endParaRPr lang="hu-HU"/>
          </a:p>
        </c:txPr>
        <c:crossAx val="307529888"/>
        <c:crosses val="autoZero"/>
        <c:auto val="1"/>
        <c:lblAlgn val="ctr"/>
        <c:lblOffset val="100"/>
        <c:tickLblSkip val="1"/>
        <c:tickMarkSkip val="1"/>
        <c:noMultiLvlLbl val="0"/>
      </c:catAx>
      <c:valAx>
        <c:axId val="307529888"/>
        <c:scaling>
          <c:orientation val="minMax"/>
        </c:scaling>
        <c:delete val="0"/>
        <c:axPos val="t"/>
        <c:numFmt formatCode="General" sourceLinked="1"/>
        <c:majorTickMark val="none"/>
        <c:minorTickMark val="none"/>
        <c:tickLblPos val="none"/>
        <c:spPr>
          <a:ln w="9572">
            <a:noFill/>
          </a:ln>
        </c:spPr>
        <c:crossAx val="307529496"/>
        <c:crosses val="autoZero"/>
        <c:crossBetween val="between"/>
      </c:valAx>
      <c:spPr>
        <a:noFill/>
        <a:ln w="25527">
          <a:noFill/>
        </a:ln>
      </c:spPr>
    </c:plotArea>
    <c:plotVisOnly val="1"/>
    <c:dispBlanksAs val="gap"/>
    <c:showDLblsOverMax val="0"/>
  </c:chart>
  <c:spPr>
    <a:noFill/>
    <a:ln>
      <a:noFill/>
    </a:ln>
  </c:spPr>
  <c:txPr>
    <a:bodyPr/>
    <a:lstStyle/>
    <a:p>
      <a:pPr>
        <a:defRPr sz="1809" b="1" i="0" u="none" strike="noStrike" baseline="0">
          <a:solidFill>
            <a:schemeClr val="tx1"/>
          </a:solidFill>
          <a:latin typeface="Arial"/>
          <a:ea typeface="Arial"/>
          <a:cs typeface="Arial"/>
        </a:defRPr>
      </a:pPr>
      <a:endParaRPr lang="hu-HU"/>
    </a:p>
  </c:txPr>
  <c:externalData r:id="rId2">
    <c:autoUpdate val="0"/>
  </c:externalData>
</c:chartSpace>
</file>

<file path=ppt/charts/chart6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1.6777399003025942E-2"/>
          <c:y val="6.1588841614973543E-2"/>
          <c:w val="0.92621500654176669"/>
          <c:h val="0.68134587025774318"/>
        </c:manualLayout>
      </c:layout>
      <c:barChart>
        <c:barDir val="bar"/>
        <c:grouping val="clustered"/>
        <c:varyColors val="0"/>
        <c:ser>
          <c:idx val="8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spPr>
            <a:solidFill>
              <a:srgbClr val="F7911E"/>
            </a:solidFill>
            <a:ln w="25527">
              <a:noFill/>
            </a:ln>
          </c:spPr>
          <c:invertIfNegative val="0"/>
          <c:dPt>
            <c:idx val="0"/>
            <c:invertIfNegative val="0"/>
            <c:bubble3D val="0"/>
            <c:spPr>
              <a:solidFill>
                <a:srgbClr val="EF5205"/>
              </a:solidFill>
              <a:ln w="25527">
                <a:noFill/>
              </a:ln>
            </c:spPr>
          </c:dPt>
          <c:dPt>
            <c:idx val="2"/>
            <c:invertIfNegative val="0"/>
            <c:bubble3D val="0"/>
            <c:spPr>
              <a:solidFill>
                <a:srgbClr val="3B0541"/>
              </a:solidFill>
              <a:ln w="25527">
                <a:noFill/>
              </a:ln>
            </c:spPr>
          </c:dPt>
          <c:dPt>
            <c:idx val="3"/>
            <c:invertIfNegative val="0"/>
            <c:bubble3D val="0"/>
            <c:spPr>
              <a:solidFill>
                <a:srgbClr val="7A2280"/>
              </a:solidFill>
              <a:ln w="25527">
                <a:noFill/>
              </a:ln>
            </c:spPr>
          </c:dPt>
          <c:dLbls>
            <c:numFmt formatCode="#,##0" sourceLinked="0"/>
            <c:spPr>
              <a:noFill/>
              <a:ln w="25527">
                <a:noFill/>
              </a:ln>
            </c:spPr>
            <c:txPr>
              <a:bodyPr/>
              <a:lstStyle/>
              <a:p>
                <a:pPr>
                  <a:defRPr sz="1000" b="0" i="0" u="none" strike="noStrike" baseline="0">
                    <a:solidFill>
                      <a:srgbClr val="FFFFFF"/>
                    </a:solidFill>
                    <a:latin typeface="+mn-lt"/>
                    <a:ea typeface="Arial"/>
                    <a:cs typeface="Arial"/>
                  </a:defRPr>
                </a:pPr>
                <a:endParaRPr lang="hu-H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Munka1!$A$2:$A$5</c:f>
              <c:strCache>
                <c:ptCount val="4"/>
                <c:pt idx="0">
                  <c:v>Kategória 1</c:v>
                </c:pt>
                <c:pt idx="1">
                  <c:v>Kategória 2</c:v>
                </c:pt>
                <c:pt idx="2">
                  <c:v>Kategória 3</c:v>
                </c:pt>
                <c:pt idx="3">
                  <c:v>Kategória 4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13</c:v>
                </c:pt>
                <c:pt idx="1">
                  <c:v>38</c:v>
                </c:pt>
                <c:pt idx="2">
                  <c:v>25</c:v>
                </c:pt>
                <c:pt idx="3">
                  <c:v>24</c:v>
                </c:pt>
              </c:numCache>
            </c:numRef>
          </c:val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19"/>
        <c:axId val="312687848"/>
        <c:axId val="312688240"/>
      </c:barChart>
      <c:catAx>
        <c:axId val="312687848"/>
        <c:scaling>
          <c:orientation val="maxMin"/>
        </c:scaling>
        <c:delete val="1"/>
        <c:axPos val="l"/>
        <c:numFmt formatCode="General" sourceLinked="1"/>
        <c:majorTickMark val="none"/>
        <c:minorTickMark val="none"/>
        <c:tickLblPos val="nextTo"/>
        <c:crossAx val="312688240"/>
        <c:crosses val="autoZero"/>
        <c:auto val="1"/>
        <c:lblAlgn val="ctr"/>
        <c:lblOffset val="100"/>
        <c:tickLblSkip val="1"/>
        <c:tickMarkSkip val="1"/>
        <c:noMultiLvlLbl val="0"/>
      </c:catAx>
      <c:valAx>
        <c:axId val="312688240"/>
        <c:scaling>
          <c:orientation val="minMax"/>
        </c:scaling>
        <c:delete val="0"/>
        <c:axPos val="t"/>
        <c:numFmt formatCode="General" sourceLinked="1"/>
        <c:majorTickMark val="none"/>
        <c:minorTickMark val="none"/>
        <c:tickLblPos val="none"/>
        <c:spPr>
          <a:ln w="9572">
            <a:noFill/>
          </a:ln>
        </c:spPr>
        <c:crossAx val="312687848"/>
        <c:crosses val="autoZero"/>
        <c:crossBetween val="between"/>
      </c:valAx>
      <c:spPr>
        <a:noFill/>
        <a:ln w="25527">
          <a:noFill/>
        </a:ln>
      </c:spPr>
    </c:plotArea>
    <c:plotVisOnly val="1"/>
    <c:dispBlanksAs val="gap"/>
    <c:showDLblsOverMax val="0"/>
  </c:chart>
  <c:spPr>
    <a:noFill/>
    <a:ln>
      <a:noFill/>
    </a:ln>
  </c:spPr>
  <c:txPr>
    <a:bodyPr/>
    <a:lstStyle/>
    <a:p>
      <a:pPr>
        <a:defRPr sz="1809" b="1" i="0" u="none" strike="noStrike" baseline="0">
          <a:solidFill>
            <a:schemeClr val="tx1"/>
          </a:solidFill>
          <a:latin typeface="Arial"/>
          <a:ea typeface="Arial"/>
          <a:cs typeface="Arial"/>
        </a:defRPr>
      </a:pPr>
      <a:endParaRPr lang="hu-HU"/>
    </a:p>
  </c:txPr>
  <c:externalData r:id="rId2">
    <c:autoUpdate val="0"/>
  </c:externalData>
</c:chartSpace>
</file>

<file path=ppt/charts/chart6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4.890554537405019E-3"/>
          <c:y val="6.9612911296752844E-2"/>
          <c:w val="0.92621500654176669"/>
          <c:h val="0.68134587025774318"/>
        </c:manualLayout>
      </c:layout>
      <c:barChart>
        <c:barDir val="bar"/>
        <c:grouping val="clustered"/>
        <c:varyColors val="0"/>
        <c:ser>
          <c:idx val="8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spPr>
            <a:solidFill>
              <a:srgbClr val="F7911E"/>
            </a:solidFill>
            <a:ln w="25527">
              <a:noFill/>
            </a:ln>
          </c:spPr>
          <c:invertIfNegative val="0"/>
          <c:dPt>
            <c:idx val="0"/>
            <c:invertIfNegative val="0"/>
            <c:bubble3D val="0"/>
            <c:spPr>
              <a:solidFill>
                <a:srgbClr val="EF5205"/>
              </a:solidFill>
              <a:ln w="25527">
                <a:noFill/>
              </a:ln>
            </c:spPr>
          </c:dPt>
          <c:dPt>
            <c:idx val="2"/>
            <c:invertIfNegative val="0"/>
            <c:bubble3D val="0"/>
            <c:spPr>
              <a:solidFill>
                <a:srgbClr val="3B0541"/>
              </a:solidFill>
              <a:ln w="25527">
                <a:noFill/>
              </a:ln>
            </c:spPr>
          </c:dPt>
          <c:dPt>
            <c:idx val="3"/>
            <c:invertIfNegative val="0"/>
            <c:bubble3D val="0"/>
            <c:spPr>
              <a:solidFill>
                <a:srgbClr val="7A2280"/>
              </a:solidFill>
              <a:ln w="25527">
                <a:noFill/>
              </a:ln>
            </c:spPr>
          </c:dPt>
          <c:dLbls>
            <c:numFmt formatCode="#,##0" sourceLinked="0"/>
            <c:spPr>
              <a:noFill/>
              <a:ln w="25527">
                <a:noFill/>
              </a:ln>
            </c:spPr>
            <c:txPr>
              <a:bodyPr/>
              <a:lstStyle/>
              <a:p>
                <a:pPr>
                  <a:defRPr sz="1000" b="0" i="0" u="none" strike="noStrike" baseline="0">
                    <a:solidFill>
                      <a:srgbClr val="FFFFFF"/>
                    </a:solidFill>
                    <a:latin typeface="+mn-lt"/>
                    <a:ea typeface="Arial"/>
                    <a:cs typeface="Arial"/>
                  </a:defRPr>
                </a:pPr>
                <a:endParaRPr lang="hu-H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Munka1!$A$2:$A$5</c:f>
              <c:strCache>
                <c:ptCount val="4"/>
                <c:pt idx="0">
                  <c:v>Kategória 1</c:v>
                </c:pt>
                <c:pt idx="1">
                  <c:v>Kategória 2</c:v>
                </c:pt>
                <c:pt idx="2">
                  <c:v>Kategória 3</c:v>
                </c:pt>
                <c:pt idx="3">
                  <c:v>Kategória 4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25</c:v>
                </c:pt>
                <c:pt idx="1">
                  <c:v>12</c:v>
                </c:pt>
                <c:pt idx="2">
                  <c:v>45</c:v>
                </c:pt>
                <c:pt idx="3">
                  <c:v>18</c:v>
                </c:pt>
              </c:numCache>
            </c:numRef>
          </c:val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19"/>
        <c:axId val="312689024"/>
        <c:axId val="312689416"/>
      </c:barChart>
      <c:catAx>
        <c:axId val="312689024"/>
        <c:scaling>
          <c:orientation val="maxMin"/>
        </c:scaling>
        <c:delete val="1"/>
        <c:axPos val="l"/>
        <c:numFmt formatCode="General" sourceLinked="1"/>
        <c:majorTickMark val="none"/>
        <c:minorTickMark val="none"/>
        <c:tickLblPos val="nextTo"/>
        <c:crossAx val="312689416"/>
        <c:crosses val="autoZero"/>
        <c:auto val="1"/>
        <c:lblAlgn val="ctr"/>
        <c:lblOffset val="100"/>
        <c:tickLblSkip val="1"/>
        <c:tickMarkSkip val="1"/>
        <c:noMultiLvlLbl val="0"/>
      </c:catAx>
      <c:valAx>
        <c:axId val="312689416"/>
        <c:scaling>
          <c:orientation val="minMax"/>
        </c:scaling>
        <c:delete val="0"/>
        <c:axPos val="t"/>
        <c:numFmt formatCode="General" sourceLinked="1"/>
        <c:majorTickMark val="none"/>
        <c:minorTickMark val="none"/>
        <c:tickLblPos val="none"/>
        <c:spPr>
          <a:ln w="9572">
            <a:noFill/>
          </a:ln>
        </c:spPr>
        <c:crossAx val="312689024"/>
        <c:crosses val="autoZero"/>
        <c:crossBetween val="between"/>
      </c:valAx>
      <c:spPr>
        <a:noFill/>
        <a:ln w="25527">
          <a:noFill/>
        </a:ln>
      </c:spPr>
    </c:plotArea>
    <c:plotVisOnly val="1"/>
    <c:dispBlanksAs val="gap"/>
    <c:showDLblsOverMax val="0"/>
  </c:chart>
  <c:spPr>
    <a:noFill/>
    <a:ln>
      <a:noFill/>
    </a:ln>
  </c:spPr>
  <c:txPr>
    <a:bodyPr/>
    <a:lstStyle/>
    <a:p>
      <a:pPr>
        <a:defRPr sz="1809" b="1" i="0" u="none" strike="noStrike" baseline="0">
          <a:solidFill>
            <a:schemeClr val="tx1"/>
          </a:solidFill>
          <a:latin typeface="Arial"/>
          <a:ea typeface="Arial"/>
          <a:cs typeface="Arial"/>
        </a:defRPr>
      </a:pPr>
      <a:endParaRPr lang="hu-HU"/>
    </a:p>
  </c:txPr>
  <c:externalData r:id="rId2">
    <c:autoUpdate val="0"/>
  </c:externalData>
</c:chartSpace>
</file>

<file path=ppt/charts/chart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0.25027288197731368"/>
          <c:y val="0.15787769339202273"/>
          <c:w val="0.22859269068086432"/>
          <c:h val="0.68134587025774318"/>
        </c:manualLayout>
      </c:layout>
      <c:barChart>
        <c:barDir val="bar"/>
        <c:grouping val="clustered"/>
        <c:varyColors val="0"/>
        <c:ser>
          <c:idx val="8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spPr>
            <a:solidFill>
              <a:srgbClr val="F7911E"/>
            </a:solidFill>
            <a:ln w="25527">
              <a:noFill/>
            </a:ln>
          </c:spPr>
          <c:invertIfNegative val="0"/>
          <c:dPt>
            <c:idx val="0"/>
            <c:invertIfNegative val="0"/>
            <c:bubble3D val="0"/>
            <c:spPr>
              <a:solidFill>
                <a:srgbClr val="EF5205"/>
              </a:solidFill>
              <a:ln w="25527">
                <a:noFill/>
              </a:ln>
            </c:spPr>
          </c:dPt>
          <c:dPt>
            <c:idx val="2"/>
            <c:invertIfNegative val="0"/>
            <c:bubble3D val="0"/>
            <c:spPr>
              <a:solidFill>
                <a:srgbClr val="3B0541"/>
              </a:solidFill>
              <a:ln w="25527">
                <a:noFill/>
              </a:ln>
            </c:spPr>
          </c:dPt>
          <c:dPt>
            <c:idx val="3"/>
            <c:invertIfNegative val="0"/>
            <c:bubble3D val="0"/>
            <c:spPr>
              <a:solidFill>
                <a:srgbClr val="7A2280"/>
              </a:solidFill>
              <a:ln w="25527">
                <a:noFill/>
              </a:ln>
            </c:spPr>
          </c:dPt>
          <c:dLbls>
            <c:numFmt formatCode="#,##0" sourceLinked="0"/>
            <c:spPr>
              <a:noFill/>
              <a:ln w="25527">
                <a:noFill/>
              </a:ln>
            </c:spPr>
            <c:txPr>
              <a:bodyPr/>
              <a:lstStyle/>
              <a:p>
                <a:pPr>
                  <a:defRPr sz="1000" b="0" i="0" u="none" strike="noStrike" baseline="0">
                    <a:solidFill>
                      <a:srgbClr val="FFFFFF"/>
                    </a:solidFill>
                    <a:latin typeface="+mn-lt"/>
                    <a:ea typeface="Arial"/>
                    <a:cs typeface="Arial"/>
                  </a:defRPr>
                </a:pPr>
                <a:endParaRPr lang="hu-H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Munka1!$A$2:$A$5</c:f>
              <c:strCache>
                <c:ptCount val="4"/>
                <c:pt idx="0">
                  <c:v>Kategória 1</c:v>
                </c:pt>
                <c:pt idx="1">
                  <c:v>Kategória 2</c:v>
                </c:pt>
                <c:pt idx="2">
                  <c:v>Kategória 3</c:v>
                </c:pt>
                <c:pt idx="3">
                  <c:v>Kategória 4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23</c:v>
                </c:pt>
                <c:pt idx="1">
                  <c:v>30</c:v>
                </c:pt>
                <c:pt idx="2">
                  <c:v>40</c:v>
                </c:pt>
                <c:pt idx="3">
                  <c:v>7</c:v>
                </c:pt>
              </c:numCache>
            </c:numRef>
          </c:val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19"/>
        <c:axId val="278926792"/>
        <c:axId val="278927176"/>
      </c:barChart>
      <c:catAx>
        <c:axId val="278926792"/>
        <c:scaling>
          <c:orientation val="maxMin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ln w="9572">
            <a:noFill/>
          </a:ln>
        </c:spPr>
        <c:txPr>
          <a:bodyPr rot="0" vert="horz"/>
          <a:lstStyle/>
          <a:p>
            <a:pPr>
              <a:defRPr sz="1000" b="0" i="0" u="none" strike="noStrike" baseline="0">
                <a:solidFill>
                  <a:srgbClr val="333333"/>
                </a:solidFill>
                <a:latin typeface="+mn-lt"/>
                <a:ea typeface="Arial"/>
                <a:cs typeface="Arial"/>
              </a:defRPr>
            </a:pPr>
            <a:endParaRPr lang="hu-HU"/>
          </a:p>
        </c:txPr>
        <c:crossAx val="278927176"/>
        <c:crosses val="autoZero"/>
        <c:auto val="1"/>
        <c:lblAlgn val="ctr"/>
        <c:lblOffset val="100"/>
        <c:tickLblSkip val="1"/>
        <c:tickMarkSkip val="1"/>
        <c:noMultiLvlLbl val="0"/>
      </c:catAx>
      <c:valAx>
        <c:axId val="278927176"/>
        <c:scaling>
          <c:orientation val="minMax"/>
        </c:scaling>
        <c:delete val="0"/>
        <c:axPos val="t"/>
        <c:numFmt formatCode="General" sourceLinked="1"/>
        <c:majorTickMark val="none"/>
        <c:minorTickMark val="none"/>
        <c:tickLblPos val="none"/>
        <c:spPr>
          <a:ln w="9572">
            <a:noFill/>
          </a:ln>
        </c:spPr>
        <c:crossAx val="278926792"/>
        <c:crosses val="autoZero"/>
        <c:crossBetween val="between"/>
      </c:valAx>
      <c:spPr>
        <a:noFill/>
        <a:ln w="25527">
          <a:noFill/>
        </a:ln>
      </c:spPr>
    </c:plotArea>
    <c:plotVisOnly val="1"/>
    <c:dispBlanksAs val="gap"/>
    <c:showDLblsOverMax val="0"/>
  </c:chart>
  <c:spPr>
    <a:noFill/>
    <a:ln>
      <a:noFill/>
    </a:ln>
  </c:spPr>
  <c:txPr>
    <a:bodyPr/>
    <a:lstStyle/>
    <a:p>
      <a:pPr>
        <a:defRPr sz="1809" b="1" i="0" u="none" strike="noStrike" baseline="0">
          <a:solidFill>
            <a:schemeClr val="tx1"/>
          </a:solidFill>
          <a:latin typeface="Arial"/>
          <a:ea typeface="Arial"/>
          <a:cs typeface="Arial"/>
        </a:defRPr>
      </a:pPr>
      <a:endParaRPr lang="hu-HU"/>
    </a:p>
  </c:txPr>
  <c:externalData r:id="rId2">
    <c:autoUpdate val="0"/>
  </c:externalData>
</c:chartSpace>
</file>

<file path=ppt/charts/chart7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0.25027288197731368"/>
          <c:y val="0.15787769339202273"/>
          <c:w val="0.22859269068086432"/>
          <c:h val="0.68134587025774318"/>
        </c:manualLayout>
      </c:layout>
      <c:barChart>
        <c:barDir val="bar"/>
        <c:grouping val="clustered"/>
        <c:varyColors val="0"/>
        <c:ser>
          <c:idx val="8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spPr>
            <a:solidFill>
              <a:srgbClr val="F7911E"/>
            </a:solidFill>
            <a:ln w="25527">
              <a:noFill/>
            </a:ln>
          </c:spPr>
          <c:invertIfNegative val="0"/>
          <c:dPt>
            <c:idx val="0"/>
            <c:invertIfNegative val="0"/>
            <c:bubble3D val="0"/>
            <c:spPr>
              <a:solidFill>
                <a:srgbClr val="EF5205"/>
              </a:solidFill>
              <a:ln w="25527">
                <a:noFill/>
              </a:ln>
            </c:spPr>
          </c:dPt>
          <c:dPt>
            <c:idx val="2"/>
            <c:invertIfNegative val="0"/>
            <c:bubble3D val="0"/>
            <c:spPr>
              <a:solidFill>
                <a:srgbClr val="3B0541"/>
              </a:solidFill>
              <a:ln w="25527">
                <a:noFill/>
              </a:ln>
            </c:spPr>
          </c:dPt>
          <c:dPt>
            <c:idx val="3"/>
            <c:invertIfNegative val="0"/>
            <c:bubble3D val="0"/>
            <c:spPr>
              <a:solidFill>
                <a:srgbClr val="7A2280"/>
              </a:solidFill>
              <a:ln w="25527">
                <a:noFill/>
              </a:ln>
            </c:spPr>
          </c:dPt>
          <c:dLbls>
            <c:numFmt formatCode="#,##0" sourceLinked="0"/>
            <c:spPr>
              <a:noFill/>
              <a:ln w="25527">
                <a:noFill/>
              </a:ln>
            </c:spPr>
            <c:txPr>
              <a:bodyPr/>
              <a:lstStyle/>
              <a:p>
                <a:pPr>
                  <a:defRPr sz="1000" b="0" i="0" u="none" strike="noStrike" baseline="0">
                    <a:solidFill>
                      <a:srgbClr val="FFFFFF"/>
                    </a:solidFill>
                    <a:latin typeface="+mn-lt"/>
                    <a:ea typeface="Arial"/>
                    <a:cs typeface="Arial"/>
                  </a:defRPr>
                </a:pPr>
                <a:endParaRPr lang="hu-H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Munka1!$A$2:$A$5</c:f>
              <c:strCache>
                <c:ptCount val="4"/>
                <c:pt idx="0">
                  <c:v>Kategória 1</c:v>
                </c:pt>
                <c:pt idx="1">
                  <c:v>Kategória 2</c:v>
                </c:pt>
                <c:pt idx="2">
                  <c:v>Kategória 3</c:v>
                </c:pt>
                <c:pt idx="3">
                  <c:v>Kategória 4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23</c:v>
                </c:pt>
                <c:pt idx="1">
                  <c:v>30</c:v>
                </c:pt>
                <c:pt idx="2">
                  <c:v>40</c:v>
                </c:pt>
                <c:pt idx="3">
                  <c:v>7</c:v>
                </c:pt>
              </c:numCache>
            </c:numRef>
          </c:val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19"/>
        <c:axId val="312691376"/>
        <c:axId val="312691768"/>
      </c:barChart>
      <c:catAx>
        <c:axId val="312691376"/>
        <c:scaling>
          <c:orientation val="maxMin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ln w="9572">
            <a:noFill/>
          </a:ln>
        </c:spPr>
        <c:txPr>
          <a:bodyPr rot="0" vert="horz"/>
          <a:lstStyle/>
          <a:p>
            <a:pPr>
              <a:defRPr sz="1000" b="0" i="0" u="none" strike="noStrike" baseline="0">
                <a:solidFill>
                  <a:srgbClr val="333333"/>
                </a:solidFill>
                <a:latin typeface="+mn-lt"/>
                <a:ea typeface="Arial"/>
                <a:cs typeface="Arial"/>
              </a:defRPr>
            </a:pPr>
            <a:endParaRPr lang="hu-HU"/>
          </a:p>
        </c:txPr>
        <c:crossAx val="312691768"/>
        <c:crosses val="autoZero"/>
        <c:auto val="1"/>
        <c:lblAlgn val="ctr"/>
        <c:lblOffset val="100"/>
        <c:tickLblSkip val="1"/>
        <c:tickMarkSkip val="1"/>
        <c:noMultiLvlLbl val="0"/>
      </c:catAx>
      <c:valAx>
        <c:axId val="312691768"/>
        <c:scaling>
          <c:orientation val="minMax"/>
        </c:scaling>
        <c:delete val="0"/>
        <c:axPos val="t"/>
        <c:numFmt formatCode="General" sourceLinked="1"/>
        <c:majorTickMark val="none"/>
        <c:minorTickMark val="none"/>
        <c:tickLblPos val="none"/>
        <c:spPr>
          <a:ln w="9572">
            <a:noFill/>
          </a:ln>
        </c:spPr>
        <c:crossAx val="312691376"/>
        <c:crosses val="autoZero"/>
        <c:crossBetween val="between"/>
      </c:valAx>
      <c:spPr>
        <a:noFill/>
        <a:ln w="25527">
          <a:noFill/>
        </a:ln>
      </c:spPr>
    </c:plotArea>
    <c:plotVisOnly val="1"/>
    <c:dispBlanksAs val="gap"/>
    <c:showDLblsOverMax val="0"/>
  </c:chart>
  <c:spPr>
    <a:noFill/>
    <a:ln>
      <a:noFill/>
    </a:ln>
  </c:spPr>
  <c:txPr>
    <a:bodyPr/>
    <a:lstStyle/>
    <a:p>
      <a:pPr>
        <a:defRPr sz="1809" b="1" i="0" u="none" strike="noStrike" baseline="0">
          <a:solidFill>
            <a:schemeClr val="tx1"/>
          </a:solidFill>
          <a:latin typeface="Arial"/>
          <a:ea typeface="Arial"/>
          <a:cs typeface="Arial"/>
        </a:defRPr>
      </a:pPr>
      <a:endParaRPr lang="hu-HU"/>
    </a:p>
  </c:txPr>
  <c:externalData r:id="rId2">
    <c:autoUpdate val="0"/>
  </c:externalData>
</c:chartSpace>
</file>

<file path=ppt/charts/chart7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1.6777399003025942E-2"/>
          <c:y val="6.1588841614973543E-2"/>
          <c:w val="0.92621500654176669"/>
          <c:h val="0.68134587025774318"/>
        </c:manualLayout>
      </c:layout>
      <c:barChart>
        <c:barDir val="bar"/>
        <c:grouping val="clustered"/>
        <c:varyColors val="0"/>
        <c:ser>
          <c:idx val="8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spPr>
            <a:solidFill>
              <a:srgbClr val="F7911E"/>
            </a:solidFill>
            <a:ln w="25527">
              <a:noFill/>
            </a:ln>
          </c:spPr>
          <c:invertIfNegative val="0"/>
          <c:dPt>
            <c:idx val="0"/>
            <c:invertIfNegative val="0"/>
            <c:bubble3D val="0"/>
            <c:spPr>
              <a:solidFill>
                <a:srgbClr val="EF5205"/>
              </a:solidFill>
              <a:ln w="25527">
                <a:noFill/>
              </a:ln>
            </c:spPr>
          </c:dPt>
          <c:dPt>
            <c:idx val="2"/>
            <c:invertIfNegative val="0"/>
            <c:bubble3D val="0"/>
            <c:spPr>
              <a:solidFill>
                <a:srgbClr val="3B0541"/>
              </a:solidFill>
              <a:ln w="25527">
                <a:noFill/>
              </a:ln>
            </c:spPr>
          </c:dPt>
          <c:dPt>
            <c:idx val="3"/>
            <c:invertIfNegative val="0"/>
            <c:bubble3D val="0"/>
            <c:spPr>
              <a:solidFill>
                <a:srgbClr val="7A2280"/>
              </a:solidFill>
              <a:ln w="25527">
                <a:noFill/>
              </a:ln>
            </c:spPr>
          </c:dPt>
          <c:dLbls>
            <c:numFmt formatCode="#,##0" sourceLinked="0"/>
            <c:spPr>
              <a:noFill/>
              <a:ln w="25527">
                <a:noFill/>
              </a:ln>
            </c:spPr>
            <c:txPr>
              <a:bodyPr/>
              <a:lstStyle/>
              <a:p>
                <a:pPr>
                  <a:defRPr sz="1000" b="0" i="0" u="none" strike="noStrike" baseline="0">
                    <a:solidFill>
                      <a:srgbClr val="FFFFFF"/>
                    </a:solidFill>
                    <a:latin typeface="+mn-lt"/>
                    <a:ea typeface="Arial"/>
                    <a:cs typeface="Arial"/>
                  </a:defRPr>
                </a:pPr>
                <a:endParaRPr lang="hu-H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Munka1!$A$2:$A$5</c:f>
              <c:strCache>
                <c:ptCount val="4"/>
                <c:pt idx="0">
                  <c:v>Kategória 1</c:v>
                </c:pt>
                <c:pt idx="1">
                  <c:v>Kategória 2</c:v>
                </c:pt>
                <c:pt idx="2">
                  <c:v>Kategória 3</c:v>
                </c:pt>
                <c:pt idx="3">
                  <c:v>Kategória 4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13</c:v>
                </c:pt>
                <c:pt idx="1">
                  <c:v>38</c:v>
                </c:pt>
                <c:pt idx="2">
                  <c:v>25</c:v>
                </c:pt>
                <c:pt idx="3">
                  <c:v>24</c:v>
                </c:pt>
              </c:numCache>
            </c:numRef>
          </c:val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19"/>
        <c:axId val="312692552"/>
        <c:axId val="312692944"/>
      </c:barChart>
      <c:catAx>
        <c:axId val="312692552"/>
        <c:scaling>
          <c:orientation val="maxMin"/>
        </c:scaling>
        <c:delete val="1"/>
        <c:axPos val="l"/>
        <c:numFmt formatCode="General" sourceLinked="1"/>
        <c:majorTickMark val="none"/>
        <c:minorTickMark val="none"/>
        <c:tickLblPos val="nextTo"/>
        <c:crossAx val="312692944"/>
        <c:crosses val="autoZero"/>
        <c:auto val="1"/>
        <c:lblAlgn val="ctr"/>
        <c:lblOffset val="100"/>
        <c:tickLblSkip val="1"/>
        <c:tickMarkSkip val="1"/>
        <c:noMultiLvlLbl val="0"/>
      </c:catAx>
      <c:valAx>
        <c:axId val="312692944"/>
        <c:scaling>
          <c:orientation val="minMax"/>
        </c:scaling>
        <c:delete val="0"/>
        <c:axPos val="t"/>
        <c:numFmt formatCode="General" sourceLinked="1"/>
        <c:majorTickMark val="none"/>
        <c:minorTickMark val="none"/>
        <c:tickLblPos val="none"/>
        <c:spPr>
          <a:ln w="9572">
            <a:noFill/>
          </a:ln>
        </c:spPr>
        <c:crossAx val="312692552"/>
        <c:crosses val="autoZero"/>
        <c:crossBetween val="between"/>
      </c:valAx>
      <c:spPr>
        <a:noFill/>
        <a:ln w="25527">
          <a:noFill/>
        </a:ln>
      </c:spPr>
    </c:plotArea>
    <c:plotVisOnly val="1"/>
    <c:dispBlanksAs val="gap"/>
    <c:showDLblsOverMax val="0"/>
  </c:chart>
  <c:spPr>
    <a:noFill/>
    <a:ln>
      <a:noFill/>
    </a:ln>
  </c:spPr>
  <c:txPr>
    <a:bodyPr/>
    <a:lstStyle/>
    <a:p>
      <a:pPr>
        <a:defRPr sz="1809" b="1" i="0" u="none" strike="noStrike" baseline="0">
          <a:solidFill>
            <a:schemeClr val="tx1"/>
          </a:solidFill>
          <a:latin typeface="Arial"/>
          <a:ea typeface="Arial"/>
          <a:cs typeface="Arial"/>
        </a:defRPr>
      </a:pPr>
      <a:endParaRPr lang="hu-HU"/>
    </a:p>
  </c:txPr>
  <c:externalData r:id="rId2">
    <c:autoUpdate val="0"/>
  </c:externalData>
</c:chartSpace>
</file>

<file path=ppt/charts/chart7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4.890554537405019E-3"/>
          <c:y val="6.9612911296752844E-2"/>
          <c:w val="0.92621500654176669"/>
          <c:h val="0.68134587025774318"/>
        </c:manualLayout>
      </c:layout>
      <c:barChart>
        <c:barDir val="bar"/>
        <c:grouping val="clustered"/>
        <c:varyColors val="0"/>
        <c:ser>
          <c:idx val="8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spPr>
            <a:solidFill>
              <a:srgbClr val="F7911E"/>
            </a:solidFill>
            <a:ln w="25527">
              <a:noFill/>
            </a:ln>
          </c:spPr>
          <c:invertIfNegative val="0"/>
          <c:dPt>
            <c:idx val="0"/>
            <c:invertIfNegative val="0"/>
            <c:bubble3D val="0"/>
            <c:spPr>
              <a:solidFill>
                <a:srgbClr val="EF5205"/>
              </a:solidFill>
              <a:ln w="25527">
                <a:noFill/>
              </a:ln>
            </c:spPr>
          </c:dPt>
          <c:dPt>
            <c:idx val="2"/>
            <c:invertIfNegative val="0"/>
            <c:bubble3D val="0"/>
            <c:spPr>
              <a:solidFill>
                <a:srgbClr val="3B0541"/>
              </a:solidFill>
              <a:ln w="25527">
                <a:noFill/>
              </a:ln>
            </c:spPr>
          </c:dPt>
          <c:dPt>
            <c:idx val="3"/>
            <c:invertIfNegative val="0"/>
            <c:bubble3D val="0"/>
            <c:spPr>
              <a:solidFill>
                <a:srgbClr val="7A2280"/>
              </a:solidFill>
              <a:ln w="25527">
                <a:noFill/>
              </a:ln>
            </c:spPr>
          </c:dPt>
          <c:dLbls>
            <c:numFmt formatCode="#,##0" sourceLinked="0"/>
            <c:spPr>
              <a:noFill/>
              <a:ln w="25527">
                <a:noFill/>
              </a:ln>
            </c:spPr>
            <c:txPr>
              <a:bodyPr/>
              <a:lstStyle/>
              <a:p>
                <a:pPr>
                  <a:defRPr sz="1000" b="0" i="0" u="none" strike="noStrike" baseline="0">
                    <a:solidFill>
                      <a:srgbClr val="FFFFFF"/>
                    </a:solidFill>
                    <a:latin typeface="+mn-lt"/>
                    <a:ea typeface="Arial"/>
                    <a:cs typeface="Arial"/>
                  </a:defRPr>
                </a:pPr>
                <a:endParaRPr lang="hu-H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Munka1!$A$2:$A$5</c:f>
              <c:strCache>
                <c:ptCount val="4"/>
                <c:pt idx="0">
                  <c:v>Kategória 1</c:v>
                </c:pt>
                <c:pt idx="1">
                  <c:v>Kategória 2</c:v>
                </c:pt>
                <c:pt idx="2">
                  <c:v>Kategória 3</c:v>
                </c:pt>
                <c:pt idx="3">
                  <c:v>Kategória 4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25</c:v>
                </c:pt>
                <c:pt idx="1">
                  <c:v>12</c:v>
                </c:pt>
                <c:pt idx="2">
                  <c:v>45</c:v>
                </c:pt>
                <c:pt idx="3">
                  <c:v>18</c:v>
                </c:pt>
              </c:numCache>
            </c:numRef>
          </c:val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19"/>
        <c:axId val="312693728"/>
        <c:axId val="312694120"/>
      </c:barChart>
      <c:catAx>
        <c:axId val="312693728"/>
        <c:scaling>
          <c:orientation val="maxMin"/>
        </c:scaling>
        <c:delete val="1"/>
        <c:axPos val="l"/>
        <c:numFmt formatCode="General" sourceLinked="1"/>
        <c:majorTickMark val="none"/>
        <c:minorTickMark val="none"/>
        <c:tickLblPos val="nextTo"/>
        <c:crossAx val="312694120"/>
        <c:crosses val="autoZero"/>
        <c:auto val="1"/>
        <c:lblAlgn val="ctr"/>
        <c:lblOffset val="100"/>
        <c:tickLblSkip val="1"/>
        <c:tickMarkSkip val="1"/>
        <c:noMultiLvlLbl val="0"/>
      </c:catAx>
      <c:valAx>
        <c:axId val="312694120"/>
        <c:scaling>
          <c:orientation val="minMax"/>
        </c:scaling>
        <c:delete val="0"/>
        <c:axPos val="t"/>
        <c:numFmt formatCode="General" sourceLinked="1"/>
        <c:majorTickMark val="none"/>
        <c:minorTickMark val="none"/>
        <c:tickLblPos val="none"/>
        <c:spPr>
          <a:ln w="9572">
            <a:noFill/>
          </a:ln>
        </c:spPr>
        <c:crossAx val="312693728"/>
        <c:crosses val="autoZero"/>
        <c:crossBetween val="between"/>
      </c:valAx>
      <c:spPr>
        <a:noFill/>
        <a:ln w="25527">
          <a:noFill/>
        </a:ln>
      </c:spPr>
    </c:plotArea>
    <c:plotVisOnly val="1"/>
    <c:dispBlanksAs val="gap"/>
    <c:showDLblsOverMax val="0"/>
  </c:chart>
  <c:spPr>
    <a:noFill/>
    <a:ln>
      <a:noFill/>
    </a:ln>
  </c:spPr>
  <c:txPr>
    <a:bodyPr/>
    <a:lstStyle/>
    <a:p>
      <a:pPr>
        <a:defRPr sz="1809" b="1" i="0" u="none" strike="noStrike" baseline="0">
          <a:solidFill>
            <a:schemeClr val="tx1"/>
          </a:solidFill>
          <a:latin typeface="Arial"/>
          <a:ea typeface="Arial"/>
          <a:cs typeface="Arial"/>
        </a:defRPr>
      </a:pPr>
      <a:endParaRPr lang="hu-HU"/>
    </a:p>
  </c:txPr>
  <c:externalData r:id="rId2">
    <c:autoUpdate val="0"/>
  </c:externalData>
</c:chartSpace>
</file>

<file path=ppt/charts/chart7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1.4878880237260124E-2"/>
          <c:y val="0"/>
          <c:w val="0.27266196490077094"/>
          <c:h val="1"/>
        </c:manualLayout>
      </c:layout>
      <c:pieChart>
        <c:varyColors val="1"/>
        <c:ser>
          <c:idx val="0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dPt>
            <c:idx val="0"/>
            <c:bubble3D val="0"/>
            <c:spPr>
              <a:solidFill>
                <a:srgbClr val="7A2280"/>
              </a:solidFill>
            </c:spPr>
          </c:dPt>
          <c:dPt>
            <c:idx val="1"/>
            <c:bubble3D val="0"/>
            <c:spPr>
              <a:solidFill>
                <a:srgbClr val="3B0541"/>
              </a:solidFill>
            </c:spPr>
          </c:dPt>
          <c:dPt>
            <c:idx val="2"/>
            <c:bubble3D val="0"/>
            <c:spPr>
              <a:solidFill>
                <a:srgbClr val="F7911E"/>
              </a:solidFill>
            </c:spPr>
          </c:dPt>
          <c:dPt>
            <c:idx val="3"/>
            <c:bubble3D val="0"/>
            <c:spPr>
              <a:solidFill>
                <a:srgbClr val="EF5205"/>
              </a:solidFill>
            </c:spPr>
          </c:dPt>
          <c:dPt>
            <c:idx val="4"/>
            <c:bubble3D val="0"/>
            <c:spPr>
              <a:solidFill>
                <a:schemeClr val="tx1">
                  <a:lumMod val="65000"/>
                  <a:lumOff val="35000"/>
                </a:schemeClr>
              </a:solidFill>
            </c:spPr>
          </c:dPt>
          <c:dPt>
            <c:idx val="5"/>
            <c:bubble3D val="0"/>
            <c:spPr>
              <a:solidFill>
                <a:schemeClr val="tx1">
                  <a:lumMod val="50000"/>
                  <a:lumOff val="50000"/>
                </a:schemeClr>
              </a:solidFill>
            </c:spPr>
          </c:dPt>
          <c:dPt>
            <c:idx val="6"/>
            <c:bubble3D val="0"/>
            <c:spPr>
              <a:solidFill>
                <a:schemeClr val="tx1">
                  <a:lumMod val="65000"/>
                  <a:lumOff val="35000"/>
                </a:schemeClr>
              </a:solidFill>
            </c:spPr>
          </c:dPt>
          <c:dPt>
            <c:idx val="7"/>
            <c:bubble3D val="0"/>
            <c:spPr>
              <a:solidFill>
                <a:schemeClr val="tx1">
                  <a:lumMod val="50000"/>
                  <a:lumOff val="50000"/>
                </a:schemeClr>
              </a:solidFill>
            </c:spPr>
          </c:dPt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000">
                    <a:solidFill>
                      <a:schemeClr val="bg1"/>
                    </a:solidFill>
                  </a:defRPr>
                </a:pPr>
                <a:endParaRPr lang="hu-HU"/>
              </a:p>
            </c:txPr>
            <c:dLblPos val="inEnd"/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extLst>
              <c:ext xmlns:c15="http://schemas.microsoft.com/office/drawing/2012/chart" uri="{CE6537A1-D6FC-4f65-9D91-7224C49458BB}"/>
            </c:extLst>
          </c:dLbls>
          <c:cat>
            <c:strRef>
              <c:f>Munka1!$A$2:$A$5</c:f>
              <c:strCache>
                <c:ptCount val="4"/>
                <c:pt idx="0">
                  <c:v>Kategória 1</c:v>
                </c:pt>
                <c:pt idx="1">
                  <c:v>Kategória 2</c:v>
                </c:pt>
                <c:pt idx="2">
                  <c:v>Kategória 3</c:v>
                </c:pt>
                <c:pt idx="3">
                  <c:v>Kategória 4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23</c:v>
                </c:pt>
                <c:pt idx="1">
                  <c:v>30</c:v>
                </c:pt>
                <c:pt idx="2">
                  <c:v>40</c:v>
                </c:pt>
                <c:pt idx="3">
                  <c:v>7</c:v>
                </c:pt>
              </c:numCache>
            </c:numRef>
          </c:val>
        </c:ser>
        <c:dLbls>
          <c:dLblPos val="inEnd"/>
          <c:showLegendKey val="0"/>
          <c:showVal val="1"/>
          <c:showCatName val="0"/>
          <c:showSerName val="0"/>
          <c:showPercent val="0"/>
          <c:showBubbleSize val="0"/>
          <c:showLeaderLines val="1"/>
        </c:dLbls>
        <c:firstSliceAng val="0"/>
      </c:pieChart>
    </c:plotArea>
    <c:plotVisOnly val="1"/>
    <c:dispBlanksAs val="gap"/>
    <c:showDLblsOverMax val="0"/>
  </c:chart>
  <c:txPr>
    <a:bodyPr/>
    <a:lstStyle/>
    <a:p>
      <a:pPr>
        <a:defRPr sz="1800"/>
      </a:pPr>
      <a:endParaRPr lang="hu-HU"/>
    </a:p>
  </c:txPr>
  <c:externalData r:id="rId2">
    <c:autoUpdate val="0"/>
  </c:externalData>
</c:chartSpace>
</file>

<file path=ppt/charts/chart7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7.7596150921005289E-2"/>
          <c:y val="2.3137492428831013E-4"/>
          <c:w val="0.2303410534283267"/>
          <c:h val="0.99976862507571174"/>
        </c:manualLayout>
      </c:layout>
      <c:pieChart>
        <c:varyColors val="1"/>
        <c:ser>
          <c:idx val="0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dPt>
            <c:idx val="0"/>
            <c:bubble3D val="0"/>
            <c:spPr>
              <a:solidFill>
                <a:srgbClr val="7A2280"/>
              </a:solidFill>
            </c:spPr>
          </c:dPt>
          <c:dPt>
            <c:idx val="1"/>
            <c:bubble3D val="0"/>
            <c:spPr>
              <a:solidFill>
                <a:srgbClr val="3B0541"/>
              </a:solidFill>
            </c:spPr>
          </c:dPt>
          <c:dPt>
            <c:idx val="2"/>
            <c:bubble3D val="0"/>
            <c:spPr>
              <a:solidFill>
                <a:srgbClr val="F7911E"/>
              </a:solidFill>
            </c:spPr>
          </c:dPt>
          <c:dPt>
            <c:idx val="3"/>
            <c:bubble3D val="0"/>
            <c:spPr>
              <a:solidFill>
                <a:srgbClr val="EF5205"/>
              </a:solidFill>
            </c:spPr>
          </c:dPt>
          <c:dPt>
            <c:idx val="4"/>
            <c:bubble3D val="0"/>
            <c:spPr>
              <a:solidFill>
                <a:schemeClr val="tx1">
                  <a:lumMod val="65000"/>
                  <a:lumOff val="35000"/>
                </a:schemeClr>
              </a:solidFill>
            </c:spPr>
          </c:dPt>
          <c:dPt>
            <c:idx val="5"/>
            <c:bubble3D val="0"/>
            <c:spPr>
              <a:solidFill>
                <a:schemeClr val="tx1">
                  <a:lumMod val="50000"/>
                  <a:lumOff val="50000"/>
                </a:schemeClr>
              </a:solidFill>
            </c:spPr>
          </c:dPt>
          <c:dPt>
            <c:idx val="6"/>
            <c:bubble3D val="0"/>
            <c:spPr>
              <a:solidFill>
                <a:schemeClr val="tx1">
                  <a:lumMod val="65000"/>
                  <a:lumOff val="35000"/>
                </a:schemeClr>
              </a:solidFill>
            </c:spPr>
          </c:dPt>
          <c:dPt>
            <c:idx val="7"/>
            <c:bubble3D val="0"/>
            <c:spPr>
              <a:solidFill>
                <a:schemeClr val="tx1">
                  <a:lumMod val="50000"/>
                  <a:lumOff val="50000"/>
                </a:schemeClr>
              </a:solidFill>
            </c:spPr>
          </c:dPt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000">
                    <a:solidFill>
                      <a:schemeClr val="bg1"/>
                    </a:solidFill>
                  </a:defRPr>
                </a:pPr>
                <a:endParaRPr lang="hu-HU"/>
              </a:p>
            </c:txPr>
            <c:dLblPos val="inEnd"/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extLst>
              <c:ext xmlns:c15="http://schemas.microsoft.com/office/drawing/2012/chart" uri="{CE6537A1-D6FC-4f65-9D91-7224C49458BB}"/>
            </c:extLst>
          </c:dLbls>
          <c:cat>
            <c:strRef>
              <c:f>Munka1!$A$2:$A$5</c:f>
              <c:strCache>
                <c:ptCount val="4"/>
                <c:pt idx="0">
                  <c:v>Kategória 1</c:v>
                </c:pt>
                <c:pt idx="1">
                  <c:v>Kategória 2</c:v>
                </c:pt>
                <c:pt idx="2">
                  <c:v>Kategória 3</c:v>
                </c:pt>
                <c:pt idx="3">
                  <c:v>Kategória 4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23</c:v>
                </c:pt>
                <c:pt idx="1">
                  <c:v>30</c:v>
                </c:pt>
                <c:pt idx="2">
                  <c:v>40</c:v>
                </c:pt>
                <c:pt idx="3">
                  <c:v>7</c:v>
                </c:pt>
              </c:numCache>
            </c:numRef>
          </c:val>
        </c:ser>
        <c:dLbls>
          <c:dLblPos val="inEnd"/>
          <c:showLegendKey val="0"/>
          <c:showVal val="1"/>
          <c:showCatName val="0"/>
          <c:showSerName val="0"/>
          <c:showPercent val="0"/>
          <c:showBubbleSize val="0"/>
          <c:showLeaderLines val="1"/>
        </c:dLbls>
        <c:firstSliceAng val="0"/>
      </c:pieChart>
    </c:plotArea>
    <c:legend>
      <c:legendPos val="r"/>
      <c:layout>
        <c:manualLayout>
          <c:xMode val="edge"/>
          <c:yMode val="edge"/>
          <c:x val="0.70343235964852791"/>
          <c:y val="0"/>
          <c:w val="0.29459945012359801"/>
          <c:h val="1"/>
        </c:manualLayout>
      </c:layout>
      <c:overlay val="0"/>
      <c:txPr>
        <a:bodyPr/>
        <a:lstStyle/>
        <a:p>
          <a:pPr>
            <a:defRPr sz="1000"/>
          </a:pPr>
          <a:endParaRPr lang="hu-HU"/>
        </a:p>
      </c:txPr>
    </c:legend>
    <c:plotVisOnly val="1"/>
    <c:dispBlanksAs val="gap"/>
    <c:showDLblsOverMax val="0"/>
  </c:chart>
  <c:txPr>
    <a:bodyPr/>
    <a:lstStyle/>
    <a:p>
      <a:pPr>
        <a:defRPr sz="1800"/>
      </a:pPr>
      <a:endParaRPr lang="hu-HU"/>
    </a:p>
  </c:txPr>
  <c:externalData r:id="rId2">
    <c:autoUpdate val="0"/>
  </c:externalData>
</c:chartSpace>
</file>

<file path=ppt/charts/chart7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1.7224236363670931E-2"/>
          <c:y val="0.15810492151662853"/>
          <c:w val="0.80794501172046551"/>
          <c:h val="0.56090763268441191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spPr>
            <a:solidFill>
              <a:srgbClr val="F7911E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</c:ser>
        <c:ser>
          <c:idx val="1"/>
          <c:order val="1"/>
          <c:tx>
            <c:strRef>
              <c:f>Munka1!$C$1</c:f>
              <c:strCache>
                <c:ptCount val="1"/>
                <c:pt idx="0">
                  <c:v>Sorozat 2</c:v>
                </c:pt>
              </c:strCache>
            </c:strRef>
          </c:tx>
          <c:spPr>
            <a:solidFill>
              <a:srgbClr val="EF5205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Munka1!$C$2:$C$5</c:f>
              <c:numCache>
                <c:formatCode>General</c:formatCode>
                <c:ptCount val="4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</c:ser>
        <c:ser>
          <c:idx val="2"/>
          <c:order val="2"/>
          <c:tx>
            <c:strRef>
              <c:f>Munka1!$D$1</c:f>
              <c:strCache>
                <c:ptCount val="1"/>
                <c:pt idx="0">
                  <c:v>Sorozat 3</c:v>
                </c:pt>
              </c:strCache>
            </c:strRef>
          </c:tx>
          <c:spPr>
            <a:solidFill>
              <a:srgbClr val="C50017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Munka1!$D$2:$D$5</c:f>
              <c:numCache>
                <c:formatCode>General</c:formatCode>
                <c:ptCount val="4"/>
                <c:pt idx="0">
                  <c:v>1</c:v>
                </c:pt>
                <c:pt idx="1">
                  <c:v>1.5</c:v>
                </c:pt>
                <c:pt idx="2">
                  <c:v>2</c:v>
                </c:pt>
                <c:pt idx="3">
                  <c:v>5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0"/>
        <c:overlap val="100"/>
        <c:axId val="313826960"/>
        <c:axId val="313827352"/>
      </c:barChart>
      <c:catAx>
        <c:axId val="313826960"/>
        <c:scaling>
          <c:orientation val="minMax"/>
        </c:scaling>
        <c:delete val="0"/>
        <c:axPos val="b"/>
        <c:numFmt formatCode="General" sourceLinked="0"/>
        <c:majorTickMark val="none"/>
        <c:minorTickMark val="none"/>
        <c:tickLblPos val="nextTo"/>
        <c:spPr>
          <a:ln>
            <a:noFill/>
          </a:ln>
        </c:spPr>
        <c:txPr>
          <a:bodyPr/>
          <a:lstStyle/>
          <a:p>
            <a:pPr>
              <a:defRPr sz="1000">
                <a:solidFill>
                  <a:srgbClr val="333333"/>
                </a:solidFill>
              </a:defRPr>
            </a:pPr>
            <a:endParaRPr lang="hu-HU"/>
          </a:p>
        </c:txPr>
        <c:crossAx val="313827352"/>
        <c:crosses val="autoZero"/>
        <c:auto val="1"/>
        <c:lblAlgn val="ctr"/>
        <c:lblOffset val="100"/>
        <c:noMultiLvlLbl val="0"/>
      </c:catAx>
      <c:valAx>
        <c:axId val="313827352"/>
        <c:scaling>
          <c:orientation val="minMax"/>
        </c:scaling>
        <c:delete val="1"/>
        <c:axPos val="l"/>
        <c:numFmt formatCode="General" sourceLinked="1"/>
        <c:majorTickMark val="out"/>
        <c:minorTickMark val="none"/>
        <c:tickLblPos val="none"/>
        <c:crossAx val="313826960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hu-HU"/>
    </a:p>
  </c:txPr>
  <c:externalData r:id="rId2">
    <c:autoUpdate val="0"/>
  </c:externalData>
</c:chartSpace>
</file>

<file path=ppt/charts/chart7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1.7224236363670931E-2"/>
          <c:y val="0.15810492151662853"/>
          <c:w val="0.80794501172046551"/>
          <c:h val="0.56090763268441191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spPr>
            <a:solidFill>
              <a:srgbClr val="F7911E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</c:ser>
        <c:ser>
          <c:idx val="1"/>
          <c:order val="1"/>
          <c:tx>
            <c:strRef>
              <c:f>Munka1!$C$1</c:f>
              <c:strCache>
                <c:ptCount val="1"/>
                <c:pt idx="0">
                  <c:v>Sorozat 2</c:v>
                </c:pt>
              </c:strCache>
            </c:strRef>
          </c:tx>
          <c:spPr>
            <a:solidFill>
              <a:srgbClr val="EF5205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Munka1!$C$2:$C$5</c:f>
              <c:numCache>
                <c:formatCode>General</c:formatCode>
                <c:ptCount val="4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</c:ser>
        <c:ser>
          <c:idx val="2"/>
          <c:order val="2"/>
          <c:tx>
            <c:strRef>
              <c:f>Munka1!$D$1</c:f>
              <c:strCache>
                <c:ptCount val="1"/>
                <c:pt idx="0">
                  <c:v>Sorozat 3</c:v>
                </c:pt>
              </c:strCache>
            </c:strRef>
          </c:tx>
          <c:spPr>
            <a:solidFill>
              <a:srgbClr val="C50017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Munka1!$D$2:$D$5</c:f>
              <c:numCache>
                <c:formatCode>General</c:formatCode>
                <c:ptCount val="4"/>
                <c:pt idx="0">
                  <c:v>1</c:v>
                </c:pt>
                <c:pt idx="1">
                  <c:v>1.5</c:v>
                </c:pt>
                <c:pt idx="2">
                  <c:v>2</c:v>
                </c:pt>
                <c:pt idx="3">
                  <c:v>5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0"/>
        <c:overlap val="100"/>
        <c:axId val="313828136"/>
        <c:axId val="313828528"/>
      </c:barChart>
      <c:catAx>
        <c:axId val="313828136"/>
        <c:scaling>
          <c:orientation val="minMax"/>
        </c:scaling>
        <c:delete val="0"/>
        <c:axPos val="b"/>
        <c:numFmt formatCode="General" sourceLinked="0"/>
        <c:majorTickMark val="none"/>
        <c:minorTickMark val="none"/>
        <c:tickLblPos val="nextTo"/>
        <c:spPr>
          <a:ln>
            <a:noFill/>
          </a:ln>
        </c:spPr>
        <c:txPr>
          <a:bodyPr/>
          <a:lstStyle/>
          <a:p>
            <a:pPr>
              <a:defRPr sz="1000">
                <a:solidFill>
                  <a:srgbClr val="333333"/>
                </a:solidFill>
              </a:defRPr>
            </a:pPr>
            <a:endParaRPr lang="hu-HU"/>
          </a:p>
        </c:txPr>
        <c:crossAx val="313828528"/>
        <c:crosses val="autoZero"/>
        <c:auto val="1"/>
        <c:lblAlgn val="ctr"/>
        <c:lblOffset val="100"/>
        <c:noMultiLvlLbl val="0"/>
      </c:catAx>
      <c:valAx>
        <c:axId val="313828528"/>
        <c:scaling>
          <c:orientation val="minMax"/>
        </c:scaling>
        <c:delete val="1"/>
        <c:axPos val="l"/>
        <c:numFmt formatCode="General" sourceLinked="1"/>
        <c:majorTickMark val="out"/>
        <c:minorTickMark val="none"/>
        <c:tickLblPos val="none"/>
        <c:crossAx val="313828136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hu-HU"/>
    </a:p>
  </c:txPr>
  <c:externalData r:id="rId2">
    <c:autoUpdate val="0"/>
  </c:externalData>
</c:chartSpace>
</file>

<file path=ppt/charts/chart7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1.4878880237260124E-2"/>
          <c:y val="0"/>
          <c:w val="0.27266196490077094"/>
          <c:h val="1"/>
        </c:manualLayout>
      </c:layout>
      <c:pieChart>
        <c:varyColors val="1"/>
        <c:ser>
          <c:idx val="0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dPt>
            <c:idx val="0"/>
            <c:bubble3D val="0"/>
            <c:spPr>
              <a:solidFill>
                <a:srgbClr val="7A2280"/>
              </a:solidFill>
            </c:spPr>
          </c:dPt>
          <c:dPt>
            <c:idx val="1"/>
            <c:bubble3D val="0"/>
            <c:spPr>
              <a:solidFill>
                <a:srgbClr val="3B0541"/>
              </a:solidFill>
            </c:spPr>
          </c:dPt>
          <c:dPt>
            <c:idx val="2"/>
            <c:bubble3D val="0"/>
            <c:spPr>
              <a:solidFill>
                <a:srgbClr val="F7911E"/>
              </a:solidFill>
            </c:spPr>
          </c:dPt>
          <c:dPt>
            <c:idx val="3"/>
            <c:bubble3D val="0"/>
            <c:spPr>
              <a:solidFill>
                <a:srgbClr val="EF5205"/>
              </a:solidFill>
            </c:spPr>
          </c:dPt>
          <c:dPt>
            <c:idx val="4"/>
            <c:bubble3D val="0"/>
            <c:spPr>
              <a:solidFill>
                <a:schemeClr val="tx1">
                  <a:lumMod val="65000"/>
                  <a:lumOff val="35000"/>
                </a:schemeClr>
              </a:solidFill>
            </c:spPr>
          </c:dPt>
          <c:dPt>
            <c:idx val="5"/>
            <c:bubble3D val="0"/>
            <c:spPr>
              <a:solidFill>
                <a:schemeClr val="tx1">
                  <a:lumMod val="50000"/>
                  <a:lumOff val="50000"/>
                </a:schemeClr>
              </a:solidFill>
            </c:spPr>
          </c:dPt>
          <c:dPt>
            <c:idx val="6"/>
            <c:bubble3D val="0"/>
            <c:spPr>
              <a:solidFill>
                <a:schemeClr val="tx1">
                  <a:lumMod val="65000"/>
                  <a:lumOff val="35000"/>
                </a:schemeClr>
              </a:solidFill>
            </c:spPr>
          </c:dPt>
          <c:dPt>
            <c:idx val="7"/>
            <c:bubble3D val="0"/>
            <c:spPr>
              <a:solidFill>
                <a:schemeClr val="tx1">
                  <a:lumMod val="50000"/>
                  <a:lumOff val="50000"/>
                </a:schemeClr>
              </a:solidFill>
            </c:spPr>
          </c:dPt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000">
                    <a:solidFill>
                      <a:schemeClr val="bg1"/>
                    </a:solidFill>
                  </a:defRPr>
                </a:pPr>
                <a:endParaRPr lang="hu-HU"/>
              </a:p>
            </c:txPr>
            <c:dLblPos val="inEnd"/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extLst>
              <c:ext xmlns:c15="http://schemas.microsoft.com/office/drawing/2012/chart" uri="{CE6537A1-D6FC-4f65-9D91-7224C49458BB}"/>
            </c:extLst>
          </c:dLbls>
          <c:cat>
            <c:strRef>
              <c:f>Munka1!$A$2:$A$5</c:f>
              <c:strCache>
                <c:ptCount val="4"/>
                <c:pt idx="0">
                  <c:v>Kategória 1</c:v>
                </c:pt>
                <c:pt idx="1">
                  <c:v>Kategória 2</c:v>
                </c:pt>
                <c:pt idx="2">
                  <c:v>Kategória 3</c:v>
                </c:pt>
                <c:pt idx="3">
                  <c:v>Kategória 4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23</c:v>
                </c:pt>
                <c:pt idx="1">
                  <c:v>30</c:v>
                </c:pt>
                <c:pt idx="2">
                  <c:v>40</c:v>
                </c:pt>
                <c:pt idx="3">
                  <c:v>7</c:v>
                </c:pt>
              </c:numCache>
            </c:numRef>
          </c:val>
        </c:ser>
        <c:dLbls>
          <c:dLblPos val="inEnd"/>
          <c:showLegendKey val="0"/>
          <c:showVal val="1"/>
          <c:showCatName val="0"/>
          <c:showSerName val="0"/>
          <c:showPercent val="0"/>
          <c:showBubbleSize val="0"/>
          <c:showLeaderLines val="1"/>
        </c:dLbls>
        <c:firstSliceAng val="0"/>
      </c:pieChart>
    </c:plotArea>
    <c:plotVisOnly val="1"/>
    <c:dispBlanksAs val="gap"/>
    <c:showDLblsOverMax val="0"/>
  </c:chart>
  <c:txPr>
    <a:bodyPr/>
    <a:lstStyle/>
    <a:p>
      <a:pPr>
        <a:defRPr sz="1800"/>
      </a:pPr>
      <a:endParaRPr lang="hu-HU"/>
    </a:p>
  </c:txPr>
  <c:externalData r:id="rId2">
    <c:autoUpdate val="0"/>
  </c:externalData>
</c:chartSpace>
</file>

<file path=ppt/charts/chart7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7.7596150921005289E-2"/>
          <c:y val="2.3137492428831013E-4"/>
          <c:w val="0.2303410534283267"/>
          <c:h val="0.99976862507571174"/>
        </c:manualLayout>
      </c:layout>
      <c:pieChart>
        <c:varyColors val="1"/>
        <c:ser>
          <c:idx val="0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dPt>
            <c:idx val="0"/>
            <c:bubble3D val="0"/>
            <c:spPr>
              <a:solidFill>
                <a:srgbClr val="7A2280"/>
              </a:solidFill>
            </c:spPr>
          </c:dPt>
          <c:dPt>
            <c:idx val="1"/>
            <c:bubble3D val="0"/>
            <c:spPr>
              <a:solidFill>
                <a:srgbClr val="3B0541"/>
              </a:solidFill>
            </c:spPr>
          </c:dPt>
          <c:dPt>
            <c:idx val="2"/>
            <c:bubble3D val="0"/>
            <c:spPr>
              <a:solidFill>
                <a:srgbClr val="F7911E"/>
              </a:solidFill>
            </c:spPr>
          </c:dPt>
          <c:dPt>
            <c:idx val="3"/>
            <c:bubble3D val="0"/>
            <c:spPr>
              <a:solidFill>
                <a:srgbClr val="EF5205"/>
              </a:solidFill>
            </c:spPr>
          </c:dPt>
          <c:dPt>
            <c:idx val="4"/>
            <c:bubble3D val="0"/>
            <c:spPr>
              <a:solidFill>
                <a:schemeClr val="tx1">
                  <a:lumMod val="65000"/>
                  <a:lumOff val="35000"/>
                </a:schemeClr>
              </a:solidFill>
            </c:spPr>
          </c:dPt>
          <c:dPt>
            <c:idx val="5"/>
            <c:bubble3D val="0"/>
            <c:spPr>
              <a:solidFill>
                <a:schemeClr val="tx1">
                  <a:lumMod val="50000"/>
                  <a:lumOff val="50000"/>
                </a:schemeClr>
              </a:solidFill>
            </c:spPr>
          </c:dPt>
          <c:dPt>
            <c:idx val="6"/>
            <c:bubble3D val="0"/>
            <c:spPr>
              <a:solidFill>
                <a:schemeClr val="tx1">
                  <a:lumMod val="65000"/>
                  <a:lumOff val="35000"/>
                </a:schemeClr>
              </a:solidFill>
            </c:spPr>
          </c:dPt>
          <c:dPt>
            <c:idx val="7"/>
            <c:bubble3D val="0"/>
            <c:spPr>
              <a:solidFill>
                <a:schemeClr val="tx1">
                  <a:lumMod val="50000"/>
                  <a:lumOff val="50000"/>
                </a:schemeClr>
              </a:solidFill>
            </c:spPr>
          </c:dPt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000">
                    <a:solidFill>
                      <a:schemeClr val="bg1"/>
                    </a:solidFill>
                  </a:defRPr>
                </a:pPr>
                <a:endParaRPr lang="hu-HU"/>
              </a:p>
            </c:txPr>
            <c:dLblPos val="inEnd"/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extLst>
              <c:ext xmlns:c15="http://schemas.microsoft.com/office/drawing/2012/chart" uri="{CE6537A1-D6FC-4f65-9D91-7224C49458BB}"/>
            </c:extLst>
          </c:dLbls>
          <c:cat>
            <c:strRef>
              <c:f>Munka1!$A$2:$A$5</c:f>
              <c:strCache>
                <c:ptCount val="4"/>
                <c:pt idx="0">
                  <c:v>Kategória 1</c:v>
                </c:pt>
                <c:pt idx="1">
                  <c:v>Kategória 2</c:v>
                </c:pt>
                <c:pt idx="2">
                  <c:v>Kategória 3</c:v>
                </c:pt>
                <c:pt idx="3">
                  <c:v>Kategória 4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23</c:v>
                </c:pt>
                <c:pt idx="1">
                  <c:v>30</c:v>
                </c:pt>
                <c:pt idx="2">
                  <c:v>40</c:v>
                </c:pt>
                <c:pt idx="3">
                  <c:v>7</c:v>
                </c:pt>
              </c:numCache>
            </c:numRef>
          </c:val>
        </c:ser>
        <c:dLbls>
          <c:dLblPos val="inEnd"/>
          <c:showLegendKey val="0"/>
          <c:showVal val="1"/>
          <c:showCatName val="0"/>
          <c:showSerName val="0"/>
          <c:showPercent val="0"/>
          <c:showBubbleSize val="0"/>
          <c:showLeaderLines val="1"/>
        </c:dLbls>
        <c:firstSliceAng val="0"/>
      </c:pieChart>
    </c:plotArea>
    <c:legend>
      <c:legendPos val="r"/>
      <c:layout>
        <c:manualLayout>
          <c:xMode val="edge"/>
          <c:yMode val="edge"/>
          <c:x val="0.70343235964852791"/>
          <c:y val="0"/>
          <c:w val="0.29459945012359801"/>
          <c:h val="1"/>
        </c:manualLayout>
      </c:layout>
      <c:overlay val="0"/>
      <c:txPr>
        <a:bodyPr/>
        <a:lstStyle/>
        <a:p>
          <a:pPr>
            <a:defRPr sz="1000"/>
          </a:pPr>
          <a:endParaRPr lang="hu-HU"/>
        </a:p>
      </c:txPr>
    </c:legend>
    <c:plotVisOnly val="1"/>
    <c:dispBlanksAs val="gap"/>
    <c:showDLblsOverMax val="0"/>
  </c:chart>
  <c:txPr>
    <a:bodyPr/>
    <a:lstStyle/>
    <a:p>
      <a:pPr>
        <a:defRPr sz="1800"/>
      </a:pPr>
      <a:endParaRPr lang="hu-HU"/>
    </a:p>
  </c:txPr>
  <c:externalData r:id="rId2">
    <c:autoUpdate val="0"/>
  </c:externalData>
</c:chartSpace>
</file>

<file path=ppt/charts/chart7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1.7224236363670931E-2"/>
          <c:y val="0.15810492151662853"/>
          <c:w val="0.80794501172046551"/>
          <c:h val="0.56090763268441191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spPr>
            <a:solidFill>
              <a:srgbClr val="F7911E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</c:ser>
        <c:ser>
          <c:idx val="1"/>
          <c:order val="1"/>
          <c:tx>
            <c:strRef>
              <c:f>Munka1!$C$1</c:f>
              <c:strCache>
                <c:ptCount val="1"/>
                <c:pt idx="0">
                  <c:v>Sorozat 2</c:v>
                </c:pt>
              </c:strCache>
            </c:strRef>
          </c:tx>
          <c:spPr>
            <a:solidFill>
              <a:srgbClr val="EF5205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Munka1!$C$2:$C$5</c:f>
              <c:numCache>
                <c:formatCode>General</c:formatCode>
                <c:ptCount val="4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</c:ser>
        <c:ser>
          <c:idx val="2"/>
          <c:order val="2"/>
          <c:tx>
            <c:strRef>
              <c:f>Munka1!$D$1</c:f>
              <c:strCache>
                <c:ptCount val="1"/>
                <c:pt idx="0">
                  <c:v>Sorozat 3</c:v>
                </c:pt>
              </c:strCache>
            </c:strRef>
          </c:tx>
          <c:spPr>
            <a:solidFill>
              <a:srgbClr val="C50017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Munka1!$D$2:$D$5</c:f>
              <c:numCache>
                <c:formatCode>General</c:formatCode>
                <c:ptCount val="4"/>
                <c:pt idx="0">
                  <c:v>1</c:v>
                </c:pt>
                <c:pt idx="1">
                  <c:v>1.5</c:v>
                </c:pt>
                <c:pt idx="2">
                  <c:v>2</c:v>
                </c:pt>
                <c:pt idx="3">
                  <c:v>5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0"/>
        <c:overlap val="100"/>
        <c:axId val="313833232"/>
        <c:axId val="313833624"/>
      </c:barChart>
      <c:catAx>
        <c:axId val="313833232"/>
        <c:scaling>
          <c:orientation val="minMax"/>
        </c:scaling>
        <c:delete val="0"/>
        <c:axPos val="b"/>
        <c:numFmt formatCode="General" sourceLinked="0"/>
        <c:majorTickMark val="none"/>
        <c:minorTickMark val="none"/>
        <c:tickLblPos val="nextTo"/>
        <c:spPr>
          <a:ln>
            <a:noFill/>
          </a:ln>
        </c:spPr>
        <c:txPr>
          <a:bodyPr/>
          <a:lstStyle/>
          <a:p>
            <a:pPr>
              <a:defRPr sz="1000">
                <a:solidFill>
                  <a:srgbClr val="333333"/>
                </a:solidFill>
              </a:defRPr>
            </a:pPr>
            <a:endParaRPr lang="hu-HU"/>
          </a:p>
        </c:txPr>
        <c:crossAx val="313833624"/>
        <c:crosses val="autoZero"/>
        <c:auto val="1"/>
        <c:lblAlgn val="ctr"/>
        <c:lblOffset val="100"/>
        <c:noMultiLvlLbl val="0"/>
      </c:catAx>
      <c:valAx>
        <c:axId val="313833624"/>
        <c:scaling>
          <c:orientation val="minMax"/>
        </c:scaling>
        <c:delete val="1"/>
        <c:axPos val="l"/>
        <c:numFmt formatCode="General" sourceLinked="1"/>
        <c:majorTickMark val="out"/>
        <c:minorTickMark val="none"/>
        <c:tickLblPos val="none"/>
        <c:crossAx val="313833232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hu-HU"/>
    </a:p>
  </c:txPr>
  <c:externalData r:id="rId2">
    <c:autoUpdate val="0"/>
  </c:externalData>
</c:chartSpace>
</file>

<file path=ppt/charts/chart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1.6777399003025942E-2"/>
          <c:y val="6.1588841614973543E-2"/>
          <c:w val="0.92621500654176669"/>
          <c:h val="0.68134587025774318"/>
        </c:manualLayout>
      </c:layout>
      <c:barChart>
        <c:barDir val="bar"/>
        <c:grouping val="clustered"/>
        <c:varyColors val="0"/>
        <c:ser>
          <c:idx val="8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spPr>
            <a:solidFill>
              <a:srgbClr val="F7911E"/>
            </a:solidFill>
            <a:ln w="25527">
              <a:noFill/>
            </a:ln>
          </c:spPr>
          <c:invertIfNegative val="0"/>
          <c:dPt>
            <c:idx val="0"/>
            <c:invertIfNegative val="0"/>
            <c:bubble3D val="0"/>
            <c:spPr>
              <a:solidFill>
                <a:srgbClr val="EF5205"/>
              </a:solidFill>
              <a:ln w="25527">
                <a:noFill/>
              </a:ln>
            </c:spPr>
          </c:dPt>
          <c:dPt>
            <c:idx val="2"/>
            <c:invertIfNegative val="0"/>
            <c:bubble3D val="0"/>
            <c:spPr>
              <a:solidFill>
                <a:srgbClr val="3B0541"/>
              </a:solidFill>
              <a:ln w="25527">
                <a:noFill/>
              </a:ln>
            </c:spPr>
          </c:dPt>
          <c:dPt>
            <c:idx val="3"/>
            <c:invertIfNegative val="0"/>
            <c:bubble3D val="0"/>
            <c:spPr>
              <a:solidFill>
                <a:srgbClr val="7A2280"/>
              </a:solidFill>
              <a:ln w="25527">
                <a:noFill/>
              </a:ln>
            </c:spPr>
          </c:dPt>
          <c:dLbls>
            <c:numFmt formatCode="#,##0" sourceLinked="0"/>
            <c:spPr>
              <a:noFill/>
              <a:ln w="25527">
                <a:noFill/>
              </a:ln>
            </c:spPr>
            <c:txPr>
              <a:bodyPr/>
              <a:lstStyle/>
              <a:p>
                <a:pPr>
                  <a:defRPr sz="1000" b="0" i="0" u="none" strike="noStrike" baseline="0">
                    <a:solidFill>
                      <a:srgbClr val="FFFFFF"/>
                    </a:solidFill>
                    <a:latin typeface="+mn-lt"/>
                    <a:ea typeface="Arial"/>
                    <a:cs typeface="Arial"/>
                  </a:defRPr>
                </a:pPr>
                <a:endParaRPr lang="hu-H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Munka1!$A$2:$A$5</c:f>
              <c:strCache>
                <c:ptCount val="4"/>
                <c:pt idx="0">
                  <c:v>Kategória 1</c:v>
                </c:pt>
                <c:pt idx="1">
                  <c:v>Kategória 2</c:v>
                </c:pt>
                <c:pt idx="2">
                  <c:v>Kategória 3</c:v>
                </c:pt>
                <c:pt idx="3">
                  <c:v>Kategória 4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13</c:v>
                </c:pt>
                <c:pt idx="1">
                  <c:v>38</c:v>
                </c:pt>
                <c:pt idx="2">
                  <c:v>25</c:v>
                </c:pt>
                <c:pt idx="3">
                  <c:v>24</c:v>
                </c:pt>
              </c:numCache>
            </c:numRef>
          </c:val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19"/>
        <c:axId val="278563248"/>
        <c:axId val="278563632"/>
      </c:barChart>
      <c:catAx>
        <c:axId val="278563248"/>
        <c:scaling>
          <c:orientation val="maxMin"/>
        </c:scaling>
        <c:delete val="1"/>
        <c:axPos val="l"/>
        <c:numFmt formatCode="General" sourceLinked="1"/>
        <c:majorTickMark val="none"/>
        <c:minorTickMark val="none"/>
        <c:tickLblPos val="nextTo"/>
        <c:crossAx val="278563632"/>
        <c:crosses val="autoZero"/>
        <c:auto val="1"/>
        <c:lblAlgn val="ctr"/>
        <c:lblOffset val="100"/>
        <c:tickLblSkip val="1"/>
        <c:tickMarkSkip val="1"/>
        <c:noMultiLvlLbl val="0"/>
      </c:catAx>
      <c:valAx>
        <c:axId val="278563632"/>
        <c:scaling>
          <c:orientation val="minMax"/>
        </c:scaling>
        <c:delete val="0"/>
        <c:axPos val="t"/>
        <c:numFmt formatCode="General" sourceLinked="1"/>
        <c:majorTickMark val="none"/>
        <c:minorTickMark val="none"/>
        <c:tickLblPos val="none"/>
        <c:spPr>
          <a:ln w="9572">
            <a:noFill/>
          </a:ln>
        </c:spPr>
        <c:crossAx val="278563248"/>
        <c:crosses val="autoZero"/>
        <c:crossBetween val="between"/>
      </c:valAx>
      <c:spPr>
        <a:noFill/>
        <a:ln w="25527">
          <a:noFill/>
        </a:ln>
      </c:spPr>
    </c:plotArea>
    <c:plotVisOnly val="1"/>
    <c:dispBlanksAs val="gap"/>
    <c:showDLblsOverMax val="0"/>
  </c:chart>
  <c:spPr>
    <a:noFill/>
    <a:ln>
      <a:noFill/>
    </a:ln>
  </c:spPr>
  <c:txPr>
    <a:bodyPr/>
    <a:lstStyle/>
    <a:p>
      <a:pPr>
        <a:defRPr sz="1809" b="1" i="0" u="none" strike="noStrike" baseline="0">
          <a:solidFill>
            <a:schemeClr val="tx1"/>
          </a:solidFill>
          <a:latin typeface="Arial"/>
          <a:ea typeface="Arial"/>
          <a:cs typeface="Arial"/>
        </a:defRPr>
      </a:pPr>
      <a:endParaRPr lang="hu-HU"/>
    </a:p>
  </c:txPr>
  <c:externalData r:id="rId2">
    <c:autoUpdate val="0"/>
  </c:externalData>
</c:chartSpace>
</file>

<file path=ppt/charts/chart8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1.7224236363670931E-2"/>
          <c:y val="0.15810492151662853"/>
          <c:w val="0.80794501172046551"/>
          <c:h val="0.56090763268441191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spPr>
            <a:solidFill>
              <a:srgbClr val="F7911E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</c:ser>
        <c:ser>
          <c:idx val="1"/>
          <c:order val="1"/>
          <c:tx>
            <c:strRef>
              <c:f>Munka1!$C$1</c:f>
              <c:strCache>
                <c:ptCount val="1"/>
                <c:pt idx="0">
                  <c:v>Sorozat 2</c:v>
                </c:pt>
              </c:strCache>
            </c:strRef>
          </c:tx>
          <c:spPr>
            <a:solidFill>
              <a:srgbClr val="EF5205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Munka1!$C$2:$C$5</c:f>
              <c:numCache>
                <c:formatCode>General</c:formatCode>
                <c:ptCount val="4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</c:ser>
        <c:ser>
          <c:idx val="2"/>
          <c:order val="2"/>
          <c:tx>
            <c:strRef>
              <c:f>Munka1!$D$1</c:f>
              <c:strCache>
                <c:ptCount val="1"/>
                <c:pt idx="0">
                  <c:v>Sorozat 3</c:v>
                </c:pt>
              </c:strCache>
            </c:strRef>
          </c:tx>
          <c:spPr>
            <a:solidFill>
              <a:srgbClr val="C50017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Munka1!$D$2:$D$5</c:f>
              <c:numCache>
                <c:formatCode>General</c:formatCode>
                <c:ptCount val="4"/>
                <c:pt idx="0">
                  <c:v>1</c:v>
                </c:pt>
                <c:pt idx="1">
                  <c:v>1.5</c:v>
                </c:pt>
                <c:pt idx="2">
                  <c:v>2</c:v>
                </c:pt>
                <c:pt idx="3">
                  <c:v>5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0"/>
        <c:overlap val="100"/>
        <c:axId val="315280704"/>
        <c:axId val="315281096"/>
      </c:barChart>
      <c:catAx>
        <c:axId val="315280704"/>
        <c:scaling>
          <c:orientation val="minMax"/>
        </c:scaling>
        <c:delete val="0"/>
        <c:axPos val="b"/>
        <c:numFmt formatCode="General" sourceLinked="0"/>
        <c:majorTickMark val="none"/>
        <c:minorTickMark val="none"/>
        <c:tickLblPos val="nextTo"/>
        <c:spPr>
          <a:ln>
            <a:noFill/>
          </a:ln>
        </c:spPr>
        <c:txPr>
          <a:bodyPr/>
          <a:lstStyle/>
          <a:p>
            <a:pPr>
              <a:defRPr sz="1000">
                <a:solidFill>
                  <a:srgbClr val="333333"/>
                </a:solidFill>
              </a:defRPr>
            </a:pPr>
            <a:endParaRPr lang="hu-HU"/>
          </a:p>
        </c:txPr>
        <c:crossAx val="315281096"/>
        <c:crosses val="autoZero"/>
        <c:auto val="1"/>
        <c:lblAlgn val="ctr"/>
        <c:lblOffset val="100"/>
        <c:noMultiLvlLbl val="0"/>
      </c:catAx>
      <c:valAx>
        <c:axId val="315281096"/>
        <c:scaling>
          <c:orientation val="minMax"/>
        </c:scaling>
        <c:delete val="1"/>
        <c:axPos val="l"/>
        <c:numFmt formatCode="General" sourceLinked="1"/>
        <c:majorTickMark val="out"/>
        <c:minorTickMark val="none"/>
        <c:tickLblPos val="none"/>
        <c:crossAx val="31528070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hu-HU"/>
    </a:p>
  </c:txPr>
  <c:externalData r:id="rId2">
    <c:autoUpdate val="0"/>
  </c:externalData>
</c:chartSpace>
</file>

<file path=ppt/charts/chart8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1.7224236363670931E-2"/>
          <c:y val="2.4269712764777643E-2"/>
          <c:w val="0.80794501172046551"/>
          <c:h val="0.95146057447044474"/>
        </c:manualLayout>
      </c:layout>
      <c:barChart>
        <c:barDir val="bar"/>
        <c:grouping val="stacked"/>
        <c:varyColors val="0"/>
        <c:ser>
          <c:idx val="0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spPr>
            <a:solidFill>
              <a:srgbClr val="F7911E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</c:ser>
        <c:ser>
          <c:idx val="1"/>
          <c:order val="1"/>
          <c:tx>
            <c:strRef>
              <c:f>Munka1!$C$1</c:f>
              <c:strCache>
                <c:ptCount val="1"/>
                <c:pt idx="0">
                  <c:v>Sorozat 2</c:v>
                </c:pt>
              </c:strCache>
            </c:strRef>
          </c:tx>
          <c:spPr>
            <a:solidFill>
              <a:srgbClr val="EF5205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Munka1!$C$2:$C$5</c:f>
              <c:numCache>
                <c:formatCode>General</c:formatCode>
                <c:ptCount val="4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</c:ser>
        <c:ser>
          <c:idx val="2"/>
          <c:order val="2"/>
          <c:tx>
            <c:strRef>
              <c:f>Munka1!$D$1</c:f>
              <c:strCache>
                <c:ptCount val="1"/>
                <c:pt idx="0">
                  <c:v>Sorozat 3</c:v>
                </c:pt>
              </c:strCache>
            </c:strRef>
          </c:tx>
          <c:spPr>
            <a:solidFill>
              <a:srgbClr val="C50017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Munka1!$D$2:$D$5</c:f>
              <c:numCache>
                <c:formatCode>General</c:formatCode>
                <c:ptCount val="4"/>
                <c:pt idx="0">
                  <c:v>1</c:v>
                </c:pt>
                <c:pt idx="1">
                  <c:v>1.5</c:v>
                </c:pt>
                <c:pt idx="2">
                  <c:v>2</c:v>
                </c:pt>
                <c:pt idx="3">
                  <c:v>5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0"/>
        <c:overlap val="100"/>
        <c:axId val="315283056"/>
        <c:axId val="315283448"/>
      </c:barChart>
      <c:catAx>
        <c:axId val="315283056"/>
        <c:scaling>
          <c:orientation val="maxMin"/>
        </c:scaling>
        <c:delete val="0"/>
        <c:axPos val="l"/>
        <c:numFmt formatCode="General" sourceLinked="0"/>
        <c:majorTickMark val="none"/>
        <c:minorTickMark val="none"/>
        <c:tickLblPos val="nextTo"/>
        <c:spPr>
          <a:ln>
            <a:noFill/>
          </a:ln>
        </c:spPr>
        <c:txPr>
          <a:bodyPr/>
          <a:lstStyle/>
          <a:p>
            <a:pPr>
              <a:defRPr sz="1000">
                <a:solidFill>
                  <a:srgbClr val="333333"/>
                </a:solidFill>
              </a:defRPr>
            </a:pPr>
            <a:endParaRPr lang="hu-HU"/>
          </a:p>
        </c:txPr>
        <c:crossAx val="315283448"/>
        <c:crosses val="autoZero"/>
        <c:auto val="1"/>
        <c:lblAlgn val="ctr"/>
        <c:lblOffset val="100"/>
        <c:noMultiLvlLbl val="0"/>
      </c:catAx>
      <c:valAx>
        <c:axId val="315283448"/>
        <c:scaling>
          <c:orientation val="minMax"/>
        </c:scaling>
        <c:delete val="1"/>
        <c:axPos val="t"/>
        <c:numFmt formatCode="General" sourceLinked="1"/>
        <c:majorTickMark val="out"/>
        <c:minorTickMark val="none"/>
        <c:tickLblPos val="none"/>
        <c:crossAx val="315283056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hu-HU"/>
    </a:p>
  </c:txPr>
  <c:externalData r:id="rId2">
    <c:autoUpdate val="0"/>
  </c:externalData>
</c:chartSpace>
</file>

<file path=ppt/charts/chart8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1.7224236363670931E-2"/>
          <c:y val="2.4269712764777643E-2"/>
          <c:w val="0.80794501172046551"/>
          <c:h val="0.95146057447044474"/>
        </c:manualLayout>
      </c:layout>
      <c:barChart>
        <c:barDir val="bar"/>
        <c:grouping val="stacked"/>
        <c:varyColors val="0"/>
        <c:ser>
          <c:idx val="0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spPr>
            <a:solidFill>
              <a:srgbClr val="F7911E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2</c:v>
                </c:pt>
                <c:pt idx="1">
                  <c:v>2.5</c:v>
                </c:pt>
                <c:pt idx="2">
                  <c:v>3.5</c:v>
                </c:pt>
                <c:pt idx="3">
                  <c:v>5</c:v>
                </c:pt>
              </c:numCache>
            </c:numRef>
          </c:val>
        </c:ser>
        <c:ser>
          <c:idx val="1"/>
          <c:order val="1"/>
          <c:tx>
            <c:strRef>
              <c:f>Munka1!$C$1</c:f>
              <c:strCache>
                <c:ptCount val="1"/>
                <c:pt idx="0">
                  <c:v>Sorozat 2</c:v>
                </c:pt>
              </c:strCache>
            </c:strRef>
          </c:tx>
          <c:spPr>
            <a:solidFill>
              <a:srgbClr val="EF5205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Munka1!$C$2:$C$5</c:f>
              <c:numCache>
                <c:formatCode>General</c:formatCode>
                <c:ptCount val="4"/>
                <c:pt idx="0">
                  <c:v>2.4</c:v>
                </c:pt>
                <c:pt idx="1">
                  <c:v>3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</c:ser>
        <c:ser>
          <c:idx val="2"/>
          <c:order val="2"/>
          <c:tx>
            <c:strRef>
              <c:f>Munka1!$D$1</c:f>
              <c:strCache>
                <c:ptCount val="1"/>
                <c:pt idx="0">
                  <c:v>Sorozat 3</c:v>
                </c:pt>
              </c:strCache>
            </c:strRef>
          </c:tx>
          <c:spPr>
            <a:solidFill>
              <a:srgbClr val="C50017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Munka1!$D$2:$D$5</c:f>
              <c:numCache>
                <c:formatCode>General</c:formatCode>
                <c:ptCount val="4"/>
                <c:pt idx="0">
                  <c:v>1</c:v>
                </c:pt>
                <c:pt idx="1">
                  <c:v>1.5</c:v>
                </c:pt>
                <c:pt idx="2">
                  <c:v>5</c:v>
                </c:pt>
                <c:pt idx="3">
                  <c:v>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0"/>
        <c:overlap val="100"/>
        <c:axId val="315284232"/>
        <c:axId val="315284624"/>
      </c:barChart>
      <c:catAx>
        <c:axId val="315284232"/>
        <c:scaling>
          <c:orientation val="minMax"/>
        </c:scaling>
        <c:delete val="1"/>
        <c:axPos val="l"/>
        <c:numFmt formatCode="General" sourceLinked="0"/>
        <c:majorTickMark val="none"/>
        <c:minorTickMark val="none"/>
        <c:tickLblPos val="nextTo"/>
        <c:crossAx val="315284624"/>
        <c:crosses val="autoZero"/>
        <c:auto val="1"/>
        <c:lblAlgn val="ctr"/>
        <c:lblOffset val="100"/>
        <c:noMultiLvlLbl val="0"/>
      </c:catAx>
      <c:valAx>
        <c:axId val="315284624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one"/>
        <c:crossAx val="315284232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hu-HU"/>
    </a:p>
  </c:txPr>
  <c:externalData r:id="rId2">
    <c:autoUpdate val="0"/>
  </c:externalData>
</c:chartSpace>
</file>

<file path=ppt/charts/chart8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1.7224236363670931E-2"/>
          <c:y val="2.4269712764777643E-2"/>
          <c:w val="0.80794501172046551"/>
          <c:h val="0.95146057447044474"/>
        </c:manualLayout>
      </c:layout>
      <c:barChart>
        <c:barDir val="bar"/>
        <c:grouping val="stacked"/>
        <c:varyColors val="0"/>
        <c:ser>
          <c:idx val="0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spPr>
            <a:solidFill>
              <a:srgbClr val="F7911E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</c:ser>
        <c:ser>
          <c:idx val="1"/>
          <c:order val="1"/>
          <c:tx>
            <c:strRef>
              <c:f>Munka1!$C$1</c:f>
              <c:strCache>
                <c:ptCount val="1"/>
                <c:pt idx="0">
                  <c:v>Sorozat 2</c:v>
                </c:pt>
              </c:strCache>
            </c:strRef>
          </c:tx>
          <c:spPr>
            <a:solidFill>
              <a:srgbClr val="EF5205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Munka1!$C$2:$C$5</c:f>
              <c:numCache>
                <c:formatCode>General</c:formatCode>
                <c:ptCount val="4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</c:ser>
        <c:ser>
          <c:idx val="2"/>
          <c:order val="2"/>
          <c:tx>
            <c:strRef>
              <c:f>Munka1!$D$1</c:f>
              <c:strCache>
                <c:ptCount val="1"/>
                <c:pt idx="0">
                  <c:v>Sorozat 3</c:v>
                </c:pt>
              </c:strCache>
            </c:strRef>
          </c:tx>
          <c:spPr>
            <a:solidFill>
              <a:srgbClr val="C50017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Munka1!$D$2:$D$5</c:f>
              <c:numCache>
                <c:formatCode>General</c:formatCode>
                <c:ptCount val="4"/>
                <c:pt idx="0">
                  <c:v>1</c:v>
                </c:pt>
                <c:pt idx="1">
                  <c:v>1.5</c:v>
                </c:pt>
                <c:pt idx="2">
                  <c:v>2</c:v>
                </c:pt>
                <c:pt idx="3">
                  <c:v>5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0"/>
        <c:overlap val="100"/>
        <c:axId val="315285408"/>
        <c:axId val="315285800"/>
      </c:barChart>
      <c:catAx>
        <c:axId val="315285408"/>
        <c:scaling>
          <c:orientation val="minMax"/>
        </c:scaling>
        <c:delete val="1"/>
        <c:axPos val="l"/>
        <c:numFmt formatCode="General" sourceLinked="0"/>
        <c:majorTickMark val="none"/>
        <c:minorTickMark val="none"/>
        <c:tickLblPos val="nextTo"/>
        <c:crossAx val="315285800"/>
        <c:crosses val="autoZero"/>
        <c:auto val="1"/>
        <c:lblAlgn val="ctr"/>
        <c:lblOffset val="100"/>
        <c:noMultiLvlLbl val="0"/>
      </c:catAx>
      <c:valAx>
        <c:axId val="315285800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one"/>
        <c:crossAx val="315285408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hu-HU"/>
    </a:p>
  </c:txPr>
  <c:externalData r:id="rId2">
    <c:autoUpdate val="0"/>
  </c:externalData>
</c:chartSpace>
</file>

<file path=ppt/charts/chart8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1.7224236363670931E-2"/>
          <c:y val="2.4269712764777643E-2"/>
          <c:w val="0.80794501172046551"/>
          <c:h val="0.95146057447044474"/>
        </c:manualLayout>
      </c:layout>
      <c:barChart>
        <c:barDir val="bar"/>
        <c:grouping val="stacked"/>
        <c:varyColors val="0"/>
        <c:ser>
          <c:idx val="0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spPr>
            <a:solidFill>
              <a:srgbClr val="F7911E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0.5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</c:ser>
        <c:ser>
          <c:idx val="1"/>
          <c:order val="1"/>
          <c:tx>
            <c:strRef>
              <c:f>Munka1!$C$1</c:f>
              <c:strCache>
                <c:ptCount val="1"/>
                <c:pt idx="0">
                  <c:v>Sorozat 2</c:v>
                </c:pt>
              </c:strCache>
            </c:strRef>
          </c:tx>
          <c:spPr>
            <a:solidFill>
              <a:srgbClr val="EF5205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Munka1!$C$2:$C$5</c:f>
              <c:numCache>
                <c:formatCode>General</c:formatCode>
                <c:ptCount val="4"/>
                <c:pt idx="0">
                  <c:v>2.4</c:v>
                </c:pt>
                <c:pt idx="1">
                  <c:v>1.4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</c:ser>
        <c:ser>
          <c:idx val="2"/>
          <c:order val="2"/>
          <c:tx>
            <c:strRef>
              <c:f>Munka1!$D$1</c:f>
              <c:strCache>
                <c:ptCount val="1"/>
                <c:pt idx="0">
                  <c:v>Sorozat 3</c:v>
                </c:pt>
              </c:strCache>
            </c:strRef>
          </c:tx>
          <c:spPr>
            <a:solidFill>
              <a:srgbClr val="C50017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Munka1!$D$2:$D$5</c:f>
              <c:numCache>
                <c:formatCode>General</c:formatCode>
                <c:ptCount val="4"/>
                <c:pt idx="0">
                  <c:v>1</c:v>
                </c:pt>
                <c:pt idx="1">
                  <c:v>1.5</c:v>
                </c:pt>
                <c:pt idx="2">
                  <c:v>0.7</c:v>
                </c:pt>
                <c:pt idx="3">
                  <c:v>3.3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0"/>
        <c:overlap val="100"/>
        <c:axId val="315286584"/>
        <c:axId val="315286976"/>
      </c:barChart>
      <c:catAx>
        <c:axId val="315286584"/>
        <c:scaling>
          <c:orientation val="minMax"/>
        </c:scaling>
        <c:delete val="1"/>
        <c:axPos val="l"/>
        <c:numFmt formatCode="General" sourceLinked="0"/>
        <c:majorTickMark val="none"/>
        <c:minorTickMark val="none"/>
        <c:tickLblPos val="nextTo"/>
        <c:crossAx val="315286976"/>
        <c:crosses val="autoZero"/>
        <c:auto val="1"/>
        <c:lblAlgn val="ctr"/>
        <c:lblOffset val="100"/>
        <c:noMultiLvlLbl val="0"/>
      </c:catAx>
      <c:valAx>
        <c:axId val="315286976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one"/>
        <c:crossAx val="31528658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hu-HU"/>
    </a:p>
  </c:txPr>
  <c:externalData r:id="rId2">
    <c:autoUpdate val="0"/>
  </c:externalData>
</c:chartSpace>
</file>

<file path=ppt/charts/chart8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1.7224236363670931E-2"/>
          <c:y val="2.4269712764777643E-2"/>
          <c:w val="0.80794501172046551"/>
          <c:h val="0.95146057447044474"/>
        </c:manualLayout>
      </c:layout>
      <c:barChart>
        <c:barDir val="bar"/>
        <c:grouping val="stacked"/>
        <c:varyColors val="0"/>
        <c:ser>
          <c:idx val="0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spPr>
            <a:solidFill>
              <a:srgbClr val="F7911E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1</c:v>
                </c:pt>
                <c:pt idx="1">
                  <c:v>2.5</c:v>
                </c:pt>
                <c:pt idx="2">
                  <c:v>3.5</c:v>
                </c:pt>
                <c:pt idx="3">
                  <c:v>2</c:v>
                </c:pt>
              </c:numCache>
            </c:numRef>
          </c:val>
        </c:ser>
        <c:ser>
          <c:idx val="1"/>
          <c:order val="1"/>
          <c:tx>
            <c:strRef>
              <c:f>Munka1!$C$1</c:f>
              <c:strCache>
                <c:ptCount val="1"/>
                <c:pt idx="0">
                  <c:v>Sorozat 2</c:v>
                </c:pt>
              </c:strCache>
            </c:strRef>
          </c:tx>
          <c:spPr>
            <a:solidFill>
              <a:srgbClr val="EF5205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Munka1!$C$2:$C$5</c:f>
              <c:numCache>
                <c:formatCode>General</c:formatCode>
                <c:ptCount val="4"/>
                <c:pt idx="0">
                  <c:v>2.4</c:v>
                </c:pt>
                <c:pt idx="1">
                  <c:v>2.8</c:v>
                </c:pt>
                <c:pt idx="2">
                  <c:v>4.4000000000000004</c:v>
                </c:pt>
                <c:pt idx="3">
                  <c:v>2.8</c:v>
                </c:pt>
              </c:numCache>
            </c:numRef>
          </c:val>
        </c:ser>
        <c:ser>
          <c:idx val="2"/>
          <c:order val="2"/>
          <c:tx>
            <c:strRef>
              <c:f>Munka1!$D$1</c:f>
              <c:strCache>
                <c:ptCount val="1"/>
                <c:pt idx="0">
                  <c:v>Sorozat 3</c:v>
                </c:pt>
              </c:strCache>
            </c:strRef>
          </c:tx>
          <c:spPr>
            <a:solidFill>
              <a:srgbClr val="C50017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Munka1!$D$2:$D$5</c:f>
              <c:numCache>
                <c:formatCode>General</c:formatCode>
                <c:ptCount val="4"/>
                <c:pt idx="0">
                  <c:v>1</c:v>
                </c:pt>
                <c:pt idx="1">
                  <c:v>1.5</c:v>
                </c:pt>
                <c:pt idx="2">
                  <c:v>2</c:v>
                </c:pt>
                <c:pt idx="3">
                  <c:v>3.2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0"/>
        <c:overlap val="100"/>
        <c:axId val="315287760"/>
        <c:axId val="315288152"/>
      </c:barChart>
      <c:catAx>
        <c:axId val="315287760"/>
        <c:scaling>
          <c:orientation val="minMax"/>
        </c:scaling>
        <c:delete val="1"/>
        <c:axPos val="l"/>
        <c:numFmt formatCode="General" sourceLinked="0"/>
        <c:majorTickMark val="none"/>
        <c:minorTickMark val="none"/>
        <c:tickLblPos val="nextTo"/>
        <c:crossAx val="315288152"/>
        <c:crosses val="autoZero"/>
        <c:auto val="1"/>
        <c:lblAlgn val="ctr"/>
        <c:lblOffset val="100"/>
        <c:noMultiLvlLbl val="0"/>
      </c:catAx>
      <c:valAx>
        <c:axId val="315288152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one"/>
        <c:crossAx val="315287760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hu-HU"/>
    </a:p>
  </c:txPr>
  <c:externalData r:id="rId2">
    <c:autoUpdate val="0"/>
  </c:externalData>
</c:chartSpace>
</file>

<file path=ppt/charts/chart8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1.7224236363670931E-2"/>
          <c:y val="2.4269712764777643E-2"/>
          <c:w val="0.80794501172046551"/>
          <c:h val="0.95146057447044474"/>
        </c:manualLayout>
      </c:layout>
      <c:barChart>
        <c:barDir val="bar"/>
        <c:grouping val="stacked"/>
        <c:varyColors val="0"/>
        <c:ser>
          <c:idx val="0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spPr>
            <a:solidFill>
              <a:srgbClr val="F7911E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</c:ser>
        <c:ser>
          <c:idx val="1"/>
          <c:order val="1"/>
          <c:tx>
            <c:strRef>
              <c:f>Munka1!$C$1</c:f>
              <c:strCache>
                <c:ptCount val="1"/>
                <c:pt idx="0">
                  <c:v>Sorozat 2</c:v>
                </c:pt>
              </c:strCache>
            </c:strRef>
          </c:tx>
          <c:spPr>
            <a:solidFill>
              <a:srgbClr val="EF5205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Munka1!$C$2:$C$5</c:f>
              <c:numCache>
                <c:formatCode>General</c:formatCode>
                <c:ptCount val="4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</c:ser>
        <c:ser>
          <c:idx val="2"/>
          <c:order val="2"/>
          <c:tx>
            <c:strRef>
              <c:f>Munka1!$D$1</c:f>
              <c:strCache>
                <c:ptCount val="1"/>
                <c:pt idx="0">
                  <c:v>Sorozat 3</c:v>
                </c:pt>
              </c:strCache>
            </c:strRef>
          </c:tx>
          <c:spPr>
            <a:solidFill>
              <a:srgbClr val="C50017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Munka1!$D$2:$D$5</c:f>
              <c:numCache>
                <c:formatCode>General</c:formatCode>
                <c:ptCount val="4"/>
                <c:pt idx="0">
                  <c:v>1</c:v>
                </c:pt>
                <c:pt idx="1">
                  <c:v>1.5</c:v>
                </c:pt>
                <c:pt idx="2">
                  <c:v>2</c:v>
                </c:pt>
                <c:pt idx="3">
                  <c:v>5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0"/>
        <c:overlap val="100"/>
        <c:axId val="315595144"/>
        <c:axId val="315595536"/>
      </c:barChart>
      <c:catAx>
        <c:axId val="315595144"/>
        <c:scaling>
          <c:orientation val="maxMin"/>
        </c:scaling>
        <c:delete val="0"/>
        <c:axPos val="l"/>
        <c:numFmt formatCode="General" sourceLinked="0"/>
        <c:majorTickMark val="none"/>
        <c:minorTickMark val="none"/>
        <c:tickLblPos val="nextTo"/>
        <c:spPr>
          <a:ln>
            <a:noFill/>
          </a:ln>
        </c:spPr>
        <c:txPr>
          <a:bodyPr/>
          <a:lstStyle/>
          <a:p>
            <a:pPr>
              <a:defRPr sz="1000">
                <a:solidFill>
                  <a:srgbClr val="333333"/>
                </a:solidFill>
              </a:defRPr>
            </a:pPr>
            <a:endParaRPr lang="hu-HU"/>
          </a:p>
        </c:txPr>
        <c:crossAx val="315595536"/>
        <c:crosses val="autoZero"/>
        <c:auto val="1"/>
        <c:lblAlgn val="ctr"/>
        <c:lblOffset val="100"/>
        <c:noMultiLvlLbl val="0"/>
      </c:catAx>
      <c:valAx>
        <c:axId val="315595536"/>
        <c:scaling>
          <c:orientation val="minMax"/>
        </c:scaling>
        <c:delete val="1"/>
        <c:axPos val="t"/>
        <c:numFmt formatCode="General" sourceLinked="1"/>
        <c:majorTickMark val="out"/>
        <c:minorTickMark val="none"/>
        <c:tickLblPos val="none"/>
        <c:crossAx val="31559514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hu-HU"/>
    </a:p>
  </c:txPr>
  <c:externalData r:id="rId2">
    <c:autoUpdate val="0"/>
  </c:externalData>
</c:chartSpace>
</file>

<file path=ppt/charts/chart8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1.7224236363670931E-2"/>
          <c:y val="2.4269712764777643E-2"/>
          <c:w val="0.80794501172046551"/>
          <c:h val="0.95146057447044474"/>
        </c:manualLayout>
      </c:layout>
      <c:barChart>
        <c:barDir val="bar"/>
        <c:grouping val="stacked"/>
        <c:varyColors val="0"/>
        <c:ser>
          <c:idx val="0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spPr>
            <a:solidFill>
              <a:srgbClr val="F7911E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2</c:v>
                </c:pt>
                <c:pt idx="1">
                  <c:v>2.5</c:v>
                </c:pt>
                <c:pt idx="2">
                  <c:v>3.5</c:v>
                </c:pt>
                <c:pt idx="3">
                  <c:v>5</c:v>
                </c:pt>
              </c:numCache>
            </c:numRef>
          </c:val>
        </c:ser>
        <c:ser>
          <c:idx val="1"/>
          <c:order val="1"/>
          <c:tx>
            <c:strRef>
              <c:f>Munka1!$C$1</c:f>
              <c:strCache>
                <c:ptCount val="1"/>
                <c:pt idx="0">
                  <c:v>Sorozat 2</c:v>
                </c:pt>
              </c:strCache>
            </c:strRef>
          </c:tx>
          <c:spPr>
            <a:solidFill>
              <a:srgbClr val="EF5205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Munka1!$C$2:$C$5</c:f>
              <c:numCache>
                <c:formatCode>General</c:formatCode>
                <c:ptCount val="4"/>
                <c:pt idx="0">
                  <c:v>2.4</c:v>
                </c:pt>
                <c:pt idx="1">
                  <c:v>3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</c:ser>
        <c:ser>
          <c:idx val="2"/>
          <c:order val="2"/>
          <c:tx>
            <c:strRef>
              <c:f>Munka1!$D$1</c:f>
              <c:strCache>
                <c:ptCount val="1"/>
                <c:pt idx="0">
                  <c:v>Sorozat 3</c:v>
                </c:pt>
              </c:strCache>
            </c:strRef>
          </c:tx>
          <c:spPr>
            <a:solidFill>
              <a:srgbClr val="C50017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Munka1!$D$2:$D$5</c:f>
              <c:numCache>
                <c:formatCode>General</c:formatCode>
                <c:ptCount val="4"/>
                <c:pt idx="0">
                  <c:v>1</c:v>
                </c:pt>
                <c:pt idx="1">
                  <c:v>1.5</c:v>
                </c:pt>
                <c:pt idx="2">
                  <c:v>5</c:v>
                </c:pt>
                <c:pt idx="3">
                  <c:v>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0"/>
        <c:overlap val="100"/>
        <c:axId val="315719384"/>
        <c:axId val="315719776"/>
      </c:barChart>
      <c:catAx>
        <c:axId val="315719384"/>
        <c:scaling>
          <c:orientation val="minMax"/>
        </c:scaling>
        <c:delete val="1"/>
        <c:axPos val="l"/>
        <c:numFmt formatCode="General" sourceLinked="0"/>
        <c:majorTickMark val="none"/>
        <c:minorTickMark val="none"/>
        <c:tickLblPos val="nextTo"/>
        <c:crossAx val="315719776"/>
        <c:crosses val="autoZero"/>
        <c:auto val="1"/>
        <c:lblAlgn val="ctr"/>
        <c:lblOffset val="100"/>
        <c:noMultiLvlLbl val="0"/>
      </c:catAx>
      <c:valAx>
        <c:axId val="315719776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one"/>
        <c:crossAx val="31571938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hu-HU"/>
    </a:p>
  </c:txPr>
  <c:externalData r:id="rId2">
    <c:autoUpdate val="0"/>
  </c:externalData>
</c:chartSpace>
</file>

<file path=ppt/charts/chart8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1.7224236363670931E-2"/>
          <c:y val="2.4269712764777643E-2"/>
          <c:w val="0.80794501172046551"/>
          <c:h val="0.95146057447044474"/>
        </c:manualLayout>
      </c:layout>
      <c:barChart>
        <c:barDir val="bar"/>
        <c:grouping val="stacked"/>
        <c:varyColors val="0"/>
        <c:ser>
          <c:idx val="0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spPr>
            <a:solidFill>
              <a:srgbClr val="F7911E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</c:ser>
        <c:ser>
          <c:idx val="1"/>
          <c:order val="1"/>
          <c:tx>
            <c:strRef>
              <c:f>Munka1!$C$1</c:f>
              <c:strCache>
                <c:ptCount val="1"/>
                <c:pt idx="0">
                  <c:v>Sorozat 2</c:v>
                </c:pt>
              </c:strCache>
            </c:strRef>
          </c:tx>
          <c:spPr>
            <a:solidFill>
              <a:srgbClr val="EF5205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Munka1!$C$2:$C$5</c:f>
              <c:numCache>
                <c:formatCode>General</c:formatCode>
                <c:ptCount val="4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</c:ser>
        <c:ser>
          <c:idx val="2"/>
          <c:order val="2"/>
          <c:tx>
            <c:strRef>
              <c:f>Munka1!$D$1</c:f>
              <c:strCache>
                <c:ptCount val="1"/>
                <c:pt idx="0">
                  <c:v>Sorozat 3</c:v>
                </c:pt>
              </c:strCache>
            </c:strRef>
          </c:tx>
          <c:spPr>
            <a:solidFill>
              <a:srgbClr val="C50017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Munka1!$D$2:$D$5</c:f>
              <c:numCache>
                <c:formatCode>General</c:formatCode>
                <c:ptCount val="4"/>
                <c:pt idx="0">
                  <c:v>1</c:v>
                </c:pt>
                <c:pt idx="1">
                  <c:v>1.5</c:v>
                </c:pt>
                <c:pt idx="2">
                  <c:v>2</c:v>
                </c:pt>
                <c:pt idx="3">
                  <c:v>5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0"/>
        <c:overlap val="100"/>
        <c:axId val="315720560"/>
        <c:axId val="315720952"/>
      </c:barChart>
      <c:catAx>
        <c:axId val="315720560"/>
        <c:scaling>
          <c:orientation val="minMax"/>
        </c:scaling>
        <c:delete val="1"/>
        <c:axPos val="l"/>
        <c:numFmt formatCode="General" sourceLinked="0"/>
        <c:majorTickMark val="none"/>
        <c:minorTickMark val="none"/>
        <c:tickLblPos val="nextTo"/>
        <c:crossAx val="315720952"/>
        <c:crosses val="autoZero"/>
        <c:auto val="1"/>
        <c:lblAlgn val="ctr"/>
        <c:lblOffset val="100"/>
        <c:noMultiLvlLbl val="0"/>
      </c:catAx>
      <c:valAx>
        <c:axId val="315720952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one"/>
        <c:crossAx val="315720560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hu-HU"/>
    </a:p>
  </c:txPr>
  <c:externalData r:id="rId2">
    <c:autoUpdate val="0"/>
  </c:externalData>
</c:chartSpace>
</file>

<file path=ppt/charts/chart8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1.7224236363670931E-2"/>
          <c:y val="2.4269712764777643E-2"/>
          <c:w val="0.80794501172046551"/>
          <c:h val="0.95146057447044474"/>
        </c:manualLayout>
      </c:layout>
      <c:barChart>
        <c:barDir val="bar"/>
        <c:grouping val="stacked"/>
        <c:varyColors val="0"/>
        <c:ser>
          <c:idx val="0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spPr>
            <a:solidFill>
              <a:srgbClr val="F7911E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0.5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</c:ser>
        <c:ser>
          <c:idx val="1"/>
          <c:order val="1"/>
          <c:tx>
            <c:strRef>
              <c:f>Munka1!$C$1</c:f>
              <c:strCache>
                <c:ptCount val="1"/>
                <c:pt idx="0">
                  <c:v>Sorozat 2</c:v>
                </c:pt>
              </c:strCache>
            </c:strRef>
          </c:tx>
          <c:spPr>
            <a:solidFill>
              <a:srgbClr val="EF5205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Munka1!$C$2:$C$5</c:f>
              <c:numCache>
                <c:formatCode>General</c:formatCode>
                <c:ptCount val="4"/>
                <c:pt idx="0">
                  <c:v>2.4</c:v>
                </c:pt>
                <c:pt idx="1">
                  <c:v>1.4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</c:ser>
        <c:ser>
          <c:idx val="2"/>
          <c:order val="2"/>
          <c:tx>
            <c:strRef>
              <c:f>Munka1!$D$1</c:f>
              <c:strCache>
                <c:ptCount val="1"/>
                <c:pt idx="0">
                  <c:v>Sorozat 3</c:v>
                </c:pt>
              </c:strCache>
            </c:strRef>
          </c:tx>
          <c:spPr>
            <a:solidFill>
              <a:srgbClr val="C50017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Munka1!$D$2:$D$5</c:f>
              <c:numCache>
                <c:formatCode>General</c:formatCode>
                <c:ptCount val="4"/>
                <c:pt idx="0">
                  <c:v>1</c:v>
                </c:pt>
                <c:pt idx="1">
                  <c:v>1.5</c:v>
                </c:pt>
                <c:pt idx="2">
                  <c:v>0.7</c:v>
                </c:pt>
                <c:pt idx="3">
                  <c:v>3.3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0"/>
        <c:overlap val="100"/>
        <c:axId val="315721736"/>
        <c:axId val="315722128"/>
      </c:barChart>
      <c:catAx>
        <c:axId val="315721736"/>
        <c:scaling>
          <c:orientation val="minMax"/>
        </c:scaling>
        <c:delete val="1"/>
        <c:axPos val="l"/>
        <c:numFmt formatCode="General" sourceLinked="0"/>
        <c:majorTickMark val="none"/>
        <c:minorTickMark val="none"/>
        <c:tickLblPos val="nextTo"/>
        <c:crossAx val="315722128"/>
        <c:crosses val="autoZero"/>
        <c:auto val="1"/>
        <c:lblAlgn val="ctr"/>
        <c:lblOffset val="100"/>
        <c:noMultiLvlLbl val="0"/>
      </c:catAx>
      <c:valAx>
        <c:axId val="315722128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one"/>
        <c:crossAx val="315721736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hu-HU"/>
    </a:p>
  </c:txPr>
  <c:externalData r:id="rId2">
    <c:autoUpdate val="0"/>
  </c:externalData>
</c:chartSpace>
</file>

<file path=ppt/charts/chart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4.890554537405019E-3"/>
          <c:y val="6.9612911296752844E-2"/>
          <c:w val="0.92621500654176669"/>
          <c:h val="0.68134587025774318"/>
        </c:manualLayout>
      </c:layout>
      <c:barChart>
        <c:barDir val="bar"/>
        <c:grouping val="clustered"/>
        <c:varyColors val="0"/>
        <c:ser>
          <c:idx val="8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spPr>
            <a:solidFill>
              <a:srgbClr val="F7911E"/>
            </a:solidFill>
            <a:ln w="25527">
              <a:noFill/>
            </a:ln>
          </c:spPr>
          <c:invertIfNegative val="0"/>
          <c:dPt>
            <c:idx val="0"/>
            <c:invertIfNegative val="0"/>
            <c:bubble3D val="0"/>
            <c:spPr>
              <a:solidFill>
                <a:srgbClr val="EF5205"/>
              </a:solidFill>
              <a:ln w="25527">
                <a:noFill/>
              </a:ln>
            </c:spPr>
          </c:dPt>
          <c:dPt>
            <c:idx val="2"/>
            <c:invertIfNegative val="0"/>
            <c:bubble3D val="0"/>
            <c:spPr>
              <a:solidFill>
                <a:srgbClr val="3B0541"/>
              </a:solidFill>
              <a:ln w="25527">
                <a:noFill/>
              </a:ln>
            </c:spPr>
          </c:dPt>
          <c:dPt>
            <c:idx val="3"/>
            <c:invertIfNegative val="0"/>
            <c:bubble3D val="0"/>
            <c:spPr>
              <a:solidFill>
                <a:srgbClr val="7A2280"/>
              </a:solidFill>
              <a:ln w="25527">
                <a:noFill/>
              </a:ln>
            </c:spPr>
          </c:dPt>
          <c:dLbls>
            <c:numFmt formatCode="#,##0" sourceLinked="0"/>
            <c:spPr>
              <a:noFill/>
              <a:ln w="25527">
                <a:noFill/>
              </a:ln>
            </c:spPr>
            <c:txPr>
              <a:bodyPr/>
              <a:lstStyle/>
              <a:p>
                <a:pPr>
                  <a:defRPr sz="1000" b="0" i="0" u="none" strike="noStrike" baseline="0">
                    <a:solidFill>
                      <a:srgbClr val="FFFFFF"/>
                    </a:solidFill>
                    <a:latin typeface="+mn-lt"/>
                    <a:ea typeface="Arial"/>
                    <a:cs typeface="Arial"/>
                  </a:defRPr>
                </a:pPr>
                <a:endParaRPr lang="hu-H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Munka1!$A$2:$A$5</c:f>
              <c:strCache>
                <c:ptCount val="4"/>
                <c:pt idx="0">
                  <c:v>Kategória 1</c:v>
                </c:pt>
                <c:pt idx="1">
                  <c:v>Kategória 2</c:v>
                </c:pt>
                <c:pt idx="2">
                  <c:v>Kategória 3</c:v>
                </c:pt>
                <c:pt idx="3">
                  <c:v>Kategória 4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25</c:v>
                </c:pt>
                <c:pt idx="1">
                  <c:v>12</c:v>
                </c:pt>
                <c:pt idx="2">
                  <c:v>45</c:v>
                </c:pt>
                <c:pt idx="3">
                  <c:v>18</c:v>
                </c:pt>
              </c:numCache>
            </c:numRef>
          </c:val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19"/>
        <c:axId val="166029880"/>
        <c:axId val="166030272"/>
      </c:barChart>
      <c:catAx>
        <c:axId val="166029880"/>
        <c:scaling>
          <c:orientation val="maxMin"/>
        </c:scaling>
        <c:delete val="1"/>
        <c:axPos val="l"/>
        <c:numFmt formatCode="General" sourceLinked="1"/>
        <c:majorTickMark val="none"/>
        <c:minorTickMark val="none"/>
        <c:tickLblPos val="nextTo"/>
        <c:crossAx val="166030272"/>
        <c:crosses val="autoZero"/>
        <c:auto val="1"/>
        <c:lblAlgn val="ctr"/>
        <c:lblOffset val="100"/>
        <c:tickLblSkip val="1"/>
        <c:tickMarkSkip val="1"/>
        <c:noMultiLvlLbl val="0"/>
      </c:catAx>
      <c:valAx>
        <c:axId val="166030272"/>
        <c:scaling>
          <c:orientation val="minMax"/>
        </c:scaling>
        <c:delete val="0"/>
        <c:axPos val="t"/>
        <c:numFmt formatCode="General" sourceLinked="1"/>
        <c:majorTickMark val="none"/>
        <c:minorTickMark val="none"/>
        <c:tickLblPos val="none"/>
        <c:spPr>
          <a:ln w="9572">
            <a:noFill/>
          </a:ln>
        </c:spPr>
        <c:crossAx val="166029880"/>
        <c:crosses val="autoZero"/>
        <c:crossBetween val="between"/>
      </c:valAx>
      <c:spPr>
        <a:noFill/>
        <a:ln w="25527">
          <a:noFill/>
        </a:ln>
      </c:spPr>
    </c:plotArea>
    <c:plotVisOnly val="1"/>
    <c:dispBlanksAs val="gap"/>
    <c:showDLblsOverMax val="0"/>
  </c:chart>
  <c:spPr>
    <a:noFill/>
    <a:ln>
      <a:noFill/>
    </a:ln>
  </c:spPr>
  <c:txPr>
    <a:bodyPr/>
    <a:lstStyle/>
    <a:p>
      <a:pPr>
        <a:defRPr sz="1809" b="1" i="0" u="none" strike="noStrike" baseline="0">
          <a:solidFill>
            <a:schemeClr val="tx1"/>
          </a:solidFill>
          <a:latin typeface="Arial"/>
          <a:ea typeface="Arial"/>
          <a:cs typeface="Arial"/>
        </a:defRPr>
      </a:pPr>
      <a:endParaRPr lang="hu-HU"/>
    </a:p>
  </c:txPr>
  <c:externalData r:id="rId2">
    <c:autoUpdate val="0"/>
  </c:externalData>
</c:chartSpace>
</file>

<file path=ppt/charts/chart9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1.7224236363670931E-2"/>
          <c:y val="2.4269712764777643E-2"/>
          <c:w val="0.80794501172046551"/>
          <c:h val="0.95146057447044474"/>
        </c:manualLayout>
      </c:layout>
      <c:barChart>
        <c:barDir val="bar"/>
        <c:grouping val="stacked"/>
        <c:varyColors val="0"/>
        <c:ser>
          <c:idx val="0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spPr>
            <a:solidFill>
              <a:srgbClr val="F7911E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1</c:v>
                </c:pt>
                <c:pt idx="1">
                  <c:v>2.5</c:v>
                </c:pt>
                <c:pt idx="2">
                  <c:v>3.5</c:v>
                </c:pt>
                <c:pt idx="3">
                  <c:v>2</c:v>
                </c:pt>
              </c:numCache>
            </c:numRef>
          </c:val>
        </c:ser>
        <c:ser>
          <c:idx val="1"/>
          <c:order val="1"/>
          <c:tx>
            <c:strRef>
              <c:f>Munka1!$C$1</c:f>
              <c:strCache>
                <c:ptCount val="1"/>
                <c:pt idx="0">
                  <c:v>Sorozat 2</c:v>
                </c:pt>
              </c:strCache>
            </c:strRef>
          </c:tx>
          <c:spPr>
            <a:solidFill>
              <a:srgbClr val="EF5205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Munka1!$C$2:$C$5</c:f>
              <c:numCache>
                <c:formatCode>General</c:formatCode>
                <c:ptCount val="4"/>
                <c:pt idx="0">
                  <c:v>2.4</c:v>
                </c:pt>
                <c:pt idx="1">
                  <c:v>2.8</c:v>
                </c:pt>
                <c:pt idx="2">
                  <c:v>4.4000000000000004</c:v>
                </c:pt>
                <c:pt idx="3">
                  <c:v>2.8</c:v>
                </c:pt>
              </c:numCache>
            </c:numRef>
          </c:val>
        </c:ser>
        <c:ser>
          <c:idx val="2"/>
          <c:order val="2"/>
          <c:tx>
            <c:strRef>
              <c:f>Munka1!$D$1</c:f>
              <c:strCache>
                <c:ptCount val="1"/>
                <c:pt idx="0">
                  <c:v>Sorozat 3</c:v>
                </c:pt>
              </c:strCache>
            </c:strRef>
          </c:tx>
          <c:spPr>
            <a:solidFill>
              <a:srgbClr val="C50017"/>
            </a:solidFill>
          </c:spPr>
          <c:invertIfNegative val="0"/>
          <c:cat>
            <c:strRef>
              <c:f>Munka1!$A$2:$A$5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Munka1!$D$2:$D$5</c:f>
              <c:numCache>
                <c:formatCode>General</c:formatCode>
                <c:ptCount val="4"/>
                <c:pt idx="0">
                  <c:v>1</c:v>
                </c:pt>
                <c:pt idx="1">
                  <c:v>1.5</c:v>
                </c:pt>
                <c:pt idx="2">
                  <c:v>2</c:v>
                </c:pt>
                <c:pt idx="3">
                  <c:v>3.2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0"/>
        <c:overlap val="100"/>
        <c:axId val="320575616"/>
        <c:axId val="320576008"/>
      </c:barChart>
      <c:catAx>
        <c:axId val="320575616"/>
        <c:scaling>
          <c:orientation val="minMax"/>
        </c:scaling>
        <c:delete val="1"/>
        <c:axPos val="l"/>
        <c:numFmt formatCode="General" sourceLinked="0"/>
        <c:majorTickMark val="none"/>
        <c:minorTickMark val="none"/>
        <c:tickLblPos val="nextTo"/>
        <c:crossAx val="320576008"/>
        <c:crosses val="autoZero"/>
        <c:auto val="1"/>
        <c:lblAlgn val="ctr"/>
        <c:lblOffset val="100"/>
        <c:noMultiLvlLbl val="0"/>
      </c:catAx>
      <c:valAx>
        <c:axId val="320576008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one"/>
        <c:crossAx val="320575616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hu-HU"/>
    </a:p>
  </c:txPr>
  <c:externalData r:id="rId2">
    <c:autoUpdate val="0"/>
  </c:externalData>
</c:chartSpace>
</file>

<file path=ppt/charts/chart9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6.204483647327267E-2"/>
          <c:y val="3.2336369001060164E-3"/>
          <c:w val="0.28926802843181781"/>
          <c:h val="0.83501817736100348"/>
        </c:manualLayout>
      </c:layout>
      <c:pieChart>
        <c:varyColors val="1"/>
        <c:ser>
          <c:idx val="0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dPt>
            <c:idx val="0"/>
            <c:bubble3D val="0"/>
            <c:spPr>
              <a:solidFill>
                <a:srgbClr val="7A2280"/>
              </a:solidFill>
            </c:spPr>
          </c:dPt>
          <c:dPt>
            <c:idx val="1"/>
            <c:bubble3D val="0"/>
            <c:spPr>
              <a:solidFill>
                <a:srgbClr val="3B0541"/>
              </a:solidFill>
            </c:spPr>
          </c:dPt>
          <c:dPt>
            <c:idx val="2"/>
            <c:bubble3D val="0"/>
            <c:spPr>
              <a:solidFill>
                <a:srgbClr val="F7911E"/>
              </a:solidFill>
            </c:spPr>
          </c:dPt>
          <c:dPt>
            <c:idx val="3"/>
            <c:bubble3D val="0"/>
            <c:spPr>
              <a:solidFill>
                <a:srgbClr val="EF5205"/>
              </a:solidFill>
            </c:spPr>
          </c:dPt>
          <c:dPt>
            <c:idx val="4"/>
            <c:bubble3D val="0"/>
            <c:spPr>
              <a:solidFill>
                <a:schemeClr val="tx1">
                  <a:lumMod val="65000"/>
                  <a:lumOff val="35000"/>
                </a:schemeClr>
              </a:solidFill>
            </c:spPr>
          </c:dPt>
          <c:dPt>
            <c:idx val="5"/>
            <c:bubble3D val="0"/>
            <c:spPr>
              <a:solidFill>
                <a:schemeClr val="tx1">
                  <a:lumMod val="50000"/>
                  <a:lumOff val="50000"/>
                </a:schemeClr>
              </a:solidFill>
            </c:spPr>
          </c:dPt>
          <c:dPt>
            <c:idx val="6"/>
            <c:bubble3D val="0"/>
            <c:spPr>
              <a:solidFill>
                <a:schemeClr val="tx1">
                  <a:lumMod val="65000"/>
                  <a:lumOff val="35000"/>
                </a:schemeClr>
              </a:solidFill>
            </c:spPr>
          </c:dPt>
          <c:dPt>
            <c:idx val="7"/>
            <c:bubble3D val="0"/>
            <c:spPr>
              <a:solidFill>
                <a:schemeClr val="tx1">
                  <a:lumMod val="50000"/>
                  <a:lumOff val="50000"/>
                </a:schemeClr>
              </a:solidFill>
            </c:spPr>
          </c:dPt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000">
                    <a:solidFill>
                      <a:schemeClr val="bg1"/>
                    </a:solidFill>
                  </a:defRPr>
                </a:pPr>
                <a:endParaRPr lang="hu-HU"/>
              </a:p>
            </c:txPr>
            <c:dLblPos val="inEnd"/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extLst>
              <c:ext xmlns:c15="http://schemas.microsoft.com/office/drawing/2012/chart" uri="{CE6537A1-D6FC-4f65-9D91-7224C49458BB}"/>
            </c:extLst>
          </c:dLbls>
          <c:cat>
            <c:strRef>
              <c:f>Munka1!$A$2:$A$5</c:f>
              <c:strCache>
                <c:ptCount val="4"/>
                <c:pt idx="0">
                  <c:v>Kategória 1</c:v>
                </c:pt>
                <c:pt idx="1">
                  <c:v>Kategória 2</c:v>
                </c:pt>
                <c:pt idx="2">
                  <c:v>Kategória 3</c:v>
                </c:pt>
                <c:pt idx="3">
                  <c:v>Kategória 4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23</c:v>
                </c:pt>
                <c:pt idx="1">
                  <c:v>30</c:v>
                </c:pt>
                <c:pt idx="2">
                  <c:v>40</c:v>
                </c:pt>
                <c:pt idx="3">
                  <c:v>7</c:v>
                </c:pt>
              </c:numCache>
            </c:numRef>
          </c:val>
        </c:ser>
        <c:dLbls>
          <c:dLblPos val="inEnd"/>
          <c:showLegendKey val="0"/>
          <c:showVal val="1"/>
          <c:showCatName val="0"/>
          <c:showSerName val="0"/>
          <c:showPercent val="0"/>
          <c:showBubbleSize val="0"/>
          <c:showLeaderLines val="1"/>
        </c:dLbls>
        <c:firstSliceAng val="0"/>
      </c:pieChart>
    </c:plotArea>
    <c:legend>
      <c:legendPos val="r"/>
      <c:layout>
        <c:manualLayout>
          <c:xMode val="edge"/>
          <c:yMode val="edge"/>
          <c:x val="0.3904437136462876"/>
          <c:y val="0.20376461549542624"/>
          <c:w val="0.30459997920690768"/>
          <c:h val="0.52112415320792194"/>
        </c:manualLayout>
      </c:layout>
      <c:overlay val="0"/>
      <c:txPr>
        <a:bodyPr/>
        <a:lstStyle/>
        <a:p>
          <a:pPr>
            <a:defRPr sz="1000"/>
          </a:pPr>
          <a:endParaRPr lang="hu-HU"/>
        </a:p>
      </c:txPr>
    </c:legend>
    <c:plotVisOnly val="1"/>
    <c:dispBlanksAs val="gap"/>
    <c:showDLblsOverMax val="0"/>
  </c:chart>
  <c:txPr>
    <a:bodyPr/>
    <a:lstStyle/>
    <a:p>
      <a:pPr>
        <a:defRPr sz="1800"/>
      </a:pPr>
      <a:endParaRPr lang="hu-HU"/>
    </a:p>
  </c:txPr>
  <c:externalData r:id="rId2">
    <c:autoUpdate val="0"/>
  </c:externalData>
</c:chartSpace>
</file>

<file path=ppt/charts/chart9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6.204483647327267E-2"/>
          <c:y val="3.2336369001060164E-3"/>
          <c:w val="0.28926802843181781"/>
          <c:h val="0.83501817736100348"/>
        </c:manualLayout>
      </c:layout>
      <c:pieChart>
        <c:varyColors val="1"/>
        <c:ser>
          <c:idx val="0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dPt>
            <c:idx val="0"/>
            <c:bubble3D val="0"/>
            <c:spPr>
              <a:solidFill>
                <a:srgbClr val="7A2280"/>
              </a:solidFill>
            </c:spPr>
          </c:dPt>
          <c:dPt>
            <c:idx val="1"/>
            <c:bubble3D val="0"/>
            <c:spPr>
              <a:solidFill>
                <a:srgbClr val="3B0541"/>
              </a:solidFill>
            </c:spPr>
          </c:dPt>
          <c:dPt>
            <c:idx val="2"/>
            <c:bubble3D val="0"/>
            <c:spPr>
              <a:solidFill>
                <a:srgbClr val="F7911E"/>
              </a:solidFill>
            </c:spPr>
          </c:dPt>
          <c:dPt>
            <c:idx val="3"/>
            <c:bubble3D val="0"/>
            <c:spPr>
              <a:solidFill>
                <a:srgbClr val="EF5205"/>
              </a:solidFill>
            </c:spPr>
          </c:dPt>
          <c:dPt>
            <c:idx val="4"/>
            <c:bubble3D val="0"/>
            <c:spPr>
              <a:solidFill>
                <a:schemeClr val="tx1">
                  <a:lumMod val="65000"/>
                  <a:lumOff val="35000"/>
                </a:schemeClr>
              </a:solidFill>
            </c:spPr>
          </c:dPt>
          <c:dPt>
            <c:idx val="5"/>
            <c:bubble3D val="0"/>
            <c:spPr>
              <a:solidFill>
                <a:schemeClr val="tx1">
                  <a:lumMod val="50000"/>
                  <a:lumOff val="50000"/>
                </a:schemeClr>
              </a:solidFill>
            </c:spPr>
          </c:dPt>
          <c:dPt>
            <c:idx val="6"/>
            <c:bubble3D val="0"/>
            <c:spPr>
              <a:solidFill>
                <a:schemeClr val="tx1">
                  <a:lumMod val="65000"/>
                  <a:lumOff val="35000"/>
                </a:schemeClr>
              </a:solidFill>
            </c:spPr>
          </c:dPt>
          <c:dPt>
            <c:idx val="7"/>
            <c:bubble3D val="0"/>
            <c:spPr>
              <a:solidFill>
                <a:schemeClr val="tx1">
                  <a:lumMod val="50000"/>
                  <a:lumOff val="50000"/>
                </a:schemeClr>
              </a:solidFill>
            </c:spPr>
          </c:dPt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000">
                    <a:solidFill>
                      <a:schemeClr val="bg1"/>
                    </a:solidFill>
                  </a:defRPr>
                </a:pPr>
                <a:endParaRPr lang="hu-HU"/>
              </a:p>
            </c:txPr>
            <c:dLblPos val="inEnd"/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extLst>
              <c:ext xmlns:c15="http://schemas.microsoft.com/office/drawing/2012/chart" uri="{CE6537A1-D6FC-4f65-9D91-7224C49458BB}"/>
            </c:extLst>
          </c:dLbls>
          <c:cat>
            <c:strRef>
              <c:f>Munka1!$A$2:$A$5</c:f>
              <c:strCache>
                <c:ptCount val="4"/>
                <c:pt idx="0">
                  <c:v>Kategória 1</c:v>
                </c:pt>
                <c:pt idx="1">
                  <c:v>Kategória 2</c:v>
                </c:pt>
                <c:pt idx="2">
                  <c:v>Kategória 3</c:v>
                </c:pt>
                <c:pt idx="3">
                  <c:v>Kategória 4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23</c:v>
                </c:pt>
                <c:pt idx="1">
                  <c:v>30</c:v>
                </c:pt>
                <c:pt idx="2">
                  <c:v>40</c:v>
                </c:pt>
                <c:pt idx="3">
                  <c:v>7</c:v>
                </c:pt>
              </c:numCache>
            </c:numRef>
          </c:val>
        </c:ser>
        <c:dLbls>
          <c:dLblPos val="inEnd"/>
          <c:showLegendKey val="0"/>
          <c:showVal val="1"/>
          <c:showCatName val="0"/>
          <c:showSerName val="0"/>
          <c:showPercent val="0"/>
          <c:showBubbleSize val="0"/>
          <c:showLeaderLines val="1"/>
        </c:dLbls>
        <c:firstSliceAng val="0"/>
      </c:pieChart>
    </c:plotArea>
    <c:legend>
      <c:legendPos val="r"/>
      <c:layout>
        <c:manualLayout>
          <c:xMode val="edge"/>
          <c:yMode val="edge"/>
          <c:x val="0.3904437136462876"/>
          <c:y val="0.20376461549542624"/>
          <c:w val="0.30459997920690768"/>
          <c:h val="0.52112415320792194"/>
        </c:manualLayout>
      </c:layout>
      <c:overlay val="0"/>
      <c:txPr>
        <a:bodyPr/>
        <a:lstStyle/>
        <a:p>
          <a:pPr>
            <a:defRPr sz="1000"/>
          </a:pPr>
          <a:endParaRPr lang="hu-HU"/>
        </a:p>
      </c:txPr>
    </c:legend>
    <c:plotVisOnly val="1"/>
    <c:dispBlanksAs val="gap"/>
    <c:showDLblsOverMax val="0"/>
  </c:chart>
  <c:txPr>
    <a:bodyPr/>
    <a:lstStyle/>
    <a:p>
      <a:pPr>
        <a:defRPr sz="1800"/>
      </a:pPr>
      <a:endParaRPr lang="hu-HU"/>
    </a:p>
  </c:txPr>
  <c:externalData r:id="rId2">
    <c:autoUpdate val="0"/>
  </c:externalData>
</c:chartSpace>
</file>

<file path=ppt/charts/chart9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6.204483647327267E-2"/>
          <c:y val="3.2336369001060164E-3"/>
          <c:w val="0.28926802843181781"/>
          <c:h val="0.83501817736100348"/>
        </c:manualLayout>
      </c:layout>
      <c:pieChart>
        <c:varyColors val="1"/>
        <c:ser>
          <c:idx val="0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dPt>
            <c:idx val="0"/>
            <c:bubble3D val="0"/>
            <c:spPr>
              <a:solidFill>
                <a:srgbClr val="7A2280"/>
              </a:solidFill>
            </c:spPr>
          </c:dPt>
          <c:dPt>
            <c:idx val="1"/>
            <c:bubble3D val="0"/>
            <c:spPr>
              <a:solidFill>
                <a:srgbClr val="3B0541"/>
              </a:solidFill>
            </c:spPr>
          </c:dPt>
          <c:dPt>
            <c:idx val="2"/>
            <c:bubble3D val="0"/>
            <c:spPr>
              <a:solidFill>
                <a:srgbClr val="F7911E"/>
              </a:solidFill>
            </c:spPr>
          </c:dPt>
          <c:dPt>
            <c:idx val="3"/>
            <c:bubble3D val="0"/>
            <c:spPr>
              <a:solidFill>
                <a:srgbClr val="EF5205"/>
              </a:solidFill>
            </c:spPr>
          </c:dPt>
          <c:dPt>
            <c:idx val="4"/>
            <c:bubble3D val="0"/>
            <c:spPr>
              <a:solidFill>
                <a:schemeClr val="tx1">
                  <a:lumMod val="65000"/>
                  <a:lumOff val="35000"/>
                </a:schemeClr>
              </a:solidFill>
            </c:spPr>
          </c:dPt>
          <c:dPt>
            <c:idx val="5"/>
            <c:bubble3D val="0"/>
            <c:spPr>
              <a:solidFill>
                <a:schemeClr val="tx1">
                  <a:lumMod val="50000"/>
                  <a:lumOff val="50000"/>
                </a:schemeClr>
              </a:solidFill>
            </c:spPr>
          </c:dPt>
          <c:dPt>
            <c:idx val="6"/>
            <c:bubble3D val="0"/>
            <c:spPr>
              <a:solidFill>
                <a:schemeClr val="tx1">
                  <a:lumMod val="65000"/>
                  <a:lumOff val="35000"/>
                </a:schemeClr>
              </a:solidFill>
            </c:spPr>
          </c:dPt>
          <c:dPt>
            <c:idx val="7"/>
            <c:bubble3D val="0"/>
            <c:spPr>
              <a:solidFill>
                <a:schemeClr val="tx1">
                  <a:lumMod val="50000"/>
                  <a:lumOff val="50000"/>
                </a:schemeClr>
              </a:solidFill>
            </c:spPr>
          </c:dPt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000">
                    <a:solidFill>
                      <a:schemeClr val="bg1"/>
                    </a:solidFill>
                  </a:defRPr>
                </a:pPr>
                <a:endParaRPr lang="hu-HU"/>
              </a:p>
            </c:txPr>
            <c:dLblPos val="inEnd"/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extLst>
              <c:ext xmlns:c15="http://schemas.microsoft.com/office/drawing/2012/chart" uri="{CE6537A1-D6FC-4f65-9D91-7224C49458BB}"/>
            </c:extLst>
          </c:dLbls>
          <c:cat>
            <c:strRef>
              <c:f>Munka1!$A$2:$A$5</c:f>
              <c:strCache>
                <c:ptCount val="4"/>
                <c:pt idx="0">
                  <c:v>Kategória 1</c:v>
                </c:pt>
                <c:pt idx="1">
                  <c:v>Kategória 2</c:v>
                </c:pt>
                <c:pt idx="2">
                  <c:v>Kategória 3</c:v>
                </c:pt>
                <c:pt idx="3">
                  <c:v>Kategória 4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23</c:v>
                </c:pt>
                <c:pt idx="1">
                  <c:v>30</c:v>
                </c:pt>
                <c:pt idx="2">
                  <c:v>40</c:v>
                </c:pt>
                <c:pt idx="3">
                  <c:v>7</c:v>
                </c:pt>
              </c:numCache>
            </c:numRef>
          </c:val>
        </c:ser>
        <c:dLbls>
          <c:dLblPos val="inEnd"/>
          <c:showLegendKey val="0"/>
          <c:showVal val="1"/>
          <c:showCatName val="0"/>
          <c:showSerName val="0"/>
          <c:showPercent val="0"/>
          <c:showBubbleSize val="0"/>
          <c:showLeaderLines val="1"/>
        </c:dLbls>
        <c:firstSliceAng val="0"/>
      </c:pieChart>
    </c:plotArea>
    <c:legend>
      <c:legendPos val="r"/>
      <c:layout>
        <c:manualLayout>
          <c:xMode val="edge"/>
          <c:yMode val="edge"/>
          <c:x val="5.9658446099380036E-2"/>
          <c:y val="0.88581053844666646"/>
          <c:w val="0.93837343299426001"/>
          <c:h val="0.11189659943717783"/>
        </c:manualLayout>
      </c:layout>
      <c:overlay val="0"/>
      <c:txPr>
        <a:bodyPr/>
        <a:lstStyle/>
        <a:p>
          <a:pPr>
            <a:defRPr sz="1000"/>
          </a:pPr>
          <a:endParaRPr lang="hu-HU"/>
        </a:p>
      </c:txPr>
    </c:legend>
    <c:plotVisOnly val="1"/>
    <c:dispBlanksAs val="gap"/>
    <c:showDLblsOverMax val="0"/>
  </c:chart>
  <c:txPr>
    <a:bodyPr/>
    <a:lstStyle/>
    <a:p>
      <a:pPr>
        <a:defRPr sz="1800"/>
      </a:pPr>
      <a:endParaRPr lang="hu-HU"/>
    </a:p>
  </c:txPr>
  <c:externalData r:id="rId2">
    <c:autoUpdate val="0"/>
  </c:externalData>
</c:chartSpace>
</file>

<file path=ppt/charts/chart9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6.204483647327267E-2"/>
          <c:y val="3.2336369001060164E-3"/>
          <c:w val="0.28926802843181781"/>
          <c:h val="0.83501817736100348"/>
        </c:manualLayout>
      </c:layout>
      <c:pieChart>
        <c:varyColors val="1"/>
        <c:ser>
          <c:idx val="0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dPt>
            <c:idx val="0"/>
            <c:bubble3D val="0"/>
            <c:spPr>
              <a:solidFill>
                <a:srgbClr val="7A2280"/>
              </a:solidFill>
            </c:spPr>
          </c:dPt>
          <c:dPt>
            <c:idx val="1"/>
            <c:bubble3D val="0"/>
            <c:spPr>
              <a:solidFill>
                <a:srgbClr val="3B0541"/>
              </a:solidFill>
            </c:spPr>
          </c:dPt>
          <c:dPt>
            <c:idx val="2"/>
            <c:bubble3D val="0"/>
            <c:spPr>
              <a:solidFill>
                <a:srgbClr val="F7911E"/>
              </a:solidFill>
            </c:spPr>
          </c:dPt>
          <c:dPt>
            <c:idx val="3"/>
            <c:bubble3D val="0"/>
            <c:spPr>
              <a:solidFill>
                <a:srgbClr val="EF5205"/>
              </a:solidFill>
            </c:spPr>
          </c:dPt>
          <c:dPt>
            <c:idx val="4"/>
            <c:bubble3D val="0"/>
            <c:spPr>
              <a:solidFill>
                <a:schemeClr val="tx1">
                  <a:lumMod val="65000"/>
                  <a:lumOff val="35000"/>
                </a:schemeClr>
              </a:solidFill>
            </c:spPr>
          </c:dPt>
          <c:dPt>
            <c:idx val="5"/>
            <c:bubble3D val="0"/>
            <c:spPr>
              <a:solidFill>
                <a:schemeClr val="tx1">
                  <a:lumMod val="50000"/>
                  <a:lumOff val="50000"/>
                </a:schemeClr>
              </a:solidFill>
            </c:spPr>
          </c:dPt>
          <c:dPt>
            <c:idx val="6"/>
            <c:bubble3D val="0"/>
            <c:spPr>
              <a:solidFill>
                <a:schemeClr val="tx1">
                  <a:lumMod val="65000"/>
                  <a:lumOff val="35000"/>
                </a:schemeClr>
              </a:solidFill>
            </c:spPr>
          </c:dPt>
          <c:dPt>
            <c:idx val="7"/>
            <c:bubble3D val="0"/>
            <c:spPr>
              <a:solidFill>
                <a:schemeClr val="tx1">
                  <a:lumMod val="50000"/>
                  <a:lumOff val="50000"/>
                </a:schemeClr>
              </a:solidFill>
            </c:spPr>
          </c:dPt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000">
                    <a:solidFill>
                      <a:schemeClr val="bg1"/>
                    </a:solidFill>
                  </a:defRPr>
                </a:pPr>
                <a:endParaRPr lang="hu-HU"/>
              </a:p>
            </c:txPr>
            <c:dLblPos val="inEnd"/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extLst>
              <c:ext xmlns:c15="http://schemas.microsoft.com/office/drawing/2012/chart" uri="{CE6537A1-D6FC-4f65-9D91-7224C49458BB}"/>
            </c:extLst>
          </c:dLbls>
          <c:cat>
            <c:strRef>
              <c:f>Munka1!$A$2:$A$5</c:f>
              <c:strCache>
                <c:ptCount val="4"/>
                <c:pt idx="0">
                  <c:v>Kategória 1</c:v>
                </c:pt>
                <c:pt idx="1">
                  <c:v>Kategória 2</c:v>
                </c:pt>
                <c:pt idx="2">
                  <c:v>Kategória 3</c:v>
                </c:pt>
                <c:pt idx="3">
                  <c:v>Kategória 4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23</c:v>
                </c:pt>
                <c:pt idx="1">
                  <c:v>30</c:v>
                </c:pt>
                <c:pt idx="2">
                  <c:v>40</c:v>
                </c:pt>
                <c:pt idx="3">
                  <c:v>7</c:v>
                </c:pt>
              </c:numCache>
            </c:numRef>
          </c:val>
        </c:ser>
        <c:dLbls>
          <c:dLblPos val="inEnd"/>
          <c:showLegendKey val="0"/>
          <c:showVal val="1"/>
          <c:showCatName val="0"/>
          <c:showSerName val="0"/>
          <c:showPercent val="0"/>
          <c:showBubbleSize val="0"/>
          <c:showLeaderLines val="1"/>
        </c:dLbls>
        <c:firstSliceAng val="0"/>
      </c:pieChart>
    </c:plotArea>
    <c:plotVisOnly val="1"/>
    <c:dispBlanksAs val="gap"/>
    <c:showDLblsOverMax val="0"/>
  </c:chart>
  <c:txPr>
    <a:bodyPr/>
    <a:lstStyle/>
    <a:p>
      <a:pPr>
        <a:defRPr sz="1800"/>
      </a:pPr>
      <a:endParaRPr lang="hu-HU"/>
    </a:p>
  </c:txPr>
  <c:externalData r:id="rId2">
    <c:autoUpdate val="0"/>
  </c:externalData>
</c:chartSpace>
</file>

<file path=ppt/charts/chart9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6.204483647327267E-2"/>
          <c:y val="3.2336369001060164E-3"/>
          <c:w val="0.28926802843181781"/>
          <c:h val="0.83501817736100348"/>
        </c:manualLayout>
      </c:layout>
      <c:pieChart>
        <c:varyColors val="1"/>
        <c:ser>
          <c:idx val="0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dPt>
            <c:idx val="0"/>
            <c:bubble3D val="0"/>
            <c:spPr>
              <a:solidFill>
                <a:srgbClr val="7A2280"/>
              </a:solidFill>
            </c:spPr>
          </c:dPt>
          <c:dPt>
            <c:idx val="1"/>
            <c:bubble3D val="0"/>
            <c:spPr>
              <a:solidFill>
                <a:srgbClr val="3B0541"/>
              </a:solidFill>
            </c:spPr>
          </c:dPt>
          <c:dPt>
            <c:idx val="2"/>
            <c:bubble3D val="0"/>
            <c:spPr>
              <a:solidFill>
                <a:srgbClr val="F7911E"/>
              </a:solidFill>
            </c:spPr>
          </c:dPt>
          <c:dPt>
            <c:idx val="3"/>
            <c:bubble3D val="0"/>
            <c:spPr>
              <a:solidFill>
                <a:srgbClr val="EF5205"/>
              </a:solidFill>
            </c:spPr>
          </c:dPt>
          <c:dPt>
            <c:idx val="4"/>
            <c:bubble3D val="0"/>
            <c:spPr>
              <a:solidFill>
                <a:schemeClr val="tx1">
                  <a:lumMod val="65000"/>
                  <a:lumOff val="35000"/>
                </a:schemeClr>
              </a:solidFill>
            </c:spPr>
          </c:dPt>
          <c:dPt>
            <c:idx val="5"/>
            <c:bubble3D val="0"/>
            <c:spPr>
              <a:solidFill>
                <a:schemeClr val="tx1">
                  <a:lumMod val="50000"/>
                  <a:lumOff val="50000"/>
                </a:schemeClr>
              </a:solidFill>
            </c:spPr>
          </c:dPt>
          <c:dPt>
            <c:idx val="6"/>
            <c:bubble3D val="0"/>
            <c:spPr>
              <a:solidFill>
                <a:schemeClr val="tx1">
                  <a:lumMod val="65000"/>
                  <a:lumOff val="35000"/>
                </a:schemeClr>
              </a:solidFill>
            </c:spPr>
          </c:dPt>
          <c:dPt>
            <c:idx val="7"/>
            <c:bubble3D val="0"/>
            <c:spPr>
              <a:solidFill>
                <a:schemeClr val="tx1">
                  <a:lumMod val="50000"/>
                  <a:lumOff val="50000"/>
                </a:schemeClr>
              </a:solidFill>
            </c:spPr>
          </c:dPt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000">
                    <a:solidFill>
                      <a:schemeClr val="bg1"/>
                    </a:solidFill>
                  </a:defRPr>
                </a:pPr>
                <a:endParaRPr lang="hu-HU"/>
              </a:p>
            </c:txPr>
            <c:dLblPos val="inEnd"/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extLst>
              <c:ext xmlns:c15="http://schemas.microsoft.com/office/drawing/2012/chart" uri="{CE6537A1-D6FC-4f65-9D91-7224C49458BB}"/>
            </c:extLst>
          </c:dLbls>
          <c:cat>
            <c:strRef>
              <c:f>Munka1!$A$2:$A$5</c:f>
              <c:strCache>
                <c:ptCount val="4"/>
                <c:pt idx="0">
                  <c:v>Kategória 1</c:v>
                </c:pt>
                <c:pt idx="1">
                  <c:v>Kategória 2</c:v>
                </c:pt>
                <c:pt idx="2">
                  <c:v>Kategória 3</c:v>
                </c:pt>
                <c:pt idx="3">
                  <c:v>Kategória 4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23</c:v>
                </c:pt>
                <c:pt idx="1">
                  <c:v>30</c:v>
                </c:pt>
                <c:pt idx="2">
                  <c:v>40</c:v>
                </c:pt>
                <c:pt idx="3">
                  <c:v>7</c:v>
                </c:pt>
              </c:numCache>
            </c:numRef>
          </c:val>
        </c:ser>
        <c:dLbls>
          <c:dLblPos val="inEnd"/>
          <c:showLegendKey val="0"/>
          <c:showVal val="1"/>
          <c:showCatName val="0"/>
          <c:showSerName val="0"/>
          <c:showPercent val="0"/>
          <c:showBubbleSize val="0"/>
          <c:showLeaderLines val="1"/>
        </c:dLbls>
        <c:firstSliceAng val="0"/>
      </c:pieChart>
    </c:plotArea>
    <c:legend>
      <c:legendPos val="r"/>
      <c:layout>
        <c:manualLayout>
          <c:xMode val="edge"/>
          <c:yMode val="edge"/>
          <c:x val="5.9658446099380036E-2"/>
          <c:y val="0.88581053844666646"/>
          <c:w val="0.93837343299426001"/>
          <c:h val="0.11189659943717783"/>
        </c:manualLayout>
      </c:layout>
      <c:overlay val="0"/>
      <c:txPr>
        <a:bodyPr/>
        <a:lstStyle/>
        <a:p>
          <a:pPr>
            <a:defRPr sz="1000"/>
          </a:pPr>
          <a:endParaRPr lang="hu-HU"/>
        </a:p>
      </c:txPr>
    </c:legend>
    <c:plotVisOnly val="1"/>
    <c:dispBlanksAs val="gap"/>
    <c:showDLblsOverMax val="0"/>
  </c:chart>
  <c:txPr>
    <a:bodyPr/>
    <a:lstStyle/>
    <a:p>
      <a:pPr>
        <a:defRPr sz="1800"/>
      </a:pPr>
      <a:endParaRPr lang="hu-HU"/>
    </a:p>
  </c:txPr>
  <c:externalData r:id="rId2">
    <c:autoUpdate val="0"/>
  </c:externalData>
</c:chartSpace>
</file>

<file path=ppt/charts/chart9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6.204483647327267E-2"/>
          <c:y val="3.2336369001060164E-3"/>
          <c:w val="0.28926802843181781"/>
          <c:h val="0.83501817736100348"/>
        </c:manualLayout>
      </c:layout>
      <c:pieChart>
        <c:varyColors val="1"/>
        <c:ser>
          <c:idx val="0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dPt>
            <c:idx val="0"/>
            <c:bubble3D val="0"/>
            <c:spPr>
              <a:solidFill>
                <a:srgbClr val="7A2280"/>
              </a:solidFill>
            </c:spPr>
          </c:dPt>
          <c:dPt>
            <c:idx val="1"/>
            <c:bubble3D val="0"/>
            <c:spPr>
              <a:solidFill>
                <a:srgbClr val="3B0541"/>
              </a:solidFill>
            </c:spPr>
          </c:dPt>
          <c:dPt>
            <c:idx val="2"/>
            <c:bubble3D val="0"/>
            <c:spPr>
              <a:solidFill>
                <a:srgbClr val="F7911E"/>
              </a:solidFill>
            </c:spPr>
          </c:dPt>
          <c:dPt>
            <c:idx val="3"/>
            <c:bubble3D val="0"/>
            <c:spPr>
              <a:solidFill>
                <a:srgbClr val="EF5205"/>
              </a:solidFill>
            </c:spPr>
          </c:dPt>
          <c:dPt>
            <c:idx val="4"/>
            <c:bubble3D val="0"/>
            <c:spPr>
              <a:solidFill>
                <a:schemeClr val="tx1">
                  <a:lumMod val="65000"/>
                  <a:lumOff val="35000"/>
                </a:schemeClr>
              </a:solidFill>
            </c:spPr>
          </c:dPt>
          <c:dPt>
            <c:idx val="5"/>
            <c:bubble3D val="0"/>
            <c:spPr>
              <a:solidFill>
                <a:schemeClr val="tx1">
                  <a:lumMod val="50000"/>
                  <a:lumOff val="50000"/>
                </a:schemeClr>
              </a:solidFill>
            </c:spPr>
          </c:dPt>
          <c:dPt>
            <c:idx val="6"/>
            <c:bubble3D val="0"/>
            <c:spPr>
              <a:solidFill>
                <a:schemeClr val="tx1">
                  <a:lumMod val="65000"/>
                  <a:lumOff val="35000"/>
                </a:schemeClr>
              </a:solidFill>
            </c:spPr>
          </c:dPt>
          <c:dPt>
            <c:idx val="7"/>
            <c:bubble3D val="0"/>
            <c:spPr>
              <a:solidFill>
                <a:schemeClr val="tx1">
                  <a:lumMod val="50000"/>
                  <a:lumOff val="50000"/>
                </a:schemeClr>
              </a:solidFill>
            </c:spPr>
          </c:dPt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000">
                    <a:solidFill>
                      <a:schemeClr val="bg1"/>
                    </a:solidFill>
                  </a:defRPr>
                </a:pPr>
                <a:endParaRPr lang="hu-HU"/>
              </a:p>
            </c:txPr>
            <c:dLblPos val="inEnd"/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extLst>
              <c:ext xmlns:c15="http://schemas.microsoft.com/office/drawing/2012/chart" uri="{CE6537A1-D6FC-4f65-9D91-7224C49458BB}"/>
            </c:extLst>
          </c:dLbls>
          <c:cat>
            <c:strRef>
              <c:f>Munka1!$A$2:$A$5</c:f>
              <c:strCache>
                <c:ptCount val="4"/>
                <c:pt idx="0">
                  <c:v>Kategória 1</c:v>
                </c:pt>
                <c:pt idx="1">
                  <c:v>Kategória 2</c:v>
                </c:pt>
                <c:pt idx="2">
                  <c:v>Kategória 3</c:v>
                </c:pt>
                <c:pt idx="3">
                  <c:v>Kategória 4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23</c:v>
                </c:pt>
                <c:pt idx="1">
                  <c:v>30</c:v>
                </c:pt>
                <c:pt idx="2">
                  <c:v>40</c:v>
                </c:pt>
                <c:pt idx="3">
                  <c:v>7</c:v>
                </c:pt>
              </c:numCache>
            </c:numRef>
          </c:val>
        </c:ser>
        <c:dLbls>
          <c:dLblPos val="inEnd"/>
          <c:showLegendKey val="0"/>
          <c:showVal val="1"/>
          <c:showCatName val="0"/>
          <c:showSerName val="0"/>
          <c:showPercent val="0"/>
          <c:showBubbleSize val="0"/>
          <c:showLeaderLines val="1"/>
        </c:dLbls>
        <c:firstSliceAng val="0"/>
      </c:pieChart>
    </c:plotArea>
    <c:plotVisOnly val="1"/>
    <c:dispBlanksAs val="gap"/>
    <c:showDLblsOverMax val="0"/>
  </c:chart>
  <c:txPr>
    <a:bodyPr/>
    <a:lstStyle/>
    <a:p>
      <a:pPr>
        <a:defRPr sz="1800"/>
      </a:pPr>
      <a:endParaRPr lang="hu-HU"/>
    </a:p>
  </c:txPr>
  <c:externalData r:id="rId2">
    <c:autoUpdate val="0"/>
  </c:externalData>
</c:chartSpace>
</file>

<file path=ppt/charts/chart9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0.25027288197731368"/>
          <c:y val="0.15787769339202273"/>
          <c:w val="0.22859269068086432"/>
          <c:h val="0.68134587025774318"/>
        </c:manualLayout>
      </c:layout>
      <c:barChart>
        <c:barDir val="bar"/>
        <c:grouping val="clustered"/>
        <c:varyColors val="0"/>
        <c:ser>
          <c:idx val="8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spPr>
            <a:solidFill>
              <a:srgbClr val="F7911E"/>
            </a:solidFill>
            <a:ln w="25527">
              <a:noFill/>
            </a:ln>
          </c:spPr>
          <c:invertIfNegative val="0"/>
          <c:dPt>
            <c:idx val="0"/>
            <c:invertIfNegative val="0"/>
            <c:bubble3D val="0"/>
            <c:spPr>
              <a:solidFill>
                <a:srgbClr val="EF5205"/>
              </a:solidFill>
              <a:ln w="25527">
                <a:noFill/>
              </a:ln>
            </c:spPr>
          </c:dPt>
          <c:dPt>
            <c:idx val="2"/>
            <c:invertIfNegative val="0"/>
            <c:bubble3D val="0"/>
            <c:spPr>
              <a:solidFill>
                <a:srgbClr val="3B0541"/>
              </a:solidFill>
              <a:ln w="25527">
                <a:noFill/>
              </a:ln>
            </c:spPr>
          </c:dPt>
          <c:dPt>
            <c:idx val="3"/>
            <c:invertIfNegative val="0"/>
            <c:bubble3D val="0"/>
            <c:spPr>
              <a:solidFill>
                <a:srgbClr val="7A2280"/>
              </a:solidFill>
              <a:ln w="25527">
                <a:noFill/>
              </a:ln>
            </c:spPr>
          </c:dPt>
          <c:dLbls>
            <c:numFmt formatCode="#,##0" sourceLinked="0"/>
            <c:spPr>
              <a:noFill/>
              <a:ln w="25527">
                <a:noFill/>
              </a:ln>
            </c:spPr>
            <c:txPr>
              <a:bodyPr/>
              <a:lstStyle/>
              <a:p>
                <a:pPr>
                  <a:defRPr sz="1000" b="0" i="0" u="none" strike="noStrike" baseline="0">
                    <a:solidFill>
                      <a:srgbClr val="FFFFFF"/>
                    </a:solidFill>
                    <a:latin typeface="+mn-lt"/>
                    <a:ea typeface="Arial"/>
                    <a:cs typeface="Arial"/>
                  </a:defRPr>
                </a:pPr>
                <a:endParaRPr lang="hu-H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Munka1!$A$2:$A$5</c:f>
              <c:strCache>
                <c:ptCount val="4"/>
                <c:pt idx="0">
                  <c:v>Kategória 1</c:v>
                </c:pt>
                <c:pt idx="1">
                  <c:v>Kategória 2</c:v>
                </c:pt>
                <c:pt idx="2">
                  <c:v>Kategória 3</c:v>
                </c:pt>
                <c:pt idx="3">
                  <c:v>Kategória 4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23</c:v>
                </c:pt>
                <c:pt idx="1">
                  <c:v>30</c:v>
                </c:pt>
                <c:pt idx="2">
                  <c:v>40</c:v>
                </c:pt>
                <c:pt idx="3">
                  <c:v>7</c:v>
                </c:pt>
              </c:numCache>
            </c:numRef>
          </c:val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19"/>
        <c:axId val="320581496"/>
        <c:axId val="320581888"/>
      </c:barChart>
      <c:catAx>
        <c:axId val="320581496"/>
        <c:scaling>
          <c:orientation val="maxMin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ln w="9572">
            <a:noFill/>
          </a:ln>
        </c:spPr>
        <c:txPr>
          <a:bodyPr rot="0" vert="horz"/>
          <a:lstStyle/>
          <a:p>
            <a:pPr>
              <a:defRPr sz="1000" b="0" i="0" u="none" strike="noStrike" baseline="0">
                <a:solidFill>
                  <a:srgbClr val="333333"/>
                </a:solidFill>
                <a:latin typeface="+mn-lt"/>
                <a:ea typeface="Arial"/>
                <a:cs typeface="Arial"/>
              </a:defRPr>
            </a:pPr>
            <a:endParaRPr lang="hu-HU"/>
          </a:p>
        </c:txPr>
        <c:crossAx val="320581888"/>
        <c:crosses val="autoZero"/>
        <c:auto val="1"/>
        <c:lblAlgn val="ctr"/>
        <c:lblOffset val="100"/>
        <c:tickLblSkip val="1"/>
        <c:tickMarkSkip val="1"/>
        <c:noMultiLvlLbl val="0"/>
      </c:catAx>
      <c:valAx>
        <c:axId val="320581888"/>
        <c:scaling>
          <c:orientation val="minMax"/>
        </c:scaling>
        <c:delete val="0"/>
        <c:axPos val="t"/>
        <c:numFmt formatCode="General" sourceLinked="1"/>
        <c:majorTickMark val="none"/>
        <c:minorTickMark val="none"/>
        <c:tickLblPos val="none"/>
        <c:spPr>
          <a:ln w="9572">
            <a:noFill/>
          </a:ln>
        </c:spPr>
        <c:crossAx val="320581496"/>
        <c:crosses val="autoZero"/>
        <c:crossBetween val="between"/>
      </c:valAx>
      <c:spPr>
        <a:noFill/>
        <a:ln w="25527">
          <a:noFill/>
        </a:ln>
      </c:spPr>
    </c:plotArea>
    <c:plotVisOnly val="1"/>
    <c:dispBlanksAs val="gap"/>
    <c:showDLblsOverMax val="0"/>
  </c:chart>
  <c:spPr>
    <a:noFill/>
    <a:ln>
      <a:noFill/>
    </a:ln>
  </c:spPr>
  <c:txPr>
    <a:bodyPr/>
    <a:lstStyle/>
    <a:p>
      <a:pPr>
        <a:defRPr sz="1809" b="1" i="0" u="none" strike="noStrike" baseline="0">
          <a:solidFill>
            <a:schemeClr val="tx1"/>
          </a:solidFill>
          <a:latin typeface="Arial"/>
          <a:ea typeface="Arial"/>
          <a:cs typeface="Arial"/>
        </a:defRPr>
      </a:pPr>
      <a:endParaRPr lang="hu-HU"/>
    </a:p>
  </c:txPr>
  <c:externalData r:id="rId2">
    <c:autoUpdate val="0"/>
  </c:externalData>
</c:chartSpace>
</file>

<file path=ppt/charts/chart9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1.6777399003025942E-2"/>
          <c:y val="6.1588841614973543E-2"/>
          <c:w val="0.92621500654176669"/>
          <c:h val="0.68134587025774318"/>
        </c:manualLayout>
      </c:layout>
      <c:barChart>
        <c:barDir val="bar"/>
        <c:grouping val="clustered"/>
        <c:varyColors val="0"/>
        <c:ser>
          <c:idx val="8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spPr>
            <a:solidFill>
              <a:srgbClr val="F7911E"/>
            </a:solidFill>
            <a:ln w="25527">
              <a:noFill/>
            </a:ln>
          </c:spPr>
          <c:invertIfNegative val="0"/>
          <c:dPt>
            <c:idx val="0"/>
            <c:invertIfNegative val="0"/>
            <c:bubble3D val="0"/>
            <c:spPr>
              <a:solidFill>
                <a:srgbClr val="EF5205"/>
              </a:solidFill>
              <a:ln w="25527">
                <a:noFill/>
              </a:ln>
            </c:spPr>
          </c:dPt>
          <c:dPt>
            <c:idx val="2"/>
            <c:invertIfNegative val="0"/>
            <c:bubble3D val="0"/>
            <c:spPr>
              <a:solidFill>
                <a:srgbClr val="3B0541"/>
              </a:solidFill>
              <a:ln w="25527">
                <a:noFill/>
              </a:ln>
            </c:spPr>
          </c:dPt>
          <c:dPt>
            <c:idx val="3"/>
            <c:invertIfNegative val="0"/>
            <c:bubble3D val="0"/>
            <c:spPr>
              <a:solidFill>
                <a:srgbClr val="7A2280"/>
              </a:solidFill>
              <a:ln w="25527">
                <a:noFill/>
              </a:ln>
            </c:spPr>
          </c:dPt>
          <c:dLbls>
            <c:numFmt formatCode="#,##0" sourceLinked="0"/>
            <c:spPr>
              <a:noFill/>
              <a:ln w="25527">
                <a:noFill/>
              </a:ln>
            </c:spPr>
            <c:txPr>
              <a:bodyPr/>
              <a:lstStyle/>
              <a:p>
                <a:pPr>
                  <a:defRPr sz="1000" b="0" i="0" u="none" strike="noStrike" baseline="0">
                    <a:solidFill>
                      <a:srgbClr val="FFFFFF"/>
                    </a:solidFill>
                    <a:latin typeface="+mn-lt"/>
                    <a:ea typeface="Arial"/>
                    <a:cs typeface="Arial"/>
                  </a:defRPr>
                </a:pPr>
                <a:endParaRPr lang="hu-H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Munka1!$A$2:$A$5</c:f>
              <c:strCache>
                <c:ptCount val="4"/>
                <c:pt idx="0">
                  <c:v>Kategória 1</c:v>
                </c:pt>
                <c:pt idx="1">
                  <c:v>Kategória 2</c:v>
                </c:pt>
                <c:pt idx="2">
                  <c:v>Kategória 3</c:v>
                </c:pt>
                <c:pt idx="3">
                  <c:v>Kategória 4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13</c:v>
                </c:pt>
                <c:pt idx="1">
                  <c:v>38</c:v>
                </c:pt>
                <c:pt idx="2">
                  <c:v>25</c:v>
                </c:pt>
                <c:pt idx="3">
                  <c:v>24</c:v>
                </c:pt>
              </c:numCache>
            </c:numRef>
          </c:val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19"/>
        <c:axId val="320582672"/>
        <c:axId val="320583064"/>
      </c:barChart>
      <c:catAx>
        <c:axId val="320582672"/>
        <c:scaling>
          <c:orientation val="maxMin"/>
        </c:scaling>
        <c:delete val="1"/>
        <c:axPos val="l"/>
        <c:numFmt formatCode="General" sourceLinked="1"/>
        <c:majorTickMark val="none"/>
        <c:minorTickMark val="none"/>
        <c:tickLblPos val="nextTo"/>
        <c:crossAx val="320583064"/>
        <c:crosses val="autoZero"/>
        <c:auto val="1"/>
        <c:lblAlgn val="ctr"/>
        <c:lblOffset val="100"/>
        <c:tickLblSkip val="1"/>
        <c:tickMarkSkip val="1"/>
        <c:noMultiLvlLbl val="0"/>
      </c:catAx>
      <c:valAx>
        <c:axId val="320583064"/>
        <c:scaling>
          <c:orientation val="minMax"/>
        </c:scaling>
        <c:delete val="0"/>
        <c:axPos val="t"/>
        <c:numFmt formatCode="General" sourceLinked="1"/>
        <c:majorTickMark val="none"/>
        <c:minorTickMark val="none"/>
        <c:tickLblPos val="none"/>
        <c:spPr>
          <a:ln w="9572">
            <a:noFill/>
          </a:ln>
        </c:spPr>
        <c:crossAx val="320582672"/>
        <c:crosses val="autoZero"/>
        <c:crossBetween val="between"/>
      </c:valAx>
      <c:spPr>
        <a:noFill/>
        <a:ln w="25527">
          <a:noFill/>
        </a:ln>
      </c:spPr>
    </c:plotArea>
    <c:plotVisOnly val="1"/>
    <c:dispBlanksAs val="gap"/>
    <c:showDLblsOverMax val="0"/>
  </c:chart>
  <c:spPr>
    <a:noFill/>
    <a:ln>
      <a:noFill/>
    </a:ln>
  </c:spPr>
  <c:txPr>
    <a:bodyPr/>
    <a:lstStyle/>
    <a:p>
      <a:pPr>
        <a:defRPr sz="1809" b="1" i="0" u="none" strike="noStrike" baseline="0">
          <a:solidFill>
            <a:schemeClr val="tx1"/>
          </a:solidFill>
          <a:latin typeface="Arial"/>
          <a:ea typeface="Arial"/>
          <a:cs typeface="Arial"/>
        </a:defRPr>
      </a:pPr>
      <a:endParaRPr lang="hu-HU"/>
    </a:p>
  </c:txPr>
  <c:externalData r:id="rId2">
    <c:autoUpdate val="0"/>
  </c:externalData>
</c:chartSpace>
</file>

<file path=ppt/charts/chart9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hu-H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4.890554537405019E-3"/>
          <c:y val="6.9612911296752844E-2"/>
          <c:w val="0.92621500654176669"/>
          <c:h val="0.68134587025774318"/>
        </c:manualLayout>
      </c:layout>
      <c:barChart>
        <c:barDir val="bar"/>
        <c:grouping val="clustered"/>
        <c:varyColors val="0"/>
        <c:ser>
          <c:idx val="8"/>
          <c:order val="0"/>
          <c:tx>
            <c:strRef>
              <c:f>Munka1!$B$1</c:f>
              <c:strCache>
                <c:ptCount val="1"/>
                <c:pt idx="0">
                  <c:v>Sorozat 1</c:v>
                </c:pt>
              </c:strCache>
            </c:strRef>
          </c:tx>
          <c:spPr>
            <a:solidFill>
              <a:srgbClr val="F7911E"/>
            </a:solidFill>
            <a:ln w="25527">
              <a:noFill/>
            </a:ln>
          </c:spPr>
          <c:invertIfNegative val="0"/>
          <c:dPt>
            <c:idx val="0"/>
            <c:invertIfNegative val="0"/>
            <c:bubble3D val="0"/>
            <c:spPr>
              <a:solidFill>
                <a:srgbClr val="EF5205"/>
              </a:solidFill>
              <a:ln w="25527">
                <a:noFill/>
              </a:ln>
            </c:spPr>
          </c:dPt>
          <c:dPt>
            <c:idx val="2"/>
            <c:invertIfNegative val="0"/>
            <c:bubble3D val="0"/>
            <c:spPr>
              <a:solidFill>
                <a:srgbClr val="3B0541"/>
              </a:solidFill>
              <a:ln w="25527">
                <a:noFill/>
              </a:ln>
            </c:spPr>
          </c:dPt>
          <c:dPt>
            <c:idx val="3"/>
            <c:invertIfNegative val="0"/>
            <c:bubble3D val="0"/>
            <c:spPr>
              <a:solidFill>
                <a:srgbClr val="7A2280"/>
              </a:solidFill>
              <a:ln w="25527">
                <a:noFill/>
              </a:ln>
            </c:spPr>
          </c:dPt>
          <c:dLbls>
            <c:numFmt formatCode="#,##0" sourceLinked="0"/>
            <c:spPr>
              <a:noFill/>
              <a:ln w="25527">
                <a:noFill/>
              </a:ln>
            </c:spPr>
            <c:txPr>
              <a:bodyPr/>
              <a:lstStyle/>
              <a:p>
                <a:pPr>
                  <a:defRPr sz="1000" b="0" i="0" u="none" strike="noStrike" baseline="0">
                    <a:solidFill>
                      <a:srgbClr val="FFFFFF"/>
                    </a:solidFill>
                    <a:latin typeface="+mn-lt"/>
                    <a:ea typeface="Arial"/>
                    <a:cs typeface="Arial"/>
                  </a:defRPr>
                </a:pPr>
                <a:endParaRPr lang="hu-H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Munka1!$A$2:$A$5</c:f>
              <c:strCache>
                <c:ptCount val="4"/>
                <c:pt idx="0">
                  <c:v>Kategória 1</c:v>
                </c:pt>
                <c:pt idx="1">
                  <c:v>Kategória 2</c:v>
                </c:pt>
                <c:pt idx="2">
                  <c:v>Kategória 3</c:v>
                </c:pt>
                <c:pt idx="3">
                  <c:v>Kategória 4</c:v>
                </c:pt>
              </c:strCache>
            </c:strRef>
          </c:cat>
          <c:val>
            <c:numRef>
              <c:f>Munka1!$B$2:$B$5</c:f>
              <c:numCache>
                <c:formatCode>General</c:formatCode>
                <c:ptCount val="4"/>
                <c:pt idx="0">
                  <c:v>25</c:v>
                </c:pt>
                <c:pt idx="1">
                  <c:v>12</c:v>
                </c:pt>
                <c:pt idx="2">
                  <c:v>45</c:v>
                </c:pt>
                <c:pt idx="3">
                  <c:v>18</c:v>
                </c:pt>
              </c:numCache>
            </c:numRef>
          </c:val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19"/>
        <c:axId val="326056672"/>
        <c:axId val="326057064"/>
      </c:barChart>
      <c:catAx>
        <c:axId val="326056672"/>
        <c:scaling>
          <c:orientation val="maxMin"/>
        </c:scaling>
        <c:delete val="1"/>
        <c:axPos val="l"/>
        <c:numFmt formatCode="General" sourceLinked="1"/>
        <c:majorTickMark val="none"/>
        <c:minorTickMark val="none"/>
        <c:tickLblPos val="nextTo"/>
        <c:crossAx val="326057064"/>
        <c:crosses val="autoZero"/>
        <c:auto val="1"/>
        <c:lblAlgn val="ctr"/>
        <c:lblOffset val="100"/>
        <c:tickLblSkip val="1"/>
        <c:tickMarkSkip val="1"/>
        <c:noMultiLvlLbl val="0"/>
      </c:catAx>
      <c:valAx>
        <c:axId val="326057064"/>
        <c:scaling>
          <c:orientation val="minMax"/>
        </c:scaling>
        <c:delete val="0"/>
        <c:axPos val="t"/>
        <c:numFmt formatCode="General" sourceLinked="1"/>
        <c:majorTickMark val="none"/>
        <c:minorTickMark val="none"/>
        <c:tickLblPos val="none"/>
        <c:spPr>
          <a:ln w="9572">
            <a:noFill/>
          </a:ln>
        </c:spPr>
        <c:crossAx val="326056672"/>
        <c:crosses val="autoZero"/>
        <c:crossBetween val="between"/>
      </c:valAx>
      <c:spPr>
        <a:noFill/>
        <a:ln w="25527">
          <a:noFill/>
        </a:ln>
      </c:spPr>
    </c:plotArea>
    <c:plotVisOnly val="1"/>
    <c:dispBlanksAs val="gap"/>
    <c:showDLblsOverMax val="0"/>
  </c:chart>
  <c:spPr>
    <a:noFill/>
    <a:ln>
      <a:noFill/>
    </a:ln>
  </c:spPr>
  <c:txPr>
    <a:bodyPr/>
    <a:lstStyle/>
    <a:p>
      <a:pPr>
        <a:defRPr sz="1809" b="1" i="0" u="none" strike="noStrike" baseline="0">
          <a:solidFill>
            <a:schemeClr val="tx1"/>
          </a:solidFill>
          <a:latin typeface="Arial"/>
          <a:ea typeface="Arial"/>
          <a:cs typeface="Arial"/>
        </a:defRPr>
      </a:pPr>
      <a:endParaRPr lang="hu-HU"/>
    </a:p>
  </c:txPr>
  <c:externalData r:id="rId2">
    <c:autoUpdate val="0"/>
  </c:externalData>
</c:chartSpace>
</file>

<file path=ppt/drawings/drawing1.xml><?xml version="1.0" encoding="utf-8"?>
<c:userShapes xmlns:c="http://schemas.openxmlformats.org/drawingml/2006/chart">
  <cdr:relSizeAnchor xmlns:cdr="http://schemas.openxmlformats.org/drawingml/2006/chartDrawing">
    <cdr:from>
      <cdr:x>0.48507</cdr:x>
      <cdr:y>0.90756</cdr:y>
    </cdr:from>
    <cdr:to>
      <cdr:x>0.5663</cdr:x>
      <cdr:y>0.96529</cdr:y>
    </cdr:to>
    <cdr:sp macro="" textlink="">
      <cdr:nvSpPr>
        <cdr:cNvPr id="6" name="Szövegdoboz 5"/>
        <cdr:cNvSpPr txBox="1"/>
      </cdr:nvSpPr>
      <cdr:spPr>
        <a:xfrm xmlns:a="http://schemas.openxmlformats.org/drawingml/2006/main">
          <a:off x="4166000" y="3871317"/>
          <a:ext cx="697627" cy="246221"/>
        </a:xfrm>
        <a:prstGeom xmlns:a="http://schemas.openxmlformats.org/drawingml/2006/main" prst="rect">
          <a:avLst/>
        </a:prstGeom>
        <a:noFill xmlns:a="http://schemas.openxmlformats.org/drawingml/2006/main"/>
      </cdr:spPr>
      <cdr:txBody>
        <a:bodyPr xmlns:a="http://schemas.openxmlformats.org/drawingml/2006/main" vertOverflow="clip" wrap="none" rtlCol="0">
          <a:spAutoFit/>
        </a:bodyPr>
        <a:lstStyle xmlns:a="http://schemas.openxmlformats.org/drawingml/2006/main"/>
        <a:p xmlns:a="http://schemas.openxmlformats.org/drawingml/2006/main">
          <a:r>
            <a:rPr lang="hu-HU" sz="1000" dirty="0">
              <a:solidFill>
                <a:srgbClr val="333333"/>
              </a:solidFill>
              <a:latin typeface="+mj-lt"/>
            </a:rPr>
            <a:t>n</a:t>
          </a:r>
          <a:r>
            <a:rPr lang="hu-HU" sz="1000" dirty="0" smtClean="0">
              <a:solidFill>
                <a:srgbClr val="333333"/>
              </a:solidFill>
              <a:latin typeface="+mj-lt"/>
            </a:rPr>
            <a:t>=1000</a:t>
          </a:r>
        </a:p>
      </cdr:txBody>
    </cdr:sp>
  </cdr:relSizeAnchor>
</c:userShapes>
</file>

<file path=ppt/drawings/drawing2.xml><?xml version="1.0" encoding="utf-8"?>
<c:userShapes xmlns:c="http://schemas.openxmlformats.org/drawingml/2006/chart">
  <cdr:relSizeAnchor xmlns:cdr="http://schemas.openxmlformats.org/drawingml/2006/chartDrawing">
    <cdr:from>
      <cdr:x>0.46487</cdr:x>
      <cdr:y>0.89465</cdr:y>
    </cdr:from>
    <cdr:to>
      <cdr:x>0.5246</cdr:x>
      <cdr:y>0.93073</cdr:y>
    </cdr:to>
    <cdr:sp macro="" textlink="">
      <cdr:nvSpPr>
        <cdr:cNvPr id="6" name="Szövegdoboz 5"/>
        <cdr:cNvSpPr txBox="1"/>
      </cdr:nvSpPr>
      <cdr:spPr>
        <a:xfrm xmlns:a="http://schemas.openxmlformats.org/drawingml/2006/main">
          <a:off x="3992462" y="3816249"/>
          <a:ext cx="512961" cy="153888"/>
        </a:xfrm>
        <a:prstGeom xmlns:a="http://schemas.openxmlformats.org/drawingml/2006/main" prst="rect">
          <a:avLst/>
        </a:prstGeom>
        <a:noFill xmlns:a="http://schemas.openxmlformats.org/drawingml/2006/main"/>
      </cdr:spPr>
      <cdr:txBody>
        <a:bodyPr xmlns:a="http://schemas.openxmlformats.org/drawingml/2006/main" vertOverflow="clip" wrap="none" lIns="0" tIns="0" rIns="0" bIns="0" rtlCol="0">
          <a:spAutoFit/>
        </a:bodyPr>
        <a:lstStyle xmlns:a="http://schemas.openxmlformats.org/drawingml/2006/main"/>
        <a:p xmlns:a="http://schemas.openxmlformats.org/drawingml/2006/main">
          <a:r>
            <a:rPr lang="hu-HU" sz="1000" dirty="0" smtClean="0">
              <a:solidFill>
                <a:srgbClr val="333333"/>
              </a:solidFill>
              <a:latin typeface="+mj-lt"/>
            </a:rPr>
            <a:t>n=1000</a:t>
          </a:r>
        </a:p>
      </cdr:txBody>
    </cdr:sp>
  </cdr:relSizeAnchor>
</c:userShape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6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>
                <a:latin typeface="Verdana" pitchFamily="34" charset="0"/>
                <a:cs typeface="Verdana" pitchFamily="34" charset="0"/>
              </a:defRPr>
            </a:lvl1pPr>
          </a:lstStyle>
          <a:p>
            <a:endParaRPr lang="en-AU" dirty="0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>
                <a:latin typeface="Verdana" pitchFamily="34" charset="0"/>
                <a:cs typeface="Verdana" pitchFamily="34" charset="0"/>
              </a:defRPr>
            </a:lvl1pPr>
          </a:lstStyle>
          <a:p>
            <a:fld id="{3B6BD712-6567-450C-B3C6-BAF6878345EE}" type="datetimeFigureOut">
              <a:rPr lang="en-AU" smtClean="0"/>
              <a:pPr/>
              <a:t>27/11/2013</a:t>
            </a:fld>
            <a:endParaRPr lang="en-AU" dirty="0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AU" dirty="0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AU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>
                <a:latin typeface="Verdana" pitchFamily="34" charset="0"/>
                <a:cs typeface="Verdana" pitchFamily="34" charset="0"/>
              </a:defRPr>
            </a:lvl1pPr>
          </a:lstStyle>
          <a:p>
            <a:endParaRPr lang="en-AU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>
                <a:latin typeface="Verdana" pitchFamily="34" charset="0"/>
                <a:cs typeface="Verdana" pitchFamily="34" charset="0"/>
              </a:defRPr>
            </a:lvl1pPr>
          </a:lstStyle>
          <a:p>
            <a:fld id="{B9487D93-240F-4041-8284-FC16D3A96101}" type="slidenum">
              <a:rPr lang="en-AU" smtClean="0"/>
              <a:pPr/>
              <a:t>‹#›</a:t>
            </a:fld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251539008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Verdana" pitchFamily="34" charset="0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Verdana" pitchFamily="34" charset="0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Verdana" pitchFamily="34" charset="0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Verdana" pitchFamily="34" charset="0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Verdana" pitchFamily="34" charset="0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0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iakép hely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Jegyzetek helye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hu-HU" dirty="0" smtClean="0"/>
              <a:t>A 18-59 éves felnőttek inkább gondolják úgy, hogy a hazai környezet visszahúz (52%), mint a fiatalok.</a:t>
            </a:r>
          </a:p>
          <a:p>
            <a:r>
              <a:rPr lang="hu-HU" dirty="0" smtClean="0"/>
              <a:t>Akinek 6-19 éves tehetséges gyereke van, inkább gondolja, hogy a tehetség felismerése</a:t>
            </a:r>
            <a:r>
              <a:rPr lang="hu-HU" baseline="0" dirty="0" smtClean="0"/>
              <a:t> és segítése közös társadalmi feladat (76% vs. 67% Total), és hogy a tehetség az ország sikerének motorja (65% vs. 58% Total).</a:t>
            </a:r>
          </a:p>
          <a:p>
            <a:r>
              <a:rPr lang="hu-HU" sz="1200" b="0" kern="1200" dirty="0" smtClean="0">
                <a:solidFill>
                  <a:schemeClr val="tx1"/>
                </a:solidFill>
                <a:latin typeface="Verdana" pitchFamily="34" charset="0"/>
                <a:ea typeface="+mn-ea"/>
                <a:cs typeface="+mn-cs"/>
              </a:rPr>
              <a:t>Egyáltalán nem gondolják</a:t>
            </a:r>
            <a:r>
              <a:rPr lang="hu-HU" sz="1200" b="0" kern="1200" baseline="0" dirty="0" smtClean="0">
                <a:solidFill>
                  <a:schemeClr val="tx1"/>
                </a:solidFill>
                <a:latin typeface="Verdana" pitchFamily="34" charset="0"/>
                <a:ea typeface="+mn-ea"/>
                <a:cs typeface="+mn-cs"/>
              </a:rPr>
              <a:t> a felnőttek</a:t>
            </a:r>
            <a:r>
              <a:rPr lang="hu-HU" sz="1200" b="0" kern="1200" dirty="0" smtClean="0">
                <a:solidFill>
                  <a:schemeClr val="tx1"/>
                </a:solidFill>
                <a:latin typeface="Verdana" pitchFamily="34" charset="0"/>
                <a:ea typeface="+mn-ea"/>
                <a:cs typeface="+mn-cs"/>
              </a:rPr>
              <a:t>, hogy a tehetség anyagilag „megéri” (csak 25% érzi így).</a:t>
            </a:r>
          </a:p>
        </p:txBody>
      </p:sp>
      <p:sp>
        <p:nvSpPr>
          <p:cNvPr id="4" name="Dia számának hely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9487D93-240F-4041-8284-FC16D3A96101}" type="slidenum">
              <a:rPr lang="en-AU" smtClean="0"/>
              <a:pPr/>
              <a:t>15</a:t>
            </a:fld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3797577755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iakép hely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Jegyzetek helye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hu-HU" dirty="0"/>
          </a:p>
        </p:txBody>
      </p:sp>
      <p:sp>
        <p:nvSpPr>
          <p:cNvPr id="4" name="Dia számának hely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F81F44D-E8D8-413A-AF5F-6F7273A9C694}" type="slidenum">
              <a:rPr lang="hu-HU" smtClean="0">
                <a:solidFill>
                  <a:prstClr val="black"/>
                </a:solidFill>
              </a:rPr>
              <a:pPr/>
              <a:t>29</a:t>
            </a:fld>
            <a:endParaRPr lang="hu-HU"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82995307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iakép hely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Jegyzetek helye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hu-HU" dirty="0"/>
          </a:p>
        </p:txBody>
      </p:sp>
      <p:sp>
        <p:nvSpPr>
          <p:cNvPr id="4" name="Dia számának hely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F81F44D-E8D8-413A-AF5F-6F7273A9C694}" type="slidenum">
              <a:rPr lang="hu-HU" smtClean="0">
                <a:solidFill>
                  <a:prstClr val="black"/>
                </a:solidFill>
              </a:rPr>
              <a:pPr/>
              <a:t>30</a:t>
            </a:fld>
            <a:endParaRPr lang="hu-HU"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95600860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iakép hely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Jegyzetek helye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hu-HU" dirty="0"/>
          </a:p>
        </p:txBody>
      </p:sp>
      <p:sp>
        <p:nvSpPr>
          <p:cNvPr id="4" name="Dia számának hely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F81F44D-E8D8-413A-AF5F-6F7273A9C694}" type="slidenum">
              <a:rPr lang="hu-HU" smtClean="0"/>
              <a:pPr/>
              <a:t>33</a:t>
            </a:fld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1683017791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iakép hely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Jegyzetek helye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hu-HU" dirty="0"/>
          </a:p>
        </p:txBody>
      </p:sp>
      <p:sp>
        <p:nvSpPr>
          <p:cNvPr id="4" name="Dia számának hely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9487D93-240F-4041-8284-FC16D3A96101}" type="slidenum">
              <a:rPr lang="en-AU" smtClean="0"/>
              <a:pPr/>
              <a:t>34</a:t>
            </a:fld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2473814250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iakép hely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Jegyzetek helye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hu-HU" dirty="0"/>
          </a:p>
        </p:txBody>
      </p:sp>
      <p:sp>
        <p:nvSpPr>
          <p:cNvPr id="4" name="Dia számának hely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F81F44D-E8D8-413A-AF5F-6F7273A9C694}" type="slidenum">
              <a:rPr lang="hu-HU" smtClean="0">
                <a:solidFill>
                  <a:prstClr val="black"/>
                </a:solidFill>
              </a:rPr>
              <a:pPr/>
              <a:t>38</a:t>
            </a:fld>
            <a:endParaRPr lang="hu-HU"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988511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iakép hely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Jegyzetek helye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hu-HU" dirty="0"/>
          </a:p>
        </p:txBody>
      </p:sp>
      <p:sp>
        <p:nvSpPr>
          <p:cNvPr id="4" name="Dia számának hely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F81F44D-E8D8-413A-AF5F-6F7273A9C694}" type="slidenum">
              <a:rPr lang="hu-HU" smtClean="0">
                <a:solidFill>
                  <a:prstClr val="black"/>
                </a:solidFill>
              </a:rPr>
              <a:pPr/>
              <a:t>42</a:t>
            </a:fld>
            <a:endParaRPr lang="hu-HU"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89804348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iakép hely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Jegyzetek helye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hu-HU" dirty="0"/>
          </a:p>
        </p:txBody>
      </p:sp>
      <p:sp>
        <p:nvSpPr>
          <p:cNvPr id="4" name="Dia számának hely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F81F44D-E8D8-413A-AF5F-6F7273A9C694}" type="slidenum">
              <a:rPr lang="hu-HU" smtClean="0">
                <a:solidFill>
                  <a:prstClr val="black"/>
                </a:solidFill>
              </a:rPr>
              <a:pPr/>
              <a:t>50</a:t>
            </a:fld>
            <a:endParaRPr lang="hu-HU"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08953213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iakép hely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Jegyzetek helye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hu-HU" dirty="0"/>
          </a:p>
        </p:txBody>
      </p:sp>
      <p:sp>
        <p:nvSpPr>
          <p:cNvPr id="4" name="Dia számának hely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F81F44D-E8D8-413A-AF5F-6F7273A9C694}" type="slidenum">
              <a:rPr lang="hu-HU" smtClean="0"/>
              <a:pPr/>
              <a:t>51</a:t>
            </a:fld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3127442063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iakép hely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Jegyzetek helye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hu-HU" dirty="0"/>
          </a:p>
        </p:txBody>
      </p:sp>
      <p:sp>
        <p:nvSpPr>
          <p:cNvPr id="4" name="Dia számának hely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F81F44D-E8D8-413A-AF5F-6F7273A9C694}" type="slidenum">
              <a:rPr lang="hu-HU" smtClean="0"/>
              <a:pPr/>
              <a:t>16</a:t>
            </a:fld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620024139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iakép hely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Jegyzetek helye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hu-HU" dirty="0"/>
          </a:p>
        </p:txBody>
      </p:sp>
      <p:sp>
        <p:nvSpPr>
          <p:cNvPr id="4" name="Dia számának hely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F81F44D-E8D8-413A-AF5F-6F7273A9C694}" type="slidenum">
              <a:rPr lang="hu-HU" smtClean="0">
                <a:solidFill>
                  <a:prstClr val="black"/>
                </a:solidFill>
              </a:rPr>
              <a:pPr/>
              <a:t>17</a:t>
            </a:fld>
            <a:endParaRPr lang="hu-HU"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69846057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iakép hely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Jegyzetek helye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hu-HU" dirty="0"/>
          </a:p>
        </p:txBody>
      </p:sp>
      <p:sp>
        <p:nvSpPr>
          <p:cNvPr id="4" name="Dia számának hely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F81F44D-E8D8-413A-AF5F-6F7273A9C694}" type="slidenum">
              <a:rPr lang="hu-HU" smtClean="0">
                <a:solidFill>
                  <a:prstClr val="black"/>
                </a:solidFill>
              </a:rPr>
              <a:pPr/>
              <a:t>18</a:t>
            </a:fld>
            <a:endParaRPr lang="hu-HU"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53853612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iakép hely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Jegyzetek helye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hu-HU" dirty="0" smtClean="0"/>
              <a:t>Ha nem a tehetséget általában nézzük, hanem az egyes tantárgyakkal, képességekkel kapcsolatban a tehetség felismerését, akkor</a:t>
            </a:r>
            <a:r>
              <a:rPr lang="hu-HU" baseline="0" dirty="0" smtClean="0"/>
              <a:t> a tanár, </a:t>
            </a:r>
            <a:r>
              <a:rPr lang="hu-HU" baseline="0" dirty="0" err="1" smtClean="0"/>
              <a:t>különtanár</a:t>
            </a:r>
            <a:r>
              <a:rPr lang="hu-HU" baseline="0" dirty="0" smtClean="0"/>
              <a:t> szerepe jelentősen magasabb. A szervezőkészséget leszámítva valamennyi tantárgy, terület vonatkozásában a tanárt, óvónőt, illetve a sport esetében az edzőt nevezték meg a felnőttek, mint akinek elsősorban feladata a tehetség felismerése.</a:t>
            </a:r>
            <a:endParaRPr lang="hu-HU" dirty="0"/>
          </a:p>
        </p:txBody>
      </p:sp>
      <p:sp>
        <p:nvSpPr>
          <p:cNvPr id="4" name="Dia számának hely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9487D93-240F-4041-8284-FC16D3A96101}" type="slidenum">
              <a:rPr lang="en-AU" smtClean="0"/>
              <a:pPr/>
              <a:t>21</a:t>
            </a:fld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2473814250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iakép hely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Jegyzetek helye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914400" marR="0" lvl="2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hu-HU" dirty="0" smtClean="0"/>
          </a:p>
        </p:txBody>
      </p:sp>
      <p:sp>
        <p:nvSpPr>
          <p:cNvPr id="4" name="Dia számának hely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F81F44D-E8D8-413A-AF5F-6F7273A9C694}" type="slidenum">
              <a:rPr lang="hu-HU" smtClean="0">
                <a:solidFill>
                  <a:prstClr val="black"/>
                </a:solidFill>
              </a:rPr>
              <a:pPr/>
              <a:t>24</a:t>
            </a:fld>
            <a:endParaRPr lang="hu-HU"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649012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iakép hely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Jegyzetek helye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hu-HU" dirty="0"/>
          </a:p>
        </p:txBody>
      </p:sp>
      <p:sp>
        <p:nvSpPr>
          <p:cNvPr id="4" name="Dia számának hely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F81F44D-E8D8-413A-AF5F-6F7273A9C694}" type="slidenum">
              <a:rPr lang="hu-HU" smtClean="0">
                <a:solidFill>
                  <a:prstClr val="black"/>
                </a:solidFill>
              </a:rPr>
              <a:pPr/>
              <a:t>25</a:t>
            </a:fld>
            <a:endParaRPr lang="hu-HU"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17264535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iakép hely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Jegyzetek helye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lvl="2"/>
            <a:endParaRPr lang="hu-HU" dirty="0" smtClean="0"/>
          </a:p>
        </p:txBody>
      </p:sp>
      <p:sp>
        <p:nvSpPr>
          <p:cNvPr id="4" name="Dia számának hely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F81F44D-E8D8-413A-AF5F-6F7273A9C694}" type="slidenum">
              <a:rPr lang="hu-HU" smtClean="0">
                <a:solidFill>
                  <a:prstClr val="black"/>
                </a:solidFill>
              </a:rPr>
              <a:pPr/>
              <a:t>27</a:t>
            </a:fld>
            <a:endParaRPr lang="hu-HU"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17068498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iakép hely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Jegyzetek helye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hu-HU" dirty="0" smtClean="0"/>
          </a:p>
          <a:p>
            <a:endParaRPr lang="hu-HU" dirty="0"/>
          </a:p>
        </p:txBody>
      </p:sp>
      <p:sp>
        <p:nvSpPr>
          <p:cNvPr id="4" name="Dia számának hely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F81F44D-E8D8-413A-AF5F-6F7273A9C694}" type="slidenum">
              <a:rPr lang="hu-HU" smtClean="0">
                <a:solidFill>
                  <a:prstClr val="black"/>
                </a:solidFill>
              </a:rPr>
              <a:pPr/>
              <a:t>28</a:t>
            </a:fld>
            <a:endParaRPr lang="hu-HU"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35355617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jpeg"/><Relationship Id="rId1" Type="http://schemas.openxmlformats.org/officeDocument/2006/relationships/slideMaster" Target="../slideMasters/slideMaster1.xml"/></Relationships>
</file>

<file path=ppt/slideLayouts/_rels/slideLayout1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0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0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003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28.xml"/><Relationship Id="rId2" Type="http://schemas.openxmlformats.org/officeDocument/2006/relationships/chart" Target="../charts/chart127.xml"/><Relationship Id="rId1" Type="http://schemas.openxmlformats.org/officeDocument/2006/relationships/slideMaster" Target="../slideMasters/slideMaster9.xml"/><Relationship Id="rId4" Type="http://schemas.openxmlformats.org/officeDocument/2006/relationships/chart" Target="../charts/chart129.xml"/></Relationships>
</file>

<file path=ppt/slideLayouts/_rels/slideLayout10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0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0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0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0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0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10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31.xml"/><Relationship Id="rId2" Type="http://schemas.openxmlformats.org/officeDocument/2006/relationships/chart" Target="../charts/chart130.xml"/><Relationship Id="rId1" Type="http://schemas.openxmlformats.org/officeDocument/2006/relationships/slideMaster" Target="../slideMasters/slideMaster9.xml"/><Relationship Id="rId4" Type="http://schemas.openxmlformats.org/officeDocument/2006/relationships/chart" Target="../charts/chart132.xml"/></Relationships>
</file>

<file path=ppt/slideLayouts/_rels/slideLayout10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0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0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0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015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34.xml"/><Relationship Id="rId2" Type="http://schemas.openxmlformats.org/officeDocument/2006/relationships/chart" Target="../charts/chart133.xml"/><Relationship Id="rId1" Type="http://schemas.openxmlformats.org/officeDocument/2006/relationships/slideMaster" Target="../slideMasters/slideMaster9.xml"/><Relationship Id="rId5" Type="http://schemas.openxmlformats.org/officeDocument/2006/relationships/chart" Target="../charts/chart136.xml"/><Relationship Id="rId4" Type="http://schemas.openxmlformats.org/officeDocument/2006/relationships/chart" Target="../charts/chart135.xml"/></Relationships>
</file>

<file path=ppt/slideLayouts/_rels/slideLayout10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0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0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0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0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0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0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024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38.xml"/><Relationship Id="rId2" Type="http://schemas.openxmlformats.org/officeDocument/2006/relationships/chart" Target="../charts/chart137.xml"/><Relationship Id="rId1" Type="http://schemas.openxmlformats.org/officeDocument/2006/relationships/slideMaster" Target="../slideMasters/slideMaster9.xml"/><Relationship Id="rId5" Type="http://schemas.openxmlformats.org/officeDocument/2006/relationships/chart" Target="../charts/chart140.xml"/><Relationship Id="rId4" Type="http://schemas.openxmlformats.org/officeDocument/2006/relationships/chart" Target="../charts/chart139.xml"/></Relationships>
</file>

<file path=ppt/slideLayouts/_rels/slideLayout10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0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0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0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029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42.xml"/><Relationship Id="rId2" Type="http://schemas.openxmlformats.org/officeDocument/2006/relationships/chart" Target="../charts/chart141.xml"/><Relationship Id="rId1" Type="http://schemas.openxmlformats.org/officeDocument/2006/relationships/slideMaster" Target="../slideMasters/slideMaster9.xml"/><Relationship Id="rId6" Type="http://schemas.openxmlformats.org/officeDocument/2006/relationships/chart" Target="../charts/chart145.xml"/><Relationship Id="rId5" Type="http://schemas.openxmlformats.org/officeDocument/2006/relationships/chart" Target="../charts/chart144.xml"/><Relationship Id="rId4" Type="http://schemas.openxmlformats.org/officeDocument/2006/relationships/chart" Target="../charts/chart143.xml"/></Relationships>
</file>

<file path=ppt/slideLayouts/_rels/slideLayout1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0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0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0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0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0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0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0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038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47.xml"/><Relationship Id="rId2" Type="http://schemas.openxmlformats.org/officeDocument/2006/relationships/chart" Target="../charts/chart146.xml"/><Relationship Id="rId1" Type="http://schemas.openxmlformats.org/officeDocument/2006/relationships/slideMaster" Target="../slideMasters/slideMaster9.xml"/><Relationship Id="rId6" Type="http://schemas.openxmlformats.org/officeDocument/2006/relationships/chart" Target="../charts/chart150.xml"/><Relationship Id="rId5" Type="http://schemas.openxmlformats.org/officeDocument/2006/relationships/chart" Target="../charts/chart149.xml"/><Relationship Id="rId4" Type="http://schemas.openxmlformats.org/officeDocument/2006/relationships/chart" Target="../charts/chart148.xml"/></Relationships>
</file>

<file path=ppt/slideLayouts/_rels/slideLayout10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0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0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0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0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0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0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0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Master" Target="../slideMasters/slideMaster10.xml"/></Relationships>
</file>

<file path=ppt/slideLayouts/_rels/slideLayout10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Master" Target="../slideMasters/slideMaster10.xml"/></Relationships>
</file>

<file path=ppt/slideLayouts/_rels/slideLayout1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eg"/><Relationship Id="rId1" Type="http://schemas.openxmlformats.org/officeDocument/2006/relationships/slideMaster" Target="../slideMasters/slideMaster10.xml"/></Relationships>
</file>

<file path=ppt/slideLayouts/_rels/slideLayout10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eg"/><Relationship Id="rId1" Type="http://schemas.openxmlformats.org/officeDocument/2006/relationships/slideMaster" Target="../slideMasters/slideMaster10.xml"/></Relationships>
</file>

<file path=ppt/slideLayouts/_rels/slideLayout10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eg"/><Relationship Id="rId1" Type="http://schemas.openxmlformats.org/officeDocument/2006/relationships/slideMaster" Target="../slideMasters/slideMaster10.xml"/></Relationships>
</file>

<file path=ppt/slideLayouts/_rels/slideLayout10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eg"/><Relationship Id="rId1" Type="http://schemas.openxmlformats.org/officeDocument/2006/relationships/slideMaster" Target="../slideMasters/slideMaster10.xml"/></Relationships>
</file>

<file path=ppt/slideLayouts/_rels/slideLayout10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jpeg"/><Relationship Id="rId1" Type="http://schemas.openxmlformats.org/officeDocument/2006/relationships/slideMaster" Target="../slideMasters/slideMaster10.xml"/></Relationships>
</file>

<file path=ppt/slideLayouts/_rels/slideLayout10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jpeg"/><Relationship Id="rId1" Type="http://schemas.openxmlformats.org/officeDocument/2006/relationships/slideMaster" Target="../slideMasters/slideMaster10.xml"/></Relationships>
</file>

<file path=ppt/slideLayouts/_rels/slideLayout10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jpeg"/><Relationship Id="rId1" Type="http://schemas.openxmlformats.org/officeDocument/2006/relationships/slideMaster" Target="../slideMasters/slideMaster10.xml"/></Relationships>
</file>

<file path=ppt/slideLayouts/_rels/slideLayout10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jpeg"/><Relationship Id="rId1" Type="http://schemas.openxmlformats.org/officeDocument/2006/relationships/slideMaster" Target="../slideMasters/slideMaster10.xml"/></Relationships>
</file>

<file path=ppt/slideLayouts/_rels/slideLayout10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jpeg"/><Relationship Id="rId1" Type="http://schemas.openxmlformats.org/officeDocument/2006/relationships/slideMaster" Target="../slideMasters/slideMaster10.xml"/></Relationships>
</file>

<file path=ppt/slideLayouts/_rels/slideLayout10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jpeg"/><Relationship Id="rId1" Type="http://schemas.openxmlformats.org/officeDocument/2006/relationships/slideMaster" Target="../slideMasters/slideMaster10.xml"/></Relationships>
</file>

<file path=ppt/slideLayouts/_rels/slideLayout1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jpeg"/><Relationship Id="rId1" Type="http://schemas.openxmlformats.org/officeDocument/2006/relationships/slideMaster" Target="../slideMasters/slideMaster10.xml"/></Relationships>
</file>

<file path=ppt/slideLayouts/_rels/slideLayout10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jpeg"/><Relationship Id="rId1" Type="http://schemas.openxmlformats.org/officeDocument/2006/relationships/slideMaster" Target="../slideMasters/slideMaster10.xml"/></Relationships>
</file>

<file path=ppt/slideLayouts/_rels/slideLayout10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jpeg"/><Relationship Id="rId1" Type="http://schemas.openxmlformats.org/officeDocument/2006/relationships/slideMaster" Target="../slideMasters/slideMaster10.xml"/></Relationships>
</file>

<file path=ppt/slideLayouts/_rels/slideLayout10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jpeg"/><Relationship Id="rId1" Type="http://schemas.openxmlformats.org/officeDocument/2006/relationships/slideMaster" Target="../slideMasters/slideMaster10.xml"/></Relationships>
</file>

<file path=ppt/slideLayouts/_rels/slideLayout10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jpeg"/><Relationship Id="rId1" Type="http://schemas.openxmlformats.org/officeDocument/2006/relationships/slideMaster" Target="../slideMasters/slideMaster1.xml"/></Relationships>
</file>

<file path=ppt/slideLayouts/_rels/slideLayout1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1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1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1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1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1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1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1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1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10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jpg"/><Relationship Id="rId1" Type="http://schemas.openxmlformats.org/officeDocument/2006/relationships/slideMaster" Target="../slideMasters/slideMaster10.xml"/></Relationships>
</file>

<file path=ppt/slideLayouts/_rels/slideLayout1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jpg"/><Relationship Id="rId1" Type="http://schemas.openxmlformats.org/officeDocument/2006/relationships/slideMaster" Target="../slideMasters/slideMaster10.xml"/></Relationships>
</file>

<file path=ppt/slideLayouts/_rels/slideLayout11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1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1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1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1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jpg"/><Relationship Id="rId1" Type="http://schemas.openxmlformats.org/officeDocument/2006/relationships/slideMaster" Target="../slideMasters/slideMaster10.xml"/></Relationships>
</file>

<file path=ppt/slideLayouts/_rels/slideLayout11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1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1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1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jpg"/><Relationship Id="rId1" Type="http://schemas.openxmlformats.org/officeDocument/2006/relationships/slideMaster" Target="../slideMasters/slideMaster10.xml"/></Relationships>
</file>

<file path=ppt/slideLayouts/_rels/slideLayout11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1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1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1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1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jpg"/><Relationship Id="rId1" Type="http://schemas.openxmlformats.org/officeDocument/2006/relationships/slideMaster" Target="../slideMasters/slideMaster10.xml"/></Relationships>
</file>

<file path=ppt/slideLayouts/_rels/slideLayout11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1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1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1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1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1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1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1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1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1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1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1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1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1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1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1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1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10.xml"/></Relationships>
</file>

<file path=ppt/slideLayouts/_rels/slideLayout1145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51.xml"/><Relationship Id="rId1" Type="http://schemas.openxmlformats.org/officeDocument/2006/relationships/slideMaster" Target="../slideMasters/slideMaster10.xml"/></Relationships>
</file>

<file path=ppt/slideLayouts/_rels/slideLayout11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1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1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1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1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1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1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1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1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1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1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1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1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1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1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1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1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1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166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52.xml"/><Relationship Id="rId1" Type="http://schemas.openxmlformats.org/officeDocument/2006/relationships/slideMaster" Target="../slideMasters/slideMaster10.xml"/></Relationships>
</file>

<file path=ppt/slideLayouts/_rels/slideLayout11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1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1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1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1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1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1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175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54.xml"/><Relationship Id="rId2" Type="http://schemas.openxmlformats.org/officeDocument/2006/relationships/chart" Target="../charts/chart153.xml"/><Relationship Id="rId1" Type="http://schemas.openxmlformats.org/officeDocument/2006/relationships/slideMaster" Target="../slideMasters/slideMaster10.xml"/></Relationships>
</file>

<file path=ppt/slideLayouts/_rels/slideLayout11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1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1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1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1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1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1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1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1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1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1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1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1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1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1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1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1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1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196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56.xml"/><Relationship Id="rId2" Type="http://schemas.openxmlformats.org/officeDocument/2006/relationships/chart" Target="../charts/chart155.xml"/><Relationship Id="rId1" Type="http://schemas.openxmlformats.org/officeDocument/2006/relationships/slideMaster" Target="../slideMasters/slideMaster10.xml"/></Relationships>
</file>

<file path=ppt/slideLayouts/_rels/slideLayout11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1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1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jpeg"/><Relationship Id="rId1" Type="http://schemas.openxmlformats.org/officeDocument/2006/relationships/slideMaster" Target="../slideMasters/slideMaster1.xml"/></Relationships>
</file>

<file path=ppt/slideLayouts/_rels/slideLayout120.xml.rels><?xml version="1.0" encoding="UTF-8" standalone="yes"?>
<Relationships xmlns="http://schemas.openxmlformats.org/package/2006/relationships"><Relationship Id="rId2" Type="http://schemas.openxmlformats.org/officeDocument/2006/relationships/chart" Target="../charts/chart2.xml"/><Relationship Id="rId1" Type="http://schemas.openxmlformats.org/officeDocument/2006/relationships/slideMaster" Target="../slideMasters/slideMaster1.xml"/></Relationships>
</file>

<file path=ppt/slideLayouts/_rels/slideLayout12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201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58.xml"/><Relationship Id="rId2" Type="http://schemas.openxmlformats.org/officeDocument/2006/relationships/chart" Target="../charts/chart157.xml"/><Relationship Id="rId1" Type="http://schemas.openxmlformats.org/officeDocument/2006/relationships/slideMaster" Target="../slideMasters/slideMaster10.xml"/><Relationship Id="rId4" Type="http://schemas.openxmlformats.org/officeDocument/2006/relationships/chart" Target="../charts/chart159.xml"/></Relationships>
</file>

<file path=ppt/slideLayouts/_rels/slideLayout12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2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2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2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2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2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208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61.xml"/><Relationship Id="rId2" Type="http://schemas.openxmlformats.org/officeDocument/2006/relationships/chart" Target="../charts/chart160.xml"/><Relationship Id="rId1" Type="http://schemas.openxmlformats.org/officeDocument/2006/relationships/slideMaster" Target="../slideMasters/slideMaster10.xml"/><Relationship Id="rId4" Type="http://schemas.openxmlformats.org/officeDocument/2006/relationships/chart" Target="../charts/chart162.xml"/></Relationships>
</file>

<file path=ppt/slideLayouts/_rels/slideLayout12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2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2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213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64.xml"/><Relationship Id="rId2" Type="http://schemas.openxmlformats.org/officeDocument/2006/relationships/chart" Target="../charts/chart163.xml"/><Relationship Id="rId1" Type="http://schemas.openxmlformats.org/officeDocument/2006/relationships/slideMaster" Target="../slideMasters/slideMaster10.xml"/><Relationship Id="rId5" Type="http://schemas.openxmlformats.org/officeDocument/2006/relationships/chart" Target="../charts/chart166.xml"/><Relationship Id="rId4" Type="http://schemas.openxmlformats.org/officeDocument/2006/relationships/chart" Target="../charts/chart165.xml"/></Relationships>
</file>

<file path=ppt/slideLayouts/_rels/slideLayout12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2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2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2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2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2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2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222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68.xml"/><Relationship Id="rId2" Type="http://schemas.openxmlformats.org/officeDocument/2006/relationships/chart" Target="../charts/chart167.xml"/><Relationship Id="rId1" Type="http://schemas.openxmlformats.org/officeDocument/2006/relationships/slideMaster" Target="../slideMasters/slideMaster10.xml"/><Relationship Id="rId5" Type="http://schemas.openxmlformats.org/officeDocument/2006/relationships/chart" Target="../charts/chart170.xml"/><Relationship Id="rId4" Type="http://schemas.openxmlformats.org/officeDocument/2006/relationships/chart" Target="../charts/chart169.xml"/></Relationships>
</file>

<file path=ppt/slideLayouts/_rels/slideLayout12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2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2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2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227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72.xml"/><Relationship Id="rId2" Type="http://schemas.openxmlformats.org/officeDocument/2006/relationships/chart" Target="../charts/chart171.xml"/><Relationship Id="rId1" Type="http://schemas.openxmlformats.org/officeDocument/2006/relationships/slideMaster" Target="../slideMasters/slideMaster10.xml"/><Relationship Id="rId6" Type="http://schemas.openxmlformats.org/officeDocument/2006/relationships/chart" Target="../charts/chart175.xml"/><Relationship Id="rId5" Type="http://schemas.openxmlformats.org/officeDocument/2006/relationships/chart" Target="../charts/chart174.xml"/><Relationship Id="rId4" Type="http://schemas.openxmlformats.org/officeDocument/2006/relationships/chart" Target="../charts/chart173.xml"/></Relationships>
</file>

<file path=ppt/slideLayouts/_rels/slideLayout12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2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2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2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2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2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2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236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77.xml"/><Relationship Id="rId2" Type="http://schemas.openxmlformats.org/officeDocument/2006/relationships/chart" Target="../charts/chart176.xml"/><Relationship Id="rId1" Type="http://schemas.openxmlformats.org/officeDocument/2006/relationships/slideMaster" Target="../slideMasters/slideMaster10.xml"/><Relationship Id="rId6" Type="http://schemas.openxmlformats.org/officeDocument/2006/relationships/chart" Target="../charts/chart180.xml"/><Relationship Id="rId5" Type="http://schemas.openxmlformats.org/officeDocument/2006/relationships/chart" Target="../charts/chart179.xml"/><Relationship Id="rId4" Type="http://schemas.openxmlformats.org/officeDocument/2006/relationships/chart" Target="../charts/chart178.xml"/></Relationships>
</file>

<file path=ppt/slideLayouts/_rels/slideLayout12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2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2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2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2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2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2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2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2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Master" Target="../slideMasters/slideMaster11.xml"/></Relationships>
</file>

<file path=ppt/slideLayouts/_rels/slideLayout12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Master" Target="../slideMasters/slideMaster11.xml"/></Relationships>
</file>

<file path=ppt/slideLayouts/_rels/slideLayout12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eg"/><Relationship Id="rId1" Type="http://schemas.openxmlformats.org/officeDocument/2006/relationships/slideMaster" Target="../slideMasters/slideMaster11.xml"/></Relationships>
</file>

<file path=ppt/slideLayouts/_rels/slideLayout12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eg"/><Relationship Id="rId1" Type="http://schemas.openxmlformats.org/officeDocument/2006/relationships/slideMaster" Target="../slideMasters/slideMaster11.xml"/></Relationships>
</file>

<file path=ppt/slideLayouts/_rels/slideLayout1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eg"/><Relationship Id="rId1" Type="http://schemas.openxmlformats.org/officeDocument/2006/relationships/slideMaster" Target="../slideMasters/slideMaster11.xml"/></Relationships>
</file>

<file path=ppt/slideLayouts/_rels/slideLayout12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eg"/><Relationship Id="rId1" Type="http://schemas.openxmlformats.org/officeDocument/2006/relationships/slideMaster" Target="../slideMasters/slideMaster11.xml"/></Relationships>
</file>

<file path=ppt/slideLayouts/_rels/slideLayout12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jpeg"/><Relationship Id="rId1" Type="http://schemas.openxmlformats.org/officeDocument/2006/relationships/slideMaster" Target="../slideMasters/slideMaster11.xml"/></Relationships>
</file>

<file path=ppt/slideLayouts/_rels/slideLayout12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jpeg"/><Relationship Id="rId1" Type="http://schemas.openxmlformats.org/officeDocument/2006/relationships/slideMaster" Target="../slideMasters/slideMaster11.xml"/></Relationships>
</file>

<file path=ppt/slideLayouts/_rels/slideLayout12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jpeg"/><Relationship Id="rId1" Type="http://schemas.openxmlformats.org/officeDocument/2006/relationships/slideMaster" Target="../slideMasters/slideMaster11.xml"/></Relationships>
</file>

<file path=ppt/slideLayouts/_rels/slideLayout12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jpeg"/><Relationship Id="rId1" Type="http://schemas.openxmlformats.org/officeDocument/2006/relationships/slideMaster" Target="../slideMasters/slideMaster11.xml"/></Relationships>
</file>

<file path=ppt/slideLayouts/_rels/slideLayout12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jpeg"/><Relationship Id="rId1" Type="http://schemas.openxmlformats.org/officeDocument/2006/relationships/slideMaster" Target="../slideMasters/slideMaster11.xml"/></Relationships>
</file>

<file path=ppt/slideLayouts/_rels/slideLayout12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jpeg"/><Relationship Id="rId1" Type="http://schemas.openxmlformats.org/officeDocument/2006/relationships/slideMaster" Target="../slideMasters/slideMaster11.xml"/></Relationships>
</file>

<file path=ppt/slideLayouts/_rels/slideLayout12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jpeg"/><Relationship Id="rId1" Type="http://schemas.openxmlformats.org/officeDocument/2006/relationships/slideMaster" Target="../slideMasters/slideMaster11.xml"/></Relationships>
</file>

<file path=ppt/slideLayouts/_rels/slideLayout12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jpeg"/><Relationship Id="rId1" Type="http://schemas.openxmlformats.org/officeDocument/2006/relationships/slideMaster" Target="../slideMasters/slideMaster11.xml"/></Relationships>
</file>

<file path=ppt/slideLayouts/_rels/slideLayout1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jpeg"/><Relationship Id="rId1" Type="http://schemas.openxmlformats.org/officeDocument/2006/relationships/slideMaster" Target="../slideMasters/slideMaster11.xml"/></Relationships>
</file>

<file path=ppt/slideLayouts/_rels/slideLayout12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jpeg"/><Relationship Id="rId1" Type="http://schemas.openxmlformats.org/officeDocument/2006/relationships/slideMaster" Target="../slideMasters/slideMaster11.xml"/></Relationships>
</file>

<file path=ppt/slideLayouts/_rels/slideLayout12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2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2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2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2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2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2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2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2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2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2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2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2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2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2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2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2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2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2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2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2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2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2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2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2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2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29.xml.rels><?xml version="1.0" encoding="UTF-8" standalone="yes"?>
<Relationships xmlns="http://schemas.openxmlformats.org/package/2006/relationships"><Relationship Id="rId3" Type="http://schemas.openxmlformats.org/officeDocument/2006/relationships/chart" Target="../charts/chart4.xml"/><Relationship Id="rId2" Type="http://schemas.openxmlformats.org/officeDocument/2006/relationships/chart" Target="../charts/chart3.xml"/><Relationship Id="rId1" Type="http://schemas.openxmlformats.org/officeDocument/2006/relationships/slideMaster" Target="../slideMasters/slideMaster1.xml"/></Relationships>
</file>

<file path=ppt/slideLayouts/_rels/slideLayout12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2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2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2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2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2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2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2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2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2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jpeg"/><Relationship Id="rId1" Type="http://schemas.openxmlformats.org/officeDocument/2006/relationships/slideMaster" Target="../slideMasters/slideMaster1.xml"/></Relationships>
</file>

<file path=ppt/slideLayouts/_rels/slideLayout1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3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3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3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3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3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3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30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jpg"/><Relationship Id="rId1" Type="http://schemas.openxmlformats.org/officeDocument/2006/relationships/slideMaster" Target="../slideMasters/slideMaster11.xml"/></Relationships>
</file>

<file path=ppt/slideLayouts/_rels/slideLayout130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jpg"/><Relationship Id="rId1" Type="http://schemas.openxmlformats.org/officeDocument/2006/relationships/slideMaster" Target="../slideMasters/slideMaster11.xml"/></Relationships>
</file>

<file path=ppt/slideLayouts/_rels/slideLayout13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3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3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3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jpg"/><Relationship Id="rId1" Type="http://schemas.openxmlformats.org/officeDocument/2006/relationships/slideMaster" Target="../slideMasters/slideMaster11.xml"/></Relationships>
</file>

<file path=ppt/slideLayouts/_rels/slideLayout13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3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3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3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3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jpg"/><Relationship Id="rId1" Type="http://schemas.openxmlformats.org/officeDocument/2006/relationships/slideMaster" Target="../slideMasters/slideMaster11.xml"/></Relationships>
</file>

<file path=ppt/slideLayouts/_rels/slideLayout13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3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3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3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jpg"/><Relationship Id="rId1" Type="http://schemas.openxmlformats.org/officeDocument/2006/relationships/slideMaster" Target="../slideMasters/slideMaster11.xml"/></Relationships>
</file>

<file path=ppt/slideLayouts/_rels/slideLayout13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3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3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3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3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3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3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3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3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3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3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3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3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3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3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3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3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11.xml"/></Relationships>
</file>

<file path=ppt/slideLayouts/_rels/slideLayout1343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81.xml"/><Relationship Id="rId1" Type="http://schemas.openxmlformats.org/officeDocument/2006/relationships/slideMaster" Target="../slideMasters/slideMaster11.xml"/></Relationships>
</file>

<file path=ppt/slideLayouts/_rels/slideLayout13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3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3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3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3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3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3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3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3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3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3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3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3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3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3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3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3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3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364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82.xml"/><Relationship Id="rId1" Type="http://schemas.openxmlformats.org/officeDocument/2006/relationships/slideMaster" Target="../slideMasters/slideMaster11.xml"/></Relationships>
</file>

<file path=ppt/slideLayouts/_rels/slideLayout13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3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3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3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3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3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3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373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84.xml"/><Relationship Id="rId2" Type="http://schemas.openxmlformats.org/officeDocument/2006/relationships/chart" Target="../charts/chart183.xml"/><Relationship Id="rId1" Type="http://schemas.openxmlformats.org/officeDocument/2006/relationships/slideMaster" Target="../slideMasters/slideMaster11.xml"/></Relationships>
</file>

<file path=ppt/slideLayouts/_rels/slideLayout13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3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3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3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3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3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3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3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3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3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3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3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3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3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3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3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3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3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394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86.xml"/><Relationship Id="rId2" Type="http://schemas.openxmlformats.org/officeDocument/2006/relationships/chart" Target="../charts/chart185.xml"/><Relationship Id="rId1" Type="http://schemas.openxmlformats.org/officeDocument/2006/relationships/slideMaster" Target="../slideMasters/slideMaster11.xml"/></Relationships>
</file>

<file path=ppt/slideLayouts/_rels/slideLayout13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3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3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3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399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88.xml"/><Relationship Id="rId2" Type="http://schemas.openxmlformats.org/officeDocument/2006/relationships/chart" Target="../charts/chart187.xml"/><Relationship Id="rId1" Type="http://schemas.openxmlformats.org/officeDocument/2006/relationships/slideMaster" Target="../slideMasters/slideMaster11.xml"/><Relationship Id="rId4" Type="http://schemas.openxmlformats.org/officeDocument/2006/relationships/chart" Target="../charts/chart189.xml"/></Relationships>
</file>

<file path=ppt/slideLayouts/_rels/slideLayout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jpeg"/><Relationship Id="rId1" Type="http://schemas.openxmlformats.org/officeDocument/2006/relationships/slideMaster" Target="../slideMasters/slideMaster1.xml"/></Relationships>
</file>

<file path=ppt/slideLayouts/_rels/slideLayout1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4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4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4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4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4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406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91.xml"/><Relationship Id="rId2" Type="http://schemas.openxmlformats.org/officeDocument/2006/relationships/chart" Target="../charts/chart190.xml"/><Relationship Id="rId1" Type="http://schemas.openxmlformats.org/officeDocument/2006/relationships/slideMaster" Target="../slideMasters/slideMaster11.xml"/><Relationship Id="rId4" Type="http://schemas.openxmlformats.org/officeDocument/2006/relationships/chart" Target="../charts/chart192.xml"/></Relationships>
</file>

<file path=ppt/slideLayouts/_rels/slideLayout14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4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4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411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94.xml"/><Relationship Id="rId2" Type="http://schemas.openxmlformats.org/officeDocument/2006/relationships/chart" Target="../charts/chart193.xml"/><Relationship Id="rId1" Type="http://schemas.openxmlformats.org/officeDocument/2006/relationships/slideMaster" Target="../slideMasters/slideMaster11.xml"/><Relationship Id="rId5" Type="http://schemas.openxmlformats.org/officeDocument/2006/relationships/chart" Target="../charts/chart196.xml"/><Relationship Id="rId4" Type="http://schemas.openxmlformats.org/officeDocument/2006/relationships/chart" Target="../charts/chart195.xml"/></Relationships>
</file>

<file path=ppt/slideLayouts/_rels/slideLayout14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4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4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4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4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4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4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4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20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98.xml"/><Relationship Id="rId2" Type="http://schemas.openxmlformats.org/officeDocument/2006/relationships/chart" Target="../charts/chart197.xml"/><Relationship Id="rId1" Type="http://schemas.openxmlformats.org/officeDocument/2006/relationships/slideMaster" Target="../slideMasters/slideMaster11.xml"/><Relationship Id="rId5" Type="http://schemas.openxmlformats.org/officeDocument/2006/relationships/chart" Target="../charts/chart200.xml"/><Relationship Id="rId4" Type="http://schemas.openxmlformats.org/officeDocument/2006/relationships/chart" Target="../charts/chart199.xml"/></Relationships>
</file>

<file path=ppt/slideLayouts/_rels/slideLayout14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4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4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4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425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02.xml"/><Relationship Id="rId2" Type="http://schemas.openxmlformats.org/officeDocument/2006/relationships/chart" Target="../charts/chart201.xml"/><Relationship Id="rId1" Type="http://schemas.openxmlformats.org/officeDocument/2006/relationships/slideMaster" Target="../slideMasters/slideMaster11.xml"/><Relationship Id="rId6" Type="http://schemas.openxmlformats.org/officeDocument/2006/relationships/chart" Target="../charts/chart205.xml"/><Relationship Id="rId5" Type="http://schemas.openxmlformats.org/officeDocument/2006/relationships/chart" Target="../charts/chart204.xml"/><Relationship Id="rId4" Type="http://schemas.openxmlformats.org/officeDocument/2006/relationships/chart" Target="../charts/chart203.xml"/></Relationships>
</file>

<file path=ppt/slideLayouts/_rels/slideLayout14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4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4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4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4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4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4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434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07.xml"/><Relationship Id="rId2" Type="http://schemas.openxmlformats.org/officeDocument/2006/relationships/chart" Target="../charts/chart206.xml"/><Relationship Id="rId1" Type="http://schemas.openxmlformats.org/officeDocument/2006/relationships/slideMaster" Target="../slideMasters/slideMaster11.xml"/><Relationship Id="rId6" Type="http://schemas.openxmlformats.org/officeDocument/2006/relationships/chart" Target="../charts/chart210.xml"/><Relationship Id="rId5" Type="http://schemas.openxmlformats.org/officeDocument/2006/relationships/chart" Target="../charts/chart209.xml"/><Relationship Id="rId4" Type="http://schemas.openxmlformats.org/officeDocument/2006/relationships/chart" Target="../charts/chart208.xml"/></Relationships>
</file>

<file path=ppt/slideLayouts/_rels/slideLayout14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4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4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4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4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4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4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4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4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Master" Target="../slideMasters/slideMaster12.xml"/></Relationships>
</file>

<file path=ppt/slideLayouts/_rels/slideLayout14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Master" Target="../slideMasters/slideMaster12.xml"/></Relationships>
</file>

<file path=ppt/slideLayouts/_rels/slideLayout14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eg"/><Relationship Id="rId1" Type="http://schemas.openxmlformats.org/officeDocument/2006/relationships/slideMaster" Target="../slideMasters/slideMaster12.xml"/></Relationships>
</file>

<file path=ppt/slideLayouts/_rels/slideLayout14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eg"/><Relationship Id="rId1" Type="http://schemas.openxmlformats.org/officeDocument/2006/relationships/slideMaster" Target="../slideMasters/slideMaster12.xml"/></Relationships>
</file>

<file path=ppt/slideLayouts/_rels/slideLayout14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eg"/><Relationship Id="rId1" Type="http://schemas.openxmlformats.org/officeDocument/2006/relationships/slideMaster" Target="../slideMasters/slideMaster12.xml"/></Relationships>
</file>

<file path=ppt/slideLayouts/_rels/slideLayout14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eg"/><Relationship Id="rId1" Type="http://schemas.openxmlformats.org/officeDocument/2006/relationships/slideMaster" Target="../slideMasters/slideMaster12.xml"/></Relationships>
</file>

<file path=ppt/slideLayouts/_rels/slideLayout1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jpeg"/><Relationship Id="rId1" Type="http://schemas.openxmlformats.org/officeDocument/2006/relationships/slideMaster" Target="../slideMasters/slideMaster12.xml"/></Relationships>
</file>

<file path=ppt/slideLayouts/_rels/slideLayout14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jpeg"/><Relationship Id="rId1" Type="http://schemas.openxmlformats.org/officeDocument/2006/relationships/slideMaster" Target="../slideMasters/slideMaster12.xml"/></Relationships>
</file>

<file path=ppt/slideLayouts/_rels/slideLayout14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jpeg"/><Relationship Id="rId1" Type="http://schemas.openxmlformats.org/officeDocument/2006/relationships/slideMaster" Target="../slideMasters/slideMaster12.xml"/></Relationships>
</file>

<file path=ppt/slideLayouts/_rels/slideLayout14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jpeg"/><Relationship Id="rId1" Type="http://schemas.openxmlformats.org/officeDocument/2006/relationships/slideMaster" Target="../slideMasters/slideMaster12.xml"/></Relationships>
</file>

<file path=ppt/slideLayouts/_rels/slideLayout14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jpeg"/><Relationship Id="rId1" Type="http://schemas.openxmlformats.org/officeDocument/2006/relationships/slideMaster" Target="../slideMasters/slideMaster12.xml"/></Relationships>
</file>

<file path=ppt/slideLayouts/_rels/slideLayout14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jpeg"/><Relationship Id="rId1" Type="http://schemas.openxmlformats.org/officeDocument/2006/relationships/slideMaster" Target="../slideMasters/slideMaster12.xml"/></Relationships>
</file>

<file path=ppt/slideLayouts/_rels/slideLayout14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jpeg"/><Relationship Id="rId1" Type="http://schemas.openxmlformats.org/officeDocument/2006/relationships/slideMaster" Target="../slideMasters/slideMaster12.xml"/></Relationships>
</file>

<file path=ppt/slideLayouts/_rels/slideLayout14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jpeg"/><Relationship Id="rId1" Type="http://schemas.openxmlformats.org/officeDocument/2006/relationships/slideMaster" Target="../slideMasters/slideMaster12.xml"/></Relationships>
</file>

<file path=ppt/slideLayouts/_rels/slideLayout14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jpeg"/><Relationship Id="rId1" Type="http://schemas.openxmlformats.org/officeDocument/2006/relationships/slideMaster" Target="../slideMasters/slideMaster12.xml"/></Relationships>
</file>

<file path=ppt/slideLayouts/_rels/slideLayout14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jpeg"/><Relationship Id="rId1" Type="http://schemas.openxmlformats.org/officeDocument/2006/relationships/slideMaster" Target="../slideMasters/slideMaster12.xml"/></Relationships>
</file>

<file path=ppt/slideLayouts/_rels/slideLayout1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4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4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4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4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4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4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4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4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4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4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4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4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4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4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4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4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4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4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4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4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4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4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4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4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4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4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4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4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4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4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4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4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4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4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4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4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jpeg"/><Relationship Id="rId1" Type="http://schemas.openxmlformats.org/officeDocument/2006/relationships/slideMaster" Target="../slideMasters/slideMaster1.xml"/></Relationships>
</file>

<file path=ppt/slideLayouts/_rels/slideLayout150.xml.rels><?xml version="1.0" encoding="UTF-8" standalone="yes"?>
<Relationships xmlns="http://schemas.openxmlformats.org/package/2006/relationships"><Relationship Id="rId3" Type="http://schemas.openxmlformats.org/officeDocument/2006/relationships/chart" Target="../charts/chart6.xml"/><Relationship Id="rId2" Type="http://schemas.openxmlformats.org/officeDocument/2006/relationships/chart" Target="../charts/chart5.xml"/><Relationship Id="rId1" Type="http://schemas.openxmlformats.org/officeDocument/2006/relationships/slideMaster" Target="../slideMasters/slideMaster1.xml"/></Relationships>
</file>

<file path=ppt/slideLayouts/_rels/slideLayout15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5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5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5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5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50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jpg"/><Relationship Id="rId1" Type="http://schemas.openxmlformats.org/officeDocument/2006/relationships/slideMaster" Target="../slideMasters/slideMaster12.xml"/></Relationships>
</file>

<file path=ppt/slideLayouts/_rels/slideLayout150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jpg"/><Relationship Id="rId1" Type="http://schemas.openxmlformats.org/officeDocument/2006/relationships/slideMaster" Target="../slideMasters/slideMaster12.xml"/></Relationships>
</file>

<file path=ppt/slideLayouts/_rels/slideLayout15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5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5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5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jpg"/><Relationship Id="rId1" Type="http://schemas.openxmlformats.org/officeDocument/2006/relationships/slideMaster" Target="../slideMasters/slideMaster12.xml"/></Relationships>
</file>

<file path=ppt/slideLayouts/_rels/slideLayout15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5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5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5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5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jpg"/><Relationship Id="rId1" Type="http://schemas.openxmlformats.org/officeDocument/2006/relationships/slideMaster" Target="../slideMasters/slideMaster12.xml"/></Relationships>
</file>

<file path=ppt/slideLayouts/_rels/slideLayout15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5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5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5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jpg"/><Relationship Id="rId1" Type="http://schemas.openxmlformats.org/officeDocument/2006/relationships/slideMaster" Target="../slideMasters/slideMaster12.xml"/></Relationships>
</file>

<file path=ppt/slideLayouts/_rels/slideLayout15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5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5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5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5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5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5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5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5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5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5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5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5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5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5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5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5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12.xml"/></Relationships>
</file>

<file path=ppt/slideLayouts/_rels/slideLayout1541.xml.rels><?xml version="1.0" encoding="UTF-8" standalone="yes"?>
<Relationships xmlns="http://schemas.openxmlformats.org/package/2006/relationships"><Relationship Id="rId2" Type="http://schemas.openxmlformats.org/officeDocument/2006/relationships/chart" Target="../charts/chart211.xml"/><Relationship Id="rId1" Type="http://schemas.openxmlformats.org/officeDocument/2006/relationships/slideMaster" Target="../slideMasters/slideMaster12.xml"/></Relationships>
</file>

<file path=ppt/slideLayouts/_rels/slideLayout15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5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5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5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5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5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5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5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55.xml.rels><?xml version="1.0" encoding="UTF-8" standalone="yes"?>
<Relationships xmlns="http://schemas.openxmlformats.org/package/2006/relationships"><Relationship Id="rId3" Type="http://schemas.openxmlformats.org/officeDocument/2006/relationships/chart" Target="../charts/chart8.xml"/><Relationship Id="rId2" Type="http://schemas.openxmlformats.org/officeDocument/2006/relationships/chart" Target="../charts/chart7.xml"/><Relationship Id="rId1" Type="http://schemas.openxmlformats.org/officeDocument/2006/relationships/slideMaster" Target="../slideMasters/slideMaster1.xml"/><Relationship Id="rId4" Type="http://schemas.openxmlformats.org/officeDocument/2006/relationships/chart" Target="../charts/chart9.xml"/></Relationships>
</file>

<file path=ppt/slideLayouts/_rels/slideLayout15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5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5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5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5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5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5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5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5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5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5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562.xml.rels><?xml version="1.0" encoding="UTF-8" standalone="yes"?>
<Relationships xmlns="http://schemas.openxmlformats.org/package/2006/relationships"><Relationship Id="rId2" Type="http://schemas.openxmlformats.org/officeDocument/2006/relationships/chart" Target="../charts/chart212.xml"/><Relationship Id="rId1" Type="http://schemas.openxmlformats.org/officeDocument/2006/relationships/slideMaster" Target="../slideMasters/slideMaster12.xml"/></Relationships>
</file>

<file path=ppt/slideLayouts/_rels/slideLayout15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5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5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5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5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5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5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571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14.xml"/><Relationship Id="rId2" Type="http://schemas.openxmlformats.org/officeDocument/2006/relationships/chart" Target="../charts/chart213.xml"/><Relationship Id="rId1" Type="http://schemas.openxmlformats.org/officeDocument/2006/relationships/slideMaster" Target="../slideMasters/slideMaster12.xml"/></Relationships>
</file>

<file path=ppt/slideLayouts/_rels/slideLayout15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5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5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5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5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5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5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5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5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5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5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5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5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5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5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5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5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5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592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16.xml"/><Relationship Id="rId2" Type="http://schemas.openxmlformats.org/officeDocument/2006/relationships/chart" Target="../charts/chart215.xml"/><Relationship Id="rId1" Type="http://schemas.openxmlformats.org/officeDocument/2006/relationships/slideMaster" Target="../slideMasters/slideMaster12.xml"/></Relationships>
</file>

<file path=ppt/slideLayouts/_rels/slideLayout15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5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5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5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597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18.xml"/><Relationship Id="rId2" Type="http://schemas.openxmlformats.org/officeDocument/2006/relationships/chart" Target="../charts/chart217.xml"/><Relationship Id="rId1" Type="http://schemas.openxmlformats.org/officeDocument/2006/relationships/slideMaster" Target="../slideMasters/slideMaster12.xml"/><Relationship Id="rId4" Type="http://schemas.openxmlformats.org/officeDocument/2006/relationships/chart" Target="../charts/chart219.xml"/></Relationships>
</file>

<file path=ppt/slideLayouts/_rels/slideLayout15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5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jpeg"/><Relationship Id="rId1" Type="http://schemas.openxmlformats.org/officeDocument/2006/relationships/slideMaster" Target="../slideMasters/slideMaster1.xml"/></Relationships>
</file>

<file path=ppt/slideLayouts/_rels/slideLayout1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6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6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6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604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21.xml"/><Relationship Id="rId2" Type="http://schemas.openxmlformats.org/officeDocument/2006/relationships/chart" Target="../charts/chart220.xml"/><Relationship Id="rId1" Type="http://schemas.openxmlformats.org/officeDocument/2006/relationships/slideMaster" Target="../slideMasters/slideMaster12.xml"/><Relationship Id="rId4" Type="http://schemas.openxmlformats.org/officeDocument/2006/relationships/chart" Target="../charts/chart222.xml"/></Relationships>
</file>

<file path=ppt/slideLayouts/_rels/slideLayout16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6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6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6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609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24.xml"/><Relationship Id="rId2" Type="http://schemas.openxmlformats.org/officeDocument/2006/relationships/chart" Target="../charts/chart223.xml"/><Relationship Id="rId1" Type="http://schemas.openxmlformats.org/officeDocument/2006/relationships/slideMaster" Target="../slideMasters/slideMaster12.xml"/><Relationship Id="rId5" Type="http://schemas.openxmlformats.org/officeDocument/2006/relationships/chart" Target="../charts/chart226.xml"/><Relationship Id="rId4" Type="http://schemas.openxmlformats.org/officeDocument/2006/relationships/chart" Target="../charts/chart225.xml"/></Relationships>
</file>

<file path=ppt/slideLayouts/_rels/slideLayout1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6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6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6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6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6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6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6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618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28.xml"/><Relationship Id="rId2" Type="http://schemas.openxmlformats.org/officeDocument/2006/relationships/chart" Target="../charts/chart227.xml"/><Relationship Id="rId1" Type="http://schemas.openxmlformats.org/officeDocument/2006/relationships/slideMaster" Target="../slideMasters/slideMaster12.xml"/><Relationship Id="rId5" Type="http://schemas.openxmlformats.org/officeDocument/2006/relationships/chart" Target="../charts/chart230.xml"/><Relationship Id="rId4" Type="http://schemas.openxmlformats.org/officeDocument/2006/relationships/chart" Target="../charts/chart229.xml"/></Relationships>
</file>

<file path=ppt/slideLayouts/_rels/slideLayout16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62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1.xml"/><Relationship Id="rId2" Type="http://schemas.openxmlformats.org/officeDocument/2006/relationships/chart" Target="../charts/chart10.xml"/><Relationship Id="rId1" Type="http://schemas.openxmlformats.org/officeDocument/2006/relationships/slideMaster" Target="../slideMasters/slideMaster1.xml"/><Relationship Id="rId4" Type="http://schemas.openxmlformats.org/officeDocument/2006/relationships/chart" Target="../charts/chart12.xml"/></Relationships>
</file>

<file path=ppt/slideLayouts/_rels/slideLayout16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6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6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623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32.xml"/><Relationship Id="rId2" Type="http://schemas.openxmlformats.org/officeDocument/2006/relationships/chart" Target="../charts/chart231.xml"/><Relationship Id="rId1" Type="http://schemas.openxmlformats.org/officeDocument/2006/relationships/slideMaster" Target="../slideMasters/slideMaster12.xml"/><Relationship Id="rId6" Type="http://schemas.openxmlformats.org/officeDocument/2006/relationships/chart" Target="../charts/chart235.xml"/><Relationship Id="rId5" Type="http://schemas.openxmlformats.org/officeDocument/2006/relationships/chart" Target="../charts/chart234.xml"/><Relationship Id="rId4" Type="http://schemas.openxmlformats.org/officeDocument/2006/relationships/chart" Target="../charts/chart233.xml"/></Relationships>
</file>

<file path=ppt/slideLayouts/_rels/slideLayout16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6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6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6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6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6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6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632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37.xml"/><Relationship Id="rId2" Type="http://schemas.openxmlformats.org/officeDocument/2006/relationships/chart" Target="../charts/chart236.xml"/><Relationship Id="rId1" Type="http://schemas.openxmlformats.org/officeDocument/2006/relationships/slideMaster" Target="../slideMasters/slideMaster12.xml"/><Relationship Id="rId6" Type="http://schemas.openxmlformats.org/officeDocument/2006/relationships/chart" Target="../charts/chart240.xml"/><Relationship Id="rId5" Type="http://schemas.openxmlformats.org/officeDocument/2006/relationships/chart" Target="../charts/chart239.xml"/><Relationship Id="rId4" Type="http://schemas.openxmlformats.org/officeDocument/2006/relationships/chart" Target="../charts/chart238.xml"/></Relationships>
</file>

<file path=ppt/slideLayouts/_rels/slideLayout16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6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6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6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6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6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6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6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6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Master" Target="../slideMasters/slideMaster13.xml"/></Relationships>
</file>

<file path=ppt/slideLayouts/_rels/slideLayout16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Master" Target="../slideMasters/slideMaster13.xml"/></Relationships>
</file>

<file path=ppt/slideLayouts/_rels/slideLayout16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eg"/><Relationship Id="rId1" Type="http://schemas.openxmlformats.org/officeDocument/2006/relationships/slideMaster" Target="../slideMasters/slideMaster13.xml"/></Relationships>
</file>

<file path=ppt/slideLayouts/_rels/slideLayout16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eg"/><Relationship Id="rId1" Type="http://schemas.openxmlformats.org/officeDocument/2006/relationships/slideMaster" Target="../slideMasters/slideMaster13.xml"/></Relationships>
</file>

<file path=ppt/slideLayouts/_rels/slideLayout16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eg"/><Relationship Id="rId1" Type="http://schemas.openxmlformats.org/officeDocument/2006/relationships/slideMaster" Target="../slideMasters/slideMaster13.xml"/></Relationships>
</file>

<file path=ppt/slideLayouts/_rels/slideLayout16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eg"/><Relationship Id="rId1" Type="http://schemas.openxmlformats.org/officeDocument/2006/relationships/slideMaster" Target="../slideMasters/slideMaster13.xml"/></Relationships>
</file>

<file path=ppt/slideLayouts/_rels/slideLayout16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jpeg"/><Relationship Id="rId1" Type="http://schemas.openxmlformats.org/officeDocument/2006/relationships/slideMaster" Target="../slideMasters/slideMaster13.xml"/></Relationships>
</file>

<file path=ppt/slideLayouts/_rels/slideLayout16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jpeg"/><Relationship Id="rId1" Type="http://schemas.openxmlformats.org/officeDocument/2006/relationships/slideMaster" Target="../slideMasters/slideMaster13.xml"/></Relationships>
</file>

<file path=ppt/slideLayouts/_rels/slideLayout1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jpeg"/><Relationship Id="rId1" Type="http://schemas.openxmlformats.org/officeDocument/2006/relationships/slideMaster" Target="../slideMasters/slideMaster13.xml"/></Relationships>
</file>

<file path=ppt/slideLayouts/_rels/slideLayout16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jpeg"/><Relationship Id="rId1" Type="http://schemas.openxmlformats.org/officeDocument/2006/relationships/slideMaster" Target="../slideMasters/slideMaster13.xml"/></Relationships>
</file>

<file path=ppt/slideLayouts/_rels/slideLayout16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jpeg"/><Relationship Id="rId1" Type="http://schemas.openxmlformats.org/officeDocument/2006/relationships/slideMaster" Target="../slideMasters/slideMaster13.xml"/></Relationships>
</file>

<file path=ppt/slideLayouts/_rels/slideLayout16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jpeg"/><Relationship Id="rId1" Type="http://schemas.openxmlformats.org/officeDocument/2006/relationships/slideMaster" Target="../slideMasters/slideMaster13.xml"/></Relationships>
</file>

<file path=ppt/slideLayouts/_rels/slideLayout16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jpeg"/><Relationship Id="rId1" Type="http://schemas.openxmlformats.org/officeDocument/2006/relationships/slideMaster" Target="../slideMasters/slideMaster13.xml"/></Relationships>
</file>

<file path=ppt/slideLayouts/_rels/slideLayout16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jpeg"/><Relationship Id="rId1" Type="http://schemas.openxmlformats.org/officeDocument/2006/relationships/slideMaster" Target="../slideMasters/slideMaster13.xml"/></Relationships>
</file>

<file path=ppt/slideLayouts/_rels/slideLayout16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jpeg"/><Relationship Id="rId1" Type="http://schemas.openxmlformats.org/officeDocument/2006/relationships/slideMaster" Target="../slideMasters/slideMaster13.xml"/></Relationships>
</file>

<file path=ppt/slideLayouts/_rels/slideLayout16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jpeg"/><Relationship Id="rId1" Type="http://schemas.openxmlformats.org/officeDocument/2006/relationships/slideMaster" Target="../slideMasters/slideMaster13.xml"/></Relationships>
</file>

<file path=ppt/slideLayouts/_rels/slideLayout16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6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6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6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6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6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6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6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6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6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6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67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4.xml"/><Relationship Id="rId2" Type="http://schemas.openxmlformats.org/officeDocument/2006/relationships/chart" Target="../charts/chart13.xml"/><Relationship Id="rId1" Type="http://schemas.openxmlformats.org/officeDocument/2006/relationships/slideMaster" Target="../slideMasters/slideMaster1.xml"/><Relationship Id="rId5" Type="http://schemas.openxmlformats.org/officeDocument/2006/relationships/chart" Target="../charts/chart16.xml"/><Relationship Id="rId4" Type="http://schemas.openxmlformats.org/officeDocument/2006/relationships/chart" Target="../charts/chart15.xml"/></Relationships>
</file>

<file path=ppt/slideLayouts/_rels/slideLayout16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6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6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6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6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6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6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6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6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6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6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6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6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6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6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6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6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6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6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6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6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6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6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6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6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6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6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6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jpeg"/><Relationship Id="rId1" Type="http://schemas.openxmlformats.org/officeDocument/2006/relationships/slideMaster" Target="../slideMasters/slideMaster1.xml"/></Relationships>
</file>

<file path=ppt/slideLayouts/_rels/slideLayout1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7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7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70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jpg"/><Relationship Id="rId1" Type="http://schemas.openxmlformats.org/officeDocument/2006/relationships/slideMaster" Target="../slideMasters/slideMaster13.xml"/></Relationships>
</file>

<file path=ppt/slideLayouts/_rels/slideLayout170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jpg"/><Relationship Id="rId1" Type="http://schemas.openxmlformats.org/officeDocument/2006/relationships/slideMaster" Target="../slideMasters/slideMaster13.xml"/></Relationships>
</file>

<file path=ppt/slideLayouts/_rels/slideLayout17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7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7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7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70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jpg"/><Relationship Id="rId1" Type="http://schemas.openxmlformats.org/officeDocument/2006/relationships/slideMaster" Target="../slideMasters/slideMaster13.xml"/></Relationships>
</file>

<file path=ppt/slideLayouts/_rels/slideLayout1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7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7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7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7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jpg"/><Relationship Id="rId1" Type="http://schemas.openxmlformats.org/officeDocument/2006/relationships/slideMaster" Target="../slideMasters/slideMaster13.xml"/></Relationships>
</file>

<file path=ppt/slideLayouts/_rels/slideLayout17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7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7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7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7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jpg"/><Relationship Id="rId1" Type="http://schemas.openxmlformats.org/officeDocument/2006/relationships/slideMaster" Target="../slideMasters/slideMaster13.xml"/></Relationships>
</file>

<file path=ppt/slideLayouts/_rels/slideLayout1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7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7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7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7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7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7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7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7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7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7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7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7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7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7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7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7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7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13.xml"/></Relationships>
</file>

<file path=ppt/slideLayouts/_rels/slideLayout1739.xml.rels><?xml version="1.0" encoding="UTF-8" standalone="yes"?>
<Relationships xmlns="http://schemas.openxmlformats.org/package/2006/relationships"><Relationship Id="rId2" Type="http://schemas.openxmlformats.org/officeDocument/2006/relationships/chart" Target="../charts/chart241.xml"/><Relationship Id="rId1" Type="http://schemas.openxmlformats.org/officeDocument/2006/relationships/slideMaster" Target="../slideMasters/slideMaster13.xml"/></Relationships>
</file>

<file path=ppt/slideLayouts/_rels/slideLayout1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7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7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7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7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7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7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7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7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7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7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7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7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7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7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7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7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7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7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76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8.xml"/><Relationship Id="rId2" Type="http://schemas.openxmlformats.org/officeDocument/2006/relationships/chart" Target="../charts/chart17.xml"/><Relationship Id="rId1" Type="http://schemas.openxmlformats.org/officeDocument/2006/relationships/slideMaster" Target="../slideMasters/slideMaster1.xml"/><Relationship Id="rId5" Type="http://schemas.openxmlformats.org/officeDocument/2006/relationships/chart" Target="../charts/chart20.xml"/><Relationship Id="rId4" Type="http://schemas.openxmlformats.org/officeDocument/2006/relationships/chart" Target="../charts/chart19.xml"/></Relationships>
</file>

<file path=ppt/slideLayouts/_rels/slideLayout1760.xml.rels><?xml version="1.0" encoding="UTF-8" standalone="yes"?>
<Relationships xmlns="http://schemas.openxmlformats.org/package/2006/relationships"><Relationship Id="rId2" Type="http://schemas.openxmlformats.org/officeDocument/2006/relationships/chart" Target="../charts/chart242.xml"/><Relationship Id="rId1" Type="http://schemas.openxmlformats.org/officeDocument/2006/relationships/slideMaster" Target="../slideMasters/slideMaster13.xml"/></Relationships>
</file>

<file path=ppt/slideLayouts/_rels/slideLayout17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7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7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7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7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7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7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7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769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44.xml"/><Relationship Id="rId2" Type="http://schemas.openxmlformats.org/officeDocument/2006/relationships/chart" Target="../charts/chart243.xml"/><Relationship Id="rId1" Type="http://schemas.openxmlformats.org/officeDocument/2006/relationships/slideMaster" Target="../slideMasters/slideMaster13.xml"/></Relationships>
</file>

<file path=ppt/slideLayouts/_rels/slideLayout1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7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7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7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7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7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7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7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7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7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7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7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7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7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7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7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7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7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7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90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46.xml"/><Relationship Id="rId2" Type="http://schemas.openxmlformats.org/officeDocument/2006/relationships/chart" Target="../charts/chart245.xml"/><Relationship Id="rId1" Type="http://schemas.openxmlformats.org/officeDocument/2006/relationships/slideMaster" Target="../slideMasters/slideMaster13.xml"/></Relationships>
</file>

<file path=ppt/slideLayouts/_rels/slideLayout17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7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7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7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795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48.xml"/><Relationship Id="rId2" Type="http://schemas.openxmlformats.org/officeDocument/2006/relationships/chart" Target="../charts/chart247.xml"/><Relationship Id="rId1" Type="http://schemas.openxmlformats.org/officeDocument/2006/relationships/slideMaster" Target="../slideMasters/slideMaster13.xml"/><Relationship Id="rId4" Type="http://schemas.openxmlformats.org/officeDocument/2006/relationships/chart" Target="../charts/chart249.xml"/></Relationships>
</file>

<file path=ppt/slideLayouts/_rels/slideLayout17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7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7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7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8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802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51.xml"/><Relationship Id="rId2" Type="http://schemas.openxmlformats.org/officeDocument/2006/relationships/chart" Target="../charts/chart250.xml"/><Relationship Id="rId1" Type="http://schemas.openxmlformats.org/officeDocument/2006/relationships/slideMaster" Target="../slideMasters/slideMaster13.xml"/><Relationship Id="rId4" Type="http://schemas.openxmlformats.org/officeDocument/2006/relationships/chart" Target="../charts/chart252.xml"/></Relationships>
</file>

<file path=ppt/slideLayouts/_rels/slideLayout18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8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8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8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807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54.xml"/><Relationship Id="rId2" Type="http://schemas.openxmlformats.org/officeDocument/2006/relationships/chart" Target="../charts/chart253.xml"/><Relationship Id="rId1" Type="http://schemas.openxmlformats.org/officeDocument/2006/relationships/slideMaster" Target="../slideMasters/slideMaster13.xml"/><Relationship Id="rId5" Type="http://schemas.openxmlformats.org/officeDocument/2006/relationships/chart" Target="../charts/chart256.xml"/><Relationship Id="rId4" Type="http://schemas.openxmlformats.org/officeDocument/2006/relationships/chart" Target="../charts/chart255.xml"/></Relationships>
</file>

<file path=ppt/slideLayouts/_rels/slideLayout18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8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81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2.xml"/><Relationship Id="rId2" Type="http://schemas.openxmlformats.org/officeDocument/2006/relationships/chart" Target="../charts/chart21.xml"/><Relationship Id="rId1" Type="http://schemas.openxmlformats.org/officeDocument/2006/relationships/slideMaster" Target="../slideMasters/slideMaster1.xml"/><Relationship Id="rId6" Type="http://schemas.openxmlformats.org/officeDocument/2006/relationships/chart" Target="../charts/chart25.xml"/><Relationship Id="rId5" Type="http://schemas.openxmlformats.org/officeDocument/2006/relationships/chart" Target="../charts/chart24.xml"/><Relationship Id="rId4" Type="http://schemas.openxmlformats.org/officeDocument/2006/relationships/chart" Target="../charts/chart23.xml"/></Relationships>
</file>

<file path=ppt/slideLayouts/_rels/slideLayout18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8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8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8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8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8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816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58.xml"/><Relationship Id="rId2" Type="http://schemas.openxmlformats.org/officeDocument/2006/relationships/chart" Target="../charts/chart257.xml"/><Relationship Id="rId1" Type="http://schemas.openxmlformats.org/officeDocument/2006/relationships/slideMaster" Target="../slideMasters/slideMaster13.xml"/><Relationship Id="rId5" Type="http://schemas.openxmlformats.org/officeDocument/2006/relationships/chart" Target="../charts/chart260.xml"/><Relationship Id="rId4" Type="http://schemas.openxmlformats.org/officeDocument/2006/relationships/chart" Target="../charts/chart259.xml"/></Relationships>
</file>

<file path=ppt/slideLayouts/_rels/slideLayout18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8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8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821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62.xml"/><Relationship Id="rId2" Type="http://schemas.openxmlformats.org/officeDocument/2006/relationships/chart" Target="../charts/chart261.xml"/><Relationship Id="rId1" Type="http://schemas.openxmlformats.org/officeDocument/2006/relationships/slideMaster" Target="../slideMasters/slideMaster13.xml"/><Relationship Id="rId6" Type="http://schemas.openxmlformats.org/officeDocument/2006/relationships/chart" Target="../charts/chart265.xml"/><Relationship Id="rId5" Type="http://schemas.openxmlformats.org/officeDocument/2006/relationships/chart" Target="../charts/chart264.xml"/><Relationship Id="rId4" Type="http://schemas.openxmlformats.org/officeDocument/2006/relationships/chart" Target="../charts/chart263.xml"/></Relationships>
</file>

<file path=ppt/slideLayouts/_rels/slideLayout18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8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8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8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8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8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8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8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30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67.xml"/><Relationship Id="rId2" Type="http://schemas.openxmlformats.org/officeDocument/2006/relationships/chart" Target="../charts/chart266.xml"/><Relationship Id="rId1" Type="http://schemas.openxmlformats.org/officeDocument/2006/relationships/slideMaster" Target="../slideMasters/slideMaster13.xml"/><Relationship Id="rId6" Type="http://schemas.openxmlformats.org/officeDocument/2006/relationships/chart" Target="../charts/chart270.xml"/><Relationship Id="rId5" Type="http://schemas.openxmlformats.org/officeDocument/2006/relationships/chart" Target="../charts/chart269.xml"/><Relationship Id="rId4" Type="http://schemas.openxmlformats.org/officeDocument/2006/relationships/chart" Target="../charts/chart268.xml"/></Relationships>
</file>

<file path=ppt/slideLayouts/_rels/slideLayout18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8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8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8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8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8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8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8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8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8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8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8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8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8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8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8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8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8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8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18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18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18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18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18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18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18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18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1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18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18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18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18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18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18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18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18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18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1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18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18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18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18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18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18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18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18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18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1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18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18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18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18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18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18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18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18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18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1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18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18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18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18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18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18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18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18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18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0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7.xml"/><Relationship Id="rId2" Type="http://schemas.openxmlformats.org/officeDocument/2006/relationships/chart" Target="../charts/chart26.xml"/><Relationship Id="rId1" Type="http://schemas.openxmlformats.org/officeDocument/2006/relationships/slideMaster" Target="../slideMasters/slideMaster1.xml"/><Relationship Id="rId6" Type="http://schemas.openxmlformats.org/officeDocument/2006/relationships/chart" Target="../charts/chart30.xml"/><Relationship Id="rId5" Type="http://schemas.openxmlformats.org/officeDocument/2006/relationships/chart" Target="../charts/chart29.xml"/><Relationship Id="rId4" Type="http://schemas.openxmlformats.org/officeDocument/2006/relationships/chart" Target="../charts/chart28.xml"/></Relationships>
</file>

<file path=ppt/slideLayouts/_rels/slideLayout19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19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19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19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19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19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19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.xml"/></Relationships>
</file>

<file path=ppt/slideLayouts/_rels/slideLayout19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.xml"/></Relationships>
</file>

<file path=ppt/slideLayouts/_rels/slideLayout19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.xml"/></Relationships>
</file>

<file path=ppt/slideLayouts/_rels/slideLayout19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.xml"/></Relationships>
</file>

<file path=ppt/slideLayouts/_rels/slideLayout1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.xml"/></Relationships>
</file>

<file path=ppt/slideLayouts/_rels/slideLayout19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.xml"/></Relationships>
</file>

<file path=ppt/slideLayouts/_rels/slideLayout1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7" Type="http://schemas.openxmlformats.org/officeDocument/2006/relationships/image" Target="../media/image18.png"/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2.xml"/><Relationship Id="rId6" Type="http://schemas.openxmlformats.org/officeDocument/2006/relationships/image" Target="../media/image17.png"/><Relationship Id="rId5" Type="http://schemas.openxmlformats.org/officeDocument/2006/relationships/image" Target="../media/image16.png"/><Relationship Id="rId4" Type="http://schemas.openxmlformats.org/officeDocument/2006/relationships/image" Target="../media/image15.png"/></Relationships>
</file>

<file path=ppt/slideLayouts/_rels/slideLayout2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7" Type="http://schemas.openxmlformats.org/officeDocument/2006/relationships/image" Target="../media/image18.png"/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3.xml"/><Relationship Id="rId6" Type="http://schemas.openxmlformats.org/officeDocument/2006/relationships/image" Target="../media/image17.png"/><Relationship Id="rId5" Type="http://schemas.openxmlformats.org/officeDocument/2006/relationships/image" Target="../media/image16.png"/><Relationship Id="rId4" Type="http://schemas.openxmlformats.org/officeDocument/2006/relationships/image" Target="../media/image15.png"/></Relationships>
</file>

<file path=ppt/slideLayouts/_rels/slideLayout2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2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2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2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2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2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2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Master" Target="../slideMasters/slideMaster6.xml"/></Relationships>
</file>

<file path=ppt/slideLayouts/_rels/slideLayout2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Master" Target="../slideMasters/slideMaster6.xml"/></Relationships>
</file>

<file path=ppt/slideLayouts/_rels/slideLayout2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eg"/><Relationship Id="rId1" Type="http://schemas.openxmlformats.org/officeDocument/2006/relationships/slideMaster" Target="../slideMasters/slideMaster6.xml"/></Relationships>
</file>

<file path=ppt/slideLayouts/_rels/slideLayout2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eg"/><Relationship Id="rId1" Type="http://schemas.openxmlformats.org/officeDocument/2006/relationships/slideMaster" Target="../slideMasters/slideMaster6.xml"/></Relationships>
</file>

<file path=ppt/slideLayouts/_rels/slideLayout2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eg"/><Relationship Id="rId1" Type="http://schemas.openxmlformats.org/officeDocument/2006/relationships/slideMaster" Target="../slideMasters/slideMaster6.xml"/></Relationships>
</file>

<file path=ppt/slideLayouts/_rels/slideLayout2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eg"/><Relationship Id="rId1" Type="http://schemas.openxmlformats.org/officeDocument/2006/relationships/slideMaster" Target="../slideMasters/slideMaster6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jpeg"/><Relationship Id="rId1" Type="http://schemas.openxmlformats.org/officeDocument/2006/relationships/slideMaster" Target="../slideMasters/slideMaster6.xml"/></Relationships>
</file>

<file path=ppt/slideLayouts/_rels/slideLayout2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jpeg"/><Relationship Id="rId1" Type="http://schemas.openxmlformats.org/officeDocument/2006/relationships/slideMaster" Target="../slideMasters/slideMaster6.xml"/></Relationships>
</file>

<file path=ppt/slideLayouts/_rels/slideLayout2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jpeg"/><Relationship Id="rId1" Type="http://schemas.openxmlformats.org/officeDocument/2006/relationships/slideMaster" Target="../slideMasters/slideMaster6.xml"/></Relationships>
</file>

<file path=ppt/slideLayouts/_rels/slideLayout2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jpeg"/><Relationship Id="rId1" Type="http://schemas.openxmlformats.org/officeDocument/2006/relationships/slideMaster" Target="../slideMasters/slideMaster6.xml"/></Relationships>
</file>

<file path=ppt/slideLayouts/_rels/slideLayout2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jpeg"/><Relationship Id="rId1" Type="http://schemas.openxmlformats.org/officeDocument/2006/relationships/slideMaster" Target="../slideMasters/slideMaster6.xml"/></Relationships>
</file>

<file path=ppt/slideLayouts/_rels/slideLayout265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jpeg"/><Relationship Id="rId1" Type="http://schemas.openxmlformats.org/officeDocument/2006/relationships/slideMaster" Target="../slideMasters/slideMaster6.xml"/></Relationships>
</file>

<file path=ppt/slideLayouts/_rels/slideLayout2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jpeg"/><Relationship Id="rId1" Type="http://schemas.openxmlformats.org/officeDocument/2006/relationships/slideMaster" Target="../slideMasters/slideMaster6.xml"/></Relationships>
</file>

<file path=ppt/slideLayouts/_rels/slideLayout267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jpeg"/><Relationship Id="rId1" Type="http://schemas.openxmlformats.org/officeDocument/2006/relationships/slideMaster" Target="../slideMasters/slideMaster6.xml"/></Relationships>
</file>

<file path=ppt/slideLayouts/_rels/slideLayout2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jpeg"/><Relationship Id="rId1" Type="http://schemas.openxmlformats.org/officeDocument/2006/relationships/slideMaster" Target="../slideMasters/slideMaster6.xml"/></Relationships>
</file>

<file path=ppt/slideLayouts/_rels/slideLayout26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jpeg"/><Relationship Id="rId1" Type="http://schemas.openxmlformats.org/officeDocument/2006/relationships/slideMaster" Target="../slideMasters/slideMaster6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2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2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2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2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2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2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2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2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2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2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2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2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2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2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2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2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2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2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2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2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2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2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2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2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2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2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2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3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3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3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3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3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3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3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3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3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3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3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3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3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3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jpg"/><Relationship Id="rId1" Type="http://schemas.openxmlformats.org/officeDocument/2006/relationships/slideMaster" Target="../slideMasters/slideMaster6.xml"/></Relationships>
</file>

<file path=ppt/slideLayouts/_rels/slideLayout3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jpg"/><Relationship Id="rId1" Type="http://schemas.openxmlformats.org/officeDocument/2006/relationships/slideMaster" Target="../slideMasters/slideMaster6.xml"/></Relationships>
</file>

<file path=ppt/slideLayouts/_rels/slideLayout3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3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3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3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jpg"/><Relationship Id="rId1" Type="http://schemas.openxmlformats.org/officeDocument/2006/relationships/slideMaster" Target="../slideMasters/slideMaster6.xml"/></Relationships>
</file>

<file path=ppt/slideLayouts/_rels/slideLayout3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3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3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3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3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jpg"/><Relationship Id="rId1" Type="http://schemas.openxmlformats.org/officeDocument/2006/relationships/slideMaster" Target="../slideMasters/slideMaster6.xml"/></Relationships>
</file>

<file path=ppt/slideLayouts/_rels/slideLayout3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3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3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3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jpg"/><Relationship Id="rId1" Type="http://schemas.openxmlformats.org/officeDocument/2006/relationships/slideMaster" Target="../slideMasters/slideMaster6.xml"/></Relationships>
</file>

<file path=ppt/slideLayouts/_rels/slideLayout3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3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3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3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3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3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3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3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3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3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3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3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3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3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3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3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3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6.xml"/></Relationships>
</file>

<file path=ppt/slideLayouts/_rels/slideLayout351.xml.rels><?xml version="1.0" encoding="UTF-8" standalone="yes"?>
<Relationships xmlns="http://schemas.openxmlformats.org/package/2006/relationships"><Relationship Id="rId2" Type="http://schemas.openxmlformats.org/officeDocument/2006/relationships/chart" Target="../charts/chart31.xml"/><Relationship Id="rId1" Type="http://schemas.openxmlformats.org/officeDocument/2006/relationships/slideMaster" Target="../slideMasters/slideMaster6.xml"/></Relationships>
</file>

<file path=ppt/slideLayouts/_rels/slideLayout3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3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3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3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3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3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3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3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3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3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3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3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3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3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3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3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3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3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372.xml.rels><?xml version="1.0" encoding="UTF-8" standalone="yes"?>
<Relationships xmlns="http://schemas.openxmlformats.org/package/2006/relationships"><Relationship Id="rId2" Type="http://schemas.openxmlformats.org/officeDocument/2006/relationships/chart" Target="../charts/chart32.xml"/><Relationship Id="rId1" Type="http://schemas.openxmlformats.org/officeDocument/2006/relationships/slideMaster" Target="../slideMasters/slideMaster6.xml"/></Relationships>
</file>

<file path=ppt/slideLayouts/_rels/slideLayout3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3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3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3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3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3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3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381.xml.rels><?xml version="1.0" encoding="UTF-8" standalone="yes"?>
<Relationships xmlns="http://schemas.openxmlformats.org/package/2006/relationships"><Relationship Id="rId3" Type="http://schemas.openxmlformats.org/officeDocument/2006/relationships/chart" Target="../charts/chart34.xml"/><Relationship Id="rId2" Type="http://schemas.openxmlformats.org/officeDocument/2006/relationships/chart" Target="../charts/chart33.xml"/><Relationship Id="rId1" Type="http://schemas.openxmlformats.org/officeDocument/2006/relationships/slideMaster" Target="../slideMasters/slideMaster6.xml"/></Relationships>
</file>

<file path=ppt/slideLayouts/_rels/slideLayout3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3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3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3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3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3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3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3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3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3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3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3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3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3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3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3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3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eg"/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4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402.xml.rels><?xml version="1.0" encoding="UTF-8" standalone="yes"?>
<Relationships xmlns="http://schemas.openxmlformats.org/package/2006/relationships"><Relationship Id="rId3" Type="http://schemas.openxmlformats.org/officeDocument/2006/relationships/chart" Target="../charts/chart36.xml"/><Relationship Id="rId2" Type="http://schemas.openxmlformats.org/officeDocument/2006/relationships/chart" Target="../charts/chart35.xml"/><Relationship Id="rId1" Type="http://schemas.openxmlformats.org/officeDocument/2006/relationships/slideMaster" Target="../slideMasters/slideMaster6.xml"/></Relationships>
</file>

<file path=ppt/slideLayouts/_rels/slideLayout4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4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4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4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407.xml.rels><?xml version="1.0" encoding="UTF-8" standalone="yes"?>
<Relationships xmlns="http://schemas.openxmlformats.org/package/2006/relationships"><Relationship Id="rId3" Type="http://schemas.openxmlformats.org/officeDocument/2006/relationships/chart" Target="../charts/chart38.xml"/><Relationship Id="rId2" Type="http://schemas.openxmlformats.org/officeDocument/2006/relationships/chart" Target="../charts/chart37.xml"/><Relationship Id="rId1" Type="http://schemas.openxmlformats.org/officeDocument/2006/relationships/slideMaster" Target="../slideMasters/slideMaster6.xml"/><Relationship Id="rId4" Type="http://schemas.openxmlformats.org/officeDocument/2006/relationships/chart" Target="../charts/chart39.xml"/></Relationships>
</file>

<file path=ppt/slideLayouts/_rels/slideLayout4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4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4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4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4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414.xml.rels><?xml version="1.0" encoding="UTF-8" standalone="yes"?>
<Relationships xmlns="http://schemas.openxmlformats.org/package/2006/relationships"><Relationship Id="rId3" Type="http://schemas.openxmlformats.org/officeDocument/2006/relationships/chart" Target="../charts/chart41.xml"/><Relationship Id="rId2" Type="http://schemas.openxmlformats.org/officeDocument/2006/relationships/chart" Target="../charts/chart40.xml"/><Relationship Id="rId1" Type="http://schemas.openxmlformats.org/officeDocument/2006/relationships/slideMaster" Target="../slideMasters/slideMaster6.xml"/><Relationship Id="rId4" Type="http://schemas.openxmlformats.org/officeDocument/2006/relationships/chart" Target="../charts/chart42.xml"/></Relationships>
</file>

<file path=ppt/slideLayouts/_rels/slideLayout4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4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4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4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419.xml.rels><?xml version="1.0" encoding="UTF-8" standalone="yes"?>
<Relationships xmlns="http://schemas.openxmlformats.org/package/2006/relationships"><Relationship Id="rId3" Type="http://schemas.openxmlformats.org/officeDocument/2006/relationships/chart" Target="../charts/chart44.xml"/><Relationship Id="rId2" Type="http://schemas.openxmlformats.org/officeDocument/2006/relationships/chart" Target="../charts/chart43.xml"/><Relationship Id="rId1" Type="http://schemas.openxmlformats.org/officeDocument/2006/relationships/slideMaster" Target="../slideMasters/slideMaster6.xml"/><Relationship Id="rId5" Type="http://schemas.openxmlformats.org/officeDocument/2006/relationships/chart" Target="../charts/chart46.xml"/><Relationship Id="rId4" Type="http://schemas.openxmlformats.org/officeDocument/2006/relationships/chart" Target="../charts/chart45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4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4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4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4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4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4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4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428.xml.rels><?xml version="1.0" encoding="UTF-8" standalone="yes"?>
<Relationships xmlns="http://schemas.openxmlformats.org/package/2006/relationships"><Relationship Id="rId3" Type="http://schemas.openxmlformats.org/officeDocument/2006/relationships/chart" Target="../charts/chart48.xml"/><Relationship Id="rId2" Type="http://schemas.openxmlformats.org/officeDocument/2006/relationships/chart" Target="../charts/chart47.xml"/><Relationship Id="rId1" Type="http://schemas.openxmlformats.org/officeDocument/2006/relationships/slideMaster" Target="../slideMasters/slideMaster6.xml"/><Relationship Id="rId5" Type="http://schemas.openxmlformats.org/officeDocument/2006/relationships/chart" Target="../charts/chart50.xml"/><Relationship Id="rId4" Type="http://schemas.openxmlformats.org/officeDocument/2006/relationships/chart" Target="../charts/chart49.xml"/></Relationships>
</file>

<file path=ppt/slideLayouts/_rels/slideLayout4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4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4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433.xml.rels><?xml version="1.0" encoding="UTF-8" standalone="yes"?>
<Relationships xmlns="http://schemas.openxmlformats.org/package/2006/relationships"><Relationship Id="rId3" Type="http://schemas.openxmlformats.org/officeDocument/2006/relationships/chart" Target="../charts/chart52.xml"/><Relationship Id="rId2" Type="http://schemas.openxmlformats.org/officeDocument/2006/relationships/chart" Target="../charts/chart51.xml"/><Relationship Id="rId1" Type="http://schemas.openxmlformats.org/officeDocument/2006/relationships/slideMaster" Target="../slideMasters/slideMaster6.xml"/><Relationship Id="rId6" Type="http://schemas.openxmlformats.org/officeDocument/2006/relationships/chart" Target="../charts/chart55.xml"/><Relationship Id="rId5" Type="http://schemas.openxmlformats.org/officeDocument/2006/relationships/chart" Target="../charts/chart54.xml"/><Relationship Id="rId4" Type="http://schemas.openxmlformats.org/officeDocument/2006/relationships/chart" Target="../charts/chart53.xml"/></Relationships>
</file>

<file path=ppt/slideLayouts/_rels/slideLayout4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4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4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4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4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4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4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442.xml.rels><?xml version="1.0" encoding="UTF-8" standalone="yes"?>
<Relationships xmlns="http://schemas.openxmlformats.org/package/2006/relationships"><Relationship Id="rId3" Type="http://schemas.openxmlformats.org/officeDocument/2006/relationships/chart" Target="../charts/chart57.xml"/><Relationship Id="rId2" Type="http://schemas.openxmlformats.org/officeDocument/2006/relationships/chart" Target="../charts/chart56.xml"/><Relationship Id="rId1" Type="http://schemas.openxmlformats.org/officeDocument/2006/relationships/slideMaster" Target="../slideMasters/slideMaster6.xml"/><Relationship Id="rId6" Type="http://schemas.openxmlformats.org/officeDocument/2006/relationships/chart" Target="../charts/chart60.xml"/><Relationship Id="rId5" Type="http://schemas.openxmlformats.org/officeDocument/2006/relationships/chart" Target="../charts/chart59.xml"/><Relationship Id="rId4" Type="http://schemas.openxmlformats.org/officeDocument/2006/relationships/chart" Target="../charts/chart58.xml"/></Relationships>
</file>

<file path=ppt/slideLayouts/_rels/slideLayout4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4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4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4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4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4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4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4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4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4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Master" Target="../slideMasters/slideMaster7.xml"/></Relationships>
</file>

<file path=ppt/slideLayouts/_rels/slideLayout4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Master" Target="../slideMasters/slideMaster7.xml"/></Relationships>
</file>

<file path=ppt/slideLayouts/_rels/slideLayout4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eg"/><Relationship Id="rId1" Type="http://schemas.openxmlformats.org/officeDocument/2006/relationships/slideMaster" Target="../slideMasters/slideMaster7.xml"/></Relationships>
</file>

<file path=ppt/slideLayouts/_rels/slideLayout4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eg"/><Relationship Id="rId1" Type="http://schemas.openxmlformats.org/officeDocument/2006/relationships/slideMaster" Target="../slideMasters/slideMaster7.xml"/></Relationships>
</file>

<file path=ppt/slideLayouts/_rels/slideLayout4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eg"/><Relationship Id="rId1" Type="http://schemas.openxmlformats.org/officeDocument/2006/relationships/slideMaster" Target="../slideMasters/slideMaster7.xml"/></Relationships>
</file>

<file path=ppt/slideLayouts/_rels/slideLayout4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eg"/><Relationship Id="rId1" Type="http://schemas.openxmlformats.org/officeDocument/2006/relationships/slideMaster" Target="../slideMasters/slideMaster7.xml"/></Relationships>
</file>

<file path=ppt/slideLayouts/_rels/slideLayout4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jpeg"/><Relationship Id="rId1" Type="http://schemas.openxmlformats.org/officeDocument/2006/relationships/slideMaster" Target="../slideMasters/slideMaster7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jpeg"/><Relationship Id="rId1" Type="http://schemas.openxmlformats.org/officeDocument/2006/relationships/slideMaster" Target="../slideMasters/slideMaster7.xml"/></Relationships>
</file>

<file path=ppt/slideLayouts/_rels/slideLayout4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jpeg"/><Relationship Id="rId1" Type="http://schemas.openxmlformats.org/officeDocument/2006/relationships/slideMaster" Target="../slideMasters/slideMaster7.xml"/></Relationships>
</file>

<file path=ppt/slideLayouts/_rels/slideLayout4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jpeg"/><Relationship Id="rId1" Type="http://schemas.openxmlformats.org/officeDocument/2006/relationships/slideMaster" Target="../slideMasters/slideMaster7.xml"/></Relationships>
</file>

<file path=ppt/slideLayouts/_rels/slideLayout4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jpeg"/><Relationship Id="rId1" Type="http://schemas.openxmlformats.org/officeDocument/2006/relationships/slideMaster" Target="../slideMasters/slideMaster7.xml"/></Relationships>
</file>

<file path=ppt/slideLayouts/_rels/slideLayout4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jpeg"/><Relationship Id="rId1" Type="http://schemas.openxmlformats.org/officeDocument/2006/relationships/slideMaster" Target="../slideMasters/slideMaster7.xml"/></Relationships>
</file>

<file path=ppt/slideLayouts/_rels/slideLayout465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jpeg"/><Relationship Id="rId1" Type="http://schemas.openxmlformats.org/officeDocument/2006/relationships/slideMaster" Target="../slideMasters/slideMaster7.xml"/></Relationships>
</file>

<file path=ppt/slideLayouts/_rels/slideLayout4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jpeg"/><Relationship Id="rId1" Type="http://schemas.openxmlformats.org/officeDocument/2006/relationships/slideMaster" Target="../slideMasters/slideMaster7.xml"/></Relationships>
</file>

<file path=ppt/slideLayouts/_rels/slideLayout46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jpeg"/><Relationship Id="rId1" Type="http://schemas.openxmlformats.org/officeDocument/2006/relationships/slideMaster" Target="../slideMasters/slideMaster7.xml"/></Relationships>
</file>

<file path=ppt/slideLayouts/_rels/slideLayout4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jpeg"/><Relationship Id="rId1" Type="http://schemas.openxmlformats.org/officeDocument/2006/relationships/slideMaster" Target="../slideMasters/slideMaster7.xml"/></Relationships>
</file>

<file path=ppt/slideLayouts/_rels/slideLayout4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4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4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4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4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4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4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4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4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4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4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4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4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4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4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4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4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4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4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4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4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4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4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4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4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4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4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4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eg"/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5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5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5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5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5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5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5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5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5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5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5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5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5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jpg"/><Relationship Id="rId1" Type="http://schemas.openxmlformats.org/officeDocument/2006/relationships/slideMaster" Target="../slideMasters/slideMaster7.xml"/></Relationships>
</file>

<file path=ppt/slideLayouts/_rels/slideLayout5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jpg"/><Relationship Id="rId1" Type="http://schemas.openxmlformats.org/officeDocument/2006/relationships/slideMaster" Target="../slideMasters/slideMaster7.xml"/></Relationships>
</file>

<file path=ppt/slideLayouts/_rels/slideLayout5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5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5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5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jpg"/><Relationship Id="rId1" Type="http://schemas.openxmlformats.org/officeDocument/2006/relationships/slideMaster" Target="../slideMasters/slideMaster7.xml"/></Relationships>
</file>

<file path=ppt/slideLayouts/_rels/slideLayout5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5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5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5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5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jpg"/><Relationship Id="rId1" Type="http://schemas.openxmlformats.org/officeDocument/2006/relationships/slideMaster" Target="../slideMasters/slideMaster7.xml"/></Relationships>
</file>

<file path=ppt/slideLayouts/_rels/slideLayout5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5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5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5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jpg"/><Relationship Id="rId1" Type="http://schemas.openxmlformats.org/officeDocument/2006/relationships/slideMaster" Target="../slideMasters/slideMaster7.xml"/></Relationships>
</file>

<file path=ppt/slideLayouts/_rels/slideLayout5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5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5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5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5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5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5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5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5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5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5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5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5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5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5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5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5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5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7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50.xml.rels><?xml version="1.0" encoding="UTF-8" standalone="yes"?>
<Relationships xmlns="http://schemas.openxmlformats.org/package/2006/relationships"><Relationship Id="rId2" Type="http://schemas.openxmlformats.org/officeDocument/2006/relationships/chart" Target="../charts/chart61.xml"/><Relationship Id="rId1" Type="http://schemas.openxmlformats.org/officeDocument/2006/relationships/slideMaster" Target="../slideMasters/slideMaster7.xml"/></Relationships>
</file>

<file path=ppt/slideLayouts/_rels/slideLayout5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5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5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5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5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5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5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5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5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5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5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5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5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5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5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5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5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5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571.xml.rels><?xml version="1.0" encoding="UTF-8" standalone="yes"?>
<Relationships xmlns="http://schemas.openxmlformats.org/package/2006/relationships"><Relationship Id="rId2" Type="http://schemas.openxmlformats.org/officeDocument/2006/relationships/chart" Target="../charts/chart62.xml"/><Relationship Id="rId1" Type="http://schemas.openxmlformats.org/officeDocument/2006/relationships/slideMaster" Target="../slideMasters/slideMaster7.xml"/></Relationships>
</file>

<file path=ppt/slideLayouts/_rels/slideLayout5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5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5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5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5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5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5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5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80.xml.rels><?xml version="1.0" encoding="UTF-8" standalone="yes"?>
<Relationships xmlns="http://schemas.openxmlformats.org/package/2006/relationships"><Relationship Id="rId3" Type="http://schemas.openxmlformats.org/officeDocument/2006/relationships/chart" Target="../charts/chart64.xml"/><Relationship Id="rId2" Type="http://schemas.openxmlformats.org/officeDocument/2006/relationships/chart" Target="../charts/chart63.xml"/><Relationship Id="rId1" Type="http://schemas.openxmlformats.org/officeDocument/2006/relationships/slideMaster" Target="../slideMasters/slideMaster7.xml"/></Relationships>
</file>

<file path=ppt/slideLayouts/_rels/slideLayout5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5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5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5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5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5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5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5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5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5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5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5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5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5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5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5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5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5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6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eg"/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601.xml.rels><?xml version="1.0" encoding="UTF-8" standalone="yes"?>
<Relationships xmlns="http://schemas.openxmlformats.org/package/2006/relationships"><Relationship Id="rId3" Type="http://schemas.openxmlformats.org/officeDocument/2006/relationships/chart" Target="../charts/chart66.xml"/><Relationship Id="rId2" Type="http://schemas.openxmlformats.org/officeDocument/2006/relationships/chart" Target="../charts/chart65.xml"/><Relationship Id="rId1" Type="http://schemas.openxmlformats.org/officeDocument/2006/relationships/slideMaster" Target="../slideMasters/slideMaster7.xml"/></Relationships>
</file>

<file path=ppt/slideLayouts/_rels/slideLayout6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6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6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6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606.xml.rels><?xml version="1.0" encoding="UTF-8" standalone="yes"?>
<Relationships xmlns="http://schemas.openxmlformats.org/package/2006/relationships"><Relationship Id="rId3" Type="http://schemas.openxmlformats.org/officeDocument/2006/relationships/chart" Target="../charts/chart68.xml"/><Relationship Id="rId2" Type="http://schemas.openxmlformats.org/officeDocument/2006/relationships/chart" Target="../charts/chart67.xml"/><Relationship Id="rId1" Type="http://schemas.openxmlformats.org/officeDocument/2006/relationships/slideMaster" Target="../slideMasters/slideMaster7.xml"/><Relationship Id="rId4" Type="http://schemas.openxmlformats.org/officeDocument/2006/relationships/chart" Target="../charts/chart69.xml"/></Relationships>
</file>

<file path=ppt/slideLayouts/_rels/slideLayout6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6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6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6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6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613.xml.rels><?xml version="1.0" encoding="UTF-8" standalone="yes"?>
<Relationships xmlns="http://schemas.openxmlformats.org/package/2006/relationships"><Relationship Id="rId3" Type="http://schemas.openxmlformats.org/officeDocument/2006/relationships/chart" Target="../charts/chart71.xml"/><Relationship Id="rId2" Type="http://schemas.openxmlformats.org/officeDocument/2006/relationships/chart" Target="../charts/chart70.xml"/><Relationship Id="rId1" Type="http://schemas.openxmlformats.org/officeDocument/2006/relationships/slideMaster" Target="../slideMasters/slideMaster7.xml"/><Relationship Id="rId4" Type="http://schemas.openxmlformats.org/officeDocument/2006/relationships/chart" Target="../charts/chart72.xml"/></Relationships>
</file>

<file path=ppt/slideLayouts/_rels/slideLayout6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6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6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6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618.xml.rels><?xml version="1.0" encoding="UTF-8" standalone="yes"?>
<Relationships xmlns="http://schemas.openxmlformats.org/package/2006/relationships"><Relationship Id="rId3" Type="http://schemas.openxmlformats.org/officeDocument/2006/relationships/chart" Target="../charts/chart74.xml"/><Relationship Id="rId2" Type="http://schemas.openxmlformats.org/officeDocument/2006/relationships/chart" Target="../charts/chart73.xml"/><Relationship Id="rId1" Type="http://schemas.openxmlformats.org/officeDocument/2006/relationships/slideMaster" Target="../slideMasters/slideMaster7.xml"/><Relationship Id="rId5" Type="http://schemas.openxmlformats.org/officeDocument/2006/relationships/chart" Target="../charts/chart76.xml"/><Relationship Id="rId4" Type="http://schemas.openxmlformats.org/officeDocument/2006/relationships/chart" Target="../charts/chart75.xml"/></Relationships>
</file>

<file path=ppt/slideLayouts/_rels/slideLayout6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6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6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6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6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6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6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627.xml.rels><?xml version="1.0" encoding="UTF-8" standalone="yes"?>
<Relationships xmlns="http://schemas.openxmlformats.org/package/2006/relationships"><Relationship Id="rId3" Type="http://schemas.openxmlformats.org/officeDocument/2006/relationships/chart" Target="../charts/chart78.xml"/><Relationship Id="rId2" Type="http://schemas.openxmlformats.org/officeDocument/2006/relationships/chart" Target="../charts/chart77.xml"/><Relationship Id="rId1" Type="http://schemas.openxmlformats.org/officeDocument/2006/relationships/slideMaster" Target="../slideMasters/slideMaster7.xml"/><Relationship Id="rId5" Type="http://schemas.openxmlformats.org/officeDocument/2006/relationships/chart" Target="../charts/chart80.xml"/><Relationship Id="rId4" Type="http://schemas.openxmlformats.org/officeDocument/2006/relationships/chart" Target="../charts/chart79.xml"/></Relationships>
</file>

<file path=ppt/slideLayouts/_rels/slideLayout6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6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jpg"/><Relationship Id="rId1" Type="http://schemas.openxmlformats.org/officeDocument/2006/relationships/slideMaster" Target="../slideMasters/slideMaster1.xml"/></Relationships>
</file>

<file path=ppt/slideLayouts/_rels/slideLayout6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6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632.xml.rels><?xml version="1.0" encoding="UTF-8" standalone="yes"?>
<Relationships xmlns="http://schemas.openxmlformats.org/package/2006/relationships"><Relationship Id="rId3" Type="http://schemas.openxmlformats.org/officeDocument/2006/relationships/chart" Target="../charts/chart82.xml"/><Relationship Id="rId2" Type="http://schemas.openxmlformats.org/officeDocument/2006/relationships/chart" Target="../charts/chart81.xml"/><Relationship Id="rId1" Type="http://schemas.openxmlformats.org/officeDocument/2006/relationships/slideMaster" Target="../slideMasters/slideMaster7.xml"/><Relationship Id="rId6" Type="http://schemas.openxmlformats.org/officeDocument/2006/relationships/chart" Target="../charts/chart85.xml"/><Relationship Id="rId5" Type="http://schemas.openxmlformats.org/officeDocument/2006/relationships/chart" Target="../charts/chart84.xml"/><Relationship Id="rId4" Type="http://schemas.openxmlformats.org/officeDocument/2006/relationships/chart" Target="../charts/chart83.xml"/></Relationships>
</file>

<file path=ppt/slideLayouts/_rels/slideLayout6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6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6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6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6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6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6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jpg"/><Relationship Id="rId1" Type="http://schemas.openxmlformats.org/officeDocument/2006/relationships/slideMaster" Target="../slideMasters/slideMaster1.xml"/></Relationships>
</file>

<file path=ppt/slideLayouts/_rels/slideLayout6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641.xml.rels><?xml version="1.0" encoding="UTF-8" standalone="yes"?>
<Relationships xmlns="http://schemas.openxmlformats.org/package/2006/relationships"><Relationship Id="rId3" Type="http://schemas.openxmlformats.org/officeDocument/2006/relationships/chart" Target="../charts/chart87.xml"/><Relationship Id="rId2" Type="http://schemas.openxmlformats.org/officeDocument/2006/relationships/chart" Target="../charts/chart86.xml"/><Relationship Id="rId1" Type="http://schemas.openxmlformats.org/officeDocument/2006/relationships/slideMaster" Target="../slideMasters/slideMaster7.xml"/><Relationship Id="rId6" Type="http://schemas.openxmlformats.org/officeDocument/2006/relationships/chart" Target="../charts/chart90.xml"/><Relationship Id="rId5" Type="http://schemas.openxmlformats.org/officeDocument/2006/relationships/chart" Target="../charts/chart89.xml"/><Relationship Id="rId4" Type="http://schemas.openxmlformats.org/officeDocument/2006/relationships/chart" Target="../charts/chart88.xml"/></Relationships>
</file>

<file path=ppt/slideLayouts/_rels/slideLayout6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6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6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6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6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6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6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6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6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6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Master" Target="../slideMasters/slideMaster8.xml"/></Relationships>
</file>

<file path=ppt/slideLayouts/_rels/slideLayout6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Master" Target="../slideMasters/slideMaster8.xml"/></Relationships>
</file>

<file path=ppt/slideLayouts/_rels/slideLayout6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eg"/><Relationship Id="rId1" Type="http://schemas.openxmlformats.org/officeDocument/2006/relationships/slideMaster" Target="../slideMasters/slideMaster8.xml"/></Relationships>
</file>

<file path=ppt/slideLayouts/_rels/slideLayout6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eg"/><Relationship Id="rId1" Type="http://schemas.openxmlformats.org/officeDocument/2006/relationships/slideMaster" Target="../slideMasters/slideMaster8.xml"/></Relationships>
</file>

<file path=ppt/slideLayouts/_rels/slideLayout6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eg"/><Relationship Id="rId1" Type="http://schemas.openxmlformats.org/officeDocument/2006/relationships/slideMaster" Target="../slideMasters/slideMaster8.xml"/></Relationships>
</file>

<file path=ppt/slideLayouts/_rels/slideLayout6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eg"/><Relationship Id="rId1" Type="http://schemas.openxmlformats.org/officeDocument/2006/relationships/slideMaster" Target="../slideMasters/slideMaster8.xml"/></Relationships>
</file>

<file path=ppt/slideLayouts/_rels/slideLayout6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jpeg"/><Relationship Id="rId1" Type="http://schemas.openxmlformats.org/officeDocument/2006/relationships/slideMaster" Target="../slideMasters/slideMaster8.xml"/></Relationships>
</file>

<file path=ppt/slideLayouts/_rels/slideLayout6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jpeg"/><Relationship Id="rId1" Type="http://schemas.openxmlformats.org/officeDocument/2006/relationships/slideMaster" Target="../slideMasters/slideMaster8.xml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jpeg"/><Relationship Id="rId1" Type="http://schemas.openxmlformats.org/officeDocument/2006/relationships/slideMaster" Target="../slideMasters/slideMaster8.xml"/></Relationships>
</file>

<file path=ppt/slideLayouts/_rels/slideLayout6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jpeg"/><Relationship Id="rId1" Type="http://schemas.openxmlformats.org/officeDocument/2006/relationships/slideMaster" Target="../slideMasters/slideMaster8.xml"/></Relationships>
</file>

<file path=ppt/slideLayouts/_rels/slideLayout6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jpeg"/><Relationship Id="rId1" Type="http://schemas.openxmlformats.org/officeDocument/2006/relationships/slideMaster" Target="../slideMasters/slideMaster8.xml"/></Relationships>
</file>

<file path=ppt/slideLayouts/_rels/slideLayout6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jpeg"/><Relationship Id="rId1" Type="http://schemas.openxmlformats.org/officeDocument/2006/relationships/slideMaster" Target="../slideMasters/slideMaster8.xml"/></Relationships>
</file>

<file path=ppt/slideLayouts/_rels/slideLayout6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jpeg"/><Relationship Id="rId1" Type="http://schemas.openxmlformats.org/officeDocument/2006/relationships/slideMaster" Target="../slideMasters/slideMaster8.xml"/></Relationships>
</file>

<file path=ppt/slideLayouts/_rels/slideLayout665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jpeg"/><Relationship Id="rId1" Type="http://schemas.openxmlformats.org/officeDocument/2006/relationships/slideMaster" Target="../slideMasters/slideMaster8.xml"/></Relationships>
</file>

<file path=ppt/slideLayouts/_rels/slideLayout6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jpeg"/><Relationship Id="rId1" Type="http://schemas.openxmlformats.org/officeDocument/2006/relationships/slideMaster" Target="../slideMasters/slideMaster8.xml"/></Relationships>
</file>

<file path=ppt/slideLayouts/_rels/slideLayout66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jpeg"/><Relationship Id="rId1" Type="http://schemas.openxmlformats.org/officeDocument/2006/relationships/slideMaster" Target="../slideMasters/slideMaster8.xml"/></Relationships>
</file>

<file path=ppt/slideLayouts/_rels/slideLayout6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6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6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6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6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6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6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6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6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6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6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6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6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6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6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6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6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6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6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6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6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jpg"/><Relationship Id="rId1" Type="http://schemas.openxmlformats.org/officeDocument/2006/relationships/slideMaster" Target="../slideMasters/slideMaster1.xml"/></Relationships>
</file>

<file path=ppt/slideLayouts/_rels/slideLayout6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6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6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6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6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6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6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6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6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6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7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eg"/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7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7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7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7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7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7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7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7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7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7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7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7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jpg"/><Relationship Id="rId1" Type="http://schemas.openxmlformats.org/officeDocument/2006/relationships/slideMaster" Target="../slideMasters/slideMaster8.xml"/></Relationships>
</file>

<file path=ppt/slideLayouts/_rels/slideLayout7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jpg"/><Relationship Id="rId1" Type="http://schemas.openxmlformats.org/officeDocument/2006/relationships/slideMaster" Target="../slideMasters/slideMaster8.xml"/></Relationships>
</file>

<file path=ppt/slideLayouts/_rels/slideLayout7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7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7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7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7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jpg"/><Relationship Id="rId1" Type="http://schemas.openxmlformats.org/officeDocument/2006/relationships/slideMaster" Target="../slideMasters/slideMaster8.xml"/></Relationships>
</file>

<file path=ppt/slideLayouts/_rels/slideLayout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7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7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7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7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jpg"/><Relationship Id="rId1" Type="http://schemas.openxmlformats.org/officeDocument/2006/relationships/slideMaster" Target="../slideMasters/slideMaster8.xml"/></Relationships>
</file>

<file path=ppt/slideLayouts/_rels/slideLayout7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7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7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7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7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jpg"/><Relationship Id="rId1" Type="http://schemas.openxmlformats.org/officeDocument/2006/relationships/slideMaster" Target="../slideMasters/slideMaster8.xml"/></Relationships>
</file>

<file path=ppt/slideLayouts/_rels/slideLayout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7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7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7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7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7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7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7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7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7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7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jpg"/><Relationship Id="rId1" Type="http://schemas.openxmlformats.org/officeDocument/2006/relationships/slideMaster" Target="../slideMasters/slideMaster1.xml"/></Relationships>
</file>

<file path=ppt/slideLayouts/_rels/slideLayout7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7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7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7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7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7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7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7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7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8.xml"/></Relationships>
</file>

<file path=ppt/slideLayouts/_rels/slideLayout749.xml.rels><?xml version="1.0" encoding="UTF-8" standalone="yes"?>
<Relationships xmlns="http://schemas.openxmlformats.org/package/2006/relationships"><Relationship Id="rId2" Type="http://schemas.openxmlformats.org/officeDocument/2006/relationships/chart" Target="../charts/chart91.xml"/><Relationship Id="rId1" Type="http://schemas.openxmlformats.org/officeDocument/2006/relationships/slideMaster" Target="../slideMasters/slideMaster8.xml"/></Relationships>
</file>

<file path=ppt/slideLayouts/_rels/slideLayout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7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7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7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7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7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7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7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7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7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7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7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7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7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7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7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7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7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7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70.xml.rels><?xml version="1.0" encoding="UTF-8" standalone="yes"?>
<Relationships xmlns="http://schemas.openxmlformats.org/package/2006/relationships"><Relationship Id="rId2" Type="http://schemas.openxmlformats.org/officeDocument/2006/relationships/chart" Target="../charts/chart92.xml"/><Relationship Id="rId1" Type="http://schemas.openxmlformats.org/officeDocument/2006/relationships/slideMaster" Target="../slideMasters/slideMaster8.xml"/></Relationships>
</file>

<file path=ppt/slideLayouts/_rels/slideLayout7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7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7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7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7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7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7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7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779.xml.rels><?xml version="1.0" encoding="UTF-8" standalone="yes"?>
<Relationships xmlns="http://schemas.openxmlformats.org/package/2006/relationships"><Relationship Id="rId3" Type="http://schemas.openxmlformats.org/officeDocument/2006/relationships/chart" Target="../charts/chart94.xml"/><Relationship Id="rId2" Type="http://schemas.openxmlformats.org/officeDocument/2006/relationships/chart" Target="../charts/chart93.xml"/><Relationship Id="rId1" Type="http://schemas.openxmlformats.org/officeDocument/2006/relationships/slideMaster" Target="../slideMasters/slideMaster8.xml"/></Relationships>
</file>

<file path=ppt/slideLayouts/_rels/slideLayout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7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7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7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7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7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7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7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7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7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7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jpg"/><Relationship Id="rId1" Type="http://schemas.openxmlformats.org/officeDocument/2006/relationships/slideMaster" Target="../slideMasters/slideMaster1.xml"/></Relationships>
</file>

<file path=ppt/slideLayouts/_rels/slideLayout7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7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7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7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7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7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7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7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7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7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jpeg"/><Relationship Id="rId1" Type="http://schemas.openxmlformats.org/officeDocument/2006/relationships/slideMaster" Target="../slideMasters/slideMaster1.xml"/></Relationships>
</file>

<file path=ppt/slideLayouts/_rels/slideLayout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00.xml.rels><?xml version="1.0" encoding="UTF-8" standalone="yes"?>
<Relationships xmlns="http://schemas.openxmlformats.org/package/2006/relationships"><Relationship Id="rId3" Type="http://schemas.openxmlformats.org/officeDocument/2006/relationships/chart" Target="../charts/chart96.xml"/><Relationship Id="rId2" Type="http://schemas.openxmlformats.org/officeDocument/2006/relationships/chart" Target="../charts/chart95.xml"/><Relationship Id="rId1" Type="http://schemas.openxmlformats.org/officeDocument/2006/relationships/slideMaster" Target="../slideMasters/slideMaster8.xml"/></Relationships>
</file>

<file path=ppt/slideLayouts/_rels/slideLayout8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05.xml.rels><?xml version="1.0" encoding="UTF-8" standalone="yes"?>
<Relationships xmlns="http://schemas.openxmlformats.org/package/2006/relationships"><Relationship Id="rId3" Type="http://schemas.openxmlformats.org/officeDocument/2006/relationships/chart" Target="../charts/chart98.xml"/><Relationship Id="rId2" Type="http://schemas.openxmlformats.org/officeDocument/2006/relationships/chart" Target="../charts/chart97.xml"/><Relationship Id="rId1" Type="http://schemas.openxmlformats.org/officeDocument/2006/relationships/slideMaster" Target="../slideMasters/slideMaster8.xml"/><Relationship Id="rId4" Type="http://schemas.openxmlformats.org/officeDocument/2006/relationships/chart" Target="../charts/chart99.xml"/></Relationships>
</file>

<file path=ppt/slideLayouts/_rels/slideLayout8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12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01.xml"/><Relationship Id="rId2" Type="http://schemas.openxmlformats.org/officeDocument/2006/relationships/chart" Target="../charts/chart100.xml"/><Relationship Id="rId1" Type="http://schemas.openxmlformats.org/officeDocument/2006/relationships/slideMaster" Target="../slideMasters/slideMaster8.xml"/><Relationship Id="rId4" Type="http://schemas.openxmlformats.org/officeDocument/2006/relationships/chart" Target="../charts/chart102.xml"/></Relationships>
</file>

<file path=ppt/slideLayouts/_rels/slideLayout8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17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04.xml"/><Relationship Id="rId2" Type="http://schemas.openxmlformats.org/officeDocument/2006/relationships/chart" Target="../charts/chart103.xml"/><Relationship Id="rId1" Type="http://schemas.openxmlformats.org/officeDocument/2006/relationships/slideMaster" Target="../slideMasters/slideMaster8.xml"/><Relationship Id="rId5" Type="http://schemas.openxmlformats.org/officeDocument/2006/relationships/chart" Target="../charts/chart106.xml"/><Relationship Id="rId4" Type="http://schemas.openxmlformats.org/officeDocument/2006/relationships/chart" Target="../charts/chart105.xml"/></Relationships>
</file>

<file path=ppt/slideLayouts/_rels/slideLayout8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26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08.xml"/><Relationship Id="rId2" Type="http://schemas.openxmlformats.org/officeDocument/2006/relationships/chart" Target="../charts/chart107.xml"/><Relationship Id="rId1" Type="http://schemas.openxmlformats.org/officeDocument/2006/relationships/slideMaster" Target="../slideMasters/slideMaster8.xml"/><Relationship Id="rId5" Type="http://schemas.openxmlformats.org/officeDocument/2006/relationships/chart" Target="../charts/chart110.xml"/><Relationship Id="rId4" Type="http://schemas.openxmlformats.org/officeDocument/2006/relationships/chart" Target="../charts/chart109.xml"/></Relationships>
</file>

<file path=ppt/slideLayouts/_rels/slideLayout8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31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12.xml"/><Relationship Id="rId2" Type="http://schemas.openxmlformats.org/officeDocument/2006/relationships/chart" Target="../charts/chart111.xml"/><Relationship Id="rId1" Type="http://schemas.openxmlformats.org/officeDocument/2006/relationships/slideMaster" Target="../slideMasters/slideMaster8.xml"/><Relationship Id="rId6" Type="http://schemas.openxmlformats.org/officeDocument/2006/relationships/chart" Target="../charts/chart115.xml"/><Relationship Id="rId5" Type="http://schemas.openxmlformats.org/officeDocument/2006/relationships/chart" Target="../charts/chart114.xml"/><Relationship Id="rId4" Type="http://schemas.openxmlformats.org/officeDocument/2006/relationships/chart" Target="../charts/chart113.xml"/></Relationships>
</file>

<file path=ppt/slideLayouts/_rels/slideLayout8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40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17.xml"/><Relationship Id="rId2" Type="http://schemas.openxmlformats.org/officeDocument/2006/relationships/chart" Target="../charts/chart116.xml"/><Relationship Id="rId1" Type="http://schemas.openxmlformats.org/officeDocument/2006/relationships/slideMaster" Target="../slideMasters/slideMaster8.xml"/><Relationship Id="rId6" Type="http://schemas.openxmlformats.org/officeDocument/2006/relationships/chart" Target="../charts/chart120.xml"/><Relationship Id="rId5" Type="http://schemas.openxmlformats.org/officeDocument/2006/relationships/chart" Target="../charts/chart119.xml"/><Relationship Id="rId4" Type="http://schemas.openxmlformats.org/officeDocument/2006/relationships/chart" Target="../charts/chart118.xml"/></Relationships>
</file>

<file path=ppt/slideLayouts/_rels/slideLayout8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Master" Target="../slideMasters/slideMaster9.xml"/></Relationships>
</file>

<file path=ppt/slideLayouts/_rels/slideLayout8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Master" Target="../slideMasters/slideMaster9.xml"/></Relationships>
</file>

<file path=ppt/slideLayouts/_rels/slideLayout8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eg"/><Relationship Id="rId1" Type="http://schemas.openxmlformats.org/officeDocument/2006/relationships/slideMaster" Target="../slideMasters/slideMaster9.xml"/></Relationships>
</file>

<file path=ppt/slideLayouts/_rels/slideLayout8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eg"/><Relationship Id="rId1" Type="http://schemas.openxmlformats.org/officeDocument/2006/relationships/slideMaster" Target="../slideMasters/slideMaster9.xml"/></Relationships>
</file>

<file path=ppt/slideLayouts/_rels/slideLayout8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eg"/><Relationship Id="rId1" Type="http://schemas.openxmlformats.org/officeDocument/2006/relationships/slideMaster" Target="../slideMasters/slideMaster9.xml"/></Relationships>
</file>

<file path=ppt/slideLayouts/_rels/slideLayout8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eg"/><Relationship Id="rId1" Type="http://schemas.openxmlformats.org/officeDocument/2006/relationships/slideMaster" Target="../slideMasters/slideMaster9.xml"/></Relationships>
</file>

<file path=ppt/slideLayouts/_rels/slideLayout8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jpeg"/><Relationship Id="rId1" Type="http://schemas.openxmlformats.org/officeDocument/2006/relationships/slideMaster" Target="../slideMasters/slideMaster9.xml"/></Relationships>
</file>

<file path=ppt/slideLayouts/_rels/slideLayout8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jpeg"/><Relationship Id="rId1" Type="http://schemas.openxmlformats.org/officeDocument/2006/relationships/slideMaster" Target="../slideMasters/slideMaster9.xml"/></Relationships>
</file>

<file path=ppt/slideLayouts/_rels/slideLayout8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jpeg"/><Relationship Id="rId1" Type="http://schemas.openxmlformats.org/officeDocument/2006/relationships/slideMaster" Target="../slideMasters/slideMaster9.xml"/></Relationships>
</file>

<file path=ppt/slideLayouts/_rels/slideLayout8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jpeg"/><Relationship Id="rId1" Type="http://schemas.openxmlformats.org/officeDocument/2006/relationships/slideMaster" Target="../slideMasters/slideMaster9.xml"/></Relationships>
</file>

<file path=ppt/slideLayouts/_rels/slideLayout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jpeg"/><Relationship Id="rId1" Type="http://schemas.openxmlformats.org/officeDocument/2006/relationships/slideMaster" Target="../slideMasters/slideMaster9.xml"/></Relationships>
</file>

<file path=ppt/slideLayouts/_rels/slideLayout8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jpeg"/><Relationship Id="rId1" Type="http://schemas.openxmlformats.org/officeDocument/2006/relationships/slideMaster" Target="../slideMasters/slideMaster9.xml"/></Relationships>
</file>

<file path=ppt/slideLayouts/_rels/slideLayout8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jpeg"/><Relationship Id="rId1" Type="http://schemas.openxmlformats.org/officeDocument/2006/relationships/slideMaster" Target="../slideMasters/slideMaster9.xml"/></Relationships>
</file>

<file path=ppt/slideLayouts/_rels/slideLayout8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jpeg"/><Relationship Id="rId1" Type="http://schemas.openxmlformats.org/officeDocument/2006/relationships/slideMaster" Target="../slideMasters/slideMaster9.xml"/></Relationships>
</file>

<file path=ppt/slideLayouts/_rels/slideLayout8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jpeg"/><Relationship Id="rId1" Type="http://schemas.openxmlformats.org/officeDocument/2006/relationships/slideMaster" Target="../slideMasters/slideMaster9.xml"/></Relationships>
</file>

<file path=ppt/slideLayouts/_rels/slideLayout86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jpeg"/><Relationship Id="rId1" Type="http://schemas.openxmlformats.org/officeDocument/2006/relationships/slideMaster" Target="../slideMasters/slideMaster9.xml"/></Relationships>
</file>

<file path=ppt/slideLayouts/_rels/slideLayout8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8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8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8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8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8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8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8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8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8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8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8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8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8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8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8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8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8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8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8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8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8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8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8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8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8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8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8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8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8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8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jpeg"/><Relationship Id="rId1" Type="http://schemas.openxmlformats.org/officeDocument/2006/relationships/slideMaster" Target="../slideMasters/slideMaster1.xml"/></Relationships>
</file>

<file path=ppt/slideLayouts/_rels/slideLayout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jpg"/><Relationship Id="rId1" Type="http://schemas.openxmlformats.org/officeDocument/2006/relationships/slideMaster" Target="../slideMasters/slideMaster9.xml"/></Relationships>
</file>

<file path=ppt/slideLayouts/_rels/slideLayout9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jpg"/><Relationship Id="rId1" Type="http://schemas.openxmlformats.org/officeDocument/2006/relationships/slideMaster" Target="../slideMasters/slideMaster9.xml"/></Relationships>
</file>

<file path=ppt/slideLayouts/_rels/slideLayout9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jpg"/><Relationship Id="rId1" Type="http://schemas.openxmlformats.org/officeDocument/2006/relationships/slideMaster" Target="../slideMasters/slideMaster9.xml"/></Relationships>
</file>

<file path=ppt/slideLayouts/_rels/slideLayout9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jpg"/><Relationship Id="rId1" Type="http://schemas.openxmlformats.org/officeDocument/2006/relationships/slideMaster" Target="../slideMasters/slideMaster9.xml"/></Relationships>
</file>

<file path=ppt/slideLayouts/_rels/slideLayout9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jpg"/><Relationship Id="rId1" Type="http://schemas.openxmlformats.org/officeDocument/2006/relationships/slideMaster" Target="../slideMasters/slideMaster9.xml"/></Relationships>
</file>

<file path=ppt/slideLayouts/_rels/slideLayout9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9.xml"/></Relationships>
</file>

<file path=ppt/slideLayouts/_rels/slideLayout947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21.xml"/><Relationship Id="rId1" Type="http://schemas.openxmlformats.org/officeDocument/2006/relationships/slideMaster" Target="../slideMasters/slideMaster9.xml"/></Relationships>
</file>

<file path=ppt/slideLayouts/_rels/slideLayout9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68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22.xml"/><Relationship Id="rId1" Type="http://schemas.openxmlformats.org/officeDocument/2006/relationships/slideMaster" Target="../slideMasters/slideMaster9.xml"/></Relationships>
</file>

<file path=ppt/slideLayouts/_rels/slideLayout9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77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24.xml"/><Relationship Id="rId2" Type="http://schemas.openxmlformats.org/officeDocument/2006/relationships/chart" Target="../charts/chart123.xml"/><Relationship Id="rId1" Type="http://schemas.openxmlformats.org/officeDocument/2006/relationships/slideMaster" Target="../slideMasters/slideMaster9.xml"/></Relationships>
</file>

<file path=ppt/slideLayouts/_rels/slideLayout9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1.xml"/></Relationships>
</file>

<file path=ppt/slideLayouts/_rels/slideLayout9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9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.xml"/><Relationship Id="rId1" Type="http://schemas.openxmlformats.org/officeDocument/2006/relationships/slideMaster" Target="../slideMasters/slideMaster1.xml"/></Relationships>
</file>

<file path=ppt/slideLayouts/_rels/slideLayout9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98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26.xml"/><Relationship Id="rId2" Type="http://schemas.openxmlformats.org/officeDocument/2006/relationships/chart" Target="../charts/chart125.xml"/><Relationship Id="rId1" Type="http://schemas.openxmlformats.org/officeDocument/2006/relationships/slideMaster" Target="../slideMasters/slideMaster9.xml"/></Relationships>
</file>

<file path=ppt/slideLayouts/_rels/slideLayout9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1.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solidFill>
            <a:schemeClr val="accent6"/>
          </a:solidFill>
        </p:spPr>
        <p:txBody>
          <a:bodyPr lIns="252000" tIns="0" anchor="ctr" anchorCtr="0"/>
          <a:lstStyle>
            <a:lvl1pPr>
              <a:defRPr sz="4800" b="1" baseline="0">
                <a:solidFill>
                  <a:schemeClr val="bg1"/>
                </a:solidFill>
              </a:defRPr>
            </a:lvl1pPr>
          </a:lstStyle>
          <a:p>
            <a:r>
              <a:rPr lang="hu-HU" dirty="0" smtClean="0"/>
              <a:t>CÍMOLDALAK</a:t>
            </a:r>
            <a:br>
              <a:rPr lang="hu-HU" dirty="0" smtClean="0"/>
            </a:br>
            <a:r>
              <a:rPr lang="hu-HU" dirty="0" smtClean="0"/>
              <a:t>VÉDJEGY GRAFIKÁVAL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155794021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őcímoldal Nr. 5. védjegy formá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2" descr="C:\Users\AndrewA\Desktop\Email ATT\RGB_MASTER_A0_portrait_01_righttoleft.jpg"/>
          <p:cNvPicPr>
            <a:picLocks noChangeAspect="1" noChangeArrowheads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3638" r="10527" b="3640"/>
          <a:stretch/>
        </p:blipFill>
        <p:spPr bwMode="auto">
          <a:xfrm>
            <a:off x="3990416" y="0"/>
            <a:ext cx="4971236" cy="571500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1028703"/>
            <a:ext cx="5073650" cy="1458000"/>
          </a:xfrm>
        </p:spPr>
        <p:txBody>
          <a:bodyPr lIns="252000" tIns="18000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Prezentáció / Projekt címe</a:t>
            </a:r>
            <a:endParaRPr lang="en-AU" dirty="0"/>
          </a:p>
        </p:txBody>
      </p:sp>
      <p:sp>
        <p:nvSpPr>
          <p:cNvPr id="4" name="Szöveg helye 2"/>
          <p:cNvSpPr>
            <a:spLocks noGrp="1"/>
          </p:cNvSpPr>
          <p:nvPr>
            <p:ph type="body" sz="quarter" idx="10" hasCustomPrompt="1"/>
          </p:nvPr>
        </p:nvSpPr>
        <p:spPr>
          <a:xfrm>
            <a:off x="0" y="2224800"/>
            <a:ext cx="5072400" cy="878400"/>
          </a:xfrm>
          <a:prstGeom prst="rect">
            <a:avLst/>
          </a:prstGeom>
        </p:spPr>
        <p:txBody>
          <a:bodyPr lIns="252000" tIns="180000" rIns="277200" bIns="0"/>
          <a:lstStyle>
            <a:lvl1pPr>
              <a:defRPr b="0">
                <a:solidFill>
                  <a:srgbClr val="333333"/>
                </a:solidFill>
              </a:defRPr>
            </a:lvl1pPr>
            <a:lvl2pPr>
              <a:defRPr b="0" baseline="0"/>
            </a:lvl2pPr>
          </a:lstStyle>
          <a:p>
            <a:pPr lvl="0"/>
            <a:r>
              <a:rPr lang="hu-HU" dirty="0" smtClean="0"/>
              <a:t>Alcím</a:t>
            </a:r>
          </a:p>
        </p:txBody>
      </p:sp>
    </p:spTree>
    <p:extLst>
      <p:ext uri="{BB962C8B-B14F-4D97-AF65-F5344CB8AC3E}">
        <p14:creationId xmlns:p14="http://schemas.microsoft.com/office/powerpoint/2010/main" val="292643347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ÉSZOLDALAS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85896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88524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8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73488123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0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2 GRAFIKON egymás MELLETT szöveg SZÜRKE SÁV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3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7" name="Szöveg helye 4"/>
          <p:cNvSpPr>
            <a:spLocks noGrp="1"/>
          </p:cNvSpPr>
          <p:nvPr>
            <p:ph type="body" sz="quarter" idx="24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9" name="Rectangle 88"/>
          <p:cNvSpPr/>
          <p:nvPr userDrawn="1"/>
        </p:nvSpPr>
        <p:spPr>
          <a:xfrm>
            <a:off x="285750" y="5064973"/>
            <a:ext cx="8569325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20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4042800" cy="4651200"/>
          </a:xfrm>
          <a:prstGeom prst="rect">
            <a:avLst/>
          </a:prstGeom>
          <a:solidFill>
            <a:srgbClr val="F1002B">
              <a:alpha val="10000"/>
            </a:srgbClr>
          </a:solidFill>
        </p:spPr>
        <p:txBody>
          <a:bodyPr lIns="0" tIns="0" rIns="0" bIns="0" anchor="ctr" anchorCtr="0"/>
          <a:lstStyle>
            <a:lvl1pPr algn="l">
              <a:defRPr sz="1600" b="1"/>
            </a:lvl1pPr>
          </a:lstStyle>
          <a:p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3" name="Diagram helye 4"/>
          <p:cNvSpPr>
            <a:spLocks noGrp="1"/>
          </p:cNvSpPr>
          <p:nvPr>
            <p:ph type="chart" sz="quarter" idx="22"/>
          </p:nvPr>
        </p:nvSpPr>
        <p:spPr>
          <a:xfrm>
            <a:off x="4809600" y="1283547"/>
            <a:ext cx="4057200" cy="4651200"/>
          </a:xfrm>
          <a:prstGeom prst="rect">
            <a:avLst/>
          </a:prstGeom>
          <a:solidFill>
            <a:srgbClr val="F1002B">
              <a:alpha val="10000"/>
            </a:srgbClr>
          </a:solidFill>
        </p:spPr>
        <p:txBody>
          <a:bodyPr lIns="0" tIns="0" rIns="0" bIns="0" anchor="ctr" anchorCtr="0"/>
          <a:lstStyle/>
          <a:p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1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5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573618" y="1031842"/>
            <a:ext cx="4570383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2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4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4809600" y="5570539"/>
            <a:ext cx="4057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421791242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0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 GRAFIKON egymás MELLETT KÖZÖS jelmagyarázattal szöveg SZÜRKE SÁV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Rectangle 88"/>
          <p:cNvSpPr/>
          <p:nvPr userDrawn="1"/>
        </p:nvSpPr>
        <p:spPr>
          <a:xfrm>
            <a:off x="285750" y="5064973"/>
            <a:ext cx="8569325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8589600" cy="4651200"/>
          </a:xfrm>
          <a:prstGeom prst="rect">
            <a:avLst/>
          </a:prstGeom>
          <a:solidFill>
            <a:srgbClr val="F1002B">
              <a:alpha val="10000"/>
            </a:srgbClr>
          </a:solidFill>
        </p:spPr>
        <p:txBody>
          <a:bodyPr lIns="0" tIns="0" rIns="0" bIns="0" anchor="ctr" anchorCtr="0"/>
          <a:lstStyle>
            <a:lvl1pPr algn="l">
              <a:defRPr sz="1600" b="1"/>
            </a:lvl1pPr>
          </a:lstStyle>
          <a:p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12" name="Diagram helye 4"/>
          <p:cNvSpPr>
            <a:spLocks noGrp="1"/>
          </p:cNvSpPr>
          <p:nvPr>
            <p:ph type="chart" sz="quarter" idx="22"/>
          </p:nvPr>
        </p:nvSpPr>
        <p:spPr>
          <a:xfrm>
            <a:off x="4809600" y="1283547"/>
            <a:ext cx="4057200" cy="4651200"/>
          </a:xfrm>
          <a:prstGeom prst="rect">
            <a:avLst/>
          </a:prstGeom>
          <a:solidFill>
            <a:srgbClr val="F1002B">
              <a:alpha val="10000"/>
            </a:srgbClr>
          </a:solidFill>
        </p:spPr>
        <p:txBody>
          <a:bodyPr lIns="0" tIns="0" rIns="0" bIns="0" anchor="ctr" anchorCtr="0"/>
          <a:lstStyle/>
          <a:p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5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4809600" y="5570539"/>
            <a:ext cx="4057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6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573618" y="1031842"/>
            <a:ext cx="4570383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10595265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0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2 GRAFIKON egymás MELLETT KÖZÖS jelmagyarázattal szöveg SZÜRKE SÁV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Rectangle 88"/>
          <p:cNvSpPr/>
          <p:nvPr userDrawn="1"/>
        </p:nvSpPr>
        <p:spPr>
          <a:xfrm>
            <a:off x="285750" y="5064973"/>
            <a:ext cx="8569325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8589600" cy="4651200"/>
          </a:xfrm>
          <a:prstGeom prst="rect">
            <a:avLst/>
          </a:prstGeom>
          <a:solidFill>
            <a:srgbClr val="F1002B">
              <a:alpha val="10000"/>
            </a:srgbClr>
          </a:solidFill>
        </p:spPr>
        <p:txBody>
          <a:bodyPr lIns="0" tIns="0" rIns="0" bIns="0" anchor="ctr" anchorCtr="0"/>
          <a:lstStyle>
            <a:lvl1pPr algn="l">
              <a:defRPr sz="1600" b="1"/>
            </a:lvl1pPr>
          </a:lstStyle>
          <a:p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12" name="Diagram helye 4"/>
          <p:cNvSpPr>
            <a:spLocks noGrp="1"/>
          </p:cNvSpPr>
          <p:nvPr>
            <p:ph type="chart" sz="quarter" idx="22"/>
          </p:nvPr>
        </p:nvSpPr>
        <p:spPr>
          <a:xfrm>
            <a:off x="4809600" y="1283547"/>
            <a:ext cx="4057200" cy="4651200"/>
          </a:xfrm>
          <a:prstGeom prst="rect">
            <a:avLst/>
          </a:prstGeom>
          <a:solidFill>
            <a:srgbClr val="F1002B">
              <a:alpha val="10000"/>
            </a:srgbClr>
          </a:solidFill>
        </p:spPr>
        <p:txBody>
          <a:bodyPr lIns="0" tIns="0" rIns="0" bIns="0" anchor="ctr" anchorCtr="0"/>
          <a:lstStyle/>
          <a:p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5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4809600" y="5570539"/>
            <a:ext cx="4057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6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573618" y="1031842"/>
            <a:ext cx="4570383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1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3" name="Szöveg helye 4"/>
          <p:cNvSpPr>
            <a:spLocks noGrp="1"/>
          </p:cNvSpPr>
          <p:nvPr>
            <p:ph type="body" sz="quarter" idx="24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dirty="0" smtClean="0"/>
              <a:t>Alcím</a:t>
            </a:r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221831311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0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10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noFill/>
          <a:ln w="177800">
            <a:solidFill>
              <a:srgbClr val="F1002B"/>
            </a:solidFill>
          </a:ln>
        </p:spPr>
        <p:txBody>
          <a:bodyPr vert="horz" lIns="252000" tIns="0" rIns="277200" bIns="0" rtlCol="0" anchor="ctr" anchorCtr="0">
            <a:noAutofit/>
          </a:bodyPr>
          <a:lstStyle>
            <a:lvl1pPr>
              <a:defRPr lang="en-AU" sz="4800" b="1" baseline="0" dirty="0"/>
            </a:lvl1pPr>
          </a:lstStyle>
          <a:p>
            <a:pPr lvl="0"/>
            <a:r>
              <a:rPr lang="hu-HU" smtClean="0"/>
              <a:t>3 DIAGRAM/ OLDAL</a:t>
            </a:r>
            <a:endParaRPr lang="en-AU" dirty="0"/>
          </a:p>
        </p:txBody>
      </p:sp>
      <p:sp>
        <p:nvSpPr>
          <p:cNvPr id="5" name="Téglalap 4"/>
          <p:cNvSpPr>
            <a:spLocks noChangeAspect="1"/>
          </p:cNvSpPr>
          <p:nvPr userDrawn="1"/>
        </p:nvSpPr>
        <p:spPr>
          <a:xfrm>
            <a:off x="284400" y="3159015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prstClr val="white"/>
              </a:solidFill>
            </a:endParaRPr>
          </a:p>
        </p:txBody>
      </p:sp>
      <p:sp>
        <p:nvSpPr>
          <p:cNvPr id="7" name="Téglalap 6"/>
          <p:cNvSpPr>
            <a:spLocks noChangeAspect="1"/>
          </p:cNvSpPr>
          <p:nvPr userDrawn="1"/>
        </p:nvSpPr>
        <p:spPr>
          <a:xfrm>
            <a:off x="845790" y="3159015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prstClr val="white"/>
              </a:solidFill>
            </a:endParaRPr>
          </a:p>
        </p:txBody>
      </p:sp>
      <p:sp>
        <p:nvSpPr>
          <p:cNvPr id="8" name="Téglalap 7"/>
          <p:cNvSpPr>
            <a:spLocks noChangeAspect="1"/>
          </p:cNvSpPr>
          <p:nvPr userDrawn="1"/>
        </p:nvSpPr>
        <p:spPr>
          <a:xfrm>
            <a:off x="1407600" y="3159015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prstClr val="white"/>
              </a:solidFill>
            </a:endParaRPr>
          </a:p>
        </p:txBody>
      </p:sp>
      <p:graphicFrame>
        <p:nvGraphicFramePr>
          <p:cNvPr id="9" name="Diagram 8"/>
          <p:cNvGraphicFramePr/>
          <p:nvPr userDrawn="1">
            <p:extLst>
              <p:ext uri="{D42A27DB-BD31-4B8C-83A1-F6EECF244321}">
                <p14:modId xmlns:p14="http://schemas.microsoft.com/office/powerpoint/2010/main" val="1431783046"/>
              </p:ext>
            </p:extLst>
          </p:nvPr>
        </p:nvGraphicFramePr>
        <p:xfrm>
          <a:off x="265113" y="4241800"/>
          <a:ext cx="4568825" cy="15827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11" name="Diagram 10"/>
          <p:cNvGraphicFramePr/>
          <p:nvPr userDrawn="1">
            <p:extLst>
              <p:ext uri="{D42A27DB-BD31-4B8C-83A1-F6EECF244321}">
                <p14:modId xmlns:p14="http://schemas.microsoft.com/office/powerpoint/2010/main" val="4093683216"/>
              </p:ext>
            </p:extLst>
          </p:nvPr>
        </p:nvGraphicFramePr>
        <p:xfrm>
          <a:off x="2436814" y="4394200"/>
          <a:ext cx="1068386" cy="15827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12" name="Diagram 11"/>
          <p:cNvGraphicFramePr/>
          <p:nvPr userDrawn="1">
            <p:extLst>
              <p:ext uri="{D42A27DB-BD31-4B8C-83A1-F6EECF244321}">
                <p14:modId xmlns:p14="http://schemas.microsoft.com/office/powerpoint/2010/main" val="1252725704"/>
              </p:ext>
            </p:extLst>
          </p:nvPr>
        </p:nvGraphicFramePr>
        <p:xfrm>
          <a:off x="3427414" y="4378325"/>
          <a:ext cx="1068386" cy="15827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</p:spTree>
    <p:extLst>
      <p:ext uri="{BB962C8B-B14F-4D97-AF65-F5344CB8AC3E}">
        <p14:creationId xmlns:p14="http://schemas.microsoft.com/office/powerpoint/2010/main" val="265640209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0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 GRAFIKON egymás MELLETT - ninc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200"/>
            <a:ext cx="27036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12" name="Diagram helye 4"/>
          <p:cNvSpPr>
            <a:spLocks noGrp="1"/>
          </p:cNvSpPr>
          <p:nvPr>
            <p:ph type="chart" sz="quarter" idx="22"/>
          </p:nvPr>
        </p:nvSpPr>
        <p:spPr>
          <a:xfrm>
            <a:off x="3218400" y="1285200"/>
            <a:ext cx="27036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10" name="Diagram helye 4"/>
          <p:cNvSpPr>
            <a:spLocks noGrp="1"/>
          </p:cNvSpPr>
          <p:nvPr>
            <p:ph type="chart" sz="quarter" idx="24"/>
          </p:nvPr>
        </p:nvSpPr>
        <p:spPr>
          <a:xfrm>
            <a:off x="6159600" y="1285200"/>
            <a:ext cx="27072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298215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6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2980800" y="1033200"/>
            <a:ext cx="2941200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3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5922000" y="1033200"/>
            <a:ext cx="2944800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5570539"/>
            <a:ext cx="2703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5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3218400" y="5570539"/>
            <a:ext cx="2703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6159600" y="5569200"/>
            <a:ext cx="2707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86490823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0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3 GRAFIKON egymás MELLETT - ninc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7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8" name="Szöveg helye 4"/>
          <p:cNvSpPr>
            <a:spLocks noGrp="1"/>
          </p:cNvSpPr>
          <p:nvPr>
            <p:ph type="body" sz="quarter" idx="27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28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200"/>
            <a:ext cx="27036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9" name="Diagram helye 4"/>
          <p:cNvSpPr>
            <a:spLocks noGrp="1"/>
          </p:cNvSpPr>
          <p:nvPr>
            <p:ph type="chart" sz="quarter" idx="22"/>
          </p:nvPr>
        </p:nvSpPr>
        <p:spPr>
          <a:xfrm>
            <a:off x="3218400" y="1285200"/>
            <a:ext cx="27036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30" name="Diagram helye 4"/>
          <p:cNvSpPr>
            <a:spLocks noGrp="1"/>
          </p:cNvSpPr>
          <p:nvPr>
            <p:ph type="chart" sz="quarter" idx="24"/>
          </p:nvPr>
        </p:nvSpPr>
        <p:spPr>
          <a:xfrm>
            <a:off x="6159600" y="1285200"/>
            <a:ext cx="27072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31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298215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2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2980800" y="1033200"/>
            <a:ext cx="2941200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3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5922000" y="1033200"/>
            <a:ext cx="2944800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4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5570539"/>
            <a:ext cx="2703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5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3218400" y="5570539"/>
            <a:ext cx="2703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6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6159600" y="5569200"/>
            <a:ext cx="2707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8220582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0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 GRAFIKON egymás MELLETT - alatta 3HASÁBO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3470400"/>
            <a:ext cx="2982150" cy="2080800"/>
          </a:xfrm>
          <a:prstGeom prst="rect">
            <a:avLst/>
          </a:prstGeom>
        </p:spPr>
        <p:txBody>
          <a:bodyPr lIns="2772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8" name="Content Placeholder 6"/>
          <p:cNvSpPr>
            <a:spLocks noGrp="1"/>
          </p:cNvSpPr>
          <p:nvPr>
            <p:ph sz="quarter" idx="27" hasCustomPrompt="1"/>
          </p:nvPr>
        </p:nvSpPr>
        <p:spPr>
          <a:xfrm>
            <a:off x="2984400" y="3470400"/>
            <a:ext cx="2934000" cy="2080800"/>
          </a:xfrm>
          <a:prstGeom prst="rect">
            <a:avLst/>
          </a:prstGeom>
        </p:spPr>
        <p:txBody>
          <a:bodyPr lIns="2376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smtClean="0"/>
              <a:t>Ötödik szint</a:t>
            </a:r>
            <a:endParaRPr lang="en-AU" dirty="0"/>
          </a:p>
        </p:txBody>
      </p:sp>
      <p:sp>
        <p:nvSpPr>
          <p:cNvPr id="19" name="Content Placeholder 6"/>
          <p:cNvSpPr>
            <a:spLocks noGrp="1"/>
          </p:cNvSpPr>
          <p:nvPr>
            <p:ph sz="quarter" idx="28" hasCustomPrompt="1"/>
          </p:nvPr>
        </p:nvSpPr>
        <p:spPr>
          <a:xfrm>
            <a:off x="5918400" y="3468747"/>
            <a:ext cx="2934000" cy="2080800"/>
          </a:xfrm>
          <a:prstGeom prst="rect">
            <a:avLst/>
          </a:prstGeom>
        </p:spPr>
        <p:txBody>
          <a:bodyPr lIns="2376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smtClean="0"/>
              <a:t>Ötödik szint</a:t>
            </a:r>
            <a:endParaRPr lang="en-AU" dirty="0"/>
          </a:p>
        </p:txBody>
      </p:sp>
      <p:sp>
        <p:nvSpPr>
          <p:cNvPr id="20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200"/>
            <a:ext cx="27036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1" name="Diagram helye 4"/>
          <p:cNvSpPr>
            <a:spLocks noGrp="1"/>
          </p:cNvSpPr>
          <p:nvPr>
            <p:ph type="chart" sz="quarter" idx="22"/>
          </p:nvPr>
        </p:nvSpPr>
        <p:spPr>
          <a:xfrm>
            <a:off x="3218400" y="1285200"/>
            <a:ext cx="27036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2" name="Diagram helye 4"/>
          <p:cNvSpPr>
            <a:spLocks noGrp="1"/>
          </p:cNvSpPr>
          <p:nvPr>
            <p:ph type="chart" sz="quarter" idx="24"/>
          </p:nvPr>
        </p:nvSpPr>
        <p:spPr>
          <a:xfrm>
            <a:off x="6159600" y="1285200"/>
            <a:ext cx="27072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3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298215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4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2980800" y="1033200"/>
            <a:ext cx="2941200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5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5922000" y="1033200"/>
            <a:ext cx="2944800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3103200"/>
            <a:ext cx="2703600" cy="368301"/>
          </a:xfrm>
          <a:prstGeom prst="rect">
            <a:avLst/>
          </a:prstGeom>
        </p:spPr>
        <p:txBody>
          <a:bodyPr lIns="0" tIns="0" rIns="0" bIns="468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5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3218400" y="3103200"/>
            <a:ext cx="2703600" cy="368301"/>
          </a:xfrm>
          <a:prstGeom prst="rect">
            <a:avLst/>
          </a:prstGeom>
        </p:spPr>
        <p:txBody>
          <a:bodyPr lIns="0" tIns="0" rIns="0" bIns="468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6159600" y="3103200"/>
            <a:ext cx="2707200" cy="368301"/>
          </a:xfrm>
          <a:prstGeom prst="rect">
            <a:avLst/>
          </a:prstGeom>
        </p:spPr>
        <p:txBody>
          <a:bodyPr lIns="0" tIns="0" rIns="0" bIns="468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89564063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0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3 GRAFIKON egymás MELLETT - alatta 3HASÁBO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20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21" name="Szöveg helye 4"/>
          <p:cNvSpPr>
            <a:spLocks noGrp="1"/>
          </p:cNvSpPr>
          <p:nvPr>
            <p:ph type="body" sz="quarter" idx="29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22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3470400"/>
            <a:ext cx="2982150" cy="2080800"/>
          </a:xfrm>
          <a:prstGeom prst="rect">
            <a:avLst/>
          </a:prstGeom>
        </p:spPr>
        <p:txBody>
          <a:bodyPr lIns="2772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23" name="Content Placeholder 6"/>
          <p:cNvSpPr>
            <a:spLocks noGrp="1"/>
          </p:cNvSpPr>
          <p:nvPr>
            <p:ph sz="quarter" idx="27" hasCustomPrompt="1"/>
          </p:nvPr>
        </p:nvSpPr>
        <p:spPr>
          <a:xfrm>
            <a:off x="2984400" y="3470400"/>
            <a:ext cx="2934000" cy="2080800"/>
          </a:xfrm>
          <a:prstGeom prst="rect">
            <a:avLst/>
          </a:prstGeom>
        </p:spPr>
        <p:txBody>
          <a:bodyPr lIns="2376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smtClean="0"/>
              <a:t>Ötödik szint</a:t>
            </a:r>
            <a:endParaRPr lang="en-AU" dirty="0"/>
          </a:p>
        </p:txBody>
      </p:sp>
      <p:sp>
        <p:nvSpPr>
          <p:cNvPr id="24" name="Content Placeholder 6"/>
          <p:cNvSpPr>
            <a:spLocks noGrp="1"/>
          </p:cNvSpPr>
          <p:nvPr>
            <p:ph sz="quarter" idx="28" hasCustomPrompt="1"/>
          </p:nvPr>
        </p:nvSpPr>
        <p:spPr>
          <a:xfrm>
            <a:off x="5918400" y="3468747"/>
            <a:ext cx="2934000" cy="2080800"/>
          </a:xfrm>
          <a:prstGeom prst="rect">
            <a:avLst/>
          </a:prstGeom>
        </p:spPr>
        <p:txBody>
          <a:bodyPr lIns="2376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smtClean="0"/>
              <a:t>Ötödik szint</a:t>
            </a:r>
            <a:endParaRPr lang="en-AU" dirty="0"/>
          </a:p>
        </p:txBody>
      </p:sp>
      <p:sp>
        <p:nvSpPr>
          <p:cNvPr id="2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200"/>
            <a:ext cx="27036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6" name="Diagram helye 4"/>
          <p:cNvSpPr>
            <a:spLocks noGrp="1"/>
          </p:cNvSpPr>
          <p:nvPr>
            <p:ph type="chart" sz="quarter" idx="22"/>
          </p:nvPr>
        </p:nvSpPr>
        <p:spPr>
          <a:xfrm>
            <a:off x="3218400" y="1285200"/>
            <a:ext cx="27036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7" name="Diagram helye 4"/>
          <p:cNvSpPr>
            <a:spLocks noGrp="1"/>
          </p:cNvSpPr>
          <p:nvPr>
            <p:ph type="chart" sz="quarter" idx="24"/>
          </p:nvPr>
        </p:nvSpPr>
        <p:spPr>
          <a:xfrm>
            <a:off x="6159600" y="1285200"/>
            <a:ext cx="27072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8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298215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9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2980800" y="1033200"/>
            <a:ext cx="2941200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0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5922000" y="1033200"/>
            <a:ext cx="2944800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1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3103200"/>
            <a:ext cx="2703600" cy="368301"/>
          </a:xfrm>
          <a:prstGeom prst="rect">
            <a:avLst/>
          </a:prstGeom>
        </p:spPr>
        <p:txBody>
          <a:bodyPr lIns="0" tIns="0" rIns="0" bIns="468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2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3218400" y="3103200"/>
            <a:ext cx="2703600" cy="368301"/>
          </a:xfrm>
          <a:prstGeom prst="rect">
            <a:avLst/>
          </a:prstGeom>
        </p:spPr>
        <p:txBody>
          <a:bodyPr lIns="0" tIns="0" rIns="0" bIns="468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3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6159600" y="3103200"/>
            <a:ext cx="2707200" cy="368301"/>
          </a:xfrm>
          <a:prstGeom prst="rect">
            <a:avLst/>
          </a:prstGeom>
        </p:spPr>
        <p:txBody>
          <a:bodyPr lIns="0" tIns="0" rIns="0" bIns="468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47175300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0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 GRAFIKON egymás MELLETT - alatta 1HASÁBO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3470400"/>
            <a:ext cx="8852400" cy="2080800"/>
          </a:xfrm>
          <a:prstGeom prst="rect">
            <a:avLst/>
          </a:prstGeom>
        </p:spPr>
        <p:txBody>
          <a:bodyPr lIns="2772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8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200"/>
            <a:ext cx="27036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19" name="Diagram helye 4"/>
          <p:cNvSpPr>
            <a:spLocks noGrp="1"/>
          </p:cNvSpPr>
          <p:nvPr>
            <p:ph type="chart" sz="quarter" idx="22"/>
          </p:nvPr>
        </p:nvSpPr>
        <p:spPr>
          <a:xfrm>
            <a:off x="3218400" y="1285200"/>
            <a:ext cx="27036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0" name="Diagram helye 4"/>
          <p:cNvSpPr>
            <a:spLocks noGrp="1"/>
          </p:cNvSpPr>
          <p:nvPr>
            <p:ph type="chart" sz="quarter" idx="24"/>
          </p:nvPr>
        </p:nvSpPr>
        <p:spPr>
          <a:xfrm>
            <a:off x="6159600" y="1285200"/>
            <a:ext cx="27072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1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298215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2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2980800" y="1033200"/>
            <a:ext cx="2941200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3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5922000" y="1033200"/>
            <a:ext cx="2944800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4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3103200"/>
            <a:ext cx="2703600" cy="368301"/>
          </a:xfrm>
          <a:prstGeom prst="rect">
            <a:avLst/>
          </a:prstGeom>
        </p:spPr>
        <p:txBody>
          <a:bodyPr lIns="0" tIns="0" rIns="0" bIns="468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5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3218400" y="3103200"/>
            <a:ext cx="2703600" cy="368301"/>
          </a:xfrm>
          <a:prstGeom prst="rect">
            <a:avLst/>
          </a:prstGeom>
        </p:spPr>
        <p:txBody>
          <a:bodyPr lIns="0" tIns="0" rIns="0" bIns="468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6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6159600" y="3103200"/>
            <a:ext cx="2707200" cy="368301"/>
          </a:xfrm>
          <a:prstGeom prst="rect">
            <a:avLst/>
          </a:prstGeom>
        </p:spPr>
        <p:txBody>
          <a:bodyPr lIns="0" tIns="0" rIns="0" bIns="468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31103354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0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3 GRAFIKON egymás MELLETT - alatta 1HASÁBO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8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9" name="Szöveg helye 4"/>
          <p:cNvSpPr>
            <a:spLocks noGrp="1"/>
          </p:cNvSpPr>
          <p:nvPr>
            <p:ph type="body" sz="quarter" idx="29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20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3470400"/>
            <a:ext cx="8852400" cy="2080800"/>
          </a:xfrm>
          <a:prstGeom prst="rect">
            <a:avLst/>
          </a:prstGeom>
        </p:spPr>
        <p:txBody>
          <a:bodyPr lIns="2772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21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200"/>
            <a:ext cx="27036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2" name="Diagram helye 4"/>
          <p:cNvSpPr>
            <a:spLocks noGrp="1"/>
          </p:cNvSpPr>
          <p:nvPr>
            <p:ph type="chart" sz="quarter" idx="22"/>
          </p:nvPr>
        </p:nvSpPr>
        <p:spPr>
          <a:xfrm>
            <a:off x="3218400" y="1285200"/>
            <a:ext cx="27036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3" name="Diagram helye 4"/>
          <p:cNvSpPr>
            <a:spLocks noGrp="1"/>
          </p:cNvSpPr>
          <p:nvPr>
            <p:ph type="chart" sz="quarter" idx="24"/>
          </p:nvPr>
        </p:nvSpPr>
        <p:spPr>
          <a:xfrm>
            <a:off x="6159600" y="1285200"/>
            <a:ext cx="27072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298215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5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2980800" y="1033200"/>
            <a:ext cx="2941200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6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5922000" y="1033200"/>
            <a:ext cx="2944800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7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3103200"/>
            <a:ext cx="2703600" cy="368301"/>
          </a:xfrm>
          <a:prstGeom prst="rect">
            <a:avLst/>
          </a:prstGeom>
        </p:spPr>
        <p:txBody>
          <a:bodyPr lIns="0" tIns="0" rIns="0" bIns="468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8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3218400" y="3103200"/>
            <a:ext cx="2703600" cy="368301"/>
          </a:xfrm>
          <a:prstGeom prst="rect">
            <a:avLst/>
          </a:prstGeom>
        </p:spPr>
        <p:txBody>
          <a:bodyPr lIns="0" tIns="0" rIns="0" bIns="468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9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6159600" y="3103200"/>
            <a:ext cx="2707200" cy="368301"/>
          </a:xfrm>
          <a:prstGeom prst="rect">
            <a:avLst/>
          </a:prstGeom>
        </p:spPr>
        <p:txBody>
          <a:bodyPr lIns="0" tIns="0" rIns="0" bIns="468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68385758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EGÉSZOLDALAS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8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1" name="Szöveg helye 4"/>
          <p:cNvSpPr>
            <a:spLocks noGrp="1"/>
          </p:cNvSpPr>
          <p:nvPr>
            <p:ph type="body" sz="quarter" idx="22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0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85896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88524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  <p:sp>
        <p:nvSpPr>
          <p:cNvPr id="12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1770403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10F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solidFill>
            <a:schemeClr val="bg1">
              <a:lumMod val="85000"/>
            </a:schemeClr>
          </a:solidFill>
          <a:ln w="177800">
            <a:solidFill>
              <a:srgbClr val="F1002B"/>
            </a:solidFill>
          </a:ln>
        </p:spPr>
        <p:txBody>
          <a:bodyPr vert="horz" lIns="252000" tIns="0" rIns="277200" bIns="0" rtlCol="0" anchor="ctr" anchorCtr="0">
            <a:noAutofit/>
          </a:bodyPr>
          <a:lstStyle>
            <a:lvl1pPr>
              <a:defRPr lang="en-AU" sz="4800" b="1" baseline="0" dirty="0"/>
            </a:lvl1pPr>
          </a:lstStyle>
          <a:p>
            <a:pPr lvl="0"/>
            <a:r>
              <a:rPr lang="hu-HU" smtClean="0"/>
              <a:t>3 DIAGRAM/ OLDAL</a:t>
            </a:r>
            <a:endParaRPr lang="en-AU" dirty="0"/>
          </a:p>
        </p:txBody>
      </p:sp>
      <p:sp>
        <p:nvSpPr>
          <p:cNvPr id="5" name="Téglalap 4"/>
          <p:cNvSpPr>
            <a:spLocks noChangeAspect="1"/>
          </p:cNvSpPr>
          <p:nvPr userDrawn="1"/>
        </p:nvSpPr>
        <p:spPr>
          <a:xfrm>
            <a:off x="284400" y="3159015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prstClr val="white"/>
              </a:solidFill>
            </a:endParaRPr>
          </a:p>
        </p:txBody>
      </p:sp>
      <p:sp>
        <p:nvSpPr>
          <p:cNvPr id="7" name="Téglalap 6"/>
          <p:cNvSpPr>
            <a:spLocks noChangeAspect="1"/>
          </p:cNvSpPr>
          <p:nvPr userDrawn="1"/>
        </p:nvSpPr>
        <p:spPr>
          <a:xfrm>
            <a:off x="845790" y="3159015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prstClr val="white"/>
              </a:solidFill>
            </a:endParaRPr>
          </a:p>
        </p:txBody>
      </p:sp>
      <p:sp>
        <p:nvSpPr>
          <p:cNvPr id="8" name="Téglalap 7"/>
          <p:cNvSpPr>
            <a:spLocks noChangeAspect="1"/>
          </p:cNvSpPr>
          <p:nvPr userDrawn="1"/>
        </p:nvSpPr>
        <p:spPr>
          <a:xfrm>
            <a:off x="1407600" y="3159015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prstClr val="white"/>
              </a:solidFill>
            </a:endParaRPr>
          </a:p>
        </p:txBody>
      </p:sp>
      <p:graphicFrame>
        <p:nvGraphicFramePr>
          <p:cNvPr id="9" name="Diagram 8"/>
          <p:cNvGraphicFramePr/>
          <p:nvPr userDrawn="1">
            <p:extLst>
              <p:ext uri="{D42A27DB-BD31-4B8C-83A1-F6EECF244321}">
                <p14:modId xmlns:p14="http://schemas.microsoft.com/office/powerpoint/2010/main" val="3739933539"/>
              </p:ext>
            </p:extLst>
          </p:nvPr>
        </p:nvGraphicFramePr>
        <p:xfrm>
          <a:off x="265113" y="4241800"/>
          <a:ext cx="4568825" cy="15827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10" name="Diagram 9"/>
          <p:cNvGraphicFramePr/>
          <p:nvPr userDrawn="1">
            <p:extLst>
              <p:ext uri="{D42A27DB-BD31-4B8C-83A1-F6EECF244321}">
                <p14:modId xmlns:p14="http://schemas.microsoft.com/office/powerpoint/2010/main" val="1859997925"/>
              </p:ext>
            </p:extLst>
          </p:nvPr>
        </p:nvGraphicFramePr>
        <p:xfrm>
          <a:off x="2436814" y="4394200"/>
          <a:ext cx="1068386" cy="15827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11" name="Diagram 10"/>
          <p:cNvGraphicFramePr/>
          <p:nvPr userDrawn="1">
            <p:extLst>
              <p:ext uri="{D42A27DB-BD31-4B8C-83A1-F6EECF244321}">
                <p14:modId xmlns:p14="http://schemas.microsoft.com/office/powerpoint/2010/main" val="3835171008"/>
              </p:ext>
            </p:extLst>
          </p:nvPr>
        </p:nvGraphicFramePr>
        <p:xfrm>
          <a:off x="3427414" y="4378325"/>
          <a:ext cx="1068386" cy="15827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</p:spTree>
    <p:extLst>
      <p:ext uri="{BB962C8B-B14F-4D97-AF65-F5344CB8AC3E}">
        <p14:creationId xmlns:p14="http://schemas.microsoft.com/office/powerpoint/2010/main" val="382074226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 GRAFIKON egymás MELLETT SZÜRKE SÁV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Rectangle 88"/>
          <p:cNvSpPr/>
          <p:nvPr userDrawn="1"/>
        </p:nvSpPr>
        <p:spPr>
          <a:xfrm>
            <a:off x="277199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85896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2" name="Diagram helye 4"/>
          <p:cNvSpPr>
            <a:spLocks noGrp="1"/>
          </p:cNvSpPr>
          <p:nvPr>
            <p:ph type="chart" sz="quarter" idx="22"/>
          </p:nvPr>
        </p:nvSpPr>
        <p:spPr>
          <a:xfrm>
            <a:off x="3218400" y="1283547"/>
            <a:ext cx="27036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10" name="Diagram helye 4"/>
          <p:cNvSpPr>
            <a:spLocks noGrp="1"/>
          </p:cNvSpPr>
          <p:nvPr>
            <p:ph type="chart" sz="quarter" idx="24"/>
          </p:nvPr>
        </p:nvSpPr>
        <p:spPr>
          <a:xfrm>
            <a:off x="6159600" y="1285200"/>
            <a:ext cx="27072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18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298215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6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2984400" y="1033200"/>
            <a:ext cx="2934000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3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5918400" y="1033200"/>
            <a:ext cx="2934000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31770862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3 GRAFIKON egymás MELLETT SZÜRKE SÁV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5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9" name="Szöveg helye 4"/>
          <p:cNvSpPr>
            <a:spLocks noGrp="1"/>
          </p:cNvSpPr>
          <p:nvPr>
            <p:ph type="body" sz="quarter" idx="29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20" name="Rectangle 88"/>
          <p:cNvSpPr/>
          <p:nvPr userDrawn="1"/>
        </p:nvSpPr>
        <p:spPr>
          <a:xfrm>
            <a:off x="277199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21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85896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2" name="Diagram helye 4"/>
          <p:cNvSpPr>
            <a:spLocks noGrp="1"/>
          </p:cNvSpPr>
          <p:nvPr>
            <p:ph type="chart" sz="quarter" idx="22"/>
          </p:nvPr>
        </p:nvSpPr>
        <p:spPr>
          <a:xfrm>
            <a:off x="3218400" y="1283547"/>
            <a:ext cx="27036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3" name="Diagram helye 4"/>
          <p:cNvSpPr>
            <a:spLocks noGrp="1"/>
          </p:cNvSpPr>
          <p:nvPr>
            <p:ph type="chart" sz="quarter" idx="24"/>
          </p:nvPr>
        </p:nvSpPr>
        <p:spPr>
          <a:xfrm>
            <a:off x="6159600" y="1285200"/>
            <a:ext cx="27072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4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5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298215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6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2984400" y="1033200"/>
            <a:ext cx="2934000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7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5918400" y="1033200"/>
            <a:ext cx="2934000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93439108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 GRAFIKON egymás MELLETT alatta 3 külön lábjegyzettel SZÜRKE SÁV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Rectangle 88"/>
          <p:cNvSpPr/>
          <p:nvPr userDrawn="1"/>
        </p:nvSpPr>
        <p:spPr>
          <a:xfrm>
            <a:off x="285750" y="5064973"/>
            <a:ext cx="8569325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20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85896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1" name="Diagram helye 4"/>
          <p:cNvSpPr>
            <a:spLocks noGrp="1"/>
          </p:cNvSpPr>
          <p:nvPr>
            <p:ph type="chart" sz="quarter" idx="22"/>
          </p:nvPr>
        </p:nvSpPr>
        <p:spPr>
          <a:xfrm>
            <a:off x="3218400" y="1283547"/>
            <a:ext cx="27036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2" name="Diagram helye 4"/>
          <p:cNvSpPr>
            <a:spLocks noGrp="1"/>
          </p:cNvSpPr>
          <p:nvPr>
            <p:ph type="chart" sz="quarter" idx="24"/>
          </p:nvPr>
        </p:nvSpPr>
        <p:spPr>
          <a:xfrm>
            <a:off x="6159600" y="1285200"/>
            <a:ext cx="27072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3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298215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4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2984400" y="1033200"/>
            <a:ext cx="2934000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5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5918400" y="1033200"/>
            <a:ext cx="2934000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8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5569200"/>
            <a:ext cx="2703600" cy="368301"/>
          </a:xfrm>
          <a:prstGeom prst="rect">
            <a:avLst/>
          </a:prstGeom>
        </p:spPr>
        <p:txBody>
          <a:bodyPr lIns="18000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5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3222000" y="5569200"/>
            <a:ext cx="2703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9" name="Text Placeholder 9"/>
          <p:cNvSpPr>
            <a:spLocks noGrp="1"/>
          </p:cNvSpPr>
          <p:nvPr>
            <p:ph type="body" sz="quarter" idx="28" hasCustomPrompt="1"/>
          </p:nvPr>
        </p:nvSpPr>
        <p:spPr>
          <a:xfrm>
            <a:off x="6156000" y="5569200"/>
            <a:ext cx="2707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44629957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3 GRAFIKON egymás MELLETT alatta 3 külön lábjegyzettel SZÜRKE SÁV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20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21" name="Szöveg helye 4"/>
          <p:cNvSpPr>
            <a:spLocks noGrp="1"/>
          </p:cNvSpPr>
          <p:nvPr>
            <p:ph type="body" sz="quarter" idx="29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22" name="Rectangle 88"/>
          <p:cNvSpPr/>
          <p:nvPr userDrawn="1"/>
        </p:nvSpPr>
        <p:spPr>
          <a:xfrm>
            <a:off x="285750" y="5064973"/>
            <a:ext cx="8569325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23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85896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4" name="Diagram helye 4"/>
          <p:cNvSpPr>
            <a:spLocks noGrp="1"/>
          </p:cNvSpPr>
          <p:nvPr>
            <p:ph type="chart" sz="quarter" idx="22"/>
          </p:nvPr>
        </p:nvSpPr>
        <p:spPr>
          <a:xfrm>
            <a:off x="3218400" y="1283547"/>
            <a:ext cx="27036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5" name="Diagram helye 4"/>
          <p:cNvSpPr>
            <a:spLocks noGrp="1"/>
          </p:cNvSpPr>
          <p:nvPr>
            <p:ph type="chart" sz="quarter" idx="24"/>
          </p:nvPr>
        </p:nvSpPr>
        <p:spPr>
          <a:xfrm>
            <a:off x="6159600" y="1285200"/>
            <a:ext cx="27072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6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298215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7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2984400" y="1033200"/>
            <a:ext cx="2934000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8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5918400" y="1033200"/>
            <a:ext cx="2934000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5569200"/>
            <a:ext cx="2703600" cy="368301"/>
          </a:xfrm>
          <a:prstGeom prst="rect">
            <a:avLst/>
          </a:prstGeom>
        </p:spPr>
        <p:txBody>
          <a:bodyPr lIns="18000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0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3222000" y="5569200"/>
            <a:ext cx="2703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1" name="Text Placeholder 9"/>
          <p:cNvSpPr>
            <a:spLocks noGrp="1"/>
          </p:cNvSpPr>
          <p:nvPr>
            <p:ph type="body" sz="quarter" idx="28" hasCustomPrompt="1"/>
          </p:nvPr>
        </p:nvSpPr>
        <p:spPr>
          <a:xfrm>
            <a:off x="6156000" y="5569200"/>
            <a:ext cx="2707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18972440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10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noFill/>
          <a:ln w="177800">
            <a:solidFill>
              <a:srgbClr val="F1002B"/>
            </a:solidFill>
          </a:ln>
        </p:spPr>
        <p:txBody>
          <a:bodyPr vert="horz" lIns="252000" tIns="0" rIns="277200" bIns="0" rtlCol="0" anchor="ctr" anchorCtr="0">
            <a:noAutofit/>
          </a:bodyPr>
          <a:lstStyle>
            <a:lvl1pPr>
              <a:defRPr lang="en-AU" sz="4800" b="1" baseline="0" dirty="0"/>
            </a:lvl1pPr>
          </a:lstStyle>
          <a:p>
            <a:pPr lvl="0"/>
            <a:r>
              <a:rPr lang="hu-HU" smtClean="0"/>
              <a:t>4 DIAGRAM/ OLDAL</a:t>
            </a:r>
            <a:endParaRPr lang="en-AU" dirty="0"/>
          </a:p>
        </p:txBody>
      </p:sp>
      <p:sp>
        <p:nvSpPr>
          <p:cNvPr id="5" name="Téglalap 4"/>
          <p:cNvSpPr>
            <a:spLocks noChangeAspect="1"/>
          </p:cNvSpPr>
          <p:nvPr userDrawn="1"/>
        </p:nvSpPr>
        <p:spPr>
          <a:xfrm>
            <a:off x="284400" y="3159015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prstClr val="white"/>
              </a:solidFill>
            </a:endParaRPr>
          </a:p>
        </p:txBody>
      </p:sp>
      <p:sp>
        <p:nvSpPr>
          <p:cNvPr id="7" name="Téglalap 6"/>
          <p:cNvSpPr>
            <a:spLocks noChangeAspect="1"/>
          </p:cNvSpPr>
          <p:nvPr userDrawn="1"/>
        </p:nvSpPr>
        <p:spPr>
          <a:xfrm>
            <a:off x="845790" y="3159015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prstClr val="white"/>
              </a:solidFill>
            </a:endParaRPr>
          </a:p>
        </p:txBody>
      </p:sp>
      <p:sp>
        <p:nvSpPr>
          <p:cNvPr id="8" name="Téglalap 7"/>
          <p:cNvSpPr>
            <a:spLocks noChangeAspect="1"/>
          </p:cNvSpPr>
          <p:nvPr userDrawn="1"/>
        </p:nvSpPr>
        <p:spPr>
          <a:xfrm>
            <a:off x="1407600" y="3159015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prstClr val="white"/>
              </a:solidFill>
            </a:endParaRPr>
          </a:p>
        </p:txBody>
      </p:sp>
      <p:sp>
        <p:nvSpPr>
          <p:cNvPr id="9" name="Téglalap 8"/>
          <p:cNvSpPr>
            <a:spLocks noChangeAspect="1"/>
          </p:cNvSpPr>
          <p:nvPr userDrawn="1"/>
        </p:nvSpPr>
        <p:spPr>
          <a:xfrm>
            <a:off x="1969200" y="3160800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prstClr val="white"/>
              </a:solidFill>
            </a:endParaRPr>
          </a:p>
        </p:txBody>
      </p:sp>
      <p:graphicFrame>
        <p:nvGraphicFramePr>
          <p:cNvPr id="11" name="Diagram 10"/>
          <p:cNvGraphicFramePr/>
          <p:nvPr userDrawn="1">
            <p:extLst>
              <p:ext uri="{D42A27DB-BD31-4B8C-83A1-F6EECF244321}">
                <p14:modId xmlns:p14="http://schemas.microsoft.com/office/powerpoint/2010/main" val="2845082874"/>
              </p:ext>
            </p:extLst>
          </p:nvPr>
        </p:nvGraphicFramePr>
        <p:xfrm>
          <a:off x="1785439" y="4241800"/>
          <a:ext cx="3048500" cy="8255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10" name="Diagram 9"/>
          <p:cNvGraphicFramePr/>
          <p:nvPr userDrawn="1">
            <p:extLst>
              <p:ext uri="{D42A27DB-BD31-4B8C-83A1-F6EECF244321}">
                <p14:modId xmlns:p14="http://schemas.microsoft.com/office/powerpoint/2010/main" val="1142753619"/>
              </p:ext>
            </p:extLst>
          </p:nvPr>
        </p:nvGraphicFramePr>
        <p:xfrm>
          <a:off x="265113" y="4241800"/>
          <a:ext cx="3582987" cy="8255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2" name="Diagram 1"/>
          <p:cNvGraphicFramePr/>
          <p:nvPr userDrawn="1">
            <p:extLst>
              <p:ext uri="{D42A27DB-BD31-4B8C-83A1-F6EECF244321}">
                <p14:modId xmlns:p14="http://schemas.microsoft.com/office/powerpoint/2010/main" val="1397136687"/>
              </p:ext>
            </p:extLst>
          </p:nvPr>
        </p:nvGraphicFramePr>
        <p:xfrm>
          <a:off x="544513" y="4922838"/>
          <a:ext cx="1052006" cy="9017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13" name="Diagram 12"/>
          <p:cNvGraphicFramePr/>
          <p:nvPr userDrawn="1">
            <p:extLst>
              <p:ext uri="{D42A27DB-BD31-4B8C-83A1-F6EECF244321}">
                <p14:modId xmlns:p14="http://schemas.microsoft.com/office/powerpoint/2010/main" val="219540451"/>
              </p:ext>
            </p:extLst>
          </p:nvPr>
        </p:nvGraphicFramePr>
        <p:xfrm>
          <a:off x="1821035" y="4902201"/>
          <a:ext cx="1052006" cy="9017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</p:spTree>
    <p:extLst>
      <p:ext uri="{BB962C8B-B14F-4D97-AF65-F5344CB8AC3E}">
        <p14:creationId xmlns:p14="http://schemas.microsoft.com/office/powerpoint/2010/main" val="407082067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 GRAFIKON egymás MELLETT - ninc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19692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12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484000" y="1283547"/>
            <a:ext cx="19692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10" name="Diagram helye 4"/>
          <p:cNvSpPr>
            <a:spLocks noGrp="1"/>
          </p:cNvSpPr>
          <p:nvPr>
            <p:ph type="chart" sz="quarter" idx="24"/>
          </p:nvPr>
        </p:nvSpPr>
        <p:spPr>
          <a:xfrm>
            <a:off x="4690800" y="1285200"/>
            <a:ext cx="19692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18" name="Diagram helye 4"/>
          <p:cNvSpPr>
            <a:spLocks noGrp="1"/>
          </p:cNvSpPr>
          <p:nvPr>
            <p:ph type="chart" sz="quarter" idx="28"/>
          </p:nvPr>
        </p:nvSpPr>
        <p:spPr>
          <a:xfrm>
            <a:off x="6897600" y="1285200"/>
            <a:ext cx="19692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2250000" cy="758861"/>
          </a:xfrm>
          <a:prstGeom prst="rect">
            <a:avLst/>
          </a:prstGeom>
        </p:spPr>
        <p:txBody>
          <a:bodyPr lIns="2772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6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2246400" y="1033200"/>
            <a:ext cx="21996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3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4453200" y="1033200"/>
            <a:ext cx="21996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7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6660000" y="1033200"/>
            <a:ext cx="22032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5570539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5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2484000" y="5570539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4690800" y="5569200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9" name="Text Placeholder 9"/>
          <p:cNvSpPr>
            <a:spLocks noGrp="1"/>
          </p:cNvSpPr>
          <p:nvPr>
            <p:ph type="body" sz="quarter" idx="29" hasCustomPrompt="1"/>
          </p:nvPr>
        </p:nvSpPr>
        <p:spPr>
          <a:xfrm>
            <a:off x="6897600" y="5569200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05900437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4 GRAFIKON egymás MELLETT - ninc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20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21" name="Szöveg helye 4"/>
          <p:cNvSpPr>
            <a:spLocks noGrp="1"/>
          </p:cNvSpPr>
          <p:nvPr>
            <p:ph type="body" sz="quarter" idx="30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22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19692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5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484000" y="1283547"/>
            <a:ext cx="19692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8" name="Diagram helye 4"/>
          <p:cNvSpPr>
            <a:spLocks noGrp="1"/>
          </p:cNvSpPr>
          <p:nvPr>
            <p:ph type="chart" sz="quarter" idx="24"/>
          </p:nvPr>
        </p:nvSpPr>
        <p:spPr>
          <a:xfrm>
            <a:off x="4690800" y="1285200"/>
            <a:ext cx="19692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32" name="Diagram helye 4"/>
          <p:cNvSpPr>
            <a:spLocks noGrp="1"/>
          </p:cNvSpPr>
          <p:nvPr>
            <p:ph type="chart" sz="quarter" idx="28"/>
          </p:nvPr>
        </p:nvSpPr>
        <p:spPr>
          <a:xfrm>
            <a:off x="6897600" y="1285200"/>
            <a:ext cx="19692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3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2250000" cy="758861"/>
          </a:xfrm>
          <a:prstGeom prst="rect">
            <a:avLst/>
          </a:prstGeom>
        </p:spPr>
        <p:txBody>
          <a:bodyPr lIns="2772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7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2246400" y="1033200"/>
            <a:ext cx="21996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0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4453200" y="1033200"/>
            <a:ext cx="21996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1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6660000" y="1033200"/>
            <a:ext cx="22032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4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5570539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6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2484000" y="5570539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9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4690800" y="5569200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3" name="Text Placeholder 9"/>
          <p:cNvSpPr>
            <a:spLocks noGrp="1"/>
          </p:cNvSpPr>
          <p:nvPr>
            <p:ph type="body" sz="quarter" idx="29" hasCustomPrompt="1"/>
          </p:nvPr>
        </p:nvSpPr>
        <p:spPr>
          <a:xfrm>
            <a:off x="6897600" y="5569200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47360085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OSSZÚCÍMKÉS 4 GRAFIKON egymás MELLETT - ninc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200"/>
            <a:ext cx="50652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5570539"/>
            <a:ext cx="5065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0" name="Diagram helye 4"/>
          <p:cNvSpPr>
            <a:spLocks noGrp="1"/>
          </p:cNvSpPr>
          <p:nvPr>
            <p:ph type="chart" sz="quarter" idx="24"/>
          </p:nvPr>
        </p:nvSpPr>
        <p:spPr>
          <a:xfrm>
            <a:off x="6642000" y="1285200"/>
            <a:ext cx="10476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1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6642000" y="5569200"/>
            <a:ext cx="1047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8" name="Diagram helye 4"/>
          <p:cNvSpPr>
            <a:spLocks noGrp="1"/>
          </p:cNvSpPr>
          <p:nvPr>
            <p:ph type="chart" sz="quarter" idx="28"/>
          </p:nvPr>
        </p:nvSpPr>
        <p:spPr>
          <a:xfrm>
            <a:off x="7815600" y="1285200"/>
            <a:ext cx="10512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1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19" name="Text Placeholder 9"/>
          <p:cNvSpPr>
            <a:spLocks noGrp="1"/>
          </p:cNvSpPr>
          <p:nvPr>
            <p:ph type="body" sz="quarter" idx="29" hasCustomPrompt="1"/>
          </p:nvPr>
        </p:nvSpPr>
        <p:spPr>
          <a:xfrm>
            <a:off x="7815600" y="5569200"/>
            <a:ext cx="1051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0" name="Diagram helye 4"/>
          <p:cNvSpPr>
            <a:spLocks noGrp="1"/>
          </p:cNvSpPr>
          <p:nvPr>
            <p:ph type="chart" sz="quarter" idx="30"/>
          </p:nvPr>
        </p:nvSpPr>
        <p:spPr>
          <a:xfrm>
            <a:off x="5468400" y="1285200"/>
            <a:ext cx="10476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1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1" name="Text Placeholder 9"/>
          <p:cNvSpPr>
            <a:spLocks noGrp="1"/>
          </p:cNvSpPr>
          <p:nvPr>
            <p:ph type="body" sz="quarter" idx="31" hasCustomPrompt="1"/>
          </p:nvPr>
        </p:nvSpPr>
        <p:spPr>
          <a:xfrm>
            <a:off x="5468400" y="5570538"/>
            <a:ext cx="1047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5342400" cy="758861"/>
          </a:xfrm>
          <a:prstGeom prst="rect">
            <a:avLst/>
          </a:prstGeom>
        </p:spPr>
        <p:txBody>
          <a:bodyPr lIns="2772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3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6516000" y="1033200"/>
            <a:ext cx="1173600" cy="758861"/>
          </a:xfrm>
          <a:prstGeom prst="rect">
            <a:avLst/>
          </a:prstGeom>
        </p:spPr>
        <p:txBody>
          <a:bodyPr lIns="1260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7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7689600" y="1033200"/>
            <a:ext cx="1177200" cy="758861"/>
          </a:xfrm>
          <a:prstGeom prst="rect">
            <a:avLst/>
          </a:prstGeom>
        </p:spPr>
        <p:txBody>
          <a:bodyPr lIns="1260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2" name="Text Placeholder 9"/>
          <p:cNvSpPr>
            <a:spLocks noGrp="1"/>
          </p:cNvSpPr>
          <p:nvPr>
            <p:ph type="body" sz="quarter" idx="32" hasCustomPrompt="1"/>
          </p:nvPr>
        </p:nvSpPr>
        <p:spPr>
          <a:xfrm>
            <a:off x="5342400" y="1033200"/>
            <a:ext cx="1173600" cy="758861"/>
          </a:xfrm>
          <a:prstGeom prst="rect">
            <a:avLst/>
          </a:prstGeom>
        </p:spPr>
        <p:txBody>
          <a:bodyPr lIns="1260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73671524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HOSSZÚCÍMKÉS 4 GRAFIKON egymás MELLETT - ninc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6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23" name="Szöveg helye 4"/>
          <p:cNvSpPr>
            <a:spLocks noGrp="1"/>
          </p:cNvSpPr>
          <p:nvPr>
            <p:ph type="body" sz="quarter" idx="33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24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200"/>
            <a:ext cx="50652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5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5570539"/>
            <a:ext cx="5065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6" name="Diagram helye 4"/>
          <p:cNvSpPr>
            <a:spLocks noGrp="1"/>
          </p:cNvSpPr>
          <p:nvPr>
            <p:ph type="chart" sz="quarter" idx="24"/>
          </p:nvPr>
        </p:nvSpPr>
        <p:spPr>
          <a:xfrm>
            <a:off x="6642000" y="1285200"/>
            <a:ext cx="10476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1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7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6642000" y="5569200"/>
            <a:ext cx="1047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8" name="Diagram helye 4"/>
          <p:cNvSpPr>
            <a:spLocks noGrp="1"/>
          </p:cNvSpPr>
          <p:nvPr>
            <p:ph type="chart" sz="quarter" idx="28"/>
          </p:nvPr>
        </p:nvSpPr>
        <p:spPr>
          <a:xfrm>
            <a:off x="7815600" y="1285200"/>
            <a:ext cx="10512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1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9" name="Text Placeholder 9"/>
          <p:cNvSpPr>
            <a:spLocks noGrp="1"/>
          </p:cNvSpPr>
          <p:nvPr>
            <p:ph type="body" sz="quarter" idx="29" hasCustomPrompt="1"/>
          </p:nvPr>
        </p:nvSpPr>
        <p:spPr>
          <a:xfrm>
            <a:off x="7815600" y="5569200"/>
            <a:ext cx="1051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0" name="Diagram helye 4"/>
          <p:cNvSpPr>
            <a:spLocks noGrp="1"/>
          </p:cNvSpPr>
          <p:nvPr>
            <p:ph type="chart" sz="quarter" idx="30"/>
          </p:nvPr>
        </p:nvSpPr>
        <p:spPr>
          <a:xfrm>
            <a:off x="5468400" y="1285200"/>
            <a:ext cx="10476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1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31" name="Text Placeholder 9"/>
          <p:cNvSpPr>
            <a:spLocks noGrp="1"/>
          </p:cNvSpPr>
          <p:nvPr>
            <p:ph type="body" sz="quarter" idx="31" hasCustomPrompt="1"/>
          </p:nvPr>
        </p:nvSpPr>
        <p:spPr>
          <a:xfrm>
            <a:off x="5468400" y="5570538"/>
            <a:ext cx="1047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2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5342400" cy="758861"/>
          </a:xfrm>
          <a:prstGeom prst="rect">
            <a:avLst/>
          </a:prstGeom>
        </p:spPr>
        <p:txBody>
          <a:bodyPr lIns="2772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3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6516000" y="1033200"/>
            <a:ext cx="1173600" cy="758861"/>
          </a:xfrm>
          <a:prstGeom prst="rect">
            <a:avLst/>
          </a:prstGeom>
        </p:spPr>
        <p:txBody>
          <a:bodyPr lIns="1260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4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7689600" y="1033200"/>
            <a:ext cx="1177200" cy="758861"/>
          </a:xfrm>
          <a:prstGeom prst="rect">
            <a:avLst/>
          </a:prstGeom>
        </p:spPr>
        <p:txBody>
          <a:bodyPr lIns="1260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5" name="Text Placeholder 9"/>
          <p:cNvSpPr>
            <a:spLocks noGrp="1"/>
          </p:cNvSpPr>
          <p:nvPr>
            <p:ph type="body" sz="quarter" idx="32" hasCustomPrompt="1"/>
          </p:nvPr>
        </p:nvSpPr>
        <p:spPr>
          <a:xfrm>
            <a:off x="5342400" y="1033200"/>
            <a:ext cx="1173600" cy="758861"/>
          </a:xfrm>
          <a:prstGeom prst="rect">
            <a:avLst/>
          </a:prstGeom>
        </p:spPr>
        <p:txBody>
          <a:bodyPr lIns="1260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9866509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ORIZONTÁLIS FÉLOLDALAS GRAFIKON FENT, alatta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8589600" cy="22608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3546002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7" name="Tartalom helye 4"/>
          <p:cNvSpPr>
            <a:spLocks noGrp="1"/>
          </p:cNvSpPr>
          <p:nvPr>
            <p:ph sz="quarter" idx="12" hasCustomPrompt="1"/>
          </p:nvPr>
        </p:nvSpPr>
        <p:spPr>
          <a:xfrm>
            <a:off x="0" y="3914301"/>
            <a:ext cx="9144000" cy="1638000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/>
            </a:lvl1pPr>
            <a:lvl5pPr marL="50800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lvl5pPr>
          </a:lstStyle>
          <a:p>
            <a:pPr lvl="0"/>
            <a:r>
              <a:rPr lang="hu-HU" dirty="0" smtClean="0"/>
              <a:t>Első szint</a:t>
            </a:r>
          </a:p>
          <a:p>
            <a:pPr lvl="1"/>
            <a:r>
              <a:rPr lang="hu-HU" dirty="0" smtClean="0"/>
              <a:t>Második szint</a:t>
            </a:r>
          </a:p>
          <a:p>
            <a:pPr lvl="2"/>
            <a:r>
              <a:rPr lang="hu-HU" dirty="0" smtClean="0"/>
              <a:t>Harmadik szint</a:t>
            </a:r>
          </a:p>
          <a:p>
            <a:pPr lvl="3"/>
            <a:r>
              <a:rPr lang="hu-HU" dirty="0" smtClean="0"/>
              <a:t>Negyedik szint</a:t>
            </a:r>
          </a:p>
          <a:p>
            <a:pPr marL="760413" marR="0" lvl="4" indent="-252413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Char char="n"/>
              <a:tabLst/>
              <a:defRPr/>
            </a:pPr>
            <a:r>
              <a:rPr lang="hu-HU" dirty="0" smtClean="0"/>
              <a:t>Ötödik szint</a:t>
            </a:r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88524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46132655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 GRAFIKON egymás MELLETT - alatta 4HASÁBO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28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85896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 dirty="0"/>
          </a:p>
        </p:txBody>
      </p:sp>
      <p:sp>
        <p:nvSpPr>
          <p:cNvPr id="2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3103200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0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484000" y="1283547"/>
            <a:ext cx="19692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31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2484000" y="3103200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2" name="Diagram helye 4"/>
          <p:cNvSpPr>
            <a:spLocks noGrp="1"/>
          </p:cNvSpPr>
          <p:nvPr>
            <p:ph type="chart" sz="quarter" idx="24"/>
          </p:nvPr>
        </p:nvSpPr>
        <p:spPr>
          <a:xfrm>
            <a:off x="4690800" y="1285200"/>
            <a:ext cx="19692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33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4690800" y="3103200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4" name="Diagram helye 4"/>
          <p:cNvSpPr>
            <a:spLocks noGrp="1"/>
          </p:cNvSpPr>
          <p:nvPr>
            <p:ph type="chart" sz="quarter" idx="28"/>
          </p:nvPr>
        </p:nvSpPr>
        <p:spPr>
          <a:xfrm>
            <a:off x="6897600" y="1285200"/>
            <a:ext cx="19692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35" name="Text Placeholder 9"/>
          <p:cNvSpPr>
            <a:spLocks noGrp="1"/>
          </p:cNvSpPr>
          <p:nvPr>
            <p:ph type="body" sz="quarter" idx="29" hasCustomPrompt="1"/>
          </p:nvPr>
        </p:nvSpPr>
        <p:spPr>
          <a:xfrm>
            <a:off x="6897600" y="3103200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6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3470400"/>
            <a:ext cx="2250000" cy="2080800"/>
          </a:xfrm>
          <a:prstGeom prst="rect">
            <a:avLst/>
          </a:prstGeom>
        </p:spPr>
        <p:txBody>
          <a:bodyPr lIns="2772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smtClean="0"/>
              <a:t>Harmadik szint</a:t>
            </a:r>
            <a:endParaRPr lang="en-US" dirty="0" smtClean="0"/>
          </a:p>
        </p:txBody>
      </p:sp>
      <p:sp>
        <p:nvSpPr>
          <p:cNvPr id="37" name="Content Placeholder 6"/>
          <p:cNvSpPr>
            <a:spLocks noGrp="1"/>
          </p:cNvSpPr>
          <p:nvPr>
            <p:ph sz="quarter" idx="30" hasCustomPrompt="1"/>
          </p:nvPr>
        </p:nvSpPr>
        <p:spPr>
          <a:xfrm>
            <a:off x="2250000" y="3470400"/>
            <a:ext cx="2199600" cy="2080800"/>
          </a:xfrm>
          <a:prstGeom prst="rect">
            <a:avLst/>
          </a:prstGeom>
        </p:spPr>
        <p:txBody>
          <a:bodyPr lIns="2772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smtClean="0"/>
              <a:t>Harmadik szint</a:t>
            </a:r>
            <a:endParaRPr lang="en-US" dirty="0" smtClean="0"/>
          </a:p>
        </p:txBody>
      </p:sp>
      <p:sp>
        <p:nvSpPr>
          <p:cNvPr id="38" name="Content Placeholder 6"/>
          <p:cNvSpPr>
            <a:spLocks noGrp="1"/>
          </p:cNvSpPr>
          <p:nvPr>
            <p:ph sz="quarter" idx="31" hasCustomPrompt="1"/>
          </p:nvPr>
        </p:nvSpPr>
        <p:spPr>
          <a:xfrm>
            <a:off x="4449600" y="3470400"/>
            <a:ext cx="2199600" cy="2080800"/>
          </a:xfrm>
          <a:prstGeom prst="rect">
            <a:avLst/>
          </a:prstGeom>
        </p:spPr>
        <p:txBody>
          <a:bodyPr lIns="2772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smtClean="0"/>
              <a:t>Harmadik szint</a:t>
            </a:r>
            <a:endParaRPr lang="en-US" dirty="0" smtClean="0"/>
          </a:p>
        </p:txBody>
      </p:sp>
      <p:sp>
        <p:nvSpPr>
          <p:cNvPr id="39" name="Content Placeholder 6"/>
          <p:cNvSpPr>
            <a:spLocks noGrp="1"/>
          </p:cNvSpPr>
          <p:nvPr>
            <p:ph sz="quarter" idx="32" hasCustomPrompt="1"/>
          </p:nvPr>
        </p:nvSpPr>
        <p:spPr>
          <a:xfrm>
            <a:off x="6649200" y="3470400"/>
            <a:ext cx="2203200" cy="2080800"/>
          </a:xfrm>
          <a:prstGeom prst="rect">
            <a:avLst/>
          </a:prstGeom>
        </p:spPr>
        <p:txBody>
          <a:bodyPr lIns="2772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smtClean="0"/>
              <a:t>Harmadik szint</a:t>
            </a:r>
            <a:endParaRPr lang="en-US" dirty="0" smtClean="0"/>
          </a:p>
        </p:txBody>
      </p:sp>
      <p:sp>
        <p:nvSpPr>
          <p:cNvPr id="40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2250000" cy="758861"/>
          </a:xfrm>
          <a:prstGeom prst="rect">
            <a:avLst/>
          </a:prstGeom>
        </p:spPr>
        <p:txBody>
          <a:bodyPr lIns="2772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41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2246400" y="1033200"/>
            <a:ext cx="21996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42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4453200" y="1033200"/>
            <a:ext cx="21996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43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6660000" y="1033200"/>
            <a:ext cx="22032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402911189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4 GRAFIKON egymás MELLETT - alatta 4HASÁBO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24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25" name="Szöveg helye 4"/>
          <p:cNvSpPr>
            <a:spLocks noGrp="1"/>
          </p:cNvSpPr>
          <p:nvPr>
            <p:ph type="body" sz="quarter" idx="33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26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85896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 dirty="0"/>
          </a:p>
        </p:txBody>
      </p:sp>
      <p:sp>
        <p:nvSpPr>
          <p:cNvPr id="27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3103200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8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484000" y="1283547"/>
            <a:ext cx="19692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9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2484000" y="3103200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0" name="Diagram helye 4"/>
          <p:cNvSpPr>
            <a:spLocks noGrp="1"/>
          </p:cNvSpPr>
          <p:nvPr>
            <p:ph type="chart" sz="quarter" idx="24"/>
          </p:nvPr>
        </p:nvSpPr>
        <p:spPr>
          <a:xfrm>
            <a:off x="4690800" y="1285200"/>
            <a:ext cx="19692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31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4690800" y="3103200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2" name="Diagram helye 4"/>
          <p:cNvSpPr>
            <a:spLocks noGrp="1"/>
          </p:cNvSpPr>
          <p:nvPr>
            <p:ph type="chart" sz="quarter" idx="28"/>
          </p:nvPr>
        </p:nvSpPr>
        <p:spPr>
          <a:xfrm>
            <a:off x="6897600" y="1285200"/>
            <a:ext cx="19692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33" name="Text Placeholder 9"/>
          <p:cNvSpPr>
            <a:spLocks noGrp="1"/>
          </p:cNvSpPr>
          <p:nvPr>
            <p:ph type="body" sz="quarter" idx="29" hasCustomPrompt="1"/>
          </p:nvPr>
        </p:nvSpPr>
        <p:spPr>
          <a:xfrm>
            <a:off x="6897600" y="3103200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4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3470400"/>
            <a:ext cx="2250000" cy="2080800"/>
          </a:xfrm>
          <a:prstGeom prst="rect">
            <a:avLst/>
          </a:prstGeom>
        </p:spPr>
        <p:txBody>
          <a:bodyPr lIns="2772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smtClean="0"/>
              <a:t>Harmadik szint</a:t>
            </a:r>
            <a:endParaRPr lang="en-US" dirty="0" smtClean="0"/>
          </a:p>
        </p:txBody>
      </p:sp>
      <p:sp>
        <p:nvSpPr>
          <p:cNvPr id="35" name="Content Placeholder 6"/>
          <p:cNvSpPr>
            <a:spLocks noGrp="1"/>
          </p:cNvSpPr>
          <p:nvPr>
            <p:ph sz="quarter" idx="30" hasCustomPrompt="1"/>
          </p:nvPr>
        </p:nvSpPr>
        <p:spPr>
          <a:xfrm>
            <a:off x="2250000" y="3470400"/>
            <a:ext cx="2199600" cy="2080800"/>
          </a:xfrm>
          <a:prstGeom prst="rect">
            <a:avLst/>
          </a:prstGeom>
        </p:spPr>
        <p:txBody>
          <a:bodyPr lIns="2772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smtClean="0"/>
              <a:t>Harmadik szint</a:t>
            </a:r>
            <a:endParaRPr lang="en-US" dirty="0" smtClean="0"/>
          </a:p>
        </p:txBody>
      </p:sp>
      <p:sp>
        <p:nvSpPr>
          <p:cNvPr id="36" name="Content Placeholder 6"/>
          <p:cNvSpPr>
            <a:spLocks noGrp="1"/>
          </p:cNvSpPr>
          <p:nvPr>
            <p:ph sz="quarter" idx="31" hasCustomPrompt="1"/>
          </p:nvPr>
        </p:nvSpPr>
        <p:spPr>
          <a:xfrm>
            <a:off x="4449600" y="3470400"/>
            <a:ext cx="2199600" cy="2080800"/>
          </a:xfrm>
          <a:prstGeom prst="rect">
            <a:avLst/>
          </a:prstGeom>
        </p:spPr>
        <p:txBody>
          <a:bodyPr lIns="2772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smtClean="0"/>
              <a:t>Harmadik szint</a:t>
            </a:r>
            <a:endParaRPr lang="en-US" dirty="0" smtClean="0"/>
          </a:p>
        </p:txBody>
      </p:sp>
      <p:sp>
        <p:nvSpPr>
          <p:cNvPr id="37" name="Content Placeholder 6"/>
          <p:cNvSpPr>
            <a:spLocks noGrp="1"/>
          </p:cNvSpPr>
          <p:nvPr>
            <p:ph sz="quarter" idx="32" hasCustomPrompt="1"/>
          </p:nvPr>
        </p:nvSpPr>
        <p:spPr>
          <a:xfrm>
            <a:off x="6649200" y="3470400"/>
            <a:ext cx="2203200" cy="2080800"/>
          </a:xfrm>
          <a:prstGeom prst="rect">
            <a:avLst/>
          </a:prstGeom>
        </p:spPr>
        <p:txBody>
          <a:bodyPr lIns="2772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smtClean="0"/>
              <a:t>Harmadik szint</a:t>
            </a:r>
            <a:endParaRPr lang="en-US" dirty="0" smtClean="0"/>
          </a:p>
        </p:txBody>
      </p:sp>
      <p:sp>
        <p:nvSpPr>
          <p:cNvPr id="38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2250000" cy="758861"/>
          </a:xfrm>
          <a:prstGeom prst="rect">
            <a:avLst/>
          </a:prstGeom>
        </p:spPr>
        <p:txBody>
          <a:bodyPr lIns="2772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9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2246400" y="1033200"/>
            <a:ext cx="21996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40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4453200" y="1033200"/>
            <a:ext cx="21996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41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6660000" y="1033200"/>
            <a:ext cx="22032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33398469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 GRAFIKON egymás MELLETT - alatta 1HASÁBO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20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3470400"/>
            <a:ext cx="8866800" cy="2080800"/>
          </a:xfrm>
          <a:prstGeom prst="rect">
            <a:avLst/>
          </a:prstGeom>
        </p:spPr>
        <p:txBody>
          <a:bodyPr lIns="2772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smtClean="0"/>
              <a:t>Harmadik szint</a:t>
            </a:r>
          </a:p>
          <a:p>
            <a:pPr lvl="3"/>
            <a:r>
              <a:rPr lang="hu-HU" smtClean="0"/>
              <a:t>Negyedik szint</a:t>
            </a:r>
            <a:endParaRPr lang="en-US" smtClean="0"/>
          </a:p>
          <a:p>
            <a:pPr lvl="4"/>
            <a:r>
              <a:rPr lang="hu-HU" smtClean="0"/>
              <a:t>Ötödik szint</a:t>
            </a:r>
            <a:endParaRPr lang="en-US" dirty="0" smtClean="0"/>
          </a:p>
        </p:txBody>
      </p:sp>
      <p:sp>
        <p:nvSpPr>
          <p:cNvPr id="21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85896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 dirty="0"/>
          </a:p>
        </p:txBody>
      </p:sp>
      <p:sp>
        <p:nvSpPr>
          <p:cNvPr id="22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3103200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3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484000" y="1283547"/>
            <a:ext cx="19692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4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2484000" y="3103200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5" name="Diagram helye 4"/>
          <p:cNvSpPr>
            <a:spLocks noGrp="1"/>
          </p:cNvSpPr>
          <p:nvPr>
            <p:ph type="chart" sz="quarter" idx="24"/>
          </p:nvPr>
        </p:nvSpPr>
        <p:spPr>
          <a:xfrm>
            <a:off x="4690800" y="1285200"/>
            <a:ext cx="19692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6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4690800" y="3103200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7" name="Diagram helye 4"/>
          <p:cNvSpPr>
            <a:spLocks noGrp="1"/>
          </p:cNvSpPr>
          <p:nvPr>
            <p:ph type="chart" sz="quarter" idx="28"/>
          </p:nvPr>
        </p:nvSpPr>
        <p:spPr>
          <a:xfrm>
            <a:off x="6897600" y="1285200"/>
            <a:ext cx="19692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8" name="Text Placeholder 9"/>
          <p:cNvSpPr>
            <a:spLocks noGrp="1"/>
          </p:cNvSpPr>
          <p:nvPr>
            <p:ph type="body" sz="quarter" idx="29" hasCustomPrompt="1"/>
          </p:nvPr>
        </p:nvSpPr>
        <p:spPr>
          <a:xfrm>
            <a:off x="6897600" y="3103200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9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2250000" cy="758861"/>
          </a:xfrm>
          <a:prstGeom prst="rect">
            <a:avLst/>
          </a:prstGeom>
        </p:spPr>
        <p:txBody>
          <a:bodyPr lIns="2772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0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2246400" y="1033200"/>
            <a:ext cx="21996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1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4453200" y="1033200"/>
            <a:ext cx="21996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2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6660000" y="1033200"/>
            <a:ext cx="22032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0488619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4 GRAFIKON egymás MELLETT - alatta 1HASÁBO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21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22" name="Szöveg helye 4"/>
          <p:cNvSpPr>
            <a:spLocks noGrp="1"/>
          </p:cNvSpPr>
          <p:nvPr>
            <p:ph type="body" sz="quarter" idx="33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23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3470400"/>
            <a:ext cx="8866800" cy="2080800"/>
          </a:xfrm>
          <a:prstGeom prst="rect">
            <a:avLst/>
          </a:prstGeom>
        </p:spPr>
        <p:txBody>
          <a:bodyPr lIns="2772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smtClean="0"/>
              <a:t>Harmadik szint</a:t>
            </a:r>
          </a:p>
          <a:p>
            <a:pPr lvl="3"/>
            <a:r>
              <a:rPr lang="hu-HU" smtClean="0"/>
              <a:t>Negyedik szint</a:t>
            </a:r>
            <a:endParaRPr lang="en-US" smtClean="0"/>
          </a:p>
          <a:p>
            <a:pPr lvl="4"/>
            <a:r>
              <a:rPr lang="hu-HU" smtClean="0"/>
              <a:t>Ötödik szint</a:t>
            </a:r>
            <a:endParaRPr lang="en-US" dirty="0" smtClean="0"/>
          </a:p>
        </p:txBody>
      </p:sp>
      <p:sp>
        <p:nvSpPr>
          <p:cNvPr id="24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85896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 dirty="0"/>
          </a:p>
        </p:txBody>
      </p:sp>
      <p:sp>
        <p:nvSpPr>
          <p:cNvPr id="25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3103200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6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484000" y="1283547"/>
            <a:ext cx="19692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7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2484000" y="3103200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8" name="Diagram helye 4"/>
          <p:cNvSpPr>
            <a:spLocks noGrp="1"/>
          </p:cNvSpPr>
          <p:nvPr>
            <p:ph type="chart" sz="quarter" idx="24"/>
          </p:nvPr>
        </p:nvSpPr>
        <p:spPr>
          <a:xfrm>
            <a:off x="4690800" y="1285200"/>
            <a:ext cx="19692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9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4690800" y="3103200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0" name="Diagram helye 4"/>
          <p:cNvSpPr>
            <a:spLocks noGrp="1"/>
          </p:cNvSpPr>
          <p:nvPr>
            <p:ph type="chart" sz="quarter" idx="28"/>
          </p:nvPr>
        </p:nvSpPr>
        <p:spPr>
          <a:xfrm>
            <a:off x="6897600" y="1285200"/>
            <a:ext cx="19692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31" name="Text Placeholder 9"/>
          <p:cNvSpPr>
            <a:spLocks noGrp="1"/>
          </p:cNvSpPr>
          <p:nvPr>
            <p:ph type="body" sz="quarter" idx="29" hasCustomPrompt="1"/>
          </p:nvPr>
        </p:nvSpPr>
        <p:spPr>
          <a:xfrm>
            <a:off x="6897600" y="3103200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2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2250000" cy="758861"/>
          </a:xfrm>
          <a:prstGeom prst="rect">
            <a:avLst/>
          </a:prstGeom>
        </p:spPr>
        <p:txBody>
          <a:bodyPr lIns="2772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3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2246400" y="1033200"/>
            <a:ext cx="21996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4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4453200" y="1033200"/>
            <a:ext cx="21996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5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6660000" y="1033200"/>
            <a:ext cx="22032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20762444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10H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solidFill>
            <a:schemeClr val="bg1">
              <a:lumMod val="85000"/>
            </a:schemeClr>
          </a:solidFill>
          <a:ln w="177800">
            <a:solidFill>
              <a:srgbClr val="F1002B"/>
            </a:solidFill>
          </a:ln>
        </p:spPr>
        <p:txBody>
          <a:bodyPr vert="horz" lIns="252000" tIns="0" rIns="277200" bIns="0" rtlCol="0" anchor="ctr" anchorCtr="0">
            <a:noAutofit/>
          </a:bodyPr>
          <a:lstStyle>
            <a:lvl1pPr>
              <a:defRPr lang="en-AU" sz="4800" b="1" baseline="0" dirty="0"/>
            </a:lvl1pPr>
          </a:lstStyle>
          <a:p>
            <a:pPr lvl="0"/>
            <a:r>
              <a:rPr lang="hu-HU" smtClean="0"/>
              <a:t>4 DIAGRAM/ OLDAL</a:t>
            </a:r>
            <a:endParaRPr lang="en-AU" dirty="0"/>
          </a:p>
        </p:txBody>
      </p:sp>
      <p:sp>
        <p:nvSpPr>
          <p:cNvPr id="5" name="Téglalap 4"/>
          <p:cNvSpPr>
            <a:spLocks noChangeAspect="1"/>
          </p:cNvSpPr>
          <p:nvPr userDrawn="1"/>
        </p:nvSpPr>
        <p:spPr>
          <a:xfrm>
            <a:off x="284400" y="3159015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prstClr val="white"/>
              </a:solidFill>
            </a:endParaRPr>
          </a:p>
        </p:txBody>
      </p:sp>
      <p:sp>
        <p:nvSpPr>
          <p:cNvPr id="7" name="Téglalap 6"/>
          <p:cNvSpPr>
            <a:spLocks noChangeAspect="1"/>
          </p:cNvSpPr>
          <p:nvPr userDrawn="1"/>
        </p:nvSpPr>
        <p:spPr>
          <a:xfrm>
            <a:off x="845790" y="3159015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prstClr val="white"/>
              </a:solidFill>
            </a:endParaRPr>
          </a:p>
        </p:txBody>
      </p:sp>
      <p:sp>
        <p:nvSpPr>
          <p:cNvPr id="8" name="Téglalap 7"/>
          <p:cNvSpPr>
            <a:spLocks noChangeAspect="1"/>
          </p:cNvSpPr>
          <p:nvPr userDrawn="1"/>
        </p:nvSpPr>
        <p:spPr>
          <a:xfrm>
            <a:off x="1407600" y="3159015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prstClr val="white"/>
              </a:solidFill>
            </a:endParaRPr>
          </a:p>
        </p:txBody>
      </p:sp>
      <p:sp>
        <p:nvSpPr>
          <p:cNvPr id="9" name="Téglalap 8"/>
          <p:cNvSpPr>
            <a:spLocks noChangeAspect="1"/>
          </p:cNvSpPr>
          <p:nvPr userDrawn="1"/>
        </p:nvSpPr>
        <p:spPr>
          <a:xfrm>
            <a:off x="1969200" y="3160800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prstClr val="white"/>
              </a:solidFill>
            </a:endParaRPr>
          </a:p>
        </p:txBody>
      </p:sp>
      <p:graphicFrame>
        <p:nvGraphicFramePr>
          <p:cNvPr id="14" name="Diagram 13"/>
          <p:cNvGraphicFramePr/>
          <p:nvPr userDrawn="1">
            <p:extLst>
              <p:ext uri="{D42A27DB-BD31-4B8C-83A1-F6EECF244321}">
                <p14:modId xmlns:p14="http://schemas.microsoft.com/office/powerpoint/2010/main" val="3686468816"/>
              </p:ext>
            </p:extLst>
          </p:nvPr>
        </p:nvGraphicFramePr>
        <p:xfrm>
          <a:off x="1785439" y="4241800"/>
          <a:ext cx="3048500" cy="8255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15" name="Diagram 14"/>
          <p:cNvGraphicFramePr/>
          <p:nvPr userDrawn="1">
            <p:extLst>
              <p:ext uri="{D42A27DB-BD31-4B8C-83A1-F6EECF244321}">
                <p14:modId xmlns:p14="http://schemas.microsoft.com/office/powerpoint/2010/main" val="3241739955"/>
              </p:ext>
            </p:extLst>
          </p:nvPr>
        </p:nvGraphicFramePr>
        <p:xfrm>
          <a:off x="265113" y="4241800"/>
          <a:ext cx="3582987" cy="8255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16" name="Diagram 15"/>
          <p:cNvGraphicFramePr/>
          <p:nvPr userDrawn="1">
            <p:extLst>
              <p:ext uri="{D42A27DB-BD31-4B8C-83A1-F6EECF244321}">
                <p14:modId xmlns:p14="http://schemas.microsoft.com/office/powerpoint/2010/main" val="2392112545"/>
              </p:ext>
            </p:extLst>
          </p:nvPr>
        </p:nvGraphicFramePr>
        <p:xfrm>
          <a:off x="544513" y="4922838"/>
          <a:ext cx="1052006" cy="9017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17" name="Diagram 16"/>
          <p:cNvGraphicFramePr/>
          <p:nvPr userDrawn="1">
            <p:extLst>
              <p:ext uri="{D42A27DB-BD31-4B8C-83A1-F6EECF244321}">
                <p14:modId xmlns:p14="http://schemas.microsoft.com/office/powerpoint/2010/main" val="2039193784"/>
              </p:ext>
            </p:extLst>
          </p:nvPr>
        </p:nvGraphicFramePr>
        <p:xfrm>
          <a:off x="1821035" y="4902201"/>
          <a:ext cx="1052006" cy="9017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</p:spTree>
    <p:extLst>
      <p:ext uri="{BB962C8B-B14F-4D97-AF65-F5344CB8AC3E}">
        <p14:creationId xmlns:p14="http://schemas.microsoft.com/office/powerpoint/2010/main" val="168016499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 GRAFIKON egymás MELLETT SZÜRKE SÁV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Rectangle 88"/>
          <p:cNvSpPr/>
          <p:nvPr userDrawn="1"/>
        </p:nvSpPr>
        <p:spPr>
          <a:xfrm>
            <a:off x="277199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85896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2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484000" y="1283547"/>
            <a:ext cx="19692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10" name="Diagram helye 4"/>
          <p:cNvSpPr>
            <a:spLocks noGrp="1"/>
          </p:cNvSpPr>
          <p:nvPr>
            <p:ph type="chart" sz="quarter" idx="24"/>
          </p:nvPr>
        </p:nvSpPr>
        <p:spPr>
          <a:xfrm>
            <a:off x="4690800" y="1285200"/>
            <a:ext cx="19692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18" name="Diagram helye 4"/>
          <p:cNvSpPr>
            <a:spLocks noGrp="1"/>
          </p:cNvSpPr>
          <p:nvPr>
            <p:ph type="chart" sz="quarter" idx="28"/>
          </p:nvPr>
        </p:nvSpPr>
        <p:spPr>
          <a:xfrm>
            <a:off x="6897600" y="1285200"/>
            <a:ext cx="19692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19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2250000" cy="758861"/>
          </a:xfrm>
          <a:prstGeom prst="rect">
            <a:avLst/>
          </a:prstGeom>
        </p:spPr>
        <p:txBody>
          <a:bodyPr lIns="2772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2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2246400" y="1033200"/>
            <a:ext cx="21996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3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4453200" y="1033200"/>
            <a:ext cx="21996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4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6660000" y="1033200"/>
            <a:ext cx="22032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1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28374396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4 GRAFIKON egymás MELLETT SZÜRKE SÁV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5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9" name="Szöveg helye 4"/>
          <p:cNvSpPr>
            <a:spLocks noGrp="1"/>
          </p:cNvSpPr>
          <p:nvPr>
            <p:ph type="body" sz="quarter" idx="33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22" name="Rectangle 88"/>
          <p:cNvSpPr/>
          <p:nvPr userDrawn="1"/>
        </p:nvSpPr>
        <p:spPr>
          <a:xfrm>
            <a:off x="277199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23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85896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4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484000" y="1283547"/>
            <a:ext cx="19692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5" name="Diagram helye 4"/>
          <p:cNvSpPr>
            <a:spLocks noGrp="1"/>
          </p:cNvSpPr>
          <p:nvPr>
            <p:ph type="chart" sz="quarter" idx="24"/>
          </p:nvPr>
        </p:nvSpPr>
        <p:spPr>
          <a:xfrm>
            <a:off x="4690800" y="1285200"/>
            <a:ext cx="19692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6" name="Diagram helye 4"/>
          <p:cNvSpPr>
            <a:spLocks noGrp="1"/>
          </p:cNvSpPr>
          <p:nvPr>
            <p:ph type="chart" sz="quarter" idx="28"/>
          </p:nvPr>
        </p:nvSpPr>
        <p:spPr>
          <a:xfrm>
            <a:off x="6897600" y="1285200"/>
            <a:ext cx="19692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7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2250000" cy="758861"/>
          </a:xfrm>
          <a:prstGeom prst="rect">
            <a:avLst/>
          </a:prstGeom>
        </p:spPr>
        <p:txBody>
          <a:bodyPr lIns="2772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8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2246400" y="1033200"/>
            <a:ext cx="21996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9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4453200" y="1033200"/>
            <a:ext cx="21996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0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6660000" y="1033200"/>
            <a:ext cx="22032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1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89199195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 GRAFIKON egymás MELLETT alatta 4 külön lábjegyzettel SZÜRKE SÁV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Rectangle 88"/>
          <p:cNvSpPr/>
          <p:nvPr userDrawn="1"/>
        </p:nvSpPr>
        <p:spPr>
          <a:xfrm>
            <a:off x="277199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24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85896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5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484000" y="1283547"/>
            <a:ext cx="19692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6" name="Diagram helye 4"/>
          <p:cNvSpPr>
            <a:spLocks noGrp="1"/>
          </p:cNvSpPr>
          <p:nvPr>
            <p:ph type="chart" sz="quarter" idx="24"/>
          </p:nvPr>
        </p:nvSpPr>
        <p:spPr>
          <a:xfrm>
            <a:off x="4690800" y="1285200"/>
            <a:ext cx="19692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7" name="Diagram helye 4"/>
          <p:cNvSpPr>
            <a:spLocks noGrp="1"/>
          </p:cNvSpPr>
          <p:nvPr>
            <p:ph type="chart" sz="quarter" idx="28"/>
          </p:nvPr>
        </p:nvSpPr>
        <p:spPr>
          <a:xfrm>
            <a:off x="6897600" y="1285200"/>
            <a:ext cx="19692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8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2250000" cy="758861"/>
          </a:xfrm>
          <a:prstGeom prst="rect">
            <a:avLst/>
          </a:prstGeom>
        </p:spPr>
        <p:txBody>
          <a:bodyPr lIns="2772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9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2246400" y="1033200"/>
            <a:ext cx="21996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0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4453200" y="1033200"/>
            <a:ext cx="21996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1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6660000" y="1033200"/>
            <a:ext cx="22032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5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5569200"/>
            <a:ext cx="1969200" cy="368301"/>
          </a:xfrm>
          <a:prstGeom prst="rect">
            <a:avLst/>
          </a:prstGeom>
        </p:spPr>
        <p:txBody>
          <a:bodyPr lIns="18000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9" name="Text Placeholder 9"/>
          <p:cNvSpPr>
            <a:spLocks noGrp="1"/>
          </p:cNvSpPr>
          <p:nvPr>
            <p:ph type="body" sz="quarter" idx="29" hasCustomPrompt="1"/>
          </p:nvPr>
        </p:nvSpPr>
        <p:spPr>
          <a:xfrm>
            <a:off x="2484000" y="5569200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2" name="Text Placeholder 9"/>
          <p:cNvSpPr>
            <a:spLocks noGrp="1"/>
          </p:cNvSpPr>
          <p:nvPr>
            <p:ph type="body" sz="quarter" idx="30" hasCustomPrompt="1"/>
          </p:nvPr>
        </p:nvSpPr>
        <p:spPr>
          <a:xfrm>
            <a:off x="4690800" y="5569200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3" name="Text Placeholder 9"/>
          <p:cNvSpPr>
            <a:spLocks noGrp="1"/>
          </p:cNvSpPr>
          <p:nvPr>
            <p:ph type="body" sz="quarter" idx="31" hasCustomPrompt="1"/>
          </p:nvPr>
        </p:nvSpPr>
        <p:spPr>
          <a:xfrm>
            <a:off x="6897600" y="5569200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24538706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4 GRAFIKON egymás MELLETT alatta 4 külön lábjegyzettel SZÜRKE SÁV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21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24" name="Szöveg helye 4"/>
          <p:cNvSpPr>
            <a:spLocks noGrp="1"/>
          </p:cNvSpPr>
          <p:nvPr>
            <p:ph type="body" sz="quarter" idx="33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25" name="Rectangle 88"/>
          <p:cNvSpPr/>
          <p:nvPr userDrawn="1"/>
        </p:nvSpPr>
        <p:spPr>
          <a:xfrm>
            <a:off x="277199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26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85896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7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484000" y="1283547"/>
            <a:ext cx="19692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8" name="Diagram helye 4"/>
          <p:cNvSpPr>
            <a:spLocks noGrp="1"/>
          </p:cNvSpPr>
          <p:nvPr>
            <p:ph type="chart" sz="quarter" idx="24"/>
          </p:nvPr>
        </p:nvSpPr>
        <p:spPr>
          <a:xfrm>
            <a:off x="4690800" y="1285200"/>
            <a:ext cx="19692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9" name="Diagram helye 4"/>
          <p:cNvSpPr>
            <a:spLocks noGrp="1"/>
          </p:cNvSpPr>
          <p:nvPr>
            <p:ph type="chart" sz="quarter" idx="28"/>
          </p:nvPr>
        </p:nvSpPr>
        <p:spPr>
          <a:xfrm>
            <a:off x="6897600" y="1285200"/>
            <a:ext cx="19692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30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2250000" cy="758861"/>
          </a:xfrm>
          <a:prstGeom prst="rect">
            <a:avLst/>
          </a:prstGeom>
        </p:spPr>
        <p:txBody>
          <a:bodyPr lIns="2772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1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2246400" y="1033200"/>
            <a:ext cx="21996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2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4453200" y="1033200"/>
            <a:ext cx="21996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3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6660000" y="1033200"/>
            <a:ext cx="22032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4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5569200"/>
            <a:ext cx="1969200" cy="368301"/>
          </a:xfrm>
          <a:prstGeom prst="rect">
            <a:avLst/>
          </a:prstGeom>
        </p:spPr>
        <p:txBody>
          <a:bodyPr lIns="18000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5" name="Text Placeholder 9"/>
          <p:cNvSpPr>
            <a:spLocks noGrp="1"/>
          </p:cNvSpPr>
          <p:nvPr>
            <p:ph type="body" sz="quarter" idx="29" hasCustomPrompt="1"/>
          </p:nvPr>
        </p:nvSpPr>
        <p:spPr>
          <a:xfrm>
            <a:off x="2484000" y="5569200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6" name="Text Placeholder 9"/>
          <p:cNvSpPr>
            <a:spLocks noGrp="1"/>
          </p:cNvSpPr>
          <p:nvPr>
            <p:ph type="body" sz="quarter" idx="30" hasCustomPrompt="1"/>
          </p:nvPr>
        </p:nvSpPr>
        <p:spPr>
          <a:xfrm>
            <a:off x="4690800" y="5569200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7" name="Text Placeholder 9"/>
          <p:cNvSpPr>
            <a:spLocks noGrp="1"/>
          </p:cNvSpPr>
          <p:nvPr>
            <p:ph type="body" sz="quarter" idx="31" hasCustomPrompt="1"/>
          </p:nvPr>
        </p:nvSpPr>
        <p:spPr>
          <a:xfrm>
            <a:off x="6897600" y="5569200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10783605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10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noFill/>
          <a:ln w="177800">
            <a:solidFill>
              <a:srgbClr val="F1002B"/>
            </a:solidFill>
          </a:ln>
        </p:spPr>
        <p:txBody>
          <a:bodyPr vert="horz" lIns="252000" tIns="0" rIns="277200" bIns="0" rtlCol="0" anchor="ctr" anchorCtr="0">
            <a:noAutofit/>
          </a:bodyPr>
          <a:lstStyle>
            <a:lvl1pPr>
              <a:defRPr lang="en-AU" sz="4800" b="1" baseline="0" dirty="0"/>
            </a:lvl1pPr>
          </a:lstStyle>
          <a:p>
            <a:pPr lvl="0"/>
            <a:r>
              <a:rPr lang="hu-HU" smtClean="0"/>
              <a:t>5 DIAGRAM/ OLDAL</a:t>
            </a:r>
            <a:endParaRPr lang="en-AU" dirty="0"/>
          </a:p>
        </p:txBody>
      </p:sp>
      <p:sp>
        <p:nvSpPr>
          <p:cNvPr id="5" name="Téglalap 4"/>
          <p:cNvSpPr>
            <a:spLocks noChangeAspect="1"/>
          </p:cNvSpPr>
          <p:nvPr userDrawn="1"/>
        </p:nvSpPr>
        <p:spPr>
          <a:xfrm>
            <a:off x="284400" y="3159015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prstClr val="white"/>
              </a:solidFill>
            </a:endParaRPr>
          </a:p>
        </p:txBody>
      </p:sp>
      <p:sp>
        <p:nvSpPr>
          <p:cNvPr id="7" name="Téglalap 6"/>
          <p:cNvSpPr>
            <a:spLocks noChangeAspect="1"/>
          </p:cNvSpPr>
          <p:nvPr userDrawn="1"/>
        </p:nvSpPr>
        <p:spPr>
          <a:xfrm>
            <a:off x="845790" y="3159015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prstClr val="white"/>
              </a:solidFill>
            </a:endParaRPr>
          </a:p>
        </p:txBody>
      </p:sp>
      <p:sp>
        <p:nvSpPr>
          <p:cNvPr id="8" name="Téglalap 7"/>
          <p:cNvSpPr>
            <a:spLocks noChangeAspect="1"/>
          </p:cNvSpPr>
          <p:nvPr userDrawn="1"/>
        </p:nvSpPr>
        <p:spPr>
          <a:xfrm>
            <a:off x="1407600" y="3159015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prstClr val="white"/>
              </a:solidFill>
            </a:endParaRPr>
          </a:p>
        </p:txBody>
      </p:sp>
      <p:sp>
        <p:nvSpPr>
          <p:cNvPr id="9" name="Téglalap 8"/>
          <p:cNvSpPr>
            <a:spLocks noChangeAspect="1"/>
          </p:cNvSpPr>
          <p:nvPr userDrawn="1"/>
        </p:nvSpPr>
        <p:spPr>
          <a:xfrm>
            <a:off x="1969200" y="3160800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prstClr val="white"/>
              </a:solidFill>
            </a:endParaRPr>
          </a:p>
        </p:txBody>
      </p:sp>
      <p:sp>
        <p:nvSpPr>
          <p:cNvPr id="10" name="Téglalap 9"/>
          <p:cNvSpPr>
            <a:spLocks noChangeAspect="1"/>
          </p:cNvSpPr>
          <p:nvPr userDrawn="1"/>
        </p:nvSpPr>
        <p:spPr>
          <a:xfrm>
            <a:off x="2530800" y="3160800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prstClr val="white"/>
              </a:solidFill>
            </a:endParaRPr>
          </a:p>
        </p:txBody>
      </p:sp>
      <p:graphicFrame>
        <p:nvGraphicFramePr>
          <p:cNvPr id="11" name="Diagram 10"/>
          <p:cNvGraphicFramePr/>
          <p:nvPr userDrawn="1">
            <p:extLst>
              <p:ext uri="{D42A27DB-BD31-4B8C-83A1-F6EECF244321}">
                <p14:modId xmlns:p14="http://schemas.microsoft.com/office/powerpoint/2010/main" val="4069244423"/>
              </p:ext>
            </p:extLst>
          </p:nvPr>
        </p:nvGraphicFramePr>
        <p:xfrm>
          <a:off x="284400" y="4187825"/>
          <a:ext cx="1052006" cy="14478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12" name="Diagram 11"/>
          <p:cNvGraphicFramePr/>
          <p:nvPr userDrawn="1">
            <p:extLst>
              <p:ext uri="{D42A27DB-BD31-4B8C-83A1-F6EECF244321}">
                <p14:modId xmlns:p14="http://schemas.microsoft.com/office/powerpoint/2010/main" val="689703279"/>
              </p:ext>
            </p:extLst>
          </p:nvPr>
        </p:nvGraphicFramePr>
        <p:xfrm>
          <a:off x="1223628" y="4187825"/>
          <a:ext cx="1052006" cy="14478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13" name="Diagram 12"/>
          <p:cNvGraphicFramePr/>
          <p:nvPr userDrawn="1">
            <p:extLst>
              <p:ext uri="{D42A27DB-BD31-4B8C-83A1-F6EECF244321}">
                <p14:modId xmlns:p14="http://schemas.microsoft.com/office/powerpoint/2010/main" val="44788881"/>
              </p:ext>
            </p:extLst>
          </p:nvPr>
        </p:nvGraphicFramePr>
        <p:xfrm>
          <a:off x="1856632" y="4203700"/>
          <a:ext cx="1052006" cy="14478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14" name="Diagram 13"/>
          <p:cNvGraphicFramePr/>
          <p:nvPr userDrawn="1">
            <p:extLst>
              <p:ext uri="{D42A27DB-BD31-4B8C-83A1-F6EECF244321}">
                <p14:modId xmlns:p14="http://schemas.microsoft.com/office/powerpoint/2010/main" val="3105600169"/>
              </p:ext>
            </p:extLst>
          </p:nvPr>
        </p:nvGraphicFramePr>
        <p:xfrm>
          <a:off x="2530800" y="4203700"/>
          <a:ext cx="1052006" cy="14478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15" name="Diagram 14"/>
          <p:cNvGraphicFramePr/>
          <p:nvPr userDrawn="1">
            <p:extLst>
              <p:ext uri="{D42A27DB-BD31-4B8C-83A1-F6EECF244321}">
                <p14:modId xmlns:p14="http://schemas.microsoft.com/office/powerpoint/2010/main" val="2102819522"/>
              </p:ext>
            </p:extLst>
          </p:nvPr>
        </p:nvGraphicFramePr>
        <p:xfrm>
          <a:off x="3209203" y="4187825"/>
          <a:ext cx="1052006" cy="14478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</p:spTree>
    <p:extLst>
      <p:ext uri="{BB962C8B-B14F-4D97-AF65-F5344CB8AC3E}">
        <p14:creationId xmlns:p14="http://schemas.microsoft.com/office/powerpoint/2010/main" val="359894179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HORIZONTÁLIS FÉLOLDALAS GRAFIKON FENT, alatta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8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0" name="Szöveg helye 4"/>
          <p:cNvSpPr>
            <a:spLocks noGrp="1"/>
          </p:cNvSpPr>
          <p:nvPr>
            <p:ph type="body" sz="quarter" idx="22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9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8589600" cy="22608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13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3546002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15" name="Tartalom helye 4"/>
          <p:cNvSpPr>
            <a:spLocks noGrp="1"/>
          </p:cNvSpPr>
          <p:nvPr>
            <p:ph sz="quarter" idx="12" hasCustomPrompt="1"/>
          </p:nvPr>
        </p:nvSpPr>
        <p:spPr>
          <a:xfrm>
            <a:off x="0" y="3914301"/>
            <a:ext cx="9144000" cy="1638000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/>
            </a:lvl1pPr>
            <a:lvl5pPr marL="50800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lvl5pPr>
          </a:lstStyle>
          <a:p>
            <a:pPr lvl="0"/>
            <a:r>
              <a:rPr lang="hu-HU" dirty="0" smtClean="0"/>
              <a:t>Első szint</a:t>
            </a:r>
          </a:p>
          <a:p>
            <a:pPr lvl="1"/>
            <a:r>
              <a:rPr lang="hu-HU" dirty="0" smtClean="0"/>
              <a:t>Második szint</a:t>
            </a:r>
          </a:p>
          <a:p>
            <a:pPr lvl="2"/>
            <a:r>
              <a:rPr lang="hu-HU" dirty="0" smtClean="0"/>
              <a:t>Harmadik szint</a:t>
            </a:r>
          </a:p>
          <a:p>
            <a:pPr lvl="3"/>
            <a:r>
              <a:rPr lang="hu-HU" dirty="0" smtClean="0"/>
              <a:t>Negyedik szint</a:t>
            </a:r>
          </a:p>
          <a:p>
            <a:pPr marL="760413" marR="0" lvl="4" indent="-252413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Char char="n"/>
              <a:tabLst/>
              <a:defRPr/>
            </a:pPr>
            <a:r>
              <a:rPr lang="hu-HU" dirty="0" smtClean="0"/>
              <a:t>Ötödik szint</a:t>
            </a:r>
          </a:p>
        </p:txBody>
      </p:sp>
      <p:sp>
        <p:nvSpPr>
          <p:cNvPr id="16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88524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422724540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 GRAFIKON egymás MELLETT - ninc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200"/>
            <a:ext cx="16200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5570539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2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019600" y="1285200"/>
            <a:ext cx="16200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15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2019600" y="5570539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0" name="Diagram helye 4"/>
          <p:cNvSpPr>
            <a:spLocks noGrp="1"/>
          </p:cNvSpPr>
          <p:nvPr>
            <p:ph type="chart" sz="quarter" idx="24"/>
          </p:nvPr>
        </p:nvSpPr>
        <p:spPr>
          <a:xfrm>
            <a:off x="5504400" y="1285200"/>
            <a:ext cx="16200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5504400" y="5569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8" name="Diagram helye 4"/>
          <p:cNvSpPr>
            <a:spLocks noGrp="1"/>
          </p:cNvSpPr>
          <p:nvPr>
            <p:ph type="chart" sz="quarter" idx="28"/>
          </p:nvPr>
        </p:nvSpPr>
        <p:spPr>
          <a:xfrm>
            <a:off x="7246800" y="1285200"/>
            <a:ext cx="16200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19" name="Text Placeholder 9"/>
          <p:cNvSpPr>
            <a:spLocks noGrp="1"/>
          </p:cNvSpPr>
          <p:nvPr>
            <p:ph type="body" sz="quarter" idx="29" hasCustomPrompt="1"/>
          </p:nvPr>
        </p:nvSpPr>
        <p:spPr>
          <a:xfrm>
            <a:off x="7246800" y="5569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0" name="Diagram helye 4"/>
          <p:cNvSpPr>
            <a:spLocks noGrp="1"/>
          </p:cNvSpPr>
          <p:nvPr>
            <p:ph type="chart" sz="quarter" idx="30"/>
          </p:nvPr>
        </p:nvSpPr>
        <p:spPr>
          <a:xfrm>
            <a:off x="3762000" y="1285200"/>
            <a:ext cx="16200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1" name="Text Placeholder 9"/>
          <p:cNvSpPr>
            <a:spLocks noGrp="1"/>
          </p:cNvSpPr>
          <p:nvPr>
            <p:ph type="body" sz="quarter" idx="31" hasCustomPrompt="1"/>
          </p:nvPr>
        </p:nvSpPr>
        <p:spPr>
          <a:xfrm>
            <a:off x="3762000" y="5570538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1897200" cy="758861"/>
          </a:xfrm>
          <a:prstGeom prst="rect">
            <a:avLst/>
          </a:prstGeom>
        </p:spPr>
        <p:txBody>
          <a:bodyPr lIns="2772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6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8972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3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53820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7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71244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2" name="Text Placeholder 9"/>
          <p:cNvSpPr>
            <a:spLocks noGrp="1"/>
          </p:cNvSpPr>
          <p:nvPr>
            <p:ph type="body" sz="quarter" idx="32" hasCustomPrompt="1"/>
          </p:nvPr>
        </p:nvSpPr>
        <p:spPr>
          <a:xfrm>
            <a:off x="36396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05260193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5 GRAFIKON egymás MELLETT - ninc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23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24" name="Szöveg helye 4"/>
          <p:cNvSpPr>
            <a:spLocks noGrp="1"/>
          </p:cNvSpPr>
          <p:nvPr>
            <p:ph type="body" sz="quarter" idx="33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22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200"/>
            <a:ext cx="16200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30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5570539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1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019600" y="1285200"/>
            <a:ext cx="16200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32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2019600" y="5570539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3" name="Diagram helye 4"/>
          <p:cNvSpPr>
            <a:spLocks noGrp="1"/>
          </p:cNvSpPr>
          <p:nvPr>
            <p:ph type="chart" sz="quarter" idx="24"/>
          </p:nvPr>
        </p:nvSpPr>
        <p:spPr>
          <a:xfrm>
            <a:off x="5504400" y="1285200"/>
            <a:ext cx="16200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34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5504400" y="5569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5" name="Diagram helye 4"/>
          <p:cNvSpPr>
            <a:spLocks noGrp="1"/>
          </p:cNvSpPr>
          <p:nvPr>
            <p:ph type="chart" sz="quarter" idx="28"/>
          </p:nvPr>
        </p:nvSpPr>
        <p:spPr>
          <a:xfrm>
            <a:off x="7246800" y="1285200"/>
            <a:ext cx="16200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36" name="Text Placeholder 9"/>
          <p:cNvSpPr>
            <a:spLocks noGrp="1"/>
          </p:cNvSpPr>
          <p:nvPr>
            <p:ph type="body" sz="quarter" idx="29" hasCustomPrompt="1"/>
          </p:nvPr>
        </p:nvSpPr>
        <p:spPr>
          <a:xfrm>
            <a:off x="7246800" y="5569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7" name="Diagram helye 4"/>
          <p:cNvSpPr>
            <a:spLocks noGrp="1"/>
          </p:cNvSpPr>
          <p:nvPr>
            <p:ph type="chart" sz="quarter" idx="30"/>
          </p:nvPr>
        </p:nvSpPr>
        <p:spPr>
          <a:xfrm>
            <a:off x="3762000" y="1285200"/>
            <a:ext cx="16200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38" name="Text Placeholder 9"/>
          <p:cNvSpPr>
            <a:spLocks noGrp="1"/>
          </p:cNvSpPr>
          <p:nvPr>
            <p:ph type="body" sz="quarter" idx="31" hasCustomPrompt="1"/>
          </p:nvPr>
        </p:nvSpPr>
        <p:spPr>
          <a:xfrm>
            <a:off x="3762000" y="5570538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9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1897200" cy="758861"/>
          </a:xfrm>
          <a:prstGeom prst="rect">
            <a:avLst/>
          </a:prstGeom>
        </p:spPr>
        <p:txBody>
          <a:bodyPr lIns="2772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40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8972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41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53820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42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71244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43" name="Text Placeholder 9"/>
          <p:cNvSpPr>
            <a:spLocks noGrp="1"/>
          </p:cNvSpPr>
          <p:nvPr>
            <p:ph type="body" sz="quarter" idx="32" hasCustomPrompt="1"/>
          </p:nvPr>
        </p:nvSpPr>
        <p:spPr>
          <a:xfrm>
            <a:off x="36396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42922621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OSSZÚCÍMKÉS 5 GRAFIKON egymás MELLETT - ninc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200"/>
            <a:ext cx="390525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5570539"/>
            <a:ext cx="3906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2" name="Diagram helye 4"/>
          <p:cNvSpPr>
            <a:spLocks noGrp="1"/>
          </p:cNvSpPr>
          <p:nvPr>
            <p:ph type="chart" sz="quarter" idx="22"/>
          </p:nvPr>
        </p:nvSpPr>
        <p:spPr>
          <a:xfrm>
            <a:off x="4309200" y="1285200"/>
            <a:ext cx="10476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1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15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4309200" y="5570539"/>
            <a:ext cx="1047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0" name="Diagram helye 4"/>
          <p:cNvSpPr>
            <a:spLocks noGrp="1"/>
          </p:cNvSpPr>
          <p:nvPr>
            <p:ph type="chart" sz="quarter" idx="24"/>
          </p:nvPr>
        </p:nvSpPr>
        <p:spPr>
          <a:xfrm>
            <a:off x="6652800" y="1285200"/>
            <a:ext cx="10476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1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6652800" y="5569200"/>
            <a:ext cx="1047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8" name="Diagram helye 4"/>
          <p:cNvSpPr>
            <a:spLocks noGrp="1"/>
          </p:cNvSpPr>
          <p:nvPr>
            <p:ph type="chart" sz="quarter" idx="28"/>
          </p:nvPr>
        </p:nvSpPr>
        <p:spPr>
          <a:xfrm>
            <a:off x="7819200" y="1285200"/>
            <a:ext cx="10476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1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19" name="Text Placeholder 9"/>
          <p:cNvSpPr>
            <a:spLocks noGrp="1"/>
          </p:cNvSpPr>
          <p:nvPr>
            <p:ph type="body" sz="quarter" idx="29" hasCustomPrompt="1"/>
          </p:nvPr>
        </p:nvSpPr>
        <p:spPr>
          <a:xfrm>
            <a:off x="7819200" y="5569200"/>
            <a:ext cx="1047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20" name="Diagram helye 4"/>
          <p:cNvSpPr>
            <a:spLocks noGrp="1"/>
          </p:cNvSpPr>
          <p:nvPr>
            <p:ph type="chart" sz="quarter" idx="30"/>
          </p:nvPr>
        </p:nvSpPr>
        <p:spPr>
          <a:xfrm>
            <a:off x="5468400" y="1285200"/>
            <a:ext cx="10476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1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1" name="Text Placeholder 9"/>
          <p:cNvSpPr>
            <a:spLocks noGrp="1"/>
          </p:cNvSpPr>
          <p:nvPr>
            <p:ph type="body" sz="quarter" idx="31" hasCustomPrompt="1"/>
          </p:nvPr>
        </p:nvSpPr>
        <p:spPr>
          <a:xfrm>
            <a:off x="5468400" y="5570538"/>
            <a:ext cx="1047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4183200" cy="758861"/>
          </a:xfrm>
          <a:prstGeom prst="rect">
            <a:avLst/>
          </a:prstGeom>
        </p:spPr>
        <p:txBody>
          <a:bodyPr lIns="2772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6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183200" y="1033200"/>
            <a:ext cx="1173600" cy="758861"/>
          </a:xfrm>
          <a:prstGeom prst="rect">
            <a:avLst/>
          </a:prstGeom>
        </p:spPr>
        <p:txBody>
          <a:bodyPr lIns="1260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3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6530400" y="1033200"/>
            <a:ext cx="11700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7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7700400" y="1033200"/>
            <a:ext cx="1166400" cy="758861"/>
          </a:xfrm>
          <a:prstGeom prst="rect">
            <a:avLst/>
          </a:prstGeom>
        </p:spPr>
        <p:txBody>
          <a:bodyPr lIns="1188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2" name="Text Placeholder 9"/>
          <p:cNvSpPr>
            <a:spLocks noGrp="1"/>
          </p:cNvSpPr>
          <p:nvPr>
            <p:ph type="body" sz="quarter" idx="32" hasCustomPrompt="1"/>
          </p:nvPr>
        </p:nvSpPr>
        <p:spPr>
          <a:xfrm>
            <a:off x="5356800" y="1033200"/>
            <a:ext cx="11736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88943860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HOSSZÚCÍMKÉS 5 GRAFIKON egymás MELLETT - ninc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23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24" name="Szöveg helye 4"/>
          <p:cNvSpPr>
            <a:spLocks noGrp="1"/>
          </p:cNvSpPr>
          <p:nvPr>
            <p:ph type="body" sz="quarter" idx="33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2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200"/>
            <a:ext cx="390525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6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5570539"/>
            <a:ext cx="3906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7" name="Diagram helye 4"/>
          <p:cNvSpPr>
            <a:spLocks noGrp="1"/>
          </p:cNvSpPr>
          <p:nvPr>
            <p:ph type="chart" sz="quarter" idx="22"/>
          </p:nvPr>
        </p:nvSpPr>
        <p:spPr>
          <a:xfrm>
            <a:off x="4309200" y="1285200"/>
            <a:ext cx="10476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1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8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4309200" y="5570539"/>
            <a:ext cx="1047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9" name="Diagram helye 4"/>
          <p:cNvSpPr>
            <a:spLocks noGrp="1"/>
          </p:cNvSpPr>
          <p:nvPr>
            <p:ph type="chart" sz="quarter" idx="24"/>
          </p:nvPr>
        </p:nvSpPr>
        <p:spPr>
          <a:xfrm>
            <a:off x="6652800" y="1285200"/>
            <a:ext cx="10476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1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30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6652800" y="5569200"/>
            <a:ext cx="1047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1" name="Diagram helye 4"/>
          <p:cNvSpPr>
            <a:spLocks noGrp="1"/>
          </p:cNvSpPr>
          <p:nvPr>
            <p:ph type="chart" sz="quarter" idx="28"/>
          </p:nvPr>
        </p:nvSpPr>
        <p:spPr>
          <a:xfrm>
            <a:off x="7819200" y="1285200"/>
            <a:ext cx="10476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1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32" name="Text Placeholder 9"/>
          <p:cNvSpPr>
            <a:spLocks noGrp="1"/>
          </p:cNvSpPr>
          <p:nvPr>
            <p:ph type="body" sz="quarter" idx="29" hasCustomPrompt="1"/>
          </p:nvPr>
        </p:nvSpPr>
        <p:spPr>
          <a:xfrm>
            <a:off x="7819200" y="5569200"/>
            <a:ext cx="1047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33" name="Diagram helye 4"/>
          <p:cNvSpPr>
            <a:spLocks noGrp="1"/>
          </p:cNvSpPr>
          <p:nvPr>
            <p:ph type="chart" sz="quarter" idx="30"/>
          </p:nvPr>
        </p:nvSpPr>
        <p:spPr>
          <a:xfrm>
            <a:off x="5468400" y="1285200"/>
            <a:ext cx="10476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1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34" name="Text Placeholder 9"/>
          <p:cNvSpPr>
            <a:spLocks noGrp="1"/>
          </p:cNvSpPr>
          <p:nvPr>
            <p:ph type="body" sz="quarter" idx="31" hasCustomPrompt="1"/>
          </p:nvPr>
        </p:nvSpPr>
        <p:spPr>
          <a:xfrm>
            <a:off x="5468400" y="5570538"/>
            <a:ext cx="1047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5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4183200" cy="758861"/>
          </a:xfrm>
          <a:prstGeom prst="rect">
            <a:avLst/>
          </a:prstGeom>
        </p:spPr>
        <p:txBody>
          <a:bodyPr lIns="2772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6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183200" y="1033200"/>
            <a:ext cx="1173600" cy="758861"/>
          </a:xfrm>
          <a:prstGeom prst="rect">
            <a:avLst/>
          </a:prstGeom>
        </p:spPr>
        <p:txBody>
          <a:bodyPr lIns="1260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7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6530400" y="1033200"/>
            <a:ext cx="11700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8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7700400" y="1033200"/>
            <a:ext cx="1166400" cy="758861"/>
          </a:xfrm>
          <a:prstGeom prst="rect">
            <a:avLst/>
          </a:prstGeom>
        </p:spPr>
        <p:txBody>
          <a:bodyPr lIns="1188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9" name="Text Placeholder 9"/>
          <p:cNvSpPr>
            <a:spLocks noGrp="1"/>
          </p:cNvSpPr>
          <p:nvPr>
            <p:ph type="body" sz="quarter" idx="32" hasCustomPrompt="1"/>
          </p:nvPr>
        </p:nvSpPr>
        <p:spPr>
          <a:xfrm>
            <a:off x="5356800" y="1033200"/>
            <a:ext cx="11736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16303191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 GRAFIKON egymás MELLETT - alatta 5HASÁBO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200"/>
            <a:ext cx="85896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 dirty="0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28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3470400"/>
            <a:ext cx="1897200" cy="2080800"/>
          </a:xfrm>
          <a:prstGeom prst="rect">
            <a:avLst/>
          </a:prstGeom>
        </p:spPr>
        <p:txBody>
          <a:bodyPr lIns="2772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smtClean="0"/>
              <a:t>Harmadik szint</a:t>
            </a:r>
            <a:endParaRPr lang="en-US" dirty="0" smtClean="0"/>
          </a:p>
        </p:txBody>
      </p:sp>
      <p:sp>
        <p:nvSpPr>
          <p:cNvPr id="29" name="Content Placeholder 6"/>
          <p:cNvSpPr>
            <a:spLocks noGrp="1"/>
          </p:cNvSpPr>
          <p:nvPr>
            <p:ph sz="quarter" idx="33" hasCustomPrompt="1"/>
          </p:nvPr>
        </p:nvSpPr>
        <p:spPr>
          <a:xfrm>
            <a:off x="1897200" y="3470400"/>
            <a:ext cx="1742400" cy="2080800"/>
          </a:xfrm>
          <a:prstGeom prst="rect">
            <a:avLst/>
          </a:prstGeom>
        </p:spPr>
        <p:txBody>
          <a:bodyPr lIns="1188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</p:txBody>
      </p:sp>
      <p:sp>
        <p:nvSpPr>
          <p:cNvPr id="30" name="Content Placeholder 6"/>
          <p:cNvSpPr>
            <a:spLocks noGrp="1"/>
          </p:cNvSpPr>
          <p:nvPr>
            <p:ph sz="quarter" idx="34" hasCustomPrompt="1"/>
          </p:nvPr>
        </p:nvSpPr>
        <p:spPr>
          <a:xfrm>
            <a:off x="3639600" y="3470400"/>
            <a:ext cx="1742400" cy="2080800"/>
          </a:xfrm>
          <a:prstGeom prst="rect">
            <a:avLst/>
          </a:prstGeom>
        </p:spPr>
        <p:txBody>
          <a:bodyPr lIns="1152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smtClean="0"/>
              <a:t>Harmadik szint</a:t>
            </a:r>
            <a:endParaRPr lang="en-US" dirty="0" smtClean="0"/>
          </a:p>
        </p:txBody>
      </p:sp>
      <p:sp>
        <p:nvSpPr>
          <p:cNvPr id="31" name="Content Placeholder 6"/>
          <p:cNvSpPr>
            <a:spLocks noGrp="1"/>
          </p:cNvSpPr>
          <p:nvPr>
            <p:ph sz="quarter" idx="35" hasCustomPrompt="1"/>
          </p:nvPr>
        </p:nvSpPr>
        <p:spPr>
          <a:xfrm>
            <a:off x="5382000" y="3470400"/>
            <a:ext cx="1742400" cy="2080800"/>
          </a:xfrm>
          <a:prstGeom prst="rect">
            <a:avLst/>
          </a:prstGeom>
        </p:spPr>
        <p:txBody>
          <a:bodyPr lIns="1188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smtClean="0"/>
              <a:t>Harmadik szint</a:t>
            </a:r>
            <a:endParaRPr lang="en-US" dirty="0" smtClean="0"/>
          </a:p>
        </p:txBody>
      </p:sp>
      <p:sp>
        <p:nvSpPr>
          <p:cNvPr id="32" name="Content Placeholder 6"/>
          <p:cNvSpPr>
            <a:spLocks noGrp="1"/>
          </p:cNvSpPr>
          <p:nvPr>
            <p:ph sz="quarter" idx="36" hasCustomPrompt="1"/>
          </p:nvPr>
        </p:nvSpPr>
        <p:spPr>
          <a:xfrm>
            <a:off x="7124400" y="3470400"/>
            <a:ext cx="1742400" cy="2080800"/>
          </a:xfrm>
          <a:prstGeom prst="rect">
            <a:avLst/>
          </a:prstGeom>
        </p:spPr>
        <p:txBody>
          <a:bodyPr lIns="1188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smtClean="0"/>
              <a:t>Harmadik szint</a:t>
            </a:r>
            <a:endParaRPr lang="en-US" dirty="0" smtClean="0"/>
          </a:p>
        </p:txBody>
      </p:sp>
      <p:sp>
        <p:nvSpPr>
          <p:cNvPr id="39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019600" y="1285200"/>
            <a:ext cx="16200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40" name="Diagram helye 4"/>
          <p:cNvSpPr>
            <a:spLocks noGrp="1"/>
          </p:cNvSpPr>
          <p:nvPr>
            <p:ph type="chart" sz="quarter" idx="24"/>
          </p:nvPr>
        </p:nvSpPr>
        <p:spPr>
          <a:xfrm>
            <a:off x="5504400" y="1285200"/>
            <a:ext cx="16200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41" name="Diagram helye 4"/>
          <p:cNvSpPr>
            <a:spLocks noGrp="1"/>
          </p:cNvSpPr>
          <p:nvPr>
            <p:ph type="chart" sz="quarter" idx="28"/>
          </p:nvPr>
        </p:nvSpPr>
        <p:spPr>
          <a:xfrm>
            <a:off x="7246800" y="1285200"/>
            <a:ext cx="16200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42" name="Diagram helye 4"/>
          <p:cNvSpPr>
            <a:spLocks noGrp="1"/>
          </p:cNvSpPr>
          <p:nvPr>
            <p:ph type="chart" sz="quarter" idx="30"/>
          </p:nvPr>
        </p:nvSpPr>
        <p:spPr>
          <a:xfrm>
            <a:off x="3762000" y="1285200"/>
            <a:ext cx="16200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3103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5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2019600" y="3103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5504400" y="3103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9" name="Text Placeholder 9"/>
          <p:cNvSpPr>
            <a:spLocks noGrp="1"/>
          </p:cNvSpPr>
          <p:nvPr>
            <p:ph type="body" sz="quarter" idx="29" hasCustomPrompt="1"/>
          </p:nvPr>
        </p:nvSpPr>
        <p:spPr>
          <a:xfrm>
            <a:off x="7246800" y="3103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21" name="Text Placeholder 9"/>
          <p:cNvSpPr>
            <a:spLocks noGrp="1"/>
          </p:cNvSpPr>
          <p:nvPr>
            <p:ph type="body" sz="quarter" idx="31" hasCustomPrompt="1"/>
          </p:nvPr>
        </p:nvSpPr>
        <p:spPr>
          <a:xfrm>
            <a:off x="3762000" y="3103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3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1897200" cy="758861"/>
          </a:xfrm>
          <a:prstGeom prst="rect">
            <a:avLst/>
          </a:prstGeom>
        </p:spPr>
        <p:txBody>
          <a:bodyPr lIns="2772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4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8972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5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53820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6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71244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7" name="Text Placeholder 9"/>
          <p:cNvSpPr>
            <a:spLocks noGrp="1"/>
          </p:cNvSpPr>
          <p:nvPr>
            <p:ph type="body" sz="quarter" idx="32" hasCustomPrompt="1"/>
          </p:nvPr>
        </p:nvSpPr>
        <p:spPr>
          <a:xfrm>
            <a:off x="36396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66162993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5 GRAFIKON egymás MELLETT - alatta 5HASÁBO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33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34" name="Szöveg helye 4"/>
          <p:cNvSpPr>
            <a:spLocks noGrp="1"/>
          </p:cNvSpPr>
          <p:nvPr>
            <p:ph type="body" sz="quarter" idx="37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3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200"/>
            <a:ext cx="85896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 dirty="0"/>
          </a:p>
        </p:txBody>
      </p:sp>
      <p:sp>
        <p:nvSpPr>
          <p:cNvPr id="36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3470400"/>
            <a:ext cx="1897200" cy="2080800"/>
          </a:xfrm>
          <a:prstGeom prst="rect">
            <a:avLst/>
          </a:prstGeom>
        </p:spPr>
        <p:txBody>
          <a:bodyPr lIns="2772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smtClean="0"/>
              <a:t>Harmadik szint</a:t>
            </a:r>
            <a:endParaRPr lang="en-US" dirty="0" smtClean="0"/>
          </a:p>
        </p:txBody>
      </p:sp>
      <p:sp>
        <p:nvSpPr>
          <p:cNvPr id="37" name="Content Placeholder 6"/>
          <p:cNvSpPr>
            <a:spLocks noGrp="1"/>
          </p:cNvSpPr>
          <p:nvPr>
            <p:ph sz="quarter" idx="33" hasCustomPrompt="1"/>
          </p:nvPr>
        </p:nvSpPr>
        <p:spPr>
          <a:xfrm>
            <a:off x="1897200" y="3470400"/>
            <a:ext cx="1742400" cy="2080800"/>
          </a:xfrm>
          <a:prstGeom prst="rect">
            <a:avLst/>
          </a:prstGeom>
        </p:spPr>
        <p:txBody>
          <a:bodyPr lIns="1188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</p:txBody>
      </p:sp>
      <p:sp>
        <p:nvSpPr>
          <p:cNvPr id="38" name="Content Placeholder 6"/>
          <p:cNvSpPr>
            <a:spLocks noGrp="1"/>
          </p:cNvSpPr>
          <p:nvPr>
            <p:ph sz="quarter" idx="34" hasCustomPrompt="1"/>
          </p:nvPr>
        </p:nvSpPr>
        <p:spPr>
          <a:xfrm>
            <a:off x="3639600" y="3470400"/>
            <a:ext cx="1742400" cy="2080800"/>
          </a:xfrm>
          <a:prstGeom prst="rect">
            <a:avLst/>
          </a:prstGeom>
        </p:spPr>
        <p:txBody>
          <a:bodyPr lIns="1152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smtClean="0"/>
              <a:t>Harmadik szint</a:t>
            </a:r>
            <a:endParaRPr lang="en-US" dirty="0" smtClean="0"/>
          </a:p>
        </p:txBody>
      </p:sp>
      <p:sp>
        <p:nvSpPr>
          <p:cNvPr id="39" name="Content Placeholder 6"/>
          <p:cNvSpPr>
            <a:spLocks noGrp="1"/>
          </p:cNvSpPr>
          <p:nvPr>
            <p:ph sz="quarter" idx="35" hasCustomPrompt="1"/>
          </p:nvPr>
        </p:nvSpPr>
        <p:spPr>
          <a:xfrm>
            <a:off x="5382000" y="3470400"/>
            <a:ext cx="1742400" cy="2080800"/>
          </a:xfrm>
          <a:prstGeom prst="rect">
            <a:avLst/>
          </a:prstGeom>
        </p:spPr>
        <p:txBody>
          <a:bodyPr lIns="1188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smtClean="0"/>
              <a:t>Harmadik szint</a:t>
            </a:r>
            <a:endParaRPr lang="en-US" dirty="0" smtClean="0"/>
          </a:p>
        </p:txBody>
      </p:sp>
      <p:sp>
        <p:nvSpPr>
          <p:cNvPr id="40" name="Content Placeholder 6"/>
          <p:cNvSpPr>
            <a:spLocks noGrp="1"/>
          </p:cNvSpPr>
          <p:nvPr>
            <p:ph sz="quarter" idx="36" hasCustomPrompt="1"/>
          </p:nvPr>
        </p:nvSpPr>
        <p:spPr>
          <a:xfrm>
            <a:off x="7124400" y="3470400"/>
            <a:ext cx="1742400" cy="2080800"/>
          </a:xfrm>
          <a:prstGeom prst="rect">
            <a:avLst/>
          </a:prstGeom>
        </p:spPr>
        <p:txBody>
          <a:bodyPr lIns="1188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smtClean="0"/>
              <a:t>Harmadik szint</a:t>
            </a:r>
            <a:endParaRPr lang="en-US" dirty="0" smtClean="0"/>
          </a:p>
        </p:txBody>
      </p:sp>
      <p:sp>
        <p:nvSpPr>
          <p:cNvPr id="41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019600" y="1285200"/>
            <a:ext cx="16200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42" name="Diagram helye 4"/>
          <p:cNvSpPr>
            <a:spLocks noGrp="1"/>
          </p:cNvSpPr>
          <p:nvPr>
            <p:ph type="chart" sz="quarter" idx="24"/>
          </p:nvPr>
        </p:nvSpPr>
        <p:spPr>
          <a:xfrm>
            <a:off x="5504400" y="1285200"/>
            <a:ext cx="16200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43" name="Diagram helye 4"/>
          <p:cNvSpPr>
            <a:spLocks noGrp="1"/>
          </p:cNvSpPr>
          <p:nvPr>
            <p:ph type="chart" sz="quarter" idx="28"/>
          </p:nvPr>
        </p:nvSpPr>
        <p:spPr>
          <a:xfrm>
            <a:off x="7246800" y="1285200"/>
            <a:ext cx="16200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44" name="Diagram helye 4"/>
          <p:cNvSpPr>
            <a:spLocks noGrp="1"/>
          </p:cNvSpPr>
          <p:nvPr>
            <p:ph type="chart" sz="quarter" idx="30"/>
          </p:nvPr>
        </p:nvSpPr>
        <p:spPr>
          <a:xfrm>
            <a:off x="3762000" y="1285200"/>
            <a:ext cx="16200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45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3103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46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2019600" y="3103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47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5504400" y="3103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48" name="Text Placeholder 9"/>
          <p:cNvSpPr>
            <a:spLocks noGrp="1"/>
          </p:cNvSpPr>
          <p:nvPr>
            <p:ph type="body" sz="quarter" idx="29" hasCustomPrompt="1"/>
          </p:nvPr>
        </p:nvSpPr>
        <p:spPr>
          <a:xfrm>
            <a:off x="7246800" y="3103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49" name="Text Placeholder 9"/>
          <p:cNvSpPr>
            <a:spLocks noGrp="1"/>
          </p:cNvSpPr>
          <p:nvPr>
            <p:ph type="body" sz="quarter" idx="31" hasCustomPrompt="1"/>
          </p:nvPr>
        </p:nvSpPr>
        <p:spPr>
          <a:xfrm>
            <a:off x="3762000" y="3103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50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1897200" cy="758861"/>
          </a:xfrm>
          <a:prstGeom prst="rect">
            <a:avLst/>
          </a:prstGeom>
        </p:spPr>
        <p:txBody>
          <a:bodyPr lIns="2772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51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8972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52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53820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53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71244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54" name="Text Placeholder 9"/>
          <p:cNvSpPr>
            <a:spLocks noGrp="1"/>
          </p:cNvSpPr>
          <p:nvPr>
            <p:ph type="body" sz="quarter" idx="32" hasCustomPrompt="1"/>
          </p:nvPr>
        </p:nvSpPr>
        <p:spPr>
          <a:xfrm>
            <a:off x="36396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73092557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 GRAFIKON egymás MELLETT - alatta 1HASÁBO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33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3470400"/>
            <a:ext cx="8866800" cy="2080800"/>
          </a:xfrm>
          <a:prstGeom prst="rect">
            <a:avLst/>
          </a:prstGeom>
        </p:spPr>
        <p:txBody>
          <a:bodyPr lIns="2772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smtClean="0"/>
              <a:t>Harmadik szint</a:t>
            </a:r>
          </a:p>
          <a:p>
            <a:pPr lvl="3"/>
            <a:r>
              <a:rPr lang="hu-HU" smtClean="0"/>
              <a:t>Negyedik szint</a:t>
            </a:r>
            <a:endParaRPr lang="en-US" smtClean="0"/>
          </a:p>
          <a:p>
            <a:pPr lvl="4"/>
            <a:r>
              <a:rPr lang="hu-HU" smtClean="0"/>
              <a:t>Ötödik szint</a:t>
            </a:r>
            <a:endParaRPr lang="en-US" dirty="0" smtClean="0"/>
          </a:p>
        </p:txBody>
      </p:sp>
      <p:sp>
        <p:nvSpPr>
          <p:cNvPr id="22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200"/>
            <a:ext cx="85896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 dirty="0"/>
          </a:p>
        </p:txBody>
      </p:sp>
      <p:sp>
        <p:nvSpPr>
          <p:cNvPr id="28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019600" y="1285200"/>
            <a:ext cx="16200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9" name="Diagram helye 4"/>
          <p:cNvSpPr>
            <a:spLocks noGrp="1"/>
          </p:cNvSpPr>
          <p:nvPr>
            <p:ph type="chart" sz="quarter" idx="24"/>
          </p:nvPr>
        </p:nvSpPr>
        <p:spPr>
          <a:xfrm>
            <a:off x="5504400" y="1285200"/>
            <a:ext cx="16200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30" name="Diagram helye 4"/>
          <p:cNvSpPr>
            <a:spLocks noGrp="1"/>
          </p:cNvSpPr>
          <p:nvPr>
            <p:ph type="chart" sz="quarter" idx="28"/>
          </p:nvPr>
        </p:nvSpPr>
        <p:spPr>
          <a:xfrm>
            <a:off x="7246800" y="1285200"/>
            <a:ext cx="16200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31" name="Diagram helye 4"/>
          <p:cNvSpPr>
            <a:spLocks noGrp="1"/>
          </p:cNvSpPr>
          <p:nvPr>
            <p:ph type="chart" sz="quarter" idx="30"/>
          </p:nvPr>
        </p:nvSpPr>
        <p:spPr>
          <a:xfrm>
            <a:off x="3762000" y="1285200"/>
            <a:ext cx="16200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32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3103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4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2019600" y="3103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5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5504400" y="3103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6" name="Text Placeholder 9"/>
          <p:cNvSpPr>
            <a:spLocks noGrp="1"/>
          </p:cNvSpPr>
          <p:nvPr>
            <p:ph type="body" sz="quarter" idx="29" hasCustomPrompt="1"/>
          </p:nvPr>
        </p:nvSpPr>
        <p:spPr>
          <a:xfrm>
            <a:off x="7246800" y="3103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37" name="Text Placeholder 9"/>
          <p:cNvSpPr>
            <a:spLocks noGrp="1"/>
          </p:cNvSpPr>
          <p:nvPr>
            <p:ph type="body" sz="quarter" idx="31" hasCustomPrompt="1"/>
          </p:nvPr>
        </p:nvSpPr>
        <p:spPr>
          <a:xfrm>
            <a:off x="3762000" y="3103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8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1897200" cy="758861"/>
          </a:xfrm>
          <a:prstGeom prst="rect">
            <a:avLst/>
          </a:prstGeom>
        </p:spPr>
        <p:txBody>
          <a:bodyPr lIns="2772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9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8972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40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53820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41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71244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42" name="Text Placeholder 9"/>
          <p:cNvSpPr>
            <a:spLocks noGrp="1"/>
          </p:cNvSpPr>
          <p:nvPr>
            <p:ph type="body" sz="quarter" idx="32" hasCustomPrompt="1"/>
          </p:nvPr>
        </p:nvSpPr>
        <p:spPr>
          <a:xfrm>
            <a:off x="36396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33740859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5 GRAFIKON egymás MELLETT - alatta 1HASÁBO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2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28" name="Szöveg helye 4"/>
          <p:cNvSpPr>
            <a:spLocks noGrp="1"/>
          </p:cNvSpPr>
          <p:nvPr>
            <p:ph type="body" sz="quarter" idx="37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29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3470400"/>
            <a:ext cx="8866800" cy="2080800"/>
          </a:xfrm>
          <a:prstGeom prst="rect">
            <a:avLst/>
          </a:prstGeom>
        </p:spPr>
        <p:txBody>
          <a:bodyPr lIns="2772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smtClean="0"/>
              <a:t>Harmadik szint</a:t>
            </a:r>
          </a:p>
          <a:p>
            <a:pPr lvl="3"/>
            <a:r>
              <a:rPr lang="hu-HU" smtClean="0"/>
              <a:t>Negyedik szint</a:t>
            </a:r>
            <a:endParaRPr lang="en-US" smtClean="0"/>
          </a:p>
          <a:p>
            <a:pPr lvl="4"/>
            <a:r>
              <a:rPr lang="hu-HU" smtClean="0"/>
              <a:t>Ötödik szint</a:t>
            </a:r>
            <a:endParaRPr lang="en-US" dirty="0" smtClean="0"/>
          </a:p>
        </p:txBody>
      </p:sp>
      <p:sp>
        <p:nvSpPr>
          <p:cNvPr id="30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200"/>
            <a:ext cx="85896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 dirty="0"/>
          </a:p>
        </p:txBody>
      </p:sp>
      <p:sp>
        <p:nvSpPr>
          <p:cNvPr id="31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019600" y="1285200"/>
            <a:ext cx="16200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32" name="Diagram helye 4"/>
          <p:cNvSpPr>
            <a:spLocks noGrp="1"/>
          </p:cNvSpPr>
          <p:nvPr>
            <p:ph type="chart" sz="quarter" idx="24"/>
          </p:nvPr>
        </p:nvSpPr>
        <p:spPr>
          <a:xfrm>
            <a:off x="5504400" y="1285200"/>
            <a:ext cx="16200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34" name="Diagram helye 4"/>
          <p:cNvSpPr>
            <a:spLocks noGrp="1"/>
          </p:cNvSpPr>
          <p:nvPr>
            <p:ph type="chart" sz="quarter" idx="28"/>
          </p:nvPr>
        </p:nvSpPr>
        <p:spPr>
          <a:xfrm>
            <a:off x="7246800" y="1285200"/>
            <a:ext cx="16200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35" name="Diagram helye 4"/>
          <p:cNvSpPr>
            <a:spLocks noGrp="1"/>
          </p:cNvSpPr>
          <p:nvPr>
            <p:ph type="chart" sz="quarter" idx="30"/>
          </p:nvPr>
        </p:nvSpPr>
        <p:spPr>
          <a:xfrm>
            <a:off x="3762000" y="1285200"/>
            <a:ext cx="16200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36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3103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7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2019600" y="3103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8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5504400" y="3103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9" name="Text Placeholder 9"/>
          <p:cNvSpPr>
            <a:spLocks noGrp="1"/>
          </p:cNvSpPr>
          <p:nvPr>
            <p:ph type="body" sz="quarter" idx="29" hasCustomPrompt="1"/>
          </p:nvPr>
        </p:nvSpPr>
        <p:spPr>
          <a:xfrm>
            <a:off x="7246800" y="3103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40" name="Text Placeholder 9"/>
          <p:cNvSpPr>
            <a:spLocks noGrp="1"/>
          </p:cNvSpPr>
          <p:nvPr>
            <p:ph type="body" sz="quarter" idx="31" hasCustomPrompt="1"/>
          </p:nvPr>
        </p:nvSpPr>
        <p:spPr>
          <a:xfrm>
            <a:off x="3762000" y="3103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41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1897200" cy="758861"/>
          </a:xfrm>
          <a:prstGeom prst="rect">
            <a:avLst/>
          </a:prstGeom>
        </p:spPr>
        <p:txBody>
          <a:bodyPr lIns="2772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42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8972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43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53820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44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71244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45" name="Text Placeholder 9"/>
          <p:cNvSpPr>
            <a:spLocks noGrp="1"/>
          </p:cNvSpPr>
          <p:nvPr>
            <p:ph type="body" sz="quarter" idx="32" hasCustomPrompt="1"/>
          </p:nvPr>
        </p:nvSpPr>
        <p:spPr>
          <a:xfrm>
            <a:off x="36396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58181656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10J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solidFill>
            <a:schemeClr val="bg1">
              <a:lumMod val="85000"/>
            </a:schemeClr>
          </a:solidFill>
          <a:ln w="177800">
            <a:solidFill>
              <a:srgbClr val="F1002B"/>
            </a:solidFill>
          </a:ln>
        </p:spPr>
        <p:txBody>
          <a:bodyPr vert="horz" lIns="252000" tIns="0" rIns="277200" bIns="0" rtlCol="0" anchor="ctr" anchorCtr="0">
            <a:noAutofit/>
          </a:bodyPr>
          <a:lstStyle>
            <a:lvl1pPr>
              <a:defRPr lang="en-AU" sz="4800" b="1" baseline="0" dirty="0"/>
            </a:lvl1pPr>
          </a:lstStyle>
          <a:p>
            <a:pPr lvl="0"/>
            <a:r>
              <a:rPr lang="hu-HU" smtClean="0"/>
              <a:t>5 DIAGRAM/ OLDAL</a:t>
            </a:r>
            <a:endParaRPr lang="en-AU" dirty="0"/>
          </a:p>
        </p:txBody>
      </p:sp>
      <p:sp>
        <p:nvSpPr>
          <p:cNvPr id="5" name="Téglalap 4"/>
          <p:cNvSpPr>
            <a:spLocks noChangeAspect="1"/>
          </p:cNvSpPr>
          <p:nvPr userDrawn="1"/>
        </p:nvSpPr>
        <p:spPr>
          <a:xfrm>
            <a:off x="284400" y="3159015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prstClr val="white"/>
              </a:solidFill>
            </a:endParaRPr>
          </a:p>
        </p:txBody>
      </p:sp>
      <p:sp>
        <p:nvSpPr>
          <p:cNvPr id="7" name="Téglalap 6"/>
          <p:cNvSpPr>
            <a:spLocks noChangeAspect="1"/>
          </p:cNvSpPr>
          <p:nvPr userDrawn="1"/>
        </p:nvSpPr>
        <p:spPr>
          <a:xfrm>
            <a:off x="845790" y="3159015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prstClr val="white"/>
              </a:solidFill>
            </a:endParaRPr>
          </a:p>
        </p:txBody>
      </p:sp>
      <p:sp>
        <p:nvSpPr>
          <p:cNvPr id="8" name="Téglalap 7"/>
          <p:cNvSpPr>
            <a:spLocks noChangeAspect="1"/>
          </p:cNvSpPr>
          <p:nvPr userDrawn="1"/>
        </p:nvSpPr>
        <p:spPr>
          <a:xfrm>
            <a:off x="1407600" y="3159015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prstClr val="white"/>
              </a:solidFill>
            </a:endParaRPr>
          </a:p>
        </p:txBody>
      </p:sp>
      <p:sp>
        <p:nvSpPr>
          <p:cNvPr id="9" name="Téglalap 8"/>
          <p:cNvSpPr>
            <a:spLocks noChangeAspect="1"/>
          </p:cNvSpPr>
          <p:nvPr userDrawn="1"/>
        </p:nvSpPr>
        <p:spPr>
          <a:xfrm>
            <a:off x="1969200" y="3160800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prstClr val="white"/>
              </a:solidFill>
            </a:endParaRPr>
          </a:p>
        </p:txBody>
      </p:sp>
      <p:sp>
        <p:nvSpPr>
          <p:cNvPr id="10" name="Téglalap 9"/>
          <p:cNvSpPr>
            <a:spLocks noChangeAspect="1"/>
          </p:cNvSpPr>
          <p:nvPr userDrawn="1"/>
        </p:nvSpPr>
        <p:spPr>
          <a:xfrm>
            <a:off x="2530800" y="3160800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prstClr val="white"/>
              </a:solidFill>
            </a:endParaRPr>
          </a:p>
        </p:txBody>
      </p:sp>
      <p:graphicFrame>
        <p:nvGraphicFramePr>
          <p:cNvPr id="11" name="Diagram 10"/>
          <p:cNvGraphicFramePr/>
          <p:nvPr userDrawn="1">
            <p:extLst>
              <p:ext uri="{D42A27DB-BD31-4B8C-83A1-F6EECF244321}">
                <p14:modId xmlns:p14="http://schemas.microsoft.com/office/powerpoint/2010/main" val="1763214588"/>
              </p:ext>
            </p:extLst>
          </p:nvPr>
        </p:nvGraphicFramePr>
        <p:xfrm>
          <a:off x="284400" y="4187825"/>
          <a:ext cx="1052006" cy="14478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12" name="Diagram 11"/>
          <p:cNvGraphicFramePr/>
          <p:nvPr userDrawn="1">
            <p:extLst>
              <p:ext uri="{D42A27DB-BD31-4B8C-83A1-F6EECF244321}">
                <p14:modId xmlns:p14="http://schemas.microsoft.com/office/powerpoint/2010/main" val="1507151877"/>
              </p:ext>
            </p:extLst>
          </p:nvPr>
        </p:nvGraphicFramePr>
        <p:xfrm>
          <a:off x="1223628" y="4187825"/>
          <a:ext cx="1052006" cy="14478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13" name="Diagram 12"/>
          <p:cNvGraphicFramePr/>
          <p:nvPr userDrawn="1">
            <p:extLst>
              <p:ext uri="{D42A27DB-BD31-4B8C-83A1-F6EECF244321}">
                <p14:modId xmlns:p14="http://schemas.microsoft.com/office/powerpoint/2010/main" val="1410201916"/>
              </p:ext>
            </p:extLst>
          </p:nvPr>
        </p:nvGraphicFramePr>
        <p:xfrm>
          <a:off x="1856632" y="4203700"/>
          <a:ext cx="1052006" cy="14478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14" name="Diagram 13"/>
          <p:cNvGraphicFramePr/>
          <p:nvPr userDrawn="1">
            <p:extLst>
              <p:ext uri="{D42A27DB-BD31-4B8C-83A1-F6EECF244321}">
                <p14:modId xmlns:p14="http://schemas.microsoft.com/office/powerpoint/2010/main" val="3550625836"/>
              </p:ext>
            </p:extLst>
          </p:nvPr>
        </p:nvGraphicFramePr>
        <p:xfrm>
          <a:off x="2530800" y="4203700"/>
          <a:ext cx="1052006" cy="14478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15" name="Diagram 14"/>
          <p:cNvGraphicFramePr/>
          <p:nvPr userDrawn="1">
            <p:extLst>
              <p:ext uri="{D42A27DB-BD31-4B8C-83A1-F6EECF244321}">
                <p14:modId xmlns:p14="http://schemas.microsoft.com/office/powerpoint/2010/main" val="1510961543"/>
              </p:ext>
            </p:extLst>
          </p:nvPr>
        </p:nvGraphicFramePr>
        <p:xfrm>
          <a:off x="3209203" y="4187825"/>
          <a:ext cx="1052006" cy="14478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</p:spTree>
    <p:extLst>
      <p:ext uri="{BB962C8B-B14F-4D97-AF65-F5344CB8AC3E}">
        <p14:creationId xmlns:p14="http://schemas.microsoft.com/office/powerpoint/2010/main" val="265232682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 GRAFIKON egymás MELLETT SZÜRKE SÁV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Rectangle 88"/>
          <p:cNvSpPr/>
          <p:nvPr userDrawn="1"/>
        </p:nvSpPr>
        <p:spPr>
          <a:xfrm>
            <a:off x="277199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19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200"/>
            <a:ext cx="85896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24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1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019600" y="1285200"/>
            <a:ext cx="16200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5" name="Diagram helye 4"/>
          <p:cNvSpPr>
            <a:spLocks noGrp="1"/>
          </p:cNvSpPr>
          <p:nvPr>
            <p:ph type="chart" sz="quarter" idx="24"/>
          </p:nvPr>
        </p:nvSpPr>
        <p:spPr>
          <a:xfrm>
            <a:off x="5504400" y="1285200"/>
            <a:ext cx="16200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6" name="Diagram helye 4"/>
          <p:cNvSpPr>
            <a:spLocks noGrp="1"/>
          </p:cNvSpPr>
          <p:nvPr>
            <p:ph type="chart" sz="quarter" idx="28"/>
          </p:nvPr>
        </p:nvSpPr>
        <p:spPr>
          <a:xfrm>
            <a:off x="7246800" y="1285200"/>
            <a:ext cx="16200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7" name="Diagram helye 4"/>
          <p:cNvSpPr>
            <a:spLocks noGrp="1"/>
          </p:cNvSpPr>
          <p:nvPr>
            <p:ph type="chart" sz="quarter" idx="30"/>
          </p:nvPr>
        </p:nvSpPr>
        <p:spPr>
          <a:xfrm>
            <a:off x="3762000" y="1285200"/>
            <a:ext cx="16200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8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1897200" cy="758861"/>
          </a:xfrm>
          <a:prstGeom prst="rect">
            <a:avLst/>
          </a:prstGeom>
        </p:spPr>
        <p:txBody>
          <a:bodyPr lIns="2772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9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8972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0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53820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1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71244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2" name="Text Placeholder 9"/>
          <p:cNvSpPr>
            <a:spLocks noGrp="1"/>
          </p:cNvSpPr>
          <p:nvPr>
            <p:ph type="body" sz="quarter" idx="32" hasCustomPrompt="1"/>
          </p:nvPr>
        </p:nvSpPr>
        <p:spPr>
          <a:xfrm>
            <a:off x="36396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41191976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ORIZONTÁLIS FÉLOLDALAS GRAFIKON LENT, felette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3502800"/>
            <a:ext cx="8589600" cy="20484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8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2"/>
            <a:ext cx="9144000" cy="22572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 baseline="0"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3290400"/>
            <a:ext cx="88524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53485915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5 GRAFIKON egymás MELLETT SZÜRKE SÁV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9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21" name="Szöveg helye 4"/>
          <p:cNvSpPr>
            <a:spLocks noGrp="1"/>
          </p:cNvSpPr>
          <p:nvPr>
            <p:ph type="body" sz="quarter" idx="37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25" name="Rectangle 88"/>
          <p:cNvSpPr/>
          <p:nvPr userDrawn="1"/>
        </p:nvSpPr>
        <p:spPr>
          <a:xfrm>
            <a:off x="277200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26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200"/>
            <a:ext cx="85896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7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8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019600" y="1285200"/>
            <a:ext cx="16200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9" name="Diagram helye 4"/>
          <p:cNvSpPr>
            <a:spLocks noGrp="1"/>
          </p:cNvSpPr>
          <p:nvPr>
            <p:ph type="chart" sz="quarter" idx="24"/>
          </p:nvPr>
        </p:nvSpPr>
        <p:spPr>
          <a:xfrm>
            <a:off x="5504400" y="1285200"/>
            <a:ext cx="16200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30" name="Diagram helye 4"/>
          <p:cNvSpPr>
            <a:spLocks noGrp="1"/>
          </p:cNvSpPr>
          <p:nvPr>
            <p:ph type="chart" sz="quarter" idx="28"/>
          </p:nvPr>
        </p:nvSpPr>
        <p:spPr>
          <a:xfrm>
            <a:off x="7246800" y="1285200"/>
            <a:ext cx="16200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31" name="Diagram helye 4"/>
          <p:cNvSpPr>
            <a:spLocks noGrp="1"/>
          </p:cNvSpPr>
          <p:nvPr>
            <p:ph type="chart" sz="quarter" idx="30"/>
          </p:nvPr>
        </p:nvSpPr>
        <p:spPr>
          <a:xfrm>
            <a:off x="3762000" y="1285200"/>
            <a:ext cx="16200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37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1897200" cy="758861"/>
          </a:xfrm>
          <a:prstGeom prst="rect">
            <a:avLst/>
          </a:prstGeom>
        </p:spPr>
        <p:txBody>
          <a:bodyPr lIns="2772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8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8972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9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53820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40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71244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41" name="Text Placeholder 9"/>
          <p:cNvSpPr>
            <a:spLocks noGrp="1"/>
          </p:cNvSpPr>
          <p:nvPr>
            <p:ph type="body" sz="quarter" idx="32" hasCustomPrompt="1"/>
          </p:nvPr>
        </p:nvSpPr>
        <p:spPr>
          <a:xfrm>
            <a:off x="36396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3952529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4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 GRAFIKON egymás MELLETT alatta 5 külön lábjegyzettel SZÜRKE SÁV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Rectangle 88"/>
          <p:cNvSpPr/>
          <p:nvPr userDrawn="1"/>
        </p:nvSpPr>
        <p:spPr>
          <a:xfrm>
            <a:off x="277200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24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200"/>
            <a:ext cx="85896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8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019600" y="1285200"/>
            <a:ext cx="16200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9" name="Diagram helye 4"/>
          <p:cNvSpPr>
            <a:spLocks noGrp="1"/>
          </p:cNvSpPr>
          <p:nvPr>
            <p:ph type="chart" sz="quarter" idx="24"/>
          </p:nvPr>
        </p:nvSpPr>
        <p:spPr>
          <a:xfrm>
            <a:off x="5504400" y="1285200"/>
            <a:ext cx="16200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 dirty="0"/>
          </a:p>
        </p:txBody>
      </p:sp>
      <p:sp>
        <p:nvSpPr>
          <p:cNvPr id="30" name="Diagram helye 4"/>
          <p:cNvSpPr>
            <a:spLocks noGrp="1"/>
          </p:cNvSpPr>
          <p:nvPr>
            <p:ph type="chart" sz="quarter" idx="28"/>
          </p:nvPr>
        </p:nvSpPr>
        <p:spPr>
          <a:xfrm>
            <a:off x="7246800" y="1285200"/>
            <a:ext cx="16200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31" name="Diagram helye 4"/>
          <p:cNvSpPr>
            <a:spLocks noGrp="1"/>
          </p:cNvSpPr>
          <p:nvPr>
            <p:ph type="chart" sz="quarter" idx="30"/>
          </p:nvPr>
        </p:nvSpPr>
        <p:spPr>
          <a:xfrm>
            <a:off x="3762000" y="1285200"/>
            <a:ext cx="16200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32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1897200" cy="758861"/>
          </a:xfrm>
          <a:prstGeom prst="rect">
            <a:avLst/>
          </a:prstGeom>
        </p:spPr>
        <p:txBody>
          <a:bodyPr lIns="2772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3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8972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4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53820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5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71244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6" name="Text Placeholder 9"/>
          <p:cNvSpPr>
            <a:spLocks noGrp="1"/>
          </p:cNvSpPr>
          <p:nvPr>
            <p:ph type="body" sz="quarter" idx="32" hasCustomPrompt="1"/>
          </p:nvPr>
        </p:nvSpPr>
        <p:spPr>
          <a:xfrm>
            <a:off x="36396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5570539"/>
            <a:ext cx="1620000" cy="368301"/>
          </a:xfrm>
          <a:prstGeom prst="rect">
            <a:avLst/>
          </a:prstGeom>
        </p:spPr>
        <p:txBody>
          <a:bodyPr lIns="18000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1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2019600" y="5570539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5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5504400" y="5569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6" name="Text Placeholder 9"/>
          <p:cNvSpPr>
            <a:spLocks noGrp="1"/>
          </p:cNvSpPr>
          <p:nvPr>
            <p:ph type="body" sz="quarter" idx="29" hasCustomPrompt="1"/>
          </p:nvPr>
        </p:nvSpPr>
        <p:spPr>
          <a:xfrm>
            <a:off x="7246800" y="5569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7" name="Text Placeholder 9"/>
          <p:cNvSpPr>
            <a:spLocks noGrp="1"/>
          </p:cNvSpPr>
          <p:nvPr>
            <p:ph type="body" sz="quarter" idx="31" hasCustomPrompt="1"/>
          </p:nvPr>
        </p:nvSpPr>
        <p:spPr>
          <a:xfrm>
            <a:off x="3762000" y="5570538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97390994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4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5 GRAFIKON egymás MELLETT alatta 5 külön lábjegyzettel SZÜRKE SÁV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24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28" name="Szöveg helye 4"/>
          <p:cNvSpPr>
            <a:spLocks noGrp="1"/>
          </p:cNvSpPr>
          <p:nvPr>
            <p:ph type="body" sz="quarter" idx="37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29" name="Rectangle 88"/>
          <p:cNvSpPr/>
          <p:nvPr userDrawn="1"/>
        </p:nvSpPr>
        <p:spPr>
          <a:xfrm>
            <a:off x="277200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30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200"/>
            <a:ext cx="85896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31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019600" y="1285200"/>
            <a:ext cx="16200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32" name="Diagram helye 4"/>
          <p:cNvSpPr>
            <a:spLocks noGrp="1"/>
          </p:cNvSpPr>
          <p:nvPr>
            <p:ph type="chart" sz="quarter" idx="24"/>
          </p:nvPr>
        </p:nvSpPr>
        <p:spPr>
          <a:xfrm>
            <a:off x="5504400" y="1285200"/>
            <a:ext cx="16200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 dirty="0"/>
          </a:p>
        </p:txBody>
      </p:sp>
      <p:sp>
        <p:nvSpPr>
          <p:cNvPr id="33" name="Diagram helye 4"/>
          <p:cNvSpPr>
            <a:spLocks noGrp="1"/>
          </p:cNvSpPr>
          <p:nvPr>
            <p:ph type="chart" sz="quarter" idx="28"/>
          </p:nvPr>
        </p:nvSpPr>
        <p:spPr>
          <a:xfrm>
            <a:off x="7246800" y="1285200"/>
            <a:ext cx="16200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34" name="Diagram helye 4"/>
          <p:cNvSpPr>
            <a:spLocks noGrp="1"/>
          </p:cNvSpPr>
          <p:nvPr>
            <p:ph type="chart" sz="quarter" idx="30"/>
          </p:nvPr>
        </p:nvSpPr>
        <p:spPr>
          <a:xfrm>
            <a:off x="3762000" y="1285200"/>
            <a:ext cx="16200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35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1897200" cy="758861"/>
          </a:xfrm>
          <a:prstGeom prst="rect">
            <a:avLst/>
          </a:prstGeom>
        </p:spPr>
        <p:txBody>
          <a:bodyPr lIns="2772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6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8972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7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53820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8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71244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9" name="Text Placeholder 9"/>
          <p:cNvSpPr>
            <a:spLocks noGrp="1"/>
          </p:cNvSpPr>
          <p:nvPr>
            <p:ph type="body" sz="quarter" idx="32" hasCustomPrompt="1"/>
          </p:nvPr>
        </p:nvSpPr>
        <p:spPr>
          <a:xfrm>
            <a:off x="36396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40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5570539"/>
            <a:ext cx="1620000" cy="368301"/>
          </a:xfrm>
          <a:prstGeom prst="rect">
            <a:avLst/>
          </a:prstGeom>
        </p:spPr>
        <p:txBody>
          <a:bodyPr lIns="18000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41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2019600" y="5570539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42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5504400" y="5569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43" name="Text Placeholder 9"/>
          <p:cNvSpPr>
            <a:spLocks noGrp="1"/>
          </p:cNvSpPr>
          <p:nvPr>
            <p:ph type="body" sz="quarter" idx="29" hasCustomPrompt="1"/>
          </p:nvPr>
        </p:nvSpPr>
        <p:spPr>
          <a:xfrm>
            <a:off x="7246800" y="5569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44" name="Text Placeholder 9"/>
          <p:cNvSpPr>
            <a:spLocks noGrp="1"/>
          </p:cNvSpPr>
          <p:nvPr>
            <p:ph type="body" sz="quarter" idx="31" hasCustomPrompt="1"/>
          </p:nvPr>
        </p:nvSpPr>
        <p:spPr>
          <a:xfrm>
            <a:off x="3762000" y="5570538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69275410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4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OSSZÚCÍMKÉS 5 GRAFIKON egymás MELLETT - nincs szöveg SZÜRKE SÁV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" name="Rectangle 88"/>
          <p:cNvSpPr/>
          <p:nvPr userDrawn="1"/>
        </p:nvSpPr>
        <p:spPr>
          <a:xfrm>
            <a:off x="277200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9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200"/>
            <a:ext cx="390525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1" name="Diagram helye 4"/>
          <p:cNvSpPr>
            <a:spLocks noGrp="1"/>
          </p:cNvSpPr>
          <p:nvPr>
            <p:ph type="chart" sz="quarter" idx="22"/>
          </p:nvPr>
        </p:nvSpPr>
        <p:spPr>
          <a:xfrm>
            <a:off x="4309200" y="1285200"/>
            <a:ext cx="10476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1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5" name="Diagram helye 4"/>
          <p:cNvSpPr>
            <a:spLocks noGrp="1"/>
          </p:cNvSpPr>
          <p:nvPr>
            <p:ph type="chart" sz="quarter" idx="24"/>
          </p:nvPr>
        </p:nvSpPr>
        <p:spPr>
          <a:xfrm>
            <a:off x="6652800" y="1285200"/>
            <a:ext cx="10476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1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6" name="Diagram helye 4"/>
          <p:cNvSpPr>
            <a:spLocks noGrp="1"/>
          </p:cNvSpPr>
          <p:nvPr>
            <p:ph type="chart" sz="quarter" idx="28"/>
          </p:nvPr>
        </p:nvSpPr>
        <p:spPr>
          <a:xfrm>
            <a:off x="7819200" y="1285200"/>
            <a:ext cx="10476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1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7" name="Diagram helye 4"/>
          <p:cNvSpPr>
            <a:spLocks noGrp="1"/>
          </p:cNvSpPr>
          <p:nvPr>
            <p:ph type="chart" sz="quarter" idx="30"/>
          </p:nvPr>
        </p:nvSpPr>
        <p:spPr>
          <a:xfrm>
            <a:off x="5468400" y="1285200"/>
            <a:ext cx="10476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1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34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8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4183200" cy="758861"/>
          </a:xfrm>
          <a:prstGeom prst="rect">
            <a:avLst/>
          </a:prstGeom>
        </p:spPr>
        <p:txBody>
          <a:bodyPr lIns="2772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9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183200" y="1033200"/>
            <a:ext cx="1173600" cy="758861"/>
          </a:xfrm>
          <a:prstGeom prst="rect">
            <a:avLst/>
          </a:prstGeom>
        </p:spPr>
        <p:txBody>
          <a:bodyPr lIns="1260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0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6530400" y="1033200"/>
            <a:ext cx="11700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1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7700400" y="1033200"/>
            <a:ext cx="1166400" cy="758861"/>
          </a:xfrm>
          <a:prstGeom prst="rect">
            <a:avLst/>
          </a:prstGeom>
        </p:spPr>
        <p:txBody>
          <a:bodyPr lIns="1188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2" name="Text Placeholder 9"/>
          <p:cNvSpPr>
            <a:spLocks noGrp="1"/>
          </p:cNvSpPr>
          <p:nvPr>
            <p:ph type="body" sz="quarter" idx="32" hasCustomPrompt="1"/>
          </p:nvPr>
        </p:nvSpPr>
        <p:spPr>
          <a:xfrm>
            <a:off x="5356800" y="1033200"/>
            <a:ext cx="11736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89964117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4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HOSSZÚCÍMKÉS 5 GRAFIKON egymás MELLETT - nincs szöveg SZÜRKE SÁV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9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21" name="Szöveg helye 4"/>
          <p:cNvSpPr>
            <a:spLocks noGrp="1"/>
          </p:cNvSpPr>
          <p:nvPr>
            <p:ph type="body" sz="quarter" idx="37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25" name="Rectangle 88"/>
          <p:cNvSpPr/>
          <p:nvPr userDrawn="1"/>
        </p:nvSpPr>
        <p:spPr>
          <a:xfrm>
            <a:off x="277200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26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200"/>
            <a:ext cx="390525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7" name="Diagram helye 4"/>
          <p:cNvSpPr>
            <a:spLocks noGrp="1"/>
          </p:cNvSpPr>
          <p:nvPr>
            <p:ph type="chart" sz="quarter" idx="22"/>
          </p:nvPr>
        </p:nvSpPr>
        <p:spPr>
          <a:xfrm>
            <a:off x="4309200" y="1285200"/>
            <a:ext cx="10476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1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8" name="Diagram helye 4"/>
          <p:cNvSpPr>
            <a:spLocks noGrp="1"/>
          </p:cNvSpPr>
          <p:nvPr>
            <p:ph type="chart" sz="quarter" idx="24"/>
          </p:nvPr>
        </p:nvSpPr>
        <p:spPr>
          <a:xfrm>
            <a:off x="6652800" y="1285200"/>
            <a:ext cx="10476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1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9" name="Diagram helye 4"/>
          <p:cNvSpPr>
            <a:spLocks noGrp="1"/>
          </p:cNvSpPr>
          <p:nvPr>
            <p:ph type="chart" sz="quarter" idx="28"/>
          </p:nvPr>
        </p:nvSpPr>
        <p:spPr>
          <a:xfrm>
            <a:off x="7819200" y="1285200"/>
            <a:ext cx="10476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1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30" name="Diagram helye 4"/>
          <p:cNvSpPr>
            <a:spLocks noGrp="1"/>
          </p:cNvSpPr>
          <p:nvPr>
            <p:ph type="chart" sz="quarter" idx="30"/>
          </p:nvPr>
        </p:nvSpPr>
        <p:spPr>
          <a:xfrm>
            <a:off x="5468400" y="1285200"/>
            <a:ext cx="10476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1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31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2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4183200" cy="758861"/>
          </a:xfrm>
          <a:prstGeom prst="rect">
            <a:avLst/>
          </a:prstGeom>
        </p:spPr>
        <p:txBody>
          <a:bodyPr lIns="2772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3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183200" y="1033200"/>
            <a:ext cx="1173600" cy="758861"/>
          </a:xfrm>
          <a:prstGeom prst="rect">
            <a:avLst/>
          </a:prstGeom>
        </p:spPr>
        <p:txBody>
          <a:bodyPr lIns="1260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4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6530400" y="1033200"/>
            <a:ext cx="11700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5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7700400" y="1033200"/>
            <a:ext cx="1166400" cy="758861"/>
          </a:xfrm>
          <a:prstGeom prst="rect">
            <a:avLst/>
          </a:prstGeom>
        </p:spPr>
        <p:txBody>
          <a:bodyPr lIns="1188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6" name="Text Placeholder 9"/>
          <p:cNvSpPr>
            <a:spLocks noGrp="1"/>
          </p:cNvSpPr>
          <p:nvPr>
            <p:ph type="body" sz="quarter" idx="32" hasCustomPrompt="1"/>
          </p:nvPr>
        </p:nvSpPr>
        <p:spPr>
          <a:xfrm>
            <a:off x="5356800" y="1033200"/>
            <a:ext cx="11736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2645423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4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ELVÁLASZTÓLAP 3.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028703"/>
            <a:ext cx="8350249" cy="2400301"/>
          </a:xfrm>
          <a:solidFill>
            <a:srgbClr val="737373"/>
          </a:solidFill>
        </p:spPr>
        <p:txBody>
          <a:bodyPr lIns="252000" tIns="180000"/>
          <a:lstStyle>
            <a:lvl1pPr>
              <a:defRPr sz="4800" b="1" baseline="0">
                <a:solidFill>
                  <a:schemeClr val="bg1"/>
                </a:solidFill>
              </a:defRPr>
            </a:lvl1pPr>
          </a:lstStyle>
          <a:p>
            <a:r>
              <a:rPr lang="hu-HU" dirty="0" smtClean="0"/>
              <a:t>GRAFIKUS SZERKESZTŐ OLDAL RÁCCSAL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214551744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4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Single Object - Grey Box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roup 5"/>
          <p:cNvGrpSpPr/>
          <p:nvPr userDrawn="1"/>
        </p:nvGrpSpPr>
        <p:grpSpPr>
          <a:xfrm>
            <a:off x="-5837" y="-3160"/>
            <a:ext cx="9151455" cy="6861162"/>
            <a:chOff x="-5837" y="-3163"/>
            <a:chExt cx="9151455" cy="6861163"/>
          </a:xfrm>
        </p:grpSpPr>
        <p:cxnSp>
          <p:nvCxnSpPr>
            <p:cNvPr id="11" name="Straight Connector 7"/>
            <p:cNvCxnSpPr/>
            <p:nvPr/>
          </p:nvCxnSpPr>
          <p:spPr>
            <a:xfrm>
              <a:off x="534163" y="-3163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" name="Straight Connector 8"/>
            <p:cNvCxnSpPr/>
            <p:nvPr/>
          </p:nvCxnSpPr>
          <p:spPr>
            <a:xfrm>
              <a:off x="786163" y="-3163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Straight Connector 9"/>
            <p:cNvCxnSpPr/>
            <p:nvPr/>
          </p:nvCxnSpPr>
          <p:spPr>
            <a:xfrm>
              <a:off x="1038163" y="0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" name="Straight Connector 10"/>
            <p:cNvCxnSpPr/>
            <p:nvPr/>
          </p:nvCxnSpPr>
          <p:spPr>
            <a:xfrm>
              <a:off x="1291688" y="0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" name="Straight Connector 11"/>
            <p:cNvCxnSpPr/>
            <p:nvPr/>
          </p:nvCxnSpPr>
          <p:spPr>
            <a:xfrm>
              <a:off x="1542163" y="-3163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" name="Straight Connector 12"/>
            <p:cNvCxnSpPr/>
            <p:nvPr/>
          </p:nvCxnSpPr>
          <p:spPr>
            <a:xfrm>
              <a:off x="1794163" y="-3163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" name="Straight Connector 13"/>
            <p:cNvCxnSpPr/>
            <p:nvPr/>
          </p:nvCxnSpPr>
          <p:spPr>
            <a:xfrm>
              <a:off x="2046163" y="0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" name="Straight Connector 14"/>
            <p:cNvCxnSpPr/>
            <p:nvPr/>
          </p:nvCxnSpPr>
          <p:spPr>
            <a:xfrm>
              <a:off x="2299688" y="0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" name="Straight Connector 15"/>
            <p:cNvCxnSpPr/>
            <p:nvPr/>
          </p:nvCxnSpPr>
          <p:spPr>
            <a:xfrm>
              <a:off x="2548545" y="0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" name="Straight Connector 16"/>
            <p:cNvCxnSpPr/>
            <p:nvPr/>
          </p:nvCxnSpPr>
          <p:spPr>
            <a:xfrm>
              <a:off x="2800545" y="0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" name="Straight Connector 17"/>
            <p:cNvCxnSpPr/>
            <p:nvPr/>
          </p:nvCxnSpPr>
          <p:spPr>
            <a:xfrm>
              <a:off x="3052545" y="-3163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" name="Straight Connector 18"/>
            <p:cNvCxnSpPr/>
            <p:nvPr/>
          </p:nvCxnSpPr>
          <p:spPr>
            <a:xfrm>
              <a:off x="3306070" y="-3163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" name="Straight Connector 19"/>
            <p:cNvCxnSpPr/>
            <p:nvPr/>
          </p:nvCxnSpPr>
          <p:spPr>
            <a:xfrm>
              <a:off x="3556545" y="-3163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" name="Straight Connector 20"/>
            <p:cNvCxnSpPr/>
            <p:nvPr/>
          </p:nvCxnSpPr>
          <p:spPr>
            <a:xfrm>
              <a:off x="3808545" y="-3163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" name="Straight Connector 21"/>
            <p:cNvCxnSpPr/>
            <p:nvPr/>
          </p:nvCxnSpPr>
          <p:spPr>
            <a:xfrm>
              <a:off x="4060545" y="-3163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" name="Straight Connector 22"/>
            <p:cNvCxnSpPr/>
            <p:nvPr/>
          </p:nvCxnSpPr>
          <p:spPr>
            <a:xfrm>
              <a:off x="4314070" y="-3163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" name="Straight Connector 23"/>
            <p:cNvCxnSpPr/>
            <p:nvPr/>
          </p:nvCxnSpPr>
          <p:spPr>
            <a:xfrm>
              <a:off x="4567781" y="-3163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" name="Straight Connector 24"/>
            <p:cNvCxnSpPr/>
            <p:nvPr/>
          </p:nvCxnSpPr>
          <p:spPr>
            <a:xfrm>
              <a:off x="4819781" y="-3163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" name="Straight Connector 25"/>
            <p:cNvCxnSpPr/>
            <p:nvPr/>
          </p:nvCxnSpPr>
          <p:spPr>
            <a:xfrm>
              <a:off x="5071781" y="0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" name="Straight Connector 26"/>
            <p:cNvCxnSpPr/>
            <p:nvPr/>
          </p:nvCxnSpPr>
          <p:spPr>
            <a:xfrm>
              <a:off x="5325306" y="0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" name="Straight Connector 27"/>
            <p:cNvCxnSpPr/>
            <p:nvPr/>
          </p:nvCxnSpPr>
          <p:spPr>
            <a:xfrm>
              <a:off x="5575781" y="-3163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" name="Straight Connector 28"/>
            <p:cNvCxnSpPr/>
            <p:nvPr/>
          </p:nvCxnSpPr>
          <p:spPr>
            <a:xfrm>
              <a:off x="5827781" y="-3163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3" name="Straight Connector 29"/>
            <p:cNvCxnSpPr/>
            <p:nvPr/>
          </p:nvCxnSpPr>
          <p:spPr>
            <a:xfrm>
              <a:off x="6079781" y="0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4" name="Straight Connector 30"/>
            <p:cNvCxnSpPr/>
            <p:nvPr/>
          </p:nvCxnSpPr>
          <p:spPr>
            <a:xfrm>
              <a:off x="6333306" y="0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" name="Straight Connector 31"/>
            <p:cNvCxnSpPr/>
            <p:nvPr/>
          </p:nvCxnSpPr>
          <p:spPr>
            <a:xfrm>
              <a:off x="6582163" y="0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" name="Straight Connector 32"/>
            <p:cNvCxnSpPr/>
            <p:nvPr/>
          </p:nvCxnSpPr>
          <p:spPr>
            <a:xfrm>
              <a:off x="6834163" y="0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" name="Straight Connector 33"/>
            <p:cNvCxnSpPr/>
            <p:nvPr/>
          </p:nvCxnSpPr>
          <p:spPr>
            <a:xfrm>
              <a:off x="7086163" y="-3163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" name="Straight Connector 34"/>
            <p:cNvCxnSpPr/>
            <p:nvPr/>
          </p:nvCxnSpPr>
          <p:spPr>
            <a:xfrm>
              <a:off x="7339688" y="-3163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" name="Straight Connector 35"/>
            <p:cNvCxnSpPr/>
            <p:nvPr/>
          </p:nvCxnSpPr>
          <p:spPr>
            <a:xfrm>
              <a:off x="7590163" y="-3163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" name="Straight Connector 36"/>
            <p:cNvCxnSpPr/>
            <p:nvPr/>
          </p:nvCxnSpPr>
          <p:spPr>
            <a:xfrm>
              <a:off x="7842163" y="-3163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" name="Straight Connector 37"/>
            <p:cNvCxnSpPr/>
            <p:nvPr/>
          </p:nvCxnSpPr>
          <p:spPr>
            <a:xfrm>
              <a:off x="8094163" y="-3163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2" name="Straight Connector 38"/>
            <p:cNvCxnSpPr/>
            <p:nvPr/>
          </p:nvCxnSpPr>
          <p:spPr>
            <a:xfrm>
              <a:off x="8347688" y="-3163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3" name="Straight Connector 39"/>
            <p:cNvCxnSpPr/>
            <p:nvPr/>
          </p:nvCxnSpPr>
          <p:spPr>
            <a:xfrm>
              <a:off x="8598163" y="0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4" name="Straight Connector 40"/>
            <p:cNvCxnSpPr/>
            <p:nvPr/>
          </p:nvCxnSpPr>
          <p:spPr>
            <a:xfrm>
              <a:off x="8855075" y="0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" name="Straight Connector 41"/>
            <p:cNvCxnSpPr/>
            <p:nvPr/>
          </p:nvCxnSpPr>
          <p:spPr>
            <a:xfrm>
              <a:off x="286513" y="0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" name="Straight Connector 42"/>
            <p:cNvCxnSpPr/>
            <p:nvPr/>
          </p:nvCxnSpPr>
          <p:spPr>
            <a:xfrm>
              <a:off x="0" y="527837"/>
              <a:ext cx="9144000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" name="Straight Connector 43"/>
            <p:cNvCxnSpPr/>
            <p:nvPr/>
          </p:nvCxnSpPr>
          <p:spPr>
            <a:xfrm>
              <a:off x="1618" y="277012"/>
              <a:ext cx="9144000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" name="Straight Connector 44"/>
            <p:cNvCxnSpPr/>
            <p:nvPr/>
          </p:nvCxnSpPr>
          <p:spPr>
            <a:xfrm>
              <a:off x="1618" y="1031837"/>
              <a:ext cx="9138163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9" name="Straight Connector 45"/>
            <p:cNvCxnSpPr/>
            <p:nvPr/>
          </p:nvCxnSpPr>
          <p:spPr>
            <a:xfrm>
              <a:off x="0" y="781012"/>
              <a:ext cx="9145618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0" name="Straight Connector 46"/>
            <p:cNvCxnSpPr/>
            <p:nvPr/>
          </p:nvCxnSpPr>
          <p:spPr>
            <a:xfrm>
              <a:off x="1618" y="1535799"/>
              <a:ext cx="9136545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1" name="Straight Connector 47"/>
            <p:cNvCxnSpPr/>
            <p:nvPr/>
          </p:nvCxnSpPr>
          <p:spPr>
            <a:xfrm>
              <a:off x="0" y="1284974"/>
              <a:ext cx="9145618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2" name="Straight Connector 48"/>
            <p:cNvCxnSpPr/>
            <p:nvPr/>
          </p:nvCxnSpPr>
          <p:spPr>
            <a:xfrm>
              <a:off x="0" y="2039799"/>
              <a:ext cx="9144000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3" name="Straight Connector 49"/>
            <p:cNvCxnSpPr/>
            <p:nvPr/>
          </p:nvCxnSpPr>
          <p:spPr>
            <a:xfrm>
              <a:off x="0" y="1788974"/>
              <a:ext cx="9145618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4" name="Straight Connector 50"/>
            <p:cNvCxnSpPr/>
            <p:nvPr/>
          </p:nvCxnSpPr>
          <p:spPr>
            <a:xfrm>
              <a:off x="1618" y="2543875"/>
              <a:ext cx="9142382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Straight Connector 51"/>
            <p:cNvCxnSpPr/>
            <p:nvPr/>
          </p:nvCxnSpPr>
          <p:spPr>
            <a:xfrm>
              <a:off x="0" y="2293050"/>
              <a:ext cx="9145618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Straight Connector 52"/>
            <p:cNvCxnSpPr/>
            <p:nvPr/>
          </p:nvCxnSpPr>
          <p:spPr>
            <a:xfrm>
              <a:off x="0" y="3047875"/>
              <a:ext cx="9145618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" name="Straight Connector 53"/>
            <p:cNvCxnSpPr/>
            <p:nvPr/>
          </p:nvCxnSpPr>
          <p:spPr>
            <a:xfrm>
              <a:off x="0" y="2797050"/>
              <a:ext cx="9139781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" name="Straight Connector 54"/>
            <p:cNvCxnSpPr/>
            <p:nvPr/>
          </p:nvCxnSpPr>
          <p:spPr>
            <a:xfrm>
              <a:off x="1618" y="3551837"/>
              <a:ext cx="9144000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Straight Connector 55"/>
            <p:cNvCxnSpPr/>
            <p:nvPr/>
          </p:nvCxnSpPr>
          <p:spPr>
            <a:xfrm>
              <a:off x="1618" y="3301012"/>
              <a:ext cx="9138163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" name="Straight Connector 56"/>
            <p:cNvCxnSpPr/>
            <p:nvPr/>
          </p:nvCxnSpPr>
          <p:spPr>
            <a:xfrm>
              <a:off x="0" y="4055837"/>
              <a:ext cx="9144000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1" name="Straight Connector 57"/>
            <p:cNvCxnSpPr/>
            <p:nvPr/>
          </p:nvCxnSpPr>
          <p:spPr>
            <a:xfrm>
              <a:off x="1618" y="3805012"/>
              <a:ext cx="9144000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2" name="Straight Connector 58"/>
            <p:cNvCxnSpPr/>
            <p:nvPr/>
          </p:nvCxnSpPr>
          <p:spPr>
            <a:xfrm>
              <a:off x="1618" y="4307837"/>
              <a:ext cx="9144000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3" name="Straight Connector 59"/>
            <p:cNvCxnSpPr/>
            <p:nvPr/>
          </p:nvCxnSpPr>
          <p:spPr>
            <a:xfrm>
              <a:off x="0" y="4811837"/>
              <a:ext cx="9139781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4" name="Straight Connector 60"/>
            <p:cNvCxnSpPr/>
            <p:nvPr/>
          </p:nvCxnSpPr>
          <p:spPr>
            <a:xfrm>
              <a:off x="0" y="4561012"/>
              <a:ext cx="9138163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5" name="Straight Connector 61"/>
            <p:cNvCxnSpPr/>
            <p:nvPr/>
          </p:nvCxnSpPr>
          <p:spPr>
            <a:xfrm>
              <a:off x="0" y="5315799"/>
              <a:ext cx="9145618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" name="Straight Connector 62"/>
            <p:cNvCxnSpPr/>
            <p:nvPr userDrawn="1"/>
          </p:nvCxnSpPr>
          <p:spPr>
            <a:xfrm>
              <a:off x="-5837" y="5064974"/>
              <a:ext cx="9144000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7" name="Straight Connector 63"/>
            <p:cNvCxnSpPr/>
            <p:nvPr/>
          </p:nvCxnSpPr>
          <p:spPr>
            <a:xfrm>
              <a:off x="1618" y="5819799"/>
              <a:ext cx="9144000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" name="Straight Connector 64"/>
            <p:cNvCxnSpPr/>
            <p:nvPr/>
          </p:nvCxnSpPr>
          <p:spPr>
            <a:xfrm>
              <a:off x="0" y="5568974"/>
              <a:ext cx="9144000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" name="Straight Connector 65"/>
            <p:cNvCxnSpPr/>
            <p:nvPr/>
          </p:nvCxnSpPr>
          <p:spPr>
            <a:xfrm>
              <a:off x="0" y="6071837"/>
              <a:ext cx="9139781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0" name="Straight Connector 66"/>
            <p:cNvCxnSpPr/>
            <p:nvPr/>
          </p:nvCxnSpPr>
          <p:spPr>
            <a:xfrm>
              <a:off x="0" y="6323837"/>
              <a:ext cx="9138163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1" name="Straight Connector 67"/>
            <p:cNvCxnSpPr/>
            <p:nvPr/>
          </p:nvCxnSpPr>
          <p:spPr>
            <a:xfrm>
              <a:off x="-4219" y="6575837"/>
              <a:ext cx="9142382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8" name="Rectangle 88"/>
          <p:cNvSpPr/>
          <p:nvPr userDrawn="1"/>
        </p:nvSpPr>
        <p:spPr>
          <a:xfrm>
            <a:off x="285750" y="5064973"/>
            <a:ext cx="8569324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prstClr val="white"/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2"/>
            <a:ext cx="9144000" cy="4906998"/>
          </a:xfrm>
          <a:prstGeom prst="rect">
            <a:avLst/>
          </a:prstGeom>
        </p:spPr>
        <p:txBody>
          <a:bodyPr>
            <a:noAutofit/>
          </a:bodyPr>
          <a:lstStyle>
            <a:lvl1pPr>
              <a:defRPr b="1"/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292225" y="5570539"/>
            <a:ext cx="756285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>
              <a:defRPr sz="600" b="0"/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lvl="0"/>
            <a:r>
              <a:rPr lang="hu-HU" dirty="0" smtClean="0"/>
              <a:t>FORRÁS</a:t>
            </a:r>
            <a:r>
              <a:rPr lang="en-US" dirty="0" smtClean="0"/>
              <a:t>:</a:t>
            </a:r>
          </a:p>
        </p:txBody>
      </p:sp>
    </p:spTree>
    <p:extLst>
      <p:ext uri="{BB962C8B-B14F-4D97-AF65-F5344CB8AC3E}">
        <p14:creationId xmlns:p14="http://schemas.microsoft.com/office/powerpoint/2010/main" val="365565479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4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1.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solidFill>
            <a:schemeClr val="accent6"/>
          </a:solidFill>
        </p:spPr>
        <p:txBody>
          <a:bodyPr lIns="252000" tIns="0" anchor="ctr" anchorCtr="0"/>
          <a:lstStyle>
            <a:lvl1pPr>
              <a:defRPr sz="4800" b="1" baseline="0">
                <a:solidFill>
                  <a:schemeClr val="bg1"/>
                </a:solidFill>
              </a:defRPr>
            </a:lvl1pPr>
          </a:lstStyle>
          <a:p>
            <a:r>
              <a:rPr lang="hu-HU" dirty="0" smtClean="0"/>
              <a:t>CÍMOLDALAK</a:t>
            </a:r>
            <a:br>
              <a:rPr lang="hu-HU" dirty="0" smtClean="0"/>
            </a:br>
            <a:r>
              <a:rPr lang="hu-HU" dirty="0" smtClean="0"/>
              <a:t>VÉDJEGY GRAFIKÁVAL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14181691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4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őcímoldal Nr. 1. védjegy formá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2" descr="\\PSTUDIOTERM\Clients\TNS Global\TNS_002 Templates\4. Design\4. Active\PPT Files\19 Jan Redesign\Reference\Property Images\RGB_MASTER_A0_landscape_01_lefttoright.jpg"/>
          <p:cNvPicPr>
            <a:picLocks noChangeAspect="1" noChangeArrowheads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" t="28748" r="43590" b="3202"/>
          <a:stretch/>
        </p:blipFill>
        <p:spPr bwMode="auto">
          <a:xfrm>
            <a:off x="2382254" y="-12699"/>
            <a:ext cx="6761746" cy="576944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1" y="1028703"/>
            <a:ext cx="5073650" cy="1458000"/>
          </a:xfrm>
        </p:spPr>
        <p:txBody>
          <a:bodyPr lIns="252000" tIns="180000"/>
          <a:lstStyle>
            <a:lvl1pPr>
              <a:defRPr baseline="0"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Prezentáció / Projekt címe</a:t>
            </a:r>
            <a:endParaRPr lang="en-AU" dirty="0"/>
          </a:p>
        </p:txBody>
      </p:sp>
      <p:sp>
        <p:nvSpPr>
          <p:cNvPr id="3" name="Szöveg helye 2"/>
          <p:cNvSpPr>
            <a:spLocks noGrp="1"/>
          </p:cNvSpPr>
          <p:nvPr>
            <p:ph type="body" sz="quarter" idx="10" hasCustomPrompt="1"/>
          </p:nvPr>
        </p:nvSpPr>
        <p:spPr>
          <a:xfrm>
            <a:off x="0" y="2224800"/>
            <a:ext cx="5072400" cy="878400"/>
          </a:xfrm>
          <a:prstGeom prst="rect">
            <a:avLst/>
          </a:prstGeom>
        </p:spPr>
        <p:txBody>
          <a:bodyPr lIns="252000" tIns="180000" rIns="277200" bIns="0"/>
          <a:lstStyle>
            <a:lvl1pPr>
              <a:defRPr b="0">
                <a:solidFill>
                  <a:srgbClr val="333333"/>
                </a:solidFill>
              </a:defRPr>
            </a:lvl1pPr>
            <a:lvl2pPr>
              <a:defRPr b="0" baseline="0"/>
            </a:lvl2pPr>
          </a:lstStyle>
          <a:p>
            <a:pPr lvl="0"/>
            <a:r>
              <a:rPr lang="hu-HU" dirty="0" smtClean="0"/>
              <a:t>Alcím</a:t>
            </a:r>
          </a:p>
        </p:txBody>
      </p:sp>
    </p:spTree>
    <p:extLst>
      <p:ext uri="{BB962C8B-B14F-4D97-AF65-F5344CB8AC3E}">
        <p14:creationId xmlns:p14="http://schemas.microsoft.com/office/powerpoint/2010/main" val="182856882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4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ejezetcímoldal Nr. 1. védjegy formá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2" descr="\\PSTUDIOTERM\Clients\TNS Global\TNS_002 Templates\4. Design\4. Active\PPT Files\19 Jan Redesign\Reference\Property Images\RGB_MASTER_A0_landscape_01_lefttoright.jpg"/>
          <p:cNvPicPr>
            <a:picLocks noChangeAspect="1" noChangeArrowheads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" t="28748" r="43590" b="2421"/>
          <a:stretch/>
        </p:blipFill>
        <p:spPr bwMode="auto">
          <a:xfrm>
            <a:off x="2382254" y="-12701"/>
            <a:ext cx="6761746" cy="58356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7" name="Title 1"/>
          <p:cNvSpPr>
            <a:spLocks noGrp="1"/>
          </p:cNvSpPr>
          <p:nvPr>
            <p:ph type="title" hasCustomPrompt="1"/>
          </p:nvPr>
        </p:nvSpPr>
        <p:spPr>
          <a:xfrm>
            <a:off x="1" y="1790701"/>
            <a:ext cx="5073651" cy="1152000"/>
          </a:xfrm>
        </p:spPr>
        <p:txBody>
          <a:bodyPr tIns="180000"/>
          <a:lstStyle>
            <a:lvl1pPr>
              <a:defRPr baseline="0"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Fejezetcím</a:t>
            </a:r>
            <a:endParaRPr lang="en-AU" dirty="0"/>
          </a:p>
        </p:txBody>
      </p:sp>
      <p:sp>
        <p:nvSpPr>
          <p:cNvPr id="9" name="Text Placeholder 4"/>
          <p:cNvSpPr>
            <a:spLocks noGrp="1"/>
          </p:cNvSpPr>
          <p:nvPr>
            <p:ph type="body" sz="quarter" idx="18" hasCustomPrompt="1"/>
          </p:nvPr>
        </p:nvSpPr>
        <p:spPr>
          <a:xfrm>
            <a:off x="0" y="0"/>
            <a:ext cx="1292224" cy="1813562"/>
          </a:xfrm>
          <a:prstGeom prst="rect">
            <a:avLst/>
          </a:prstGeom>
        </p:spPr>
        <p:txBody>
          <a:bodyPr lIns="252000" tIns="0" rIns="0" bIns="0" anchor="b">
            <a:noAutofit/>
          </a:bodyPr>
          <a:lstStyle>
            <a:lvl1pPr>
              <a:defRPr lang="en-AU" sz="4400" b="0" kern="1200" dirty="0">
                <a:solidFill>
                  <a:srgbClr val="333333"/>
                </a:solidFill>
                <a:latin typeface="Verdana" pitchFamily="34" charset="0"/>
                <a:ea typeface="Verdana" pitchFamily="34" charset="0"/>
                <a:cs typeface="Verdana" pitchFamily="34" charset="0"/>
              </a:defRPr>
            </a:lvl1pPr>
          </a:lstStyle>
          <a:p>
            <a:pPr marL="0" lvl="0" indent="0" algn="l" defTabSz="914218" rtl="0" eaLnBrk="1" latinLnBrk="0" hangingPunct="1">
              <a:spcBef>
                <a:spcPct val="20000"/>
              </a:spcBef>
              <a:buFont typeface="Arial" pitchFamily="34" charset="0"/>
              <a:buNone/>
            </a:pPr>
            <a:r>
              <a:rPr lang="hu-HU" dirty="0" smtClean="0"/>
              <a:t>1</a:t>
            </a:r>
            <a:endParaRPr lang="en-AU" dirty="0"/>
          </a:p>
        </p:txBody>
      </p:sp>
      <p:sp>
        <p:nvSpPr>
          <p:cNvPr id="3" name="Szöveg helye 2"/>
          <p:cNvSpPr>
            <a:spLocks noGrp="1"/>
          </p:cNvSpPr>
          <p:nvPr>
            <p:ph type="body" sz="quarter" idx="19" hasCustomPrompt="1"/>
          </p:nvPr>
        </p:nvSpPr>
        <p:spPr>
          <a:xfrm>
            <a:off x="0" y="2640011"/>
            <a:ext cx="5072400" cy="900000"/>
          </a:xfrm>
          <a:prstGeom prst="rect">
            <a:avLst/>
          </a:prstGeom>
        </p:spPr>
        <p:txBody>
          <a:bodyPr lIns="277200" tIns="180000" rIns="277200" bIns="0"/>
          <a:lstStyle>
            <a:lvl1pPr>
              <a:defRPr b="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Alcím</a:t>
            </a:r>
          </a:p>
        </p:txBody>
      </p:sp>
      <p:sp>
        <p:nvSpPr>
          <p:cNvPr id="5" name="Tartalom helye 4"/>
          <p:cNvSpPr>
            <a:spLocks noGrp="1"/>
          </p:cNvSpPr>
          <p:nvPr>
            <p:ph sz="quarter" idx="20" hasCustomPrompt="1"/>
          </p:nvPr>
        </p:nvSpPr>
        <p:spPr>
          <a:xfrm>
            <a:off x="8348400" y="6325200"/>
            <a:ext cx="504000" cy="252000"/>
          </a:xfrm>
          <a:prstGeom prst="rect">
            <a:avLst/>
          </a:prstGeom>
        </p:spPr>
        <p:txBody>
          <a:bodyPr lIns="0" tIns="0" rIns="0" bIns="0" anchor="b" anchorCtr="0"/>
          <a:lstStyle>
            <a:lvl1pPr algn="r">
              <a:defRPr sz="750">
                <a:solidFill>
                  <a:srgbClr val="333333"/>
                </a:solidFill>
              </a:defRPr>
            </a:lvl1pPr>
          </a:lstStyle>
          <a:p>
            <a:pPr lvl="0"/>
            <a:fld id="{D93F1C30-C274-4A7D-BD8B-78FC417C0CCE}" type="slidenum">
              <a:rPr lang="hu-HU" smtClean="0"/>
              <a:t>‹#›</a:t>
            </a:fld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219735182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HORIZONTÁLIS FÉLOLDALAS GRAFIKON LENT, felette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0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1" name="Szöveg helye 4"/>
          <p:cNvSpPr>
            <a:spLocks noGrp="1"/>
          </p:cNvSpPr>
          <p:nvPr>
            <p:ph type="body" sz="quarter" idx="22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2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3502800"/>
            <a:ext cx="8589600" cy="20484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13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2"/>
            <a:ext cx="9144000" cy="22572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 baseline="0"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6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17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3290400"/>
            <a:ext cx="88524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12196991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5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őcímoldal Nr. 2. védjegy formá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2" descr="C:\Users\AndrewA\Desktop\Email ATT\RGB_MASTER_A0_landscape_02_lefttoright.jpg"/>
          <p:cNvPicPr>
            <a:picLocks noChangeAspect="1" noChangeArrowheads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8675" r="37677" b="-1"/>
          <a:stretch/>
        </p:blipFill>
        <p:spPr bwMode="auto">
          <a:xfrm>
            <a:off x="2834957" y="0"/>
            <a:ext cx="6309043" cy="582294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1028703"/>
            <a:ext cx="5073650" cy="1458000"/>
          </a:xfrm>
        </p:spPr>
        <p:txBody>
          <a:bodyPr lIns="252000" tIns="18000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Prezentáció / Projekt címe</a:t>
            </a:r>
            <a:endParaRPr lang="en-AU" dirty="0"/>
          </a:p>
        </p:txBody>
      </p:sp>
      <p:sp>
        <p:nvSpPr>
          <p:cNvPr id="4" name="Szöveg helye 2"/>
          <p:cNvSpPr>
            <a:spLocks noGrp="1"/>
          </p:cNvSpPr>
          <p:nvPr>
            <p:ph type="body" sz="quarter" idx="10" hasCustomPrompt="1"/>
          </p:nvPr>
        </p:nvSpPr>
        <p:spPr>
          <a:xfrm>
            <a:off x="0" y="2224800"/>
            <a:ext cx="5072400" cy="878400"/>
          </a:xfrm>
          <a:prstGeom prst="rect">
            <a:avLst/>
          </a:prstGeom>
        </p:spPr>
        <p:txBody>
          <a:bodyPr lIns="252000" tIns="180000" rIns="277200" bIns="0"/>
          <a:lstStyle>
            <a:lvl1pPr>
              <a:defRPr b="0">
                <a:solidFill>
                  <a:srgbClr val="333333"/>
                </a:solidFill>
              </a:defRPr>
            </a:lvl1pPr>
            <a:lvl2pPr>
              <a:defRPr b="0" baseline="0"/>
            </a:lvl2pPr>
          </a:lstStyle>
          <a:p>
            <a:pPr lvl="0"/>
            <a:r>
              <a:rPr lang="hu-HU" dirty="0" smtClean="0"/>
              <a:t>Alcím</a:t>
            </a:r>
          </a:p>
        </p:txBody>
      </p:sp>
    </p:spTree>
    <p:extLst>
      <p:ext uri="{BB962C8B-B14F-4D97-AF65-F5344CB8AC3E}">
        <p14:creationId xmlns:p14="http://schemas.microsoft.com/office/powerpoint/2010/main" val="288329371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5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ejezetcímoldal Nr. 2. védjegy formá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2" descr="C:\Users\AndrewA\Desktop\Email ATT\RGB_MASTER_A0_landscape_02_lefttoright.jpg"/>
          <p:cNvPicPr>
            <a:picLocks noChangeAspect="1" noChangeArrowheads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8675" r="37677" b="-1"/>
          <a:stretch/>
        </p:blipFill>
        <p:spPr bwMode="auto">
          <a:xfrm>
            <a:off x="2834957" y="0"/>
            <a:ext cx="6309043" cy="582294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1790701"/>
            <a:ext cx="5073651" cy="1152000"/>
          </a:xfrm>
        </p:spPr>
        <p:txBody>
          <a:bodyPr tIns="18000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Fejezetcím</a:t>
            </a:r>
            <a:endParaRPr lang="en-AU" dirty="0"/>
          </a:p>
        </p:txBody>
      </p:sp>
      <p:sp>
        <p:nvSpPr>
          <p:cNvPr id="6" name="Text Placeholder 4"/>
          <p:cNvSpPr>
            <a:spLocks noGrp="1"/>
          </p:cNvSpPr>
          <p:nvPr>
            <p:ph type="body" sz="quarter" idx="18" hasCustomPrompt="1"/>
          </p:nvPr>
        </p:nvSpPr>
        <p:spPr>
          <a:xfrm>
            <a:off x="0" y="0"/>
            <a:ext cx="1292224" cy="1813562"/>
          </a:xfrm>
          <a:prstGeom prst="rect">
            <a:avLst/>
          </a:prstGeom>
        </p:spPr>
        <p:txBody>
          <a:bodyPr lIns="252000" tIns="0" rIns="0" bIns="0" anchor="b">
            <a:noAutofit/>
          </a:bodyPr>
          <a:lstStyle>
            <a:lvl1pPr>
              <a:defRPr lang="en-AU" sz="4400" b="0" kern="1200" dirty="0">
                <a:solidFill>
                  <a:srgbClr val="333333"/>
                </a:solidFill>
                <a:latin typeface="Verdana" pitchFamily="34" charset="0"/>
                <a:ea typeface="Verdana" pitchFamily="34" charset="0"/>
                <a:cs typeface="Verdana" pitchFamily="34" charset="0"/>
              </a:defRPr>
            </a:lvl1pPr>
          </a:lstStyle>
          <a:p>
            <a:pPr marL="0" lvl="0" indent="0" algn="l" defTabSz="914218" rtl="0" eaLnBrk="1" latinLnBrk="0" hangingPunct="1">
              <a:spcBef>
                <a:spcPct val="20000"/>
              </a:spcBef>
              <a:buFont typeface="Arial" pitchFamily="34" charset="0"/>
              <a:buNone/>
            </a:pPr>
            <a:r>
              <a:rPr lang="en-US" dirty="0" smtClean="0"/>
              <a:t>2</a:t>
            </a:r>
            <a:endParaRPr lang="en-AU" dirty="0"/>
          </a:p>
        </p:txBody>
      </p:sp>
      <p:sp>
        <p:nvSpPr>
          <p:cNvPr id="5" name="Szöveg helye 2"/>
          <p:cNvSpPr>
            <a:spLocks noGrp="1"/>
          </p:cNvSpPr>
          <p:nvPr>
            <p:ph type="body" sz="quarter" idx="19" hasCustomPrompt="1"/>
          </p:nvPr>
        </p:nvSpPr>
        <p:spPr>
          <a:xfrm>
            <a:off x="0" y="2640011"/>
            <a:ext cx="5072400" cy="900000"/>
          </a:xfrm>
          <a:prstGeom prst="rect">
            <a:avLst/>
          </a:prstGeom>
        </p:spPr>
        <p:txBody>
          <a:bodyPr lIns="277200" tIns="180000" rIns="277200" bIns="0"/>
          <a:lstStyle>
            <a:lvl1pPr>
              <a:defRPr b="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Alcím</a:t>
            </a:r>
          </a:p>
        </p:txBody>
      </p:sp>
      <p:sp>
        <p:nvSpPr>
          <p:cNvPr id="9" name="Tartalom helye 4"/>
          <p:cNvSpPr>
            <a:spLocks noGrp="1"/>
          </p:cNvSpPr>
          <p:nvPr>
            <p:ph sz="quarter" idx="20" hasCustomPrompt="1"/>
          </p:nvPr>
        </p:nvSpPr>
        <p:spPr>
          <a:xfrm>
            <a:off x="8348400" y="6325200"/>
            <a:ext cx="504000" cy="252000"/>
          </a:xfrm>
          <a:prstGeom prst="rect">
            <a:avLst/>
          </a:prstGeom>
        </p:spPr>
        <p:txBody>
          <a:bodyPr lIns="0" tIns="0" rIns="0" bIns="0" anchor="b" anchorCtr="0"/>
          <a:lstStyle>
            <a:lvl1pPr algn="r">
              <a:defRPr sz="750">
                <a:solidFill>
                  <a:srgbClr val="333333"/>
                </a:solidFill>
              </a:defRPr>
            </a:lvl1pPr>
          </a:lstStyle>
          <a:p>
            <a:pPr lvl="0"/>
            <a:fld id="{D93F1C30-C274-4A7D-BD8B-78FC417C0CCE}" type="slidenum">
              <a:rPr lang="hu-HU" smtClean="0"/>
              <a:t>‹#›</a:t>
            </a:fld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354245257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5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őcímoldal Nr. 3. védjegy formá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2" descr="C:\Users\AndrewA\Desktop\Email ATT\RGB_MASTER_A0_landscape_03_righttoleft.jpg"/>
          <p:cNvPicPr>
            <a:picLocks noChangeAspect="1" noChangeArrowheads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9488" t="29859" r="-1" b="3435"/>
          <a:stretch/>
        </p:blipFill>
        <p:spPr bwMode="auto">
          <a:xfrm>
            <a:off x="3180018" y="0"/>
            <a:ext cx="5963981" cy="557053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2" y="1028703"/>
            <a:ext cx="3719382" cy="1458000"/>
          </a:xfrm>
        </p:spPr>
        <p:txBody>
          <a:bodyPr lIns="252000" tIns="18000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Prezentáció / Projekt címe</a:t>
            </a:r>
            <a:endParaRPr lang="en-AU" dirty="0"/>
          </a:p>
        </p:txBody>
      </p:sp>
      <p:sp>
        <p:nvSpPr>
          <p:cNvPr id="4" name="Szöveg helye 2"/>
          <p:cNvSpPr>
            <a:spLocks noGrp="1"/>
          </p:cNvSpPr>
          <p:nvPr>
            <p:ph type="body" sz="quarter" idx="10" hasCustomPrompt="1"/>
          </p:nvPr>
        </p:nvSpPr>
        <p:spPr>
          <a:xfrm>
            <a:off x="0" y="2224800"/>
            <a:ext cx="3718800" cy="878400"/>
          </a:xfrm>
          <a:prstGeom prst="rect">
            <a:avLst/>
          </a:prstGeom>
        </p:spPr>
        <p:txBody>
          <a:bodyPr lIns="252000" tIns="180000" rIns="277200" bIns="0"/>
          <a:lstStyle>
            <a:lvl1pPr>
              <a:defRPr b="0">
                <a:solidFill>
                  <a:srgbClr val="333333"/>
                </a:solidFill>
              </a:defRPr>
            </a:lvl1pPr>
            <a:lvl2pPr>
              <a:defRPr b="0" baseline="0"/>
            </a:lvl2pPr>
          </a:lstStyle>
          <a:p>
            <a:pPr lvl="0"/>
            <a:r>
              <a:rPr lang="hu-HU" dirty="0" smtClean="0"/>
              <a:t>Alcím</a:t>
            </a:r>
          </a:p>
        </p:txBody>
      </p:sp>
    </p:spTree>
    <p:extLst>
      <p:ext uri="{BB962C8B-B14F-4D97-AF65-F5344CB8AC3E}">
        <p14:creationId xmlns:p14="http://schemas.microsoft.com/office/powerpoint/2010/main" val="121786568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5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ejezetcímoldal Nr. 3. védjegy formá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2" descr="C:\Users\AndrewA\Desktop\Email ATT\RGB_MASTER_A0_landscape_03_righttoleft.jpg"/>
          <p:cNvPicPr>
            <a:picLocks noChangeAspect="1" noChangeArrowheads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9488" t="29859" r="-1" b="3435"/>
          <a:stretch/>
        </p:blipFill>
        <p:spPr bwMode="auto">
          <a:xfrm>
            <a:off x="3180018" y="0"/>
            <a:ext cx="5963981" cy="557053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1790701"/>
            <a:ext cx="3657601" cy="1152000"/>
          </a:xfrm>
        </p:spPr>
        <p:txBody>
          <a:bodyPr tIns="180000"/>
          <a:lstStyle>
            <a:lvl1pPr>
              <a:defRPr baseline="0"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Fejezetcím</a:t>
            </a:r>
            <a:endParaRPr lang="en-AU" dirty="0"/>
          </a:p>
        </p:txBody>
      </p:sp>
      <p:sp>
        <p:nvSpPr>
          <p:cNvPr id="6" name="Text Placeholder 4"/>
          <p:cNvSpPr>
            <a:spLocks noGrp="1"/>
          </p:cNvSpPr>
          <p:nvPr>
            <p:ph type="body" sz="quarter" idx="18" hasCustomPrompt="1"/>
          </p:nvPr>
        </p:nvSpPr>
        <p:spPr>
          <a:xfrm>
            <a:off x="0" y="0"/>
            <a:ext cx="1292224" cy="1813562"/>
          </a:xfrm>
          <a:prstGeom prst="rect">
            <a:avLst/>
          </a:prstGeom>
        </p:spPr>
        <p:txBody>
          <a:bodyPr lIns="252000" tIns="0" rIns="0" bIns="0" anchor="b">
            <a:noAutofit/>
          </a:bodyPr>
          <a:lstStyle>
            <a:lvl1pPr>
              <a:defRPr lang="en-AU" sz="4400" b="0" kern="1200" dirty="0">
                <a:solidFill>
                  <a:srgbClr val="333333"/>
                </a:solidFill>
                <a:latin typeface="Verdana" pitchFamily="34" charset="0"/>
                <a:ea typeface="Verdana" pitchFamily="34" charset="0"/>
                <a:cs typeface="Verdana" pitchFamily="34" charset="0"/>
              </a:defRPr>
            </a:lvl1pPr>
          </a:lstStyle>
          <a:p>
            <a:pPr marL="0" lvl="0" indent="0" algn="l" defTabSz="914218" rtl="0" eaLnBrk="1" latinLnBrk="0" hangingPunct="1">
              <a:spcBef>
                <a:spcPct val="20000"/>
              </a:spcBef>
              <a:buFont typeface="Arial" pitchFamily="34" charset="0"/>
              <a:buNone/>
            </a:pPr>
            <a:r>
              <a:rPr lang="hu-HU" dirty="0" smtClean="0"/>
              <a:t>3</a:t>
            </a:r>
            <a:endParaRPr lang="en-AU" dirty="0"/>
          </a:p>
        </p:txBody>
      </p:sp>
      <p:sp>
        <p:nvSpPr>
          <p:cNvPr id="5" name="Szöveg helye 2"/>
          <p:cNvSpPr>
            <a:spLocks noGrp="1"/>
          </p:cNvSpPr>
          <p:nvPr>
            <p:ph type="body" sz="quarter" idx="19" hasCustomPrompt="1"/>
          </p:nvPr>
        </p:nvSpPr>
        <p:spPr>
          <a:xfrm>
            <a:off x="0" y="2640011"/>
            <a:ext cx="3657600" cy="900000"/>
          </a:xfrm>
          <a:prstGeom prst="rect">
            <a:avLst/>
          </a:prstGeom>
        </p:spPr>
        <p:txBody>
          <a:bodyPr lIns="277200" tIns="180000" rIns="277200" bIns="0"/>
          <a:lstStyle>
            <a:lvl1pPr>
              <a:defRPr b="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Alcím</a:t>
            </a:r>
          </a:p>
        </p:txBody>
      </p:sp>
      <p:sp>
        <p:nvSpPr>
          <p:cNvPr id="9" name="Tartalom helye 4"/>
          <p:cNvSpPr>
            <a:spLocks noGrp="1"/>
          </p:cNvSpPr>
          <p:nvPr>
            <p:ph sz="quarter" idx="20" hasCustomPrompt="1"/>
          </p:nvPr>
        </p:nvSpPr>
        <p:spPr>
          <a:xfrm>
            <a:off x="8348400" y="6325200"/>
            <a:ext cx="504000" cy="252000"/>
          </a:xfrm>
          <a:prstGeom prst="rect">
            <a:avLst/>
          </a:prstGeom>
        </p:spPr>
        <p:txBody>
          <a:bodyPr lIns="0" tIns="0" rIns="0" bIns="0" anchor="b" anchorCtr="0"/>
          <a:lstStyle>
            <a:lvl1pPr algn="r">
              <a:defRPr sz="750">
                <a:solidFill>
                  <a:srgbClr val="333333"/>
                </a:solidFill>
              </a:defRPr>
            </a:lvl1pPr>
          </a:lstStyle>
          <a:p>
            <a:pPr lvl="0"/>
            <a:fld id="{D93F1C30-C274-4A7D-BD8B-78FC417C0CCE}" type="slidenum">
              <a:rPr lang="hu-HU" smtClean="0"/>
              <a:t>‹#›</a:t>
            </a:fld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260759701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5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őcímoldal Nr. 4. védjegy formá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2" descr="C:\Users\AndrewA\Desktop\Email ATT\RGB_MASTER_A0_longlandscape.jpg"/>
          <p:cNvPicPr>
            <a:picLocks noChangeAspect="1" noChangeArrowheads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4347" r="16787" b="9440"/>
          <a:stretch/>
        </p:blipFill>
        <p:spPr bwMode="auto">
          <a:xfrm>
            <a:off x="611189" y="0"/>
            <a:ext cx="8532811" cy="552753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1028703"/>
            <a:ext cx="4571999" cy="1458000"/>
          </a:xfrm>
        </p:spPr>
        <p:txBody>
          <a:bodyPr lIns="252000" tIns="18000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Prezentáció / Projekt címe</a:t>
            </a:r>
            <a:endParaRPr lang="en-AU" dirty="0"/>
          </a:p>
        </p:txBody>
      </p:sp>
      <p:sp>
        <p:nvSpPr>
          <p:cNvPr id="4" name="Szöveg helye 2"/>
          <p:cNvSpPr>
            <a:spLocks noGrp="1"/>
          </p:cNvSpPr>
          <p:nvPr>
            <p:ph type="body" sz="quarter" idx="10" hasCustomPrompt="1"/>
          </p:nvPr>
        </p:nvSpPr>
        <p:spPr>
          <a:xfrm>
            <a:off x="0" y="2224800"/>
            <a:ext cx="4572000" cy="878400"/>
          </a:xfrm>
          <a:prstGeom prst="rect">
            <a:avLst/>
          </a:prstGeom>
        </p:spPr>
        <p:txBody>
          <a:bodyPr lIns="252000" tIns="180000" rIns="277200" bIns="0"/>
          <a:lstStyle>
            <a:lvl1pPr>
              <a:defRPr b="0">
                <a:solidFill>
                  <a:srgbClr val="333333"/>
                </a:solidFill>
              </a:defRPr>
            </a:lvl1pPr>
            <a:lvl2pPr>
              <a:defRPr b="0" baseline="0"/>
            </a:lvl2pPr>
          </a:lstStyle>
          <a:p>
            <a:pPr lvl="0"/>
            <a:r>
              <a:rPr lang="hu-HU" dirty="0" smtClean="0"/>
              <a:t>Alcím</a:t>
            </a:r>
          </a:p>
        </p:txBody>
      </p:sp>
    </p:spTree>
    <p:extLst>
      <p:ext uri="{BB962C8B-B14F-4D97-AF65-F5344CB8AC3E}">
        <p14:creationId xmlns:p14="http://schemas.microsoft.com/office/powerpoint/2010/main" val="224464528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5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ejezetcímoldal Nr. 4. védjegy formá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2" descr="C:\Users\AndrewA\Desktop\Email ATT\RGB_MASTER_A0_longlandscape.jpg"/>
          <p:cNvPicPr>
            <a:picLocks noChangeAspect="1" noChangeArrowheads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4347" r="16787" b="9440"/>
          <a:stretch/>
        </p:blipFill>
        <p:spPr bwMode="auto">
          <a:xfrm>
            <a:off x="611189" y="0"/>
            <a:ext cx="8532811" cy="552753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0" y="1790701"/>
            <a:ext cx="4300151" cy="1152000"/>
          </a:xfrm>
        </p:spPr>
        <p:txBody>
          <a:bodyPr tIns="18000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Fejezetcím</a:t>
            </a:r>
            <a:endParaRPr lang="en-AU" dirty="0"/>
          </a:p>
        </p:txBody>
      </p:sp>
      <p:sp>
        <p:nvSpPr>
          <p:cNvPr id="6" name="Text Placeholder 4"/>
          <p:cNvSpPr>
            <a:spLocks noGrp="1"/>
          </p:cNvSpPr>
          <p:nvPr>
            <p:ph type="body" sz="quarter" idx="18" hasCustomPrompt="1"/>
          </p:nvPr>
        </p:nvSpPr>
        <p:spPr>
          <a:xfrm>
            <a:off x="0" y="0"/>
            <a:ext cx="1292224" cy="1813562"/>
          </a:xfrm>
          <a:prstGeom prst="rect">
            <a:avLst/>
          </a:prstGeom>
        </p:spPr>
        <p:txBody>
          <a:bodyPr lIns="252000" tIns="0" rIns="0" bIns="0" anchor="b">
            <a:noAutofit/>
          </a:bodyPr>
          <a:lstStyle>
            <a:lvl1pPr>
              <a:defRPr lang="en-AU" sz="4400" b="0" kern="1200" dirty="0">
                <a:solidFill>
                  <a:srgbClr val="333333"/>
                </a:solidFill>
                <a:latin typeface="Verdana" pitchFamily="34" charset="0"/>
                <a:ea typeface="Verdana" pitchFamily="34" charset="0"/>
                <a:cs typeface="Verdana" pitchFamily="34" charset="0"/>
              </a:defRPr>
            </a:lvl1pPr>
          </a:lstStyle>
          <a:p>
            <a:pPr marL="0" lvl="0" indent="0" algn="l" defTabSz="914218" rtl="0" eaLnBrk="1" latinLnBrk="0" hangingPunct="1">
              <a:spcBef>
                <a:spcPct val="20000"/>
              </a:spcBef>
              <a:buFont typeface="Arial" pitchFamily="34" charset="0"/>
              <a:buNone/>
            </a:pPr>
            <a:r>
              <a:rPr lang="hu-HU" dirty="0" smtClean="0"/>
              <a:t>4</a:t>
            </a:r>
            <a:endParaRPr lang="en-AU" dirty="0"/>
          </a:p>
        </p:txBody>
      </p:sp>
      <p:sp>
        <p:nvSpPr>
          <p:cNvPr id="5" name="Szöveg helye 2"/>
          <p:cNvSpPr>
            <a:spLocks noGrp="1"/>
          </p:cNvSpPr>
          <p:nvPr>
            <p:ph type="body" sz="quarter" idx="19" hasCustomPrompt="1"/>
          </p:nvPr>
        </p:nvSpPr>
        <p:spPr>
          <a:xfrm>
            <a:off x="0" y="2640011"/>
            <a:ext cx="4302000" cy="900000"/>
          </a:xfrm>
          <a:prstGeom prst="rect">
            <a:avLst/>
          </a:prstGeom>
        </p:spPr>
        <p:txBody>
          <a:bodyPr lIns="277200" tIns="180000" rIns="277200" bIns="0"/>
          <a:lstStyle>
            <a:lvl1pPr>
              <a:defRPr b="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Alcím</a:t>
            </a:r>
          </a:p>
        </p:txBody>
      </p:sp>
      <p:sp>
        <p:nvSpPr>
          <p:cNvPr id="9" name="Tartalom helye 4"/>
          <p:cNvSpPr>
            <a:spLocks noGrp="1"/>
          </p:cNvSpPr>
          <p:nvPr>
            <p:ph sz="quarter" idx="20" hasCustomPrompt="1"/>
          </p:nvPr>
        </p:nvSpPr>
        <p:spPr>
          <a:xfrm>
            <a:off x="8348400" y="6325200"/>
            <a:ext cx="504000" cy="252000"/>
          </a:xfrm>
          <a:prstGeom prst="rect">
            <a:avLst/>
          </a:prstGeom>
        </p:spPr>
        <p:txBody>
          <a:bodyPr lIns="0" tIns="0" rIns="0" bIns="0" anchor="b" anchorCtr="0"/>
          <a:lstStyle>
            <a:lvl1pPr algn="r">
              <a:defRPr sz="750">
                <a:solidFill>
                  <a:srgbClr val="333333"/>
                </a:solidFill>
              </a:defRPr>
            </a:lvl1pPr>
          </a:lstStyle>
          <a:p>
            <a:pPr lvl="0"/>
            <a:fld id="{D93F1C30-C274-4A7D-BD8B-78FC417C0CCE}" type="slidenum">
              <a:rPr lang="hu-HU" smtClean="0"/>
              <a:t>‹#›</a:t>
            </a:fld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282218247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5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őcímoldal Nr. 5. védjegy formá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2" descr="C:\Users\AndrewA\Desktop\Email ATT\RGB_MASTER_A0_portrait_01_righttoleft.jpg"/>
          <p:cNvPicPr>
            <a:picLocks noChangeAspect="1" noChangeArrowheads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3638" r="10527" b="3640"/>
          <a:stretch/>
        </p:blipFill>
        <p:spPr bwMode="auto">
          <a:xfrm>
            <a:off x="3990416" y="0"/>
            <a:ext cx="4971236" cy="571500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1028703"/>
            <a:ext cx="5073650" cy="1458000"/>
          </a:xfrm>
        </p:spPr>
        <p:txBody>
          <a:bodyPr lIns="252000" tIns="18000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Prezentáció / Projekt címe</a:t>
            </a:r>
            <a:endParaRPr lang="en-AU" dirty="0"/>
          </a:p>
        </p:txBody>
      </p:sp>
      <p:sp>
        <p:nvSpPr>
          <p:cNvPr id="4" name="Szöveg helye 2"/>
          <p:cNvSpPr>
            <a:spLocks noGrp="1"/>
          </p:cNvSpPr>
          <p:nvPr>
            <p:ph type="body" sz="quarter" idx="10" hasCustomPrompt="1"/>
          </p:nvPr>
        </p:nvSpPr>
        <p:spPr>
          <a:xfrm>
            <a:off x="0" y="2224800"/>
            <a:ext cx="5072400" cy="878400"/>
          </a:xfrm>
          <a:prstGeom prst="rect">
            <a:avLst/>
          </a:prstGeom>
        </p:spPr>
        <p:txBody>
          <a:bodyPr lIns="252000" tIns="180000" rIns="277200" bIns="0"/>
          <a:lstStyle>
            <a:lvl1pPr>
              <a:defRPr b="0">
                <a:solidFill>
                  <a:srgbClr val="333333"/>
                </a:solidFill>
              </a:defRPr>
            </a:lvl1pPr>
            <a:lvl2pPr>
              <a:defRPr b="0" baseline="0"/>
            </a:lvl2pPr>
          </a:lstStyle>
          <a:p>
            <a:pPr lvl="0"/>
            <a:r>
              <a:rPr lang="hu-HU" dirty="0" smtClean="0"/>
              <a:t>Alcím</a:t>
            </a:r>
          </a:p>
        </p:txBody>
      </p:sp>
    </p:spTree>
    <p:extLst>
      <p:ext uri="{BB962C8B-B14F-4D97-AF65-F5344CB8AC3E}">
        <p14:creationId xmlns:p14="http://schemas.microsoft.com/office/powerpoint/2010/main" val="8494317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5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ejezetcímoldal Nr. 5. védjegy formá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2" descr="C:\Users\AndrewA\Desktop\Email ATT\RGB_MASTER_A0_portrait_01_righttoleft.jpg"/>
          <p:cNvPicPr>
            <a:picLocks noChangeAspect="1" noChangeArrowheads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3638" r="10527" b="3640"/>
          <a:stretch/>
        </p:blipFill>
        <p:spPr bwMode="auto">
          <a:xfrm>
            <a:off x="3990416" y="0"/>
            <a:ext cx="4971236" cy="571500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1790701"/>
            <a:ext cx="5073651" cy="1152000"/>
          </a:xfrm>
        </p:spPr>
        <p:txBody>
          <a:bodyPr tIns="18000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Fejezetcím</a:t>
            </a:r>
            <a:endParaRPr lang="en-AU" dirty="0"/>
          </a:p>
        </p:txBody>
      </p:sp>
      <p:sp>
        <p:nvSpPr>
          <p:cNvPr id="6" name="Text Placeholder 4"/>
          <p:cNvSpPr>
            <a:spLocks noGrp="1"/>
          </p:cNvSpPr>
          <p:nvPr>
            <p:ph type="body" sz="quarter" idx="18" hasCustomPrompt="1"/>
          </p:nvPr>
        </p:nvSpPr>
        <p:spPr>
          <a:xfrm>
            <a:off x="0" y="0"/>
            <a:ext cx="1292224" cy="1813562"/>
          </a:xfrm>
          <a:prstGeom prst="rect">
            <a:avLst/>
          </a:prstGeom>
        </p:spPr>
        <p:txBody>
          <a:bodyPr lIns="252000" tIns="0" rIns="0" bIns="0" anchor="b">
            <a:noAutofit/>
          </a:bodyPr>
          <a:lstStyle>
            <a:lvl1pPr>
              <a:defRPr lang="en-AU" sz="4400" b="0" kern="1200" dirty="0">
                <a:solidFill>
                  <a:srgbClr val="333333"/>
                </a:solidFill>
                <a:latin typeface="Verdana" pitchFamily="34" charset="0"/>
                <a:ea typeface="Verdana" pitchFamily="34" charset="0"/>
                <a:cs typeface="Verdana" pitchFamily="34" charset="0"/>
              </a:defRPr>
            </a:lvl1pPr>
          </a:lstStyle>
          <a:p>
            <a:pPr marL="0" lvl="0" indent="0" algn="l" defTabSz="914218" rtl="0" eaLnBrk="1" latinLnBrk="0" hangingPunct="1">
              <a:spcBef>
                <a:spcPct val="20000"/>
              </a:spcBef>
              <a:buFont typeface="Arial" pitchFamily="34" charset="0"/>
              <a:buNone/>
            </a:pPr>
            <a:r>
              <a:rPr lang="hu-HU" dirty="0" smtClean="0"/>
              <a:t>5</a:t>
            </a:r>
            <a:endParaRPr lang="en-AU" dirty="0"/>
          </a:p>
        </p:txBody>
      </p:sp>
      <p:sp>
        <p:nvSpPr>
          <p:cNvPr id="5" name="Szöveg helye 2"/>
          <p:cNvSpPr>
            <a:spLocks noGrp="1"/>
          </p:cNvSpPr>
          <p:nvPr>
            <p:ph type="body" sz="quarter" idx="19" hasCustomPrompt="1"/>
          </p:nvPr>
        </p:nvSpPr>
        <p:spPr>
          <a:xfrm>
            <a:off x="0" y="2640011"/>
            <a:ext cx="5072400" cy="900000"/>
          </a:xfrm>
          <a:prstGeom prst="rect">
            <a:avLst/>
          </a:prstGeom>
        </p:spPr>
        <p:txBody>
          <a:bodyPr lIns="277200" tIns="180000" rIns="277200" bIns="0"/>
          <a:lstStyle>
            <a:lvl1pPr>
              <a:defRPr b="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Alcím</a:t>
            </a:r>
          </a:p>
        </p:txBody>
      </p:sp>
      <p:sp>
        <p:nvSpPr>
          <p:cNvPr id="9" name="Tartalom helye 4"/>
          <p:cNvSpPr>
            <a:spLocks noGrp="1"/>
          </p:cNvSpPr>
          <p:nvPr>
            <p:ph sz="quarter" idx="20" hasCustomPrompt="1"/>
          </p:nvPr>
        </p:nvSpPr>
        <p:spPr>
          <a:xfrm>
            <a:off x="8348400" y="6325200"/>
            <a:ext cx="504000" cy="252000"/>
          </a:xfrm>
          <a:prstGeom prst="rect">
            <a:avLst/>
          </a:prstGeom>
        </p:spPr>
        <p:txBody>
          <a:bodyPr lIns="0" tIns="0" rIns="0" bIns="0" anchor="b" anchorCtr="0"/>
          <a:lstStyle>
            <a:lvl1pPr algn="r">
              <a:defRPr sz="750">
                <a:solidFill>
                  <a:srgbClr val="333333"/>
                </a:solidFill>
              </a:defRPr>
            </a:lvl1pPr>
          </a:lstStyle>
          <a:p>
            <a:pPr lvl="0"/>
            <a:fld id="{D93F1C30-C274-4A7D-BD8B-78FC417C0CCE}" type="slidenum">
              <a:rPr lang="hu-HU" smtClean="0"/>
              <a:t>‹#›</a:t>
            </a:fld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247730345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5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őcímoldal Nr. 6. védjegy formá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2" descr="C:\Users\AndrewA\Desktop\Email ATT\RGB_MASTER_A0_portrait_02_righttoleft.jpg"/>
          <p:cNvPicPr>
            <a:picLocks noChangeAspect="1" noChangeArrowheads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0051" r="19759" b="3525"/>
          <a:stretch/>
        </p:blipFill>
        <p:spPr bwMode="auto">
          <a:xfrm>
            <a:off x="4633977" y="2"/>
            <a:ext cx="4221099" cy="568642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1028703"/>
            <a:ext cx="5073650" cy="1458000"/>
          </a:xfrm>
        </p:spPr>
        <p:txBody>
          <a:bodyPr lIns="252000" tIns="18000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Prezentáció / Projekt címe</a:t>
            </a:r>
            <a:endParaRPr lang="en-AU" dirty="0"/>
          </a:p>
        </p:txBody>
      </p:sp>
      <p:sp>
        <p:nvSpPr>
          <p:cNvPr id="4" name="Szöveg helye 2"/>
          <p:cNvSpPr>
            <a:spLocks noGrp="1"/>
          </p:cNvSpPr>
          <p:nvPr>
            <p:ph type="body" sz="quarter" idx="10" hasCustomPrompt="1"/>
          </p:nvPr>
        </p:nvSpPr>
        <p:spPr>
          <a:xfrm>
            <a:off x="0" y="2224800"/>
            <a:ext cx="5072400" cy="878400"/>
          </a:xfrm>
          <a:prstGeom prst="rect">
            <a:avLst/>
          </a:prstGeom>
        </p:spPr>
        <p:txBody>
          <a:bodyPr lIns="252000" tIns="180000" rIns="277200" bIns="0"/>
          <a:lstStyle>
            <a:lvl1pPr>
              <a:defRPr b="0">
                <a:solidFill>
                  <a:srgbClr val="333333"/>
                </a:solidFill>
              </a:defRPr>
            </a:lvl1pPr>
            <a:lvl2pPr>
              <a:defRPr b="0" baseline="0"/>
            </a:lvl2pPr>
          </a:lstStyle>
          <a:p>
            <a:pPr lvl="0"/>
            <a:r>
              <a:rPr lang="hu-HU" dirty="0" smtClean="0"/>
              <a:t>Alcím</a:t>
            </a:r>
          </a:p>
        </p:txBody>
      </p:sp>
    </p:spTree>
    <p:extLst>
      <p:ext uri="{BB962C8B-B14F-4D97-AF65-F5344CB8AC3E}">
        <p14:creationId xmlns:p14="http://schemas.microsoft.com/office/powerpoint/2010/main" val="105508531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5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ejezetcímoldal Nr. 6. védjegy formá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2" descr="C:\Users\AndrewA\Desktop\Email ATT\RGB_MASTER_A0_portrait_02_righttoleft.jpg"/>
          <p:cNvPicPr>
            <a:picLocks noChangeAspect="1" noChangeArrowheads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0051" r="19759" b="3525"/>
          <a:stretch/>
        </p:blipFill>
        <p:spPr bwMode="auto">
          <a:xfrm>
            <a:off x="4633977" y="2"/>
            <a:ext cx="4221099" cy="568642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1790701"/>
            <a:ext cx="5073651" cy="1152000"/>
          </a:xfrm>
        </p:spPr>
        <p:txBody>
          <a:bodyPr tIns="18000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Fejezetcím</a:t>
            </a:r>
            <a:endParaRPr lang="en-AU" dirty="0"/>
          </a:p>
        </p:txBody>
      </p:sp>
      <p:sp>
        <p:nvSpPr>
          <p:cNvPr id="6" name="Text Placeholder 4"/>
          <p:cNvSpPr>
            <a:spLocks noGrp="1"/>
          </p:cNvSpPr>
          <p:nvPr>
            <p:ph type="body" sz="quarter" idx="18" hasCustomPrompt="1"/>
          </p:nvPr>
        </p:nvSpPr>
        <p:spPr>
          <a:xfrm>
            <a:off x="0" y="0"/>
            <a:ext cx="1292224" cy="1813562"/>
          </a:xfrm>
          <a:prstGeom prst="rect">
            <a:avLst/>
          </a:prstGeom>
        </p:spPr>
        <p:txBody>
          <a:bodyPr lIns="252000" tIns="0" rIns="0" bIns="0" anchor="b">
            <a:noAutofit/>
          </a:bodyPr>
          <a:lstStyle>
            <a:lvl1pPr>
              <a:defRPr lang="en-AU" sz="4400" b="0" kern="1200" dirty="0">
                <a:solidFill>
                  <a:srgbClr val="333333"/>
                </a:solidFill>
                <a:latin typeface="Verdana" pitchFamily="34" charset="0"/>
                <a:ea typeface="Verdana" pitchFamily="34" charset="0"/>
                <a:cs typeface="Verdana" pitchFamily="34" charset="0"/>
              </a:defRPr>
            </a:lvl1pPr>
          </a:lstStyle>
          <a:p>
            <a:pPr marL="0" lvl="0" indent="0" algn="l" defTabSz="914218" rtl="0" eaLnBrk="1" latinLnBrk="0" hangingPunct="1">
              <a:spcBef>
                <a:spcPct val="20000"/>
              </a:spcBef>
              <a:buFont typeface="Arial" pitchFamily="34" charset="0"/>
              <a:buNone/>
            </a:pPr>
            <a:r>
              <a:rPr lang="hu-HU" dirty="0" smtClean="0"/>
              <a:t>6</a:t>
            </a:r>
            <a:endParaRPr lang="en-AU" dirty="0"/>
          </a:p>
        </p:txBody>
      </p:sp>
      <p:sp>
        <p:nvSpPr>
          <p:cNvPr id="5" name="Szöveg helye 2"/>
          <p:cNvSpPr>
            <a:spLocks noGrp="1"/>
          </p:cNvSpPr>
          <p:nvPr>
            <p:ph type="body" sz="quarter" idx="19" hasCustomPrompt="1"/>
          </p:nvPr>
        </p:nvSpPr>
        <p:spPr>
          <a:xfrm>
            <a:off x="0" y="2640011"/>
            <a:ext cx="5072400" cy="900000"/>
          </a:xfrm>
          <a:prstGeom prst="rect">
            <a:avLst/>
          </a:prstGeom>
        </p:spPr>
        <p:txBody>
          <a:bodyPr lIns="277200" tIns="180000" rIns="277200" bIns="0"/>
          <a:lstStyle>
            <a:lvl1pPr>
              <a:defRPr b="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Alcím</a:t>
            </a:r>
          </a:p>
        </p:txBody>
      </p:sp>
      <p:sp>
        <p:nvSpPr>
          <p:cNvPr id="9" name="Tartalom helye 4"/>
          <p:cNvSpPr>
            <a:spLocks noGrp="1"/>
          </p:cNvSpPr>
          <p:nvPr>
            <p:ph sz="quarter" idx="20" hasCustomPrompt="1"/>
          </p:nvPr>
        </p:nvSpPr>
        <p:spPr>
          <a:xfrm>
            <a:off x="8348400" y="6325200"/>
            <a:ext cx="504000" cy="252000"/>
          </a:xfrm>
          <a:prstGeom prst="rect">
            <a:avLst/>
          </a:prstGeom>
        </p:spPr>
        <p:txBody>
          <a:bodyPr lIns="0" tIns="0" rIns="0" bIns="0" anchor="b" anchorCtr="0"/>
          <a:lstStyle>
            <a:lvl1pPr algn="r">
              <a:defRPr sz="750">
                <a:solidFill>
                  <a:srgbClr val="333333"/>
                </a:solidFill>
              </a:defRPr>
            </a:lvl1pPr>
          </a:lstStyle>
          <a:p>
            <a:pPr lvl="0"/>
            <a:fld id="{D93F1C30-C274-4A7D-BD8B-78FC417C0CCE}" type="slidenum">
              <a:rPr lang="hu-HU" smtClean="0"/>
              <a:t>‹#›</a:t>
            </a:fld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398298003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AL 1 grafikon + JOBB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40428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10" name="Content Placeholder 6"/>
          <p:cNvSpPr>
            <a:spLocks noGrp="1"/>
          </p:cNvSpPr>
          <p:nvPr>
            <p:ph sz="quarter" idx="12" hasCustomPrompt="1"/>
          </p:nvPr>
        </p:nvSpPr>
        <p:spPr>
          <a:xfrm>
            <a:off x="4573617" y="1031840"/>
            <a:ext cx="4572000" cy="45180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07066770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6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őcímoldal Nr. 7. védjegy formá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2" descr="C:\Users\AndrewA\Desktop\Email ATT\RGB_MASTER_A0_portrait_03_straight.jpg"/>
          <p:cNvPicPr>
            <a:picLocks noChangeAspect="1" noChangeArrowheads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2479" r="7985" b="3545"/>
          <a:stretch/>
        </p:blipFill>
        <p:spPr bwMode="auto">
          <a:xfrm>
            <a:off x="4056115" y="0"/>
            <a:ext cx="5087887" cy="578554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1028703"/>
            <a:ext cx="5073650" cy="1458000"/>
          </a:xfrm>
        </p:spPr>
        <p:txBody>
          <a:bodyPr lIns="252000" tIns="18000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Prezentáció / Projekt címe</a:t>
            </a:r>
            <a:endParaRPr lang="en-AU" dirty="0"/>
          </a:p>
        </p:txBody>
      </p:sp>
      <p:sp>
        <p:nvSpPr>
          <p:cNvPr id="4" name="Szöveg helye 2"/>
          <p:cNvSpPr>
            <a:spLocks noGrp="1"/>
          </p:cNvSpPr>
          <p:nvPr>
            <p:ph type="body" sz="quarter" idx="10" hasCustomPrompt="1"/>
          </p:nvPr>
        </p:nvSpPr>
        <p:spPr>
          <a:xfrm>
            <a:off x="0" y="2224800"/>
            <a:ext cx="5072400" cy="878400"/>
          </a:xfrm>
          <a:prstGeom prst="rect">
            <a:avLst/>
          </a:prstGeom>
        </p:spPr>
        <p:txBody>
          <a:bodyPr lIns="252000" tIns="180000" rIns="277200" bIns="0"/>
          <a:lstStyle>
            <a:lvl1pPr>
              <a:defRPr b="0">
                <a:solidFill>
                  <a:srgbClr val="333333"/>
                </a:solidFill>
              </a:defRPr>
            </a:lvl1pPr>
            <a:lvl2pPr>
              <a:defRPr b="0" baseline="0"/>
            </a:lvl2pPr>
          </a:lstStyle>
          <a:p>
            <a:pPr lvl="0"/>
            <a:r>
              <a:rPr lang="hu-HU" dirty="0" smtClean="0"/>
              <a:t>Alcím</a:t>
            </a:r>
          </a:p>
        </p:txBody>
      </p:sp>
    </p:spTree>
    <p:extLst>
      <p:ext uri="{BB962C8B-B14F-4D97-AF65-F5344CB8AC3E}">
        <p14:creationId xmlns:p14="http://schemas.microsoft.com/office/powerpoint/2010/main" val="101103755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6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ejezetcímoldal Nr. 7. védjegy formá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2" descr="C:\Users\AndrewA\Desktop\Email ATT\RGB_MASTER_A0_portrait_03_straight.jpg"/>
          <p:cNvPicPr>
            <a:picLocks noChangeAspect="1" noChangeArrowheads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2479" r="7985" b="3545"/>
          <a:stretch/>
        </p:blipFill>
        <p:spPr bwMode="auto">
          <a:xfrm>
            <a:off x="4056115" y="0"/>
            <a:ext cx="5087887" cy="578554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1790701"/>
            <a:ext cx="5073651" cy="1152000"/>
          </a:xfrm>
        </p:spPr>
        <p:txBody>
          <a:bodyPr tIns="18000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Fejezetcím</a:t>
            </a:r>
            <a:endParaRPr lang="en-AU" dirty="0"/>
          </a:p>
        </p:txBody>
      </p:sp>
      <p:sp>
        <p:nvSpPr>
          <p:cNvPr id="6" name="Text Placeholder 4"/>
          <p:cNvSpPr>
            <a:spLocks noGrp="1"/>
          </p:cNvSpPr>
          <p:nvPr>
            <p:ph type="body" sz="quarter" idx="18" hasCustomPrompt="1"/>
          </p:nvPr>
        </p:nvSpPr>
        <p:spPr>
          <a:xfrm>
            <a:off x="0" y="0"/>
            <a:ext cx="1292224" cy="1813562"/>
          </a:xfrm>
          <a:prstGeom prst="rect">
            <a:avLst/>
          </a:prstGeom>
        </p:spPr>
        <p:txBody>
          <a:bodyPr lIns="252000" tIns="0" rIns="0" bIns="0" anchor="b">
            <a:noAutofit/>
          </a:bodyPr>
          <a:lstStyle>
            <a:lvl1pPr>
              <a:defRPr lang="en-AU" sz="4400" b="0" kern="1200" dirty="0">
                <a:solidFill>
                  <a:srgbClr val="333333"/>
                </a:solidFill>
                <a:latin typeface="Verdana" pitchFamily="34" charset="0"/>
                <a:ea typeface="Verdana" pitchFamily="34" charset="0"/>
                <a:cs typeface="Verdana" pitchFamily="34" charset="0"/>
              </a:defRPr>
            </a:lvl1pPr>
          </a:lstStyle>
          <a:p>
            <a:pPr marL="0" lvl="0" indent="0" algn="l" defTabSz="914218" rtl="0" eaLnBrk="1" latinLnBrk="0" hangingPunct="1">
              <a:spcBef>
                <a:spcPct val="20000"/>
              </a:spcBef>
              <a:buFont typeface="Arial" pitchFamily="34" charset="0"/>
              <a:buNone/>
            </a:pPr>
            <a:r>
              <a:rPr lang="hu-HU" dirty="0" smtClean="0"/>
              <a:t>7</a:t>
            </a:r>
            <a:endParaRPr lang="en-AU" dirty="0"/>
          </a:p>
        </p:txBody>
      </p:sp>
      <p:sp>
        <p:nvSpPr>
          <p:cNvPr id="5" name="Szöveg helye 2"/>
          <p:cNvSpPr>
            <a:spLocks noGrp="1"/>
          </p:cNvSpPr>
          <p:nvPr>
            <p:ph type="body" sz="quarter" idx="19" hasCustomPrompt="1"/>
          </p:nvPr>
        </p:nvSpPr>
        <p:spPr>
          <a:xfrm>
            <a:off x="0" y="2640011"/>
            <a:ext cx="5072400" cy="900000"/>
          </a:xfrm>
          <a:prstGeom prst="rect">
            <a:avLst/>
          </a:prstGeom>
        </p:spPr>
        <p:txBody>
          <a:bodyPr lIns="277200" tIns="180000" rIns="277200" bIns="0"/>
          <a:lstStyle>
            <a:lvl1pPr>
              <a:defRPr b="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Alcím</a:t>
            </a:r>
          </a:p>
        </p:txBody>
      </p:sp>
      <p:sp>
        <p:nvSpPr>
          <p:cNvPr id="9" name="Tartalom helye 4"/>
          <p:cNvSpPr>
            <a:spLocks noGrp="1"/>
          </p:cNvSpPr>
          <p:nvPr>
            <p:ph sz="quarter" idx="20" hasCustomPrompt="1"/>
          </p:nvPr>
        </p:nvSpPr>
        <p:spPr>
          <a:xfrm>
            <a:off x="8348400" y="6325200"/>
            <a:ext cx="504000" cy="252000"/>
          </a:xfrm>
          <a:prstGeom prst="rect">
            <a:avLst/>
          </a:prstGeom>
        </p:spPr>
        <p:txBody>
          <a:bodyPr lIns="0" tIns="0" rIns="0" bIns="0" anchor="b" anchorCtr="0"/>
          <a:lstStyle>
            <a:lvl1pPr algn="r">
              <a:defRPr sz="750">
                <a:solidFill>
                  <a:srgbClr val="333333"/>
                </a:solidFill>
              </a:defRPr>
            </a:lvl1pPr>
          </a:lstStyle>
          <a:p>
            <a:pPr lvl="0"/>
            <a:fld id="{D93F1C30-C274-4A7D-BD8B-78FC417C0CCE}" type="slidenum">
              <a:rPr lang="hu-HU" smtClean="0"/>
              <a:t>‹#›</a:t>
            </a:fld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72553138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6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őcímoldal Nr. 8. védjegy formá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2" descr="C:\Users\AndrewA\Desktop\Email ATT\RGB_MASTER_A0_square.jpg"/>
          <p:cNvPicPr>
            <a:picLocks noChangeAspect="1" noChangeArrowheads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485" t="24746" r="23617" b="898"/>
          <a:stretch/>
        </p:blipFill>
        <p:spPr bwMode="auto">
          <a:xfrm>
            <a:off x="2105481" y="0"/>
            <a:ext cx="7038521" cy="568007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2" y="1028703"/>
            <a:ext cx="2689200" cy="1458000"/>
          </a:xfrm>
        </p:spPr>
        <p:txBody>
          <a:bodyPr lIns="252000" tIns="18000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Prezentáció / Projekt címe</a:t>
            </a:r>
            <a:endParaRPr lang="en-AU" dirty="0"/>
          </a:p>
        </p:txBody>
      </p:sp>
      <p:sp>
        <p:nvSpPr>
          <p:cNvPr id="4" name="Szöveg helye 2"/>
          <p:cNvSpPr>
            <a:spLocks noGrp="1"/>
          </p:cNvSpPr>
          <p:nvPr>
            <p:ph type="body" sz="quarter" idx="10" hasCustomPrompt="1"/>
          </p:nvPr>
        </p:nvSpPr>
        <p:spPr>
          <a:xfrm>
            <a:off x="0" y="2224800"/>
            <a:ext cx="2689200" cy="878400"/>
          </a:xfrm>
          <a:prstGeom prst="rect">
            <a:avLst/>
          </a:prstGeom>
        </p:spPr>
        <p:txBody>
          <a:bodyPr lIns="252000" tIns="180000" rIns="277200" bIns="0"/>
          <a:lstStyle>
            <a:lvl1pPr>
              <a:defRPr b="0">
                <a:solidFill>
                  <a:srgbClr val="333333"/>
                </a:solidFill>
              </a:defRPr>
            </a:lvl1pPr>
            <a:lvl2pPr>
              <a:defRPr b="0" baseline="0"/>
            </a:lvl2pPr>
          </a:lstStyle>
          <a:p>
            <a:pPr lvl="0"/>
            <a:r>
              <a:rPr lang="hu-HU" dirty="0" smtClean="0"/>
              <a:t>Alcím</a:t>
            </a:r>
          </a:p>
        </p:txBody>
      </p:sp>
    </p:spTree>
    <p:extLst>
      <p:ext uri="{BB962C8B-B14F-4D97-AF65-F5344CB8AC3E}">
        <p14:creationId xmlns:p14="http://schemas.microsoft.com/office/powerpoint/2010/main" val="342480674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6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ejezetcímoldal Nr. 8. védjegy formá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2" descr="C:\Users\AndrewA\Desktop\Email ATT\RGB_MASTER_A0_square.jpg"/>
          <p:cNvPicPr>
            <a:picLocks noChangeAspect="1" noChangeArrowheads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485" t="24746" r="23617" b="898"/>
          <a:stretch/>
        </p:blipFill>
        <p:spPr bwMode="auto">
          <a:xfrm>
            <a:off x="2105481" y="0"/>
            <a:ext cx="7038521" cy="568007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0" y="1790701"/>
            <a:ext cx="2689200" cy="1152000"/>
          </a:xfrm>
        </p:spPr>
        <p:txBody>
          <a:bodyPr tIns="18000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Fejezetcím</a:t>
            </a:r>
            <a:endParaRPr lang="en-AU" dirty="0"/>
          </a:p>
        </p:txBody>
      </p:sp>
      <p:sp>
        <p:nvSpPr>
          <p:cNvPr id="6" name="Text Placeholder 4"/>
          <p:cNvSpPr>
            <a:spLocks noGrp="1"/>
          </p:cNvSpPr>
          <p:nvPr>
            <p:ph type="body" sz="quarter" idx="18" hasCustomPrompt="1"/>
          </p:nvPr>
        </p:nvSpPr>
        <p:spPr>
          <a:xfrm>
            <a:off x="0" y="0"/>
            <a:ext cx="1292224" cy="1813562"/>
          </a:xfrm>
          <a:prstGeom prst="rect">
            <a:avLst/>
          </a:prstGeom>
        </p:spPr>
        <p:txBody>
          <a:bodyPr lIns="252000" tIns="0" rIns="0" bIns="0" anchor="b">
            <a:noAutofit/>
          </a:bodyPr>
          <a:lstStyle>
            <a:lvl1pPr>
              <a:defRPr lang="en-AU" sz="4400" b="0" kern="1200" dirty="0">
                <a:solidFill>
                  <a:srgbClr val="333333"/>
                </a:solidFill>
                <a:latin typeface="Verdana" pitchFamily="34" charset="0"/>
                <a:ea typeface="Verdana" pitchFamily="34" charset="0"/>
                <a:cs typeface="Verdana" pitchFamily="34" charset="0"/>
              </a:defRPr>
            </a:lvl1pPr>
          </a:lstStyle>
          <a:p>
            <a:pPr marL="0" lvl="0" indent="0" algn="l" defTabSz="914218" rtl="0" eaLnBrk="1" latinLnBrk="0" hangingPunct="1">
              <a:spcBef>
                <a:spcPct val="20000"/>
              </a:spcBef>
              <a:buFont typeface="Arial" pitchFamily="34" charset="0"/>
              <a:buNone/>
            </a:pPr>
            <a:r>
              <a:rPr lang="hu-HU" dirty="0" smtClean="0"/>
              <a:t>8</a:t>
            </a:r>
            <a:endParaRPr lang="en-AU" dirty="0"/>
          </a:p>
        </p:txBody>
      </p:sp>
      <p:sp>
        <p:nvSpPr>
          <p:cNvPr id="5" name="Szöveg helye 2"/>
          <p:cNvSpPr>
            <a:spLocks noGrp="1"/>
          </p:cNvSpPr>
          <p:nvPr>
            <p:ph type="body" sz="quarter" idx="19" hasCustomPrompt="1"/>
          </p:nvPr>
        </p:nvSpPr>
        <p:spPr>
          <a:xfrm>
            <a:off x="0" y="2640011"/>
            <a:ext cx="2689200" cy="900000"/>
          </a:xfrm>
          <a:prstGeom prst="rect">
            <a:avLst/>
          </a:prstGeom>
        </p:spPr>
        <p:txBody>
          <a:bodyPr lIns="277200" tIns="180000" rIns="277200" bIns="0"/>
          <a:lstStyle>
            <a:lvl1pPr>
              <a:defRPr b="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Alcím</a:t>
            </a:r>
          </a:p>
        </p:txBody>
      </p:sp>
      <p:sp>
        <p:nvSpPr>
          <p:cNvPr id="9" name="Tartalom helye 4"/>
          <p:cNvSpPr>
            <a:spLocks noGrp="1"/>
          </p:cNvSpPr>
          <p:nvPr>
            <p:ph sz="quarter" idx="20" hasCustomPrompt="1"/>
          </p:nvPr>
        </p:nvSpPr>
        <p:spPr>
          <a:xfrm>
            <a:off x="8348400" y="6325200"/>
            <a:ext cx="504000" cy="252000"/>
          </a:xfrm>
          <a:prstGeom prst="rect">
            <a:avLst/>
          </a:prstGeom>
        </p:spPr>
        <p:txBody>
          <a:bodyPr lIns="0" tIns="0" rIns="0" bIns="0" anchor="b" anchorCtr="0"/>
          <a:lstStyle>
            <a:lvl1pPr algn="r">
              <a:defRPr sz="750">
                <a:solidFill>
                  <a:srgbClr val="333333"/>
                </a:solidFill>
              </a:defRPr>
            </a:lvl1pPr>
          </a:lstStyle>
          <a:p>
            <a:pPr lvl="0"/>
            <a:fld id="{D93F1C30-C274-4A7D-BD8B-78FC417C0CCE}" type="slidenum">
              <a:rPr lang="hu-HU" smtClean="0"/>
              <a:t>‹#›</a:t>
            </a:fld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87071912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6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2.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solidFill>
            <a:schemeClr val="accent6"/>
          </a:solidFill>
        </p:spPr>
        <p:txBody>
          <a:bodyPr lIns="252000" tIns="0" anchor="ctr" anchorCtr="0"/>
          <a:lstStyle>
            <a:lvl1pPr>
              <a:defRPr sz="4800" b="1" baseline="0">
                <a:solidFill>
                  <a:schemeClr val="bg1"/>
                </a:solidFill>
              </a:defRPr>
            </a:lvl1pPr>
          </a:lstStyle>
          <a:p>
            <a:r>
              <a:rPr lang="hu-HU" dirty="0" smtClean="0"/>
              <a:t>CÍMOLDALAK</a:t>
            </a:r>
            <a:br>
              <a:rPr lang="hu-HU" dirty="0" smtClean="0"/>
            </a:br>
            <a:r>
              <a:rPr lang="hu-HU" dirty="0" smtClean="0"/>
              <a:t>FOTÓKKAL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388874035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6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ímoldal fotó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0" y="0"/>
            <a:ext cx="8350249" cy="1152000"/>
          </a:xfrm>
        </p:spPr>
        <p:txBody>
          <a:bodyPr>
            <a:noAutofit/>
          </a:bodyPr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Prezentáció / Projekt címe</a:t>
            </a:r>
            <a:endParaRPr lang="en-AU" dirty="0"/>
          </a:p>
        </p:txBody>
      </p:sp>
      <p:sp>
        <p:nvSpPr>
          <p:cNvPr id="6" name="Picture Placeholder 6"/>
          <p:cNvSpPr>
            <a:spLocks noGrp="1"/>
          </p:cNvSpPr>
          <p:nvPr>
            <p:ph type="pic" sz="quarter" idx="19" hasCustomPrompt="1"/>
          </p:nvPr>
        </p:nvSpPr>
        <p:spPr>
          <a:xfrm>
            <a:off x="277199" y="1285874"/>
            <a:ext cx="8589600" cy="4266000"/>
          </a:xfrm>
          <a:prstGeom prst="rect">
            <a:avLst/>
          </a:prstGeom>
        </p:spPr>
        <p:txBody>
          <a:bodyPr lIns="0" tIns="0" rIns="0" bIns="0">
            <a:noAutofit/>
          </a:bodyPr>
          <a:lstStyle>
            <a:lvl1pPr>
              <a:defRPr/>
            </a:lvl1pPr>
            <a:lvl2pPr>
              <a:defRPr>
                <a:solidFill>
                  <a:srgbClr val="333333"/>
                </a:solidFill>
              </a:defRPr>
            </a:lvl2pPr>
          </a:lstStyle>
          <a:p>
            <a:pPr lvl="1"/>
            <a:r>
              <a:rPr lang="hu-HU" dirty="0" smtClean="0"/>
              <a:t>Kép beszúrásához kattints az ikonra</a:t>
            </a:r>
            <a:endParaRPr lang="en-AU" dirty="0"/>
          </a:p>
        </p:txBody>
      </p:sp>
      <p:sp>
        <p:nvSpPr>
          <p:cNvPr id="5" name="Szöveg helye 4"/>
          <p:cNvSpPr>
            <a:spLocks noGrp="1"/>
          </p:cNvSpPr>
          <p:nvPr>
            <p:ph type="body" sz="quarter" idx="20" hasCustomPrompt="1"/>
          </p:nvPr>
        </p:nvSpPr>
        <p:spPr>
          <a:xfrm>
            <a:off x="0" y="850901"/>
            <a:ext cx="8350250" cy="434975"/>
          </a:xfrm>
          <a:prstGeom prst="rect">
            <a:avLst/>
          </a:prstGeom>
        </p:spPr>
        <p:txBody>
          <a:bodyPr lIns="277200" tIns="180000" rIns="277200" bIns="0"/>
          <a:lstStyle>
            <a:lvl1pPr>
              <a:defRPr b="0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dirty="0" smtClean="0"/>
              <a:t>Alcím</a:t>
            </a:r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402772712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6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ejezetcímoldal fotó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>
            <a:noAutofit/>
          </a:bodyPr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Picture Placeholder 6"/>
          <p:cNvSpPr>
            <a:spLocks noGrp="1"/>
          </p:cNvSpPr>
          <p:nvPr>
            <p:ph type="pic" sz="quarter" idx="19" hasCustomPrompt="1"/>
          </p:nvPr>
        </p:nvSpPr>
        <p:spPr>
          <a:xfrm>
            <a:off x="1292225" y="2560320"/>
            <a:ext cx="7574400" cy="2991600"/>
          </a:xfrm>
          <a:prstGeom prst="rect">
            <a:avLst/>
          </a:prstGeom>
        </p:spPr>
        <p:txBody>
          <a:bodyPr lIns="0" tIns="0" rIns="0">
            <a:noAutofit/>
          </a:bodyPr>
          <a:lstStyle>
            <a:lvl2pPr>
              <a:defRPr>
                <a:solidFill>
                  <a:srgbClr val="333333"/>
                </a:solidFill>
              </a:defRPr>
            </a:lvl2pPr>
          </a:lstStyle>
          <a:p>
            <a:pPr lvl="1"/>
            <a:r>
              <a:rPr lang="hu-HU" dirty="0" smtClean="0"/>
              <a:t>Kép beszúrásához kattints az ikonra</a:t>
            </a:r>
            <a:endParaRPr lang="en-AU" dirty="0"/>
          </a:p>
        </p:txBody>
      </p:sp>
      <p:sp>
        <p:nvSpPr>
          <p:cNvPr id="8" name="Title 1"/>
          <p:cNvSpPr>
            <a:spLocks noGrp="1"/>
          </p:cNvSpPr>
          <p:nvPr>
            <p:ph type="title" hasCustomPrompt="1"/>
          </p:nvPr>
        </p:nvSpPr>
        <p:spPr>
          <a:xfrm>
            <a:off x="-1" y="1790703"/>
            <a:ext cx="8350251" cy="745200"/>
          </a:xfrm>
        </p:spPr>
        <p:txBody>
          <a:bodyPr tIns="18000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Fejezetcím</a:t>
            </a:r>
            <a:endParaRPr lang="en-AU" dirty="0"/>
          </a:p>
        </p:txBody>
      </p:sp>
      <p:sp>
        <p:nvSpPr>
          <p:cNvPr id="9" name="Text Placeholder 4"/>
          <p:cNvSpPr>
            <a:spLocks noGrp="1"/>
          </p:cNvSpPr>
          <p:nvPr>
            <p:ph type="body" sz="quarter" idx="18" hasCustomPrompt="1"/>
          </p:nvPr>
        </p:nvSpPr>
        <p:spPr>
          <a:xfrm>
            <a:off x="0" y="0"/>
            <a:ext cx="1292224" cy="1813562"/>
          </a:xfrm>
          <a:prstGeom prst="rect">
            <a:avLst/>
          </a:prstGeom>
        </p:spPr>
        <p:txBody>
          <a:bodyPr lIns="277200" tIns="0" rIns="0" bIns="0" anchor="b">
            <a:noAutofit/>
          </a:bodyPr>
          <a:lstStyle>
            <a:lvl1pPr>
              <a:defRPr lang="en-AU" sz="4400" b="0" kern="1200" dirty="0">
                <a:solidFill>
                  <a:srgbClr val="333333"/>
                </a:solidFill>
                <a:latin typeface="Verdana" pitchFamily="34" charset="0"/>
                <a:ea typeface="Verdana" pitchFamily="34" charset="0"/>
                <a:cs typeface="Verdana" pitchFamily="34" charset="0"/>
              </a:defRPr>
            </a:lvl1pPr>
          </a:lstStyle>
          <a:p>
            <a:pPr marL="0" lvl="0" indent="0" algn="l" defTabSz="914218" rtl="0" eaLnBrk="1" latinLnBrk="0" hangingPunct="1">
              <a:spcBef>
                <a:spcPct val="20000"/>
              </a:spcBef>
              <a:buFont typeface="Arial" pitchFamily="34" charset="0"/>
              <a:buNone/>
            </a:pPr>
            <a:r>
              <a:rPr lang="hu-HU" dirty="0" smtClean="0"/>
              <a:t>1</a:t>
            </a:r>
            <a:endParaRPr lang="en-AU" dirty="0"/>
          </a:p>
        </p:txBody>
      </p:sp>
      <p:sp>
        <p:nvSpPr>
          <p:cNvPr id="6" name="Szöveg helye 4"/>
          <p:cNvSpPr>
            <a:spLocks noGrp="1"/>
          </p:cNvSpPr>
          <p:nvPr>
            <p:ph type="body" sz="quarter" idx="20" hasCustomPrompt="1"/>
          </p:nvPr>
        </p:nvSpPr>
        <p:spPr>
          <a:xfrm>
            <a:off x="0" y="2336813"/>
            <a:ext cx="8350250" cy="434975"/>
          </a:xfrm>
          <a:prstGeom prst="rect">
            <a:avLst/>
          </a:prstGeom>
        </p:spPr>
        <p:txBody>
          <a:bodyPr lIns="277200" tIns="180000" rIns="277200" bIns="0"/>
          <a:lstStyle>
            <a:lvl1pPr>
              <a:defRPr b="0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dirty="0" smtClean="0"/>
              <a:t>Alcím</a:t>
            </a:r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32731543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6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3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solidFill>
            <a:schemeClr val="accent4"/>
          </a:solidFill>
        </p:spPr>
        <p:txBody>
          <a:bodyPr lIns="252000" tIns="0" anchor="ctr" anchorCtr="0"/>
          <a:lstStyle>
            <a:lvl1pPr>
              <a:defRPr sz="4800" b="1" baseline="0"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SZABADOLDALAK CÍMSORRAL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67690584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6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sak főcí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6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19718771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6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8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9" name="Szöveg helye 4"/>
          <p:cNvSpPr>
            <a:spLocks noGrp="1"/>
          </p:cNvSpPr>
          <p:nvPr>
            <p:ph type="body" sz="quarter" idx="20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7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09469594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BAL 1 grafikon + JOBB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8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1" name="Szöveg helye 4"/>
          <p:cNvSpPr>
            <a:spLocks noGrp="1"/>
          </p:cNvSpPr>
          <p:nvPr>
            <p:ph type="body" sz="quarter" idx="22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9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40428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 dirty="0"/>
          </a:p>
        </p:txBody>
      </p:sp>
      <p:sp>
        <p:nvSpPr>
          <p:cNvPr id="10" name="Content Placeholder 6"/>
          <p:cNvSpPr>
            <a:spLocks noGrp="1"/>
          </p:cNvSpPr>
          <p:nvPr>
            <p:ph sz="quarter" idx="12" hasCustomPrompt="1"/>
          </p:nvPr>
        </p:nvSpPr>
        <p:spPr>
          <a:xfrm>
            <a:off x="4573617" y="1031840"/>
            <a:ext cx="4572000" cy="45180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6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17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64908524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7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3B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solidFill>
            <a:schemeClr val="bg1">
              <a:lumMod val="85000"/>
            </a:schemeClr>
          </a:solidFill>
          <a:ln w="177800">
            <a:solidFill>
              <a:schemeClr val="accent4"/>
            </a:solidFill>
          </a:ln>
        </p:spPr>
        <p:txBody>
          <a:bodyPr lIns="252000" tIns="0" anchor="ctr" anchorCtr="0"/>
          <a:lstStyle>
            <a:lvl1pPr>
              <a:defRPr sz="4800" b="1" baseline="0"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SZABADOLDALAK CÍMSORRAL – ALSÓ SZÜRKE SÁVVAL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427457391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7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LSÓ SZÜRKE SÁVOS Csak főcí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88"/>
          <p:cNvSpPr/>
          <p:nvPr userDrawn="1"/>
        </p:nvSpPr>
        <p:spPr>
          <a:xfrm>
            <a:off x="277200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8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38012699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7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LSÓ SZÜRKE SÁVOS Egysoros főcím &amp; Alcí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88"/>
          <p:cNvSpPr/>
          <p:nvPr userDrawn="1"/>
        </p:nvSpPr>
        <p:spPr>
          <a:xfrm>
            <a:off x="277200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3" name="Szöveg helye 4"/>
          <p:cNvSpPr>
            <a:spLocks noGrp="1"/>
          </p:cNvSpPr>
          <p:nvPr>
            <p:ph type="body" sz="quarter" idx="20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dirty="0" smtClean="0"/>
              <a:t>Alcím</a:t>
            </a:r>
            <a:endParaRPr lang="hu-HU" dirty="0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7269425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7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4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solidFill>
            <a:schemeClr val="accent3"/>
          </a:solidFill>
        </p:spPr>
        <p:txBody>
          <a:bodyPr lIns="252000" tIns="0" anchor="ctr" anchorCtr="0"/>
          <a:lstStyle>
            <a:lvl1pPr>
              <a:defRPr sz="4800" b="1" baseline="0">
                <a:solidFill>
                  <a:schemeClr val="bg1"/>
                </a:solidFill>
              </a:defRPr>
            </a:lvl1pPr>
          </a:lstStyle>
          <a:p>
            <a:r>
              <a:rPr lang="hu-HU" dirty="0" smtClean="0"/>
              <a:t>EGYHASÁBOS OLDAL (SZÖVEGEK, TÁBLÁZA-TOK, GRAFIKONOK)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103300480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7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ÉSZOLDALAS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2"/>
            <a:ext cx="9144000" cy="45180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 baseline="0"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6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407714831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7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EGÉSZOLDALAS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2"/>
            <a:ext cx="9144000" cy="45180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 baseline="0"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3" name="Szöveg helye 4"/>
          <p:cNvSpPr>
            <a:spLocks noGrp="1"/>
          </p:cNvSpPr>
          <p:nvPr>
            <p:ph type="body" sz="quarter" idx="20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8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35935211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7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ÉSZOLDALAS + CÍMSOR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790701"/>
            <a:ext cx="9144000" cy="3762000"/>
          </a:xfrm>
          <a:prstGeom prst="rect">
            <a:avLst/>
          </a:prstGeom>
        </p:spPr>
        <p:txBody>
          <a:bodyPr lIns="277200" tIns="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8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8855074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4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20386740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7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&amp; CÍMSOR EGÉSZOLDALAS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790701"/>
            <a:ext cx="9144000" cy="3762000"/>
          </a:xfrm>
          <a:prstGeom prst="rect">
            <a:avLst/>
          </a:prstGeom>
        </p:spPr>
        <p:txBody>
          <a:bodyPr lIns="277200" tIns="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8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8855074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4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</p:txBody>
      </p:sp>
      <p:sp>
        <p:nvSpPr>
          <p:cNvPr id="14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5" name="Szöveg helye 4"/>
          <p:cNvSpPr>
            <a:spLocks noGrp="1"/>
          </p:cNvSpPr>
          <p:nvPr>
            <p:ph type="body" sz="quarter" idx="20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53665672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7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4B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solidFill>
            <a:schemeClr val="bg1">
              <a:lumMod val="85000"/>
            </a:schemeClr>
          </a:solidFill>
          <a:ln w="177800">
            <a:solidFill>
              <a:schemeClr val="accent3"/>
            </a:solidFill>
          </a:ln>
        </p:spPr>
        <p:txBody>
          <a:bodyPr lIns="252000" tIns="0" anchor="ctr" anchorCtr="0"/>
          <a:lstStyle>
            <a:lvl1pPr>
              <a:defRPr sz="4800" b="1" baseline="0"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EGYHASÁBOS OLDAL - ALSÓ SZÜRKE SÁVVAL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240942184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7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LSÓ SZÜRKE SÁVOS EGÉSZOLDALAS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ectangle 88"/>
          <p:cNvSpPr/>
          <p:nvPr userDrawn="1"/>
        </p:nvSpPr>
        <p:spPr>
          <a:xfrm>
            <a:off x="277200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2"/>
            <a:ext cx="9144000" cy="4035600"/>
          </a:xfrm>
          <a:prstGeom prst="rect">
            <a:avLst/>
          </a:prstGeom>
        </p:spPr>
        <p:txBody>
          <a:bodyPr lIns="277200" tIns="212400" rIns="277200" bIns="18000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83898907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JOBB 1 grafikon + BAL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1" name="Diagram helye 4"/>
          <p:cNvSpPr>
            <a:spLocks noGrp="1"/>
          </p:cNvSpPr>
          <p:nvPr>
            <p:ph type="chart" sz="quarter" idx="21"/>
          </p:nvPr>
        </p:nvSpPr>
        <p:spPr>
          <a:xfrm>
            <a:off x="4809600" y="1283547"/>
            <a:ext cx="40572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4809600" y="5570539"/>
            <a:ext cx="4057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10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4572000" cy="45180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2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573618" y="1031842"/>
            <a:ext cx="4570383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71986096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8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LSÓ SZÜRKE SÁVOS Egysoros főcím &amp; Alcím egészoldalas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ectangle 88"/>
          <p:cNvSpPr/>
          <p:nvPr userDrawn="1"/>
        </p:nvSpPr>
        <p:spPr>
          <a:xfrm>
            <a:off x="277200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2"/>
            <a:ext cx="9144000" cy="4035600"/>
          </a:xfrm>
          <a:prstGeom prst="rect">
            <a:avLst/>
          </a:prstGeom>
        </p:spPr>
        <p:txBody>
          <a:bodyPr lIns="277200" tIns="212400" rIns="277200" bIns="18000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4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5" name="Szöveg helye 4"/>
          <p:cNvSpPr>
            <a:spLocks noGrp="1"/>
          </p:cNvSpPr>
          <p:nvPr>
            <p:ph type="body" sz="quarter" idx="20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66167896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8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LSÓ SZÜRKE SÁVOS CÍMSOROS egészoldalas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88"/>
          <p:cNvSpPr/>
          <p:nvPr userDrawn="1"/>
        </p:nvSpPr>
        <p:spPr>
          <a:xfrm>
            <a:off x="277200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790701"/>
            <a:ext cx="9144000" cy="3279600"/>
          </a:xfrm>
          <a:prstGeom prst="rect">
            <a:avLst/>
          </a:prstGeom>
        </p:spPr>
        <p:txBody>
          <a:bodyPr lIns="277200" tIns="0" rIns="277200" bIns="18000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8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8855074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</p:txBody>
      </p:sp>
      <p:sp>
        <p:nvSpPr>
          <p:cNvPr id="12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69070253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8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LSÓ SZÜRKE SÁVOS Egysoros főcím &amp; Alcím &amp; Címsor egészoldalas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88"/>
          <p:cNvSpPr/>
          <p:nvPr userDrawn="1"/>
        </p:nvSpPr>
        <p:spPr>
          <a:xfrm>
            <a:off x="277200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790701"/>
            <a:ext cx="9144000" cy="3279600"/>
          </a:xfrm>
          <a:prstGeom prst="rect">
            <a:avLst/>
          </a:prstGeom>
        </p:spPr>
        <p:txBody>
          <a:bodyPr lIns="277200" tIns="0" rIns="277200" bIns="18000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8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8855074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</p:txBody>
      </p:sp>
      <p:sp>
        <p:nvSpPr>
          <p:cNvPr id="15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6" name="Szöveg helye 4"/>
          <p:cNvSpPr>
            <a:spLocks noGrp="1"/>
          </p:cNvSpPr>
          <p:nvPr>
            <p:ph type="body" sz="quarter" idx="20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2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35335438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8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5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solidFill>
            <a:schemeClr val="accent2"/>
          </a:solidFill>
        </p:spPr>
        <p:txBody>
          <a:bodyPr lIns="252000" tIns="0" anchor="ctr" anchorCtr="0"/>
          <a:lstStyle>
            <a:lvl1pPr>
              <a:defRPr sz="4800" b="1" baseline="0">
                <a:solidFill>
                  <a:schemeClr val="bg1"/>
                </a:solidFill>
              </a:defRPr>
            </a:lvl1pPr>
          </a:lstStyle>
          <a:p>
            <a:r>
              <a:rPr lang="hu-HU" dirty="0" smtClean="0"/>
              <a:t>KÉTHASÁBOS OLDAL (SZÖVEGEK, TÁBLÁZA-TOK, GRAFIKONOK)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31666338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8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KÉTHASÁBOS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4572000" cy="45180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5" name="Content Placeholder 6"/>
          <p:cNvSpPr>
            <a:spLocks noGrp="1"/>
          </p:cNvSpPr>
          <p:nvPr>
            <p:ph sz="quarter" idx="12" hasCustomPrompt="1"/>
          </p:nvPr>
        </p:nvSpPr>
        <p:spPr>
          <a:xfrm>
            <a:off x="4573617" y="1031840"/>
            <a:ext cx="4572000" cy="45180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8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32051040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8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KÉTHASÁBOS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4572000" cy="45180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5" name="Content Placeholder 6"/>
          <p:cNvSpPr>
            <a:spLocks noGrp="1"/>
          </p:cNvSpPr>
          <p:nvPr>
            <p:ph sz="quarter" idx="12" hasCustomPrompt="1"/>
          </p:nvPr>
        </p:nvSpPr>
        <p:spPr>
          <a:xfrm>
            <a:off x="4573617" y="1031840"/>
            <a:ext cx="4572000" cy="45180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3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4" name="Szöveg helye 4"/>
          <p:cNvSpPr>
            <a:spLocks noGrp="1"/>
          </p:cNvSpPr>
          <p:nvPr>
            <p:ph type="body" sz="quarter" idx="20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94890839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8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KÉTHASÁBOS + CÍMSOR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790699"/>
            <a:ext cx="4572000" cy="3762000"/>
          </a:xfrm>
          <a:prstGeom prst="rect">
            <a:avLst/>
          </a:prstGeom>
        </p:spPr>
        <p:txBody>
          <a:bodyPr lIns="277200" tIns="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5" name="Content Placeholder 6"/>
          <p:cNvSpPr>
            <a:spLocks noGrp="1"/>
          </p:cNvSpPr>
          <p:nvPr>
            <p:ph sz="quarter" idx="12" hasCustomPrompt="1"/>
          </p:nvPr>
        </p:nvSpPr>
        <p:spPr>
          <a:xfrm>
            <a:off x="4573617" y="1790699"/>
            <a:ext cx="4572000" cy="3762000"/>
          </a:xfrm>
          <a:prstGeom prst="rect">
            <a:avLst/>
          </a:prstGeom>
        </p:spPr>
        <p:txBody>
          <a:bodyPr lIns="237600" tIns="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4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573618" y="1031842"/>
            <a:ext cx="4570383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4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17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39337291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8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KÉTHASÁBOS + CÍMSOR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790699"/>
            <a:ext cx="4572000" cy="3762000"/>
          </a:xfrm>
          <a:prstGeom prst="rect">
            <a:avLst/>
          </a:prstGeom>
        </p:spPr>
        <p:txBody>
          <a:bodyPr lIns="277200" tIns="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5" name="Content Placeholder 6"/>
          <p:cNvSpPr>
            <a:spLocks noGrp="1"/>
          </p:cNvSpPr>
          <p:nvPr>
            <p:ph sz="quarter" idx="12" hasCustomPrompt="1"/>
          </p:nvPr>
        </p:nvSpPr>
        <p:spPr>
          <a:xfrm>
            <a:off x="4573617" y="1790699"/>
            <a:ext cx="4572000" cy="3762000"/>
          </a:xfrm>
          <a:prstGeom prst="rect">
            <a:avLst/>
          </a:prstGeom>
        </p:spPr>
        <p:txBody>
          <a:bodyPr lIns="237600" tIns="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4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573618" y="1031842"/>
            <a:ext cx="4570383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4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</p:txBody>
      </p:sp>
      <p:sp>
        <p:nvSpPr>
          <p:cNvPr id="16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7" name="Szöveg helye 4"/>
          <p:cNvSpPr>
            <a:spLocks noGrp="1"/>
          </p:cNvSpPr>
          <p:nvPr>
            <p:ph type="body" sz="quarter" idx="20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3" name="Text Placeholder 9"/>
          <p:cNvSpPr>
            <a:spLocks noGrp="1"/>
          </p:cNvSpPr>
          <p:nvPr>
            <p:ph type="body" sz="quarter" idx="21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20769283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8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5B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solidFill>
            <a:schemeClr val="bg1">
              <a:lumMod val="85000"/>
            </a:schemeClr>
          </a:solidFill>
          <a:ln w="177800">
            <a:solidFill>
              <a:schemeClr val="accent2"/>
            </a:solidFill>
          </a:ln>
        </p:spPr>
        <p:txBody>
          <a:bodyPr lIns="252000" tIns="0" anchor="ctr" anchorCtr="0"/>
          <a:lstStyle>
            <a:lvl1pPr>
              <a:defRPr sz="4800" b="1" baseline="0"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KÉTHASÁBOS OLDAL – ALSÓ SZÜRKE SÁVVAL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205126268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8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LSÓ SZÜRKE SÁVOS KÉTHASÁBOS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ectangle 88"/>
          <p:cNvSpPr/>
          <p:nvPr userDrawn="1"/>
        </p:nvSpPr>
        <p:spPr>
          <a:xfrm>
            <a:off x="277200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4572000" cy="40356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5" name="Content Placeholder 6"/>
          <p:cNvSpPr>
            <a:spLocks noGrp="1"/>
          </p:cNvSpPr>
          <p:nvPr>
            <p:ph sz="quarter" idx="12" hasCustomPrompt="1"/>
          </p:nvPr>
        </p:nvSpPr>
        <p:spPr>
          <a:xfrm>
            <a:off x="4573617" y="1031840"/>
            <a:ext cx="4572000" cy="40356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20443006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JOBB 1 grafikon + BAL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3" name="Szöveg helye 4"/>
          <p:cNvSpPr>
            <a:spLocks noGrp="1"/>
          </p:cNvSpPr>
          <p:nvPr>
            <p:ph type="body" sz="quarter" idx="22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0" name="Diagram helye 4"/>
          <p:cNvSpPr>
            <a:spLocks noGrp="1"/>
          </p:cNvSpPr>
          <p:nvPr>
            <p:ph type="chart" sz="quarter" idx="21"/>
          </p:nvPr>
        </p:nvSpPr>
        <p:spPr>
          <a:xfrm>
            <a:off x="4809600" y="1283547"/>
            <a:ext cx="40572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16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4809600" y="5570539"/>
            <a:ext cx="4057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1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4572000" cy="45180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5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573618" y="1031842"/>
            <a:ext cx="4570383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79879773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9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ALSÓ SZÜRKE SÁVOS KÉTHASÁBOS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ectangle 88"/>
          <p:cNvSpPr/>
          <p:nvPr userDrawn="1"/>
        </p:nvSpPr>
        <p:spPr>
          <a:xfrm>
            <a:off x="277200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4572000" cy="40356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5" name="Content Placeholder 6"/>
          <p:cNvSpPr>
            <a:spLocks noGrp="1"/>
          </p:cNvSpPr>
          <p:nvPr>
            <p:ph sz="quarter" idx="12" hasCustomPrompt="1"/>
          </p:nvPr>
        </p:nvSpPr>
        <p:spPr>
          <a:xfrm>
            <a:off x="4573617" y="1031840"/>
            <a:ext cx="4572000" cy="40356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4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5" name="Szöveg helye 4"/>
          <p:cNvSpPr>
            <a:spLocks noGrp="1"/>
          </p:cNvSpPr>
          <p:nvPr>
            <p:ph type="body" sz="quarter" idx="20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67482902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9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ÍMSOROS ALSÓ SZÜRKE SÁVOS KÉTHASÁBOS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Rectangle 88"/>
          <p:cNvSpPr/>
          <p:nvPr userDrawn="1"/>
        </p:nvSpPr>
        <p:spPr>
          <a:xfrm>
            <a:off x="277200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801815"/>
            <a:ext cx="4572000" cy="3279600"/>
          </a:xfrm>
          <a:prstGeom prst="rect">
            <a:avLst/>
          </a:prstGeom>
        </p:spPr>
        <p:txBody>
          <a:bodyPr lIns="277200" tIns="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5" name="Content Placeholder 6"/>
          <p:cNvSpPr>
            <a:spLocks noGrp="1"/>
          </p:cNvSpPr>
          <p:nvPr>
            <p:ph sz="quarter" idx="12" hasCustomPrompt="1"/>
          </p:nvPr>
        </p:nvSpPr>
        <p:spPr>
          <a:xfrm>
            <a:off x="4573617" y="1801815"/>
            <a:ext cx="4572000" cy="3279600"/>
          </a:xfrm>
          <a:prstGeom prst="rect">
            <a:avLst/>
          </a:prstGeom>
        </p:spPr>
        <p:txBody>
          <a:bodyPr lIns="237600" tIns="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573618" y="1031842"/>
            <a:ext cx="4570383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</p:txBody>
      </p:sp>
      <p:sp>
        <p:nvSpPr>
          <p:cNvPr id="15" name="Text Placeholder 9"/>
          <p:cNvSpPr>
            <a:spLocks noGrp="1"/>
          </p:cNvSpPr>
          <p:nvPr>
            <p:ph type="body" sz="quarter" idx="17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5058985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9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+ CÍMSOR ALSÓ SZÜRKE SÁVOS KÉTHASÁBOS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Rectangle 88"/>
          <p:cNvSpPr/>
          <p:nvPr userDrawn="1"/>
        </p:nvSpPr>
        <p:spPr>
          <a:xfrm>
            <a:off x="277200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801815"/>
            <a:ext cx="4572000" cy="3279600"/>
          </a:xfrm>
          <a:prstGeom prst="rect">
            <a:avLst/>
          </a:prstGeom>
        </p:spPr>
        <p:txBody>
          <a:bodyPr lIns="277200" tIns="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5" name="Content Placeholder 6"/>
          <p:cNvSpPr>
            <a:spLocks noGrp="1"/>
          </p:cNvSpPr>
          <p:nvPr>
            <p:ph sz="quarter" idx="12" hasCustomPrompt="1"/>
          </p:nvPr>
        </p:nvSpPr>
        <p:spPr>
          <a:xfrm>
            <a:off x="4573617" y="1801815"/>
            <a:ext cx="4572000" cy="3279600"/>
          </a:xfrm>
          <a:prstGeom prst="rect">
            <a:avLst/>
          </a:prstGeom>
        </p:spPr>
        <p:txBody>
          <a:bodyPr lIns="237600" tIns="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573618" y="1031842"/>
            <a:ext cx="4570383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</p:txBody>
      </p:sp>
      <p:sp>
        <p:nvSpPr>
          <p:cNvPr id="18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9" name="Szöveg helye 4"/>
          <p:cNvSpPr>
            <a:spLocks noGrp="1"/>
          </p:cNvSpPr>
          <p:nvPr>
            <p:ph type="body" sz="quarter" idx="20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5" name="Text Placeholder 9"/>
          <p:cNvSpPr>
            <a:spLocks noGrp="1"/>
          </p:cNvSpPr>
          <p:nvPr>
            <p:ph type="body" sz="quarter" idx="21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3071364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9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6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solidFill>
            <a:schemeClr val="accent1"/>
          </a:solidFill>
        </p:spPr>
        <p:txBody>
          <a:bodyPr lIns="252000" tIns="0" anchor="ctr" anchorCtr="0"/>
          <a:lstStyle>
            <a:lvl1pPr>
              <a:defRPr sz="4800" b="1" baseline="0"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HÁROMHASÁBOS OLDAL (SZÖVEG, TÁBLA, GRAFIKON)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417323760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9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HASÁBOS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Content Placeholder 6"/>
          <p:cNvSpPr>
            <a:spLocks noGrp="1"/>
          </p:cNvSpPr>
          <p:nvPr>
            <p:ph sz="quarter" idx="16" hasCustomPrompt="1"/>
          </p:nvPr>
        </p:nvSpPr>
        <p:spPr>
          <a:xfrm>
            <a:off x="2800351" y="1033230"/>
            <a:ext cx="3028950" cy="4518000"/>
          </a:xfrm>
          <a:prstGeom prst="rect">
            <a:avLst/>
          </a:prstGeom>
        </p:spPr>
        <p:txBody>
          <a:bodyPr lIns="248400" tIns="212400" rIns="2376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9" name="Content Placeholder 6"/>
          <p:cNvSpPr>
            <a:spLocks noGrp="1"/>
          </p:cNvSpPr>
          <p:nvPr>
            <p:ph sz="quarter" idx="17" hasCustomPrompt="1"/>
          </p:nvPr>
        </p:nvSpPr>
        <p:spPr>
          <a:xfrm>
            <a:off x="5578681" y="1033200"/>
            <a:ext cx="3020015" cy="4518000"/>
          </a:xfrm>
          <a:prstGeom prst="rect">
            <a:avLst/>
          </a:prstGeom>
        </p:spPr>
        <p:txBody>
          <a:bodyPr lIns="2484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3055620" cy="4518000"/>
          </a:xfrm>
          <a:prstGeom prst="rect">
            <a:avLst/>
          </a:prstGeom>
        </p:spPr>
        <p:txBody>
          <a:bodyPr lIns="277200" tIns="212400" rIns="2376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18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503919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9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3HASÁBOS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Content Placeholder 6"/>
          <p:cNvSpPr>
            <a:spLocks noGrp="1"/>
          </p:cNvSpPr>
          <p:nvPr>
            <p:ph sz="quarter" idx="16" hasCustomPrompt="1"/>
          </p:nvPr>
        </p:nvSpPr>
        <p:spPr>
          <a:xfrm>
            <a:off x="2800351" y="1033230"/>
            <a:ext cx="3028950" cy="4518000"/>
          </a:xfrm>
          <a:prstGeom prst="rect">
            <a:avLst/>
          </a:prstGeom>
        </p:spPr>
        <p:txBody>
          <a:bodyPr lIns="2484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9" name="Content Placeholder 6"/>
          <p:cNvSpPr>
            <a:spLocks noGrp="1"/>
          </p:cNvSpPr>
          <p:nvPr>
            <p:ph sz="quarter" idx="17" hasCustomPrompt="1"/>
          </p:nvPr>
        </p:nvSpPr>
        <p:spPr>
          <a:xfrm>
            <a:off x="5578681" y="1033200"/>
            <a:ext cx="3020015" cy="4518000"/>
          </a:xfrm>
          <a:prstGeom prst="rect">
            <a:avLst/>
          </a:prstGeom>
        </p:spPr>
        <p:txBody>
          <a:bodyPr lIns="2484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3055620" cy="45180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3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4" name="Szöveg helye 4"/>
          <p:cNvSpPr>
            <a:spLocks noGrp="1"/>
          </p:cNvSpPr>
          <p:nvPr>
            <p:ph type="body" sz="quarter" idx="20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8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80364381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9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HASÁBOS + CÍMSOR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Content Placeholder 6"/>
          <p:cNvSpPr>
            <a:spLocks noGrp="1"/>
          </p:cNvSpPr>
          <p:nvPr>
            <p:ph sz="quarter" idx="16" hasCustomPrompt="1"/>
          </p:nvPr>
        </p:nvSpPr>
        <p:spPr>
          <a:xfrm>
            <a:off x="2800351" y="1799685"/>
            <a:ext cx="3028950" cy="3762000"/>
          </a:xfrm>
          <a:prstGeom prst="rect">
            <a:avLst/>
          </a:prstGeom>
        </p:spPr>
        <p:txBody>
          <a:bodyPr lIns="248400" tIns="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9" name="Content Placeholder 6"/>
          <p:cNvSpPr>
            <a:spLocks noGrp="1"/>
          </p:cNvSpPr>
          <p:nvPr>
            <p:ph sz="quarter" idx="17" hasCustomPrompt="1"/>
          </p:nvPr>
        </p:nvSpPr>
        <p:spPr>
          <a:xfrm>
            <a:off x="5578681" y="1801815"/>
            <a:ext cx="3020015" cy="3762000"/>
          </a:xfrm>
          <a:prstGeom prst="rect">
            <a:avLst/>
          </a:prstGeom>
        </p:spPr>
        <p:txBody>
          <a:bodyPr lIns="248400" tIns="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798295"/>
            <a:ext cx="3055620" cy="3762000"/>
          </a:xfrm>
          <a:prstGeom prst="rect">
            <a:avLst/>
          </a:prstGeom>
        </p:spPr>
        <p:txBody>
          <a:bodyPr lIns="277200" tIns="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29602"/>
            <a:ext cx="280035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4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800800" y="1030253"/>
            <a:ext cx="2768400" cy="758861"/>
          </a:xfrm>
          <a:prstGeom prst="rect">
            <a:avLst/>
          </a:prstGeom>
        </p:spPr>
        <p:txBody>
          <a:bodyPr lIns="248400" tIns="212400" rIns="277200" bIns="0"/>
          <a:lstStyle>
            <a:lvl1pPr>
              <a:defRPr sz="14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</p:txBody>
      </p:sp>
      <p:sp>
        <p:nvSpPr>
          <p:cNvPr id="13" name="Text Placeholder 9"/>
          <p:cNvSpPr>
            <a:spLocks noGrp="1"/>
          </p:cNvSpPr>
          <p:nvPr>
            <p:ph type="body" sz="quarter" idx="21" hasCustomPrompt="1"/>
          </p:nvPr>
        </p:nvSpPr>
        <p:spPr>
          <a:xfrm>
            <a:off x="5581650" y="1044002"/>
            <a:ext cx="2768400" cy="758861"/>
          </a:xfrm>
          <a:prstGeom prst="rect">
            <a:avLst/>
          </a:prstGeom>
        </p:spPr>
        <p:txBody>
          <a:bodyPr lIns="248400" tIns="212400" rIns="277200" bIns="0"/>
          <a:lstStyle>
            <a:lvl1pPr>
              <a:defRPr sz="14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</p:txBody>
      </p:sp>
      <p:sp>
        <p:nvSpPr>
          <p:cNvPr id="14" name="Title 1"/>
          <p:cNvSpPr>
            <a:spLocks noGrp="1"/>
          </p:cNvSpPr>
          <p:nvPr>
            <p:ph type="title" hasCustomPrompt="1"/>
          </p:nvPr>
        </p:nvSpPr>
        <p:spPr>
          <a:xfrm>
            <a:off x="1" y="0"/>
            <a:ext cx="9144000" cy="1029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5" name="Text Placeholder 9"/>
          <p:cNvSpPr>
            <a:spLocks noGrp="1"/>
          </p:cNvSpPr>
          <p:nvPr>
            <p:ph type="body" sz="quarter" idx="18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31738255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9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3HASÁBOS + CÍMSOR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Content Placeholder 6"/>
          <p:cNvSpPr>
            <a:spLocks noGrp="1"/>
          </p:cNvSpPr>
          <p:nvPr>
            <p:ph sz="quarter" idx="16" hasCustomPrompt="1"/>
          </p:nvPr>
        </p:nvSpPr>
        <p:spPr>
          <a:xfrm>
            <a:off x="2800351" y="1799685"/>
            <a:ext cx="3028950" cy="3762000"/>
          </a:xfrm>
          <a:prstGeom prst="rect">
            <a:avLst/>
          </a:prstGeom>
        </p:spPr>
        <p:txBody>
          <a:bodyPr lIns="248400" tIns="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9" name="Content Placeholder 6"/>
          <p:cNvSpPr>
            <a:spLocks noGrp="1"/>
          </p:cNvSpPr>
          <p:nvPr>
            <p:ph sz="quarter" idx="17" hasCustomPrompt="1"/>
          </p:nvPr>
        </p:nvSpPr>
        <p:spPr>
          <a:xfrm>
            <a:off x="5578681" y="1801815"/>
            <a:ext cx="3020015" cy="3762000"/>
          </a:xfrm>
          <a:prstGeom prst="rect">
            <a:avLst/>
          </a:prstGeom>
        </p:spPr>
        <p:txBody>
          <a:bodyPr lIns="248400" tIns="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798295"/>
            <a:ext cx="3055620" cy="3762000"/>
          </a:xfrm>
          <a:prstGeom prst="rect">
            <a:avLst/>
          </a:prstGeom>
        </p:spPr>
        <p:txBody>
          <a:bodyPr lIns="277200" tIns="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29602"/>
            <a:ext cx="280035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4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800800" y="1030253"/>
            <a:ext cx="2768400" cy="758861"/>
          </a:xfrm>
          <a:prstGeom prst="rect">
            <a:avLst/>
          </a:prstGeom>
        </p:spPr>
        <p:txBody>
          <a:bodyPr lIns="248400" tIns="212400" rIns="277200" bIns="0"/>
          <a:lstStyle>
            <a:lvl1pPr>
              <a:defRPr sz="14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</p:txBody>
      </p:sp>
      <p:sp>
        <p:nvSpPr>
          <p:cNvPr id="13" name="Text Placeholder 9"/>
          <p:cNvSpPr>
            <a:spLocks noGrp="1"/>
          </p:cNvSpPr>
          <p:nvPr>
            <p:ph type="body" sz="quarter" idx="21" hasCustomPrompt="1"/>
          </p:nvPr>
        </p:nvSpPr>
        <p:spPr>
          <a:xfrm>
            <a:off x="5581650" y="1044002"/>
            <a:ext cx="2768400" cy="758861"/>
          </a:xfrm>
          <a:prstGeom prst="rect">
            <a:avLst/>
          </a:prstGeom>
        </p:spPr>
        <p:txBody>
          <a:bodyPr lIns="248400" tIns="212400" rIns="277200" bIns="0"/>
          <a:lstStyle>
            <a:lvl1pPr>
              <a:defRPr sz="14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</p:txBody>
      </p:sp>
      <p:sp>
        <p:nvSpPr>
          <p:cNvPr id="15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6" name="Szöveg helye 4"/>
          <p:cNvSpPr>
            <a:spLocks noGrp="1"/>
          </p:cNvSpPr>
          <p:nvPr>
            <p:ph type="body" sz="quarter" idx="22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8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406897674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9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6B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solidFill>
            <a:schemeClr val="bg1">
              <a:lumMod val="85000"/>
            </a:schemeClr>
          </a:solidFill>
          <a:ln w="177800">
            <a:solidFill>
              <a:schemeClr val="accent1"/>
            </a:solidFill>
          </a:ln>
        </p:spPr>
        <p:txBody>
          <a:bodyPr lIns="252000" tIns="0" anchor="ctr" anchorCtr="0"/>
          <a:lstStyle>
            <a:lvl1pPr>
              <a:defRPr sz="4800" b="1" baseline="0"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HÁROMHASÁBOS </a:t>
            </a:r>
            <a:r>
              <a:rPr lang="hu-HU" dirty="0" smtClean="0"/>
              <a:t>OLDAL – ALSÓ SZÜRKE SÁVVAL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69270518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9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LSÓ SZÜRKE SÁVOS 3HASÁBOS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Rectangle 88"/>
          <p:cNvSpPr/>
          <p:nvPr userDrawn="1"/>
        </p:nvSpPr>
        <p:spPr>
          <a:xfrm>
            <a:off x="277200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8" name="Content Placeholder 6"/>
          <p:cNvSpPr>
            <a:spLocks noGrp="1"/>
          </p:cNvSpPr>
          <p:nvPr>
            <p:ph sz="quarter" idx="16" hasCustomPrompt="1"/>
          </p:nvPr>
        </p:nvSpPr>
        <p:spPr>
          <a:xfrm>
            <a:off x="2800351" y="1033230"/>
            <a:ext cx="3028950" cy="4035600"/>
          </a:xfrm>
          <a:prstGeom prst="rect">
            <a:avLst/>
          </a:prstGeom>
        </p:spPr>
        <p:txBody>
          <a:bodyPr lIns="2484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9" name="Content Placeholder 6"/>
          <p:cNvSpPr>
            <a:spLocks noGrp="1"/>
          </p:cNvSpPr>
          <p:nvPr>
            <p:ph sz="quarter" idx="17" hasCustomPrompt="1"/>
          </p:nvPr>
        </p:nvSpPr>
        <p:spPr>
          <a:xfrm>
            <a:off x="5578681" y="1036004"/>
            <a:ext cx="3020015" cy="4035600"/>
          </a:xfrm>
          <a:prstGeom prst="rect">
            <a:avLst/>
          </a:prstGeom>
        </p:spPr>
        <p:txBody>
          <a:bodyPr lIns="2484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3055620" cy="40356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1" name="Title 1"/>
          <p:cNvSpPr>
            <a:spLocks noGrp="1"/>
          </p:cNvSpPr>
          <p:nvPr>
            <p:ph type="title" hasCustomPrompt="1"/>
          </p:nvPr>
        </p:nvSpPr>
        <p:spPr>
          <a:xfrm>
            <a:off x="1" y="0"/>
            <a:ext cx="9144000" cy="1029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21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66775822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ejezetcímoldal Nr. 5. védjegy formá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2" descr="C:\Users\AndrewA\Desktop\Email ATT\RGB_MASTER_A0_portrait_01_righttoleft.jpg"/>
          <p:cNvPicPr>
            <a:picLocks noChangeAspect="1" noChangeArrowheads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3638" r="10527" b="3640"/>
          <a:stretch/>
        </p:blipFill>
        <p:spPr bwMode="auto">
          <a:xfrm>
            <a:off x="3990416" y="0"/>
            <a:ext cx="4971236" cy="571500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1790701"/>
            <a:ext cx="5073651" cy="1152000"/>
          </a:xfrm>
        </p:spPr>
        <p:txBody>
          <a:bodyPr tIns="18000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Fejezetcím</a:t>
            </a:r>
            <a:endParaRPr lang="en-AU" dirty="0"/>
          </a:p>
        </p:txBody>
      </p:sp>
      <p:sp>
        <p:nvSpPr>
          <p:cNvPr id="6" name="Text Placeholder 4"/>
          <p:cNvSpPr>
            <a:spLocks noGrp="1"/>
          </p:cNvSpPr>
          <p:nvPr>
            <p:ph type="body" sz="quarter" idx="18" hasCustomPrompt="1"/>
          </p:nvPr>
        </p:nvSpPr>
        <p:spPr>
          <a:xfrm>
            <a:off x="0" y="0"/>
            <a:ext cx="1292224" cy="1813562"/>
          </a:xfrm>
          <a:prstGeom prst="rect">
            <a:avLst/>
          </a:prstGeom>
        </p:spPr>
        <p:txBody>
          <a:bodyPr lIns="252000" tIns="0" rIns="0" bIns="0" anchor="b">
            <a:noAutofit/>
          </a:bodyPr>
          <a:lstStyle>
            <a:lvl1pPr>
              <a:defRPr lang="en-AU" sz="4400" b="0" kern="1200" dirty="0">
                <a:solidFill>
                  <a:srgbClr val="333333"/>
                </a:solidFill>
                <a:latin typeface="Verdana" pitchFamily="34" charset="0"/>
                <a:ea typeface="Verdana" pitchFamily="34" charset="0"/>
                <a:cs typeface="Verdana" pitchFamily="34" charset="0"/>
              </a:defRPr>
            </a:lvl1pPr>
          </a:lstStyle>
          <a:p>
            <a:pPr marL="0" lvl="0" indent="0" algn="l" defTabSz="914218" rtl="0" eaLnBrk="1" latinLnBrk="0" hangingPunct="1">
              <a:spcBef>
                <a:spcPct val="20000"/>
              </a:spcBef>
              <a:buFont typeface="Arial" pitchFamily="34" charset="0"/>
              <a:buNone/>
            </a:pPr>
            <a:r>
              <a:rPr lang="hu-HU" dirty="0" smtClean="0"/>
              <a:t>5</a:t>
            </a:r>
            <a:endParaRPr lang="en-AU" dirty="0"/>
          </a:p>
        </p:txBody>
      </p:sp>
      <p:sp>
        <p:nvSpPr>
          <p:cNvPr id="5" name="Szöveg helye 2"/>
          <p:cNvSpPr>
            <a:spLocks noGrp="1"/>
          </p:cNvSpPr>
          <p:nvPr>
            <p:ph type="body" sz="quarter" idx="19" hasCustomPrompt="1"/>
          </p:nvPr>
        </p:nvSpPr>
        <p:spPr>
          <a:xfrm>
            <a:off x="0" y="2640011"/>
            <a:ext cx="5072400" cy="900000"/>
          </a:xfrm>
          <a:prstGeom prst="rect">
            <a:avLst/>
          </a:prstGeom>
        </p:spPr>
        <p:txBody>
          <a:bodyPr lIns="277200" tIns="180000" rIns="277200" bIns="0"/>
          <a:lstStyle>
            <a:lvl1pPr>
              <a:defRPr b="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Alcím</a:t>
            </a:r>
          </a:p>
        </p:txBody>
      </p:sp>
      <p:sp>
        <p:nvSpPr>
          <p:cNvPr id="9" name="Tartalom helye 4"/>
          <p:cNvSpPr>
            <a:spLocks noGrp="1"/>
          </p:cNvSpPr>
          <p:nvPr>
            <p:ph sz="quarter" idx="20" hasCustomPrompt="1"/>
          </p:nvPr>
        </p:nvSpPr>
        <p:spPr>
          <a:xfrm>
            <a:off x="8348400" y="6325200"/>
            <a:ext cx="504000" cy="252000"/>
          </a:xfrm>
          <a:prstGeom prst="rect">
            <a:avLst/>
          </a:prstGeom>
        </p:spPr>
        <p:txBody>
          <a:bodyPr lIns="0" tIns="0" rIns="0" bIns="0" anchor="b" anchorCtr="0"/>
          <a:lstStyle>
            <a:lvl1pPr algn="r">
              <a:defRPr sz="750">
                <a:solidFill>
                  <a:srgbClr val="333333"/>
                </a:solidFill>
              </a:defRPr>
            </a:lvl1pPr>
          </a:lstStyle>
          <a:p>
            <a:pPr lvl="0"/>
            <a:fld id="{D93F1C30-C274-4A7D-BD8B-78FC417C0CCE}" type="slidenum">
              <a:rPr lang="hu-HU" smtClean="0"/>
              <a:t>‹#›</a:t>
            </a:fld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281617485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AL 1 grafikon + JOBBoldalt JELMAGYARÁZAT (táblaforma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40428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  <p:sp>
        <p:nvSpPr>
          <p:cNvPr id="12" name="Táblázat helye 5"/>
          <p:cNvSpPr>
            <a:spLocks noGrp="1"/>
          </p:cNvSpPr>
          <p:nvPr>
            <p:ph type="tbl" sz="quarter" idx="24"/>
          </p:nvPr>
        </p:nvSpPr>
        <p:spPr>
          <a:xfrm>
            <a:off x="4571999" y="1285200"/>
            <a:ext cx="4294800" cy="4266000"/>
          </a:xfrm>
          <a:prstGeom prst="rect">
            <a:avLst/>
          </a:prstGeom>
        </p:spPr>
        <p:txBody>
          <a:bodyPr lIns="0" tIns="0" rIns="0" bIns="0"/>
          <a:lstStyle>
            <a:lvl1pPr>
              <a:defRPr sz="1000"/>
            </a:lvl1pPr>
          </a:lstStyle>
          <a:p>
            <a:r>
              <a:rPr lang="hu-HU" smtClean="0"/>
              <a:t>Táblázat beszúrásához kattintson az ikonra</a:t>
            </a:r>
            <a:endParaRPr lang="hu-HU"/>
          </a:p>
        </p:txBody>
      </p:sp>
    </p:spTree>
    <p:extLst>
      <p:ext uri="{BB962C8B-B14F-4D97-AF65-F5344CB8AC3E}">
        <p14:creationId xmlns:p14="http://schemas.microsoft.com/office/powerpoint/2010/main" val="118414752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10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ALSÓ SZÜRKE SÁVOS 3HASÁBOS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88"/>
          <p:cNvSpPr/>
          <p:nvPr userDrawn="1"/>
        </p:nvSpPr>
        <p:spPr>
          <a:xfrm>
            <a:off x="277200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8" name="Content Placeholder 6"/>
          <p:cNvSpPr>
            <a:spLocks noGrp="1"/>
          </p:cNvSpPr>
          <p:nvPr>
            <p:ph sz="quarter" idx="16" hasCustomPrompt="1"/>
          </p:nvPr>
        </p:nvSpPr>
        <p:spPr>
          <a:xfrm>
            <a:off x="2800351" y="1033230"/>
            <a:ext cx="3028950" cy="4035600"/>
          </a:xfrm>
          <a:prstGeom prst="rect">
            <a:avLst/>
          </a:prstGeom>
        </p:spPr>
        <p:txBody>
          <a:bodyPr lIns="2484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9" name="Content Placeholder 6"/>
          <p:cNvSpPr>
            <a:spLocks noGrp="1"/>
          </p:cNvSpPr>
          <p:nvPr>
            <p:ph sz="quarter" idx="17" hasCustomPrompt="1"/>
          </p:nvPr>
        </p:nvSpPr>
        <p:spPr>
          <a:xfrm>
            <a:off x="5578681" y="1036004"/>
            <a:ext cx="3020015" cy="4035600"/>
          </a:xfrm>
          <a:prstGeom prst="rect">
            <a:avLst/>
          </a:prstGeom>
        </p:spPr>
        <p:txBody>
          <a:bodyPr lIns="2484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3055620" cy="40356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3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4" name="Szöveg helye 4"/>
          <p:cNvSpPr>
            <a:spLocks noGrp="1"/>
          </p:cNvSpPr>
          <p:nvPr>
            <p:ph type="body" sz="quarter" idx="20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5" name="Text Placeholder 9"/>
          <p:cNvSpPr>
            <a:spLocks noGrp="1"/>
          </p:cNvSpPr>
          <p:nvPr>
            <p:ph type="body" sz="quarter" idx="21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66534564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10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ÍMSOROS ALSÓ SZÜRKE SÁVOS 3HASÁBOS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Rectangle 88"/>
          <p:cNvSpPr/>
          <p:nvPr userDrawn="1"/>
        </p:nvSpPr>
        <p:spPr>
          <a:xfrm>
            <a:off x="277200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8" name="Content Placeholder 6"/>
          <p:cNvSpPr>
            <a:spLocks noGrp="1"/>
          </p:cNvSpPr>
          <p:nvPr>
            <p:ph sz="quarter" idx="16" hasCustomPrompt="1"/>
          </p:nvPr>
        </p:nvSpPr>
        <p:spPr>
          <a:xfrm>
            <a:off x="2800351" y="1799685"/>
            <a:ext cx="3028950" cy="3279600"/>
          </a:xfrm>
          <a:prstGeom prst="rect">
            <a:avLst/>
          </a:prstGeom>
        </p:spPr>
        <p:txBody>
          <a:bodyPr lIns="248400" tIns="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9" name="Content Placeholder 6"/>
          <p:cNvSpPr>
            <a:spLocks noGrp="1"/>
          </p:cNvSpPr>
          <p:nvPr>
            <p:ph sz="quarter" idx="17" hasCustomPrompt="1"/>
          </p:nvPr>
        </p:nvSpPr>
        <p:spPr>
          <a:xfrm>
            <a:off x="5578681" y="1801815"/>
            <a:ext cx="3020015" cy="3279600"/>
          </a:xfrm>
          <a:prstGeom prst="rect">
            <a:avLst/>
          </a:prstGeom>
        </p:spPr>
        <p:txBody>
          <a:bodyPr lIns="248400" t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798295"/>
            <a:ext cx="3055620" cy="3279600"/>
          </a:xfrm>
          <a:prstGeom prst="rect">
            <a:avLst/>
          </a:prstGeom>
        </p:spPr>
        <p:txBody>
          <a:bodyPr lIns="277200" tIns="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280035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4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803525" y="1030253"/>
            <a:ext cx="2800350" cy="758861"/>
          </a:xfrm>
          <a:prstGeom prst="rect">
            <a:avLst/>
          </a:prstGeom>
        </p:spPr>
        <p:txBody>
          <a:bodyPr lIns="252000" tIns="212400" rIns="277200" bIns="0"/>
          <a:lstStyle>
            <a:lvl1pPr>
              <a:defRPr sz="14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</p:txBody>
      </p:sp>
      <p:sp>
        <p:nvSpPr>
          <p:cNvPr id="13" name="Text Placeholder 9"/>
          <p:cNvSpPr>
            <a:spLocks noGrp="1"/>
          </p:cNvSpPr>
          <p:nvPr>
            <p:ph type="body" sz="quarter" idx="21" hasCustomPrompt="1"/>
          </p:nvPr>
        </p:nvSpPr>
        <p:spPr>
          <a:xfrm>
            <a:off x="5575300" y="1041366"/>
            <a:ext cx="2800350" cy="758861"/>
          </a:xfrm>
          <a:prstGeom prst="rect">
            <a:avLst/>
          </a:prstGeom>
        </p:spPr>
        <p:txBody>
          <a:bodyPr lIns="252000" tIns="212400" rIns="277200" bIns="0"/>
          <a:lstStyle>
            <a:lvl1pPr>
              <a:defRPr sz="14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</p:txBody>
      </p:sp>
      <p:sp>
        <p:nvSpPr>
          <p:cNvPr id="16" name="Text Placeholder 9"/>
          <p:cNvSpPr>
            <a:spLocks noGrp="1"/>
          </p:cNvSpPr>
          <p:nvPr>
            <p:ph type="body" sz="quarter" idx="22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05017256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10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+ CÍMSOR ALSÓ SZÜRKE SÁVOS 3HASÁBOS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Rectangle 88"/>
          <p:cNvSpPr/>
          <p:nvPr userDrawn="1"/>
        </p:nvSpPr>
        <p:spPr>
          <a:xfrm>
            <a:off x="277200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8" name="Content Placeholder 6"/>
          <p:cNvSpPr>
            <a:spLocks noGrp="1"/>
          </p:cNvSpPr>
          <p:nvPr>
            <p:ph sz="quarter" idx="16" hasCustomPrompt="1"/>
          </p:nvPr>
        </p:nvSpPr>
        <p:spPr>
          <a:xfrm>
            <a:off x="2800351" y="1799685"/>
            <a:ext cx="3028950" cy="3279600"/>
          </a:xfrm>
          <a:prstGeom prst="rect">
            <a:avLst/>
          </a:prstGeom>
        </p:spPr>
        <p:txBody>
          <a:bodyPr lIns="248400" tIns="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9" name="Content Placeholder 6"/>
          <p:cNvSpPr>
            <a:spLocks noGrp="1"/>
          </p:cNvSpPr>
          <p:nvPr>
            <p:ph sz="quarter" idx="17" hasCustomPrompt="1"/>
          </p:nvPr>
        </p:nvSpPr>
        <p:spPr>
          <a:xfrm>
            <a:off x="5578681" y="1801815"/>
            <a:ext cx="3020015" cy="3279600"/>
          </a:xfrm>
          <a:prstGeom prst="rect">
            <a:avLst/>
          </a:prstGeom>
        </p:spPr>
        <p:txBody>
          <a:bodyPr lIns="248400" t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798295"/>
            <a:ext cx="3055620" cy="3279600"/>
          </a:xfrm>
          <a:prstGeom prst="rect">
            <a:avLst/>
          </a:prstGeom>
        </p:spPr>
        <p:txBody>
          <a:bodyPr lIns="277200" tIns="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280035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4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803525" y="1030253"/>
            <a:ext cx="2800350" cy="758861"/>
          </a:xfrm>
          <a:prstGeom prst="rect">
            <a:avLst/>
          </a:prstGeom>
        </p:spPr>
        <p:txBody>
          <a:bodyPr lIns="252000" tIns="212400" rIns="277200" bIns="0"/>
          <a:lstStyle>
            <a:lvl1pPr>
              <a:defRPr sz="14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</p:txBody>
      </p:sp>
      <p:sp>
        <p:nvSpPr>
          <p:cNvPr id="13" name="Text Placeholder 9"/>
          <p:cNvSpPr>
            <a:spLocks noGrp="1"/>
          </p:cNvSpPr>
          <p:nvPr>
            <p:ph type="body" sz="quarter" idx="21" hasCustomPrompt="1"/>
          </p:nvPr>
        </p:nvSpPr>
        <p:spPr>
          <a:xfrm>
            <a:off x="5575300" y="1041366"/>
            <a:ext cx="2800350" cy="758861"/>
          </a:xfrm>
          <a:prstGeom prst="rect">
            <a:avLst/>
          </a:prstGeom>
        </p:spPr>
        <p:txBody>
          <a:bodyPr lIns="252000" tIns="212400" rIns="277200" bIns="0"/>
          <a:lstStyle>
            <a:lvl1pPr>
              <a:defRPr sz="14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</p:txBody>
      </p:sp>
      <p:sp>
        <p:nvSpPr>
          <p:cNvPr id="15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6" name="Szöveg helye 4"/>
          <p:cNvSpPr>
            <a:spLocks noGrp="1"/>
          </p:cNvSpPr>
          <p:nvPr>
            <p:ph type="body" sz="quarter" idx="22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8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29529863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10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7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solidFill>
            <a:schemeClr val="bg2"/>
          </a:solidFill>
        </p:spPr>
        <p:txBody>
          <a:bodyPr lIns="252000" tIns="0" anchor="ctr" anchorCtr="0"/>
          <a:lstStyle>
            <a:lvl1pPr>
              <a:defRPr sz="4800" b="1" baseline="0">
                <a:solidFill>
                  <a:schemeClr val="bg1"/>
                </a:solidFill>
              </a:defRPr>
            </a:lvl1pPr>
          </a:lstStyle>
          <a:p>
            <a:r>
              <a:rPr lang="hu-HU" smtClean="0"/>
              <a:t>VÍZSZINTESEN MEG-OSZTOTT OLDALAK: EGYHASÁBOS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208921754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10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VÍZSZINTESEN OSZTOTT EGYHASÁBOS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2"/>
            <a:ext cx="9144000" cy="22608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 baseline="0"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5" name="Tartalom helye 4"/>
          <p:cNvSpPr>
            <a:spLocks noGrp="1"/>
          </p:cNvSpPr>
          <p:nvPr>
            <p:ph sz="quarter" idx="12" hasCustomPrompt="1"/>
          </p:nvPr>
        </p:nvSpPr>
        <p:spPr>
          <a:xfrm>
            <a:off x="0" y="3294000"/>
            <a:ext cx="9144000" cy="2257200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/>
            </a:lvl1pPr>
            <a:lvl5pPr marL="50800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lvl5pPr>
          </a:lstStyle>
          <a:p>
            <a:pPr lvl="0"/>
            <a:r>
              <a:rPr lang="hu-HU" smtClean="0"/>
              <a:t>Első szint</a:t>
            </a:r>
          </a:p>
          <a:p>
            <a:pPr lvl="1"/>
            <a:r>
              <a:rPr lang="hu-HU" smtClean="0"/>
              <a:t>Második szint</a:t>
            </a:r>
          </a:p>
          <a:p>
            <a:pPr lvl="2"/>
            <a:r>
              <a:rPr lang="hu-HU" smtClean="0"/>
              <a:t>Harmadik szint</a:t>
            </a:r>
          </a:p>
          <a:p>
            <a:pPr lvl="3"/>
            <a:r>
              <a:rPr lang="hu-HU" smtClean="0"/>
              <a:t>Negyedik szint</a:t>
            </a:r>
          </a:p>
          <a:p>
            <a:pPr marL="760413" marR="0" lvl="4" indent="-252413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Char char="n"/>
              <a:tabLst/>
              <a:defRPr/>
            </a:pPr>
            <a:r>
              <a:rPr lang="hu-HU" smtClean="0"/>
              <a:t>Ötödik szint</a:t>
            </a:r>
          </a:p>
        </p:txBody>
      </p:sp>
    </p:spTree>
    <p:extLst>
      <p:ext uri="{BB962C8B-B14F-4D97-AF65-F5344CB8AC3E}">
        <p14:creationId xmlns:p14="http://schemas.microsoft.com/office/powerpoint/2010/main" val="254938624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10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VÍZSZINTESEN OSZTOTT EGYHASÁBOS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3" name="Szöveg helye 4"/>
          <p:cNvSpPr>
            <a:spLocks noGrp="1"/>
          </p:cNvSpPr>
          <p:nvPr>
            <p:ph type="body" sz="quarter" idx="20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2"/>
            <a:ext cx="9144000" cy="22608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 baseline="0"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0" name="Tartalom helye 4"/>
          <p:cNvSpPr>
            <a:spLocks noGrp="1"/>
          </p:cNvSpPr>
          <p:nvPr>
            <p:ph sz="quarter" idx="12" hasCustomPrompt="1"/>
          </p:nvPr>
        </p:nvSpPr>
        <p:spPr>
          <a:xfrm>
            <a:off x="0" y="3294000"/>
            <a:ext cx="9144000" cy="2257200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/>
            </a:lvl1pPr>
            <a:lvl5pPr marL="50800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lvl5pPr>
          </a:lstStyle>
          <a:p>
            <a:pPr lvl="0"/>
            <a:r>
              <a:rPr lang="hu-HU" smtClean="0"/>
              <a:t>Első szint</a:t>
            </a:r>
          </a:p>
          <a:p>
            <a:pPr lvl="1"/>
            <a:r>
              <a:rPr lang="hu-HU" smtClean="0"/>
              <a:t>Második szint</a:t>
            </a:r>
          </a:p>
          <a:p>
            <a:pPr lvl="2"/>
            <a:r>
              <a:rPr lang="hu-HU" smtClean="0"/>
              <a:t>Harmadik szint</a:t>
            </a:r>
          </a:p>
          <a:p>
            <a:pPr lvl="3"/>
            <a:r>
              <a:rPr lang="hu-HU" smtClean="0"/>
              <a:t>Negyedik szint</a:t>
            </a:r>
          </a:p>
          <a:p>
            <a:pPr marL="760413" marR="0" lvl="4" indent="-252413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Char char="n"/>
              <a:tabLst/>
              <a:defRPr/>
            </a:pPr>
            <a:r>
              <a:rPr lang="hu-HU" smtClean="0"/>
              <a:t>Ötödik szint</a:t>
            </a:r>
          </a:p>
        </p:txBody>
      </p:sp>
    </p:spTree>
    <p:extLst>
      <p:ext uri="{BB962C8B-B14F-4D97-AF65-F5344CB8AC3E}">
        <p14:creationId xmlns:p14="http://schemas.microsoft.com/office/powerpoint/2010/main" val="313241885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10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7B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solidFill>
            <a:srgbClr val="BB3FC1"/>
          </a:solidFill>
        </p:spPr>
        <p:txBody>
          <a:bodyPr lIns="252000" tIns="0" anchor="ctr" anchorCtr="0"/>
          <a:lstStyle>
            <a:lvl1pPr>
              <a:defRPr sz="4800" b="1" baseline="0">
                <a:solidFill>
                  <a:schemeClr val="bg1"/>
                </a:solidFill>
              </a:defRPr>
            </a:lvl1pPr>
          </a:lstStyle>
          <a:p>
            <a:r>
              <a:rPr lang="hu-HU" smtClean="0"/>
              <a:t>VÍZSZINTESEN MEG-OSZTOTT OLDALAK: KÉTHASÁBOS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174611524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10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VÍZSZINTESEN OSZTOTT 2HASÁBOS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8" name="Content Placeholder 6"/>
          <p:cNvSpPr>
            <a:spLocks noGrp="1"/>
          </p:cNvSpPr>
          <p:nvPr>
            <p:ph sz="quarter" idx="12" hasCustomPrompt="1"/>
          </p:nvPr>
        </p:nvSpPr>
        <p:spPr>
          <a:xfrm>
            <a:off x="4573617" y="1031840"/>
            <a:ext cx="4572000" cy="22608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0" name="Content Placeholder 6"/>
          <p:cNvSpPr>
            <a:spLocks noGrp="1"/>
          </p:cNvSpPr>
          <p:nvPr>
            <p:ph sz="quarter" idx="14" hasCustomPrompt="1"/>
          </p:nvPr>
        </p:nvSpPr>
        <p:spPr>
          <a:xfrm>
            <a:off x="4572000" y="3294000"/>
            <a:ext cx="4572000" cy="22572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1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2"/>
            <a:ext cx="4572000" cy="22608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 baseline="0"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2" name="Tartalom helye 4"/>
          <p:cNvSpPr>
            <a:spLocks noGrp="1"/>
          </p:cNvSpPr>
          <p:nvPr>
            <p:ph sz="quarter" idx="15" hasCustomPrompt="1"/>
          </p:nvPr>
        </p:nvSpPr>
        <p:spPr>
          <a:xfrm>
            <a:off x="0" y="3294000"/>
            <a:ext cx="4572000" cy="2257200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/>
            </a:lvl1pPr>
            <a:lvl5pPr marL="50800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lvl5pPr>
          </a:lstStyle>
          <a:p>
            <a:pPr lvl="0"/>
            <a:r>
              <a:rPr lang="hu-HU" smtClean="0"/>
              <a:t>Első szint</a:t>
            </a:r>
          </a:p>
          <a:p>
            <a:pPr lvl="1"/>
            <a:r>
              <a:rPr lang="hu-HU" smtClean="0"/>
              <a:t>Második szint</a:t>
            </a:r>
          </a:p>
          <a:p>
            <a:pPr lvl="2"/>
            <a:r>
              <a:rPr lang="hu-HU" smtClean="0"/>
              <a:t>Harmadik szint</a:t>
            </a:r>
          </a:p>
          <a:p>
            <a:pPr lvl="3"/>
            <a:r>
              <a:rPr lang="hu-HU" smtClean="0"/>
              <a:t>Negyedik szint</a:t>
            </a:r>
          </a:p>
          <a:p>
            <a:pPr marL="760413" marR="0" lvl="4" indent="-252413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Char char="n"/>
              <a:tabLst/>
              <a:defRPr/>
            </a:pPr>
            <a:r>
              <a:rPr lang="hu-HU" smtClean="0"/>
              <a:t>Ötödik szint</a:t>
            </a:r>
          </a:p>
        </p:txBody>
      </p:sp>
    </p:spTree>
    <p:extLst>
      <p:ext uri="{BB962C8B-B14F-4D97-AF65-F5344CB8AC3E}">
        <p14:creationId xmlns:p14="http://schemas.microsoft.com/office/powerpoint/2010/main" val="123989113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10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VÍZSZINTESEN OSZTOTT 2HASÁBOS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1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2" name="Szöveg helye 4"/>
          <p:cNvSpPr>
            <a:spLocks noGrp="1"/>
          </p:cNvSpPr>
          <p:nvPr>
            <p:ph type="body" sz="quarter" idx="20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3" name="Content Placeholder 6"/>
          <p:cNvSpPr>
            <a:spLocks noGrp="1"/>
          </p:cNvSpPr>
          <p:nvPr>
            <p:ph sz="quarter" idx="12" hasCustomPrompt="1"/>
          </p:nvPr>
        </p:nvSpPr>
        <p:spPr>
          <a:xfrm>
            <a:off x="4573617" y="1031840"/>
            <a:ext cx="4572000" cy="22608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4" name="Content Placeholder 6"/>
          <p:cNvSpPr>
            <a:spLocks noGrp="1"/>
          </p:cNvSpPr>
          <p:nvPr>
            <p:ph sz="quarter" idx="14" hasCustomPrompt="1"/>
          </p:nvPr>
        </p:nvSpPr>
        <p:spPr>
          <a:xfrm>
            <a:off x="4572000" y="3294000"/>
            <a:ext cx="4572000" cy="22572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5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2"/>
            <a:ext cx="4572000" cy="22608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 baseline="0"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6" name="Tartalom helye 4"/>
          <p:cNvSpPr>
            <a:spLocks noGrp="1"/>
          </p:cNvSpPr>
          <p:nvPr>
            <p:ph sz="quarter" idx="15" hasCustomPrompt="1"/>
          </p:nvPr>
        </p:nvSpPr>
        <p:spPr>
          <a:xfrm>
            <a:off x="0" y="3294000"/>
            <a:ext cx="4572000" cy="2257200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/>
            </a:lvl1pPr>
            <a:lvl5pPr marL="50800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lvl5pPr>
          </a:lstStyle>
          <a:p>
            <a:pPr lvl="0"/>
            <a:r>
              <a:rPr lang="hu-HU" smtClean="0"/>
              <a:t>Első szint</a:t>
            </a:r>
          </a:p>
          <a:p>
            <a:pPr lvl="1"/>
            <a:r>
              <a:rPr lang="hu-HU" smtClean="0"/>
              <a:t>Második szint</a:t>
            </a:r>
          </a:p>
          <a:p>
            <a:pPr lvl="2"/>
            <a:r>
              <a:rPr lang="hu-HU" smtClean="0"/>
              <a:t>Harmadik szint</a:t>
            </a:r>
          </a:p>
          <a:p>
            <a:pPr lvl="3"/>
            <a:r>
              <a:rPr lang="hu-HU" smtClean="0"/>
              <a:t>Negyedik szint</a:t>
            </a:r>
          </a:p>
          <a:p>
            <a:pPr marL="760413" marR="0" lvl="4" indent="-252413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Char char="n"/>
              <a:tabLst/>
              <a:defRPr/>
            </a:pPr>
            <a:r>
              <a:rPr lang="hu-HU" smtClean="0"/>
              <a:t>Ötödik szint</a:t>
            </a:r>
          </a:p>
        </p:txBody>
      </p:sp>
    </p:spTree>
    <p:extLst>
      <p:ext uri="{BB962C8B-B14F-4D97-AF65-F5344CB8AC3E}">
        <p14:creationId xmlns:p14="http://schemas.microsoft.com/office/powerpoint/2010/main" val="385713093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10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8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solidFill>
            <a:srgbClr val="0F7BA2"/>
          </a:solidFill>
        </p:spPr>
        <p:txBody>
          <a:bodyPr lIns="252000" tIns="0" anchor="ctr" anchorCtr="0"/>
          <a:lstStyle>
            <a:lvl1pPr>
              <a:defRPr sz="4800" b="1" baseline="0">
                <a:solidFill>
                  <a:schemeClr val="bg1"/>
                </a:solidFill>
              </a:defRPr>
            </a:lvl1pPr>
          </a:lstStyle>
          <a:p>
            <a:r>
              <a:rPr lang="hu-HU" smtClean="0"/>
              <a:t>FOTÓILLUSZTRÁCIÓS OLDALAK</a:t>
            </a:r>
            <a:endParaRPr lang="en-AU" dirty="0"/>
          </a:p>
        </p:txBody>
      </p:sp>
      <p:pic>
        <p:nvPicPr>
          <p:cNvPr id="2" name="Kép 1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5400000">
            <a:off x="1655856" y="2646457"/>
            <a:ext cx="1807975" cy="454818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81517025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BAL 1 grafikon + JOBBoldalt JELMAGYARÁZAT (táblaforma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40428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  <p:sp>
        <p:nvSpPr>
          <p:cNvPr id="8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9" name="Szöveg helye 4"/>
          <p:cNvSpPr>
            <a:spLocks noGrp="1"/>
          </p:cNvSpPr>
          <p:nvPr>
            <p:ph type="body" sz="quarter" idx="22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0" name="Táblázat helye 5"/>
          <p:cNvSpPr>
            <a:spLocks noGrp="1"/>
          </p:cNvSpPr>
          <p:nvPr>
            <p:ph type="tbl" sz="quarter" idx="24"/>
          </p:nvPr>
        </p:nvSpPr>
        <p:spPr>
          <a:xfrm>
            <a:off x="4571999" y="1285200"/>
            <a:ext cx="4294800" cy="4266000"/>
          </a:xfrm>
          <a:prstGeom prst="rect">
            <a:avLst/>
          </a:prstGeom>
        </p:spPr>
        <p:txBody>
          <a:bodyPr lIns="0" tIns="0" rIns="0" bIns="0"/>
          <a:lstStyle>
            <a:lvl1pPr>
              <a:defRPr sz="1000"/>
            </a:lvl1pPr>
          </a:lstStyle>
          <a:p>
            <a:r>
              <a:rPr lang="hu-HU" smtClean="0"/>
              <a:t>Táblázat beszúrásához kattintson az ikonra</a:t>
            </a:r>
            <a:endParaRPr lang="hu-HU"/>
          </a:p>
        </p:txBody>
      </p:sp>
    </p:spTree>
    <p:extLst>
      <p:ext uri="{BB962C8B-B14F-4D97-AF65-F5344CB8AC3E}">
        <p14:creationId xmlns:p14="http://schemas.microsoft.com/office/powerpoint/2010/main" val="406704532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1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8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noFill/>
          <a:ln w="177800">
            <a:solidFill>
              <a:srgbClr val="0F7BA2"/>
            </a:solidFill>
          </a:ln>
        </p:spPr>
        <p:txBody>
          <a:bodyPr vert="horz" lIns="252000" tIns="0" rIns="277200" bIns="0" rtlCol="0" anchor="ctr" anchorCtr="0">
            <a:noAutofit/>
          </a:bodyPr>
          <a:lstStyle>
            <a:lvl1pPr>
              <a:defRPr lang="en-AU" sz="4800" b="1" baseline="0" dirty="0"/>
            </a:lvl1pPr>
          </a:lstStyle>
          <a:p>
            <a:pPr lvl="0"/>
            <a:r>
              <a:rPr lang="hu-HU" smtClean="0"/>
              <a:t>FELES FOTÓILLUSZT-RÁCIÓS OLDALAK –</a:t>
            </a:r>
            <a:br>
              <a:rPr lang="hu-HU" smtClean="0"/>
            </a:br>
            <a:r>
              <a:rPr lang="hu-HU" smtClean="0"/>
              <a:t>1 KÉP + 1 SZÖVEGBOX</a:t>
            </a:r>
            <a:endParaRPr lang="en-AU" dirty="0"/>
          </a:p>
        </p:txBody>
      </p:sp>
      <p:pic>
        <p:nvPicPr>
          <p:cNvPr id="3" name="Kép 2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5400000">
            <a:off x="1655856" y="2646457"/>
            <a:ext cx="1807975" cy="454818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9902808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1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OTÓ FENT vízszintesen fekvő szél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9" name="Kép helye 5"/>
          <p:cNvSpPr>
            <a:spLocks noGrp="1"/>
          </p:cNvSpPr>
          <p:nvPr>
            <p:ph type="pic" sz="quarter" idx="13" hasCustomPrompt="1"/>
          </p:nvPr>
        </p:nvSpPr>
        <p:spPr>
          <a:xfrm>
            <a:off x="277200" y="1285200"/>
            <a:ext cx="8589600" cy="2008800"/>
          </a:xfrm>
          <a:prstGeom prst="rect">
            <a:avLst/>
          </a:prstGeom>
          <a:solidFill>
            <a:srgbClr val="0F7BA2">
              <a:alpha val="10000"/>
            </a:srgbClr>
          </a:solidFill>
        </p:spPr>
        <p:txBody>
          <a:bodyPr lIns="72000" tIns="36000" rIns="36000" bIns="36000"/>
          <a:lstStyle>
            <a:lvl1pPr marL="342900" indent="-342900">
              <a:buAutoNum type="arabicPeriod"/>
              <a:defRPr baseline="0"/>
            </a:lvl1pPr>
            <a:lvl3pPr marL="265113" indent="-265113">
              <a:buFont typeface="+mj-lt"/>
              <a:buAutoNum type="arabicPeriod"/>
              <a:defRPr sz="1300" baseline="0"/>
            </a:lvl3pPr>
          </a:lstStyle>
          <a:p>
            <a:pPr lvl="2"/>
            <a:r>
              <a:rPr lang="hu-HU" dirty="0" smtClean="0"/>
              <a:t>Kép beszúrásához kattints ide!</a:t>
            </a:r>
          </a:p>
          <a:p>
            <a:pPr lvl="2"/>
            <a:r>
              <a:rPr lang="hu-HU" dirty="0" smtClean="0"/>
              <a:t>Keresd meg a beilleszteni kívánt fotót ott, ahova lementetted (ehhez előbb le kell menteni, nem elég vágólapra kitenni), vagy a 07_TUDASBAZIS\02_ILLUSZTRACIOK\</a:t>
            </a:r>
            <a:r>
              <a:rPr lang="hu-HU" dirty="0" err="1" smtClean="0"/>
              <a:t>Kepkonyvtar</a:t>
            </a:r>
            <a:r>
              <a:rPr lang="hu-HU" dirty="0" smtClean="0"/>
              <a:t> mappa alatt</a:t>
            </a:r>
          </a:p>
          <a:p>
            <a:pPr lvl="2"/>
            <a:r>
              <a:rPr lang="hu-HU" dirty="0" smtClean="0"/>
              <a:t>A kép így automatikusan erre a méretre lesz igazítva</a:t>
            </a:r>
          </a:p>
          <a:p>
            <a:pPr lvl="2"/>
            <a:r>
              <a:rPr lang="hu-HU" dirty="0" smtClean="0"/>
              <a:t>A kép pozícióján ne változtass!</a:t>
            </a:r>
          </a:p>
          <a:p>
            <a:pPr lvl="2"/>
            <a:r>
              <a:rPr lang="hu-HU" dirty="0" smtClean="0"/>
              <a:t>Ha a képkivágás nem lenne megfelelő (pl. balra vagy jobbra szeretnéd eltolni a képet), azon a képre jobb egérgombbal kattintva, majd a Kép formázása &gt; Körülvágás menüpont alatt az X tengely ill. az Y tengely eltolása mezőket változtatva tudsz változtatni</a:t>
            </a:r>
            <a:endParaRPr lang="hu-HU" dirty="0"/>
          </a:p>
        </p:txBody>
      </p:sp>
      <p:sp>
        <p:nvSpPr>
          <p:cNvPr id="6" name="Tartalom helye 4"/>
          <p:cNvSpPr>
            <a:spLocks noGrp="1"/>
          </p:cNvSpPr>
          <p:nvPr>
            <p:ph sz="quarter" idx="12" hasCustomPrompt="1"/>
          </p:nvPr>
        </p:nvSpPr>
        <p:spPr>
          <a:xfrm>
            <a:off x="0" y="3294000"/>
            <a:ext cx="9144000" cy="2257200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/>
            </a:lvl1pPr>
            <a:lvl5pPr marL="50800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lvl5pPr>
          </a:lstStyle>
          <a:p>
            <a:pPr lvl="0"/>
            <a:r>
              <a:rPr lang="hu-HU" dirty="0" smtClean="0"/>
              <a:t>Első szint</a:t>
            </a:r>
          </a:p>
          <a:p>
            <a:pPr lvl="1"/>
            <a:r>
              <a:rPr lang="hu-HU" dirty="0" smtClean="0"/>
              <a:t>Második szint</a:t>
            </a:r>
          </a:p>
          <a:p>
            <a:pPr lvl="2"/>
            <a:r>
              <a:rPr lang="hu-HU" dirty="0" smtClean="0"/>
              <a:t>Harmadik szint</a:t>
            </a:r>
          </a:p>
          <a:p>
            <a:pPr lvl="3"/>
            <a:r>
              <a:rPr lang="hu-HU" dirty="0" smtClean="0"/>
              <a:t>Negyedik szint</a:t>
            </a:r>
          </a:p>
          <a:p>
            <a:pPr marL="760413" marR="0" lvl="4" indent="-252413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Char char="n"/>
              <a:tabLst/>
              <a:defRPr/>
            </a:pPr>
            <a:r>
              <a:rPr lang="hu-HU" dirty="0" smtClean="0"/>
              <a:t>Ötödik szint</a:t>
            </a:r>
          </a:p>
        </p:txBody>
      </p:sp>
    </p:spTree>
    <p:extLst>
      <p:ext uri="{BB962C8B-B14F-4D97-AF65-F5344CB8AC3E}">
        <p14:creationId xmlns:p14="http://schemas.microsoft.com/office/powerpoint/2010/main" val="126831663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1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OTÓ LENT vízszintesen fekvő szél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2"/>
            <a:ext cx="9144000" cy="22572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 baseline="0"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6" name="Kép helye 5"/>
          <p:cNvSpPr>
            <a:spLocks noGrp="1"/>
          </p:cNvSpPr>
          <p:nvPr>
            <p:ph type="pic" sz="quarter" idx="12" hasCustomPrompt="1"/>
          </p:nvPr>
        </p:nvSpPr>
        <p:spPr>
          <a:xfrm>
            <a:off x="277200" y="3290400"/>
            <a:ext cx="8589600" cy="2275200"/>
          </a:xfrm>
          <a:prstGeom prst="rect">
            <a:avLst/>
          </a:prstGeom>
          <a:solidFill>
            <a:srgbClr val="0F7BA2">
              <a:alpha val="10000"/>
            </a:srgbClr>
          </a:solidFill>
        </p:spPr>
        <p:txBody>
          <a:bodyPr lIns="72000" tIns="36000" rIns="36000" bIns="36000"/>
          <a:lstStyle>
            <a:lvl3pPr marL="265113" indent="-265113">
              <a:buFont typeface="+mj-lt"/>
              <a:buAutoNum type="arabicPeriod"/>
              <a:defRPr sz="1300"/>
            </a:lvl3pPr>
          </a:lstStyle>
          <a:p>
            <a:pPr lvl="2"/>
            <a:r>
              <a:rPr lang="hu-HU" dirty="0" smtClean="0"/>
              <a:t>Kép beszúrásához kattints ide!</a:t>
            </a:r>
          </a:p>
          <a:p>
            <a:pPr lvl="2"/>
            <a:r>
              <a:rPr lang="hu-HU" dirty="0" smtClean="0"/>
              <a:t>Keresd meg a beilleszteni kívánt fotót ott, ahova lementetted (ehhez előbb le kell menteni, nem elég vágólapra kitenni), vagy a 07_TUDASBAZIS\02_ILLUSZTRACIOK\</a:t>
            </a:r>
            <a:r>
              <a:rPr lang="hu-HU" dirty="0" err="1" smtClean="0"/>
              <a:t>Kepkonyvtar</a:t>
            </a:r>
            <a:r>
              <a:rPr lang="hu-HU" dirty="0" smtClean="0"/>
              <a:t> mappa alatt</a:t>
            </a:r>
          </a:p>
          <a:p>
            <a:pPr lvl="2"/>
            <a:r>
              <a:rPr lang="hu-HU" dirty="0" smtClean="0"/>
              <a:t>A kép így automatikusan erre a méretre lesz igazítva</a:t>
            </a:r>
          </a:p>
          <a:p>
            <a:pPr lvl="2"/>
            <a:r>
              <a:rPr lang="hu-HU" dirty="0" smtClean="0"/>
              <a:t>A kép pozícióján ne változtass!</a:t>
            </a:r>
          </a:p>
          <a:p>
            <a:pPr lvl="2"/>
            <a:r>
              <a:rPr lang="hu-HU" dirty="0" smtClean="0"/>
              <a:t>Ha a képkivágás nem lenne megfelelő (pl. balra vagy jobbra szeretnéd eltolni a képet), azon a képre jobb egérgombbal kattintva, majd a Kép formázása &gt; Körülvágás menüpont alatt az X tengely ill. az Y tengely eltolása mezőket változtatva tudsz változtatni</a:t>
            </a:r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6264452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1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OTÓ BALRA álló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8" name="Kép helye 5"/>
          <p:cNvSpPr>
            <a:spLocks noGrp="1"/>
          </p:cNvSpPr>
          <p:nvPr>
            <p:ph type="pic" sz="quarter" idx="13" hasCustomPrompt="1"/>
          </p:nvPr>
        </p:nvSpPr>
        <p:spPr>
          <a:xfrm>
            <a:off x="277200" y="1285200"/>
            <a:ext cx="4294800" cy="4266000"/>
          </a:xfrm>
          <a:prstGeom prst="rect">
            <a:avLst/>
          </a:prstGeom>
          <a:solidFill>
            <a:srgbClr val="0F7BA2">
              <a:alpha val="10000"/>
            </a:srgbClr>
          </a:solidFill>
        </p:spPr>
        <p:txBody>
          <a:bodyPr lIns="72000" tIns="36000" rIns="36000" bIns="36000"/>
          <a:lstStyle>
            <a:lvl1pPr marL="342900" indent="-342900">
              <a:buAutoNum type="arabicPeriod"/>
              <a:defRPr baseline="0"/>
            </a:lvl1pPr>
            <a:lvl3pPr marL="182563" indent="-182563">
              <a:buFont typeface="+mj-lt"/>
              <a:buAutoNum type="arabicPeriod"/>
              <a:defRPr sz="1300" baseline="0"/>
            </a:lvl3pPr>
          </a:lstStyle>
          <a:p>
            <a:pPr lvl="2"/>
            <a:r>
              <a:rPr lang="hu-HU" smtClean="0"/>
              <a:t>Kép beszúrásához kattints ide!</a:t>
            </a:r>
          </a:p>
          <a:p>
            <a:pPr lvl="2"/>
            <a:r>
              <a:rPr lang="hu-HU" smtClean="0"/>
              <a:t>Keresd meg a beilleszteni kívánt fotót ott, ahova lementetted (ehhez előbb le kell menteni, nem elég vágólapra kitenni), vagy a 07_TUDASBAZIS\02_ILLUSZTRACIOK\Kepkonyvtar mappa alatt</a:t>
            </a:r>
          </a:p>
          <a:p>
            <a:pPr lvl="2"/>
            <a:r>
              <a:rPr lang="hu-HU" smtClean="0"/>
              <a:t>A kép így automatikusan erre a méretre lesz igazítva</a:t>
            </a:r>
          </a:p>
          <a:p>
            <a:pPr lvl="2"/>
            <a:r>
              <a:rPr lang="hu-HU" smtClean="0"/>
              <a:t>A kép pozícióján ne változtass!</a:t>
            </a:r>
          </a:p>
          <a:p>
            <a:pPr lvl="2"/>
            <a:r>
              <a:rPr lang="hu-HU" smtClean="0"/>
              <a:t>Ha a képkivágás nem lenne megfelelő (pl. balra vagy jobbra szeretnéd eltolni a képet), azon a képre jobb egérgombbal kattintva, majd a Kép formázása &gt; Körülvágás menüpont alatt az X tengely ill. az Y tengely eltolása mezőket változtatva tudsz változtatni</a:t>
            </a:r>
            <a:endParaRPr lang="hu-HU"/>
          </a:p>
        </p:txBody>
      </p:sp>
      <p:sp>
        <p:nvSpPr>
          <p:cNvPr id="9" name="Content Placeholder 6"/>
          <p:cNvSpPr>
            <a:spLocks noGrp="1"/>
          </p:cNvSpPr>
          <p:nvPr>
            <p:ph sz="quarter" idx="12" hasCustomPrompt="1"/>
          </p:nvPr>
        </p:nvSpPr>
        <p:spPr>
          <a:xfrm>
            <a:off x="4573617" y="1031840"/>
            <a:ext cx="4572000" cy="45180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44142363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1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OTÓ JOBBRA álló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6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4572000" cy="45180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7" name="Kép helye 5"/>
          <p:cNvSpPr>
            <a:spLocks noGrp="1"/>
          </p:cNvSpPr>
          <p:nvPr>
            <p:ph type="pic" sz="quarter" idx="13" hasCustomPrompt="1"/>
          </p:nvPr>
        </p:nvSpPr>
        <p:spPr>
          <a:xfrm>
            <a:off x="4572000" y="1285200"/>
            <a:ext cx="4294800" cy="4266000"/>
          </a:xfrm>
          <a:prstGeom prst="rect">
            <a:avLst/>
          </a:prstGeom>
          <a:solidFill>
            <a:srgbClr val="0F7BA2">
              <a:alpha val="10000"/>
            </a:srgbClr>
          </a:solidFill>
        </p:spPr>
        <p:txBody>
          <a:bodyPr lIns="72000" tIns="36000" rIns="36000" bIns="36000"/>
          <a:lstStyle>
            <a:lvl1pPr marL="342900" indent="-342900">
              <a:buAutoNum type="arabicPeriod"/>
              <a:defRPr baseline="0"/>
            </a:lvl1pPr>
            <a:lvl3pPr marL="182563" indent="-182563">
              <a:buFont typeface="+mj-lt"/>
              <a:buAutoNum type="arabicPeriod"/>
              <a:defRPr sz="1300" b="0" baseline="0"/>
            </a:lvl3pPr>
          </a:lstStyle>
          <a:p>
            <a:pPr lvl="2"/>
            <a:r>
              <a:rPr lang="hu-HU" dirty="0" smtClean="0"/>
              <a:t>Kép beszúrásához kattints ide!</a:t>
            </a:r>
          </a:p>
          <a:p>
            <a:pPr lvl="2"/>
            <a:r>
              <a:rPr lang="hu-HU" dirty="0" smtClean="0"/>
              <a:t>Keresd meg a beilleszteni kívánt fotót ott, ahova lementetted (ehhez előbb le kell menteni, nem elég vágólapra kitenni), vagy a 07_TUDASBAZIS\02_ILLUSZTRACIOK\</a:t>
            </a:r>
            <a:r>
              <a:rPr lang="hu-HU" dirty="0" err="1" smtClean="0"/>
              <a:t>Kepkonyvtar</a:t>
            </a:r>
            <a:r>
              <a:rPr lang="hu-HU" dirty="0" smtClean="0"/>
              <a:t> mappa alatt</a:t>
            </a:r>
          </a:p>
          <a:p>
            <a:pPr lvl="2"/>
            <a:r>
              <a:rPr lang="hu-HU" dirty="0" smtClean="0"/>
              <a:t>A kép így automatikusan erre a méretre lesz igazítva</a:t>
            </a:r>
          </a:p>
          <a:p>
            <a:pPr lvl="2"/>
            <a:r>
              <a:rPr lang="hu-HU" dirty="0" smtClean="0"/>
              <a:t>A kép pozícióján ne változtass!</a:t>
            </a:r>
          </a:p>
          <a:p>
            <a:pPr lvl="2"/>
            <a:r>
              <a:rPr lang="hu-HU" dirty="0" smtClean="0"/>
              <a:t>Ha a képkivágás nem lenne megfelelő (pl. balra vagy jobbra szeretnéd eltolni a képet), azon a képre jobb egérgombbal kattintva, majd a Kép formázása &gt; Körülvágás menüpont alatt az X tengely ill. az Y tengely eltolása mezőket változtatva tudsz változtatni</a:t>
            </a:r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8988409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1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8B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noFill/>
          <a:ln w="177800">
            <a:solidFill>
              <a:srgbClr val="0F7BA2"/>
            </a:solidFill>
          </a:ln>
        </p:spPr>
        <p:txBody>
          <a:bodyPr vert="horz" lIns="252000" tIns="0" rIns="277200" bIns="0" rtlCol="0" anchor="ctr" anchorCtr="0">
            <a:noAutofit/>
          </a:bodyPr>
          <a:lstStyle>
            <a:lvl1pPr>
              <a:defRPr lang="en-AU" sz="4800" b="1" baseline="0" dirty="0"/>
            </a:lvl1pPr>
          </a:lstStyle>
          <a:p>
            <a:pPr lvl="0"/>
            <a:r>
              <a:rPr lang="hu-HU" smtClean="0"/>
              <a:t>3OSZTATÚ FOTÓS OLDALAK –</a:t>
            </a:r>
            <a:br>
              <a:rPr lang="hu-HU" smtClean="0"/>
            </a:br>
            <a:r>
              <a:rPr lang="hu-HU" smtClean="0"/>
              <a:t>1 KÉP + 2 SZÖVEGBOX</a:t>
            </a:r>
            <a:endParaRPr lang="en-AU" dirty="0"/>
          </a:p>
        </p:txBody>
      </p:sp>
      <p:pic>
        <p:nvPicPr>
          <p:cNvPr id="3" name="Kép 2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5400000">
            <a:off x="1655856" y="2646457"/>
            <a:ext cx="1807975" cy="454818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4933642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1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OTÓ BALRA FENT vízszintesen fekvő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6" name="Content Placeholder 6"/>
          <p:cNvSpPr>
            <a:spLocks noGrp="1"/>
          </p:cNvSpPr>
          <p:nvPr>
            <p:ph sz="quarter" idx="14" hasCustomPrompt="1"/>
          </p:nvPr>
        </p:nvSpPr>
        <p:spPr>
          <a:xfrm>
            <a:off x="4573617" y="1031840"/>
            <a:ext cx="4572000" cy="22572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7" name="Tartalom helye 4"/>
          <p:cNvSpPr>
            <a:spLocks noGrp="1"/>
          </p:cNvSpPr>
          <p:nvPr>
            <p:ph sz="quarter" idx="12" hasCustomPrompt="1"/>
          </p:nvPr>
        </p:nvSpPr>
        <p:spPr>
          <a:xfrm>
            <a:off x="0" y="3294000"/>
            <a:ext cx="9144000" cy="2257200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/>
            </a:lvl1pPr>
            <a:lvl5pPr marL="50800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lvl5pPr>
          </a:lstStyle>
          <a:p>
            <a:pPr lvl="0"/>
            <a:r>
              <a:rPr lang="hu-HU" dirty="0" smtClean="0"/>
              <a:t>Első szint</a:t>
            </a:r>
          </a:p>
          <a:p>
            <a:pPr lvl="1"/>
            <a:r>
              <a:rPr lang="hu-HU" dirty="0" smtClean="0"/>
              <a:t>Második szint</a:t>
            </a:r>
          </a:p>
          <a:p>
            <a:pPr lvl="2"/>
            <a:r>
              <a:rPr lang="hu-HU" dirty="0" smtClean="0"/>
              <a:t>Harmadik szint</a:t>
            </a:r>
          </a:p>
          <a:p>
            <a:pPr lvl="3"/>
            <a:r>
              <a:rPr lang="hu-HU" dirty="0" smtClean="0"/>
              <a:t>Negyedik szint</a:t>
            </a:r>
          </a:p>
          <a:p>
            <a:pPr marL="760413" marR="0" lvl="4" indent="-252413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Char char="n"/>
              <a:tabLst/>
              <a:defRPr/>
            </a:pPr>
            <a:r>
              <a:rPr lang="hu-HU" dirty="0" smtClean="0"/>
              <a:t>Ötödik szint</a:t>
            </a:r>
          </a:p>
        </p:txBody>
      </p:sp>
      <p:sp>
        <p:nvSpPr>
          <p:cNvPr id="10" name="Kép helye 5"/>
          <p:cNvSpPr>
            <a:spLocks noGrp="1"/>
          </p:cNvSpPr>
          <p:nvPr>
            <p:ph type="pic" sz="quarter" idx="13" hasCustomPrompt="1"/>
          </p:nvPr>
        </p:nvSpPr>
        <p:spPr>
          <a:xfrm>
            <a:off x="277200" y="1285200"/>
            <a:ext cx="4176000" cy="2008800"/>
          </a:xfrm>
          <a:prstGeom prst="rect">
            <a:avLst/>
          </a:prstGeom>
          <a:solidFill>
            <a:srgbClr val="0F7BA2">
              <a:alpha val="10000"/>
            </a:srgbClr>
          </a:solidFill>
          <a:ln w="228600">
            <a:noFill/>
          </a:ln>
        </p:spPr>
        <p:txBody>
          <a:bodyPr lIns="36000" tIns="36000" rIns="0" bIns="36000"/>
          <a:lstStyle>
            <a:lvl1pPr marL="342900" indent="-342900">
              <a:buAutoNum type="arabicPeriod"/>
              <a:defRPr baseline="0"/>
            </a:lvl1pPr>
            <a:lvl3pPr marL="182563" indent="-182563">
              <a:buFont typeface="+mj-lt"/>
              <a:buAutoNum type="arabicPeriod"/>
              <a:defRPr sz="1000" baseline="0"/>
            </a:lvl3pPr>
          </a:lstStyle>
          <a:p>
            <a:pPr lvl="2"/>
            <a:r>
              <a:rPr lang="hu-HU" dirty="0" smtClean="0"/>
              <a:t>Kép beszúrásához kattints ide!</a:t>
            </a:r>
          </a:p>
          <a:p>
            <a:pPr lvl="2"/>
            <a:r>
              <a:rPr lang="hu-HU" dirty="0" smtClean="0"/>
              <a:t>Keresd meg a beilleszteni kívánt fotót ott, ahova lementetted (ehhez előbb le kell menteni, nem elég vágólapra kitenni), vagy a 07_TUDASBAZIS\02_ILLUSZTRACIOK\</a:t>
            </a:r>
            <a:r>
              <a:rPr lang="hu-HU" dirty="0" err="1" smtClean="0"/>
              <a:t>Kepkonyvtar</a:t>
            </a:r>
            <a:r>
              <a:rPr lang="hu-HU" dirty="0" smtClean="0"/>
              <a:t> mappa alatt</a:t>
            </a:r>
          </a:p>
          <a:p>
            <a:pPr lvl="2"/>
            <a:r>
              <a:rPr lang="hu-HU" dirty="0" smtClean="0"/>
              <a:t>A kép így automatikusan erre a méretre lesz igazítva</a:t>
            </a:r>
          </a:p>
          <a:p>
            <a:pPr lvl="2"/>
            <a:r>
              <a:rPr lang="hu-HU" dirty="0" smtClean="0"/>
              <a:t>A kép pozícióján ne változtass!</a:t>
            </a:r>
          </a:p>
          <a:p>
            <a:pPr lvl="2"/>
            <a:r>
              <a:rPr lang="hu-HU" dirty="0" smtClean="0"/>
              <a:t>Ha a képkivágás nem lenne megfelelő (pl. balra vagy jobbra szeretnéd eltolni a képet), azon a képre jobb egérgombbal kattintva, majd a Kép formázása &gt; Körülvágás menüpont alatt az X tengely ill. az Y tengely eltolása mezőket változtatva tudsz változtatni</a:t>
            </a:r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401998742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1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OTÓ JOBBRA FENT vízszintesen fekvő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4572000" cy="22572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0" name="Tartalom helye 4"/>
          <p:cNvSpPr>
            <a:spLocks noGrp="1"/>
          </p:cNvSpPr>
          <p:nvPr>
            <p:ph sz="quarter" idx="12" hasCustomPrompt="1"/>
          </p:nvPr>
        </p:nvSpPr>
        <p:spPr>
          <a:xfrm>
            <a:off x="0" y="3294000"/>
            <a:ext cx="9144000" cy="2257200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/>
            </a:lvl1pPr>
            <a:lvl5pPr marL="50800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lvl5pPr>
          </a:lstStyle>
          <a:p>
            <a:pPr lvl="0"/>
            <a:r>
              <a:rPr lang="hu-HU" dirty="0" smtClean="0"/>
              <a:t>Első szint</a:t>
            </a:r>
          </a:p>
          <a:p>
            <a:pPr lvl="1"/>
            <a:r>
              <a:rPr lang="hu-HU" dirty="0" smtClean="0"/>
              <a:t>Második szint</a:t>
            </a:r>
          </a:p>
          <a:p>
            <a:pPr lvl="2"/>
            <a:r>
              <a:rPr lang="hu-HU" dirty="0" smtClean="0"/>
              <a:t>Harmadik szint</a:t>
            </a:r>
          </a:p>
          <a:p>
            <a:pPr lvl="3"/>
            <a:r>
              <a:rPr lang="hu-HU" dirty="0" smtClean="0"/>
              <a:t>Negyedik szint</a:t>
            </a:r>
          </a:p>
          <a:p>
            <a:pPr marL="760413" marR="0" lvl="4" indent="-252413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Char char="n"/>
              <a:tabLst/>
              <a:defRPr/>
            </a:pPr>
            <a:r>
              <a:rPr lang="hu-HU" dirty="0" smtClean="0"/>
              <a:t>Ötödik szint</a:t>
            </a:r>
          </a:p>
        </p:txBody>
      </p:sp>
      <p:sp>
        <p:nvSpPr>
          <p:cNvPr id="11" name="Kép helye 5"/>
          <p:cNvSpPr>
            <a:spLocks noGrp="1"/>
          </p:cNvSpPr>
          <p:nvPr>
            <p:ph type="pic" sz="quarter" idx="14" hasCustomPrompt="1"/>
          </p:nvPr>
        </p:nvSpPr>
        <p:spPr>
          <a:xfrm>
            <a:off x="4690800" y="1285200"/>
            <a:ext cx="4176000" cy="2008800"/>
          </a:xfrm>
          <a:prstGeom prst="rect">
            <a:avLst/>
          </a:prstGeom>
          <a:solidFill>
            <a:srgbClr val="0F7BA2">
              <a:alpha val="10000"/>
            </a:srgbClr>
          </a:solidFill>
          <a:ln w="228600">
            <a:noFill/>
          </a:ln>
        </p:spPr>
        <p:txBody>
          <a:bodyPr lIns="36000" tIns="36000" rIns="0" bIns="36000"/>
          <a:lstStyle>
            <a:lvl1pPr marL="342900" indent="-342900">
              <a:buAutoNum type="arabicPeriod"/>
              <a:defRPr baseline="0"/>
            </a:lvl1pPr>
            <a:lvl3pPr marL="182563" indent="-182563">
              <a:buFont typeface="+mj-lt"/>
              <a:buAutoNum type="arabicPeriod"/>
              <a:defRPr sz="1000" baseline="0"/>
            </a:lvl3pPr>
          </a:lstStyle>
          <a:p>
            <a:pPr lvl="2"/>
            <a:r>
              <a:rPr lang="hu-HU" dirty="0" smtClean="0"/>
              <a:t>Kép beszúrásához kattints ide!</a:t>
            </a:r>
          </a:p>
          <a:p>
            <a:pPr lvl="2"/>
            <a:r>
              <a:rPr lang="hu-HU" dirty="0" smtClean="0"/>
              <a:t>Keresd meg a beilleszteni kívánt fotót ott, ahova lementetted (ehhez előbb le kell menteni, nem elég vágólapra kitenni), vagy a 07_TUDASBAZIS\02_ILLUSZTRACIOK\</a:t>
            </a:r>
            <a:r>
              <a:rPr lang="hu-HU" dirty="0" err="1" smtClean="0"/>
              <a:t>Kepkonyvtar</a:t>
            </a:r>
            <a:r>
              <a:rPr lang="hu-HU" dirty="0" smtClean="0"/>
              <a:t> mappa alatt</a:t>
            </a:r>
          </a:p>
          <a:p>
            <a:pPr lvl="2"/>
            <a:r>
              <a:rPr lang="hu-HU" dirty="0" smtClean="0"/>
              <a:t>A kép így automatikusan erre a méretre lesz igazítva</a:t>
            </a:r>
          </a:p>
          <a:p>
            <a:pPr lvl="2"/>
            <a:r>
              <a:rPr lang="hu-HU" dirty="0" smtClean="0"/>
              <a:t>A kép pozícióján ne változtass!</a:t>
            </a:r>
          </a:p>
          <a:p>
            <a:pPr lvl="2"/>
            <a:r>
              <a:rPr lang="hu-HU" dirty="0" smtClean="0"/>
              <a:t>Ha a képkivágás nem lenne megfelelő (pl. balra vagy jobbra szeretnéd eltolni a képet), azon a képre jobb egérgombbal kattintva, majd a Kép formázása &gt; Körülvágás menüpont alatt az X tengely ill. az Y tengely eltolása mezőket változtatva tudsz változtatni</a:t>
            </a:r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207424275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1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OTÓ JOBBRA LENT vízszintesen fekvő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8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2"/>
            <a:ext cx="9144000" cy="22572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 baseline="0"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2" name="Tartalom helye 4"/>
          <p:cNvSpPr>
            <a:spLocks noGrp="1"/>
          </p:cNvSpPr>
          <p:nvPr>
            <p:ph sz="quarter" idx="15" hasCustomPrompt="1"/>
          </p:nvPr>
        </p:nvSpPr>
        <p:spPr>
          <a:xfrm>
            <a:off x="0" y="3294000"/>
            <a:ext cx="4572000" cy="2257200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/>
            </a:lvl1pPr>
            <a:lvl5pPr marL="50800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lvl5pPr>
          </a:lstStyle>
          <a:p>
            <a:pPr lvl="0"/>
            <a:r>
              <a:rPr lang="hu-HU" dirty="0" smtClean="0"/>
              <a:t>Első szint</a:t>
            </a:r>
          </a:p>
          <a:p>
            <a:pPr lvl="1"/>
            <a:r>
              <a:rPr lang="hu-HU" dirty="0" smtClean="0"/>
              <a:t>Második szint</a:t>
            </a:r>
          </a:p>
          <a:p>
            <a:pPr lvl="2"/>
            <a:r>
              <a:rPr lang="hu-HU" dirty="0" smtClean="0"/>
              <a:t>Harmadik szint</a:t>
            </a:r>
          </a:p>
          <a:p>
            <a:pPr lvl="3"/>
            <a:r>
              <a:rPr lang="hu-HU" dirty="0" smtClean="0"/>
              <a:t>Negyedik szint</a:t>
            </a:r>
          </a:p>
          <a:p>
            <a:pPr marL="760413" marR="0" lvl="4" indent="-252413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Char char="n"/>
              <a:tabLst/>
              <a:defRPr/>
            </a:pPr>
            <a:r>
              <a:rPr lang="hu-HU" dirty="0" smtClean="0"/>
              <a:t>Ötödik szint</a:t>
            </a:r>
          </a:p>
        </p:txBody>
      </p:sp>
      <p:sp>
        <p:nvSpPr>
          <p:cNvPr id="14" name="Kép helye 5"/>
          <p:cNvSpPr>
            <a:spLocks noGrp="1"/>
          </p:cNvSpPr>
          <p:nvPr>
            <p:ph type="pic" sz="quarter" idx="13" hasCustomPrompt="1"/>
          </p:nvPr>
        </p:nvSpPr>
        <p:spPr>
          <a:xfrm>
            <a:off x="4690800" y="3506400"/>
            <a:ext cx="4176000" cy="2044800"/>
          </a:xfrm>
          <a:prstGeom prst="rect">
            <a:avLst/>
          </a:prstGeom>
          <a:solidFill>
            <a:srgbClr val="0F7BA2">
              <a:alpha val="10000"/>
            </a:srgbClr>
          </a:solidFill>
          <a:ln w="228600">
            <a:noFill/>
          </a:ln>
        </p:spPr>
        <p:txBody>
          <a:bodyPr lIns="36000" tIns="36000" rIns="0" bIns="36000"/>
          <a:lstStyle>
            <a:lvl1pPr marL="342900" indent="-342900">
              <a:buAutoNum type="arabicPeriod"/>
              <a:defRPr baseline="0"/>
            </a:lvl1pPr>
            <a:lvl3pPr marL="182563" indent="-182563">
              <a:buFont typeface="+mj-lt"/>
              <a:buAutoNum type="arabicPeriod"/>
              <a:defRPr sz="1000" baseline="0"/>
            </a:lvl3pPr>
          </a:lstStyle>
          <a:p>
            <a:pPr lvl="2"/>
            <a:r>
              <a:rPr lang="hu-HU" dirty="0" smtClean="0"/>
              <a:t>Kép beszúrásához kattints ide!</a:t>
            </a:r>
          </a:p>
          <a:p>
            <a:pPr lvl="2"/>
            <a:r>
              <a:rPr lang="hu-HU" dirty="0" smtClean="0"/>
              <a:t>Keresd meg a beilleszteni kívánt fotót ott, ahova lementetted (ehhez előbb le kell menteni, nem elég vágólapra kitenni), vagy a 07_TUDASBAZIS\02_ILLUSZTRACIOK\</a:t>
            </a:r>
            <a:r>
              <a:rPr lang="hu-HU" dirty="0" err="1" smtClean="0"/>
              <a:t>Kepkonyvtar</a:t>
            </a:r>
            <a:r>
              <a:rPr lang="hu-HU" dirty="0" smtClean="0"/>
              <a:t> mappa alatt</a:t>
            </a:r>
          </a:p>
          <a:p>
            <a:pPr lvl="2"/>
            <a:r>
              <a:rPr lang="hu-HU" dirty="0" smtClean="0"/>
              <a:t>A kép így automatikusan erre a méretre lesz igazítva</a:t>
            </a:r>
          </a:p>
          <a:p>
            <a:pPr lvl="2"/>
            <a:r>
              <a:rPr lang="hu-HU" dirty="0" smtClean="0"/>
              <a:t>A kép pozícióján ne változtass!</a:t>
            </a:r>
          </a:p>
          <a:p>
            <a:pPr lvl="2"/>
            <a:r>
              <a:rPr lang="hu-HU" dirty="0" smtClean="0"/>
              <a:t>Ha a képkivágás nem lenne megfelelő (pl. balra vagy jobbra szeretnéd eltolni a képet), azon a képre jobb egérgombbal kattintva, majd a Kép formázása &gt; Körülvágás menüpont alatt az X tengely ill. az Y tengely eltolása mezőket változtatva tudsz változtatni</a:t>
            </a:r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336462816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1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OTÓ BALRA LENT vízszintesen fekvő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8" name="Content Placeholder 6"/>
          <p:cNvSpPr>
            <a:spLocks noGrp="1"/>
          </p:cNvSpPr>
          <p:nvPr>
            <p:ph sz="quarter" idx="15" hasCustomPrompt="1"/>
          </p:nvPr>
        </p:nvSpPr>
        <p:spPr>
          <a:xfrm>
            <a:off x="4572000" y="3294000"/>
            <a:ext cx="4572000" cy="22572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1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2"/>
            <a:ext cx="9144000" cy="22572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 baseline="0"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2" name="Kép helye 5"/>
          <p:cNvSpPr>
            <a:spLocks noGrp="1"/>
          </p:cNvSpPr>
          <p:nvPr>
            <p:ph type="pic" sz="quarter" idx="14" hasCustomPrompt="1"/>
          </p:nvPr>
        </p:nvSpPr>
        <p:spPr>
          <a:xfrm>
            <a:off x="277200" y="3506400"/>
            <a:ext cx="4176000" cy="2044800"/>
          </a:xfrm>
          <a:prstGeom prst="rect">
            <a:avLst/>
          </a:prstGeom>
          <a:solidFill>
            <a:srgbClr val="0F7BA2">
              <a:alpha val="10000"/>
            </a:srgbClr>
          </a:solidFill>
          <a:ln w="228600">
            <a:noFill/>
          </a:ln>
        </p:spPr>
        <p:txBody>
          <a:bodyPr lIns="36000" tIns="36000" rIns="0" bIns="36000"/>
          <a:lstStyle>
            <a:lvl1pPr marL="342900" indent="-342900">
              <a:buAutoNum type="arabicPeriod"/>
              <a:defRPr baseline="0"/>
            </a:lvl1pPr>
            <a:lvl3pPr marL="182563" indent="-182563">
              <a:buFont typeface="+mj-lt"/>
              <a:buAutoNum type="arabicPeriod"/>
              <a:defRPr sz="1000" baseline="0"/>
            </a:lvl3pPr>
          </a:lstStyle>
          <a:p>
            <a:pPr lvl="2"/>
            <a:r>
              <a:rPr lang="hu-HU" dirty="0" smtClean="0"/>
              <a:t>Kép beszúrásához kattints ide!</a:t>
            </a:r>
          </a:p>
          <a:p>
            <a:pPr lvl="2"/>
            <a:r>
              <a:rPr lang="hu-HU" dirty="0" smtClean="0"/>
              <a:t>Keresd meg a beilleszteni kívánt fotót ott, ahova lementetted (ehhez előbb le kell menteni, nem elég vágólapra kitenni), vagy a 07_TUDASBAZIS\02_ILLUSZTRACIOK\</a:t>
            </a:r>
            <a:r>
              <a:rPr lang="hu-HU" dirty="0" err="1" smtClean="0"/>
              <a:t>Kepkonyvtar</a:t>
            </a:r>
            <a:r>
              <a:rPr lang="hu-HU" dirty="0" smtClean="0"/>
              <a:t> mappa alatt</a:t>
            </a:r>
          </a:p>
          <a:p>
            <a:pPr lvl="2"/>
            <a:r>
              <a:rPr lang="hu-HU" dirty="0" smtClean="0"/>
              <a:t>A kép így automatikusan erre a méretre lesz igazítva</a:t>
            </a:r>
          </a:p>
          <a:p>
            <a:pPr lvl="2"/>
            <a:r>
              <a:rPr lang="hu-HU" dirty="0" smtClean="0"/>
              <a:t>A kép pozícióján ne változtass!</a:t>
            </a:r>
          </a:p>
          <a:p>
            <a:pPr lvl="2"/>
            <a:r>
              <a:rPr lang="hu-HU" dirty="0" smtClean="0"/>
              <a:t>Ha a képkivágás nem lenne megfelelő (pl. balra vagy jobbra szeretnéd eltolni a képet), azon a képre jobb egérgombbal kattintva, majd a Kép formázása &gt; Körülvágás menüpont alatt az X tengely ill. az Y tengely eltolása mezőket változtatva tudsz változtatni</a:t>
            </a:r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44067857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AL FENT 1 X 1/4es grafikon + JOBB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4042800" cy="22608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 dirty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  <p:sp>
        <p:nvSpPr>
          <p:cNvPr id="8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3546002"/>
            <a:ext cx="4042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10" name="Content Placeholder 6"/>
          <p:cNvSpPr>
            <a:spLocks noGrp="1"/>
          </p:cNvSpPr>
          <p:nvPr>
            <p:ph sz="quarter" idx="22" hasCustomPrompt="1"/>
          </p:nvPr>
        </p:nvSpPr>
        <p:spPr>
          <a:xfrm>
            <a:off x="0" y="3913202"/>
            <a:ext cx="4572000" cy="16380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9" name="Content Placeholder 6"/>
          <p:cNvSpPr>
            <a:spLocks noGrp="1"/>
          </p:cNvSpPr>
          <p:nvPr>
            <p:ph sz="quarter" idx="12" hasCustomPrompt="1"/>
          </p:nvPr>
        </p:nvSpPr>
        <p:spPr>
          <a:xfrm>
            <a:off x="4573617" y="1031840"/>
            <a:ext cx="4572000" cy="45180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360064670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1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8C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noFill/>
          <a:ln w="177800">
            <a:solidFill>
              <a:srgbClr val="0F7BA2"/>
            </a:solidFill>
          </a:ln>
        </p:spPr>
        <p:txBody>
          <a:bodyPr vert="horz" lIns="252000" tIns="0" rIns="277200" bIns="0" rtlCol="0" anchor="ctr" anchorCtr="0">
            <a:noAutofit/>
          </a:bodyPr>
          <a:lstStyle>
            <a:lvl1pPr>
              <a:defRPr lang="en-AU" sz="4800" b="1" baseline="0" dirty="0"/>
            </a:lvl1pPr>
          </a:lstStyle>
          <a:p>
            <a:pPr lvl="0"/>
            <a:r>
              <a:rPr lang="hu-HU" smtClean="0"/>
              <a:t>3OSZTATÚ FOTÓS OLDALAK –</a:t>
            </a:r>
            <a:br>
              <a:rPr lang="hu-HU" smtClean="0"/>
            </a:br>
            <a:r>
              <a:rPr lang="hu-HU" smtClean="0"/>
              <a:t>2 KÉP + 1 SZÖVEGBOX</a:t>
            </a:r>
            <a:endParaRPr lang="en-AU" dirty="0"/>
          </a:p>
        </p:txBody>
      </p:sp>
      <p:pic>
        <p:nvPicPr>
          <p:cNvPr id="3" name="Kép 2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5400000">
            <a:off x="1655856" y="2646457"/>
            <a:ext cx="1807975" cy="454818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2254801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1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FOTÓ FENT &amp; 1 SZÖVEGDOBOZ L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9" name="Kép helye 5"/>
          <p:cNvSpPr>
            <a:spLocks noGrp="1"/>
          </p:cNvSpPr>
          <p:nvPr>
            <p:ph type="pic" sz="quarter" idx="13" hasCustomPrompt="1"/>
          </p:nvPr>
        </p:nvSpPr>
        <p:spPr>
          <a:xfrm>
            <a:off x="277200" y="1285200"/>
            <a:ext cx="4176000" cy="2008800"/>
          </a:xfrm>
          <a:prstGeom prst="rect">
            <a:avLst/>
          </a:prstGeom>
          <a:solidFill>
            <a:srgbClr val="0F7BA2">
              <a:alpha val="10000"/>
            </a:srgbClr>
          </a:solidFill>
          <a:ln w="228600">
            <a:solidFill>
              <a:schemeClr val="bg1"/>
            </a:solidFill>
          </a:ln>
        </p:spPr>
        <p:txBody>
          <a:bodyPr lIns="36000" tIns="36000" rIns="0" bIns="36000"/>
          <a:lstStyle>
            <a:lvl1pPr marL="342900" indent="-342900">
              <a:buAutoNum type="arabicPeriod"/>
              <a:defRPr baseline="0"/>
            </a:lvl1pPr>
            <a:lvl3pPr marL="182563" indent="-182563">
              <a:buFont typeface="+mj-lt"/>
              <a:buAutoNum type="arabicPeriod"/>
              <a:defRPr sz="1000" baseline="0"/>
            </a:lvl3pPr>
          </a:lstStyle>
          <a:p>
            <a:pPr lvl="2"/>
            <a:r>
              <a:rPr lang="hu-HU" dirty="0" smtClean="0"/>
              <a:t>Kép beszúrásához kattints ide!</a:t>
            </a:r>
          </a:p>
          <a:p>
            <a:pPr lvl="2"/>
            <a:r>
              <a:rPr lang="hu-HU" dirty="0" smtClean="0"/>
              <a:t>Keresd meg a beilleszteni kívánt fotót ott, ahova lementetted (ehhez előbb le kell menteni, nem elég vágólapra kitenni), vagy a 07_TUDASBAZIS\02_ILLUSZTRACIOK\</a:t>
            </a:r>
            <a:r>
              <a:rPr lang="hu-HU" dirty="0" err="1" smtClean="0"/>
              <a:t>Kepkonyvtar</a:t>
            </a:r>
            <a:r>
              <a:rPr lang="hu-HU" dirty="0" smtClean="0"/>
              <a:t> mappa alatt</a:t>
            </a:r>
          </a:p>
          <a:p>
            <a:pPr lvl="2"/>
            <a:r>
              <a:rPr lang="hu-HU" dirty="0" smtClean="0"/>
              <a:t>A kép így automatikusan erre a méretre lesz igazítva</a:t>
            </a:r>
          </a:p>
          <a:p>
            <a:pPr lvl="2"/>
            <a:r>
              <a:rPr lang="hu-HU" dirty="0" smtClean="0"/>
              <a:t>A kép pozícióján ne változtass!</a:t>
            </a:r>
          </a:p>
          <a:p>
            <a:pPr lvl="2"/>
            <a:r>
              <a:rPr lang="hu-HU" dirty="0" smtClean="0"/>
              <a:t>Ha a képkivágás nem lenne megfelelő (pl. balra vagy jobbra szeretnéd eltolni a képet), azon a képre jobb egérgombbal kattintva, majd a Kép formázása &gt; Körülvágás menüpont alatt az X tengely ill. az Y tengely eltolása mezőket változtatva tudsz változtatni</a:t>
            </a:r>
            <a:endParaRPr lang="hu-HU" dirty="0"/>
          </a:p>
        </p:txBody>
      </p:sp>
      <p:sp>
        <p:nvSpPr>
          <p:cNvPr id="7" name="Kép helye 5"/>
          <p:cNvSpPr>
            <a:spLocks noGrp="1"/>
          </p:cNvSpPr>
          <p:nvPr>
            <p:ph type="pic" sz="quarter" idx="14" hasCustomPrompt="1"/>
          </p:nvPr>
        </p:nvSpPr>
        <p:spPr>
          <a:xfrm>
            <a:off x="4690800" y="1285200"/>
            <a:ext cx="4176000" cy="2008800"/>
          </a:xfrm>
          <a:prstGeom prst="rect">
            <a:avLst/>
          </a:prstGeom>
          <a:solidFill>
            <a:srgbClr val="0F7BA2">
              <a:alpha val="10000"/>
            </a:srgbClr>
          </a:solidFill>
          <a:ln w="228600">
            <a:solidFill>
              <a:schemeClr val="bg1"/>
            </a:solidFill>
          </a:ln>
        </p:spPr>
        <p:txBody>
          <a:bodyPr lIns="36000" tIns="36000" rIns="0" bIns="36000"/>
          <a:lstStyle>
            <a:lvl1pPr marL="342900" indent="-342900">
              <a:buAutoNum type="arabicPeriod"/>
              <a:defRPr baseline="0"/>
            </a:lvl1pPr>
            <a:lvl3pPr marL="182563" indent="-182563">
              <a:buFont typeface="+mj-lt"/>
              <a:buAutoNum type="arabicPeriod"/>
              <a:defRPr sz="1000" baseline="0"/>
            </a:lvl3pPr>
          </a:lstStyle>
          <a:p>
            <a:pPr lvl="2"/>
            <a:r>
              <a:rPr lang="hu-HU" dirty="0" smtClean="0"/>
              <a:t>Kép beszúrásához kattints ide!</a:t>
            </a:r>
          </a:p>
          <a:p>
            <a:pPr lvl="2"/>
            <a:r>
              <a:rPr lang="hu-HU" dirty="0" smtClean="0"/>
              <a:t>Keresd meg a beilleszteni kívánt fotót ott, ahova lementetted (ehhez előbb le kell menteni, nem elég vágólapra kitenni), vagy a 07_TUDASBAZIS\02_ILLUSZTRACIOK\</a:t>
            </a:r>
            <a:r>
              <a:rPr lang="hu-HU" dirty="0" err="1" smtClean="0"/>
              <a:t>Kepkonyvtar</a:t>
            </a:r>
            <a:r>
              <a:rPr lang="hu-HU" dirty="0" smtClean="0"/>
              <a:t> mappa alatt</a:t>
            </a:r>
          </a:p>
          <a:p>
            <a:pPr lvl="2"/>
            <a:r>
              <a:rPr lang="hu-HU" dirty="0" smtClean="0"/>
              <a:t>A kép így automatikusan erre a méretre lesz igazítva</a:t>
            </a:r>
          </a:p>
          <a:p>
            <a:pPr lvl="2"/>
            <a:r>
              <a:rPr lang="hu-HU" dirty="0" smtClean="0"/>
              <a:t>A kép pozícióján ne változtass!</a:t>
            </a:r>
          </a:p>
          <a:p>
            <a:pPr lvl="2"/>
            <a:r>
              <a:rPr lang="hu-HU" dirty="0" smtClean="0"/>
              <a:t>Ha a képkivágás nem lenne megfelelő (pl. balra vagy jobbra szeretnéd eltolni a képet), azon a képre jobb egérgombbal kattintva, majd a Kép formázása &gt; Körülvágás menüpont alatt az X tengely ill. az Y tengely eltolása mezőket változtatva tudsz változtatni</a:t>
            </a:r>
            <a:endParaRPr lang="hu-HU" dirty="0"/>
          </a:p>
        </p:txBody>
      </p:sp>
      <p:sp>
        <p:nvSpPr>
          <p:cNvPr id="10" name="Tartalom helye 4"/>
          <p:cNvSpPr>
            <a:spLocks noGrp="1"/>
          </p:cNvSpPr>
          <p:nvPr>
            <p:ph sz="quarter" idx="12" hasCustomPrompt="1"/>
          </p:nvPr>
        </p:nvSpPr>
        <p:spPr>
          <a:xfrm>
            <a:off x="0" y="3294000"/>
            <a:ext cx="9144000" cy="2257200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/>
            </a:lvl1pPr>
            <a:lvl5pPr marL="50800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lvl5pPr>
          </a:lstStyle>
          <a:p>
            <a:pPr lvl="0"/>
            <a:r>
              <a:rPr lang="hu-HU" dirty="0" smtClean="0"/>
              <a:t>Első szint</a:t>
            </a:r>
          </a:p>
          <a:p>
            <a:pPr lvl="1"/>
            <a:r>
              <a:rPr lang="hu-HU" dirty="0" smtClean="0"/>
              <a:t>Második szint</a:t>
            </a:r>
          </a:p>
          <a:p>
            <a:pPr lvl="2"/>
            <a:r>
              <a:rPr lang="hu-HU" dirty="0" smtClean="0"/>
              <a:t>Harmadik szint</a:t>
            </a:r>
          </a:p>
          <a:p>
            <a:pPr lvl="3"/>
            <a:r>
              <a:rPr lang="hu-HU" dirty="0" smtClean="0"/>
              <a:t>Negyedik szint</a:t>
            </a:r>
          </a:p>
          <a:p>
            <a:pPr marL="760413" marR="0" lvl="4" indent="-252413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Char char="n"/>
              <a:tabLst/>
              <a:defRPr/>
            </a:pPr>
            <a:r>
              <a:rPr lang="hu-HU" dirty="0" smtClean="0"/>
              <a:t>Ötödik szint</a:t>
            </a:r>
          </a:p>
        </p:txBody>
      </p:sp>
    </p:spTree>
    <p:extLst>
      <p:ext uri="{BB962C8B-B14F-4D97-AF65-F5344CB8AC3E}">
        <p14:creationId xmlns:p14="http://schemas.microsoft.com/office/powerpoint/2010/main" val="120335521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1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FOTÓ LENT &amp; 1 SZÖVEGDOBOZ F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8" name="Kép helye 5"/>
          <p:cNvSpPr>
            <a:spLocks noGrp="1"/>
          </p:cNvSpPr>
          <p:nvPr>
            <p:ph type="pic" sz="quarter" idx="14" hasCustomPrompt="1"/>
          </p:nvPr>
        </p:nvSpPr>
        <p:spPr>
          <a:xfrm>
            <a:off x="277200" y="3506400"/>
            <a:ext cx="4176000" cy="2044800"/>
          </a:xfrm>
          <a:prstGeom prst="rect">
            <a:avLst/>
          </a:prstGeom>
          <a:solidFill>
            <a:srgbClr val="0F7BA2">
              <a:alpha val="10000"/>
            </a:srgbClr>
          </a:solidFill>
          <a:ln w="228600">
            <a:solidFill>
              <a:schemeClr val="bg1"/>
            </a:solidFill>
          </a:ln>
        </p:spPr>
        <p:txBody>
          <a:bodyPr lIns="36000" tIns="36000" rIns="0" bIns="36000"/>
          <a:lstStyle>
            <a:lvl1pPr marL="342900" indent="-342900">
              <a:buAutoNum type="arabicPeriod"/>
              <a:defRPr baseline="0"/>
            </a:lvl1pPr>
            <a:lvl3pPr marL="182563" indent="-182563">
              <a:buFont typeface="+mj-lt"/>
              <a:buAutoNum type="arabicPeriod"/>
              <a:defRPr sz="1000" baseline="0"/>
            </a:lvl3pPr>
          </a:lstStyle>
          <a:p>
            <a:pPr lvl="2"/>
            <a:r>
              <a:rPr lang="hu-HU" dirty="0" smtClean="0"/>
              <a:t>Kép beszúrásához kattints ide!</a:t>
            </a:r>
          </a:p>
          <a:p>
            <a:pPr lvl="2"/>
            <a:r>
              <a:rPr lang="hu-HU" dirty="0" smtClean="0"/>
              <a:t>Keresd meg a beilleszteni kívánt fotót ott, ahova lementetted (ehhez előbb le kell menteni, nem elég vágólapra kitenni), vagy a 07_TUDASBAZIS\02_ILLUSZTRACIOK\</a:t>
            </a:r>
            <a:r>
              <a:rPr lang="hu-HU" dirty="0" err="1" smtClean="0"/>
              <a:t>Kepkonyvtar</a:t>
            </a:r>
            <a:r>
              <a:rPr lang="hu-HU" dirty="0" smtClean="0"/>
              <a:t> mappa alatt</a:t>
            </a:r>
          </a:p>
          <a:p>
            <a:pPr lvl="2"/>
            <a:r>
              <a:rPr lang="hu-HU" dirty="0" smtClean="0"/>
              <a:t>A kép így automatikusan erre a méretre lesz igazítva</a:t>
            </a:r>
          </a:p>
          <a:p>
            <a:pPr lvl="2"/>
            <a:r>
              <a:rPr lang="hu-HU" dirty="0" smtClean="0"/>
              <a:t>A kép pozícióján ne változtass!</a:t>
            </a:r>
          </a:p>
          <a:p>
            <a:pPr lvl="2"/>
            <a:r>
              <a:rPr lang="hu-HU" dirty="0" smtClean="0"/>
              <a:t>Ha a képkivágás nem lenne megfelelő (pl. balra vagy jobbra szeretnéd eltolni a képet), azon a képre jobb egérgombbal kattintva, majd a Kép formázása &gt; Körülvágás menüpont alatt az X tengely ill. az Y tengely eltolása mezőket változtatva tudsz változtatni</a:t>
            </a:r>
            <a:endParaRPr lang="hu-HU" dirty="0"/>
          </a:p>
        </p:txBody>
      </p:sp>
      <p:sp>
        <p:nvSpPr>
          <p:cNvPr id="12" name="Kép helye 5"/>
          <p:cNvSpPr>
            <a:spLocks noGrp="1"/>
          </p:cNvSpPr>
          <p:nvPr>
            <p:ph type="pic" sz="quarter" idx="13" hasCustomPrompt="1"/>
          </p:nvPr>
        </p:nvSpPr>
        <p:spPr>
          <a:xfrm>
            <a:off x="4690800" y="3506400"/>
            <a:ext cx="4176000" cy="2044800"/>
          </a:xfrm>
          <a:prstGeom prst="rect">
            <a:avLst/>
          </a:prstGeom>
          <a:solidFill>
            <a:srgbClr val="0F7BA2">
              <a:alpha val="10000"/>
            </a:srgbClr>
          </a:solidFill>
          <a:ln w="228600">
            <a:solidFill>
              <a:schemeClr val="bg1"/>
            </a:solidFill>
          </a:ln>
        </p:spPr>
        <p:txBody>
          <a:bodyPr lIns="36000" tIns="36000" rIns="0" bIns="36000"/>
          <a:lstStyle>
            <a:lvl1pPr marL="342900" indent="-342900">
              <a:buAutoNum type="arabicPeriod"/>
              <a:defRPr baseline="0"/>
            </a:lvl1pPr>
            <a:lvl3pPr marL="182563" indent="-182563">
              <a:buFont typeface="+mj-lt"/>
              <a:buAutoNum type="arabicPeriod"/>
              <a:defRPr sz="1000" baseline="0"/>
            </a:lvl3pPr>
          </a:lstStyle>
          <a:p>
            <a:pPr lvl="2"/>
            <a:r>
              <a:rPr lang="hu-HU" dirty="0" smtClean="0"/>
              <a:t>Kép beszúrásához kattints ide!</a:t>
            </a:r>
          </a:p>
          <a:p>
            <a:pPr lvl="2"/>
            <a:r>
              <a:rPr lang="hu-HU" dirty="0" smtClean="0"/>
              <a:t>Keresd meg a beilleszteni kívánt fotót ott, ahova lementetted (ehhez előbb le kell menteni, nem elég vágólapra kitenni), vagy a 07_TUDASBAZIS\02_ILLUSZTRACIOK\</a:t>
            </a:r>
            <a:r>
              <a:rPr lang="hu-HU" dirty="0" err="1" smtClean="0"/>
              <a:t>Kepkonyvtar</a:t>
            </a:r>
            <a:r>
              <a:rPr lang="hu-HU" dirty="0" smtClean="0"/>
              <a:t> mappa alatt</a:t>
            </a:r>
          </a:p>
          <a:p>
            <a:pPr lvl="2"/>
            <a:r>
              <a:rPr lang="hu-HU" dirty="0" smtClean="0"/>
              <a:t>A kép így automatikusan erre a méretre lesz igazítva</a:t>
            </a:r>
          </a:p>
          <a:p>
            <a:pPr lvl="2"/>
            <a:r>
              <a:rPr lang="hu-HU" dirty="0" smtClean="0"/>
              <a:t>A kép pozícióján ne változtass!</a:t>
            </a:r>
          </a:p>
          <a:p>
            <a:pPr lvl="2"/>
            <a:r>
              <a:rPr lang="hu-HU" dirty="0" smtClean="0"/>
              <a:t>Ha a képkivágás nem lenne megfelelő (pl. balra vagy jobbra szeretnéd eltolni a képet), azon a képre jobb egérgombbal kattintva, majd a Kép formázása &gt; Körülvágás menüpont alatt az X tengely ill. az Y tengely eltolása mezőket változtatva tudsz változtatni</a:t>
            </a:r>
            <a:endParaRPr lang="hu-HU" dirty="0"/>
          </a:p>
        </p:txBody>
      </p:sp>
      <p:sp>
        <p:nvSpPr>
          <p:cNvPr id="9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2"/>
            <a:ext cx="9144000" cy="2511463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 baseline="0"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153690288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1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FOTÓ BALRA &amp; 1 SZÖVEGDOBOZ JOBBR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3" name="Content Placeholder 6"/>
          <p:cNvSpPr>
            <a:spLocks noGrp="1"/>
          </p:cNvSpPr>
          <p:nvPr>
            <p:ph sz="quarter" idx="12" hasCustomPrompt="1"/>
          </p:nvPr>
        </p:nvSpPr>
        <p:spPr>
          <a:xfrm>
            <a:off x="4573617" y="1031840"/>
            <a:ext cx="4572000" cy="45180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4" name="Kép helye 5"/>
          <p:cNvSpPr>
            <a:spLocks noGrp="1"/>
          </p:cNvSpPr>
          <p:nvPr>
            <p:ph type="pic" sz="quarter" idx="13" hasCustomPrompt="1"/>
          </p:nvPr>
        </p:nvSpPr>
        <p:spPr>
          <a:xfrm>
            <a:off x="277200" y="1285200"/>
            <a:ext cx="4176000" cy="2008800"/>
          </a:xfrm>
          <a:prstGeom prst="rect">
            <a:avLst/>
          </a:prstGeom>
          <a:solidFill>
            <a:srgbClr val="0F7BA2">
              <a:alpha val="10000"/>
            </a:srgbClr>
          </a:solidFill>
          <a:ln w="228600">
            <a:noFill/>
          </a:ln>
        </p:spPr>
        <p:txBody>
          <a:bodyPr lIns="36000" tIns="36000" rIns="0" bIns="36000"/>
          <a:lstStyle>
            <a:lvl1pPr marL="342900" indent="-342900">
              <a:buAutoNum type="arabicPeriod"/>
              <a:defRPr baseline="0"/>
            </a:lvl1pPr>
            <a:lvl3pPr marL="182563" indent="-182563">
              <a:buFont typeface="+mj-lt"/>
              <a:buAutoNum type="arabicPeriod"/>
              <a:defRPr sz="1000" baseline="0"/>
            </a:lvl3pPr>
          </a:lstStyle>
          <a:p>
            <a:pPr lvl="2"/>
            <a:r>
              <a:rPr lang="hu-HU" dirty="0" smtClean="0"/>
              <a:t>Kép beszúrásához kattints ide!</a:t>
            </a:r>
          </a:p>
          <a:p>
            <a:pPr lvl="2"/>
            <a:r>
              <a:rPr lang="hu-HU" dirty="0" smtClean="0"/>
              <a:t>Keresd meg a beilleszteni kívánt fotót ott, ahova lementetted (ehhez előbb le kell menteni, nem elég vágólapra kitenni), vagy a 07_TUDASBAZIS\02_ILLUSZTRACIOK\</a:t>
            </a:r>
            <a:r>
              <a:rPr lang="hu-HU" dirty="0" err="1" smtClean="0"/>
              <a:t>Kepkonyvtar</a:t>
            </a:r>
            <a:r>
              <a:rPr lang="hu-HU" dirty="0" smtClean="0"/>
              <a:t> mappa alatt</a:t>
            </a:r>
          </a:p>
          <a:p>
            <a:pPr lvl="2"/>
            <a:r>
              <a:rPr lang="hu-HU" dirty="0" smtClean="0"/>
              <a:t>A kép így automatikusan erre a méretre lesz igazítva</a:t>
            </a:r>
          </a:p>
          <a:p>
            <a:pPr lvl="2"/>
            <a:r>
              <a:rPr lang="hu-HU" dirty="0" smtClean="0"/>
              <a:t>A kép pozícióján ne változtass!</a:t>
            </a:r>
          </a:p>
          <a:p>
            <a:pPr lvl="2"/>
            <a:r>
              <a:rPr lang="hu-HU" dirty="0" smtClean="0"/>
              <a:t>Ha a képkivágás nem lenne megfelelő (pl. balra vagy jobbra szeretnéd eltolni a képet), azon a képre jobb egérgombbal kattintva, majd a Kép formázása &gt; Körülvágás menüpont alatt az X tengely ill. az Y tengely eltolása mezőket változtatva tudsz változtatni</a:t>
            </a:r>
            <a:endParaRPr lang="hu-HU" dirty="0"/>
          </a:p>
        </p:txBody>
      </p:sp>
      <p:sp>
        <p:nvSpPr>
          <p:cNvPr id="15" name="Kép helye 5"/>
          <p:cNvSpPr>
            <a:spLocks noGrp="1"/>
          </p:cNvSpPr>
          <p:nvPr>
            <p:ph type="pic" sz="quarter" idx="14" hasCustomPrompt="1"/>
          </p:nvPr>
        </p:nvSpPr>
        <p:spPr>
          <a:xfrm>
            <a:off x="277200" y="3506400"/>
            <a:ext cx="4176000" cy="2044800"/>
          </a:xfrm>
          <a:prstGeom prst="rect">
            <a:avLst/>
          </a:prstGeom>
          <a:solidFill>
            <a:srgbClr val="0F7BA2">
              <a:alpha val="10000"/>
            </a:srgbClr>
          </a:solidFill>
          <a:ln w="228600">
            <a:noFill/>
          </a:ln>
        </p:spPr>
        <p:txBody>
          <a:bodyPr lIns="36000" tIns="36000" rIns="0" bIns="36000"/>
          <a:lstStyle>
            <a:lvl1pPr marL="342900" indent="-342900">
              <a:buAutoNum type="arabicPeriod"/>
              <a:defRPr baseline="0"/>
            </a:lvl1pPr>
            <a:lvl3pPr marL="182563" indent="-182563">
              <a:buFont typeface="+mj-lt"/>
              <a:buAutoNum type="arabicPeriod"/>
              <a:defRPr sz="1000" baseline="0"/>
            </a:lvl3pPr>
          </a:lstStyle>
          <a:p>
            <a:pPr lvl="2"/>
            <a:r>
              <a:rPr lang="hu-HU" dirty="0" smtClean="0"/>
              <a:t>Kép beszúrásához kattints ide!</a:t>
            </a:r>
          </a:p>
          <a:p>
            <a:pPr lvl="2"/>
            <a:r>
              <a:rPr lang="hu-HU" dirty="0" smtClean="0"/>
              <a:t>Keresd meg a beilleszteni kívánt fotót ott, ahova lementetted (ehhez előbb le kell menteni, nem elég vágólapra kitenni), vagy a 07_TUDASBAZIS\02_ILLUSZTRACIOK\</a:t>
            </a:r>
            <a:r>
              <a:rPr lang="hu-HU" dirty="0" err="1" smtClean="0"/>
              <a:t>Kepkonyvtar</a:t>
            </a:r>
            <a:r>
              <a:rPr lang="hu-HU" dirty="0" smtClean="0"/>
              <a:t> mappa alatt</a:t>
            </a:r>
          </a:p>
          <a:p>
            <a:pPr lvl="2"/>
            <a:r>
              <a:rPr lang="hu-HU" dirty="0" smtClean="0"/>
              <a:t>A kép így automatikusan erre a méretre lesz igazítva</a:t>
            </a:r>
          </a:p>
          <a:p>
            <a:pPr lvl="2"/>
            <a:r>
              <a:rPr lang="hu-HU" dirty="0" smtClean="0"/>
              <a:t>A kép pozícióján ne változtass!</a:t>
            </a:r>
          </a:p>
          <a:p>
            <a:pPr lvl="2"/>
            <a:r>
              <a:rPr lang="hu-HU" dirty="0" smtClean="0"/>
              <a:t>Ha a képkivágás nem lenne megfelelő (pl. balra vagy jobbra szeretnéd eltolni a képet), azon a képre jobb egérgombbal kattintva, majd a Kép formázása &gt; Körülvágás menüpont alatt az X tengely ill. az Y tengely eltolása mezőket változtatva tudsz változtatni</a:t>
            </a:r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128801861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1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FOTÓ JOBBRA &amp; 1 SZÖVEGDOBOZ BALR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0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4572000" cy="45180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1" name="Kép helye 5"/>
          <p:cNvSpPr>
            <a:spLocks noGrp="1"/>
          </p:cNvSpPr>
          <p:nvPr>
            <p:ph type="pic" sz="quarter" idx="14" hasCustomPrompt="1"/>
          </p:nvPr>
        </p:nvSpPr>
        <p:spPr>
          <a:xfrm>
            <a:off x="4690800" y="1285200"/>
            <a:ext cx="4176000" cy="2008800"/>
          </a:xfrm>
          <a:prstGeom prst="rect">
            <a:avLst/>
          </a:prstGeom>
          <a:solidFill>
            <a:srgbClr val="0F7BA2">
              <a:alpha val="10000"/>
            </a:srgbClr>
          </a:solidFill>
          <a:ln w="228600">
            <a:noFill/>
          </a:ln>
        </p:spPr>
        <p:txBody>
          <a:bodyPr lIns="36000" tIns="36000" rIns="0" bIns="36000"/>
          <a:lstStyle>
            <a:lvl1pPr marL="342900" indent="-342900">
              <a:buAutoNum type="arabicPeriod"/>
              <a:defRPr baseline="0"/>
            </a:lvl1pPr>
            <a:lvl3pPr marL="182563" indent="-182563">
              <a:buFont typeface="+mj-lt"/>
              <a:buAutoNum type="arabicPeriod"/>
              <a:defRPr sz="1000" baseline="0"/>
            </a:lvl3pPr>
          </a:lstStyle>
          <a:p>
            <a:pPr lvl="2"/>
            <a:r>
              <a:rPr lang="hu-HU" dirty="0" smtClean="0"/>
              <a:t>Kép beszúrásához kattints ide!</a:t>
            </a:r>
          </a:p>
          <a:p>
            <a:pPr lvl="2"/>
            <a:r>
              <a:rPr lang="hu-HU" dirty="0" smtClean="0"/>
              <a:t>Keresd meg a beilleszteni kívánt fotót ott, ahova lementetted (ehhez előbb le kell menteni, nem elég vágólapra kitenni), vagy a 07_TUDASBAZIS\02_ILLUSZTRACIOK\</a:t>
            </a:r>
            <a:r>
              <a:rPr lang="hu-HU" dirty="0" err="1" smtClean="0"/>
              <a:t>Kepkonyvtar</a:t>
            </a:r>
            <a:r>
              <a:rPr lang="hu-HU" dirty="0" smtClean="0"/>
              <a:t> mappa alatt</a:t>
            </a:r>
          </a:p>
          <a:p>
            <a:pPr lvl="2"/>
            <a:r>
              <a:rPr lang="hu-HU" dirty="0" smtClean="0"/>
              <a:t>A kép így automatikusan erre a méretre lesz igazítva</a:t>
            </a:r>
          </a:p>
          <a:p>
            <a:pPr lvl="2"/>
            <a:r>
              <a:rPr lang="hu-HU" dirty="0" smtClean="0"/>
              <a:t>A kép pozícióján ne változtass!</a:t>
            </a:r>
          </a:p>
          <a:p>
            <a:pPr lvl="2"/>
            <a:r>
              <a:rPr lang="hu-HU" dirty="0" smtClean="0"/>
              <a:t>Ha a képkivágás nem lenne megfelelő (pl. balra vagy jobbra szeretnéd eltolni a képet), azon a képre jobb egérgombbal kattintva, majd a Kép formázása &gt; Körülvágás menüpont alatt az X tengely ill. az Y tengely eltolása mezőket változtatva tudsz változtatni</a:t>
            </a:r>
            <a:endParaRPr lang="hu-HU" dirty="0"/>
          </a:p>
        </p:txBody>
      </p:sp>
      <p:sp>
        <p:nvSpPr>
          <p:cNvPr id="12" name="Kép helye 5"/>
          <p:cNvSpPr>
            <a:spLocks noGrp="1"/>
          </p:cNvSpPr>
          <p:nvPr>
            <p:ph type="pic" sz="quarter" idx="13" hasCustomPrompt="1"/>
          </p:nvPr>
        </p:nvSpPr>
        <p:spPr>
          <a:xfrm>
            <a:off x="4690800" y="3506400"/>
            <a:ext cx="4176000" cy="2044800"/>
          </a:xfrm>
          <a:prstGeom prst="rect">
            <a:avLst/>
          </a:prstGeom>
          <a:solidFill>
            <a:srgbClr val="0F7BA2">
              <a:alpha val="10000"/>
            </a:srgbClr>
          </a:solidFill>
          <a:ln w="228600">
            <a:noFill/>
          </a:ln>
        </p:spPr>
        <p:txBody>
          <a:bodyPr lIns="36000" tIns="36000" rIns="0" bIns="36000"/>
          <a:lstStyle>
            <a:lvl1pPr marL="342900" indent="-342900">
              <a:buAutoNum type="arabicPeriod"/>
              <a:defRPr baseline="0"/>
            </a:lvl1pPr>
            <a:lvl3pPr marL="182563" indent="-182563">
              <a:buFont typeface="+mj-lt"/>
              <a:buAutoNum type="arabicPeriod"/>
              <a:defRPr sz="1000" baseline="0"/>
            </a:lvl3pPr>
          </a:lstStyle>
          <a:p>
            <a:pPr lvl="2"/>
            <a:r>
              <a:rPr lang="hu-HU" dirty="0" smtClean="0"/>
              <a:t>Kép beszúrásához kattints ide!</a:t>
            </a:r>
          </a:p>
          <a:p>
            <a:pPr lvl="2"/>
            <a:r>
              <a:rPr lang="hu-HU" dirty="0" smtClean="0"/>
              <a:t>Keresd meg a beilleszteni kívánt fotót ott, ahova lementetted (ehhez előbb le kell menteni, nem elég vágólapra kitenni), vagy a 07_TUDASBAZIS\02_ILLUSZTRACIOK\</a:t>
            </a:r>
            <a:r>
              <a:rPr lang="hu-HU" dirty="0" err="1" smtClean="0"/>
              <a:t>Kepkonyvtar</a:t>
            </a:r>
            <a:r>
              <a:rPr lang="hu-HU" dirty="0" smtClean="0"/>
              <a:t> mappa alatt</a:t>
            </a:r>
          </a:p>
          <a:p>
            <a:pPr lvl="2"/>
            <a:r>
              <a:rPr lang="hu-HU" dirty="0" smtClean="0"/>
              <a:t>A kép így automatikusan erre a méretre lesz igazítva</a:t>
            </a:r>
          </a:p>
          <a:p>
            <a:pPr lvl="2"/>
            <a:r>
              <a:rPr lang="hu-HU" dirty="0" smtClean="0"/>
              <a:t>A kép pozícióján ne változtass!</a:t>
            </a:r>
          </a:p>
          <a:p>
            <a:pPr lvl="2"/>
            <a:r>
              <a:rPr lang="hu-HU" dirty="0" smtClean="0"/>
              <a:t>Ha a képkivágás nem lenne megfelelő (pl. balra vagy jobbra szeretnéd eltolni a képet), azon a képre jobb egérgombbal kattintva, majd a Kép formázása &gt; Körülvágás menüpont alatt az X tengely ill. az Y tengely eltolása mezőket változtatva tudsz változtatni</a:t>
            </a:r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151667239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1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8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noFill/>
          <a:ln w="177800">
            <a:solidFill>
              <a:srgbClr val="0F7BA2"/>
            </a:solidFill>
          </a:ln>
        </p:spPr>
        <p:txBody>
          <a:bodyPr vert="horz" lIns="252000" tIns="0" rIns="277200" bIns="0" rtlCol="0" anchor="ctr" anchorCtr="0">
            <a:noAutofit/>
          </a:bodyPr>
          <a:lstStyle>
            <a:lvl1pPr>
              <a:defRPr lang="en-AU" sz="4800" b="1" baseline="0" dirty="0"/>
            </a:lvl1pPr>
          </a:lstStyle>
          <a:p>
            <a:pPr lvl="0"/>
            <a:r>
              <a:rPr lang="hu-HU" smtClean="0"/>
              <a:t>4OSZTATÚ FOTÓS OLDALAK –</a:t>
            </a:r>
            <a:br>
              <a:rPr lang="hu-HU" smtClean="0"/>
            </a:br>
            <a:r>
              <a:rPr lang="hu-HU" smtClean="0"/>
              <a:t>2 KÉP + 2 SZÖVEGBOX</a:t>
            </a:r>
            <a:endParaRPr lang="en-AU" dirty="0"/>
          </a:p>
        </p:txBody>
      </p:sp>
      <p:pic>
        <p:nvPicPr>
          <p:cNvPr id="3" name="Kép 2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5400000">
            <a:off x="1655856" y="2646457"/>
            <a:ext cx="1807975" cy="454818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4388834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1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FOTÓ FENT vízszintesen fekvő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4" name="Tartalom helye 4"/>
          <p:cNvSpPr>
            <a:spLocks noGrp="1"/>
          </p:cNvSpPr>
          <p:nvPr>
            <p:ph sz="quarter" idx="15" hasCustomPrompt="1"/>
          </p:nvPr>
        </p:nvSpPr>
        <p:spPr>
          <a:xfrm>
            <a:off x="0" y="3294000"/>
            <a:ext cx="4572000" cy="2257200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/>
            </a:lvl1pPr>
            <a:lvl5pPr marL="50800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lvl5pPr>
          </a:lstStyle>
          <a:p>
            <a:pPr lvl="0"/>
            <a:r>
              <a:rPr lang="hu-HU" dirty="0" smtClean="0"/>
              <a:t>Első szint</a:t>
            </a:r>
          </a:p>
          <a:p>
            <a:pPr lvl="1"/>
            <a:r>
              <a:rPr lang="hu-HU" dirty="0" smtClean="0"/>
              <a:t>Második szint</a:t>
            </a:r>
          </a:p>
          <a:p>
            <a:pPr lvl="2"/>
            <a:r>
              <a:rPr lang="hu-HU" dirty="0" smtClean="0"/>
              <a:t>Harmadik szint</a:t>
            </a:r>
          </a:p>
          <a:p>
            <a:pPr lvl="3"/>
            <a:r>
              <a:rPr lang="hu-HU" dirty="0" smtClean="0"/>
              <a:t>Negyedik szint</a:t>
            </a:r>
          </a:p>
          <a:p>
            <a:pPr marL="760413" marR="0" lvl="4" indent="-252413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Char char="n"/>
              <a:tabLst/>
              <a:defRPr/>
            </a:pPr>
            <a:r>
              <a:rPr lang="hu-HU" dirty="0" smtClean="0"/>
              <a:t>Ötödik szint</a:t>
            </a:r>
          </a:p>
        </p:txBody>
      </p:sp>
      <p:sp>
        <p:nvSpPr>
          <p:cNvPr id="15" name="Content Placeholder 6"/>
          <p:cNvSpPr>
            <a:spLocks noGrp="1"/>
          </p:cNvSpPr>
          <p:nvPr>
            <p:ph sz="quarter" idx="16" hasCustomPrompt="1"/>
          </p:nvPr>
        </p:nvSpPr>
        <p:spPr>
          <a:xfrm>
            <a:off x="4572000" y="3294000"/>
            <a:ext cx="4572000" cy="22572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6" name="Kép helye 5"/>
          <p:cNvSpPr>
            <a:spLocks noGrp="1"/>
          </p:cNvSpPr>
          <p:nvPr>
            <p:ph type="pic" sz="quarter" idx="13" hasCustomPrompt="1"/>
          </p:nvPr>
        </p:nvSpPr>
        <p:spPr>
          <a:xfrm>
            <a:off x="277200" y="1285200"/>
            <a:ext cx="4017600" cy="2008800"/>
          </a:xfrm>
          <a:prstGeom prst="rect">
            <a:avLst/>
          </a:prstGeom>
          <a:solidFill>
            <a:srgbClr val="0F7BA2">
              <a:alpha val="10000"/>
            </a:srgbClr>
          </a:solidFill>
          <a:ln w="228600">
            <a:noFill/>
          </a:ln>
        </p:spPr>
        <p:txBody>
          <a:bodyPr lIns="36000" tIns="36000" rIns="36000" bIns="36000"/>
          <a:lstStyle>
            <a:lvl1pPr marL="342900" indent="-342900">
              <a:buAutoNum type="arabicPeriod"/>
              <a:defRPr baseline="0"/>
            </a:lvl1pPr>
            <a:lvl3pPr marL="182563" indent="-182563">
              <a:buFont typeface="+mj-lt"/>
              <a:buAutoNum type="arabicPeriod"/>
              <a:defRPr sz="900" baseline="0"/>
            </a:lvl3pPr>
          </a:lstStyle>
          <a:p>
            <a:pPr lvl="2"/>
            <a:r>
              <a:rPr lang="hu-HU" dirty="0" smtClean="0"/>
              <a:t>Kép beszúrásához kattints ide!</a:t>
            </a:r>
          </a:p>
          <a:p>
            <a:pPr lvl="2"/>
            <a:r>
              <a:rPr lang="hu-HU" dirty="0" smtClean="0"/>
              <a:t>Keresd meg a beilleszteni kívánt fotót ott, ahova lementetted (ehhez előbb le kell menteni, nem elég vágólapra kitenni), vagy a 07_TUDASBAZIS\02_ILLUSZTRACIOK\</a:t>
            </a:r>
            <a:r>
              <a:rPr lang="hu-HU" dirty="0" err="1" smtClean="0"/>
              <a:t>Kepkonyvtar</a:t>
            </a:r>
            <a:r>
              <a:rPr lang="hu-HU" dirty="0" smtClean="0"/>
              <a:t> mappa alatt</a:t>
            </a:r>
          </a:p>
          <a:p>
            <a:pPr lvl="2"/>
            <a:r>
              <a:rPr lang="hu-HU" dirty="0" smtClean="0"/>
              <a:t>A kép így automatikusan erre a méretre lesz igazítva</a:t>
            </a:r>
          </a:p>
          <a:p>
            <a:pPr lvl="2"/>
            <a:r>
              <a:rPr lang="hu-HU" dirty="0" smtClean="0"/>
              <a:t>A kép pozícióján ne változtass!</a:t>
            </a:r>
          </a:p>
          <a:p>
            <a:pPr lvl="2"/>
            <a:r>
              <a:rPr lang="hu-HU" dirty="0" smtClean="0"/>
              <a:t>Ha a képkivágás nem lenne megfelelő (pl. balra vagy jobbra szeretnéd eltolni a képet), azon a képre jobb egérgombbal kattintva, majd a Kép formázása &gt; Körülvágás menüpont alatt az X tengely ill. az Y tengely eltolása mezőket változtatva tudsz változtatni</a:t>
            </a:r>
            <a:endParaRPr lang="hu-HU" dirty="0"/>
          </a:p>
        </p:txBody>
      </p:sp>
      <p:sp>
        <p:nvSpPr>
          <p:cNvPr id="17" name="Kép helye 5"/>
          <p:cNvSpPr>
            <a:spLocks noGrp="1"/>
          </p:cNvSpPr>
          <p:nvPr>
            <p:ph type="pic" sz="quarter" idx="14" hasCustomPrompt="1"/>
          </p:nvPr>
        </p:nvSpPr>
        <p:spPr>
          <a:xfrm>
            <a:off x="4809600" y="1285200"/>
            <a:ext cx="4057200" cy="2008800"/>
          </a:xfrm>
          <a:prstGeom prst="rect">
            <a:avLst/>
          </a:prstGeom>
          <a:solidFill>
            <a:srgbClr val="0F7BA2">
              <a:alpha val="10000"/>
            </a:srgbClr>
          </a:solidFill>
          <a:ln w="228600">
            <a:noFill/>
          </a:ln>
        </p:spPr>
        <p:txBody>
          <a:bodyPr lIns="36000" tIns="36000" rIns="0" bIns="36000"/>
          <a:lstStyle>
            <a:lvl1pPr marL="342900" indent="-342900">
              <a:buAutoNum type="arabicPeriod"/>
              <a:defRPr baseline="0"/>
            </a:lvl1pPr>
            <a:lvl3pPr marL="182563" indent="-182563">
              <a:buFont typeface="+mj-lt"/>
              <a:buAutoNum type="arabicPeriod"/>
              <a:defRPr sz="900" baseline="0"/>
            </a:lvl3pPr>
          </a:lstStyle>
          <a:p>
            <a:pPr lvl="2"/>
            <a:r>
              <a:rPr lang="hu-HU" dirty="0" smtClean="0"/>
              <a:t>Kép beszúrásához kattints ide!</a:t>
            </a:r>
          </a:p>
          <a:p>
            <a:pPr lvl="2"/>
            <a:r>
              <a:rPr lang="hu-HU" dirty="0" smtClean="0"/>
              <a:t>Keresd meg a beilleszteni kívánt fotót ott, ahova lementetted (ehhez előbb le kell menteni, nem elég vágólapra kitenni), vagy a 07_TUDASBAZIS\02_ILLUSZTRACIOK\</a:t>
            </a:r>
            <a:r>
              <a:rPr lang="hu-HU" dirty="0" err="1" smtClean="0"/>
              <a:t>Kepkonyvtar</a:t>
            </a:r>
            <a:r>
              <a:rPr lang="hu-HU" dirty="0" smtClean="0"/>
              <a:t> mappa alatt</a:t>
            </a:r>
          </a:p>
          <a:p>
            <a:pPr lvl="2"/>
            <a:r>
              <a:rPr lang="hu-HU" dirty="0" smtClean="0"/>
              <a:t>A kép így automatikusan erre a méretre lesz igazítva</a:t>
            </a:r>
          </a:p>
          <a:p>
            <a:pPr lvl="2"/>
            <a:r>
              <a:rPr lang="hu-HU" dirty="0" smtClean="0"/>
              <a:t>A kép pozícióján ne változtass!</a:t>
            </a:r>
          </a:p>
          <a:p>
            <a:pPr lvl="2"/>
            <a:r>
              <a:rPr lang="hu-HU" dirty="0" smtClean="0"/>
              <a:t>Ha a képkivágás nem lenne megfelelő (pl. balra vagy jobbra szeretnéd eltolni a képet), azon a képre jobb egérgombbal kattintva, majd a Kép formázása &gt; Körülvágás menüpont alatt az X tengely ill. az Y tengely eltolása mezőket változtatva tudsz változtatni</a:t>
            </a:r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233997914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1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FOTÓ LENT vízszintesen fekvő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9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4572000" cy="22572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0" name="Content Placeholder 6"/>
          <p:cNvSpPr>
            <a:spLocks noGrp="1"/>
          </p:cNvSpPr>
          <p:nvPr>
            <p:ph sz="quarter" idx="15" hasCustomPrompt="1"/>
          </p:nvPr>
        </p:nvSpPr>
        <p:spPr>
          <a:xfrm>
            <a:off x="4573617" y="1031840"/>
            <a:ext cx="4572000" cy="22572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1" name="Kép helye 5"/>
          <p:cNvSpPr>
            <a:spLocks noGrp="1"/>
          </p:cNvSpPr>
          <p:nvPr>
            <p:ph type="pic" sz="quarter" idx="14" hasCustomPrompt="1"/>
          </p:nvPr>
        </p:nvSpPr>
        <p:spPr>
          <a:xfrm>
            <a:off x="277200" y="3506400"/>
            <a:ext cx="4017600" cy="2044800"/>
          </a:xfrm>
          <a:prstGeom prst="rect">
            <a:avLst/>
          </a:prstGeom>
          <a:solidFill>
            <a:srgbClr val="0F7BA2">
              <a:alpha val="10000"/>
            </a:srgbClr>
          </a:solidFill>
          <a:ln w="228600">
            <a:noFill/>
          </a:ln>
        </p:spPr>
        <p:txBody>
          <a:bodyPr lIns="72000" tIns="36000" rIns="36000" bIns="36000"/>
          <a:lstStyle>
            <a:lvl1pPr marL="342900" indent="-342900">
              <a:buAutoNum type="arabicPeriod"/>
              <a:defRPr baseline="0"/>
            </a:lvl1pPr>
            <a:lvl3pPr marL="182563" indent="-182563">
              <a:buFont typeface="+mj-lt"/>
              <a:buAutoNum type="arabicPeriod"/>
              <a:defRPr sz="900" baseline="0"/>
            </a:lvl3pPr>
          </a:lstStyle>
          <a:p>
            <a:pPr lvl="2"/>
            <a:r>
              <a:rPr lang="hu-HU" dirty="0" smtClean="0"/>
              <a:t>Kép beszúrásához kattints ide!</a:t>
            </a:r>
          </a:p>
          <a:p>
            <a:pPr lvl="2"/>
            <a:r>
              <a:rPr lang="hu-HU" dirty="0" smtClean="0"/>
              <a:t>Keresd meg a beilleszteni kívánt fotót ott, ahova lementetted (ehhez előbb le kell menteni, nem elég vágólapra kitenni), vagy a 07_TUDASBAZIS\02_ILLUSZTRACIOK\</a:t>
            </a:r>
            <a:r>
              <a:rPr lang="hu-HU" dirty="0" err="1" smtClean="0"/>
              <a:t>Kepkonyvtar</a:t>
            </a:r>
            <a:r>
              <a:rPr lang="hu-HU" dirty="0" smtClean="0"/>
              <a:t> mappa alatt</a:t>
            </a:r>
          </a:p>
          <a:p>
            <a:pPr lvl="2"/>
            <a:r>
              <a:rPr lang="hu-HU" dirty="0" smtClean="0"/>
              <a:t>A kép így automatikusan erre a méretre lesz igazítva</a:t>
            </a:r>
          </a:p>
          <a:p>
            <a:pPr lvl="2"/>
            <a:r>
              <a:rPr lang="hu-HU" dirty="0" smtClean="0"/>
              <a:t>A kép pozícióján ne változtass!</a:t>
            </a:r>
          </a:p>
          <a:p>
            <a:pPr lvl="2"/>
            <a:r>
              <a:rPr lang="hu-HU" dirty="0" smtClean="0"/>
              <a:t>Ha a képkivágás nem lenne megfelelő (pl. balra vagy jobbra szeretnéd eltolni a képet), azon a képre jobb egérgombbal kattintva, majd a Kép formázása &gt; Körülvágás menüpont alatt az X tengely ill. az Y tengely eltolása mezőket változtatva tudsz változtatni</a:t>
            </a:r>
            <a:endParaRPr lang="hu-HU" dirty="0"/>
          </a:p>
        </p:txBody>
      </p:sp>
      <p:sp>
        <p:nvSpPr>
          <p:cNvPr id="15" name="Kép helye 5"/>
          <p:cNvSpPr>
            <a:spLocks noGrp="1"/>
          </p:cNvSpPr>
          <p:nvPr>
            <p:ph type="pic" sz="quarter" idx="13" hasCustomPrompt="1"/>
          </p:nvPr>
        </p:nvSpPr>
        <p:spPr>
          <a:xfrm>
            <a:off x="4809600" y="3506400"/>
            <a:ext cx="4057200" cy="2044800"/>
          </a:xfrm>
          <a:prstGeom prst="rect">
            <a:avLst/>
          </a:prstGeom>
          <a:solidFill>
            <a:srgbClr val="0F7BA2">
              <a:alpha val="10000"/>
            </a:srgbClr>
          </a:solidFill>
          <a:ln w="228600">
            <a:noFill/>
          </a:ln>
        </p:spPr>
        <p:txBody>
          <a:bodyPr lIns="72000" tIns="36000" rIns="36000" bIns="36000"/>
          <a:lstStyle>
            <a:lvl1pPr marL="342900" indent="-342900">
              <a:buAutoNum type="arabicPeriod"/>
              <a:defRPr baseline="0"/>
            </a:lvl1pPr>
            <a:lvl3pPr marL="182563" indent="-182563">
              <a:buFont typeface="+mj-lt"/>
              <a:buAutoNum type="arabicPeriod"/>
              <a:defRPr sz="900" baseline="0"/>
            </a:lvl3pPr>
          </a:lstStyle>
          <a:p>
            <a:pPr lvl="2"/>
            <a:r>
              <a:rPr lang="hu-HU" dirty="0" smtClean="0"/>
              <a:t>Kép beszúrásához kattints ide!</a:t>
            </a:r>
          </a:p>
          <a:p>
            <a:pPr lvl="2"/>
            <a:r>
              <a:rPr lang="hu-HU" dirty="0" smtClean="0"/>
              <a:t>Keresd meg a beilleszteni kívánt fotót ott, ahova lementetted (ehhez előbb le kell menteni, nem elég vágólapra kitenni), vagy a 07_TUDASBAZIS\02_ILLUSZTRACIOK\</a:t>
            </a:r>
            <a:r>
              <a:rPr lang="hu-HU" dirty="0" err="1" smtClean="0"/>
              <a:t>Kepkonyvtar</a:t>
            </a:r>
            <a:r>
              <a:rPr lang="hu-HU" dirty="0" smtClean="0"/>
              <a:t> mappa alatt</a:t>
            </a:r>
          </a:p>
          <a:p>
            <a:pPr lvl="2"/>
            <a:r>
              <a:rPr lang="hu-HU" dirty="0" smtClean="0"/>
              <a:t>A kép így automatikusan erre a méretre lesz igazítva</a:t>
            </a:r>
          </a:p>
          <a:p>
            <a:pPr lvl="2"/>
            <a:r>
              <a:rPr lang="hu-HU" dirty="0" smtClean="0"/>
              <a:t>A kép pozícióján ne változtass!</a:t>
            </a:r>
          </a:p>
          <a:p>
            <a:pPr lvl="2"/>
            <a:r>
              <a:rPr lang="hu-HU" dirty="0" smtClean="0"/>
              <a:t>Ha a képkivágás nem lenne megfelelő (pl. balra vagy jobbra szeretnéd eltolni a képet), azon a képre jobb egérgombbal kattintva, majd a Kép formázása &gt; Körülvágás menüpont alatt az X tengely ill. az Y tengely eltolása mezőket változtatva tudsz változtatni</a:t>
            </a:r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131982147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1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FOTÓ BALRA vízszintesen fekvő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4" name="Content Placeholder 6"/>
          <p:cNvSpPr>
            <a:spLocks noGrp="1"/>
          </p:cNvSpPr>
          <p:nvPr>
            <p:ph sz="quarter" idx="15" hasCustomPrompt="1"/>
          </p:nvPr>
        </p:nvSpPr>
        <p:spPr>
          <a:xfrm>
            <a:off x="4572000" y="1031840"/>
            <a:ext cx="4572000" cy="22572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5" name="Content Placeholder 6"/>
          <p:cNvSpPr>
            <a:spLocks noGrp="1"/>
          </p:cNvSpPr>
          <p:nvPr>
            <p:ph sz="quarter" idx="16" hasCustomPrompt="1"/>
          </p:nvPr>
        </p:nvSpPr>
        <p:spPr>
          <a:xfrm>
            <a:off x="4572000" y="3294000"/>
            <a:ext cx="4572000" cy="22572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6" name="Kép helye 5"/>
          <p:cNvSpPr>
            <a:spLocks noGrp="1"/>
          </p:cNvSpPr>
          <p:nvPr>
            <p:ph type="pic" sz="quarter" idx="13" hasCustomPrompt="1"/>
          </p:nvPr>
        </p:nvSpPr>
        <p:spPr>
          <a:xfrm>
            <a:off x="277200" y="1285200"/>
            <a:ext cx="4017600" cy="2008800"/>
          </a:xfrm>
          <a:prstGeom prst="rect">
            <a:avLst/>
          </a:prstGeom>
          <a:solidFill>
            <a:srgbClr val="0F7BA2">
              <a:alpha val="10000"/>
            </a:srgbClr>
          </a:solidFill>
          <a:ln w="228600">
            <a:noFill/>
          </a:ln>
        </p:spPr>
        <p:txBody>
          <a:bodyPr lIns="36000" tIns="36000" rIns="36000" bIns="36000"/>
          <a:lstStyle>
            <a:lvl1pPr marL="342900" indent="-342900">
              <a:buAutoNum type="arabicPeriod"/>
              <a:defRPr baseline="0"/>
            </a:lvl1pPr>
            <a:lvl3pPr marL="182563" indent="-182563">
              <a:buFont typeface="+mj-lt"/>
              <a:buAutoNum type="arabicPeriod"/>
              <a:defRPr sz="900" baseline="0"/>
            </a:lvl3pPr>
          </a:lstStyle>
          <a:p>
            <a:pPr lvl="2"/>
            <a:r>
              <a:rPr lang="hu-HU" dirty="0" smtClean="0"/>
              <a:t>Kép beszúrásához kattints ide!</a:t>
            </a:r>
          </a:p>
          <a:p>
            <a:pPr lvl="2"/>
            <a:r>
              <a:rPr lang="hu-HU" dirty="0" smtClean="0"/>
              <a:t>Keresd meg a beilleszteni kívánt fotót ott, ahova lementetted (ehhez előbb le kell menteni, nem elég vágólapra kitenni), vagy a 07_TUDASBAZIS\02_ILLUSZTRACIOK\</a:t>
            </a:r>
            <a:r>
              <a:rPr lang="hu-HU" dirty="0" err="1" smtClean="0"/>
              <a:t>Kepkonyvtar</a:t>
            </a:r>
            <a:r>
              <a:rPr lang="hu-HU" dirty="0" smtClean="0"/>
              <a:t> mappa alatt</a:t>
            </a:r>
          </a:p>
          <a:p>
            <a:pPr lvl="2"/>
            <a:r>
              <a:rPr lang="hu-HU" dirty="0" smtClean="0"/>
              <a:t>A kép így automatikusan erre a méretre lesz igazítva</a:t>
            </a:r>
          </a:p>
          <a:p>
            <a:pPr lvl="2"/>
            <a:r>
              <a:rPr lang="hu-HU" dirty="0" smtClean="0"/>
              <a:t>A kép pozícióján ne változtass!</a:t>
            </a:r>
          </a:p>
          <a:p>
            <a:pPr lvl="2"/>
            <a:r>
              <a:rPr lang="hu-HU" dirty="0" smtClean="0"/>
              <a:t>Ha a képkivágás nem lenne megfelelő (pl. balra vagy jobbra szeretnéd eltolni a képet), azon a képre jobb egérgombbal kattintva, majd a Kép formázása &gt; Körülvágás menüpont alatt az X tengely ill. az Y tengely eltolása mezőket változtatva tudsz változtatni</a:t>
            </a:r>
            <a:endParaRPr lang="hu-HU" dirty="0"/>
          </a:p>
        </p:txBody>
      </p:sp>
      <p:sp>
        <p:nvSpPr>
          <p:cNvPr id="17" name="Kép helye 5"/>
          <p:cNvSpPr>
            <a:spLocks noGrp="1"/>
          </p:cNvSpPr>
          <p:nvPr>
            <p:ph type="pic" sz="quarter" idx="14" hasCustomPrompt="1"/>
          </p:nvPr>
        </p:nvSpPr>
        <p:spPr>
          <a:xfrm>
            <a:off x="277200" y="3506400"/>
            <a:ext cx="4017600" cy="2044800"/>
          </a:xfrm>
          <a:prstGeom prst="rect">
            <a:avLst/>
          </a:prstGeom>
          <a:solidFill>
            <a:srgbClr val="0F7BA2">
              <a:alpha val="10000"/>
            </a:srgbClr>
          </a:solidFill>
          <a:ln w="228600">
            <a:noFill/>
          </a:ln>
        </p:spPr>
        <p:txBody>
          <a:bodyPr lIns="72000" tIns="36000" rIns="36000" bIns="36000"/>
          <a:lstStyle>
            <a:lvl1pPr marL="342900" indent="-342900">
              <a:buAutoNum type="arabicPeriod"/>
              <a:defRPr baseline="0"/>
            </a:lvl1pPr>
            <a:lvl3pPr marL="182563" indent="-182563">
              <a:buFont typeface="+mj-lt"/>
              <a:buAutoNum type="arabicPeriod"/>
              <a:defRPr sz="900" baseline="0"/>
            </a:lvl3pPr>
          </a:lstStyle>
          <a:p>
            <a:pPr lvl="2"/>
            <a:r>
              <a:rPr lang="hu-HU" dirty="0" smtClean="0"/>
              <a:t>Kép beszúrásához kattints ide!</a:t>
            </a:r>
          </a:p>
          <a:p>
            <a:pPr lvl="2"/>
            <a:r>
              <a:rPr lang="hu-HU" dirty="0" smtClean="0"/>
              <a:t>Keresd meg a beilleszteni kívánt fotót ott, ahova lementetted (ehhez előbb le kell menteni, nem elég vágólapra kitenni), vagy a 07_TUDASBAZIS\02_ILLUSZTRACIOK\</a:t>
            </a:r>
            <a:r>
              <a:rPr lang="hu-HU" dirty="0" err="1" smtClean="0"/>
              <a:t>Kepkonyvtar</a:t>
            </a:r>
            <a:r>
              <a:rPr lang="hu-HU" dirty="0" smtClean="0"/>
              <a:t> mappa alatt</a:t>
            </a:r>
          </a:p>
          <a:p>
            <a:pPr lvl="2"/>
            <a:r>
              <a:rPr lang="hu-HU" dirty="0" smtClean="0"/>
              <a:t>A kép így automatikusan erre a méretre lesz igazítva</a:t>
            </a:r>
          </a:p>
          <a:p>
            <a:pPr lvl="2"/>
            <a:r>
              <a:rPr lang="hu-HU" dirty="0" smtClean="0"/>
              <a:t>A kép pozícióján ne változtass!</a:t>
            </a:r>
          </a:p>
          <a:p>
            <a:pPr lvl="2"/>
            <a:r>
              <a:rPr lang="hu-HU" dirty="0" smtClean="0"/>
              <a:t>Ha a képkivágás nem lenne megfelelő (pl. balra vagy jobbra szeretnéd eltolni a képet), azon a képre jobb egérgombbal kattintva, majd a Kép formázása &gt; Körülvágás menüpont alatt az X tengely ill. az Y tengely eltolása mezőket változtatva tudsz változtatni</a:t>
            </a:r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174156308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1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FOTÓ JOBBRA vízszintesen fekvő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0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4572000" cy="22572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1" name="Tartalom helye 4"/>
          <p:cNvSpPr>
            <a:spLocks noGrp="1"/>
          </p:cNvSpPr>
          <p:nvPr>
            <p:ph sz="quarter" idx="15" hasCustomPrompt="1"/>
          </p:nvPr>
        </p:nvSpPr>
        <p:spPr>
          <a:xfrm>
            <a:off x="0" y="3294000"/>
            <a:ext cx="4572000" cy="2257200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/>
            </a:lvl1pPr>
            <a:lvl5pPr marL="50800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lvl5pPr>
          </a:lstStyle>
          <a:p>
            <a:pPr lvl="0"/>
            <a:r>
              <a:rPr lang="hu-HU" dirty="0" smtClean="0"/>
              <a:t>Első szint</a:t>
            </a:r>
          </a:p>
          <a:p>
            <a:pPr lvl="1"/>
            <a:r>
              <a:rPr lang="hu-HU" dirty="0" smtClean="0"/>
              <a:t>Második szint</a:t>
            </a:r>
          </a:p>
          <a:p>
            <a:pPr lvl="2"/>
            <a:r>
              <a:rPr lang="hu-HU" dirty="0" smtClean="0"/>
              <a:t>Harmadik szint</a:t>
            </a:r>
          </a:p>
          <a:p>
            <a:pPr lvl="3"/>
            <a:r>
              <a:rPr lang="hu-HU" dirty="0" smtClean="0"/>
              <a:t>Negyedik szint</a:t>
            </a:r>
          </a:p>
          <a:p>
            <a:pPr marL="760413" marR="0" lvl="4" indent="-252413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Char char="n"/>
              <a:tabLst/>
              <a:defRPr/>
            </a:pPr>
            <a:r>
              <a:rPr lang="hu-HU" dirty="0" smtClean="0"/>
              <a:t>Ötödik szint</a:t>
            </a:r>
          </a:p>
        </p:txBody>
      </p:sp>
      <p:sp>
        <p:nvSpPr>
          <p:cNvPr id="17" name="Kép helye 5"/>
          <p:cNvSpPr>
            <a:spLocks noGrp="1"/>
          </p:cNvSpPr>
          <p:nvPr>
            <p:ph type="pic" sz="quarter" idx="14" hasCustomPrompt="1"/>
          </p:nvPr>
        </p:nvSpPr>
        <p:spPr>
          <a:xfrm>
            <a:off x="4809600" y="1285200"/>
            <a:ext cx="4057200" cy="2008800"/>
          </a:xfrm>
          <a:prstGeom prst="rect">
            <a:avLst/>
          </a:prstGeom>
          <a:solidFill>
            <a:srgbClr val="0F7BA2">
              <a:alpha val="10000"/>
            </a:srgbClr>
          </a:solidFill>
          <a:ln w="228600">
            <a:noFill/>
          </a:ln>
        </p:spPr>
        <p:txBody>
          <a:bodyPr lIns="36000" tIns="36000" rIns="0" bIns="36000"/>
          <a:lstStyle>
            <a:lvl1pPr marL="342900" indent="-342900">
              <a:buAutoNum type="arabicPeriod"/>
              <a:defRPr baseline="0"/>
            </a:lvl1pPr>
            <a:lvl3pPr marL="182563" indent="-182563">
              <a:buFont typeface="+mj-lt"/>
              <a:buAutoNum type="arabicPeriod"/>
              <a:defRPr sz="900" baseline="0"/>
            </a:lvl3pPr>
          </a:lstStyle>
          <a:p>
            <a:pPr lvl="2"/>
            <a:r>
              <a:rPr lang="hu-HU" dirty="0" smtClean="0"/>
              <a:t>Kép beszúrásához kattints ide!</a:t>
            </a:r>
          </a:p>
          <a:p>
            <a:pPr lvl="2"/>
            <a:r>
              <a:rPr lang="hu-HU" dirty="0" smtClean="0"/>
              <a:t>Keresd meg a beilleszteni kívánt fotót ott, ahova lementetted (ehhez előbb le kell menteni, nem elég vágólapra kitenni), vagy a 07_TUDASBAZIS\02_ILLUSZTRACIOK\</a:t>
            </a:r>
            <a:r>
              <a:rPr lang="hu-HU" dirty="0" err="1" smtClean="0"/>
              <a:t>Kepkonyvtar</a:t>
            </a:r>
            <a:r>
              <a:rPr lang="hu-HU" dirty="0" smtClean="0"/>
              <a:t> mappa alatt</a:t>
            </a:r>
          </a:p>
          <a:p>
            <a:pPr lvl="2"/>
            <a:r>
              <a:rPr lang="hu-HU" dirty="0" smtClean="0"/>
              <a:t>A kép így automatikusan erre a méretre lesz igazítva</a:t>
            </a:r>
          </a:p>
          <a:p>
            <a:pPr lvl="2"/>
            <a:r>
              <a:rPr lang="hu-HU" dirty="0" smtClean="0"/>
              <a:t>A kép pozícióján ne változtass!</a:t>
            </a:r>
          </a:p>
          <a:p>
            <a:pPr lvl="2"/>
            <a:r>
              <a:rPr lang="hu-HU" dirty="0" smtClean="0"/>
              <a:t>Ha a képkivágás nem lenne megfelelő (pl. balra vagy jobbra szeretnéd eltolni a képet), azon a képre jobb egérgombbal kattintva, majd a Kép formázása &gt; Körülvágás menüpont alatt az X tengely ill. az Y tengely eltolása mezőket változtatva tudsz változtatni</a:t>
            </a:r>
            <a:endParaRPr lang="hu-HU" dirty="0"/>
          </a:p>
        </p:txBody>
      </p:sp>
      <p:sp>
        <p:nvSpPr>
          <p:cNvPr id="19" name="Kép helye 5"/>
          <p:cNvSpPr>
            <a:spLocks noGrp="1"/>
          </p:cNvSpPr>
          <p:nvPr>
            <p:ph type="pic" sz="quarter" idx="13" hasCustomPrompt="1"/>
          </p:nvPr>
        </p:nvSpPr>
        <p:spPr>
          <a:xfrm>
            <a:off x="4809600" y="3506400"/>
            <a:ext cx="4057200" cy="2044800"/>
          </a:xfrm>
          <a:prstGeom prst="rect">
            <a:avLst/>
          </a:prstGeom>
          <a:solidFill>
            <a:srgbClr val="0F7BA2">
              <a:alpha val="10000"/>
            </a:srgbClr>
          </a:solidFill>
          <a:ln w="228600">
            <a:noFill/>
          </a:ln>
        </p:spPr>
        <p:txBody>
          <a:bodyPr lIns="72000" tIns="36000" rIns="36000" bIns="36000"/>
          <a:lstStyle>
            <a:lvl1pPr marL="342900" indent="-342900">
              <a:buAutoNum type="arabicPeriod"/>
              <a:defRPr baseline="0"/>
            </a:lvl1pPr>
            <a:lvl3pPr marL="182563" indent="-182563">
              <a:buFont typeface="+mj-lt"/>
              <a:buAutoNum type="arabicPeriod"/>
              <a:defRPr sz="900" baseline="0"/>
            </a:lvl3pPr>
          </a:lstStyle>
          <a:p>
            <a:pPr lvl="2"/>
            <a:r>
              <a:rPr lang="hu-HU" dirty="0" smtClean="0"/>
              <a:t>Kép beszúrásához kattints ide!</a:t>
            </a:r>
          </a:p>
          <a:p>
            <a:pPr lvl="2"/>
            <a:r>
              <a:rPr lang="hu-HU" dirty="0" smtClean="0"/>
              <a:t>Keresd meg a beilleszteni kívánt fotót ott, ahova lementetted (ehhez előbb le kell menteni, nem elég vágólapra kitenni), vagy a 07_TUDASBAZIS\02_ILLUSZTRACIOK\</a:t>
            </a:r>
            <a:r>
              <a:rPr lang="hu-HU" dirty="0" err="1" smtClean="0"/>
              <a:t>Kepkonyvtar</a:t>
            </a:r>
            <a:r>
              <a:rPr lang="hu-HU" dirty="0" smtClean="0"/>
              <a:t> mappa alatt</a:t>
            </a:r>
          </a:p>
          <a:p>
            <a:pPr lvl="2"/>
            <a:r>
              <a:rPr lang="hu-HU" dirty="0" smtClean="0"/>
              <a:t>A kép így automatikusan erre a méretre lesz igazítva</a:t>
            </a:r>
          </a:p>
          <a:p>
            <a:pPr lvl="2"/>
            <a:r>
              <a:rPr lang="hu-HU" dirty="0" smtClean="0"/>
              <a:t>A kép pozícióján ne változtass!</a:t>
            </a:r>
          </a:p>
          <a:p>
            <a:pPr lvl="2"/>
            <a:r>
              <a:rPr lang="hu-HU" dirty="0" smtClean="0"/>
              <a:t>Ha a képkivágás nem lenne megfelelő (pl. balra vagy jobbra szeretnéd eltolni a képet), azon a képre jobb egérgombbal kattintva, majd a Kép formázása &gt; Körülvágás menüpont alatt az X tengely ill. az Y tengely eltolása mezőket változtatva tudsz változtatni</a:t>
            </a:r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328846233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BAL FENT 1 X 1/4es grafikon + JOBB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9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1" name="Szöveg helye 4"/>
          <p:cNvSpPr>
            <a:spLocks noGrp="1"/>
          </p:cNvSpPr>
          <p:nvPr>
            <p:ph type="body" sz="quarter" idx="23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2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4042800" cy="22608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 dirty="0"/>
          </a:p>
        </p:txBody>
      </p:sp>
      <p:sp>
        <p:nvSpPr>
          <p:cNvPr id="15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  <p:sp>
        <p:nvSpPr>
          <p:cNvPr id="16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3546002"/>
            <a:ext cx="4042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17" name="Content Placeholder 6"/>
          <p:cNvSpPr>
            <a:spLocks noGrp="1"/>
          </p:cNvSpPr>
          <p:nvPr>
            <p:ph sz="quarter" idx="22" hasCustomPrompt="1"/>
          </p:nvPr>
        </p:nvSpPr>
        <p:spPr>
          <a:xfrm>
            <a:off x="0" y="3913202"/>
            <a:ext cx="4572000" cy="16380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8" name="Content Placeholder 6"/>
          <p:cNvSpPr>
            <a:spLocks noGrp="1"/>
          </p:cNvSpPr>
          <p:nvPr>
            <p:ph sz="quarter" idx="12" hasCustomPrompt="1"/>
          </p:nvPr>
        </p:nvSpPr>
        <p:spPr>
          <a:xfrm>
            <a:off x="4573617" y="1031840"/>
            <a:ext cx="4572000" cy="45180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5817223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1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9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solidFill>
            <a:srgbClr val="145D04"/>
          </a:solidFill>
        </p:spPr>
        <p:txBody>
          <a:bodyPr lIns="252000" tIns="0" anchor="ctr" anchorCtr="0"/>
          <a:lstStyle>
            <a:lvl1pPr>
              <a:defRPr sz="4800" b="1" baseline="0">
                <a:solidFill>
                  <a:schemeClr val="bg1"/>
                </a:solidFill>
              </a:defRPr>
            </a:lvl1pPr>
          </a:lstStyle>
          <a:p>
            <a:r>
              <a:rPr lang="hu-HU" smtClean="0"/>
              <a:t>TÁBLÁZATOK</a:t>
            </a:r>
            <a:endParaRPr lang="en-AU" dirty="0"/>
          </a:p>
        </p:txBody>
      </p:sp>
      <p:graphicFrame>
        <p:nvGraphicFramePr>
          <p:cNvPr id="2" name="Táblázat 1"/>
          <p:cNvGraphicFramePr>
            <a:graphicFrameLocks noGrp="1"/>
          </p:cNvGraphicFramePr>
          <p:nvPr userDrawn="1">
            <p:extLst>
              <p:ext uri="{D42A27DB-BD31-4B8C-83A1-F6EECF244321}">
                <p14:modId xmlns:p14="http://schemas.microsoft.com/office/powerpoint/2010/main" val="3813727923"/>
              </p:ext>
            </p:extLst>
          </p:nvPr>
        </p:nvGraphicFramePr>
        <p:xfrm>
          <a:off x="285750" y="4087178"/>
          <a:ext cx="4548189" cy="148336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516063"/>
                <a:gridCol w="1516063"/>
                <a:gridCol w="1516063"/>
              </a:tblGrid>
              <a:tr h="370840">
                <a:tc>
                  <a:txBody>
                    <a:bodyPr/>
                    <a:lstStyle/>
                    <a:p>
                      <a:endParaRPr lang="hu-HU"/>
                    </a:p>
                  </a:txBody>
                  <a:tcPr>
                    <a:solidFill>
                      <a:srgbClr val="145D04"/>
                    </a:solidFill>
                  </a:tcPr>
                </a:tc>
                <a:tc>
                  <a:txBody>
                    <a:bodyPr/>
                    <a:lstStyle/>
                    <a:p>
                      <a:endParaRPr lang="hu-HU"/>
                    </a:p>
                  </a:txBody>
                  <a:tcPr>
                    <a:solidFill>
                      <a:srgbClr val="145D04"/>
                    </a:solidFill>
                  </a:tcPr>
                </a:tc>
                <a:tc>
                  <a:txBody>
                    <a:bodyPr/>
                    <a:lstStyle/>
                    <a:p>
                      <a:endParaRPr lang="hu-HU"/>
                    </a:p>
                  </a:txBody>
                  <a:tcPr>
                    <a:solidFill>
                      <a:srgbClr val="145D04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hu-HU"/>
                    </a:p>
                  </a:txBody>
                  <a:tcPr>
                    <a:solidFill>
                      <a:srgbClr val="489A1E">
                        <a:alpha val="4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endParaRPr lang="hu-HU"/>
                    </a:p>
                  </a:txBody>
                  <a:tcPr>
                    <a:solidFill>
                      <a:srgbClr val="489A1E">
                        <a:alpha val="4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endParaRPr lang="hu-HU"/>
                    </a:p>
                  </a:txBody>
                  <a:tcPr>
                    <a:solidFill>
                      <a:srgbClr val="489A1E">
                        <a:alpha val="40000"/>
                      </a:srgbClr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pPr marL="0" algn="l" defTabSz="914400" rtl="0" eaLnBrk="1" latinLnBrk="0" hangingPunct="1"/>
                      <a:endParaRPr lang="hu-HU" sz="1800" kern="120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>
                    <a:solidFill>
                      <a:srgbClr val="489A1E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latinLnBrk="0" hangingPunct="1"/>
                      <a:endParaRPr lang="hu-HU" sz="1800" kern="120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>
                    <a:solidFill>
                      <a:srgbClr val="489A1E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latinLnBrk="0" hangingPunct="1"/>
                      <a:endParaRPr lang="hu-HU" sz="1800" kern="120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>
                    <a:solidFill>
                      <a:srgbClr val="489A1E">
                        <a:alpha val="20000"/>
                      </a:srgbClr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pPr marL="0" algn="l" defTabSz="914400" rtl="0" eaLnBrk="1" latinLnBrk="0" hangingPunct="1"/>
                      <a:endParaRPr lang="hu-HU" sz="1800" kern="120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>
                    <a:solidFill>
                      <a:srgbClr val="489A1E">
                        <a:alpha val="4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latinLnBrk="0" hangingPunct="1"/>
                      <a:endParaRPr lang="hu-HU" sz="1800" kern="120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>
                    <a:solidFill>
                      <a:srgbClr val="489A1E">
                        <a:alpha val="4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latinLnBrk="0" hangingPunct="1"/>
                      <a:endParaRPr lang="hu-HU" sz="1800" kern="120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>
                    <a:solidFill>
                      <a:srgbClr val="489A1E">
                        <a:alpha val="40000"/>
                      </a:srgbClr>
                    </a:solidFill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31047488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1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ÉSZOLDALAS TÁBL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6" name="Táblázat helye 5"/>
          <p:cNvSpPr>
            <a:spLocks noGrp="1"/>
          </p:cNvSpPr>
          <p:nvPr>
            <p:ph type="tbl" sz="quarter" idx="18"/>
          </p:nvPr>
        </p:nvSpPr>
        <p:spPr>
          <a:xfrm>
            <a:off x="277200" y="1285202"/>
            <a:ext cx="8589600" cy="4071600"/>
          </a:xfrm>
          <a:prstGeom prst="rect">
            <a:avLst/>
          </a:prstGeom>
          <a:solidFill>
            <a:srgbClr val="145D04">
              <a:alpha val="10000"/>
            </a:srgbClr>
          </a:solidFill>
        </p:spPr>
        <p:txBody>
          <a:bodyPr lIns="36000" tIns="36000" rIns="36000" bIns="36000" numCol="1" spcCol="0" anchor="ctr" anchorCtr="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Táblázat beszúrásához kattintson az ikonra</a:t>
            </a:r>
            <a:endParaRPr lang="hu-HU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60048418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1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EGÉSZOLDALAS TÁBL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8" name="Szöveg helye 4"/>
          <p:cNvSpPr>
            <a:spLocks noGrp="1"/>
          </p:cNvSpPr>
          <p:nvPr>
            <p:ph type="body" sz="quarter" idx="20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0" name="Táblázat helye 5"/>
          <p:cNvSpPr>
            <a:spLocks noGrp="1"/>
          </p:cNvSpPr>
          <p:nvPr>
            <p:ph type="tbl" sz="quarter" idx="18"/>
          </p:nvPr>
        </p:nvSpPr>
        <p:spPr>
          <a:xfrm>
            <a:off x="277200" y="1285202"/>
            <a:ext cx="8589600" cy="4071600"/>
          </a:xfrm>
          <a:prstGeom prst="rect">
            <a:avLst/>
          </a:prstGeom>
          <a:solidFill>
            <a:srgbClr val="145D04">
              <a:alpha val="10000"/>
            </a:srgbClr>
          </a:solidFill>
        </p:spPr>
        <p:txBody>
          <a:bodyPr lIns="36000" tIns="36000" rIns="36000" bIns="36000" numCol="1" spcCol="0" anchor="ctr" anchorCtr="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Táblázat beszúrásához kattintson az ikonra</a:t>
            </a:r>
            <a:endParaRPr lang="hu-HU"/>
          </a:p>
        </p:txBody>
      </p:sp>
      <p:sp>
        <p:nvSpPr>
          <p:cNvPr id="12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8635642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1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ÉSZOLDALAS TÁBLA + CÍMSO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6" name="Táblázat helye 5"/>
          <p:cNvSpPr>
            <a:spLocks noGrp="1"/>
          </p:cNvSpPr>
          <p:nvPr>
            <p:ph type="tbl" sz="quarter" idx="18"/>
          </p:nvPr>
        </p:nvSpPr>
        <p:spPr>
          <a:xfrm>
            <a:off x="277200" y="1789202"/>
            <a:ext cx="8589600" cy="3567600"/>
          </a:xfrm>
          <a:prstGeom prst="rect">
            <a:avLst/>
          </a:prstGeom>
          <a:solidFill>
            <a:srgbClr val="145D04">
              <a:alpha val="10000"/>
            </a:srgbClr>
          </a:solidFill>
        </p:spPr>
        <p:txBody>
          <a:bodyPr lIns="36000" tIns="36000" rIns="36000" bIns="36000" numCol="1" spcCol="0" anchor="ctr" anchorCtr="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Táblázat beszúrásához kattintson az ikonra</a:t>
            </a:r>
            <a:endParaRPr lang="hu-HU"/>
          </a:p>
        </p:txBody>
      </p:sp>
      <p:sp>
        <p:nvSpPr>
          <p:cNvPr id="7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8855074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37901258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1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EGÉSZOLDALAS TÁBLA + CÍMSO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8855074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</p:txBody>
      </p:sp>
      <p:sp>
        <p:nvSpPr>
          <p:cNvPr id="8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9" name="Szöveg helye 4"/>
          <p:cNvSpPr>
            <a:spLocks noGrp="1"/>
          </p:cNvSpPr>
          <p:nvPr>
            <p:ph type="body" sz="quarter" idx="20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1" name="Táblázat helye 5"/>
          <p:cNvSpPr>
            <a:spLocks noGrp="1"/>
          </p:cNvSpPr>
          <p:nvPr>
            <p:ph type="tbl" sz="quarter" idx="18"/>
          </p:nvPr>
        </p:nvSpPr>
        <p:spPr>
          <a:xfrm>
            <a:off x="277200" y="1789202"/>
            <a:ext cx="8589600" cy="3567600"/>
          </a:xfrm>
          <a:prstGeom prst="rect">
            <a:avLst/>
          </a:prstGeom>
          <a:solidFill>
            <a:srgbClr val="145D04">
              <a:alpha val="10000"/>
            </a:srgbClr>
          </a:solidFill>
        </p:spPr>
        <p:txBody>
          <a:bodyPr lIns="36000" tIns="36000" rIns="36000" bIns="36000" numCol="1" spcCol="0" anchor="ctr" anchorCtr="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Táblázat beszúrásához kattintson az ikonra</a:t>
            </a:r>
            <a:endParaRPr lang="hu-HU"/>
          </a:p>
        </p:txBody>
      </p:sp>
      <p:sp>
        <p:nvSpPr>
          <p:cNvPr id="12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08182985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1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ZÖVEG (bal) + TÁBLA (jobb oldalt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2" name="Text Placeholder 9"/>
          <p:cNvSpPr>
            <a:spLocks noGrp="1"/>
          </p:cNvSpPr>
          <p:nvPr>
            <p:ph type="body" sz="quarter" idx="17" hasCustomPrompt="1"/>
          </p:nvPr>
        </p:nvSpPr>
        <p:spPr>
          <a:xfrm>
            <a:off x="4809600" y="5570539"/>
            <a:ext cx="4057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6" name="Táblázat helye 5"/>
          <p:cNvSpPr>
            <a:spLocks noGrp="1"/>
          </p:cNvSpPr>
          <p:nvPr>
            <p:ph type="tbl" sz="quarter" idx="18"/>
          </p:nvPr>
        </p:nvSpPr>
        <p:spPr>
          <a:xfrm>
            <a:off x="4809600" y="1285202"/>
            <a:ext cx="4057200" cy="4071600"/>
          </a:xfrm>
          <a:prstGeom prst="rect">
            <a:avLst/>
          </a:prstGeom>
          <a:solidFill>
            <a:srgbClr val="145D04">
              <a:alpha val="10000"/>
            </a:srgbClr>
          </a:solidFill>
        </p:spPr>
        <p:txBody>
          <a:bodyPr lIns="36000" tIns="36000" rIns="36000" bIns="36000" numCol="1" spcCol="0" anchor="ctr" anchorCtr="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Táblázat beszúrásához kattintson az ikonra</a:t>
            </a:r>
            <a:endParaRPr lang="hu-HU"/>
          </a:p>
        </p:txBody>
      </p:sp>
      <p:sp>
        <p:nvSpPr>
          <p:cNvPr id="9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4572000" cy="45180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282409790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1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SZÖVEG (bal) + TÁBLA (jobb oldalt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9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0" name="Szöveg helye 4"/>
          <p:cNvSpPr>
            <a:spLocks noGrp="1"/>
          </p:cNvSpPr>
          <p:nvPr>
            <p:ph type="body" sz="quarter" idx="20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8" name="Text Placeholder 9"/>
          <p:cNvSpPr>
            <a:spLocks noGrp="1"/>
          </p:cNvSpPr>
          <p:nvPr>
            <p:ph type="body" sz="quarter" idx="17" hasCustomPrompt="1"/>
          </p:nvPr>
        </p:nvSpPr>
        <p:spPr>
          <a:xfrm>
            <a:off x="4809600" y="5570539"/>
            <a:ext cx="4057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3" name="Táblázat helye 5"/>
          <p:cNvSpPr>
            <a:spLocks noGrp="1"/>
          </p:cNvSpPr>
          <p:nvPr>
            <p:ph type="tbl" sz="quarter" idx="18"/>
          </p:nvPr>
        </p:nvSpPr>
        <p:spPr>
          <a:xfrm>
            <a:off x="4809600" y="1285202"/>
            <a:ext cx="4057200" cy="4071600"/>
          </a:xfrm>
          <a:prstGeom prst="rect">
            <a:avLst/>
          </a:prstGeom>
          <a:solidFill>
            <a:srgbClr val="145D04">
              <a:alpha val="10000"/>
            </a:srgbClr>
          </a:solidFill>
        </p:spPr>
        <p:txBody>
          <a:bodyPr lIns="36000" tIns="36000" rIns="36000" bIns="36000" numCol="1" spcCol="0" anchor="ctr" anchorCtr="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Táblázat beszúrásához kattintson az ikonra</a:t>
            </a:r>
            <a:endParaRPr lang="hu-HU"/>
          </a:p>
        </p:txBody>
      </p:sp>
      <p:sp>
        <p:nvSpPr>
          <p:cNvPr id="14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4572000" cy="45180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341708270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1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ÁBLA (bal) + SZÖVEG (jobboldalt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2" name="Text Placeholder 9"/>
          <p:cNvSpPr>
            <a:spLocks noGrp="1"/>
          </p:cNvSpPr>
          <p:nvPr>
            <p:ph type="body" sz="quarter" idx="17" hasCustomPrompt="1"/>
          </p:nvPr>
        </p:nvSpPr>
        <p:spPr>
          <a:xfrm>
            <a:off x="277200" y="5570539"/>
            <a:ext cx="4042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6" name="Táblázat helye 5"/>
          <p:cNvSpPr>
            <a:spLocks noGrp="1"/>
          </p:cNvSpPr>
          <p:nvPr>
            <p:ph type="tbl" sz="quarter" idx="18"/>
          </p:nvPr>
        </p:nvSpPr>
        <p:spPr>
          <a:xfrm>
            <a:off x="277200" y="1285202"/>
            <a:ext cx="4042800" cy="4071600"/>
          </a:xfrm>
          <a:prstGeom prst="rect">
            <a:avLst/>
          </a:prstGeom>
          <a:solidFill>
            <a:srgbClr val="145D04">
              <a:alpha val="10000"/>
            </a:srgbClr>
          </a:solidFill>
        </p:spPr>
        <p:txBody>
          <a:bodyPr lIns="36000" tIns="36000" rIns="36000" bIns="36000" numCol="1" spcCol="0" anchor="ctr" anchorCtr="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Táblázat beszúrásához kattintson az ikonra</a:t>
            </a:r>
            <a:endParaRPr lang="hu-HU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2" hasCustomPrompt="1"/>
          </p:nvPr>
        </p:nvSpPr>
        <p:spPr>
          <a:xfrm>
            <a:off x="4573617" y="1031840"/>
            <a:ext cx="4572000" cy="45180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131368359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1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TÁBLA (bal) + SZÖVEG (jobboldalt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9" name="Szöveg helye 4"/>
          <p:cNvSpPr>
            <a:spLocks noGrp="1"/>
          </p:cNvSpPr>
          <p:nvPr>
            <p:ph type="body" sz="quarter" idx="20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7" hasCustomPrompt="1"/>
          </p:nvPr>
        </p:nvSpPr>
        <p:spPr>
          <a:xfrm>
            <a:off x="277200" y="5570539"/>
            <a:ext cx="4042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1" name="Táblázat helye 5"/>
          <p:cNvSpPr>
            <a:spLocks noGrp="1"/>
          </p:cNvSpPr>
          <p:nvPr>
            <p:ph type="tbl" sz="quarter" idx="18"/>
          </p:nvPr>
        </p:nvSpPr>
        <p:spPr>
          <a:xfrm>
            <a:off x="277200" y="1285202"/>
            <a:ext cx="4042800" cy="4071600"/>
          </a:xfrm>
          <a:prstGeom prst="rect">
            <a:avLst/>
          </a:prstGeom>
          <a:solidFill>
            <a:srgbClr val="145D04">
              <a:alpha val="10000"/>
            </a:srgbClr>
          </a:solidFill>
        </p:spPr>
        <p:txBody>
          <a:bodyPr lIns="36000" tIns="36000" rIns="36000" bIns="36000" numCol="1" spcCol="0" anchor="ctr" anchorCtr="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Táblázat beszúrásához kattintson az ikonra</a:t>
            </a:r>
            <a:endParaRPr lang="hu-HU"/>
          </a:p>
        </p:txBody>
      </p:sp>
      <p:sp>
        <p:nvSpPr>
          <p:cNvPr id="13" name="Content Placeholder 6"/>
          <p:cNvSpPr>
            <a:spLocks noGrp="1"/>
          </p:cNvSpPr>
          <p:nvPr>
            <p:ph sz="quarter" idx="12" hasCustomPrompt="1"/>
          </p:nvPr>
        </p:nvSpPr>
        <p:spPr>
          <a:xfrm>
            <a:off x="4573617" y="1031840"/>
            <a:ext cx="4572000" cy="45180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86490020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1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HASÁBOS TÁBL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9" hasCustomPrompt="1"/>
          </p:nvPr>
        </p:nvSpPr>
        <p:spPr>
          <a:xfrm>
            <a:off x="277200" y="5570539"/>
            <a:ext cx="4042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1" name="Táblázat helye 5"/>
          <p:cNvSpPr>
            <a:spLocks noGrp="1"/>
          </p:cNvSpPr>
          <p:nvPr>
            <p:ph type="tbl" sz="quarter" idx="20"/>
          </p:nvPr>
        </p:nvSpPr>
        <p:spPr>
          <a:xfrm>
            <a:off x="277200" y="1285202"/>
            <a:ext cx="4042800" cy="4071600"/>
          </a:xfrm>
          <a:prstGeom prst="rect">
            <a:avLst/>
          </a:prstGeom>
          <a:solidFill>
            <a:srgbClr val="145D04">
              <a:alpha val="10000"/>
            </a:srgbClr>
          </a:solidFill>
        </p:spPr>
        <p:txBody>
          <a:bodyPr lIns="36000" tIns="36000" rIns="36000" bIns="36000" numCol="1" spcCol="0" anchor="ctr" anchorCtr="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Táblázat beszúrásához kattintson az ikonra</a:t>
            </a:r>
            <a:endParaRPr lang="hu-HU"/>
          </a:p>
        </p:txBody>
      </p:sp>
      <p:sp>
        <p:nvSpPr>
          <p:cNvPr id="13" name="Text Placeholder 9"/>
          <p:cNvSpPr>
            <a:spLocks noGrp="1"/>
          </p:cNvSpPr>
          <p:nvPr>
            <p:ph type="body" sz="quarter" idx="17" hasCustomPrompt="1"/>
          </p:nvPr>
        </p:nvSpPr>
        <p:spPr>
          <a:xfrm>
            <a:off x="4809600" y="5570539"/>
            <a:ext cx="4057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4" name="Táblázat helye 5"/>
          <p:cNvSpPr>
            <a:spLocks noGrp="1"/>
          </p:cNvSpPr>
          <p:nvPr>
            <p:ph type="tbl" sz="quarter" idx="18"/>
          </p:nvPr>
        </p:nvSpPr>
        <p:spPr>
          <a:xfrm>
            <a:off x="4809600" y="1285202"/>
            <a:ext cx="4057200" cy="4071600"/>
          </a:xfrm>
          <a:prstGeom prst="rect">
            <a:avLst/>
          </a:prstGeom>
          <a:solidFill>
            <a:srgbClr val="145D04">
              <a:alpha val="10000"/>
            </a:srgbClr>
          </a:solidFill>
        </p:spPr>
        <p:txBody>
          <a:bodyPr lIns="36000" tIns="36000" rIns="36000" bIns="36000" numCol="1" spcCol="0" anchor="ctr" anchorCtr="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Táblázat beszúrásához kattintson az ikonra</a:t>
            </a:r>
            <a:endParaRPr lang="hu-HU"/>
          </a:p>
        </p:txBody>
      </p:sp>
    </p:spTree>
    <p:extLst>
      <p:ext uri="{BB962C8B-B14F-4D97-AF65-F5344CB8AC3E}">
        <p14:creationId xmlns:p14="http://schemas.microsoft.com/office/powerpoint/2010/main" val="78413017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JOBB FENT 1 X 1/4es grafikon + BAL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4809600" y="1285874"/>
            <a:ext cx="4057200" cy="22608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8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4809600" y="3546002"/>
            <a:ext cx="4057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9" name="Tartalom helye 4"/>
          <p:cNvSpPr>
            <a:spLocks noGrp="1"/>
          </p:cNvSpPr>
          <p:nvPr>
            <p:ph sz="quarter" idx="12" hasCustomPrompt="1"/>
          </p:nvPr>
        </p:nvSpPr>
        <p:spPr>
          <a:xfrm>
            <a:off x="4572000" y="3914301"/>
            <a:ext cx="4572000" cy="1638000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/>
            </a:lvl1pPr>
            <a:lvl5pPr marL="50800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lvl5pPr>
          </a:lstStyle>
          <a:p>
            <a:pPr lvl="0"/>
            <a:r>
              <a:rPr lang="hu-HU" dirty="0" smtClean="0"/>
              <a:t>Első szint</a:t>
            </a:r>
          </a:p>
          <a:p>
            <a:pPr lvl="1"/>
            <a:r>
              <a:rPr lang="hu-HU" dirty="0" smtClean="0"/>
              <a:t>Második szint</a:t>
            </a:r>
          </a:p>
          <a:p>
            <a:pPr lvl="2"/>
            <a:r>
              <a:rPr lang="hu-HU" dirty="0" smtClean="0"/>
              <a:t>Harmadik szint</a:t>
            </a:r>
          </a:p>
          <a:p>
            <a:pPr lvl="3"/>
            <a:r>
              <a:rPr lang="hu-HU" dirty="0" smtClean="0"/>
              <a:t>Negyedik szint</a:t>
            </a:r>
          </a:p>
          <a:p>
            <a:pPr marL="760413" marR="0" lvl="4" indent="-252413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Char char="n"/>
              <a:tabLst/>
              <a:defRPr/>
            </a:pPr>
            <a:r>
              <a:rPr lang="hu-HU" dirty="0" smtClean="0"/>
              <a:t>Ötödik szint</a:t>
            </a:r>
          </a:p>
        </p:txBody>
      </p:sp>
      <p:sp>
        <p:nvSpPr>
          <p:cNvPr id="12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573618" y="1031842"/>
            <a:ext cx="4570383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0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4572000" cy="45180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400345611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1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2HASÁBOS TÁBL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0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1" name="Szöveg helye 4"/>
          <p:cNvSpPr>
            <a:spLocks noGrp="1"/>
          </p:cNvSpPr>
          <p:nvPr>
            <p:ph type="body" sz="quarter" idx="21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3" name="Text Placeholder 9"/>
          <p:cNvSpPr>
            <a:spLocks noGrp="1"/>
          </p:cNvSpPr>
          <p:nvPr>
            <p:ph type="body" sz="quarter" idx="19" hasCustomPrompt="1"/>
          </p:nvPr>
        </p:nvSpPr>
        <p:spPr>
          <a:xfrm>
            <a:off x="277200" y="5570539"/>
            <a:ext cx="4042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4" name="Táblázat helye 5"/>
          <p:cNvSpPr>
            <a:spLocks noGrp="1"/>
          </p:cNvSpPr>
          <p:nvPr>
            <p:ph type="tbl" sz="quarter" idx="20"/>
          </p:nvPr>
        </p:nvSpPr>
        <p:spPr>
          <a:xfrm>
            <a:off x="277200" y="1285202"/>
            <a:ext cx="4042800" cy="4071600"/>
          </a:xfrm>
          <a:prstGeom prst="rect">
            <a:avLst/>
          </a:prstGeom>
          <a:solidFill>
            <a:srgbClr val="145D04">
              <a:alpha val="10000"/>
            </a:srgbClr>
          </a:solidFill>
        </p:spPr>
        <p:txBody>
          <a:bodyPr lIns="36000" tIns="36000" rIns="36000" bIns="36000" numCol="1" spcCol="0" anchor="ctr" anchorCtr="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Táblázat beszúrásához kattintson az ikonra</a:t>
            </a:r>
            <a:endParaRPr lang="hu-HU"/>
          </a:p>
        </p:txBody>
      </p:sp>
      <p:sp>
        <p:nvSpPr>
          <p:cNvPr id="15" name="Text Placeholder 9"/>
          <p:cNvSpPr>
            <a:spLocks noGrp="1"/>
          </p:cNvSpPr>
          <p:nvPr>
            <p:ph type="body" sz="quarter" idx="17" hasCustomPrompt="1"/>
          </p:nvPr>
        </p:nvSpPr>
        <p:spPr>
          <a:xfrm>
            <a:off x="4809600" y="5570539"/>
            <a:ext cx="4057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6" name="Táblázat helye 5"/>
          <p:cNvSpPr>
            <a:spLocks noGrp="1"/>
          </p:cNvSpPr>
          <p:nvPr>
            <p:ph type="tbl" sz="quarter" idx="18"/>
          </p:nvPr>
        </p:nvSpPr>
        <p:spPr>
          <a:xfrm>
            <a:off x="4809600" y="1285202"/>
            <a:ext cx="4057200" cy="4071600"/>
          </a:xfrm>
          <a:prstGeom prst="rect">
            <a:avLst/>
          </a:prstGeom>
          <a:solidFill>
            <a:srgbClr val="145D04">
              <a:alpha val="10000"/>
            </a:srgbClr>
          </a:solidFill>
        </p:spPr>
        <p:txBody>
          <a:bodyPr lIns="36000" tIns="36000" rIns="36000" bIns="36000" numCol="1" spcCol="0" anchor="ctr" anchorCtr="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Táblázat beszúrásához kattintson az ikonra</a:t>
            </a:r>
            <a:endParaRPr lang="hu-HU"/>
          </a:p>
        </p:txBody>
      </p:sp>
    </p:spTree>
    <p:extLst>
      <p:ext uri="{BB962C8B-B14F-4D97-AF65-F5344CB8AC3E}">
        <p14:creationId xmlns:p14="http://schemas.microsoft.com/office/powerpoint/2010/main" val="208330585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14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HASÁBOS TÁBLA alatta szövegge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6" name="Content Placeholder 6"/>
          <p:cNvSpPr>
            <a:spLocks noGrp="1"/>
          </p:cNvSpPr>
          <p:nvPr>
            <p:ph sz="quarter" idx="12" hasCustomPrompt="1"/>
          </p:nvPr>
        </p:nvSpPr>
        <p:spPr>
          <a:xfrm>
            <a:off x="4573617" y="3913202"/>
            <a:ext cx="4572000" cy="16380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7" name="Content Placeholder 6"/>
          <p:cNvSpPr>
            <a:spLocks noGrp="1"/>
          </p:cNvSpPr>
          <p:nvPr>
            <p:ph sz="quarter" idx="21" hasCustomPrompt="1"/>
          </p:nvPr>
        </p:nvSpPr>
        <p:spPr>
          <a:xfrm>
            <a:off x="0" y="3913202"/>
            <a:ext cx="4572000" cy="16380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8" name="Text Placeholder 9"/>
          <p:cNvSpPr>
            <a:spLocks noGrp="1"/>
          </p:cNvSpPr>
          <p:nvPr>
            <p:ph type="body" sz="quarter" idx="17" hasCustomPrompt="1"/>
          </p:nvPr>
        </p:nvSpPr>
        <p:spPr>
          <a:xfrm>
            <a:off x="4849200" y="3546002"/>
            <a:ext cx="4017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9" name="Táblázat helye 5"/>
          <p:cNvSpPr>
            <a:spLocks noGrp="1"/>
          </p:cNvSpPr>
          <p:nvPr>
            <p:ph type="tbl" sz="quarter" idx="18"/>
          </p:nvPr>
        </p:nvSpPr>
        <p:spPr>
          <a:xfrm>
            <a:off x="4849200" y="1285200"/>
            <a:ext cx="4017600" cy="2260800"/>
          </a:xfrm>
          <a:prstGeom prst="rect">
            <a:avLst/>
          </a:prstGeom>
          <a:solidFill>
            <a:srgbClr val="145D04">
              <a:alpha val="10000"/>
            </a:srgbClr>
          </a:solidFill>
        </p:spPr>
        <p:txBody>
          <a:bodyPr lIns="36000" tIns="36000" rIns="36000" bIns="36000" anchor="ctr" anchorCtr="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Táblázat beszúrásához kattintson az ikonra</a:t>
            </a:r>
            <a:endParaRPr lang="hu-HU"/>
          </a:p>
        </p:txBody>
      </p:sp>
      <p:sp>
        <p:nvSpPr>
          <p:cNvPr id="20" name="Táblázat helye 5"/>
          <p:cNvSpPr>
            <a:spLocks noGrp="1"/>
          </p:cNvSpPr>
          <p:nvPr>
            <p:ph type="tbl" sz="quarter" idx="19"/>
          </p:nvPr>
        </p:nvSpPr>
        <p:spPr>
          <a:xfrm>
            <a:off x="277200" y="1285200"/>
            <a:ext cx="4017600" cy="2260800"/>
          </a:xfrm>
          <a:prstGeom prst="rect">
            <a:avLst/>
          </a:prstGeom>
          <a:solidFill>
            <a:srgbClr val="145D04">
              <a:alpha val="10000"/>
            </a:srgbClr>
          </a:solidFill>
        </p:spPr>
        <p:txBody>
          <a:bodyPr lIns="36000" tIns="36000" rIns="36000" bIns="36000" anchor="ctr" anchorCtr="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Táblázat beszúrásához kattintson az ikonra</a:t>
            </a:r>
            <a:endParaRPr lang="hu-HU" dirty="0"/>
          </a:p>
        </p:txBody>
      </p:sp>
      <p:sp>
        <p:nvSpPr>
          <p:cNvPr id="21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3546002"/>
            <a:ext cx="4017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5832613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14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2HASÁBOS TÁBLA alatta szövegge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0" name="Content Placeholder 6"/>
          <p:cNvSpPr>
            <a:spLocks noGrp="1"/>
          </p:cNvSpPr>
          <p:nvPr>
            <p:ph sz="quarter" idx="12" hasCustomPrompt="1"/>
          </p:nvPr>
        </p:nvSpPr>
        <p:spPr>
          <a:xfrm>
            <a:off x="4573617" y="3913202"/>
            <a:ext cx="4572000" cy="16380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1" name="Content Placeholder 6"/>
          <p:cNvSpPr>
            <a:spLocks noGrp="1"/>
          </p:cNvSpPr>
          <p:nvPr>
            <p:ph sz="quarter" idx="21" hasCustomPrompt="1"/>
          </p:nvPr>
        </p:nvSpPr>
        <p:spPr>
          <a:xfrm>
            <a:off x="0" y="3913202"/>
            <a:ext cx="4572000" cy="16380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3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4" name="Szöveg helye 4"/>
          <p:cNvSpPr>
            <a:spLocks noGrp="1"/>
          </p:cNvSpPr>
          <p:nvPr>
            <p:ph type="body" sz="quarter" idx="22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5" name="Text Placeholder 9"/>
          <p:cNvSpPr>
            <a:spLocks noGrp="1"/>
          </p:cNvSpPr>
          <p:nvPr>
            <p:ph type="body" sz="quarter" idx="17" hasCustomPrompt="1"/>
          </p:nvPr>
        </p:nvSpPr>
        <p:spPr>
          <a:xfrm>
            <a:off x="4849200" y="3546002"/>
            <a:ext cx="4017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6" name="Táblázat helye 5"/>
          <p:cNvSpPr>
            <a:spLocks noGrp="1"/>
          </p:cNvSpPr>
          <p:nvPr>
            <p:ph type="tbl" sz="quarter" idx="18"/>
          </p:nvPr>
        </p:nvSpPr>
        <p:spPr>
          <a:xfrm>
            <a:off x="4849200" y="1285200"/>
            <a:ext cx="4017600" cy="2260800"/>
          </a:xfrm>
          <a:prstGeom prst="rect">
            <a:avLst/>
          </a:prstGeom>
          <a:solidFill>
            <a:srgbClr val="145D04">
              <a:alpha val="10000"/>
            </a:srgbClr>
          </a:solidFill>
        </p:spPr>
        <p:txBody>
          <a:bodyPr lIns="36000" tIns="36000" rIns="36000" bIns="36000" anchor="ctr" anchorCtr="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Táblázat beszúrásához kattintson az ikonra</a:t>
            </a:r>
            <a:endParaRPr lang="hu-HU"/>
          </a:p>
        </p:txBody>
      </p:sp>
      <p:sp>
        <p:nvSpPr>
          <p:cNvPr id="17" name="Táblázat helye 5"/>
          <p:cNvSpPr>
            <a:spLocks noGrp="1"/>
          </p:cNvSpPr>
          <p:nvPr>
            <p:ph type="tbl" sz="quarter" idx="19"/>
          </p:nvPr>
        </p:nvSpPr>
        <p:spPr>
          <a:xfrm>
            <a:off x="277200" y="1285200"/>
            <a:ext cx="4017600" cy="2260800"/>
          </a:xfrm>
          <a:prstGeom prst="rect">
            <a:avLst/>
          </a:prstGeom>
          <a:solidFill>
            <a:srgbClr val="145D04">
              <a:alpha val="10000"/>
            </a:srgbClr>
          </a:solidFill>
        </p:spPr>
        <p:txBody>
          <a:bodyPr lIns="36000" tIns="36000" rIns="36000" bIns="36000" anchor="ctr" anchorCtr="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Táblázat beszúrásához kattintson az ikonra</a:t>
            </a:r>
            <a:endParaRPr lang="hu-HU" dirty="0"/>
          </a:p>
        </p:txBody>
      </p:sp>
      <p:sp>
        <p:nvSpPr>
          <p:cNvPr id="18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3546002"/>
            <a:ext cx="4017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53264240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14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CÍMSOR szöveg 2HASÁBOS TÁBL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2" name="Text Placeholder 9"/>
          <p:cNvSpPr>
            <a:spLocks noGrp="1"/>
          </p:cNvSpPr>
          <p:nvPr>
            <p:ph type="body" sz="quarter" idx="17" hasCustomPrompt="1"/>
          </p:nvPr>
        </p:nvSpPr>
        <p:spPr>
          <a:xfrm>
            <a:off x="4809600" y="5570539"/>
            <a:ext cx="4057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6" name="Táblázat helye 5"/>
          <p:cNvSpPr>
            <a:spLocks noGrp="1"/>
          </p:cNvSpPr>
          <p:nvPr>
            <p:ph type="tbl" sz="quarter" idx="18"/>
          </p:nvPr>
        </p:nvSpPr>
        <p:spPr>
          <a:xfrm>
            <a:off x="4809600" y="1789202"/>
            <a:ext cx="4057200" cy="3567600"/>
          </a:xfrm>
          <a:prstGeom prst="rect">
            <a:avLst/>
          </a:prstGeom>
          <a:solidFill>
            <a:srgbClr val="145D04">
              <a:alpha val="10000"/>
            </a:srgbClr>
          </a:solidFill>
        </p:spPr>
        <p:txBody>
          <a:bodyPr lIns="36000" tIns="36000" rIns="36000" bIns="36000" anchor="ctr" anchorCtr="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Táblázat beszúrásához kattintson az ikonra</a:t>
            </a:r>
            <a:endParaRPr lang="hu-HU"/>
          </a:p>
        </p:txBody>
      </p:sp>
      <p:sp>
        <p:nvSpPr>
          <p:cNvPr id="8" name="Táblázat helye 5"/>
          <p:cNvSpPr>
            <a:spLocks noGrp="1"/>
          </p:cNvSpPr>
          <p:nvPr>
            <p:ph type="tbl" sz="quarter" idx="19"/>
          </p:nvPr>
        </p:nvSpPr>
        <p:spPr>
          <a:xfrm>
            <a:off x="277200" y="1789202"/>
            <a:ext cx="4057200" cy="3567600"/>
          </a:xfrm>
          <a:prstGeom prst="rect">
            <a:avLst/>
          </a:prstGeom>
          <a:solidFill>
            <a:srgbClr val="145D04">
              <a:alpha val="10000"/>
            </a:srgbClr>
          </a:solidFill>
        </p:spPr>
        <p:txBody>
          <a:bodyPr lIns="36000" tIns="36000" rIns="36000" bIns="36000" anchor="ctr" anchorCtr="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Táblázat beszúrásához kattintson az ikonra</a:t>
            </a:r>
            <a:endParaRPr lang="hu-HU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5570539"/>
            <a:ext cx="4057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0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1" name="Szöveg helye 4"/>
          <p:cNvSpPr>
            <a:spLocks noGrp="1"/>
          </p:cNvSpPr>
          <p:nvPr>
            <p:ph type="body" sz="quarter" idx="21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3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4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Táblázat cím</a:t>
            </a:r>
            <a:endParaRPr lang="en-US" dirty="0" smtClean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573618" y="1031842"/>
            <a:ext cx="4570383" cy="758861"/>
          </a:xfrm>
          <a:prstGeom prst="rect">
            <a:avLst/>
          </a:prstGeom>
        </p:spPr>
        <p:txBody>
          <a:bodyPr lIns="237600" tIns="212400" bIns="0"/>
          <a:lstStyle>
            <a:lvl1pPr>
              <a:defRPr sz="14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Táblázat cím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01872437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14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1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solidFill>
            <a:srgbClr val="F1002B"/>
          </a:solidFill>
        </p:spPr>
        <p:txBody>
          <a:bodyPr lIns="252000" tIns="0" anchor="ctr" anchorCtr="0"/>
          <a:lstStyle>
            <a:lvl1pPr>
              <a:defRPr sz="4800" b="1" baseline="0">
                <a:solidFill>
                  <a:schemeClr val="tx1"/>
                </a:solidFill>
              </a:defRPr>
            </a:lvl1pPr>
          </a:lstStyle>
          <a:p>
            <a:r>
              <a:rPr lang="hu-HU" smtClean="0"/>
              <a:t>DIAGRAMOK</a:t>
            </a:r>
            <a:endParaRPr lang="en-AU" dirty="0"/>
          </a:p>
        </p:txBody>
      </p:sp>
      <p:pic>
        <p:nvPicPr>
          <p:cNvPr id="1026" name="Picture 2"/>
          <p:cNvPicPr>
            <a:picLocks noChangeAspect="1" noChangeArrowheads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-27" r="2643"/>
          <a:stretch/>
        </p:blipFill>
        <p:spPr bwMode="auto">
          <a:xfrm>
            <a:off x="285750" y="4016044"/>
            <a:ext cx="4536000" cy="180849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14260752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14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10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noFill/>
          <a:ln w="177800">
            <a:solidFill>
              <a:srgbClr val="F1002B"/>
            </a:solidFill>
          </a:ln>
        </p:spPr>
        <p:txBody>
          <a:bodyPr vert="horz" lIns="252000" tIns="0" rIns="277200" bIns="0" rtlCol="0" anchor="ctr" anchorCtr="0">
            <a:noAutofit/>
          </a:bodyPr>
          <a:lstStyle>
            <a:lvl1pPr>
              <a:defRPr lang="en-AU" sz="4800" b="1" baseline="0" dirty="0"/>
            </a:lvl1pPr>
          </a:lstStyle>
          <a:p>
            <a:pPr lvl="0"/>
            <a:r>
              <a:rPr lang="hu-HU" smtClean="0"/>
              <a:t>1 DIAGRAM/ OLDAL</a:t>
            </a:r>
            <a:endParaRPr lang="en-AU" dirty="0"/>
          </a:p>
        </p:txBody>
      </p:sp>
      <p:sp>
        <p:nvSpPr>
          <p:cNvPr id="5" name="Téglalap 4"/>
          <p:cNvSpPr>
            <a:spLocks noChangeAspect="1"/>
          </p:cNvSpPr>
          <p:nvPr userDrawn="1"/>
        </p:nvSpPr>
        <p:spPr>
          <a:xfrm>
            <a:off x="284400" y="3159015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prstClr val="white"/>
              </a:solidFill>
            </a:endParaRPr>
          </a:p>
        </p:txBody>
      </p:sp>
      <p:graphicFrame>
        <p:nvGraphicFramePr>
          <p:cNvPr id="2" name="Diagram 1"/>
          <p:cNvGraphicFramePr/>
          <p:nvPr userDrawn="1">
            <p:extLst>
              <p:ext uri="{D42A27DB-BD31-4B8C-83A1-F6EECF244321}">
                <p14:modId xmlns:p14="http://schemas.microsoft.com/office/powerpoint/2010/main" val="4266462640"/>
              </p:ext>
            </p:extLst>
          </p:nvPr>
        </p:nvGraphicFramePr>
        <p:xfrm>
          <a:off x="265113" y="4241800"/>
          <a:ext cx="4568825" cy="15827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  <p:extLst>
      <p:ext uri="{BB962C8B-B14F-4D97-AF65-F5344CB8AC3E}">
        <p14:creationId xmlns:p14="http://schemas.microsoft.com/office/powerpoint/2010/main" val="49584020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14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ÉSZOLDALAS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85896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88524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8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90471174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14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EGÉSZOLDALAS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8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1" name="Szöveg helye 4"/>
          <p:cNvSpPr>
            <a:spLocks noGrp="1"/>
          </p:cNvSpPr>
          <p:nvPr>
            <p:ph type="body" sz="quarter" idx="22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0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85896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88524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  <p:sp>
        <p:nvSpPr>
          <p:cNvPr id="12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43593953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14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ORIZONTÁLIS FÉLOLDALAS GRAFIKON FENT, alatta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8589600" cy="22608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3546002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7" name="Tartalom helye 4"/>
          <p:cNvSpPr>
            <a:spLocks noGrp="1"/>
          </p:cNvSpPr>
          <p:nvPr>
            <p:ph sz="quarter" idx="12" hasCustomPrompt="1"/>
          </p:nvPr>
        </p:nvSpPr>
        <p:spPr>
          <a:xfrm>
            <a:off x="0" y="3914301"/>
            <a:ext cx="9144000" cy="1638000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/>
            </a:lvl1pPr>
            <a:lvl5pPr marL="50800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lvl5pPr>
          </a:lstStyle>
          <a:p>
            <a:pPr lvl="0"/>
            <a:r>
              <a:rPr lang="hu-HU" dirty="0" smtClean="0"/>
              <a:t>Első szint</a:t>
            </a:r>
          </a:p>
          <a:p>
            <a:pPr lvl="1"/>
            <a:r>
              <a:rPr lang="hu-HU" dirty="0" smtClean="0"/>
              <a:t>Második szint</a:t>
            </a:r>
          </a:p>
          <a:p>
            <a:pPr lvl="2"/>
            <a:r>
              <a:rPr lang="hu-HU" dirty="0" smtClean="0"/>
              <a:t>Harmadik szint</a:t>
            </a:r>
          </a:p>
          <a:p>
            <a:pPr lvl="3"/>
            <a:r>
              <a:rPr lang="hu-HU" dirty="0" smtClean="0"/>
              <a:t>Negyedik szint</a:t>
            </a:r>
          </a:p>
          <a:p>
            <a:pPr marL="760413" marR="0" lvl="4" indent="-252413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Char char="n"/>
              <a:tabLst/>
              <a:defRPr/>
            </a:pPr>
            <a:r>
              <a:rPr lang="hu-HU" dirty="0" smtClean="0"/>
              <a:t>Ötödik szint</a:t>
            </a:r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88524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26471997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14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HORIZONTÁLIS FÉLOLDALAS GRAFIKON FENT, alatta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8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0" name="Szöveg helye 4"/>
          <p:cNvSpPr>
            <a:spLocks noGrp="1"/>
          </p:cNvSpPr>
          <p:nvPr>
            <p:ph type="body" sz="quarter" idx="22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9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8589600" cy="22608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13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3546002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15" name="Tartalom helye 4"/>
          <p:cNvSpPr>
            <a:spLocks noGrp="1"/>
          </p:cNvSpPr>
          <p:nvPr>
            <p:ph sz="quarter" idx="12" hasCustomPrompt="1"/>
          </p:nvPr>
        </p:nvSpPr>
        <p:spPr>
          <a:xfrm>
            <a:off x="0" y="3914301"/>
            <a:ext cx="9144000" cy="1638000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/>
            </a:lvl1pPr>
            <a:lvl5pPr marL="50800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lvl5pPr>
          </a:lstStyle>
          <a:p>
            <a:pPr lvl="0"/>
            <a:r>
              <a:rPr lang="hu-HU" dirty="0" smtClean="0"/>
              <a:t>Első szint</a:t>
            </a:r>
          </a:p>
          <a:p>
            <a:pPr lvl="1"/>
            <a:r>
              <a:rPr lang="hu-HU" dirty="0" smtClean="0"/>
              <a:t>Második szint</a:t>
            </a:r>
          </a:p>
          <a:p>
            <a:pPr lvl="2"/>
            <a:r>
              <a:rPr lang="hu-HU" dirty="0" smtClean="0"/>
              <a:t>Harmadik szint</a:t>
            </a:r>
          </a:p>
          <a:p>
            <a:pPr lvl="3"/>
            <a:r>
              <a:rPr lang="hu-HU" dirty="0" smtClean="0"/>
              <a:t>Negyedik szint</a:t>
            </a:r>
          </a:p>
          <a:p>
            <a:pPr marL="760413" marR="0" lvl="4" indent="-252413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Char char="n"/>
              <a:tabLst/>
              <a:defRPr/>
            </a:pPr>
            <a:r>
              <a:rPr lang="hu-HU" dirty="0" smtClean="0"/>
              <a:t>Ötödik szint</a:t>
            </a:r>
          </a:p>
        </p:txBody>
      </p:sp>
      <p:sp>
        <p:nvSpPr>
          <p:cNvPr id="16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88524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94657867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JOBB FENT 1 X 1/4es grafikon + BAL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0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3" name="Szöveg helye 4"/>
          <p:cNvSpPr>
            <a:spLocks noGrp="1"/>
          </p:cNvSpPr>
          <p:nvPr>
            <p:ph type="body" sz="quarter" idx="23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4809600" y="1285874"/>
            <a:ext cx="4057200" cy="22608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16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4809600" y="3546002"/>
            <a:ext cx="4057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17" name="Tartalom helye 4"/>
          <p:cNvSpPr>
            <a:spLocks noGrp="1"/>
          </p:cNvSpPr>
          <p:nvPr>
            <p:ph sz="quarter" idx="12" hasCustomPrompt="1"/>
          </p:nvPr>
        </p:nvSpPr>
        <p:spPr>
          <a:xfrm>
            <a:off x="4572000" y="3914301"/>
            <a:ext cx="4572000" cy="1638000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/>
            </a:lvl1pPr>
            <a:lvl5pPr marL="50800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lvl5pPr>
          </a:lstStyle>
          <a:p>
            <a:pPr lvl="0"/>
            <a:r>
              <a:rPr lang="hu-HU" dirty="0" smtClean="0"/>
              <a:t>Első szint</a:t>
            </a:r>
          </a:p>
          <a:p>
            <a:pPr lvl="1"/>
            <a:r>
              <a:rPr lang="hu-HU" dirty="0" smtClean="0"/>
              <a:t>Második szint</a:t>
            </a:r>
          </a:p>
          <a:p>
            <a:pPr lvl="2"/>
            <a:r>
              <a:rPr lang="hu-HU" dirty="0" smtClean="0"/>
              <a:t>Harmadik szint</a:t>
            </a:r>
          </a:p>
          <a:p>
            <a:pPr lvl="3"/>
            <a:r>
              <a:rPr lang="hu-HU" dirty="0" smtClean="0"/>
              <a:t>Negyedik szint</a:t>
            </a:r>
          </a:p>
          <a:p>
            <a:pPr marL="760413" marR="0" lvl="4" indent="-252413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Char char="n"/>
              <a:tabLst/>
              <a:defRPr/>
            </a:pPr>
            <a:r>
              <a:rPr lang="hu-HU" dirty="0" smtClean="0"/>
              <a:t>Ötödik szint</a:t>
            </a:r>
          </a:p>
        </p:txBody>
      </p:sp>
      <p:sp>
        <p:nvSpPr>
          <p:cNvPr id="18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573618" y="1031842"/>
            <a:ext cx="4570383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9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4572000" cy="45180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421420128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15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ORIZONTÁLIS FÉLOLDALAS GRAFIKON LENT, felette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3502800"/>
            <a:ext cx="8589600" cy="20484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8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2"/>
            <a:ext cx="9144000" cy="22572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 baseline="0"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3290400"/>
            <a:ext cx="88524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49954572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15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HORIZONTÁLIS FÉLOLDALAS GRAFIKON LENT, felette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0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1" name="Szöveg helye 4"/>
          <p:cNvSpPr>
            <a:spLocks noGrp="1"/>
          </p:cNvSpPr>
          <p:nvPr>
            <p:ph type="body" sz="quarter" idx="22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2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3502800"/>
            <a:ext cx="8589600" cy="20484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13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2"/>
            <a:ext cx="9144000" cy="22572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 baseline="0"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6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17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3290400"/>
            <a:ext cx="88524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8354224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15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AL 1 grafikon + JOBB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40428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10" name="Content Placeholder 6"/>
          <p:cNvSpPr>
            <a:spLocks noGrp="1"/>
          </p:cNvSpPr>
          <p:nvPr>
            <p:ph sz="quarter" idx="12" hasCustomPrompt="1"/>
          </p:nvPr>
        </p:nvSpPr>
        <p:spPr>
          <a:xfrm>
            <a:off x="4573617" y="1031840"/>
            <a:ext cx="4572000" cy="45180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83958879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15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BAL 1 grafikon + JOBB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8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1" name="Szöveg helye 4"/>
          <p:cNvSpPr>
            <a:spLocks noGrp="1"/>
          </p:cNvSpPr>
          <p:nvPr>
            <p:ph type="body" sz="quarter" idx="22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9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40428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 dirty="0"/>
          </a:p>
        </p:txBody>
      </p:sp>
      <p:sp>
        <p:nvSpPr>
          <p:cNvPr id="10" name="Content Placeholder 6"/>
          <p:cNvSpPr>
            <a:spLocks noGrp="1"/>
          </p:cNvSpPr>
          <p:nvPr>
            <p:ph sz="quarter" idx="12" hasCustomPrompt="1"/>
          </p:nvPr>
        </p:nvSpPr>
        <p:spPr>
          <a:xfrm>
            <a:off x="4573617" y="1031840"/>
            <a:ext cx="4572000" cy="45180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6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17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428951232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15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JOBB 1 grafikon + BAL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1" name="Diagram helye 4"/>
          <p:cNvSpPr>
            <a:spLocks noGrp="1"/>
          </p:cNvSpPr>
          <p:nvPr>
            <p:ph type="chart" sz="quarter" idx="21"/>
          </p:nvPr>
        </p:nvSpPr>
        <p:spPr>
          <a:xfrm>
            <a:off x="4809600" y="1283547"/>
            <a:ext cx="40572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4809600" y="5570539"/>
            <a:ext cx="4057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10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4572000" cy="45180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2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573618" y="1031842"/>
            <a:ext cx="4570383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02022859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15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JOBB 1 grafikon + BAL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3" name="Szöveg helye 4"/>
          <p:cNvSpPr>
            <a:spLocks noGrp="1"/>
          </p:cNvSpPr>
          <p:nvPr>
            <p:ph type="body" sz="quarter" idx="22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0" name="Diagram helye 4"/>
          <p:cNvSpPr>
            <a:spLocks noGrp="1"/>
          </p:cNvSpPr>
          <p:nvPr>
            <p:ph type="chart" sz="quarter" idx="21"/>
          </p:nvPr>
        </p:nvSpPr>
        <p:spPr>
          <a:xfrm>
            <a:off x="4809600" y="1283547"/>
            <a:ext cx="40572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16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4809600" y="5570539"/>
            <a:ext cx="4057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1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4572000" cy="45180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5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573618" y="1031842"/>
            <a:ext cx="4570383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19549773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15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AL 1 grafikon + JOBBoldalt JELMAGYARÁZAT (táblaforma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40428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  <p:sp>
        <p:nvSpPr>
          <p:cNvPr id="12" name="Táblázat helye 5"/>
          <p:cNvSpPr>
            <a:spLocks noGrp="1"/>
          </p:cNvSpPr>
          <p:nvPr>
            <p:ph type="tbl" sz="quarter" idx="24"/>
          </p:nvPr>
        </p:nvSpPr>
        <p:spPr>
          <a:xfrm>
            <a:off x="4571999" y="1285200"/>
            <a:ext cx="4294800" cy="4266000"/>
          </a:xfrm>
          <a:prstGeom prst="rect">
            <a:avLst/>
          </a:prstGeom>
        </p:spPr>
        <p:txBody>
          <a:bodyPr lIns="0" tIns="0" rIns="0" bIns="0"/>
          <a:lstStyle>
            <a:lvl1pPr>
              <a:defRPr sz="1000"/>
            </a:lvl1pPr>
          </a:lstStyle>
          <a:p>
            <a:r>
              <a:rPr lang="hu-HU" smtClean="0"/>
              <a:t>Táblázat beszúrásához kattintson az ikonra</a:t>
            </a:r>
            <a:endParaRPr lang="hu-HU"/>
          </a:p>
        </p:txBody>
      </p:sp>
    </p:spTree>
    <p:extLst>
      <p:ext uri="{BB962C8B-B14F-4D97-AF65-F5344CB8AC3E}">
        <p14:creationId xmlns:p14="http://schemas.microsoft.com/office/powerpoint/2010/main" val="271624499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15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BAL 1 grafikon + JOBBoldalt JELMAGYARÁZAT (táblaforma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40428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  <p:sp>
        <p:nvSpPr>
          <p:cNvPr id="8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9" name="Szöveg helye 4"/>
          <p:cNvSpPr>
            <a:spLocks noGrp="1"/>
          </p:cNvSpPr>
          <p:nvPr>
            <p:ph type="body" sz="quarter" idx="22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0" name="Táblázat helye 5"/>
          <p:cNvSpPr>
            <a:spLocks noGrp="1"/>
          </p:cNvSpPr>
          <p:nvPr>
            <p:ph type="tbl" sz="quarter" idx="24"/>
          </p:nvPr>
        </p:nvSpPr>
        <p:spPr>
          <a:xfrm>
            <a:off x="4571999" y="1285200"/>
            <a:ext cx="4294800" cy="4266000"/>
          </a:xfrm>
          <a:prstGeom prst="rect">
            <a:avLst/>
          </a:prstGeom>
        </p:spPr>
        <p:txBody>
          <a:bodyPr lIns="0" tIns="0" rIns="0" bIns="0"/>
          <a:lstStyle>
            <a:lvl1pPr>
              <a:defRPr sz="1000"/>
            </a:lvl1pPr>
          </a:lstStyle>
          <a:p>
            <a:r>
              <a:rPr lang="hu-HU" smtClean="0"/>
              <a:t>Táblázat beszúrásához kattintson az ikonra</a:t>
            </a:r>
            <a:endParaRPr lang="hu-HU"/>
          </a:p>
        </p:txBody>
      </p:sp>
    </p:spTree>
    <p:extLst>
      <p:ext uri="{BB962C8B-B14F-4D97-AF65-F5344CB8AC3E}">
        <p14:creationId xmlns:p14="http://schemas.microsoft.com/office/powerpoint/2010/main" val="213034262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15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AL FENT 1 X 1/4es grafikon + JOBB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4042800" cy="22608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 dirty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  <p:sp>
        <p:nvSpPr>
          <p:cNvPr id="8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3546002"/>
            <a:ext cx="4042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10" name="Content Placeholder 6"/>
          <p:cNvSpPr>
            <a:spLocks noGrp="1"/>
          </p:cNvSpPr>
          <p:nvPr>
            <p:ph sz="quarter" idx="22" hasCustomPrompt="1"/>
          </p:nvPr>
        </p:nvSpPr>
        <p:spPr>
          <a:xfrm>
            <a:off x="0" y="3913202"/>
            <a:ext cx="4572000" cy="16380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9" name="Content Placeholder 6"/>
          <p:cNvSpPr>
            <a:spLocks noGrp="1"/>
          </p:cNvSpPr>
          <p:nvPr>
            <p:ph sz="quarter" idx="12" hasCustomPrompt="1"/>
          </p:nvPr>
        </p:nvSpPr>
        <p:spPr>
          <a:xfrm>
            <a:off x="4573617" y="1031840"/>
            <a:ext cx="4572000" cy="45180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10842846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15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BAL FENT 1 X 1/4es grafikon + JOBB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9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1" name="Szöveg helye 4"/>
          <p:cNvSpPr>
            <a:spLocks noGrp="1"/>
          </p:cNvSpPr>
          <p:nvPr>
            <p:ph type="body" sz="quarter" idx="23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2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4042800" cy="22608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 dirty="0"/>
          </a:p>
        </p:txBody>
      </p:sp>
      <p:sp>
        <p:nvSpPr>
          <p:cNvPr id="15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  <p:sp>
        <p:nvSpPr>
          <p:cNvPr id="16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3546002"/>
            <a:ext cx="4042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17" name="Content Placeholder 6"/>
          <p:cNvSpPr>
            <a:spLocks noGrp="1"/>
          </p:cNvSpPr>
          <p:nvPr>
            <p:ph sz="quarter" idx="22" hasCustomPrompt="1"/>
          </p:nvPr>
        </p:nvSpPr>
        <p:spPr>
          <a:xfrm>
            <a:off x="0" y="3913202"/>
            <a:ext cx="4572000" cy="16380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8" name="Content Placeholder 6"/>
          <p:cNvSpPr>
            <a:spLocks noGrp="1"/>
          </p:cNvSpPr>
          <p:nvPr>
            <p:ph sz="quarter" idx="12" hasCustomPrompt="1"/>
          </p:nvPr>
        </p:nvSpPr>
        <p:spPr>
          <a:xfrm>
            <a:off x="4573617" y="1031840"/>
            <a:ext cx="4572000" cy="45180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74811002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JOBB LENT 1 X 1/4es grafikon + BAL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4809600" y="3502800"/>
            <a:ext cx="4057200" cy="20484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 dirty="0"/>
          </a:p>
        </p:txBody>
      </p:sp>
      <p:sp>
        <p:nvSpPr>
          <p:cNvPr id="11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9144000" cy="22572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22" hasCustomPrompt="1"/>
          </p:nvPr>
        </p:nvSpPr>
        <p:spPr>
          <a:xfrm>
            <a:off x="4809600" y="5570539"/>
            <a:ext cx="4057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12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573618" y="3290400"/>
            <a:ext cx="4570383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5" name="Content Placeholder 6"/>
          <p:cNvSpPr>
            <a:spLocks noGrp="1"/>
          </p:cNvSpPr>
          <p:nvPr>
            <p:ph sz="quarter" idx="23" hasCustomPrompt="1"/>
          </p:nvPr>
        </p:nvSpPr>
        <p:spPr>
          <a:xfrm>
            <a:off x="0" y="3290400"/>
            <a:ext cx="4572000" cy="22608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172349624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16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JOBB FENT 1 X 1/4es grafikon + BAL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4809600" y="1285874"/>
            <a:ext cx="4057200" cy="22608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8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4809600" y="3546002"/>
            <a:ext cx="4057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9" name="Tartalom helye 4"/>
          <p:cNvSpPr>
            <a:spLocks noGrp="1"/>
          </p:cNvSpPr>
          <p:nvPr>
            <p:ph sz="quarter" idx="12" hasCustomPrompt="1"/>
          </p:nvPr>
        </p:nvSpPr>
        <p:spPr>
          <a:xfrm>
            <a:off x="4572000" y="3914301"/>
            <a:ext cx="4572000" cy="1638000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/>
            </a:lvl1pPr>
            <a:lvl5pPr marL="50800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lvl5pPr>
          </a:lstStyle>
          <a:p>
            <a:pPr lvl="0"/>
            <a:r>
              <a:rPr lang="hu-HU" dirty="0" smtClean="0"/>
              <a:t>Első szint</a:t>
            </a:r>
          </a:p>
          <a:p>
            <a:pPr lvl="1"/>
            <a:r>
              <a:rPr lang="hu-HU" dirty="0" smtClean="0"/>
              <a:t>Második szint</a:t>
            </a:r>
          </a:p>
          <a:p>
            <a:pPr lvl="2"/>
            <a:r>
              <a:rPr lang="hu-HU" dirty="0" smtClean="0"/>
              <a:t>Harmadik szint</a:t>
            </a:r>
          </a:p>
          <a:p>
            <a:pPr lvl="3"/>
            <a:r>
              <a:rPr lang="hu-HU" dirty="0" smtClean="0"/>
              <a:t>Negyedik szint</a:t>
            </a:r>
          </a:p>
          <a:p>
            <a:pPr marL="760413" marR="0" lvl="4" indent="-252413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Char char="n"/>
              <a:tabLst/>
              <a:defRPr/>
            </a:pPr>
            <a:r>
              <a:rPr lang="hu-HU" dirty="0" smtClean="0"/>
              <a:t>Ötödik szint</a:t>
            </a:r>
          </a:p>
        </p:txBody>
      </p:sp>
      <p:sp>
        <p:nvSpPr>
          <p:cNvPr id="12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573618" y="1031842"/>
            <a:ext cx="4570383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0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4572000" cy="45180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229757077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16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JOBB FENT 1 X 1/4es grafikon + BAL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0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3" name="Szöveg helye 4"/>
          <p:cNvSpPr>
            <a:spLocks noGrp="1"/>
          </p:cNvSpPr>
          <p:nvPr>
            <p:ph type="body" sz="quarter" idx="23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4809600" y="1285874"/>
            <a:ext cx="4057200" cy="22608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16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4809600" y="3546002"/>
            <a:ext cx="4057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17" name="Tartalom helye 4"/>
          <p:cNvSpPr>
            <a:spLocks noGrp="1"/>
          </p:cNvSpPr>
          <p:nvPr>
            <p:ph sz="quarter" idx="12" hasCustomPrompt="1"/>
          </p:nvPr>
        </p:nvSpPr>
        <p:spPr>
          <a:xfrm>
            <a:off x="4572000" y="3914301"/>
            <a:ext cx="4572000" cy="1638000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/>
            </a:lvl1pPr>
            <a:lvl5pPr marL="50800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lvl5pPr>
          </a:lstStyle>
          <a:p>
            <a:pPr lvl="0"/>
            <a:r>
              <a:rPr lang="hu-HU" dirty="0" smtClean="0"/>
              <a:t>Első szint</a:t>
            </a:r>
          </a:p>
          <a:p>
            <a:pPr lvl="1"/>
            <a:r>
              <a:rPr lang="hu-HU" dirty="0" smtClean="0"/>
              <a:t>Második szint</a:t>
            </a:r>
          </a:p>
          <a:p>
            <a:pPr lvl="2"/>
            <a:r>
              <a:rPr lang="hu-HU" dirty="0" smtClean="0"/>
              <a:t>Harmadik szint</a:t>
            </a:r>
          </a:p>
          <a:p>
            <a:pPr lvl="3"/>
            <a:r>
              <a:rPr lang="hu-HU" dirty="0" smtClean="0"/>
              <a:t>Negyedik szint</a:t>
            </a:r>
          </a:p>
          <a:p>
            <a:pPr marL="760413" marR="0" lvl="4" indent="-252413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Char char="n"/>
              <a:tabLst/>
              <a:defRPr/>
            </a:pPr>
            <a:r>
              <a:rPr lang="hu-HU" dirty="0" smtClean="0"/>
              <a:t>Ötödik szint</a:t>
            </a:r>
          </a:p>
        </p:txBody>
      </p:sp>
      <p:sp>
        <p:nvSpPr>
          <p:cNvPr id="18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573618" y="1031842"/>
            <a:ext cx="4570383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9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4572000" cy="45180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392929734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16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JOBB LENT 1 X 1/4es grafikon + BAL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4809600" y="3502800"/>
            <a:ext cx="4057200" cy="20484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 dirty="0"/>
          </a:p>
        </p:txBody>
      </p:sp>
      <p:sp>
        <p:nvSpPr>
          <p:cNvPr id="11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9144000" cy="22572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22" hasCustomPrompt="1"/>
          </p:nvPr>
        </p:nvSpPr>
        <p:spPr>
          <a:xfrm>
            <a:off x="4809600" y="5570539"/>
            <a:ext cx="4057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12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573618" y="3290400"/>
            <a:ext cx="4570383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5" name="Content Placeholder 6"/>
          <p:cNvSpPr>
            <a:spLocks noGrp="1"/>
          </p:cNvSpPr>
          <p:nvPr>
            <p:ph sz="quarter" idx="23" hasCustomPrompt="1"/>
          </p:nvPr>
        </p:nvSpPr>
        <p:spPr>
          <a:xfrm>
            <a:off x="0" y="3290400"/>
            <a:ext cx="4572000" cy="22608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420997915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16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JOBB LENT 1 X 1/4es grafikon + BAL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3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21" name="Diagram helye 4"/>
          <p:cNvSpPr>
            <a:spLocks noGrp="1"/>
          </p:cNvSpPr>
          <p:nvPr>
            <p:ph type="chart" sz="quarter" idx="21"/>
          </p:nvPr>
        </p:nvSpPr>
        <p:spPr>
          <a:xfrm>
            <a:off x="4809600" y="3502800"/>
            <a:ext cx="4057200" cy="20484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 dirty="0"/>
          </a:p>
        </p:txBody>
      </p:sp>
      <p:sp>
        <p:nvSpPr>
          <p:cNvPr id="22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9144000" cy="22572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23" name="Text Placeholder 9"/>
          <p:cNvSpPr>
            <a:spLocks noGrp="1"/>
          </p:cNvSpPr>
          <p:nvPr>
            <p:ph type="body" sz="quarter" idx="22" hasCustomPrompt="1"/>
          </p:nvPr>
        </p:nvSpPr>
        <p:spPr>
          <a:xfrm>
            <a:off x="4809600" y="5570539"/>
            <a:ext cx="4057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24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573618" y="3290400"/>
            <a:ext cx="4570383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5" name="Content Placeholder 6"/>
          <p:cNvSpPr>
            <a:spLocks noGrp="1"/>
          </p:cNvSpPr>
          <p:nvPr>
            <p:ph sz="quarter" idx="23" hasCustomPrompt="1"/>
          </p:nvPr>
        </p:nvSpPr>
        <p:spPr>
          <a:xfrm>
            <a:off x="0" y="3290400"/>
            <a:ext cx="4572000" cy="22608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9" name="Szöveg helye 4"/>
          <p:cNvSpPr>
            <a:spLocks noGrp="1"/>
          </p:cNvSpPr>
          <p:nvPr>
            <p:ph type="body" sz="quarter" idx="24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414748383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16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ALRA LENT 1 X 1/4es grafikon + JOBB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3502800"/>
            <a:ext cx="4294800" cy="20484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22" hasCustomPrompt="1"/>
          </p:nvPr>
        </p:nvSpPr>
        <p:spPr>
          <a:xfrm>
            <a:off x="277200" y="5570539"/>
            <a:ext cx="429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13" name="Content Placeholder 6"/>
          <p:cNvSpPr>
            <a:spLocks noGrp="1"/>
          </p:cNvSpPr>
          <p:nvPr>
            <p:ph sz="quarter" idx="23" hasCustomPrompt="1"/>
          </p:nvPr>
        </p:nvSpPr>
        <p:spPr>
          <a:xfrm>
            <a:off x="4572000" y="3290400"/>
            <a:ext cx="4572000" cy="22608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3290400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  <p:sp>
        <p:nvSpPr>
          <p:cNvPr id="15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9144000" cy="22572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279513870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16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BALRA LENT 1 X 1/4es grafikon + JOBB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9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4" name="Szöveg helye 4"/>
          <p:cNvSpPr>
            <a:spLocks noGrp="1"/>
          </p:cNvSpPr>
          <p:nvPr>
            <p:ph type="body" sz="quarter" idx="24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21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3502800"/>
            <a:ext cx="4294800" cy="20484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2" name="Text Placeholder 9"/>
          <p:cNvSpPr>
            <a:spLocks noGrp="1"/>
          </p:cNvSpPr>
          <p:nvPr>
            <p:ph type="body" sz="quarter" idx="22" hasCustomPrompt="1"/>
          </p:nvPr>
        </p:nvSpPr>
        <p:spPr>
          <a:xfrm>
            <a:off x="277200" y="5570539"/>
            <a:ext cx="429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23" name="Content Placeholder 6"/>
          <p:cNvSpPr>
            <a:spLocks noGrp="1"/>
          </p:cNvSpPr>
          <p:nvPr>
            <p:ph sz="quarter" idx="23" hasCustomPrompt="1"/>
          </p:nvPr>
        </p:nvSpPr>
        <p:spPr>
          <a:xfrm>
            <a:off x="4572000" y="3290400"/>
            <a:ext cx="4572000" cy="22608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2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3290400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  <p:sp>
        <p:nvSpPr>
          <p:cNvPr id="25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9144000" cy="22572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116844633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16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10B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solidFill>
            <a:schemeClr val="bg1">
              <a:lumMod val="85000"/>
            </a:schemeClr>
          </a:solidFill>
          <a:ln w="177800">
            <a:solidFill>
              <a:srgbClr val="F1002B"/>
            </a:solidFill>
          </a:ln>
        </p:spPr>
        <p:txBody>
          <a:bodyPr vert="horz" lIns="252000" tIns="0" rIns="277200" bIns="0" rtlCol="0" anchor="ctr" anchorCtr="0">
            <a:noAutofit/>
          </a:bodyPr>
          <a:lstStyle>
            <a:lvl1pPr>
              <a:defRPr lang="en-AU" sz="4800" b="1" baseline="0" dirty="0"/>
            </a:lvl1pPr>
          </a:lstStyle>
          <a:p>
            <a:pPr lvl="0"/>
            <a:r>
              <a:rPr lang="hu-HU" smtClean="0"/>
              <a:t>1 DIAGRAM/ OLDAL</a:t>
            </a:r>
            <a:br>
              <a:rPr lang="hu-HU" smtClean="0"/>
            </a:br>
            <a:r>
              <a:rPr lang="hu-HU" smtClean="0"/>
              <a:t>SZÜRKE SÁVVAL</a:t>
            </a:r>
            <a:endParaRPr lang="en-AU" dirty="0"/>
          </a:p>
        </p:txBody>
      </p:sp>
      <p:sp>
        <p:nvSpPr>
          <p:cNvPr id="4" name="Téglalap 3"/>
          <p:cNvSpPr>
            <a:spLocks noChangeAspect="1"/>
          </p:cNvSpPr>
          <p:nvPr userDrawn="1"/>
        </p:nvSpPr>
        <p:spPr>
          <a:xfrm>
            <a:off x="284400" y="3159015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prstClr val="white"/>
              </a:solidFill>
            </a:endParaRPr>
          </a:p>
        </p:txBody>
      </p:sp>
      <p:graphicFrame>
        <p:nvGraphicFramePr>
          <p:cNvPr id="5" name="Diagram 4"/>
          <p:cNvGraphicFramePr/>
          <p:nvPr userDrawn="1">
            <p:extLst>
              <p:ext uri="{D42A27DB-BD31-4B8C-83A1-F6EECF244321}">
                <p14:modId xmlns:p14="http://schemas.microsoft.com/office/powerpoint/2010/main" val="275961437"/>
              </p:ext>
            </p:extLst>
          </p:nvPr>
        </p:nvGraphicFramePr>
        <p:xfrm>
          <a:off x="265113" y="4241800"/>
          <a:ext cx="4568825" cy="15827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  <p:extLst>
      <p:ext uri="{BB962C8B-B14F-4D97-AF65-F5344CB8AC3E}">
        <p14:creationId xmlns:p14="http://schemas.microsoft.com/office/powerpoint/2010/main" val="19422043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16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ÉSZOLDALAS GRAFIKON szöveg SZÜRKE SÁV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88"/>
          <p:cNvSpPr/>
          <p:nvPr userDrawn="1"/>
        </p:nvSpPr>
        <p:spPr>
          <a:xfrm>
            <a:off x="277200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85896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88668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  <p:sp>
        <p:nvSpPr>
          <p:cNvPr id="12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413253377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16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EGÉSZOLDALAS GRAFIKON szöveg SZÜRKE SÁV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8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1" name="Szöveg helye 4"/>
          <p:cNvSpPr>
            <a:spLocks noGrp="1"/>
          </p:cNvSpPr>
          <p:nvPr>
            <p:ph type="body" sz="quarter" idx="22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2" name="Rectangle 88"/>
          <p:cNvSpPr/>
          <p:nvPr userDrawn="1"/>
        </p:nvSpPr>
        <p:spPr>
          <a:xfrm>
            <a:off x="277200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13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85896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15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88668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  <p:sp>
        <p:nvSpPr>
          <p:cNvPr id="16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634171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16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AL 1 grafikon + JOBB szöveg SZÜRKE SÁV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88"/>
          <p:cNvSpPr/>
          <p:nvPr userDrawn="1"/>
        </p:nvSpPr>
        <p:spPr>
          <a:xfrm>
            <a:off x="277200" y="5064973"/>
            <a:ext cx="40428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40428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1" name="Content Placeholder 6"/>
          <p:cNvSpPr>
            <a:spLocks noGrp="1"/>
          </p:cNvSpPr>
          <p:nvPr>
            <p:ph sz="quarter" idx="12" hasCustomPrompt="1"/>
          </p:nvPr>
        </p:nvSpPr>
        <p:spPr>
          <a:xfrm>
            <a:off x="4573617" y="1031840"/>
            <a:ext cx="4572000" cy="45180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58126927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JOBB LENT 1 X 1/4es grafikon + BAL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3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21" name="Diagram helye 4"/>
          <p:cNvSpPr>
            <a:spLocks noGrp="1"/>
          </p:cNvSpPr>
          <p:nvPr>
            <p:ph type="chart" sz="quarter" idx="21"/>
          </p:nvPr>
        </p:nvSpPr>
        <p:spPr>
          <a:xfrm>
            <a:off x="4809600" y="3502800"/>
            <a:ext cx="4057200" cy="20484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 dirty="0"/>
          </a:p>
        </p:txBody>
      </p:sp>
      <p:sp>
        <p:nvSpPr>
          <p:cNvPr id="22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9144000" cy="22572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23" name="Text Placeholder 9"/>
          <p:cNvSpPr>
            <a:spLocks noGrp="1"/>
          </p:cNvSpPr>
          <p:nvPr>
            <p:ph type="body" sz="quarter" idx="22" hasCustomPrompt="1"/>
          </p:nvPr>
        </p:nvSpPr>
        <p:spPr>
          <a:xfrm>
            <a:off x="4809600" y="5570539"/>
            <a:ext cx="4057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24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573618" y="3290400"/>
            <a:ext cx="4570383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5" name="Content Placeholder 6"/>
          <p:cNvSpPr>
            <a:spLocks noGrp="1"/>
          </p:cNvSpPr>
          <p:nvPr>
            <p:ph sz="quarter" idx="23" hasCustomPrompt="1"/>
          </p:nvPr>
        </p:nvSpPr>
        <p:spPr>
          <a:xfrm>
            <a:off x="0" y="3290400"/>
            <a:ext cx="4572000" cy="22608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9" name="Szöveg helye 4"/>
          <p:cNvSpPr>
            <a:spLocks noGrp="1"/>
          </p:cNvSpPr>
          <p:nvPr>
            <p:ph type="body" sz="quarter" idx="24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104767603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17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BAL 1 grafikon + JOBB szöveg SZÜRKE SÁV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8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1" name="Szöveg helye 4"/>
          <p:cNvSpPr>
            <a:spLocks noGrp="1"/>
          </p:cNvSpPr>
          <p:nvPr>
            <p:ph type="body" sz="quarter" idx="22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6" name="Rectangle 88"/>
          <p:cNvSpPr/>
          <p:nvPr userDrawn="1"/>
        </p:nvSpPr>
        <p:spPr>
          <a:xfrm>
            <a:off x="277200" y="5064973"/>
            <a:ext cx="40428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17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40428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18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9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0" name="Content Placeholder 6"/>
          <p:cNvSpPr>
            <a:spLocks noGrp="1"/>
          </p:cNvSpPr>
          <p:nvPr>
            <p:ph sz="quarter" idx="12" hasCustomPrompt="1"/>
          </p:nvPr>
        </p:nvSpPr>
        <p:spPr>
          <a:xfrm>
            <a:off x="4573617" y="1031840"/>
            <a:ext cx="4572000" cy="45180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218733470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17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BAL 1 grafikon + JOBB JELMAGYARÁZAT (táblaforma) SZÜRKE SÁV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88"/>
          <p:cNvSpPr/>
          <p:nvPr userDrawn="1"/>
        </p:nvSpPr>
        <p:spPr>
          <a:xfrm>
            <a:off x="277200" y="5064973"/>
            <a:ext cx="40428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40428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3" name="Táblázat helye 5"/>
          <p:cNvSpPr>
            <a:spLocks noGrp="1"/>
          </p:cNvSpPr>
          <p:nvPr>
            <p:ph type="tbl" sz="quarter" idx="24"/>
          </p:nvPr>
        </p:nvSpPr>
        <p:spPr>
          <a:xfrm>
            <a:off x="4571999" y="1285200"/>
            <a:ext cx="4294800" cy="3780000"/>
          </a:xfrm>
          <a:prstGeom prst="rect">
            <a:avLst/>
          </a:prstGeom>
        </p:spPr>
        <p:txBody>
          <a:bodyPr lIns="0" tIns="0" rIns="0" bIns="0"/>
          <a:lstStyle>
            <a:lvl1pPr>
              <a:defRPr sz="1000"/>
            </a:lvl1pPr>
          </a:lstStyle>
          <a:p>
            <a:r>
              <a:rPr lang="hu-HU" smtClean="0"/>
              <a:t>Táblázat beszúrásához kattintson az ikonra</a:t>
            </a:r>
            <a:endParaRPr lang="hu-HU"/>
          </a:p>
        </p:txBody>
      </p:sp>
    </p:spTree>
    <p:extLst>
      <p:ext uri="{BB962C8B-B14F-4D97-AF65-F5344CB8AC3E}">
        <p14:creationId xmlns:p14="http://schemas.microsoft.com/office/powerpoint/2010/main" val="245726575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17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BAL 1 grafikon + JOBB JELMAGYARÁZAT (táblaforma) SZÜRKE SÁV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88"/>
          <p:cNvSpPr/>
          <p:nvPr userDrawn="1"/>
        </p:nvSpPr>
        <p:spPr>
          <a:xfrm>
            <a:off x="277200" y="5064973"/>
            <a:ext cx="40428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40428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1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3" name="Szöveg helye 4"/>
          <p:cNvSpPr>
            <a:spLocks noGrp="1"/>
          </p:cNvSpPr>
          <p:nvPr>
            <p:ph type="body" sz="quarter" idx="22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5" name="Táblázat helye 5"/>
          <p:cNvSpPr>
            <a:spLocks noGrp="1"/>
          </p:cNvSpPr>
          <p:nvPr>
            <p:ph type="tbl" sz="quarter" idx="24"/>
          </p:nvPr>
        </p:nvSpPr>
        <p:spPr>
          <a:xfrm>
            <a:off x="4571999" y="1285200"/>
            <a:ext cx="4294800" cy="3780000"/>
          </a:xfrm>
          <a:prstGeom prst="rect">
            <a:avLst/>
          </a:prstGeom>
        </p:spPr>
        <p:txBody>
          <a:bodyPr lIns="0" tIns="0" rIns="0" bIns="0"/>
          <a:lstStyle>
            <a:lvl1pPr>
              <a:defRPr sz="1000"/>
            </a:lvl1pPr>
          </a:lstStyle>
          <a:p>
            <a:r>
              <a:rPr lang="hu-HU" smtClean="0"/>
              <a:t>Táblázat beszúrásához kattintson az ikonra</a:t>
            </a:r>
            <a:endParaRPr lang="hu-HU"/>
          </a:p>
        </p:txBody>
      </p:sp>
    </p:spTree>
    <p:extLst>
      <p:ext uri="{BB962C8B-B14F-4D97-AF65-F5344CB8AC3E}">
        <p14:creationId xmlns:p14="http://schemas.microsoft.com/office/powerpoint/2010/main" val="148084370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17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JOBB 1 grafikon + BAL szöveg SZÜRKE SÁV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88"/>
          <p:cNvSpPr/>
          <p:nvPr userDrawn="1"/>
        </p:nvSpPr>
        <p:spPr>
          <a:xfrm>
            <a:off x="4809600" y="5064973"/>
            <a:ext cx="40572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1" name="Diagram helye 4"/>
          <p:cNvSpPr>
            <a:spLocks noGrp="1"/>
          </p:cNvSpPr>
          <p:nvPr>
            <p:ph type="chart" sz="quarter" idx="21"/>
          </p:nvPr>
        </p:nvSpPr>
        <p:spPr>
          <a:xfrm>
            <a:off x="4809600" y="1283547"/>
            <a:ext cx="40572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12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573618" y="1031842"/>
            <a:ext cx="4570383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4809600" y="5570539"/>
            <a:ext cx="4057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3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4572000" cy="45180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368529048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17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JOBB 1 grafikon + BAL szöveg SZÜRKE SÁV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3" name="Szöveg helye 4"/>
          <p:cNvSpPr>
            <a:spLocks noGrp="1"/>
          </p:cNvSpPr>
          <p:nvPr>
            <p:ph type="body" sz="quarter" idx="22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5" name="Rectangle 88"/>
          <p:cNvSpPr/>
          <p:nvPr userDrawn="1"/>
        </p:nvSpPr>
        <p:spPr>
          <a:xfrm>
            <a:off x="4809600" y="5064973"/>
            <a:ext cx="40572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16" name="Diagram helye 4"/>
          <p:cNvSpPr>
            <a:spLocks noGrp="1"/>
          </p:cNvSpPr>
          <p:nvPr>
            <p:ph type="chart" sz="quarter" idx="21"/>
          </p:nvPr>
        </p:nvSpPr>
        <p:spPr>
          <a:xfrm>
            <a:off x="4809600" y="1283547"/>
            <a:ext cx="40572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17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4809600" y="5570539"/>
            <a:ext cx="4057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8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4572000" cy="45180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27035741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17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10C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noFill/>
          <a:ln w="177800">
            <a:solidFill>
              <a:srgbClr val="F1002B"/>
            </a:solidFill>
          </a:ln>
        </p:spPr>
        <p:txBody>
          <a:bodyPr vert="horz" lIns="252000" tIns="0" rIns="277200" bIns="0" rtlCol="0" anchor="ctr" anchorCtr="0">
            <a:noAutofit/>
          </a:bodyPr>
          <a:lstStyle>
            <a:lvl1pPr>
              <a:defRPr lang="en-AU" sz="4800" b="1" baseline="0" dirty="0"/>
            </a:lvl1pPr>
          </a:lstStyle>
          <a:p>
            <a:pPr lvl="0"/>
            <a:r>
              <a:rPr lang="hu-HU" smtClean="0"/>
              <a:t>2 DIAGRAM/ OLDAL</a:t>
            </a:r>
            <a:endParaRPr lang="en-AU" dirty="0"/>
          </a:p>
        </p:txBody>
      </p:sp>
      <p:sp>
        <p:nvSpPr>
          <p:cNvPr id="5" name="Téglalap 4"/>
          <p:cNvSpPr>
            <a:spLocks noChangeAspect="1"/>
          </p:cNvSpPr>
          <p:nvPr userDrawn="1"/>
        </p:nvSpPr>
        <p:spPr>
          <a:xfrm>
            <a:off x="284400" y="3159015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prstClr val="white"/>
              </a:solidFill>
            </a:endParaRPr>
          </a:p>
        </p:txBody>
      </p:sp>
      <p:sp>
        <p:nvSpPr>
          <p:cNvPr id="7" name="Téglalap 6"/>
          <p:cNvSpPr>
            <a:spLocks noChangeAspect="1"/>
          </p:cNvSpPr>
          <p:nvPr userDrawn="1"/>
        </p:nvSpPr>
        <p:spPr>
          <a:xfrm>
            <a:off x="845790" y="3159015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prstClr val="white"/>
              </a:solidFill>
            </a:endParaRPr>
          </a:p>
        </p:txBody>
      </p:sp>
      <p:graphicFrame>
        <p:nvGraphicFramePr>
          <p:cNvPr id="8" name="Diagram 7"/>
          <p:cNvGraphicFramePr/>
          <p:nvPr userDrawn="1">
            <p:extLst>
              <p:ext uri="{D42A27DB-BD31-4B8C-83A1-F6EECF244321}">
                <p14:modId xmlns:p14="http://schemas.microsoft.com/office/powerpoint/2010/main" val="910857411"/>
              </p:ext>
            </p:extLst>
          </p:nvPr>
        </p:nvGraphicFramePr>
        <p:xfrm>
          <a:off x="265113" y="4241800"/>
          <a:ext cx="4568825" cy="15827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9" name="Diagram 8"/>
          <p:cNvGraphicFramePr/>
          <p:nvPr userDrawn="1">
            <p:extLst>
              <p:ext uri="{D42A27DB-BD31-4B8C-83A1-F6EECF244321}">
                <p14:modId xmlns:p14="http://schemas.microsoft.com/office/powerpoint/2010/main" val="3696169284"/>
              </p:ext>
            </p:extLst>
          </p:nvPr>
        </p:nvGraphicFramePr>
        <p:xfrm>
          <a:off x="2287587" y="4241800"/>
          <a:ext cx="4568825" cy="15827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</p:spTree>
    <p:extLst>
      <p:ext uri="{BB962C8B-B14F-4D97-AF65-F5344CB8AC3E}">
        <p14:creationId xmlns:p14="http://schemas.microsoft.com/office/powerpoint/2010/main" val="366433900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17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 GRAFIKON egymás MELLETT - ninc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5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4809600" y="5570539"/>
            <a:ext cx="4042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1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40428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 dirty="0"/>
          </a:p>
        </p:txBody>
      </p:sp>
      <p:sp>
        <p:nvSpPr>
          <p:cNvPr id="13" name="Diagram helye 4"/>
          <p:cNvSpPr>
            <a:spLocks noGrp="1"/>
          </p:cNvSpPr>
          <p:nvPr>
            <p:ph type="chart" sz="quarter" idx="24"/>
          </p:nvPr>
        </p:nvSpPr>
        <p:spPr>
          <a:xfrm>
            <a:off x="4809600" y="1283547"/>
            <a:ext cx="40572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6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573618" y="1031842"/>
            <a:ext cx="4570383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07411081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17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2 GRAFIKON egymás MELLETT - ninc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3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17" name="Szöveg helye 4"/>
          <p:cNvSpPr>
            <a:spLocks noGrp="1"/>
          </p:cNvSpPr>
          <p:nvPr>
            <p:ph type="body" sz="quarter" idx="24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20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1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4809600" y="5570539"/>
            <a:ext cx="4042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3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40428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 dirty="0"/>
          </a:p>
        </p:txBody>
      </p:sp>
      <p:sp>
        <p:nvSpPr>
          <p:cNvPr id="24" name="Diagram helye 4"/>
          <p:cNvSpPr>
            <a:spLocks noGrp="1"/>
          </p:cNvSpPr>
          <p:nvPr>
            <p:ph type="chart" sz="quarter" idx="25"/>
          </p:nvPr>
        </p:nvSpPr>
        <p:spPr>
          <a:xfrm>
            <a:off x="4809600" y="1283547"/>
            <a:ext cx="40572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19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2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573618" y="1031842"/>
            <a:ext cx="4570383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04326690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17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 GRAFIKON egymás MELLETT KÖZÖS jelmagyarázattal - ninc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85896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 dirty="0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5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4809600" y="5570539"/>
            <a:ext cx="4042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3" name="Diagram helye 4"/>
          <p:cNvSpPr>
            <a:spLocks noGrp="1"/>
          </p:cNvSpPr>
          <p:nvPr>
            <p:ph type="chart" sz="quarter" idx="24"/>
          </p:nvPr>
        </p:nvSpPr>
        <p:spPr>
          <a:xfrm>
            <a:off x="4809600" y="1283547"/>
            <a:ext cx="40572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6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573618" y="1031842"/>
            <a:ext cx="4570383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98827801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17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2 GRAFIKON egymás MELLETT KÖZÖS jelmagyarázattal - ninc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85896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5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4809600" y="5570539"/>
            <a:ext cx="4042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3" name="Diagram helye 4"/>
          <p:cNvSpPr>
            <a:spLocks noGrp="1"/>
          </p:cNvSpPr>
          <p:nvPr>
            <p:ph type="chart" sz="quarter" idx="24"/>
          </p:nvPr>
        </p:nvSpPr>
        <p:spPr>
          <a:xfrm>
            <a:off x="4809600" y="1283547"/>
            <a:ext cx="40572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6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573618" y="1031842"/>
            <a:ext cx="4570383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0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12" name="Szöveg helye 4"/>
          <p:cNvSpPr>
            <a:spLocks noGrp="1"/>
          </p:cNvSpPr>
          <p:nvPr>
            <p:ph type="body" sz="quarter" idx="25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309464087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ALRA LENT 1 X 1/4es grafikon + JOBB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3502800"/>
            <a:ext cx="4294800" cy="20484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22" hasCustomPrompt="1"/>
          </p:nvPr>
        </p:nvSpPr>
        <p:spPr>
          <a:xfrm>
            <a:off x="277200" y="5570539"/>
            <a:ext cx="429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13" name="Content Placeholder 6"/>
          <p:cNvSpPr>
            <a:spLocks noGrp="1"/>
          </p:cNvSpPr>
          <p:nvPr>
            <p:ph sz="quarter" idx="23" hasCustomPrompt="1"/>
          </p:nvPr>
        </p:nvSpPr>
        <p:spPr>
          <a:xfrm>
            <a:off x="4572000" y="3290400"/>
            <a:ext cx="4572000" cy="22608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3290400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  <p:sp>
        <p:nvSpPr>
          <p:cNvPr id="15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9144000" cy="22572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289473462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18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 GRAFIKON egymás ALATT - szöveg nélkü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8589600" cy="2005200"/>
          </a:xfrm>
          <a:prstGeom prst="rect">
            <a:avLst/>
          </a:prstGeom>
          <a:solidFill>
            <a:srgbClr val="F1002B">
              <a:alpha val="10000"/>
            </a:srgbClr>
          </a:solidFill>
          <a:ln w="279400">
            <a:solidFill>
              <a:schemeClr val="bg1">
                <a:alpha val="50000"/>
              </a:schemeClr>
            </a:solidFill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88668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3171602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8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77200" y="3546000"/>
            <a:ext cx="8589600" cy="2005200"/>
          </a:xfrm>
          <a:prstGeom prst="rect">
            <a:avLst/>
          </a:prstGeom>
          <a:solidFill>
            <a:srgbClr val="F1002B">
              <a:alpha val="10000"/>
            </a:srgbClr>
          </a:solidFill>
          <a:ln w="279400">
            <a:solidFill>
              <a:schemeClr val="bg1">
                <a:alpha val="50000"/>
              </a:schemeClr>
            </a:solidFill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 dirty="0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0" y="3333600"/>
            <a:ext cx="88668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24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412031606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18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2 GRAFIKON egymás ALATT - szöveg nélkü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3" name="Szöveg helye 4"/>
          <p:cNvSpPr>
            <a:spLocks noGrp="1"/>
          </p:cNvSpPr>
          <p:nvPr>
            <p:ph type="body" sz="quarter" idx="25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8589600" cy="2005200"/>
          </a:xfrm>
          <a:prstGeom prst="rect">
            <a:avLst/>
          </a:prstGeom>
          <a:solidFill>
            <a:srgbClr val="F1002B">
              <a:alpha val="10000"/>
            </a:srgbClr>
          </a:solidFill>
          <a:ln w="279400">
            <a:solidFill>
              <a:schemeClr val="bg1">
                <a:alpha val="50000"/>
              </a:schemeClr>
            </a:solidFill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 dirty="0"/>
          </a:p>
        </p:txBody>
      </p:sp>
      <p:sp>
        <p:nvSpPr>
          <p:cNvPr id="16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88668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  <p:sp>
        <p:nvSpPr>
          <p:cNvPr id="17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3171602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8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77200" y="3546000"/>
            <a:ext cx="8589600" cy="2005200"/>
          </a:xfrm>
          <a:prstGeom prst="rect">
            <a:avLst/>
          </a:prstGeom>
          <a:solidFill>
            <a:srgbClr val="F1002B">
              <a:alpha val="10000"/>
            </a:srgbClr>
          </a:solidFill>
          <a:ln w="279400">
            <a:solidFill>
              <a:schemeClr val="bg1">
                <a:alpha val="50000"/>
              </a:schemeClr>
            </a:solidFill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 dirty="0"/>
          </a:p>
        </p:txBody>
      </p:sp>
      <p:sp>
        <p:nvSpPr>
          <p:cNvPr id="20" name="Text Placeholder 9"/>
          <p:cNvSpPr>
            <a:spLocks noGrp="1"/>
          </p:cNvSpPr>
          <p:nvPr>
            <p:ph type="body" sz="quarter" idx="24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1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0" y="3333600"/>
            <a:ext cx="88668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8938235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18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AL oldalt egymás ALATT 2 graf + JOBB oldalt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4042800" cy="2005200"/>
          </a:xfrm>
          <a:prstGeom prst="rect">
            <a:avLst/>
          </a:prstGeom>
          <a:solidFill>
            <a:srgbClr val="F1002B">
              <a:alpha val="10000"/>
            </a:srgbClr>
          </a:solidFill>
          <a:ln w="279400">
            <a:solidFill>
              <a:schemeClr val="bg1">
                <a:alpha val="50000"/>
              </a:schemeClr>
            </a:solidFill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3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77200" y="3546000"/>
            <a:ext cx="4042800" cy="2005200"/>
          </a:xfrm>
          <a:prstGeom prst="rect">
            <a:avLst/>
          </a:prstGeom>
          <a:solidFill>
            <a:srgbClr val="F1002B">
              <a:alpha val="10000"/>
            </a:srgbClr>
          </a:solidFill>
          <a:ln w="279400">
            <a:solidFill>
              <a:schemeClr val="bg1">
                <a:alpha val="50000"/>
              </a:schemeClr>
            </a:solidFill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19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1285200" y="3171602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2" name="Content Placeholder 6"/>
          <p:cNvSpPr>
            <a:spLocks noGrp="1"/>
          </p:cNvSpPr>
          <p:nvPr>
            <p:ph sz="quarter" idx="12" hasCustomPrompt="1"/>
          </p:nvPr>
        </p:nvSpPr>
        <p:spPr>
          <a:xfrm>
            <a:off x="4573617" y="1031840"/>
            <a:ext cx="4572000" cy="45180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7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0" y="3333600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720898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18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BAL oldalt egymás ALATT 2 graf + JOBB oldalt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0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1" name="Szöveg helye 4"/>
          <p:cNvSpPr>
            <a:spLocks noGrp="1"/>
          </p:cNvSpPr>
          <p:nvPr>
            <p:ph type="body" sz="quarter" idx="24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4042800" cy="2005200"/>
          </a:xfrm>
          <a:prstGeom prst="rect">
            <a:avLst/>
          </a:prstGeom>
          <a:solidFill>
            <a:srgbClr val="F1002B">
              <a:alpha val="10000"/>
            </a:srgbClr>
          </a:solidFill>
          <a:ln w="279400">
            <a:solidFill>
              <a:schemeClr val="bg1">
                <a:alpha val="50000"/>
              </a:schemeClr>
            </a:solidFill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 dirty="0"/>
          </a:p>
        </p:txBody>
      </p:sp>
      <p:sp>
        <p:nvSpPr>
          <p:cNvPr id="1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0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77200" y="3546000"/>
            <a:ext cx="4042800" cy="2005200"/>
          </a:xfrm>
          <a:prstGeom prst="rect">
            <a:avLst/>
          </a:prstGeom>
          <a:solidFill>
            <a:srgbClr val="F1002B">
              <a:alpha val="10000"/>
            </a:srgbClr>
          </a:solidFill>
          <a:ln w="279400">
            <a:solidFill>
              <a:schemeClr val="bg1">
                <a:alpha val="50000"/>
              </a:schemeClr>
            </a:solidFill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 dirty="0"/>
          </a:p>
        </p:txBody>
      </p:sp>
      <p:sp>
        <p:nvSpPr>
          <p:cNvPr id="22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1285200" y="3171602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3" name="Content Placeholder 6"/>
          <p:cNvSpPr>
            <a:spLocks noGrp="1"/>
          </p:cNvSpPr>
          <p:nvPr>
            <p:ph sz="quarter" idx="12" hasCustomPrompt="1"/>
          </p:nvPr>
        </p:nvSpPr>
        <p:spPr>
          <a:xfrm>
            <a:off x="4573617" y="1031840"/>
            <a:ext cx="4572000" cy="45180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6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4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0" y="3333600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72542238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18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AL oldalt egymás ALATT 2 graf + JOBB oldalt JELMAGYARÁZAT (táblaforma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4042800" cy="2005200"/>
          </a:xfrm>
          <a:prstGeom prst="rect">
            <a:avLst/>
          </a:prstGeom>
          <a:solidFill>
            <a:srgbClr val="F1002B">
              <a:alpha val="10000"/>
            </a:srgbClr>
          </a:solidFill>
          <a:ln w="279400">
            <a:solidFill>
              <a:schemeClr val="bg1">
                <a:alpha val="50000"/>
              </a:schemeClr>
            </a:solidFill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3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77200" y="3546000"/>
            <a:ext cx="4042800" cy="2005200"/>
          </a:xfrm>
          <a:prstGeom prst="rect">
            <a:avLst/>
          </a:prstGeom>
          <a:solidFill>
            <a:srgbClr val="F1002B">
              <a:alpha val="10000"/>
            </a:srgbClr>
          </a:solidFill>
          <a:ln w="279400">
            <a:solidFill>
              <a:schemeClr val="bg1">
                <a:alpha val="50000"/>
              </a:schemeClr>
            </a:solidFill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19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1285200" y="3171602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7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0" y="3333600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1" name="Táblázat helye 5"/>
          <p:cNvSpPr>
            <a:spLocks noGrp="1"/>
          </p:cNvSpPr>
          <p:nvPr>
            <p:ph type="tbl" sz="quarter" idx="24"/>
          </p:nvPr>
        </p:nvSpPr>
        <p:spPr>
          <a:xfrm>
            <a:off x="4571999" y="1285200"/>
            <a:ext cx="4294800" cy="4266000"/>
          </a:xfrm>
          <a:prstGeom prst="rect">
            <a:avLst/>
          </a:prstGeom>
        </p:spPr>
        <p:txBody>
          <a:bodyPr lIns="0" tIns="0" rIns="0" bIns="0"/>
          <a:lstStyle>
            <a:lvl1pPr>
              <a:defRPr sz="1000"/>
            </a:lvl1pPr>
          </a:lstStyle>
          <a:p>
            <a:r>
              <a:rPr lang="hu-HU" smtClean="0"/>
              <a:t>Táblázat beszúrásához kattintson az ikonra</a:t>
            </a:r>
            <a:endParaRPr lang="hu-HU"/>
          </a:p>
        </p:txBody>
      </p:sp>
    </p:spTree>
    <p:extLst>
      <p:ext uri="{BB962C8B-B14F-4D97-AF65-F5344CB8AC3E}">
        <p14:creationId xmlns:p14="http://schemas.microsoft.com/office/powerpoint/2010/main" val="82374469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18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BAL oldalt egymás ALATT 2 graf + JOBB oldalt JELMAGYARÁZAT (táblaforma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4042800" cy="2005200"/>
          </a:xfrm>
          <a:prstGeom prst="rect">
            <a:avLst/>
          </a:prstGeom>
          <a:solidFill>
            <a:srgbClr val="F1002B">
              <a:alpha val="10000"/>
            </a:srgbClr>
          </a:solidFill>
          <a:ln w="279400">
            <a:solidFill>
              <a:schemeClr val="bg1">
                <a:alpha val="50000"/>
              </a:schemeClr>
            </a:solidFill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3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77200" y="3546000"/>
            <a:ext cx="4042800" cy="2005200"/>
          </a:xfrm>
          <a:prstGeom prst="rect">
            <a:avLst/>
          </a:prstGeom>
          <a:solidFill>
            <a:srgbClr val="F1002B">
              <a:alpha val="10000"/>
            </a:srgbClr>
          </a:solidFill>
          <a:ln w="279400">
            <a:solidFill>
              <a:schemeClr val="bg1">
                <a:alpha val="50000"/>
              </a:schemeClr>
            </a:solidFill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19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1285200" y="3171602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7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0" y="3333600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5" name="Szöveg helye 4"/>
          <p:cNvSpPr>
            <a:spLocks noGrp="1"/>
          </p:cNvSpPr>
          <p:nvPr>
            <p:ph type="body" sz="quarter" idx="26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6" name="Táblázat helye 5"/>
          <p:cNvSpPr>
            <a:spLocks noGrp="1"/>
          </p:cNvSpPr>
          <p:nvPr>
            <p:ph type="tbl" sz="quarter" idx="24"/>
          </p:nvPr>
        </p:nvSpPr>
        <p:spPr>
          <a:xfrm>
            <a:off x="4571999" y="1285200"/>
            <a:ext cx="4294800" cy="4266000"/>
          </a:xfrm>
          <a:prstGeom prst="rect">
            <a:avLst/>
          </a:prstGeom>
        </p:spPr>
        <p:txBody>
          <a:bodyPr lIns="0" tIns="0" rIns="0" bIns="0"/>
          <a:lstStyle>
            <a:lvl1pPr>
              <a:defRPr sz="1000"/>
            </a:lvl1pPr>
          </a:lstStyle>
          <a:p>
            <a:r>
              <a:rPr lang="hu-HU" smtClean="0"/>
              <a:t>Táblázat beszúrásához kattintson az ikonra</a:t>
            </a:r>
            <a:endParaRPr lang="hu-HU"/>
          </a:p>
        </p:txBody>
      </p:sp>
    </p:spTree>
    <p:extLst>
      <p:ext uri="{BB962C8B-B14F-4D97-AF65-F5344CB8AC3E}">
        <p14:creationId xmlns:p14="http://schemas.microsoft.com/office/powerpoint/2010/main" val="15202144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18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JOBB oldalt egymás ALATT 2 graf + BAL oldalt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4809600" y="1285874"/>
            <a:ext cx="4057200" cy="2005200"/>
          </a:xfrm>
          <a:prstGeom prst="rect">
            <a:avLst/>
          </a:prstGeom>
          <a:solidFill>
            <a:srgbClr val="F1002B">
              <a:alpha val="10000"/>
            </a:srgbClr>
          </a:solidFill>
          <a:ln w="279400">
            <a:solidFill>
              <a:schemeClr val="bg1">
                <a:alpha val="50000"/>
              </a:schemeClr>
            </a:solidFill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4572000" y="1031842"/>
            <a:ext cx="4572000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3" name="Diagram helye 4"/>
          <p:cNvSpPr>
            <a:spLocks noGrp="1"/>
          </p:cNvSpPr>
          <p:nvPr>
            <p:ph type="chart" sz="quarter" idx="22"/>
          </p:nvPr>
        </p:nvSpPr>
        <p:spPr>
          <a:xfrm>
            <a:off x="4809600" y="3546000"/>
            <a:ext cx="4057200" cy="2005200"/>
          </a:xfrm>
          <a:prstGeom prst="rect">
            <a:avLst/>
          </a:prstGeom>
          <a:solidFill>
            <a:srgbClr val="F1002B">
              <a:alpha val="10000"/>
            </a:srgbClr>
          </a:solidFill>
          <a:ln w="279400">
            <a:solidFill>
              <a:schemeClr val="bg1">
                <a:alpha val="50000"/>
              </a:schemeClr>
            </a:solidFill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 dirty="0"/>
          </a:p>
        </p:txBody>
      </p:sp>
      <p:sp>
        <p:nvSpPr>
          <p:cNvPr id="17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4572000" y="3333600"/>
            <a:ext cx="4572000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4809600" y="5570539"/>
            <a:ext cx="4057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24" hasCustomPrompt="1"/>
          </p:nvPr>
        </p:nvSpPr>
        <p:spPr>
          <a:xfrm>
            <a:off x="4809600" y="3171602"/>
            <a:ext cx="4057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2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4572000" cy="45180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279727585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18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JOBB oldalt egymás ALATT 2 graf + BAL oldalt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5" name="Szöveg helye 4"/>
          <p:cNvSpPr>
            <a:spLocks noGrp="1"/>
          </p:cNvSpPr>
          <p:nvPr>
            <p:ph type="body" sz="quarter" idx="25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6" name="Diagram helye 4"/>
          <p:cNvSpPr>
            <a:spLocks noGrp="1"/>
          </p:cNvSpPr>
          <p:nvPr>
            <p:ph type="chart" sz="quarter" idx="21"/>
          </p:nvPr>
        </p:nvSpPr>
        <p:spPr>
          <a:xfrm>
            <a:off x="4809600" y="1285874"/>
            <a:ext cx="4057200" cy="2005200"/>
          </a:xfrm>
          <a:prstGeom prst="rect">
            <a:avLst/>
          </a:prstGeom>
          <a:solidFill>
            <a:srgbClr val="F1002B">
              <a:alpha val="10000"/>
            </a:srgbClr>
          </a:solidFill>
          <a:ln w="279400">
            <a:solidFill>
              <a:schemeClr val="bg1">
                <a:alpha val="50000"/>
              </a:schemeClr>
            </a:solidFill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18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4572000" y="1031842"/>
            <a:ext cx="4572000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9" name="Diagram helye 4"/>
          <p:cNvSpPr>
            <a:spLocks noGrp="1"/>
          </p:cNvSpPr>
          <p:nvPr>
            <p:ph type="chart" sz="quarter" idx="22"/>
          </p:nvPr>
        </p:nvSpPr>
        <p:spPr>
          <a:xfrm>
            <a:off x="4809600" y="3546000"/>
            <a:ext cx="4057200" cy="2005200"/>
          </a:xfrm>
          <a:prstGeom prst="rect">
            <a:avLst/>
          </a:prstGeom>
          <a:solidFill>
            <a:srgbClr val="F1002B">
              <a:alpha val="10000"/>
            </a:srgbClr>
          </a:solidFill>
          <a:ln w="279400">
            <a:solidFill>
              <a:schemeClr val="bg1">
                <a:alpha val="50000"/>
              </a:schemeClr>
            </a:solidFill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 dirty="0"/>
          </a:p>
        </p:txBody>
      </p:sp>
      <p:sp>
        <p:nvSpPr>
          <p:cNvPr id="20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4572000" y="3333600"/>
            <a:ext cx="4572000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  <p:sp>
        <p:nvSpPr>
          <p:cNvPr id="21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4809600" y="5570539"/>
            <a:ext cx="4057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2" name="Text Placeholder 9"/>
          <p:cNvSpPr>
            <a:spLocks noGrp="1"/>
          </p:cNvSpPr>
          <p:nvPr>
            <p:ph type="body" sz="quarter" idx="24" hasCustomPrompt="1"/>
          </p:nvPr>
        </p:nvSpPr>
        <p:spPr>
          <a:xfrm>
            <a:off x="4809600" y="3171602"/>
            <a:ext cx="4057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3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4572000" cy="45180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314764203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18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 1/4es GRAFIKON FENT + LENT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4809600" y="1285874"/>
            <a:ext cx="4057200" cy="22608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 dirty="0"/>
          </a:p>
        </p:txBody>
      </p:sp>
      <p:sp>
        <p:nvSpPr>
          <p:cNvPr id="12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573618" y="1031842"/>
            <a:ext cx="4570383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  <p:sp>
        <p:nvSpPr>
          <p:cNvPr id="10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77200" y="1285874"/>
            <a:ext cx="4042800" cy="22608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1285200" y="3171602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5" name="Text Placeholder 9"/>
          <p:cNvSpPr>
            <a:spLocks noGrp="1"/>
          </p:cNvSpPr>
          <p:nvPr>
            <p:ph type="body" sz="quarter" idx="24" hasCustomPrompt="1"/>
          </p:nvPr>
        </p:nvSpPr>
        <p:spPr>
          <a:xfrm>
            <a:off x="4809600" y="3171602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6" name="Tartalom helye 4"/>
          <p:cNvSpPr>
            <a:spLocks noGrp="1"/>
          </p:cNvSpPr>
          <p:nvPr>
            <p:ph sz="quarter" idx="12" hasCustomPrompt="1"/>
          </p:nvPr>
        </p:nvSpPr>
        <p:spPr>
          <a:xfrm>
            <a:off x="0" y="3546002"/>
            <a:ext cx="9144000" cy="2005200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/>
            </a:lvl1pPr>
            <a:lvl5pPr marL="50800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lvl5pPr>
          </a:lstStyle>
          <a:p>
            <a:pPr lvl="0"/>
            <a:r>
              <a:rPr lang="hu-HU" dirty="0" smtClean="0"/>
              <a:t>Első szint</a:t>
            </a:r>
          </a:p>
          <a:p>
            <a:pPr lvl="1"/>
            <a:r>
              <a:rPr lang="hu-HU" dirty="0" smtClean="0"/>
              <a:t>Második szint</a:t>
            </a:r>
          </a:p>
          <a:p>
            <a:pPr lvl="2"/>
            <a:r>
              <a:rPr lang="hu-HU" dirty="0" smtClean="0"/>
              <a:t>Harmadik szint</a:t>
            </a:r>
          </a:p>
          <a:p>
            <a:pPr lvl="3"/>
            <a:r>
              <a:rPr lang="hu-HU" dirty="0" smtClean="0"/>
              <a:t>Negyedik szint</a:t>
            </a:r>
          </a:p>
          <a:p>
            <a:pPr marL="760413" marR="0" lvl="4" indent="-252413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Char char="n"/>
              <a:tabLst/>
              <a:defRPr/>
            </a:pPr>
            <a:r>
              <a:rPr lang="hu-HU" dirty="0" smtClean="0"/>
              <a:t>Ötödik szint</a:t>
            </a:r>
          </a:p>
        </p:txBody>
      </p:sp>
      <p:sp>
        <p:nvSpPr>
          <p:cNvPr id="13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520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423911440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18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2 1/4es GRAFIKON FENT + LENT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1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7" name="Szöveg helye 4"/>
          <p:cNvSpPr>
            <a:spLocks noGrp="1"/>
          </p:cNvSpPr>
          <p:nvPr>
            <p:ph type="body" sz="quarter" idx="26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8" name="Diagram helye 4"/>
          <p:cNvSpPr>
            <a:spLocks noGrp="1"/>
          </p:cNvSpPr>
          <p:nvPr>
            <p:ph type="chart" sz="quarter" idx="21"/>
          </p:nvPr>
        </p:nvSpPr>
        <p:spPr>
          <a:xfrm>
            <a:off x="4809600" y="1285874"/>
            <a:ext cx="4057200" cy="22608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 dirty="0"/>
          </a:p>
        </p:txBody>
      </p:sp>
      <p:sp>
        <p:nvSpPr>
          <p:cNvPr id="19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573618" y="1031842"/>
            <a:ext cx="4570383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  <p:sp>
        <p:nvSpPr>
          <p:cNvPr id="20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77200" y="1285874"/>
            <a:ext cx="4042800" cy="22608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1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1285200" y="3171602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2" name="Text Placeholder 9"/>
          <p:cNvSpPr>
            <a:spLocks noGrp="1"/>
          </p:cNvSpPr>
          <p:nvPr>
            <p:ph type="body" sz="quarter" idx="24" hasCustomPrompt="1"/>
          </p:nvPr>
        </p:nvSpPr>
        <p:spPr>
          <a:xfrm>
            <a:off x="4809600" y="3171602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3" name="Tartalom helye 4"/>
          <p:cNvSpPr>
            <a:spLocks noGrp="1"/>
          </p:cNvSpPr>
          <p:nvPr>
            <p:ph sz="quarter" idx="12" hasCustomPrompt="1"/>
          </p:nvPr>
        </p:nvSpPr>
        <p:spPr>
          <a:xfrm>
            <a:off x="0" y="3546002"/>
            <a:ext cx="9144000" cy="2005200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/>
            </a:lvl1pPr>
            <a:lvl5pPr marL="50800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lvl5pPr>
          </a:lstStyle>
          <a:p>
            <a:pPr lvl="0"/>
            <a:r>
              <a:rPr lang="hu-HU" dirty="0" smtClean="0"/>
              <a:t>Első szint</a:t>
            </a:r>
          </a:p>
          <a:p>
            <a:pPr lvl="1"/>
            <a:r>
              <a:rPr lang="hu-HU" dirty="0" smtClean="0"/>
              <a:t>Második szint</a:t>
            </a:r>
          </a:p>
          <a:p>
            <a:pPr lvl="2"/>
            <a:r>
              <a:rPr lang="hu-HU" dirty="0" smtClean="0"/>
              <a:t>Harmadik szint</a:t>
            </a:r>
          </a:p>
          <a:p>
            <a:pPr lvl="3"/>
            <a:r>
              <a:rPr lang="hu-HU" dirty="0" smtClean="0"/>
              <a:t>Negyedik szint</a:t>
            </a:r>
          </a:p>
          <a:p>
            <a:pPr marL="760413" marR="0" lvl="4" indent="-252413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Char char="n"/>
              <a:tabLst/>
              <a:defRPr/>
            </a:pPr>
            <a:r>
              <a:rPr lang="hu-HU" dirty="0" smtClean="0"/>
              <a:t>Ötödik szint</a:t>
            </a:r>
          </a:p>
        </p:txBody>
      </p:sp>
      <p:sp>
        <p:nvSpPr>
          <p:cNvPr id="2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520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63698520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BALRA LENT 1 X 1/4es grafikon + JOBB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9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4" name="Szöveg helye 4"/>
          <p:cNvSpPr>
            <a:spLocks noGrp="1"/>
          </p:cNvSpPr>
          <p:nvPr>
            <p:ph type="body" sz="quarter" idx="24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21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3502800"/>
            <a:ext cx="4294800" cy="20484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2" name="Text Placeholder 9"/>
          <p:cNvSpPr>
            <a:spLocks noGrp="1"/>
          </p:cNvSpPr>
          <p:nvPr>
            <p:ph type="body" sz="quarter" idx="22" hasCustomPrompt="1"/>
          </p:nvPr>
        </p:nvSpPr>
        <p:spPr>
          <a:xfrm>
            <a:off x="277200" y="5570539"/>
            <a:ext cx="429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23" name="Content Placeholder 6"/>
          <p:cNvSpPr>
            <a:spLocks noGrp="1"/>
          </p:cNvSpPr>
          <p:nvPr>
            <p:ph sz="quarter" idx="23" hasCustomPrompt="1"/>
          </p:nvPr>
        </p:nvSpPr>
        <p:spPr>
          <a:xfrm>
            <a:off x="4572000" y="3290400"/>
            <a:ext cx="4572000" cy="22608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2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3290400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  <p:sp>
        <p:nvSpPr>
          <p:cNvPr id="25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9144000" cy="22572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397047524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19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 1/4es GRAFIKON FENT + 2 x 1/4es szöveg L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1" name="Tartalom helye 4"/>
          <p:cNvSpPr>
            <a:spLocks noGrp="1"/>
          </p:cNvSpPr>
          <p:nvPr>
            <p:ph sz="quarter" idx="12" hasCustomPrompt="1"/>
          </p:nvPr>
        </p:nvSpPr>
        <p:spPr>
          <a:xfrm>
            <a:off x="0" y="3546000"/>
            <a:ext cx="4572000" cy="2005200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/>
            </a:lvl1pPr>
            <a:lvl5pPr marL="50800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lvl5pPr>
          </a:lstStyle>
          <a:p>
            <a:pPr lvl="0"/>
            <a:r>
              <a:rPr lang="hu-HU" dirty="0" smtClean="0"/>
              <a:t>Első szint</a:t>
            </a:r>
          </a:p>
          <a:p>
            <a:pPr lvl="1"/>
            <a:r>
              <a:rPr lang="hu-HU" dirty="0" smtClean="0"/>
              <a:t>Második szint</a:t>
            </a:r>
          </a:p>
          <a:p>
            <a:pPr lvl="2"/>
            <a:r>
              <a:rPr lang="hu-HU" dirty="0" smtClean="0"/>
              <a:t>Harmadik szint</a:t>
            </a:r>
          </a:p>
          <a:p>
            <a:pPr lvl="3"/>
            <a:r>
              <a:rPr lang="hu-HU" dirty="0" smtClean="0"/>
              <a:t>Negyedik szint</a:t>
            </a:r>
          </a:p>
          <a:p>
            <a:pPr marL="760413" marR="0" lvl="4" indent="-252413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Char char="n"/>
              <a:tabLst/>
              <a:defRPr/>
            </a:pPr>
            <a:r>
              <a:rPr lang="hu-HU" dirty="0" smtClean="0"/>
              <a:t>Ötödik szint</a:t>
            </a:r>
          </a:p>
        </p:txBody>
      </p:sp>
      <p:sp>
        <p:nvSpPr>
          <p:cNvPr id="17" name="Content Placeholder 6"/>
          <p:cNvSpPr>
            <a:spLocks noGrp="1"/>
          </p:cNvSpPr>
          <p:nvPr>
            <p:ph sz="quarter" idx="23" hasCustomPrompt="1"/>
          </p:nvPr>
        </p:nvSpPr>
        <p:spPr>
          <a:xfrm>
            <a:off x="4572000" y="3546002"/>
            <a:ext cx="4572000" cy="20052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6" name="Diagram helye 4"/>
          <p:cNvSpPr>
            <a:spLocks noGrp="1"/>
          </p:cNvSpPr>
          <p:nvPr>
            <p:ph type="chart" sz="quarter" idx="21"/>
          </p:nvPr>
        </p:nvSpPr>
        <p:spPr>
          <a:xfrm>
            <a:off x="4809600" y="1285874"/>
            <a:ext cx="4057200" cy="22608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 dirty="0"/>
          </a:p>
        </p:txBody>
      </p:sp>
      <p:sp>
        <p:nvSpPr>
          <p:cNvPr id="19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77200" y="1285874"/>
            <a:ext cx="4042800" cy="22608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18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573618" y="1031842"/>
            <a:ext cx="4570383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  <p:sp>
        <p:nvSpPr>
          <p:cNvPr id="20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1285200" y="3171602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1" name="Text Placeholder 9"/>
          <p:cNvSpPr>
            <a:spLocks noGrp="1"/>
          </p:cNvSpPr>
          <p:nvPr>
            <p:ph type="body" sz="quarter" idx="24" hasCustomPrompt="1"/>
          </p:nvPr>
        </p:nvSpPr>
        <p:spPr>
          <a:xfrm>
            <a:off x="4809600" y="3171602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2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520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80035585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19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2 1/4es GRAFIKON FENT + 2 x 1/4es szöveg L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6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8" name="Szöveg helye 4"/>
          <p:cNvSpPr>
            <a:spLocks noGrp="1"/>
          </p:cNvSpPr>
          <p:nvPr>
            <p:ph type="body" sz="quarter" idx="26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9" name="Tartalom helye 4"/>
          <p:cNvSpPr>
            <a:spLocks noGrp="1"/>
          </p:cNvSpPr>
          <p:nvPr>
            <p:ph sz="quarter" idx="12" hasCustomPrompt="1"/>
          </p:nvPr>
        </p:nvSpPr>
        <p:spPr>
          <a:xfrm>
            <a:off x="0" y="3546000"/>
            <a:ext cx="4572000" cy="2005200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/>
            </a:lvl1pPr>
            <a:lvl5pPr marL="50800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lvl5pPr>
          </a:lstStyle>
          <a:p>
            <a:pPr lvl="0"/>
            <a:r>
              <a:rPr lang="hu-HU" dirty="0" smtClean="0"/>
              <a:t>Első szint</a:t>
            </a:r>
          </a:p>
          <a:p>
            <a:pPr lvl="1"/>
            <a:r>
              <a:rPr lang="hu-HU" dirty="0" smtClean="0"/>
              <a:t>Második szint</a:t>
            </a:r>
          </a:p>
          <a:p>
            <a:pPr lvl="2"/>
            <a:r>
              <a:rPr lang="hu-HU" dirty="0" smtClean="0"/>
              <a:t>Harmadik szint</a:t>
            </a:r>
          </a:p>
          <a:p>
            <a:pPr lvl="3"/>
            <a:r>
              <a:rPr lang="hu-HU" dirty="0" smtClean="0"/>
              <a:t>Negyedik szint</a:t>
            </a:r>
          </a:p>
          <a:p>
            <a:pPr marL="760413" marR="0" lvl="4" indent="-252413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Char char="n"/>
              <a:tabLst/>
              <a:defRPr/>
            </a:pPr>
            <a:r>
              <a:rPr lang="hu-HU" dirty="0" smtClean="0"/>
              <a:t>Ötödik szint</a:t>
            </a:r>
          </a:p>
        </p:txBody>
      </p:sp>
      <p:sp>
        <p:nvSpPr>
          <p:cNvPr id="20" name="Content Placeholder 6"/>
          <p:cNvSpPr>
            <a:spLocks noGrp="1"/>
          </p:cNvSpPr>
          <p:nvPr>
            <p:ph sz="quarter" idx="23" hasCustomPrompt="1"/>
          </p:nvPr>
        </p:nvSpPr>
        <p:spPr>
          <a:xfrm>
            <a:off x="4572000" y="3546002"/>
            <a:ext cx="4572000" cy="20052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21" name="Diagram helye 4"/>
          <p:cNvSpPr>
            <a:spLocks noGrp="1"/>
          </p:cNvSpPr>
          <p:nvPr>
            <p:ph type="chart" sz="quarter" idx="21"/>
          </p:nvPr>
        </p:nvSpPr>
        <p:spPr>
          <a:xfrm>
            <a:off x="4809600" y="1285874"/>
            <a:ext cx="4057200" cy="22608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 dirty="0"/>
          </a:p>
        </p:txBody>
      </p:sp>
      <p:sp>
        <p:nvSpPr>
          <p:cNvPr id="22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77200" y="1285874"/>
            <a:ext cx="4042800" cy="22608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3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573618" y="1031842"/>
            <a:ext cx="4570383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  <p:sp>
        <p:nvSpPr>
          <p:cNvPr id="24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1285200" y="3171602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5" name="Text Placeholder 9"/>
          <p:cNvSpPr>
            <a:spLocks noGrp="1"/>
          </p:cNvSpPr>
          <p:nvPr>
            <p:ph type="body" sz="quarter" idx="24" hasCustomPrompt="1"/>
          </p:nvPr>
        </p:nvSpPr>
        <p:spPr>
          <a:xfrm>
            <a:off x="4809600" y="3171602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6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520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64337882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19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 1/4es GRAFIKON LENT + FENT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1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9144000" cy="25128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7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18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77200" y="3546000"/>
            <a:ext cx="4042800" cy="2005200"/>
          </a:xfrm>
          <a:prstGeom prst="rect">
            <a:avLst/>
          </a:prstGeom>
          <a:solidFill>
            <a:srgbClr val="F1002B">
              <a:alpha val="10000"/>
            </a:srgbClr>
          </a:solidFill>
          <a:ln w="2794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19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0" y="3333600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  <p:sp>
        <p:nvSpPr>
          <p:cNvPr id="20" name="Diagram helye 4"/>
          <p:cNvSpPr>
            <a:spLocks noGrp="1"/>
          </p:cNvSpPr>
          <p:nvPr>
            <p:ph type="chart" sz="quarter" idx="24"/>
          </p:nvPr>
        </p:nvSpPr>
        <p:spPr>
          <a:xfrm>
            <a:off x="4809600" y="3546000"/>
            <a:ext cx="4057200" cy="2005200"/>
          </a:xfrm>
          <a:prstGeom prst="rect">
            <a:avLst/>
          </a:prstGeom>
          <a:solidFill>
            <a:srgbClr val="F1002B">
              <a:alpha val="10000"/>
            </a:srgbClr>
          </a:solidFill>
          <a:ln w="2794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 dirty="0"/>
          </a:p>
        </p:txBody>
      </p:sp>
      <p:sp>
        <p:nvSpPr>
          <p:cNvPr id="21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4572000" y="3333600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2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4809600" y="5570539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37442348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19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2 1/4es GRAFIKON LENT + FENT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3" name="Szöveg helye 4"/>
          <p:cNvSpPr>
            <a:spLocks noGrp="1"/>
          </p:cNvSpPr>
          <p:nvPr>
            <p:ph type="body" sz="quarter" idx="27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4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9144000" cy="25128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5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16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77200" y="3546000"/>
            <a:ext cx="4042800" cy="2005200"/>
          </a:xfrm>
          <a:prstGeom prst="rect">
            <a:avLst/>
          </a:prstGeom>
          <a:solidFill>
            <a:srgbClr val="F1002B">
              <a:alpha val="10000"/>
            </a:srgbClr>
          </a:solidFill>
          <a:ln w="2794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3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0" y="3333600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  <p:sp>
        <p:nvSpPr>
          <p:cNvPr id="24" name="Diagram helye 4"/>
          <p:cNvSpPr>
            <a:spLocks noGrp="1"/>
          </p:cNvSpPr>
          <p:nvPr>
            <p:ph type="chart" sz="quarter" idx="24"/>
          </p:nvPr>
        </p:nvSpPr>
        <p:spPr>
          <a:xfrm>
            <a:off x="4809600" y="3546000"/>
            <a:ext cx="4057200" cy="2005200"/>
          </a:xfrm>
          <a:prstGeom prst="rect">
            <a:avLst/>
          </a:prstGeom>
          <a:solidFill>
            <a:srgbClr val="F1002B">
              <a:alpha val="10000"/>
            </a:srgbClr>
          </a:solidFill>
          <a:ln w="2794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 dirty="0"/>
          </a:p>
        </p:txBody>
      </p:sp>
      <p:sp>
        <p:nvSpPr>
          <p:cNvPr id="25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4572000" y="3333600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6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4809600" y="5570539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71155311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19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 1/4es GRAFIKON LENT + 2 x 1/4es szöveg F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2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4572000" cy="25128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3" name="Content Placeholder 6"/>
          <p:cNvSpPr>
            <a:spLocks noGrp="1"/>
          </p:cNvSpPr>
          <p:nvPr>
            <p:ph sz="quarter" idx="15" hasCustomPrompt="1"/>
          </p:nvPr>
        </p:nvSpPr>
        <p:spPr>
          <a:xfrm>
            <a:off x="4573617" y="1031840"/>
            <a:ext cx="4572000" cy="25128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15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77200" y="3546000"/>
            <a:ext cx="4042800" cy="2005200"/>
          </a:xfrm>
          <a:prstGeom prst="rect">
            <a:avLst/>
          </a:prstGeom>
          <a:solidFill>
            <a:srgbClr val="F1002B">
              <a:alpha val="10000"/>
            </a:srgbClr>
          </a:solidFill>
          <a:ln w="2794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16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0" y="3333600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  <p:sp>
        <p:nvSpPr>
          <p:cNvPr id="23" name="Diagram helye 4"/>
          <p:cNvSpPr>
            <a:spLocks noGrp="1"/>
          </p:cNvSpPr>
          <p:nvPr>
            <p:ph type="chart" sz="quarter" idx="24"/>
          </p:nvPr>
        </p:nvSpPr>
        <p:spPr>
          <a:xfrm>
            <a:off x="4809600" y="3546000"/>
            <a:ext cx="4057200" cy="2005200"/>
          </a:xfrm>
          <a:prstGeom prst="rect">
            <a:avLst/>
          </a:prstGeom>
          <a:solidFill>
            <a:srgbClr val="F1002B">
              <a:alpha val="10000"/>
            </a:srgbClr>
          </a:solidFill>
          <a:ln w="2794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 dirty="0"/>
          </a:p>
        </p:txBody>
      </p:sp>
      <p:sp>
        <p:nvSpPr>
          <p:cNvPr id="24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4572000" y="3333600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5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4809600" y="5570539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48798000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19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2 1/4es GRAFIKON LENT + 2 x 1/4es szöveg F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4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5" name="Szöveg helye 4"/>
          <p:cNvSpPr>
            <a:spLocks noGrp="1"/>
          </p:cNvSpPr>
          <p:nvPr>
            <p:ph type="body" sz="quarter" idx="27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6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4572000" cy="25128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23" name="Content Placeholder 6"/>
          <p:cNvSpPr>
            <a:spLocks noGrp="1"/>
          </p:cNvSpPr>
          <p:nvPr>
            <p:ph sz="quarter" idx="15" hasCustomPrompt="1"/>
          </p:nvPr>
        </p:nvSpPr>
        <p:spPr>
          <a:xfrm>
            <a:off x="4573617" y="1031840"/>
            <a:ext cx="4572000" cy="25128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24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25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77200" y="3546000"/>
            <a:ext cx="4042800" cy="2005200"/>
          </a:xfrm>
          <a:prstGeom prst="rect">
            <a:avLst/>
          </a:prstGeom>
          <a:solidFill>
            <a:srgbClr val="F1002B">
              <a:alpha val="10000"/>
            </a:srgbClr>
          </a:solidFill>
          <a:ln w="2794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6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0" y="3333600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  <p:sp>
        <p:nvSpPr>
          <p:cNvPr id="27" name="Diagram helye 4"/>
          <p:cNvSpPr>
            <a:spLocks noGrp="1"/>
          </p:cNvSpPr>
          <p:nvPr>
            <p:ph type="chart" sz="quarter" idx="24"/>
          </p:nvPr>
        </p:nvSpPr>
        <p:spPr>
          <a:xfrm>
            <a:off x="4809600" y="3546000"/>
            <a:ext cx="4057200" cy="2005200"/>
          </a:xfrm>
          <a:prstGeom prst="rect">
            <a:avLst/>
          </a:prstGeom>
          <a:solidFill>
            <a:srgbClr val="F1002B">
              <a:alpha val="10000"/>
            </a:srgbClr>
          </a:solidFill>
          <a:ln w="2794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 dirty="0"/>
          </a:p>
        </p:txBody>
      </p:sp>
      <p:sp>
        <p:nvSpPr>
          <p:cNvPr id="28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4572000" y="3333600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9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4809600" y="5570539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15116200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19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10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solidFill>
            <a:schemeClr val="bg1">
              <a:lumMod val="85000"/>
            </a:schemeClr>
          </a:solidFill>
          <a:ln w="177800">
            <a:solidFill>
              <a:srgbClr val="F1002B"/>
            </a:solidFill>
          </a:ln>
        </p:spPr>
        <p:txBody>
          <a:bodyPr vert="horz" lIns="252000" tIns="0" rIns="277200" bIns="0" rtlCol="0" anchor="ctr" anchorCtr="0">
            <a:noAutofit/>
          </a:bodyPr>
          <a:lstStyle>
            <a:lvl1pPr>
              <a:defRPr lang="en-AU" sz="4800" b="1" baseline="0" dirty="0"/>
            </a:lvl1pPr>
          </a:lstStyle>
          <a:p>
            <a:pPr lvl="0"/>
            <a:r>
              <a:rPr lang="hu-HU" smtClean="0"/>
              <a:t>2 DIAGRAM/ OLDAL</a:t>
            </a:r>
            <a:br>
              <a:rPr lang="hu-HU" smtClean="0"/>
            </a:br>
            <a:r>
              <a:rPr lang="hu-HU" smtClean="0"/>
              <a:t>SZÜRKE SÁVVAL</a:t>
            </a:r>
            <a:endParaRPr lang="en-AU" dirty="0"/>
          </a:p>
        </p:txBody>
      </p:sp>
      <p:sp>
        <p:nvSpPr>
          <p:cNvPr id="5" name="Téglalap 4"/>
          <p:cNvSpPr>
            <a:spLocks noChangeAspect="1"/>
          </p:cNvSpPr>
          <p:nvPr userDrawn="1"/>
        </p:nvSpPr>
        <p:spPr>
          <a:xfrm>
            <a:off x="284400" y="3159015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prstClr val="white"/>
              </a:solidFill>
            </a:endParaRPr>
          </a:p>
        </p:txBody>
      </p:sp>
      <p:sp>
        <p:nvSpPr>
          <p:cNvPr id="7" name="Téglalap 6"/>
          <p:cNvSpPr>
            <a:spLocks noChangeAspect="1"/>
          </p:cNvSpPr>
          <p:nvPr userDrawn="1"/>
        </p:nvSpPr>
        <p:spPr>
          <a:xfrm>
            <a:off x="845790" y="3159015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prstClr val="white"/>
              </a:solidFill>
            </a:endParaRPr>
          </a:p>
        </p:txBody>
      </p:sp>
      <p:graphicFrame>
        <p:nvGraphicFramePr>
          <p:cNvPr id="8" name="Diagram 7"/>
          <p:cNvGraphicFramePr/>
          <p:nvPr userDrawn="1">
            <p:extLst>
              <p:ext uri="{D42A27DB-BD31-4B8C-83A1-F6EECF244321}">
                <p14:modId xmlns:p14="http://schemas.microsoft.com/office/powerpoint/2010/main" val="2331285248"/>
              </p:ext>
            </p:extLst>
          </p:nvPr>
        </p:nvGraphicFramePr>
        <p:xfrm>
          <a:off x="265113" y="4241800"/>
          <a:ext cx="4568825" cy="15827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9" name="Diagram 8"/>
          <p:cNvGraphicFramePr/>
          <p:nvPr userDrawn="1">
            <p:extLst>
              <p:ext uri="{D42A27DB-BD31-4B8C-83A1-F6EECF244321}">
                <p14:modId xmlns:p14="http://schemas.microsoft.com/office/powerpoint/2010/main" val="702865792"/>
              </p:ext>
            </p:extLst>
          </p:nvPr>
        </p:nvGraphicFramePr>
        <p:xfrm>
          <a:off x="2287587" y="4241800"/>
          <a:ext cx="4568825" cy="15827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</p:spTree>
    <p:extLst>
      <p:ext uri="{BB962C8B-B14F-4D97-AF65-F5344CB8AC3E}">
        <p14:creationId xmlns:p14="http://schemas.microsoft.com/office/powerpoint/2010/main" val="374426078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19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 GRAFIKON egymás MELLETT szöveg SZÜRKE SÁV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Rectangle 88"/>
          <p:cNvSpPr/>
          <p:nvPr userDrawn="1"/>
        </p:nvSpPr>
        <p:spPr>
          <a:xfrm>
            <a:off x="285750" y="5064973"/>
            <a:ext cx="8569325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4042800" cy="4651200"/>
          </a:xfrm>
          <a:prstGeom prst="rect">
            <a:avLst/>
          </a:prstGeom>
          <a:solidFill>
            <a:srgbClr val="F1002B">
              <a:alpha val="10000"/>
            </a:srgbClr>
          </a:solidFill>
        </p:spPr>
        <p:txBody>
          <a:bodyPr lIns="0" tIns="0" rIns="0" bIns="0" anchor="ctr" anchorCtr="0"/>
          <a:lstStyle>
            <a:lvl1pPr algn="l">
              <a:defRPr sz="1600" b="1"/>
            </a:lvl1pPr>
          </a:lstStyle>
          <a:p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12" name="Diagram helye 4"/>
          <p:cNvSpPr>
            <a:spLocks noGrp="1"/>
          </p:cNvSpPr>
          <p:nvPr>
            <p:ph type="chart" sz="quarter" idx="22"/>
          </p:nvPr>
        </p:nvSpPr>
        <p:spPr>
          <a:xfrm>
            <a:off x="4809600" y="1283547"/>
            <a:ext cx="4057200" cy="4651200"/>
          </a:xfrm>
          <a:prstGeom prst="rect">
            <a:avLst/>
          </a:prstGeom>
          <a:solidFill>
            <a:srgbClr val="F1002B">
              <a:alpha val="10000"/>
            </a:srgbClr>
          </a:solidFill>
        </p:spPr>
        <p:txBody>
          <a:bodyPr lIns="0" tIns="0" rIns="0" bIns="0" anchor="ctr" anchorCtr="0"/>
          <a:lstStyle/>
          <a:p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5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4809600" y="5570539"/>
            <a:ext cx="4057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6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573618" y="1031842"/>
            <a:ext cx="4570383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91373460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19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2 GRAFIKON egymás MELLETT szöveg SZÜRKE SÁV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3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7" name="Szöveg helye 4"/>
          <p:cNvSpPr>
            <a:spLocks noGrp="1"/>
          </p:cNvSpPr>
          <p:nvPr>
            <p:ph type="body" sz="quarter" idx="24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9" name="Rectangle 88"/>
          <p:cNvSpPr/>
          <p:nvPr userDrawn="1"/>
        </p:nvSpPr>
        <p:spPr>
          <a:xfrm>
            <a:off x="285750" y="5064973"/>
            <a:ext cx="8569325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20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4042800" cy="4651200"/>
          </a:xfrm>
          <a:prstGeom prst="rect">
            <a:avLst/>
          </a:prstGeom>
          <a:solidFill>
            <a:srgbClr val="F1002B">
              <a:alpha val="10000"/>
            </a:srgbClr>
          </a:solidFill>
        </p:spPr>
        <p:txBody>
          <a:bodyPr lIns="0" tIns="0" rIns="0" bIns="0" anchor="ctr" anchorCtr="0"/>
          <a:lstStyle>
            <a:lvl1pPr algn="l">
              <a:defRPr sz="1600" b="1"/>
            </a:lvl1pPr>
          </a:lstStyle>
          <a:p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3" name="Diagram helye 4"/>
          <p:cNvSpPr>
            <a:spLocks noGrp="1"/>
          </p:cNvSpPr>
          <p:nvPr>
            <p:ph type="chart" sz="quarter" idx="22"/>
          </p:nvPr>
        </p:nvSpPr>
        <p:spPr>
          <a:xfrm>
            <a:off x="4809600" y="1283547"/>
            <a:ext cx="4057200" cy="4651200"/>
          </a:xfrm>
          <a:prstGeom prst="rect">
            <a:avLst/>
          </a:prstGeom>
          <a:solidFill>
            <a:srgbClr val="F1002B">
              <a:alpha val="10000"/>
            </a:srgbClr>
          </a:solidFill>
        </p:spPr>
        <p:txBody>
          <a:bodyPr lIns="0" tIns="0" rIns="0" bIns="0" anchor="ctr" anchorCtr="0"/>
          <a:lstStyle/>
          <a:p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1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5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573618" y="1031842"/>
            <a:ext cx="4570383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2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4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4809600" y="5570539"/>
            <a:ext cx="4057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36506529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19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 GRAFIKON egymás MELLETT KÖZÖS jelmagyarázattal szöveg SZÜRKE SÁV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Rectangle 88"/>
          <p:cNvSpPr/>
          <p:nvPr userDrawn="1"/>
        </p:nvSpPr>
        <p:spPr>
          <a:xfrm>
            <a:off x="285750" y="5064973"/>
            <a:ext cx="8569325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8589600" cy="4651200"/>
          </a:xfrm>
          <a:prstGeom prst="rect">
            <a:avLst/>
          </a:prstGeom>
          <a:solidFill>
            <a:srgbClr val="F1002B">
              <a:alpha val="10000"/>
            </a:srgbClr>
          </a:solidFill>
        </p:spPr>
        <p:txBody>
          <a:bodyPr lIns="0" tIns="0" rIns="0" bIns="0" anchor="ctr" anchorCtr="0"/>
          <a:lstStyle>
            <a:lvl1pPr algn="l">
              <a:defRPr sz="1600" b="1"/>
            </a:lvl1pPr>
          </a:lstStyle>
          <a:p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12" name="Diagram helye 4"/>
          <p:cNvSpPr>
            <a:spLocks noGrp="1"/>
          </p:cNvSpPr>
          <p:nvPr>
            <p:ph type="chart" sz="quarter" idx="22"/>
          </p:nvPr>
        </p:nvSpPr>
        <p:spPr>
          <a:xfrm>
            <a:off x="4809600" y="1283547"/>
            <a:ext cx="4057200" cy="4651200"/>
          </a:xfrm>
          <a:prstGeom prst="rect">
            <a:avLst/>
          </a:prstGeom>
          <a:solidFill>
            <a:srgbClr val="F1002B">
              <a:alpha val="10000"/>
            </a:srgbClr>
          </a:solidFill>
        </p:spPr>
        <p:txBody>
          <a:bodyPr lIns="0" tIns="0" rIns="0" bIns="0" anchor="ctr" anchorCtr="0"/>
          <a:lstStyle/>
          <a:p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5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4809600" y="5570539"/>
            <a:ext cx="4057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6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573618" y="1031842"/>
            <a:ext cx="4570383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93142039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őcímoldal Nr. 6. védjegy formá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2" descr="C:\Users\AndrewA\Desktop\Email ATT\RGB_MASTER_A0_portrait_02_righttoleft.jpg"/>
          <p:cNvPicPr>
            <a:picLocks noChangeAspect="1" noChangeArrowheads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0051" r="19759" b="3525"/>
          <a:stretch/>
        </p:blipFill>
        <p:spPr bwMode="auto">
          <a:xfrm>
            <a:off x="4633977" y="2"/>
            <a:ext cx="4221099" cy="568642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1028703"/>
            <a:ext cx="5073650" cy="1458000"/>
          </a:xfrm>
        </p:spPr>
        <p:txBody>
          <a:bodyPr lIns="252000" tIns="18000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Prezentáció / Projekt címe</a:t>
            </a:r>
            <a:endParaRPr lang="en-AU" dirty="0"/>
          </a:p>
        </p:txBody>
      </p:sp>
      <p:sp>
        <p:nvSpPr>
          <p:cNvPr id="4" name="Szöveg helye 2"/>
          <p:cNvSpPr>
            <a:spLocks noGrp="1"/>
          </p:cNvSpPr>
          <p:nvPr>
            <p:ph type="body" sz="quarter" idx="10" hasCustomPrompt="1"/>
          </p:nvPr>
        </p:nvSpPr>
        <p:spPr>
          <a:xfrm>
            <a:off x="0" y="2224800"/>
            <a:ext cx="5072400" cy="878400"/>
          </a:xfrm>
          <a:prstGeom prst="rect">
            <a:avLst/>
          </a:prstGeom>
        </p:spPr>
        <p:txBody>
          <a:bodyPr lIns="252000" tIns="180000" rIns="277200" bIns="0"/>
          <a:lstStyle>
            <a:lvl1pPr>
              <a:defRPr b="0">
                <a:solidFill>
                  <a:srgbClr val="333333"/>
                </a:solidFill>
              </a:defRPr>
            </a:lvl1pPr>
            <a:lvl2pPr>
              <a:defRPr b="0" baseline="0"/>
            </a:lvl2pPr>
          </a:lstStyle>
          <a:p>
            <a:pPr lvl="0"/>
            <a:r>
              <a:rPr lang="hu-HU" dirty="0" smtClean="0"/>
              <a:t>Alcím</a:t>
            </a:r>
          </a:p>
        </p:txBody>
      </p:sp>
    </p:spTree>
    <p:extLst>
      <p:ext uri="{BB962C8B-B14F-4D97-AF65-F5344CB8AC3E}">
        <p14:creationId xmlns:p14="http://schemas.microsoft.com/office/powerpoint/2010/main" val="357897636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10B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solidFill>
            <a:schemeClr val="bg1">
              <a:lumMod val="85000"/>
            </a:schemeClr>
          </a:solidFill>
          <a:ln w="177800">
            <a:solidFill>
              <a:srgbClr val="F1002B"/>
            </a:solidFill>
          </a:ln>
        </p:spPr>
        <p:txBody>
          <a:bodyPr vert="horz" lIns="252000" tIns="0" rIns="277200" bIns="0" rtlCol="0" anchor="ctr" anchorCtr="0">
            <a:noAutofit/>
          </a:bodyPr>
          <a:lstStyle>
            <a:lvl1pPr>
              <a:defRPr lang="en-AU" sz="4800" b="1" baseline="0" dirty="0"/>
            </a:lvl1pPr>
          </a:lstStyle>
          <a:p>
            <a:pPr lvl="0"/>
            <a:r>
              <a:rPr lang="hu-HU" smtClean="0"/>
              <a:t>1 DIAGRAM/ OLDAL</a:t>
            </a:r>
            <a:br>
              <a:rPr lang="hu-HU" smtClean="0"/>
            </a:br>
            <a:r>
              <a:rPr lang="hu-HU" smtClean="0"/>
              <a:t>SZÜRKE SÁVVAL</a:t>
            </a:r>
            <a:endParaRPr lang="en-AU" dirty="0"/>
          </a:p>
        </p:txBody>
      </p:sp>
      <p:sp>
        <p:nvSpPr>
          <p:cNvPr id="4" name="Téglalap 3"/>
          <p:cNvSpPr>
            <a:spLocks noChangeAspect="1"/>
          </p:cNvSpPr>
          <p:nvPr userDrawn="1"/>
        </p:nvSpPr>
        <p:spPr>
          <a:xfrm>
            <a:off x="284400" y="3159015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/>
          </a:p>
        </p:txBody>
      </p:sp>
      <p:graphicFrame>
        <p:nvGraphicFramePr>
          <p:cNvPr id="5" name="Diagram 4"/>
          <p:cNvGraphicFramePr/>
          <p:nvPr userDrawn="1">
            <p:extLst>
              <p:ext uri="{D42A27DB-BD31-4B8C-83A1-F6EECF244321}">
                <p14:modId xmlns:p14="http://schemas.microsoft.com/office/powerpoint/2010/main" val="2705415089"/>
              </p:ext>
            </p:extLst>
          </p:nvPr>
        </p:nvGraphicFramePr>
        <p:xfrm>
          <a:off x="265113" y="4241800"/>
          <a:ext cx="4568825" cy="15827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  <p:extLst>
      <p:ext uri="{BB962C8B-B14F-4D97-AF65-F5344CB8AC3E}">
        <p14:creationId xmlns:p14="http://schemas.microsoft.com/office/powerpoint/2010/main" val="388217966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20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2 GRAFIKON egymás MELLETT KÖZÖS jelmagyarázattal szöveg SZÜRKE SÁV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Rectangle 88"/>
          <p:cNvSpPr/>
          <p:nvPr userDrawn="1"/>
        </p:nvSpPr>
        <p:spPr>
          <a:xfrm>
            <a:off x="285750" y="5064973"/>
            <a:ext cx="8569325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8589600" cy="4651200"/>
          </a:xfrm>
          <a:prstGeom prst="rect">
            <a:avLst/>
          </a:prstGeom>
          <a:solidFill>
            <a:srgbClr val="F1002B">
              <a:alpha val="10000"/>
            </a:srgbClr>
          </a:solidFill>
        </p:spPr>
        <p:txBody>
          <a:bodyPr lIns="0" tIns="0" rIns="0" bIns="0" anchor="ctr" anchorCtr="0"/>
          <a:lstStyle>
            <a:lvl1pPr algn="l">
              <a:defRPr sz="1600" b="1"/>
            </a:lvl1pPr>
          </a:lstStyle>
          <a:p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12" name="Diagram helye 4"/>
          <p:cNvSpPr>
            <a:spLocks noGrp="1"/>
          </p:cNvSpPr>
          <p:nvPr>
            <p:ph type="chart" sz="quarter" idx="22"/>
          </p:nvPr>
        </p:nvSpPr>
        <p:spPr>
          <a:xfrm>
            <a:off x="4809600" y="1283547"/>
            <a:ext cx="4057200" cy="4651200"/>
          </a:xfrm>
          <a:prstGeom prst="rect">
            <a:avLst/>
          </a:prstGeom>
          <a:solidFill>
            <a:srgbClr val="F1002B">
              <a:alpha val="10000"/>
            </a:srgbClr>
          </a:solidFill>
        </p:spPr>
        <p:txBody>
          <a:bodyPr lIns="0" tIns="0" rIns="0" bIns="0" anchor="ctr" anchorCtr="0"/>
          <a:lstStyle/>
          <a:p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5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4809600" y="5570539"/>
            <a:ext cx="4057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6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573618" y="1031842"/>
            <a:ext cx="4570383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1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3" name="Szöveg helye 4"/>
          <p:cNvSpPr>
            <a:spLocks noGrp="1"/>
          </p:cNvSpPr>
          <p:nvPr>
            <p:ph type="body" sz="quarter" idx="24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dirty="0" smtClean="0"/>
              <a:t>Alcím</a:t>
            </a:r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379757909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20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10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noFill/>
          <a:ln w="177800">
            <a:solidFill>
              <a:srgbClr val="F1002B"/>
            </a:solidFill>
          </a:ln>
        </p:spPr>
        <p:txBody>
          <a:bodyPr vert="horz" lIns="252000" tIns="0" rIns="277200" bIns="0" rtlCol="0" anchor="ctr" anchorCtr="0">
            <a:noAutofit/>
          </a:bodyPr>
          <a:lstStyle>
            <a:lvl1pPr>
              <a:defRPr lang="en-AU" sz="4800" b="1" baseline="0" dirty="0"/>
            </a:lvl1pPr>
          </a:lstStyle>
          <a:p>
            <a:pPr lvl="0"/>
            <a:r>
              <a:rPr lang="hu-HU" smtClean="0"/>
              <a:t>3 DIAGRAM/ OLDAL</a:t>
            </a:r>
            <a:endParaRPr lang="en-AU" dirty="0"/>
          </a:p>
        </p:txBody>
      </p:sp>
      <p:sp>
        <p:nvSpPr>
          <p:cNvPr id="5" name="Téglalap 4"/>
          <p:cNvSpPr>
            <a:spLocks noChangeAspect="1"/>
          </p:cNvSpPr>
          <p:nvPr userDrawn="1"/>
        </p:nvSpPr>
        <p:spPr>
          <a:xfrm>
            <a:off x="284400" y="3159015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prstClr val="white"/>
              </a:solidFill>
            </a:endParaRPr>
          </a:p>
        </p:txBody>
      </p:sp>
      <p:sp>
        <p:nvSpPr>
          <p:cNvPr id="7" name="Téglalap 6"/>
          <p:cNvSpPr>
            <a:spLocks noChangeAspect="1"/>
          </p:cNvSpPr>
          <p:nvPr userDrawn="1"/>
        </p:nvSpPr>
        <p:spPr>
          <a:xfrm>
            <a:off x="845790" y="3159015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prstClr val="white"/>
              </a:solidFill>
            </a:endParaRPr>
          </a:p>
        </p:txBody>
      </p:sp>
      <p:sp>
        <p:nvSpPr>
          <p:cNvPr id="8" name="Téglalap 7"/>
          <p:cNvSpPr>
            <a:spLocks noChangeAspect="1"/>
          </p:cNvSpPr>
          <p:nvPr userDrawn="1"/>
        </p:nvSpPr>
        <p:spPr>
          <a:xfrm>
            <a:off x="1407600" y="3159015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prstClr val="white"/>
              </a:solidFill>
            </a:endParaRPr>
          </a:p>
        </p:txBody>
      </p:sp>
      <p:graphicFrame>
        <p:nvGraphicFramePr>
          <p:cNvPr id="9" name="Diagram 8"/>
          <p:cNvGraphicFramePr/>
          <p:nvPr userDrawn="1">
            <p:extLst>
              <p:ext uri="{D42A27DB-BD31-4B8C-83A1-F6EECF244321}">
                <p14:modId xmlns:p14="http://schemas.microsoft.com/office/powerpoint/2010/main" val="1625480572"/>
              </p:ext>
            </p:extLst>
          </p:nvPr>
        </p:nvGraphicFramePr>
        <p:xfrm>
          <a:off x="265113" y="4241800"/>
          <a:ext cx="4568825" cy="15827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11" name="Diagram 10"/>
          <p:cNvGraphicFramePr/>
          <p:nvPr userDrawn="1">
            <p:extLst>
              <p:ext uri="{D42A27DB-BD31-4B8C-83A1-F6EECF244321}">
                <p14:modId xmlns:p14="http://schemas.microsoft.com/office/powerpoint/2010/main" val="2478142456"/>
              </p:ext>
            </p:extLst>
          </p:nvPr>
        </p:nvGraphicFramePr>
        <p:xfrm>
          <a:off x="2436814" y="4394200"/>
          <a:ext cx="1068386" cy="15827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12" name="Diagram 11"/>
          <p:cNvGraphicFramePr/>
          <p:nvPr userDrawn="1">
            <p:extLst>
              <p:ext uri="{D42A27DB-BD31-4B8C-83A1-F6EECF244321}">
                <p14:modId xmlns:p14="http://schemas.microsoft.com/office/powerpoint/2010/main" val="3180383730"/>
              </p:ext>
            </p:extLst>
          </p:nvPr>
        </p:nvGraphicFramePr>
        <p:xfrm>
          <a:off x="3427414" y="4378325"/>
          <a:ext cx="1068386" cy="15827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</p:spTree>
    <p:extLst>
      <p:ext uri="{BB962C8B-B14F-4D97-AF65-F5344CB8AC3E}">
        <p14:creationId xmlns:p14="http://schemas.microsoft.com/office/powerpoint/2010/main" val="369455596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20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 GRAFIKON egymás MELLETT - ninc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200"/>
            <a:ext cx="27036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12" name="Diagram helye 4"/>
          <p:cNvSpPr>
            <a:spLocks noGrp="1"/>
          </p:cNvSpPr>
          <p:nvPr>
            <p:ph type="chart" sz="quarter" idx="22"/>
          </p:nvPr>
        </p:nvSpPr>
        <p:spPr>
          <a:xfrm>
            <a:off x="3218400" y="1285200"/>
            <a:ext cx="27036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10" name="Diagram helye 4"/>
          <p:cNvSpPr>
            <a:spLocks noGrp="1"/>
          </p:cNvSpPr>
          <p:nvPr>
            <p:ph type="chart" sz="quarter" idx="24"/>
          </p:nvPr>
        </p:nvSpPr>
        <p:spPr>
          <a:xfrm>
            <a:off x="6159600" y="1285200"/>
            <a:ext cx="27072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298215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6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2980800" y="1033200"/>
            <a:ext cx="2941200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3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5922000" y="1033200"/>
            <a:ext cx="2944800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5570539"/>
            <a:ext cx="2703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5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3218400" y="5570539"/>
            <a:ext cx="2703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6159600" y="5569200"/>
            <a:ext cx="2707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84117151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20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3 GRAFIKON egymás MELLETT - ninc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7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8" name="Szöveg helye 4"/>
          <p:cNvSpPr>
            <a:spLocks noGrp="1"/>
          </p:cNvSpPr>
          <p:nvPr>
            <p:ph type="body" sz="quarter" idx="27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28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200"/>
            <a:ext cx="27036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9" name="Diagram helye 4"/>
          <p:cNvSpPr>
            <a:spLocks noGrp="1"/>
          </p:cNvSpPr>
          <p:nvPr>
            <p:ph type="chart" sz="quarter" idx="22"/>
          </p:nvPr>
        </p:nvSpPr>
        <p:spPr>
          <a:xfrm>
            <a:off x="3218400" y="1285200"/>
            <a:ext cx="27036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30" name="Diagram helye 4"/>
          <p:cNvSpPr>
            <a:spLocks noGrp="1"/>
          </p:cNvSpPr>
          <p:nvPr>
            <p:ph type="chart" sz="quarter" idx="24"/>
          </p:nvPr>
        </p:nvSpPr>
        <p:spPr>
          <a:xfrm>
            <a:off x="6159600" y="1285200"/>
            <a:ext cx="27072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31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298215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2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2980800" y="1033200"/>
            <a:ext cx="2941200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3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5922000" y="1033200"/>
            <a:ext cx="2944800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4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5570539"/>
            <a:ext cx="2703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5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3218400" y="5570539"/>
            <a:ext cx="2703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6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6159600" y="5569200"/>
            <a:ext cx="2707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55940826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20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 GRAFIKON egymás MELLETT - alatta 3HASÁBO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3470400"/>
            <a:ext cx="2982150" cy="2080800"/>
          </a:xfrm>
          <a:prstGeom prst="rect">
            <a:avLst/>
          </a:prstGeom>
        </p:spPr>
        <p:txBody>
          <a:bodyPr lIns="2772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8" name="Content Placeholder 6"/>
          <p:cNvSpPr>
            <a:spLocks noGrp="1"/>
          </p:cNvSpPr>
          <p:nvPr>
            <p:ph sz="quarter" idx="27" hasCustomPrompt="1"/>
          </p:nvPr>
        </p:nvSpPr>
        <p:spPr>
          <a:xfrm>
            <a:off x="2984400" y="3470400"/>
            <a:ext cx="2934000" cy="2080800"/>
          </a:xfrm>
          <a:prstGeom prst="rect">
            <a:avLst/>
          </a:prstGeom>
        </p:spPr>
        <p:txBody>
          <a:bodyPr lIns="2376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smtClean="0"/>
              <a:t>Ötödik szint</a:t>
            </a:r>
            <a:endParaRPr lang="en-AU" dirty="0"/>
          </a:p>
        </p:txBody>
      </p:sp>
      <p:sp>
        <p:nvSpPr>
          <p:cNvPr id="19" name="Content Placeholder 6"/>
          <p:cNvSpPr>
            <a:spLocks noGrp="1"/>
          </p:cNvSpPr>
          <p:nvPr>
            <p:ph sz="quarter" idx="28" hasCustomPrompt="1"/>
          </p:nvPr>
        </p:nvSpPr>
        <p:spPr>
          <a:xfrm>
            <a:off x="5918400" y="3468747"/>
            <a:ext cx="2934000" cy="2080800"/>
          </a:xfrm>
          <a:prstGeom prst="rect">
            <a:avLst/>
          </a:prstGeom>
        </p:spPr>
        <p:txBody>
          <a:bodyPr lIns="2376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smtClean="0"/>
              <a:t>Ötödik szint</a:t>
            </a:r>
            <a:endParaRPr lang="en-AU" dirty="0"/>
          </a:p>
        </p:txBody>
      </p:sp>
      <p:sp>
        <p:nvSpPr>
          <p:cNvPr id="20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200"/>
            <a:ext cx="27036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1" name="Diagram helye 4"/>
          <p:cNvSpPr>
            <a:spLocks noGrp="1"/>
          </p:cNvSpPr>
          <p:nvPr>
            <p:ph type="chart" sz="quarter" idx="22"/>
          </p:nvPr>
        </p:nvSpPr>
        <p:spPr>
          <a:xfrm>
            <a:off x="3218400" y="1285200"/>
            <a:ext cx="27036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2" name="Diagram helye 4"/>
          <p:cNvSpPr>
            <a:spLocks noGrp="1"/>
          </p:cNvSpPr>
          <p:nvPr>
            <p:ph type="chart" sz="quarter" idx="24"/>
          </p:nvPr>
        </p:nvSpPr>
        <p:spPr>
          <a:xfrm>
            <a:off x="6159600" y="1285200"/>
            <a:ext cx="27072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3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298215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4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2980800" y="1033200"/>
            <a:ext cx="2941200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5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5922000" y="1033200"/>
            <a:ext cx="2944800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3103200"/>
            <a:ext cx="2703600" cy="368301"/>
          </a:xfrm>
          <a:prstGeom prst="rect">
            <a:avLst/>
          </a:prstGeom>
        </p:spPr>
        <p:txBody>
          <a:bodyPr lIns="0" tIns="0" rIns="0" bIns="468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5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3218400" y="3103200"/>
            <a:ext cx="2703600" cy="368301"/>
          </a:xfrm>
          <a:prstGeom prst="rect">
            <a:avLst/>
          </a:prstGeom>
        </p:spPr>
        <p:txBody>
          <a:bodyPr lIns="0" tIns="0" rIns="0" bIns="468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6159600" y="3103200"/>
            <a:ext cx="2707200" cy="368301"/>
          </a:xfrm>
          <a:prstGeom prst="rect">
            <a:avLst/>
          </a:prstGeom>
        </p:spPr>
        <p:txBody>
          <a:bodyPr lIns="0" tIns="0" rIns="0" bIns="468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30072770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20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3 GRAFIKON egymás MELLETT - alatta 3HASÁBO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20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21" name="Szöveg helye 4"/>
          <p:cNvSpPr>
            <a:spLocks noGrp="1"/>
          </p:cNvSpPr>
          <p:nvPr>
            <p:ph type="body" sz="quarter" idx="29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22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3470400"/>
            <a:ext cx="2982150" cy="2080800"/>
          </a:xfrm>
          <a:prstGeom prst="rect">
            <a:avLst/>
          </a:prstGeom>
        </p:spPr>
        <p:txBody>
          <a:bodyPr lIns="2772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23" name="Content Placeholder 6"/>
          <p:cNvSpPr>
            <a:spLocks noGrp="1"/>
          </p:cNvSpPr>
          <p:nvPr>
            <p:ph sz="quarter" idx="27" hasCustomPrompt="1"/>
          </p:nvPr>
        </p:nvSpPr>
        <p:spPr>
          <a:xfrm>
            <a:off x="2984400" y="3470400"/>
            <a:ext cx="2934000" cy="2080800"/>
          </a:xfrm>
          <a:prstGeom prst="rect">
            <a:avLst/>
          </a:prstGeom>
        </p:spPr>
        <p:txBody>
          <a:bodyPr lIns="2376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smtClean="0"/>
              <a:t>Ötödik szint</a:t>
            </a:r>
            <a:endParaRPr lang="en-AU" dirty="0"/>
          </a:p>
        </p:txBody>
      </p:sp>
      <p:sp>
        <p:nvSpPr>
          <p:cNvPr id="24" name="Content Placeholder 6"/>
          <p:cNvSpPr>
            <a:spLocks noGrp="1"/>
          </p:cNvSpPr>
          <p:nvPr>
            <p:ph sz="quarter" idx="28" hasCustomPrompt="1"/>
          </p:nvPr>
        </p:nvSpPr>
        <p:spPr>
          <a:xfrm>
            <a:off x="5918400" y="3468747"/>
            <a:ext cx="2934000" cy="2080800"/>
          </a:xfrm>
          <a:prstGeom prst="rect">
            <a:avLst/>
          </a:prstGeom>
        </p:spPr>
        <p:txBody>
          <a:bodyPr lIns="2376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smtClean="0"/>
              <a:t>Ötödik szint</a:t>
            </a:r>
            <a:endParaRPr lang="en-AU" dirty="0"/>
          </a:p>
        </p:txBody>
      </p:sp>
      <p:sp>
        <p:nvSpPr>
          <p:cNvPr id="2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200"/>
            <a:ext cx="27036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6" name="Diagram helye 4"/>
          <p:cNvSpPr>
            <a:spLocks noGrp="1"/>
          </p:cNvSpPr>
          <p:nvPr>
            <p:ph type="chart" sz="quarter" idx="22"/>
          </p:nvPr>
        </p:nvSpPr>
        <p:spPr>
          <a:xfrm>
            <a:off x="3218400" y="1285200"/>
            <a:ext cx="27036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7" name="Diagram helye 4"/>
          <p:cNvSpPr>
            <a:spLocks noGrp="1"/>
          </p:cNvSpPr>
          <p:nvPr>
            <p:ph type="chart" sz="quarter" idx="24"/>
          </p:nvPr>
        </p:nvSpPr>
        <p:spPr>
          <a:xfrm>
            <a:off x="6159600" y="1285200"/>
            <a:ext cx="27072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8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298215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9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2980800" y="1033200"/>
            <a:ext cx="2941200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0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5922000" y="1033200"/>
            <a:ext cx="2944800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1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3103200"/>
            <a:ext cx="2703600" cy="368301"/>
          </a:xfrm>
          <a:prstGeom prst="rect">
            <a:avLst/>
          </a:prstGeom>
        </p:spPr>
        <p:txBody>
          <a:bodyPr lIns="0" tIns="0" rIns="0" bIns="468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2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3218400" y="3103200"/>
            <a:ext cx="2703600" cy="368301"/>
          </a:xfrm>
          <a:prstGeom prst="rect">
            <a:avLst/>
          </a:prstGeom>
        </p:spPr>
        <p:txBody>
          <a:bodyPr lIns="0" tIns="0" rIns="0" bIns="468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3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6159600" y="3103200"/>
            <a:ext cx="2707200" cy="368301"/>
          </a:xfrm>
          <a:prstGeom prst="rect">
            <a:avLst/>
          </a:prstGeom>
        </p:spPr>
        <p:txBody>
          <a:bodyPr lIns="0" tIns="0" rIns="0" bIns="468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06861799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20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 GRAFIKON egymás MELLETT - alatta 1HASÁBO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3470400"/>
            <a:ext cx="8852400" cy="2080800"/>
          </a:xfrm>
          <a:prstGeom prst="rect">
            <a:avLst/>
          </a:prstGeom>
        </p:spPr>
        <p:txBody>
          <a:bodyPr lIns="2772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8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200"/>
            <a:ext cx="27036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19" name="Diagram helye 4"/>
          <p:cNvSpPr>
            <a:spLocks noGrp="1"/>
          </p:cNvSpPr>
          <p:nvPr>
            <p:ph type="chart" sz="quarter" idx="22"/>
          </p:nvPr>
        </p:nvSpPr>
        <p:spPr>
          <a:xfrm>
            <a:off x="3218400" y="1285200"/>
            <a:ext cx="27036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0" name="Diagram helye 4"/>
          <p:cNvSpPr>
            <a:spLocks noGrp="1"/>
          </p:cNvSpPr>
          <p:nvPr>
            <p:ph type="chart" sz="quarter" idx="24"/>
          </p:nvPr>
        </p:nvSpPr>
        <p:spPr>
          <a:xfrm>
            <a:off x="6159600" y="1285200"/>
            <a:ext cx="27072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1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298215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2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2980800" y="1033200"/>
            <a:ext cx="2941200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3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5922000" y="1033200"/>
            <a:ext cx="2944800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4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3103200"/>
            <a:ext cx="2703600" cy="368301"/>
          </a:xfrm>
          <a:prstGeom prst="rect">
            <a:avLst/>
          </a:prstGeom>
        </p:spPr>
        <p:txBody>
          <a:bodyPr lIns="0" tIns="0" rIns="0" bIns="468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5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3218400" y="3103200"/>
            <a:ext cx="2703600" cy="368301"/>
          </a:xfrm>
          <a:prstGeom prst="rect">
            <a:avLst/>
          </a:prstGeom>
        </p:spPr>
        <p:txBody>
          <a:bodyPr lIns="0" tIns="0" rIns="0" bIns="468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6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6159600" y="3103200"/>
            <a:ext cx="2707200" cy="368301"/>
          </a:xfrm>
          <a:prstGeom prst="rect">
            <a:avLst/>
          </a:prstGeom>
        </p:spPr>
        <p:txBody>
          <a:bodyPr lIns="0" tIns="0" rIns="0" bIns="468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81206697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20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3 GRAFIKON egymás MELLETT - alatta 1HASÁBO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8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9" name="Szöveg helye 4"/>
          <p:cNvSpPr>
            <a:spLocks noGrp="1"/>
          </p:cNvSpPr>
          <p:nvPr>
            <p:ph type="body" sz="quarter" idx="29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20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3470400"/>
            <a:ext cx="8852400" cy="2080800"/>
          </a:xfrm>
          <a:prstGeom prst="rect">
            <a:avLst/>
          </a:prstGeom>
        </p:spPr>
        <p:txBody>
          <a:bodyPr lIns="2772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21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200"/>
            <a:ext cx="27036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2" name="Diagram helye 4"/>
          <p:cNvSpPr>
            <a:spLocks noGrp="1"/>
          </p:cNvSpPr>
          <p:nvPr>
            <p:ph type="chart" sz="quarter" idx="22"/>
          </p:nvPr>
        </p:nvSpPr>
        <p:spPr>
          <a:xfrm>
            <a:off x="3218400" y="1285200"/>
            <a:ext cx="27036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3" name="Diagram helye 4"/>
          <p:cNvSpPr>
            <a:spLocks noGrp="1"/>
          </p:cNvSpPr>
          <p:nvPr>
            <p:ph type="chart" sz="quarter" idx="24"/>
          </p:nvPr>
        </p:nvSpPr>
        <p:spPr>
          <a:xfrm>
            <a:off x="6159600" y="1285200"/>
            <a:ext cx="27072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298215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5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2980800" y="1033200"/>
            <a:ext cx="2941200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6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5922000" y="1033200"/>
            <a:ext cx="2944800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7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3103200"/>
            <a:ext cx="2703600" cy="368301"/>
          </a:xfrm>
          <a:prstGeom prst="rect">
            <a:avLst/>
          </a:prstGeom>
        </p:spPr>
        <p:txBody>
          <a:bodyPr lIns="0" tIns="0" rIns="0" bIns="468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8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3218400" y="3103200"/>
            <a:ext cx="2703600" cy="368301"/>
          </a:xfrm>
          <a:prstGeom prst="rect">
            <a:avLst/>
          </a:prstGeom>
        </p:spPr>
        <p:txBody>
          <a:bodyPr lIns="0" tIns="0" rIns="0" bIns="468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9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6159600" y="3103200"/>
            <a:ext cx="2707200" cy="368301"/>
          </a:xfrm>
          <a:prstGeom prst="rect">
            <a:avLst/>
          </a:prstGeom>
        </p:spPr>
        <p:txBody>
          <a:bodyPr lIns="0" tIns="0" rIns="0" bIns="468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68973864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20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10F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solidFill>
            <a:schemeClr val="bg1">
              <a:lumMod val="85000"/>
            </a:schemeClr>
          </a:solidFill>
          <a:ln w="177800">
            <a:solidFill>
              <a:srgbClr val="F1002B"/>
            </a:solidFill>
          </a:ln>
        </p:spPr>
        <p:txBody>
          <a:bodyPr vert="horz" lIns="252000" tIns="0" rIns="277200" bIns="0" rtlCol="0" anchor="ctr" anchorCtr="0">
            <a:noAutofit/>
          </a:bodyPr>
          <a:lstStyle>
            <a:lvl1pPr>
              <a:defRPr lang="en-AU" sz="4800" b="1" baseline="0" dirty="0"/>
            </a:lvl1pPr>
          </a:lstStyle>
          <a:p>
            <a:pPr lvl="0"/>
            <a:r>
              <a:rPr lang="hu-HU" smtClean="0"/>
              <a:t>3 DIAGRAM/ OLDAL</a:t>
            </a:r>
            <a:endParaRPr lang="en-AU" dirty="0"/>
          </a:p>
        </p:txBody>
      </p:sp>
      <p:sp>
        <p:nvSpPr>
          <p:cNvPr id="5" name="Téglalap 4"/>
          <p:cNvSpPr>
            <a:spLocks noChangeAspect="1"/>
          </p:cNvSpPr>
          <p:nvPr userDrawn="1"/>
        </p:nvSpPr>
        <p:spPr>
          <a:xfrm>
            <a:off x="284400" y="3159015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prstClr val="white"/>
              </a:solidFill>
            </a:endParaRPr>
          </a:p>
        </p:txBody>
      </p:sp>
      <p:sp>
        <p:nvSpPr>
          <p:cNvPr id="7" name="Téglalap 6"/>
          <p:cNvSpPr>
            <a:spLocks noChangeAspect="1"/>
          </p:cNvSpPr>
          <p:nvPr userDrawn="1"/>
        </p:nvSpPr>
        <p:spPr>
          <a:xfrm>
            <a:off x="845790" y="3159015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prstClr val="white"/>
              </a:solidFill>
            </a:endParaRPr>
          </a:p>
        </p:txBody>
      </p:sp>
      <p:sp>
        <p:nvSpPr>
          <p:cNvPr id="8" name="Téglalap 7"/>
          <p:cNvSpPr>
            <a:spLocks noChangeAspect="1"/>
          </p:cNvSpPr>
          <p:nvPr userDrawn="1"/>
        </p:nvSpPr>
        <p:spPr>
          <a:xfrm>
            <a:off x="1407600" y="3159015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prstClr val="white"/>
              </a:solidFill>
            </a:endParaRPr>
          </a:p>
        </p:txBody>
      </p:sp>
      <p:graphicFrame>
        <p:nvGraphicFramePr>
          <p:cNvPr id="9" name="Diagram 8"/>
          <p:cNvGraphicFramePr/>
          <p:nvPr userDrawn="1">
            <p:extLst>
              <p:ext uri="{D42A27DB-BD31-4B8C-83A1-F6EECF244321}">
                <p14:modId xmlns:p14="http://schemas.microsoft.com/office/powerpoint/2010/main" val="1979683348"/>
              </p:ext>
            </p:extLst>
          </p:nvPr>
        </p:nvGraphicFramePr>
        <p:xfrm>
          <a:off x="265113" y="4241800"/>
          <a:ext cx="4568825" cy="15827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10" name="Diagram 9"/>
          <p:cNvGraphicFramePr/>
          <p:nvPr userDrawn="1">
            <p:extLst>
              <p:ext uri="{D42A27DB-BD31-4B8C-83A1-F6EECF244321}">
                <p14:modId xmlns:p14="http://schemas.microsoft.com/office/powerpoint/2010/main" val="1547520524"/>
              </p:ext>
            </p:extLst>
          </p:nvPr>
        </p:nvGraphicFramePr>
        <p:xfrm>
          <a:off x="2436814" y="4394200"/>
          <a:ext cx="1068386" cy="15827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11" name="Diagram 10"/>
          <p:cNvGraphicFramePr/>
          <p:nvPr userDrawn="1">
            <p:extLst>
              <p:ext uri="{D42A27DB-BD31-4B8C-83A1-F6EECF244321}">
                <p14:modId xmlns:p14="http://schemas.microsoft.com/office/powerpoint/2010/main" val="4042196679"/>
              </p:ext>
            </p:extLst>
          </p:nvPr>
        </p:nvGraphicFramePr>
        <p:xfrm>
          <a:off x="3427414" y="4378325"/>
          <a:ext cx="1068386" cy="15827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</p:spTree>
    <p:extLst>
      <p:ext uri="{BB962C8B-B14F-4D97-AF65-F5344CB8AC3E}">
        <p14:creationId xmlns:p14="http://schemas.microsoft.com/office/powerpoint/2010/main" val="344371947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20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 GRAFIKON egymás MELLETT SZÜRKE SÁV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Rectangle 88"/>
          <p:cNvSpPr/>
          <p:nvPr userDrawn="1"/>
        </p:nvSpPr>
        <p:spPr>
          <a:xfrm>
            <a:off x="277199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85896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2" name="Diagram helye 4"/>
          <p:cNvSpPr>
            <a:spLocks noGrp="1"/>
          </p:cNvSpPr>
          <p:nvPr>
            <p:ph type="chart" sz="quarter" idx="22"/>
          </p:nvPr>
        </p:nvSpPr>
        <p:spPr>
          <a:xfrm>
            <a:off x="3218400" y="1283547"/>
            <a:ext cx="27036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10" name="Diagram helye 4"/>
          <p:cNvSpPr>
            <a:spLocks noGrp="1"/>
          </p:cNvSpPr>
          <p:nvPr>
            <p:ph type="chart" sz="quarter" idx="24"/>
          </p:nvPr>
        </p:nvSpPr>
        <p:spPr>
          <a:xfrm>
            <a:off x="6159600" y="1285200"/>
            <a:ext cx="27072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18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298215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6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2984400" y="1033200"/>
            <a:ext cx="2934000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3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5918400" y="1033200"/>
            <a:ext cx="2934000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88609575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ÉSZOLDALAS GRAFIKON szöveg SZÜRKE SÁV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88"/>
          <p:cNvSpPr/>
          <p:nvPr userDrawn="1"/>
        </p:nvSpPr>
        <p:spPr>
          <a:xfrm>
            <a:off x="277200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lvl="0"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85896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88668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  <p:sp>
        <p:nvSpPr>
          <p:cNvPr id="12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31159881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2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3 GRAFIKON egymás MELLETT SZÜRKE SÁV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5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9" name="Szöveg helye 4"/>
          <p:cNvSpPr>
            <a:spLocks noGrp="1"/>
          </p:cNvSpPr>
          <p:nvPr>
            <p:ph type="body" sz="quarter" idx="29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20" name="Rectangle 88"/>
          <p:cNvSpPr/>
          <p:nvPr userDrawn="1"/>
        </p:nvSpPr>
        <p:spPr>
          <a:xfrm>
            <a:off x="277199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21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85896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2" name="Diagram helye 4"/>
          <p:cNvSpPr>
            <a:spLocks noGrp="1"/>
          </p:cNvSpPr>
          <p:nvPr>
            <p:ph type="chart" sz="quarter" idx="22"/>
          </p:nvPr>
        </p:nvSpPr>
        <p:spPr>
          <a:xfrm>
            <a:off x="3218400" y="1283547"/>
            <a:ext cx="27036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3" name="Diagram helye 4"/>
          <p:cNvSpPr>
            <a:spLocks noGrp="1"/>
          </p:cNvSpPr>
          <p:nvPr>
            <p:ph type="chart" sz="quarter" idx="24"/>
          </p:nvPr>
        </p:nvSpPr>
        <p:spPr>
          <a:xfrm>
            <a:off x="6159600" y="1285200"/>
            <a:ext cx="27072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4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5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298215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6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2984400" y="1033200"/>
            <a:ext cx="2934000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7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5918400" y="1033200"/>
            <a:ext cx="2934000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70388605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2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 GRAFIKON egymás MELLETT alatta 3 külön lábjegyzettel SZÜRKE SÁV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Rectangle 88"/>
          <p:cNvSpPr/>
          <p:nvPr userDrawn="1"/>
        </p:nvSpPr>
        <p:spPr>
          <a:xfrm>
            <a:off x="285750" y="5064973"/>
            <a:ext cx="8569325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20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85896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1" name="Diagram helye 4"/>
          <p:cNvSpPr>
            <a:spLocks noGrp="1"/>
          </p:cNvSpPr>
          <p:nvPr>
            <p:ph type="chart" sz="quarter" idx="22"/>
          </p:nvPr>
        </p:nvSpPr>
        <p:spPr>
          <a:xfrm>
            <a:off x="3218400" y="1283547"/>
            <a:ext cx="27036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2" name="Diagram helye 4"/>
          <p:cNvSpPr>
            <a:spLocks noGrp="1"/>
          </p:cNvSpPr>
          <p:nvPr>
            <p:ph type="chart" sz="quarter" idx="24"/>
          </p:nvPr>
        </p:nvSpPr>
        <p:spPr>
          <a:xfrm>
            <a:off x="6159600" y="1285200"/>
            <a:ext cx="27072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3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298215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4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2984400" y="1033200"/>
            <a:ext cx="2934000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5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5918400" y="1033200"/>
            <a:ext cx="2934000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8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5569200"/>
            <a:ext cx="2703600" cy="368301"/>
          </a:xfrm>
          <a:prstGeom prst="rect">
            <a:avLst/>
          </a:prstGeom>
        </p:spPr>
        <p:txBody>
          <a:bodyPr lIns="18000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5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3222000" y="5569200"/>
            <a:ext cx="2703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9" name="Text Placeholder 9"/>
          <p:cNvSpPr>
            <a:spLocks noGrp="1"/>
          </p:cNvSpPr>
          <p:nvPr>
            <p:ph type="body" sz="quarter" idx="28" hasCustomPrompt="1"/>
          </p:nvPr>
        </p:nvSpPr>
        <p:spPr>
          <a:xfrm>
            <a:off x="6156000" y="5569200"/>
            <a:ext cx="2707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9515033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2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3 GRAFIKON egymás MELLETT alatta 3 külön lábjegyzettel SZÜRKE SÁV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20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21" name="Szöveg helye 4"/>
          <p:cNvSpPr>
            <a:spLocks noGrp="1"/>
          </p:cNvSpPr>
          <p:nvPr>
            <p:ph type="body" sz="quarter" idx="29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22" name="Rectangle 88"/>
          <p:cNvSpPr/>
          <p:nvPr userDrawn="1"/>
        </p:nvSpPr>
        <p:spPr>
          <a:xfrm>
            <a:off x="285750" y="5064973"/>
            <a:ext cx="8569325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23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85896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4" name="Diagram helye 4"/>
          <p:cNvSpPr>
            <a:spLocks noGrp="1"/>
          </p:cNvSpPr>
          <p:nvPr>
            <p:ph type="chart" sz="quarter" idx="22"/>
          </p:nvPr>
        </p:nvSpPr>
        <p:spPr>
          <a:xfrm>
            <a:off x="3218400" y="1283547"/>
            <a:ext cx="27036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5" name="Diagram helye 4"/>
          <p:cNvSpPr>
            <a:spLocks noGrp="1"/>
          </p:cNvSpPr>
          <p:nvPr>
            <p:ph type="chart" sz="quarter" idx="24"/>
          </p:nvPr>
        </p:nvSpPr>
        <p:spPr>
          <a:xfrm>
            <a:off x="6159600" y="1285200"/>
            <a:ext cx="27072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6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298215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7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2984400" y="1033200"/>
            <a:ext cx="2934000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8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5918400" y="1033200"/>
            <a:ext cx="2934000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5569200"/>
            <a:ext cx="2703600" cy="368301"/>
          </a:xfrm>
          <a:prstGeom prst="rect">
            <a:avLst/>
          </a:prstGeom>
        </p:spPr>
        <p:txBody>
          <a:bodyPr lIns="18000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0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3222000" y="5569200"/>
            <a:ext cx="2703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1" name="Text Placeholder 9"/>
          <p:cNvSpPr>
            <a:spLocks noGrp="1"/>
          </p:cNvSpPr>
          <p:nvPr>
            <p:ph type="body" sz="quarter" idx="28" hasCustomPrompt="1"/>
          </p:nvPr>
        </p:nvSpPr>
        <p:spPr>
          <a:xfrm>
            <a:off x="6156000" y="5569200"/>
            <a:ext cx="2707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50291364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2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10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noFill/>
          <a:ln w="177800">
            <a:solidFill>
              <a:srgbClr val="F1002B"/>
            </a:solidFill>
          </a:ln>
        </p:spPr>
        <p:txBody>
          <a:bodyPr vert="horz" lIns="252000" tIns="0" rIns="277200" bIns="0" rtlCol="0" anchor="ctr" anchorCtr="0">
            <a:noAutofit/>
          </a:bodyPr>
          <a:lstStyle>
            <a:lvl1pPr>
              <a:defRPr lang="en-AU" sz="4800" b="1" baseline="0" dirty="0"/>
            </a:lvl1pPr>
          </a:lstStyle>
          <a:p>
            <a:pPr lvl="0"/>
            <a:r>
              <a:rPr lang="hu-HU" smtClean="0"/>
              <a:t>4 DIAGRAM/ OLDAL</a:t>
            </a:r>
            <a:endParaRPr lang="en-AU" dirty="0"/>
          </a:p>
        </p:txBody>
      </p:sp>
      <p:sp>
        <p:nvSpPr>
          <p:cNvPr id="5" name="Téglalap 4"/>
          <p:cNvSpPr>
            <a:spLocks noChangeAspect="1"/>
          </p:cNvSpPr>
          <p:nvPr userDrawn="1"/>
        </p:nvSpPr>
        <p:spPr>
          <a:xfrm>
            <a:off x="284400" y="3159015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prstClr val="white"/>
              </a:solidFill>
            </a:endParaRPr>
          </a:p>
        </p:txBody>
      </p:sp>
      <p:sp>
        <p:nvSpPr>
          <p:cNvPr id="7" name="Téglalap 6"/>
          <p:cNvSpPr>
            <a:spLocks noChangeAspect="1"/>
          </p:cNvSpPr>
          <p:nvPr userDrawn="1"/>
        </p:nvSpPr>
        <p:spPr>
          <a:xfrm>
            <a:off x="845790" y="3159015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prstClr val="white"/>
              </a:solidFill>
            </a:endParaRPr>
          </a:p>
        </p:txBody>
      </p:sp>
      <p:sp>
        <p:nvSpPr>
          <p:cNvPr id="8" name="Téglalap 7"/>
          <p:cNvSpPr>
            <a:spLocks noChangeAspect="1"/>
          </p:cNvSpPr>
          <p:nvPr userDrawn="1"/>
        </p:nvSpPr>
        <p:spPr>
          <a:xfrm>
            <a:off x="1407600" y="3159015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prstClr val="white"/>
              </a:solidFill>
            </a:endParaRPr>
          </a:p>
        </p:txBody>
      </p:sp>
      <p:sp>
        <p:nvSpPr>
          <p:cNvPr id="9" name="Téglalap 8"/>
          <p:cNvSpPr>
            <a:spLocks noChangeAspect="1"/>
          </p:cNvSpPr>
          <p:nvPr userDrawn="1"/>
        </p:nvSpPr>
        <p:spPr>
          <a:xfrm>
            <a:off x="1969200" y="3160800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prstClr val="white"/>
              </a:solidFill>
            </a:endParaRPr>
          </a:p>
        </p:txBody>
      </p:sp>
      <p:graphicFrame>
        <p:nvGraphicFramePr>
          <p:cNvPr id="11" name="Diagram 10"/>
          <p:cNvGraphicFramePr/>
          <p:nvPr userDrawn="1">
            <p:extLst>
              <p:ext uri="{D42A27DB-BD31-4B8C-83A1-F6EECF244321}">
                <p14:modId xmlns:p14="http://schemas.microsoft.com/office/powerpoint/2010/main" val="966548593"/>
              </p:ext>
            </p:extLst>
          </p:nvPr>
        </p:nvGraphicFramePr>
        <p:xfrm>
          <a:off x="1785439" y="4241800"/>
          <a:ext cx="3048500" cy="8255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10" name="Diagram 9"/>
          <p:cNvGraphicFramePr/>
          <p:nvPr userDrawn="1">
            <p:extLst>
              <p:ext uri="{D42A27DB-BD31-4B8C-83A1-F6EECF244321}">
                <p14:modId xmlns:p14="http://schemas.microsoft.com/office/powerpoint/2010/main" val="147299247"/>
              </p:ext>
            </p:extLst>
          </p:nvPr>
        </p:nvGraphicFramePr>
        <p:xfrm>
          <a:off x="265113" y="4241800"/>
          <a:ext cx="3582987" cy="8255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2" name="Diagram 1"/>
          <p:cNvGraphicFramePr/>
          <p:nvPr userDrawn="1">
            <p:extLst>
              <p:ext uri="{D42A27DB-BD31-4B8C-83A1-F6EECF244321}">
                <p14:modId xmlns:p14="http://schemas.microsoft.com/office/powerpoint/2010/main" val="4067020950"/>
              </p:ext>
            </p:extLst>
          </p:nvPr>
        </p:nvGraphicFramePr>
        <p:xfrm>
          <a:off x="544513" y="4922838"/>
          <a:ext cx="1052006" cy="9017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13" name="Diagram 12"/>
          <p:cNvGraphicFramePr/>
          <p:nvPr userDrawn="1">
            <p:extLst>
              <p:ext uri="{D42A27DB-BD31-4B8C-83A1-F6EECF244321}">
                <p14:modId xmlns:p14="http://schemas.microsoft.com/office/powerpoint/2010/main" val="1893888845"/>
              </p:ext>
            </p:extLst>
          </p:nvPr>
        </p:nvGraphicFramePr>
        <p:xfrm>
          <a:off x="1821035" y="4902201"/>
          <a:ext cx="1052006" cy="9017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</p:spTree>
    <p:extLst>
      <p:ext uri="{BB962C8B-B14F-4D97-AF65-F5344CB8AC3E}">
        <p14:creationId xmlns:p14="http://schemas.microsoft.com/office/powerpoint/2010/main" val="89681152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2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 GRAFIKON egymás MELLETT - ninc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19692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12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484000" y="1283547"/>
            <a:ext cx="19692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10" name="Diagram helye 4"/>
          <p:cNvSpPr>
            <a:spLocks noGrp="1"/>
          </p:cNvSpPr>
          <p:nvPr>
            <p:ph type="chart" sz="quarter" idx="24"/>
          </p:nvPr>
        </p:nvSpPr>
        <p:spPr>
          <a:xfrm>
            <a:off x="4690800" y="1285200"/>
            <a:ext cx="19692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18" name="Diagram helye 4"/>
          <p:cNvSpPr>
            <a:spLocks noGrp="1"/>
          </p:cNvSpPr>
          <p:nvPr>
            <p:ph type="chart" sz="quarter" idx="28"/>
          </p:nvPr>
        </p:nvSpPr>
        <p:spPr>
          <a:xfrm>
            <a:off x="6897600" y="1285200"/>
            <a:ext cx="19692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2250000" cy="758861"/>
          </a:xfrm>
          <a:prstGeom prst="rect">
            <a:avLst/>
          </a:prstGeom>
        </p:spPr>
        <p:txBody>
          <a:bodyPr lIns="2772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6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2246400" y="1033200"/>
            <a:ext cx="21996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3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4453200" y="1033200"/>
            <a:ext cx="21996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7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6660000" y="1033200"/>
            <a:ext cx="22032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5570539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5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2484000" y="5570539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4690800" y="5569200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9" name="Text Placeholder 9"/>
          <p:cNvSpPr>
            <a:spLocks noGrp="1"/>
          </p:cNvSpPr>
          <p:nvPr>
            <p:ph type="body" sz="quarter" idx="29" hasCustomPrompt="1"/>
          </p:nvPr>
        </p:nvSpPr>
        <p:spPr>
          <a:xfrm>
            <a:off x="6897600" y="5569200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414529121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2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4 GRAFIKON egymás MELLETT - ninc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20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21" name="Szöveg helye 4"/>
          <p:cNvSpPr>
            <a:spLocks noGrp="1"/>
          </p:cNvSpPr>
          <p:nvPr>
            <p:ph type="body" sz="quarter" idx="30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22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19692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5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484000" y="1283547"/>
            <a:ext cx="19692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8" name="Diagram helye 4"/>
          <p:cNvSpPr>
            <a:spLocks noGrp="1"/>
          </p:cNvSpPr>
          <p:nvPr>
            <p:ph type="chart" sz="quarter" idx="24"/>
          </p:nvPr>
        </p:nvSpPr>
        <p:spPr>
          <a:xfrm>
            <a:off x="4690800" y="1285200"/>
            <a:ext cx="19692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32" name="Diagram helye 4"/>
          <p:cNvSpPr>
            <a:spLocks noGrp="1"/>
          </p:cNvSpPr>
          <p:nvPr>
            <p:ph type="chart" sz="quarter" idx="28"/>
          </p:nvPr>
        </p:nvSpPr>
        <p:spPr>
          <a:xfrm>
            <a:off x="6897600" y="1285200"/>
            <a:ext cx="19692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3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2250000" cy="758861"/>
          </a:xfrm>
          <a:prstGeom prst="rect">
            <a:avLst/>
          </a:prstGeom>
        </p:spPr>
        <p:txBody>
          <a:bodyPr lIns="2772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7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2246400" y="1033200"/>
            <a:ext cx="21996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0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4453200" y="1033200"/>
            <a:ext cx="21996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1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6660000" y="1033200"/>
            <a:ext cx="22032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4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5570539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6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2484000" y="5570539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9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4690800" y="5569200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3" name="Text Placeholder 9"/>
          <p:cNvSpPr>
            <a:spLocks noGrp="1"/>
          </p:cNvSpPr>
          <p:nvPr>
            <p:ph type="body" sz="quarter" idx="29" hasCustomPrompt="1"/>
          </p:nvPr>
        </p:nvSpPr>
        <p:spPr>
          <a:xfrm>
            <a:off x="6897600" y="5569200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42286513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2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OSSZÚCÍMKÉS 4 GRAFIKON egymás MELLETT - ninc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200"/>
            <a:ext cx="50652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5570539"/>
            <a:ext cx="5065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0" name="Diagram helye 4"/>
          <p:cNvSpPr>
            <a:spLocks noGrp="1"/>
          </p:cNvSpPr>
          <p:nvPr>
            <p:ph type="chart" sz="quarter" idx="24"/>
          </p:nvPr>
        </p:nvSpPr>
        <p:spPr>
          <a:xfrm>
            <a:off x="6642000" y="1285200"/>
            <a:ext cx="10476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1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6642000" y="5569200"/>
            <a:ext cx="1047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8" name="Diagram helye 4"/>
          <p:cNvSpPr>
            <a:spLocks noGrp="1"/>
          </p:cNvSpPr>
          <p:nvPr>
            <p:ph type="chart" sz="quarter" idx="28"/>
          </p:nvPr>
        </p:nvSpPr>
        <p:spPr>
          <a:xfrm>
            <a:off x="7815600" y="1285200"/>
            <a:ext cx="10512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1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19" name="Text Placeholder 9"/>
          <p:cNvSpPr>
            <a:spLocks noGrp="1"/>
          </p:cNvSpPr>
          <p:nvPr>
            <p:ph type="body" sz="quarter" idx="29" hasCustomPrompt="1"/>
          </p:nvPr>
        </p:nvSpPr>
        <p:spPr>
          <a:xfrm>
            <a:off x="7815600" y="5569200"/>
            <a:ext cx="1051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0" name="Diagram helye 4"/>
          <p:cNvSpPr>
            <a:spLocks noGrp="1"/>
          </p:cNvSpPr>
          <p:nvPr>
            <p:ph type="chart" sz="quarter" idx="30"/>
          </p:nvPr>
        </p:nvSpPr>
        <p:spPr>
          <a:xfrm>
            <a:off x="5468400" y="1285200"/>
            <a:ext cx="10476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1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1" name="Text Placeholder 9"/>
          <p:cNvSpPr>
            <a:spLocks noGrp="1"/>
          </p:cNvSpPr>
          <p:nvPr>
            <p:ph type="body" sz="quarter" idx="31" hasCustomPrompt="1"/>
          </p:nvPr>
        </p:nvSpPr>
        <p:spPr>
          <a:xfrm>
            <a:off x="5468400" y="5570538"/>
            <a:ext cx="1047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5342400" cy="758861"/>
          </a:xfrm>
          <a:prstGeom prst="rect">
            <a:avLst/>
          </a:prstGeom>
        </p:spPr>
        <p:txBody>
          <a:bodyPr lIns="2772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3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6516000" y="1033200"/>
            <a:ext cx="1173600" cy="758861"/>
          </a:xfrm>
          <a:prstGeom prst="rect">
            <a:avLst/>
          </a:prstGeom>
        </p:spPr>
        <p:txBody>
          <a:bodyPr lIns="1260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7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7689600" y="1033200"/>
            <a:ext cx="1177200" cy="758861"/>
          </a:xfrm>
          <a:prstGeom prst="rect">
            <a:avLst/>
          </a:prstGeom>
        </p:spPr>
        <p:txBody>
          <a:bodyPr lIns="1260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2" name="Text Placeholder 9"/>
          <p:cNvSpPr>
            <a:spLocks noGrp="1"/>
          </p:cNvSpPr>
          <p:nvPr>
            <p:ph type="body" sz="quarter" idx="32" hasCustomPrompt="1"/>
          </p:nvPr>
        </p:nvSpPr>
        <p:spPr>
          <a:xfrm>
            <a:off x="5342400" y="1033200"/>
            <a:ext cx="1173600" cy="758861"/>
          </a:xfrm>
          <a:prstGeom prst="rect">
            <a:avLst/>
          </a:prstGeom>
        </p:spPr>
        <p:txBody>
          <a:bodyPr lIns="1260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99902632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2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HOSSZÚCÍMKÉS 4 GRAFIKON egymás MELLETT - ninc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6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23" name="Szöveg helye 4"/>
          <p:cNvSpPr>
            <a:spLocks noGrp="1"/>
          </p:cNvSpPr>
          <p:nvPr>
            <p:ph type="body" sz="quarter" idx="33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24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200"/>
            <a:ext cx="50652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5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5570539"/>
            <a:ext cx="5065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6" name="Diagram helye 4"/>
          <p:cNvSpPr>
            <a:spLocks noGrp="1"/>
          </p:cNvSpPr>
          <p:nvPr>
            <p:ph type="chart" sz="quarter" idx="24"/>
          </p:nvPr>
        </p:nvSpPr>
        <p:spPr>
          <a:xfrm>
            <a:off x="6642000" y="1285200"/>
            <a:ext cx="10476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1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7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6642000" y="5569200"/>
            <a:ext cx="1047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8" name="Diagram helye 4"/>
          <p:cNvSpPr>
            <a:spLocks noGrp="1"/>
          </p:cNvSpPr>
          <p:nvPr>
            <p:ph type="chart" sz="quarter" idx="28"/>
          </p:nvPr>
        </p:nvSpPr>
        <p:spPr>
          <a:xfrm>
            <a:off x="7815600" y="1285200"/>
            <a:ext cx="10512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1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9" name="Text Placeholder 9"/>
          <p:cNvSpPr>
            <a:spLocks noGrp="1"/>
          </p:cNvSpPr>
          <p:nvPr>
            <p:ph type="body" sz="quarter" idx="29" hasCustomPrompt="1"/>
          </p:nvPr>
        </p:nvSpPr>
        <p:spPr>
          <a:xfrm>
            <a:off x="7815600" y="5569200"/>
            <a:ext cx="1051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0" name="Diagram helye 4"/>
          <p:cNvSpPr>
            <a:spLocks noGrp="1"/>
          </p:cNvSpPr>
          <p:nvPr>
            <p:ph type="chart" sz="quarter" idx="30"/>
          </p:nvPr>
        </p:nvSpPr>
        <p:spPr>
          <a:xfrm>
            <a:off x="5468400" y="1285200"/>
            <a:ext cx="10476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1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31" name="Text Placeholder 9"/>
          <p:cNvSpPr>
            <a:spLocks noGrp="1"/>
          </p:cNvSpPr>
          <p:nvPr>
            <p:ph type="body" sz="quarter" idx="31" hasCustomPrompt="1"/>
          </p:nvPr>
        </p:nvSpPr>
        <p:spPr>
          <a:xfrm>
            <a:off x="5468400" y="5570538"/>
            <a:ext cx="1047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2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5342400" cy="758861"/>
          </a:xfrm>
          <a:prstGeom prst="rect">
            <a:avLst/>
          </a:prstGeom>
        </p:spPr>
        <p:txBody>
          <a:bodyPr lIns="2772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3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6516000" y="1033200"/>
            <a:ext cx="1173600" cy="758861"/>
          </a:xfrm>
          <a:prstGeom prst="rect">
            <a:avLst/>
          </a:prstGeom>
        </p:spPr>
        <p:txBody>
          <a:bodyPr lIns="1260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4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7689600" y="1033200"/>
            <a:ext cx="1177200" cy="758861"/>
          </a:xfrm>
          <a:prstGeom prst="rect">
            <a:avLst/>
          </a:prstGeom>
        </p:spPr>
        <p:txBody>
          <a:bodyPr lIns="1260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5" name="Text Placeholder 9"/>
          <p:cNvSpPr>
            <a:spLocks noGrp="1"/>
          </p:cNvSpPr>
          <p:nvPr>
            <p:ph type="body" sz="quarter" idx="32" hasCustomPrompt="1"/>
          </p:nvPr>
        </p:nvSpPr>
        <p:spPr>
          <a:xfrm>
            <a:off x="5342400" y="1033200"/>
            <a:ext cx="1173600" cy="758861"/>
          </a:xfrm>
          <a:prstGeom prst="rect">
            <a:avLst/>
          </a:prstGeom>
        </p:spPr>
        <p:txBody>
          <a:bodyPr lIns="1260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28740045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2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 GRAFIKON egymás MELLETT - alatta 4HASÁBO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28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85896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 dirty="0"/>
          </a:p>
        </p:txBody>
      </p:sp>
      <p:sp>
        <p:nvSpPr>
          <p:cNvPr id="2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3103200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0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484000" y="1283547"/>
            <a:ext cx="19692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31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2484000" y="3103200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2" name="Diagram helye 4"/>
          <p:cNvSpPr>
            <a:spLocks noGrp="1"/>
          </p:cNvSpPr>
          <p:nvPr>
            <p:ph type="chart" sz="quarter" idx="24"/>
          </p:nvPr>
        </p:nvSpPr>
        <p:spPr>
          <a:xfrm>
            <a:off x="4690800" y="1285200"/>
            <a:ext cx="19692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33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4690800" y="3103200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4" name="Diagram helye 4"/>
          <p:cNvSpPr>
            <a:spLocks noGrp="1"/>
          </p:cNvSpPr>
          <p:nvPr>
            <p:ph type="chart" sz="quarter" idx="28"/>
          </p:nvPr>
        </p:nvSpPr>
        <p:spPr>
          <a:xfrm>
            <a:off x="6897600" y="1285200"/>
            <a:ext cx="19692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35" name="Text Placeholder 9"/>
          <p:cNvSpPr>
            <a:spLocks noGrp="1"/>
          </p:cNvSpPr>
          <p:nvPr>
            <p:ph type="body" sz="quarter" idx="29" hasCustomPrompt="1"/>
          </p:nvPr>
        </p:nvSpPr>
        <p:spPr>
          <a:xfrm>
            <a:off x="6897600" y="3103200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6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3470400"/>
            <a:ext cx="2250000" cy="2080800"/>
          </a:xfrm>
          <a:prstGeom prst="rect">
            <a:avLst/>
          </a:prstGeom>
        </p:spPr>
        <p:txBody>
          <a:bodyPr lIns="2772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smtClean="0"/>
              <a:t>Harmadik szint</a:t>
            </a:r>
            <a:endParaRPr lang="en-US" dirty="0" smtClean="0"/>
          </a:p>
        </p:txBody>
      </p:sp>
      <p:sp>
        <p:nvSpPr>
          <p:cNvPr id="37" name="Content Placeholder 6"/>
          <p:cNvSpPr>
            <a:spLocks noGrp="1"/>
          </p:cNvSpPr>
          <p:nvPr>
            <p:ph sz="quarter" idx="30" hasCustomPrompt="1"/>
          </p:nvPr>
        </p:nvSpPr>
        <p:spPr>
          <a:xfrm>
            <a:off x="2250000" y="3470400"/>
            <a:ext cx="2199600" cy="2080800"/>
          </a:xfrm>
          <a:prstGeom prst="rect">
            <a:avLst/>
          </a:prstGeom>
        </p:spPr>
        <p:txBody>
          <a:bodyPr lIns="2772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smtClean="0"/>
              <a:t>Harmadik szint</a:t>
            </a:r>
            <a:endParaRPr lang="en-US" dirty="0" smtClean="0"/>
          </a:p>
        </p:txBody>
      </p:sp>
      <p:sp>
        <p:nvSpPr>
          <p:cNvPr id="38" name="Content Placeholder 6"/>
          <p:cNvSpPr>
            <a:spLocks noGrp="1"/>
          </p:cNvSpPr>
          <p:nvPr>
            <p:ph sz="quarter" idx="31" hasCustomPrompt="1"/>
          </p:nvPr>
        </p:nvSpPr>
        <p:spPr>
          <a:xfrm>
            <a:off x="4449600" y="3470400"/>
            <a:ext cx="2199600" cy="2080800"/>
          </a:xfrm>
          <a:prstGeom prst="rect">
            <a:avLst/>
          </a:prstGeom>
        </p:spPr>
        <p:txBody>
          <a:bodyPr lIns="2772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smtClean="0"/>
              <a:t>Harmadik szint</a:t>
            </a:r>
            <a:endParaRPr lang="en-US" dirty="0" smtClean="0"/>
          </a:p>
        </p:txBody>
      </p:sp>
      <p:sp>
        <p:nvSpPr>
          <p:cNvPr id="39" name="Content Placeholder 6"/>
          <p:cNvSpPr>
            <a:spLocks noGrp="1"/>
          </p:cNvSpPr>
          <p:nvPr>
            <p:ph sz="quarter" idx="32" hasCustomPrompt="1"/>
          </p:nvPr>
        </p:nvSpPr>
        <p:spPr>
          <a:xfrm>
            <a:off x="6649200" y="3470400"/>
            <a:ext cx="2203200" cy="2080800"/>
          </a:xfrm>
          <a:prstGeom prst="rect">
            <a:avLst/>
          </a:prstGeom>
        </p:spPr>
        <p:txBody>
          <a:bodyPr lIns="2772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smtClean="0"/>
              <a:t>Harmadik szint</a:t>
            </a:r>
            <a:endParaRPr lang="en-US" dirty="0" smtClean="0"/>
          </a:p>
        </p:txBody>
      </p:sp>
      <p:sp>
        <p:nvSpPr>
          <p:cNvPr id="40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2250000" cy="758861"/>
          </a:xfrm>
          <a:prstGeom prst="rect">
            <a:avLst/>
          </a:prstGeom>
        </p:spPr>
        <p:txBody>
          <a:bodyPr lIns="2772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41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2246400" y="1033200"/>
            <a:ext cx="21996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42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4453200" y="1033200"/>
            <a:ext cx="21996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43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6660000" y="1033200"/>
            <a:ext cx="22032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94840897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2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4 GRAFIKON egymás MELLETT - alatta 4HASÁBO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24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25" name="Szöveg helye 4"/>
          <p:cNvSpPr>
            <a:spLocks noGrp="1"/>
          </p:cNvSpPr>
          <p:nvPr>
            <p:ph type="body" sz="quarter" idx="33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26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85896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 dirty="0"/>
          </a:p>
        </p:txBody>
      </p:sp>
      <p:sp>
        <p:nvSpPr>
          <p:cNvPr id="27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3103200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8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484000" y="1283547"/>
            <a:ext cx="19692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9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2484000" y="3103200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0" name="Diagram helye 4"/>
          <p:cNvSpPr>
            <a:spLocks noGrp="1"/>
          </p:cNvSpPr>
          <p:nvPr>
            <p:ph type="chart" sz="quarter" idx="24"/>
          </p:nvPr>
        </p:nvSpPr>
        <p:spPr>
          <a:xfrm>
            <a:off x="4690800" y="1285200"/>
            <a:ext cx="19692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31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4690800" y="3103200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2" name="Diagram helye 4"/>
          <p:cNvSpPr>
            <a:spLocks noGrp="1"/>
          </p:cNvSpPr>
          <p:nvPr>
            <p:ph type="chart" sz="quarter" idx="28"/>
          </p:nvPr>
        </p:nvSpPr>
        <p:spPr>
          <a:xfrm>
            <a:off x="6897600" y="1285200"/>
            <a:ext cx="19692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33" name="Text Placeholder 9"/>
          <p:cNvSpPr>
            <a:spLocks noGrp="1"/>
          </p:cNvSpPr>
          <p:nvPr>
            <p:ph type="body" sz="quarter" idx="29" hasCustomPrompt="1"/>
          </p:nvPr>
        </p:nvSpPr>
        <p:spPr>
          <a:xfrm>
            <a:off x="6897600" y="3103200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4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3470400"/>
            <a:ext cx="2250000" cy="2080800"/>
          </a:xfrm>
          <a:prstGeom prst="rect">
            <a:avLst/>
          </a:prstGeom>
        </p:spPr>
        <p:txBody>
          <a:bodyPr lIns="2772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smtClean="0"/>
              <a:t>Harmadik szint</a:t>
            </a:r>
            <a:endParaRPr lang="en-US" dirty="0" smtClean="0"/>
          </a:p>
        </p:txBody>
      </p:sp>
      <p:sp>
        <p:nvSpPr>
          <p:cNvPr id="35" name="Content Placeholder 6"/>
          <p:cNvSpPr>
            <a:spLocks noGrp="1"/>
          </p:cNvSpPr>
          <p:nvPr>
            <p:ph sz="quarter" idx="30" hasCustomPrompt="1"/>
          </p:nvPr>
        </p:nvSpPr>
        <p:spPr>
          <a:xfrm>
            <a:off x="2250000" y="3470400"/>
            <a:ext cx="2199600" cy="2080800"/>
          </a:xfrm>
          <a:prstGeom prst="rect">
            <a:avLst/>
          </a:prstGeom>
        </p:spPr>
        <p:txBody>
          <a:bodyPr lIns="2772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smtClean="0"/>
              <a:t>Harmadik szint</a:t>
            </a:r>
            <a:endParaRPr lang="en-US" dirty="0" smtClean="0"/>
          </a:p>
        </p:txBody>
      </p:sp>
      <p:sp>
        <p:nvSpPr>
          <p:cNvPr id="36" name="Content Placeholder 6"/>
          <p:cNvSpPr>
            <a:spLocks noGrp="1"/>
          </p:cNvSpPr>
          <p:nvPr>
            <p:ph sz="quarter" idx="31" hasCustomPrompt="1"/>
          </p:nvPr>
        </p:nvSpPr>
        <p:spPr>
          <a:xfrm>
            <a:off x="4449600" y="3470400"/>
            <a:ext cx="2199600" cy="2080800"/>
          </a:xfrm>
          <a:prstGeom prst="rect">
            <a:avLst/>
          </a:prstGeom>
        </p:spPr>
        <p:txBody>
          <a:bodyPr lIns="2772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smtClean="0"/>
              <a:t>Harmadik szint</a:t>
            </a:r>
            <a:endParaRPr lang="en-US" dirty="0" smtClean="0"/>
          </a:p>
        </p:txBody>
      </p:sp>
      <p:sp>
        <p:nvSpPr>
          <p:cNvPr id="37" name="Content Placeholder 6"/>
          <p:cNvSpPr>
            <a:spLocks noGrp="1"/>
          </p:cNvSpPr>
          <p:nvPr>
            <p:ph sz="quarter" idx="32" hasCustomPrompt="1"/>
          </p:nvPr>
        </p:nvSpPr>
        <p:spPr>
          <a:xfrm>
            <a:off x="6649200" y="3470400"/>
            <a:ext cx="2203200" cy="2080800"/>
          </a:xfrm>
          <a:prstGeom prst="rect">
            <a:avLst/>
          </a:prstGeom>
        </p:spPr>
        <p:txBody>
          <a:bodyPr lIns="2772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smtClean="0"/>
              <a:t>Harmadik szint</a:t>
            </a:r>
            <a:endParaRPr lang="en-US" dirty="0" smtClean="0"/>
          </a:p>
        </p:txBody>
      </p:sp>
      <p:sp>
        <p:nvSpPr>
          <p:cNvPr id="38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2250000" cy="758861"/>
          </a:xfrm>
          <a:prstGeom prst="rect">
            <a:avLst/>
          </a:prstGeom>
        </p:spPr>
        <p:txBody>
          <a:bodyPr lIns="2772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9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2246400" y="1033200"/>
            <a:ext cx="21996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40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4453200" y="1033200"/>
            <a:ext cx="21996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41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6660000" y="1033200"/>
            <a:ext cx="22032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07652160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EGÉSZOLDALAS GRAFIKON szöveg SZÜRKE SÁV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8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1" name="Szöveg helye 4"/>
          <p:cNvSpPr>
            <a:spLocks noGrp="1"/>
          </p:cNvSpPr>
          <p:nvPr>
            <p:ph type="body" sz="quarter" idx="22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2" name="Rectangle 88"/>
          <p:cNvSpPr/>
          <p:nvPr userDrawn="1"/>
        </p:nvSpPr>
        <p:spPr>
          <a:xfrm>
            <a:off x="277200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lvl="0"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13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85896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15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88668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  <p:sp>
        <p:nvSpPr>
          <p:cNvPr id="16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73161414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2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 GRAFIKON egymás MELLETT - alatta 1HASÁBO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20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3470400"/>
            <a:ext cx="8866800" cy="2080800"/>
          </a:xfrm>
          <a:prstGeom prst="rect">
            <a:avLst/>
          </a:prstGeom>
        </p:spPr>
        <p:txBody>
          <a:bodyPr lIns="2772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smtClean="0"/>
              <a:t>Harmadik szint</a:t>
            </a:r>
          </a:p>
          <a:p>
            <a:pPr lvl="3"/>
            <a:r>
              <a:rPr lang="hu-HU" smtClean="0"/>
              <a:t>Negyedik szint</a:t>
            </a:r>
            <a:endParaRPr lang="en-US" smtClean="0"/>
          </a:p>
          <a:p>
            <a:pPr lvl="4"/>
            <a:r>
              <a:rPr lang="hu-HU" smtClean="0"/>
              <a:t>Ötödik szint</a:t>
            </a:r>
            <a:endParaRPr lang="en-US" dirty="0" smtClean="0"/>
          </a:p>
        </p:txBody>
      </p:sp>
      <p:sp>
        <p:nvSpPr>
          <p:cNvPr id="21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85896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 dirty="0"/>
          </a:p>
        </p:txBody>
      </p:sp>
      <p:sp>
        <p:nvSpPr>
          <p:cNvPr id="22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3103200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3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484000" y="1283547"/>
            <a:ext cx="19692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4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2484000" y="3103200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5" name="Diagram helye 4"/>
          <p:cNvSpPr>
            <a:spLocks noGrp="1"/>
          </p:cNvSpPr>
          <p:nvPr>
            <p:ph type="chart" sz="quarter" idx="24"/>
          </p:nvPr>
        </p:nvSpPr>
        <p:spPr>
          <a:xfrm>
            <a:off x="4690800" y="1285200"/>
            <a:ext cx="19692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6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4690800" y="3103200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7" name="Diagram helye 4"/>
          <p:cNvSpPr>
            <a:spLocks noGrp="1"/>
          </p:cNvSpPr>
          <p:nvPr>
            <p:ph type="chart" sz="quarter" idx="28"/>
          </p:nvPr>
        </p:nvSpPr>
        <p:spPr>
          <a:xfrm>
            <a:off x="6897600" y="1285200"/>
            <a:ext cx="19692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8" name="Text Placeholder 9"/>
          <p:cNvSpPr>
            <a:spLocks noGrp="1"/>
          </p:cNvSpPr>
          <p:nvPr>
            <p:ph type="body" sz="quarter" idx="29" hasCustomPrompt="1"/>
          </p:nvPr>
        </p:nvSpPr>
        <p:spPr>
          <a:xfrm>
            <a:off x="6897600" y="3103200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9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2250000" cy="758861"/>
          </a:xfrm>
          <a:prstGeom prst="rect">
            <a:avLst/>
          </a:prstGeom>
        </p:spPr>
        <p:txBody>
          <a:bodyPr lIns="2772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0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2246400" y="1033200"/>
            <a:ext cx="21996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1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4453200" y="1033200"/>
            <a:ext cx="21996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2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6660000" y="1033200"/>
            <a:ext cx="22032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568524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2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4 GRAFIKON egymás MELLETT - alatta 1HASÁBO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21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22" name="Szöveg helye 4"/>
          <p:cNvSpPr>
            <a:spLocks noGrp="1"/>
          </p:cNvSpPr>
          <p:nvPr>
            <p:ph type="body" sz="quarter" idx="33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23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3470400"/>
            <a:ext cx="8866800" cy="2080800"/>
          </a:xfrm>
          <a:prstGeom prst="rect">
            <a:avLst/>
          </a:prstGeom>
        </p:spPr>
        <p:txBody>
          <a:bodyPr lIns="2772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smtClean="0"/>
              <a:t>Harmadik szint</a:t>
            </a:r>
          </a:p>
          <a:p>
            <a:pPr lvl="3"/>
            <a:r>
              <a:rPr lang="hu-HU" smtClean="0"/>
              <a:t>Negyedik szint</a:t>
            </a:r>
            <a:endParaRPr lang="en-US" smtClean="0"/>
          </a:p>
          <a:p>
            <a:pPr lvl="4"/>
            <a:r>
              <a:rPr lang="hu-HU" smtClean="0"/>
              <a:t>Ötödik szint</a:t>
            </a:r>
            <a:endParaRPr lang="en-US" dirty="0" smtClean="0"/>
          </a:p>
        </p:txBody>
      </p:sp>
      <p:sp>
        <p:nvSpPr>
          <p:cNvPr id="24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85896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 dirty="0"/>
          </a:p>
        </p:txBody>
      </p:sp>
      <p:sp>
        <p:nvSpPr>
          <p:cNvPr id="25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3103200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6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484000" y="1283547"/>
            <a:ext cx="19692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7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2484000" y="3103200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8" name="Diagram helye 4"/>
          <p:cNvSpPr>
            <a:spLocks noGrp="1"/>
          </p:cNvSpPr>
          <p:nvPr>
            <p:ph type="chart" sz="quarter" idx="24"/>
          </p:nvPr>
        </p:nvSpPr>
        <p:spPr>
          <a:xfrm>
            <a:off x="4690800" y="1285200"/>
            <a:ext cx="19692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9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4690800" y="3103200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0" name="Diagram helye 4"/>
          <p:cNvSpPr>
            <a:spLocks noGrp="1"/>
          </p:cNvSpPr>
          <p:nvPr>
            <p:ph type="chart" sz="quarter" idx="28"/>
          </p:nvPr>
        </p:nvSpPr>
        <p:spPr>
          <a:xfrm>
            <a:off x="6897600" y="1285200"/>
            <a:ext cx="19692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31" name="Text Placeholder 9"/>
          <p:cNvSpPr>
            <a:spLocks noGrp="1"/>
          </p:cNvSpPr>
          <p:nvPr>
            <p:ph type="body" sz="quarter" idx="29" hasCustomPrompt="1"/>
          </p:nvPr>
        </p:nvSpPr>
        <p:spPr>
          <a:xfrm>
            <a:off x="6897600" y="3103200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2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2250000" cy="758861"/>
          </a:xfrm>
          <a:prstGeom prst="rect">
            <a:avLst/>
          </a:prstGeom>
        </p:spPr>
        <p:txBody>
          <a:bodyPr lIns="2772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3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2246400" y="1033200"/>
            <a:ext cx="21996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4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4453200" y="1033200"/>
            <a:ext cx="21996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5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6660000" y="1033200"/>
            <a:ext cx="22032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94226916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2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10H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solidFill>
            <a:schemeClr val="bg1">
              <a:lumMod val="85000"/>
            </a:schemeClr>
          </a:solidFill>
          <a:ln w="177800">
            <a:solidFill>
              <a:srgbClr val="F1002B"/>
            </a:solidFill>
          </a:ln>
        </p:spPr>
        <p:txBody>
          <a:bodyPr vert="horz" lIns="252000" tIns="0" rIns="277200" bIns="0" rtlCol="0" anchor="ctr" anchorCtr="0">
            <a:noAutofit/>
          </a:bodyPr>
          <a:lstStyle>
            <a:lvl1pPr>
              <a:defRPr lang="en-AU" sz="4800" b="1" baseline="0" dirty="0"/>
            </a:lvl1pPr>
          </a:lstStyle>
          <a:p>
            <a:pPr lvl="0"/>
            <a:r>
              <a:rPr lang="hu-HU" smtClean="0"/>
              <a:t>4 DIAGRAM/ OLDAL</a:t>
            </a:r>
            <a:endParaRPr lang="en-AU" dirty="0"/>
          </a:p>
        </p:txBody>
      </p:sp>
      <p:sp>
        <p:nvSpPr>
          <p:cNvPr id="5" name="Téglalap 4"/>
          <p:cNvSpPr>
            <a:spLocks noChangeAspect="1"/>
          </p:cNvSpPr>
          <p:nvPr userDrawn="1"/>
        </p:nvSpPr>
        <p:spPr>
          <a:xfrm>
            <a:off x="284400" y="3159015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prstClr val="white"/>
              </a:solidFill>
            </a:endParaRPr>
          </a:p>
        </p:txBody>
      </p:sp>
      <p:sp>
        <p:nvSpPr>
          <p:cNvPr id="7" name="Téglalap 6"/>
          <p:cNvSpPr>
            <a:spLocks noChangeAspect="1"/>
          </p:cNvSpPr>
          <p:nvPr userDrawn="1"/>
        </p:nvSpPr>
        <p:spPr>
          <a:xfrm>
            <a:off x="845790" y="3159015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prstClr val="white"/>
              </a:solidFill>
            </a:endParaRPr>
          </a:p>
        </p:txBody>
      </p:sp>
      <p:sp>
        <p:nvSpPr>
          <p:cNvPr id="8" name="Téglalap 7"/>
          <p:cNvSpPr>
            <a:spLocks noChangeAspect="1"/>
          </p:cNvSpPr>
          <p:nvPr userDrawn="1"/>
        </p:nvSpPr>
        <p:spPr>
          <a:xfrm>
            <a:off x="1407600" y="3159015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prstClr val="white"/>
              </a:solidFill>
            </a:endParaRPr>
          </a:p>
        </p:txBody>
      </p:sp>
      <p:sp>
        <p:nvSpPr>
          <p:cNvPr id="9" name="Téglalap 8"/>
          <p:cNvSpPr>
            <a:spLocks noChangeAspect="1"/>
          </p:cNvSpPr>
          <p:nvPr userDrawn="1"/>
        </p:nvSpPr>
        <p:spPr>
          <a:xfrm>
            <a:off x="1969200" y="3160800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prstClr val="white"/>
              </a:solidFill>
            </a:endParaRPr>
          </a:p>
        </p:txBody>
      </p:sp>
      <p:graphicFrame>
        <p:nvGraphicFramePr>
          <p:cNvPr id="14" name="Diagram 13"/>
          <p:cNvGraphicFramePr/>
          <p:nvPr userDrawn="1">
            <p:extLst>
              <p:ext uri="{D42A27DB-BD31-4B8C-83A1-F6EECF244321}">
                <p14:modId xmlns:p14="http://schemas.microsoft.com/office/powerpoint/2010/main" val="2121790870"/>
              </p:ext>
            </p:extLst>
          </p:nvPr>
        </p:nvGraphicFramePr>
        <p:xfrm>
          <a:off x="1785439" y="4241800"/>
          <a:ext cx="3048500" cy="8255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15" name="Diagram 14"/>
          <p:cNvGraphicFramePr/>
          <p:nvPr userDrawn="1">
            <p:extLst>
              <p:ext uri="{D42A27DB-BD31-4B8C-83A1-F6EECF244321}">
                <p14:modId xmlns:p14="http://schemas.microsoft.com/office/powerpoint/2010/main" val="184944265"/>
              </p:ext>
            </p:extLst>
          </p:nvPr>
        </p:nvGraphicFramePr>
        <p:xfrm>
          <a:off x="265113" y="4241800"/>
          <a:ext cx="3582987" cy="8255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16" name="Diagram 15"/>
          <p:cNvGraphicFramePr/>
          <p:nvPr userDrawn="1">
            <p:extLst>
              <p:ext uri="{D42A27DB-BD31-4B8C-83A1-F6EECF244321}">
                <p14:modId xmlns:p14="http://schemas.microsoft.com/office/powerpoint/2010/main" val="2602303549"/>
              </p:ext>
            </p:extLst>
          </p:nvPr>
        </p:nvGraphicFramePr>
        <p:xfrm>
          <a:off x="544513" y="4922838"/>
          <a:ext cx="1052006" cy="9017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17" name="Diagram 16"/>
          <p:cNvGraphicFramePr/>
          <p:nvPr userDrawn="1">
            <p:extLst>
              <p:ext uri="{D42A27DB-BD31-4B8C-83A1-F6EECF244321}">
                <p14:modId xmlns:p14="http://schemas.microsoft.com/office/powerpoint/2010/main" val="1655266835"/>
              </p:ext>
            </p:extLst>
          </p:nvPr>
        </p:nvGraphicFramePr>
        <p:xfrm>
          <a:off x="1821035" y="4902201"/>
          <a:ext cx="1052006" cy="9017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</p:spTree>
    <p:extLst>
      <p:ext uri="{BB962C8B-B14F-4D97-AF65-F5344CB8AC3E}">
        <p14:creationId xmlns:p14="http://schemas.microsoft.com/office/powerpoint/2010/main" val="308364935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2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 GRAFIKON egymás MELLETT SZÜRKE SÁV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Rectangle 88"/>
          <p:cNvSpPr/>
          <p:nvPr userDrawn="1"/>
        </p:nvSpPr>
        <p:spPr>
          <a:xfrm>
            <a:off x="277199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85896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2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484000" y="1283547"/>
            <a:ext cx="19692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10" name="Diagram helye 4"/>
          <p:cNvSpPr>
            <a:spLocks noGrp="1"/>
          </p:cNvSpPr>
          <p:nvPr>
            <p:ph type="chart" sz="quarter" idx="24"/>
          </p:nvPr>
        </p:nvSpPr>
        <p:spPr>
          <a:xfrm>
            <a:off x="4690800" y="1285200"/>
            <a:ext cx="19692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18" name="Diagram helye 4"/>
          <p:cNvSpPr>
            <a:spLocks noGrp="1"/>
          </p:cNvSpPr>
          <p:nvPr>
            <p:ph type="chart" sz="quarter" idx="28"/>
          </p:nvPr>
        </p:nvSpPr>
        <p:spPr>
          <a:xfrm>
            <a:off x="6897600" y="1285200"/>
            <a:ext cx="19692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19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2250000" cy="758861"/>
          </a:xfrm>
          <a:prstGeom prst="rect">
            <a:avLst/>
          </a:prstGeom>
        </p:spPr>
        <p:txBody>
          <a:bodyPr lIns="2772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2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2246400" y="1033200"/>
            <a:ext cx="21996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3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4453200" y="1033200"/>
            <a:ext cx="21996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4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6660000" y="1033200"/>
            <a:ext cx="22032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1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04964374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2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4 GRAFIKON egymás MELLETT SZÜRKE SÁV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5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9" name="Szöveg helye 4"/>
          <p:cNvSpPr>
            <a:spLocks noGrp="1"/>
          </p:cNvSpPr>
          <p:nvPr>
            <p:ph type="body" sz="quarter" idx="33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22" name="Rectangle 88"/>
          <p:cNvSpPr/>
          <p:nvPr userDrawn="1"/>
        </p:nvSpPr>
        <p:spPr>
          <a:xfrm>
            <a:off x="277199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23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85896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4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484000" y="1283547"/>
            <a:ext cx="19692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5" name="Diagram helye 4"/>
          <p:cNvSpPr>
            <a:spLocks noGrp="1"/>
          </p:cNvSpPr>
          <p:nvPr>
            <p:ph type="chart" sz="quarter" idx="24"/>
          </p:nvPr>
        </p:nvSpPr>
        <p:spPr>
          <a:xfrm>
            <a:off x="4690800" y="1285200"/>
            <a:ext cx="19692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6" name="Diagram helye 4"/>
          <p:cNvSpPr>
            <a:spLocks noGrp="1"/>
          </p:cNvSpPr>
          <p:nvPr>
            <p:ph type="chart" sz="quarter" idx="28"/>
          </p:nvPr>
        </p:nvSpPr>
        <p:spPr>
          <a:xfrm>
            <a:off x="6897600" y="1285200"/>
            <a:ext cx="19692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7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2250000" cy="758861"/>
          </a:xfrm>
          <a:prstGeom prst="rect">
            <a:avLst/>
          </a:prstGeom>
        </p:spPr>
        <p:txBody>
          <a:bodyPr lIns="2772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8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2246400" y="1033200"/>
            <a:ext cx="21996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9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4453200" y="1033200"/>
            <a:ext cx="21996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0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6660000" y="1033200"/>
            <a:ext cx="22032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1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30679987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2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 GRAFIKON egymás MELLETT alatta 4 külön lábjegyzettel SZÜRKE SÁV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Rectangle 88"/>
          <p:cNvSpPr/>
          <p:nvPr userDrawn="1"/>
        </p:nvSpPr>
        <p:spPr>
          <a:xfrm>
            <a:off x="277199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24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85896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5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484000" y="1283547"/>
            <a:ext cx="19692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6" name="Diagram helye 4"/>
          <p:cNvSpPr>
            <a:spLocks noGrp="1"/>
          </p:cNvSpPr>
          <p:nvPr>
            <p:ph type="chart" sz="quarter" idx="24"/>
          </p:nvPr>
        </p:nvSpPr>
        <p:spPr>
          <a:xfrm>
            <a:off x="4690800" y="1285200"/>
            <a:ext cx="19692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7" name="Diagram helye 4"/>
          <p:cNvSpPr>
            <a:spLocks noGrp="1"/>
          </p:cNvSpPr>
          <p:nvPr>
            <p:ph type="chart" sz="quarter" idx="28"/>
          </p:nvPr>
        </p:nvSpPr>
        <p:spPr>
          <a:xfrm>
            <a:off x="6897600" y="1285200"/>
            <a:ext cx="19692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8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2250000" cy="758861"/>
          </a:xfrm>
          <a:prstGeom prst="rect">
            <a:avLst/>
          </a:prstGeom>
        </p:spPr>
        <p:txBody>
          <a:bodyPr lIns="2772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9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2246400" y="1033200"/>
            <a:ext cx="21996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0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4453200" y="1033200"/>
            <a:ext cx="21996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1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6660000" y="1033200"/>
            <a:ext cx="22032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5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5569200"/>
            <a:ext cx="1969200" cy="368301"/>
          </a:xfrm>
          <a:prstGeom prst="rect">
            <a:avLst/>
          </a:prstGeom>
        </p:spPr>
        <p:txBody>
          <a:bodyPr lIns="18000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9" name="Text Placeholder 9"/>
          <p:cNvSpPr>
            <a:spLocks noGrp="1"/>
          </p:cNvSpPr>
          <p:nvPr>
            <p:ph type="body" sz="quarter" idx="29" hasCustomPrompt="1"/>
          </p:nvPr>
        </p:nvSpPr>
        <p:spPr>
          <a:xfrm>
            <a:off x="2484000" y="5569200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2" name="Text Placeholder 9"/>
          <p:cNvSpPr>
            <a:spLocks noGrp="1"/>
          </p:cNvSpPr>
          <p:nvPr>
            <p:ph type="body" sz="quarter" idx="30" hasCustomPrompt="1"/>
          </p:nvPr>
        </p:nvSpPr>
        <p:spPr>
          <a:xfrm>
            <a:off x="4690800" y="5569200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3" name="Text Placeholder 9"/>
          <p:cNvSpPr>
            <a:spLocks noGrp="1"/>
          </p:cNvSpPr>
          <p:nvPr>
            <p:ph type="body" sz="quarter" idx="31" hasCustomPrompt="1"/>
          </p:nvPr>
        </p:nvSpPr>
        <p:spPr>
          <a:xfrm>
            <a:off x="6897600" y="5569200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56198536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2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4 GRAFIKON egymás MELLETT alatta 4 külön lábjegyzettel SZÜRKE SÁV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21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24" name="Szöveg helye 4"/>
          <p:cNvSpPr>
            <a:spLocks noGrp="1"/>
          </p:cNvSpPr>
          <p:nvPr>
            <p:ph type="body" sz="quarter" idx="33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25" name="Rectangle 88"/>
          <p:cNvSpPr/>
          <p:nvPr userDrawn="1"/>
        </p:nvSpPr>
        <p:spPr>
          <a:xfrm>
            <a:off x="277199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26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85896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7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484000" y="1283547"/>
            <a:ext cx="19692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8" name="Diagram helye 4"/>
          <p:cNvSpPr>
            <a:spLocks noGrp="1"/>
          </p:cNvSpPr>
          <p:nvPr>
            <p:ph type="chart" sz="quarter" idx="24"/>
          </p:nvPr>
        </p:nvSpPr>
        <p:spPr>
          <a:xfrm>
            <a:off x="4690800" y="1285200"/>
            <a:ext cx="19692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9" name="Diagram helye 4"/>
          <p:cNvSpPr>
            <a:spLocks noGrp="1"/>
          </p:cNvSpPr>
          <p:nvPr>
            <p:ph type="chart" sz="quarter" idx="28"/>
          </p:nvPr>
        </p:nvSpPr>
        <p:spPr>
          <a:xfrm>
            <a:off x="6897600" y="1285200"/>
            <a:ext cx="19692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30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2250000" cy="758861"/>
          </a:xfrm>
          <a:prstGeom prst="rect">
            <a:avLst/>
          </a:prstGeom>
        </p:spPr>
        <p:txBody>
          <a:bodyPr lIns="2772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1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2246400" y="1033200"/>
            <a:ext cx="21996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2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4453200" y="1033200"/>
            <a:ext cx="21996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3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6660000" y="1033200"/>
            <a:ext cx="22032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4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5569200"/>
            <a:ext cx="1969200" cy="368301"/>
          </a:xfrm>
          <a:prstGeom prst="rect">
            <a:avLst/>
          </a:prstGeom>
        </p:spPr>
        <p:txBody>
          <a:bodyPr lIns="18000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5" name="Text Placeholder 9"/>
          <p:cNvSpPr>
            <a:spLocks noGrp="1"/>
          </p:cNvSpPr>
          <p:nvPr>
            <p:ph type="body" sz="quarter" idx="29" hasCustomPrompt="1"/>
          </p:nvPr>
        </p:nvSpPr>
        <p:spPr>
          <a:xfrm>
            <a:off x="2484000" y="5569200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6" name="Text Placeholder 9"/>
          <p:cNvSpPr>
            <a:spLocks noGrp="1"/>
          </p:cNvSpPr>
          <p:nvPr>
            <p:ph type="body" sz="quarter" idx="30" hasCustomPrompt="1"/>
          </p:nvPr>
        </p:nvSpPr>
        <p:spPr>
          <a:xfrm>
            <a:off x="4690800" y="5569200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7" name="Text Placeholder 9"/>
          <p:cNvSpPr>
            <a:spLocks noGrp="1"/>
          </p:cNvSpPr>
          <p:nvPr>
            <p:ph type="body" sz="quarter" idx="31" hasCustomPrompt="1"/>
          </p:nvPr>
        </p:nvSpPr>
        <p:spPr>
          <a:xfrm>
            <a:off x="6897600" y="5569200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22541707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2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10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noFill/>
          <a:ln w="177800">
            <a:solidFill>
              <a:srgbClr val="F1002B"/>
            </a:solidFill>
          </a:ln>
        </p:spPr>
        <p:txBody>
          <a:bodyPr vert="horz" lIns="252000" tIns="0" rIns="277200" bIns="0" rtlCol="0" anchor="ctr" anchorCtr="0">
            <a:noAutofit/>
          </a:bodyPr>
          <a:lstStyle>
            <a:lvl1pPr>
              <a:defRPr lang="en-AU" sz="4800" b="1" baseline="0" dirty="0"/>
            </a:lvl1pPr>
          </a:lstStyle>
          <a:p>
            <a:pPr lvl="0"/>
            <a:r>
              <a:rPr lang="hu-HU" smtClean="0"/>
              <a:t>5 DIAGRAM/ OLDAL</a:t>
            </a:r>
            <a:endParaRPr lang="en-AU" dirty="0"/>
          </a:p>
        </p:txBody>
      </p:sp>
      <p:sp>
        <p:nvSpPr>
          <p:cNvPr id="5" name="Téglalap 4"/>
          <p:cNvSpPr>
            <a:spLocks noChangeAspect="1"/>
          </p:cNvSpPr>
          <p:nvPr userDrawn="1"/>
        </p:nvSpPr>
        <p:spPr>
          <a:xfrm>
            <a:off x="284400" y="3159015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prstClr val="white"/>
              </a:solidFill>
            </a:endParaRPr>
          </a:p>
        </p:txBody>
      </p:sp>
      <p:sp>
        <p:nvSpPr>
          <p:cNvPr id="7" name="Téglalap 6"/>
          <p:cNvSpPr>
            <a:spLocks noChangeAspect="1"/>
          </p:cNvSpPr>
          <p:nvPr userDrawn="1"/>
        </p:nvSpPr>
        <p:spPr>
          <a:xfrm>
            <a:off x="845790" y="3159015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prstClr val="white"/>
              </a:solidFill>
            </a:endParaRPr>
          </a:p>
        </p:txBody>
      </p:sp>
      <p:sp>
        <p:nvSpPr>
          <p:cNvPr id="8" name="Téglalap 7"/>
          <p:cNvSpPr>
            <a:spLocks noChangeAspect="1"/>
          </p:cNvSpPr>
          <p:nvPr userDrawn="1"/>
        </p:nvSpPr>
        <p:spPr>
          <a:xfrm>
            <a:off x="1407600" y="3159015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prstClr val="white"/>
              </a:solidFill>
            </a:endParaRPr>
          </a:p>
        </p:txBody>
      </p:sp>
      <p:sp>
        <p:nvSpPr>
          <p:cNvPr id="9" name="Téglalap 8"/>
          <p:cNvSpPr>
            <a:spLocks noChangeAspect="1"/>
          </p:cNvSpPr>
          <p:nvPr userDrawn="1"/>
        </p:nvSpPr>
        <p:spPr>
          <a:xfrm>
            <a:off x="1969200" y="3160800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prstClr val="white"/>
              </a:solidFill>
            </a:endParaRPr>
          </a:p>
        </p:txBody>
      </p:sp>
      <p:sp>
        <p:nvSpPr>
          <p:cNvPr id="10" name="Téglalap 9"/>
          <p:cNvSpPr>
            <a:spLocks noChangeAspect="1"/>
          </p:cNvSpPr>
          <p:nvPr userDrawn="1"/>
        </p:nvSpPr>
        <p:spPr>
          <a:xfrm>
            <a:off x="2530800" y="3160800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prstClr val="white"/>
              </a:solidFill>
            </a:endParaRPr>
          </a:p>
        </p:txBody>
      </p:sp>
      <p:graphicFrame>
        <p:nvGraphicFramePr>
          <p:cNvPr id="11" name="Diagram 10"/>
          <p:cNvGraphicFramePr/>
          <p:nvPr userDrawn="1">
            <p:extLst>
              <p:ext uri="{D42A27DB-BD31-4B8C-83A1-F6EECF244321}">
                <p14:modId xmlns:p14="http://schemas.microsoft.com/office/powerpoint/2010/main" val="3178661657"/>
              </p:ext>
            </p:extLst>
          </p:nvPr>
        </p:nvGraphicFramePr>
        <p:xfrm>
          <a:off x="284400" y="4187825"/>
          <a:ext cx="1052006" cy="14478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12" name="Diagram 11"/>
          <p:cNvGraphicFramePr/>
          <p:nvPr userDrawn="1">
            <p:extLst>
              <p:ext uri="{D42A27DB-BD31-4B8C-83A1-F6EECF244321}">
                <p14:modId xmlns:p14="http://schemas.microsoft.com/office/powerpoint/2010/main" val="718275862"/>
              </p:ext>
            </p:extLst>
          </p:nvPr>
        </p:nvGraphicFramePr>
        <p:xfrm>
          <a:off x="1223628" y="4187825"/>
          <a:ext cx="1052006" cy="14478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13" name="Diagram 12"/>
          <p:cNvGraphicFramePr/>
          <p:nvPr userDrawn="1">
            <p:extLst>
              <p:ext uri="{D42A27DB-BD31-4B8C-83A1-F6EECF244321}">
                <p14:modId xmlns:p14="http://schemas.microsoft.com/office/powerpoint/2010/main" val="4037213441"/>
              </p:ext>
            </p:extLst>
          </p:nvPr>
        </p:nvGraphicFramePr>
        <p:xfrm>
          <a:off x="1856632" y="4203700"/>
          <a:ext cx="1052006" cy="14478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14" name="Diagram 13"/>
          <p:cNvGraphicFramePr/>
          <p:nvPr userDrawn="1">
            <p:extLst>
              <p:ext uri="{D42A27DB-BD31-4B8C-83A1-F6EECF244321}">
                <p14:modId xmlns:p14="http://schemas.microsoft.com/office/powerpoint/2010/main" val="3702493972"/>
              </p:ext>
            </p:extLst>
          </p:nvPr>
        </p:nvGraphicFramePr>
        <p:xfrm>
          <a:off x="2530800" y="4203700"/>
          <a:ext cx="1052006" cy="14478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15" name="Diagram 14"/>
          <p:cNvGraphicFramePr/>
          <p:nvPr userDrawn="1">
            <p:extLst>
              <p:ext uri="{D42A27DB-BD31-4B8C-83A1-F6EECF244321}">
                <p14:modId xmlns:p14="http://schemas.microsoft.com/office/powerpoint/2010/main" val="3390232299"/>
              </p:ext>
            </p:extLst>
          </p:nvPr>
        </p:nvGraphicFramePr>
        <p:xfrm>
          <a:off x="3209203" y="4187825"/>
          <a:ext cx="1052006" cy="14478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</p:spTree>
    <p:extLst>
      <p:ext uri="{BB962C8B-B14F-4D97-AF65-F5344CB8AC3E}">
        <p14:creationId xmlns:p14="http://schemas.microsoft.com/office/powerpoint/2010/main" val="11310657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2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 GRAFIKON egymás MELLETT - ninc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200"/>
            <a:ext cx="16200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5570539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2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019600" y="1285200"/>
            <a:ext cx="16200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15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2019600" y="5570539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0" name="Diagram helye 4"/>
          <p:cNvSpPr>
            <a:spLocks noGrp="1"/>
          </p:cNvSpPr>
          <p:nvPr>
            <p:ph type="chart" sz="quarter" idx="24"/>
          </p:nvPr>
        </p:nvSpPr>
        <p:spPr>
          <a:xfrm>
            <a:off x="5504400" y="1285200"/>
            <a:ext cx="16200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5504400" y="5569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8" name="Diagram helye 4"/>
          <p:cNvSpPr>
            <a:spLocks noGrp="1"/>
          </p:cNvSpPr>
          <p:nvPr>
            <p:ph type="chart" sz="quarter" idx="28"/>
          </p:nvPr>
        </p:nvSpPr>
        <p:spPr>
          <a:xfrm>
            <a:off x="7246800" y="1285200"/>
            <a:ext cx="16200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19" name="Text Placeholder 9"/>
          <p:cNvSpPr>
            <a:spLocks noGrp="1"/>
          </p:cNvSpPr>
          <p:nvPr>
            <p:ph type="body" sz="quarter" idx="29" hasCustomPrompt="1"/>
          </p:nvPr>
        </p:nvSpPr>
        <p:spPr>
          <a:xfrm>
            <a:off x="7246800" y="5569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0" name="Diagram helye 4"/>
          <p:cNvSpPr>
            <a:spLocks noGrp="1"/>
          </p:cNvSpPr>
          <p:nvPr>
            <p:ph type="chart" sz="quarter" idx="30"/>
          </p:nvPr>
        </p:nvSpPr>
        <p:spPr>
          <a:xfrm>
            <a:off x="3762000" y="1285200"/>
            <a:ext cx="16200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1" name="Text Placeholder 9"/>
          <p:cNvSpPr>
            <a:spLocks noGrp="1"/>
          </p:cNvSpPr>
          <p:nvPr>
            <p:ph type="body" sz="quarter" idx="31" hasCustomPrompt="1"/>
          </p:nvPr>
        </p:nvSpPr>
        <p:spPr>
          <a:xfrm>
            <a:off x="3762000" y="5570538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1897200" cy="758861"/>
          </a:xfrm>
          <a:prstGeom prst="rect">
            <a:avLst/>
          </a:prstGeom>
        </p:spPr>
        <p:txBody>
          <a:bodyPr lIns="2772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6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8972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3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53820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7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71244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2" name="Text Placeholder 9"/>
          <p:cNvSpPr>
            <a:spLocks noGrp="1"/>
          </p:cNvSpPr>
          <p:nvPr>
            <p:ph type="body" sz="quarter" idx="32" hasCustomPrompt="1"/>
          </p:nvPr>
        </p:nvSpPr>
        <p:spPr>
          <a:xfrm>
            <a:off x="36396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06978980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2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5 GRAFIKON egymás MELLETT - ninc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23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24" name="Szöveg helye 4"/>
          <p:cNvSpPr>
            <a:spLocks noGrp="1"/>
          </p:cNvSpPr>
          <p:nvPr>
            <p:ph type="body" sz="quarter" idx="33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22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200"/>
            <a:ext cx="16200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30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5570539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1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019600" y="1285200"/>
            <a:ext cx="16200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32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2019600" y="5570539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3" name="Diagram helye 4"/>
          <p:cNvSpPr>
            <a:spLocks noGrp="1"/>
          </p:cNvSpPr>
          <p:nvPr>
            <p:ph type="chart" sz="quarter" idx="24"/>
          </p:nvPr>
        </p:nvSpPr>
        <p:spPr>
          <a:xfrm>
            <a:off x="5504400" y="1285200"/>
            <a:ext cx="16200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34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5504400" y="5569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5" name="Diagram helye 4"/>
          <p:cNvSpPr>
            <a:spLocks noGrp="1"/>
          </p:cNvSpPr>
          <p:nvPr>
            <p:ph type="chart" sz="quarter" idx="28"/>
          </p:nvPr>
        </p:nvSpPr>
        <p:spPr>
          <a:xfrm>
            <a:off x="7246800" y="1285200"/>
            <a:ext cx="16200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36" name="Text Placeholder 9"/>
          <p:cNvSpPr>
            <a:spLocks noGrp="1"/>
          </p:cNvSpPr>
          <p:nvPr>
            <p:ph type="body" sz="quarter" idx="29" hasCustomPrompt="1"/>
          </p:nvPr>
        </p:nvSpPr>
        <p:spPr>
          <a:xfrm>
            <a:off x="7246800" y="5569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7" name="Diagram helye 4"/>
          <p:cNvSpPr>
            <a:spLocks noGrp="1"/>
          </p:cNvSpPr>
          <p:nvPr>
            <p:ph type="chart" sz="quarter" idx="30"/>
          </p:nvPr>
        </p:nvSpPr>
        <p:spPr>
          <a:xfrm>
            <a:off x="3762000" y="1285200"/>
            <a:ext cx="16200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38" name="Text Placeholder 9"/>
          <p:cNvSpPr>
            <a:spLocks noGrp="1"/>
          </p:cNvSpPr>
          <p:nvPr>
            <p:ph type="body" sz="quarter" idx="31" hasCustomPrompt="1"/>
          </p:nvPr>
        </p:nvSpPr>
        <p:spPr>
          <a:xfrm>
            <a:off x="3762000" y="5570538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9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1897200" cy="758861"/>
          </a:xfrm>
          <a:prstGeom prst="rect">
            <a:avLst/>
          </a:prstGeom>
        </p:spPr>
        <p:txBody>
          <a:bodyPr lIns="2772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40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8972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41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53820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42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71244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43" name="Text Placeholder 9"/>
          <p:cNvSpPr>
            <a:spLocks noGrp="1"/>
          </p:cNvSpPr>
          <p:nvPr>
            <p:ph type="body" sz="quarter" idx="32" hasCustomPrompt="1"/>
          </p:nvPr>
        </p:nvSpPr>
        <p:spPr>
          <a:xfrm>
            <a:off x="36396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84775776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AL 1 grafikon + JOBB szöveg SZÜRKE SÁV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88"/>
          <p:cNvSpPr/>
          <p:nvPr userDrawn="1"/>
        </p:nvSpPr>
        <p:spPr>
          <a:xfrm>
            <a:off x="277200" y="5064973"/>
            <a:ext cx="40428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lvl="0"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40428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1" name="Content Placeholder 6"/>
          <p:cNvSpPr>
            <a:spLocks noGrp="1"/>
          </p:cNvSpPr>
          <p:nvPr>
            <p:ph sz="quarter" idx="12" hasCustomPrompt="1"/>
          </p:nvPr>
        </p:nvSpPr>
        <p:spPr>
          <a:xfrm>
            <a:off x="4573617" y="1031840"/>
            <a:ext cx="4572000" cy="45180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193554694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2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OSSZÚCÍMKÉS 5 GRAFIKON egymás MELLETT - ninc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200"/>
            <a:ext cx="390525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5570539"/>
            <a:ext cx="3906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2" name="Diagram helye 4"/>
          <p:cNvSpPr>
            <a:spLocks noGrp="1"/>
          </p:cNvSpPr>
          <p:nvPr>
            <p:ph type="chart" sz="quarter" idx="22"/>
          </p:nvPr>
        </p:nvSpPr>
        <p:spPr>
          <a:xfrm>
            <a:off x="4309200" y="1285200"/>
            <a:ext cx="10476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1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15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4309200" y="5570539"/>
            <a:ext cx="1047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0" name="Diagram helye 4"/>
          <p:cNvSpPr>
            <a:spLocks noGrp="1"/>
          </p:cNvSpPr>
          <p:nvPr>
            <p:ph type="chart" sz="quarter" idx="24"/>
          </p:nvPr>
        </p:nvSpPr>
        <p:spPr>
          <a:xfrm>
            <a:off x="6652800" y="1285200"/>
            <a:ext cx="10476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1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6652800" y="5569200"/>
            <a:ext cx="1047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8" name="Diagram helye 4"/>
          <p:cNvSpPr>
            <a:spLocks noGrp="1"/>
          </p:cNvSpPr>
          <p:nvPr>
            <p:ph type="chart" sz="quarter" idx="28"/>
          </p:nvPr>
        </p:nvSpPr>
        <p:spPr>
          <a:xfrm>
            <a:off x="7819200" y="1285200"/>
            <a:ext cx="10476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1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19" name="Text Placeholder 9"/>
          <p:cNvSpPr>
            <a:spLocks noGrp="1"/>
          </p:cNvSpPr>
          <p:nvPr>
            <p:ph type="body" sz="quarter" idx="29" hasCustomPrompt="1"/>
          </p:nvPr>
        </p:nvSpPr>
        <p:spPr>
          <a:xfrm>
            <a:off x="7819200" y="5569200"/>
            <a:ext cx="1047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20" name="Diagram helye 4"/>
          <p:cNvSpPr>
            <a:spLocks noGrp="1"/>
          </p:cNvSpPr>
          <p:nvPr>
            <p:ph type="chart" sz="quarter" idx="30"/>
          </p:nvPr>
        </p:nvSpPr>
        <p:spPr>
          <a:xfrm>
            <a:off x="5468400" y="1285200"/>
            <a:ext cx="10476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1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1" name="Text Placeholder 9"/>
          <p:cNvSpPr>
            <a:spLocks noGrp="1"/>
          </p:cNvSpPr>
          <p:nvPr>
            <p:ph type="body" sz="quarter" idx="31" hasCustomPrompt="1"/>
          </p:nvPr>
        </p:nvSpPr>
        <p:spPr>
          <a:xfrm>
            <a:off x="5468400" y="5570538"/>
            <a:ext cx="1047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4183200" cy="758861"/>
          </a:xfrm>
          <a:prstGeom prst="rect">
            <a:avLst/>
          </a:prstGeom>
        </p:spPr>
        <p:txBody>
          <a:bodyPr lIns="2772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6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183200" y="1033200"/>
            <a:ext cx="1173600" cy="758861"/>
          </a:xfrm>
          <a:prstGeom prst="rect">
            <a:avLst/>
          </a:prstGeom>
        </p:spPr>
        <p:txBody>
          <a:bodyPr lIns="1260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3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6530400" y="1033200"/>
            <a:ext cx="11700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7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7700400" y="1033200"/>
            <a:ext cx="1166400" cy="758861"/>
          </a:xfrm>
          <a:prstGeom prst="rect">
            <a:avLst/>
          </a:prstGeom>
        </p:spPr>
        <p:txBody>
          <a:bodyPr lIns="1188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2" name="Text Placeholder 9"/>
          <p:cNvSpPr>
            <a:spLocks noGrp="1"/>
          </p:cNvSpPr>
          <p:nvPr>
            <p:ph type="body" sz="quarter" idx="32" hasCustomPrompt="1"/>
          </p:nvPr>
        </p:nvSpPr>
        <p:spPr>
          <a:xfrm>
            <a:off x="5356800" y="1033200"/>
            <a:ext cx="11736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21301742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2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HOSSZÚCÍMKÉS 5 GRAFIKON egymás MELLETT - ninc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23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24" name="Szöveg helye 4"/>
          <p:cNvSpPr>
            <a:spLocks noGrp="1"/>
          </p:cNvSpPr>
          <p:nvPr>
            <p:ph type="body" sz="quarter" idx="33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2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200"/>
            <a:ext cx="390525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6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5570539"/>
            <a:ext cx="3906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7" name="Diagram helye 4"/>
          <p:cNvSpPr>
            <a:spLocks noGrp="1"/>
          </p:cNvSpPr>
          <p:nvPr>
            <p:ph type="chart" sz="quarter" idx="22"/>
          </p:nvPr>
        </p:nvSpPr>
        <p:spPr>
          <a:xfrm>
            <a:off x="4309200" y="1285200"/>
            <a:ext cx="10476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1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8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4309200" y="5570539"/>
            <a:ext cx="1047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9" name="Diagram helye 4"/>
          <p:cNvSpPr>
            <a:spLocks noGrp="1"/>
          </p:cNvSpPr>
          <p:nvPr>
            <p:ph type="chart" sz="quarter" idx="24"/>
          </p:nvPr>
        </p:nvSpPr>
        <p:spPr>
          <a:xfrm>
            <a:off x="6652800" y="1285200"/>
            <a:ext cx="10476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1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30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6652800" y="5569200"/>
            <a:ext cx="1047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1" name="Diagram helye 4"/>
          <p:cNvSpPr>
            <a:spLocks noGrp="1"/>
          </p:cNvSpPr>
          <p:nvPr>
            <p:ph type="chart" sz="quarter" idx="28"/>
          </p:nvPr>
        </p:nvSpPr>
        <p:spPr>
          <a:xfrm>
            <a:off x="7819200" y="1285200"/>
            <a:ext cx="10476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1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32" name="Text Placeholder 9"/>
          <p:cNvSpPr>
            <a:spLocks noGrp="1"/>
          </p:cNvSpPr>
          <p:nvPr>
            <p:ph type="body" sz="quarter" idx="29" hasCustomPrompt="1"/>
          </p:nvPr>
        </p:nvSpPr>
        <p:spPr>
          <a:xfrm>
            <a:off x="7819200" y="5569200"/>
            <a:ext cx="1047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33" name="Diagram helye 4"/>
          <p:cNvSpPr>
            <a:spLocks noGrp="1"/>
          </p:cNvSpPr>
          <p:nvPr>
            <p:ph type="chart" sz="quarter" idx="30"/>
          </p:nvPr>
        </p:nvSpPr>
        <p:spPr>
          <a:xfrm>
            <a:off x="5468400" y="1285200"/>
            <a:ext cx="10476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1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34" name="Text Placeholder 9"/>
          <p:cNvSpPr>
            <a:spLocks noGrp="1"/>
          </p:cNvSpPr>
          <p:nvPr>
            <p:ph type="body" sz="quarter" idx="31" hasCustomPrompt="1"/>
          </p:nvPr>
        </p:nvSpPr>
        <p:spPr>
          <a:xfrm>
            <a:off x="5468400" y="5570538"/>
            <a:ext cx="1047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5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4183200" cy="758861"/>
          </a:xfrm>
          <a:prstGeom prst="rect">
            <a:avLst/>
          </a:prstGeom>
        </p:spPr>
        <p:txBody>
          <a:bodyPr lIns="2772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6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183200" y="1033200"/>
            <a:ext cx="1173600" cy="758861"/>
          </a:xfrm>
          <a:prstGeom prst="rect">
            <a:avLst/>
          </a:prstGeom>
        </p:spPr>
        <p:txBody>
          <a:bodyPr lIns="1260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7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6530400" y="1033200"/>
            <a:ext cx="11700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8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7700400" y="1033200"/>
            <a:ext cx="1166400" cy="758861"/>
          </a:xfrm>
          <a:prstGeom prst="rect">
            <a:avLst/>
          </a:prstGeom>
        </p:spPr>
        <p:txBody>
          <a:bodyPr lIns="1188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9" name="Text Placeholder 9"/>
          <p:cNvSpPr>
            <a:spLocks noGrp="1"/>
          </p:cNvSpPr>
          <p:nvPr>
            <p:ph type="body" sz="quarter" idx="32" hasCustomPrompt="1"/>
          </p:nvPr>
        </p:nvSpPr>
        <p:spPr>
          <a:xfrm>
            <a:off x="5356800" y="1033200"/>
            <a:ext cx="11736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61660817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2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 GRAFIKON egymás MELLETT - alatta 5HASÁBO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200"/>
            <a:ext cx="85896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 dirty="0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28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3470400"/>
            <a:ext cx="1897200" cy="2080800"/>
          </a:xfrm>
          <a:prstGeom prst="rect">
            <a:avLst/>
          </a:prstGeom>
        </p:spPr>
        <p:txBody>
          <a:bodyPr lIns="2772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smtClean="0"/>
              <a:t>Harmadik szint</a:t>
            </a:r>
            <a:endParaRPr lang="en-US" dirty="0" smtClean="0"/>
          </a:p>
        </p:txBody>
      </p:sp>
      <p:sp>
        <p:nvSpPr>
          <p:cNvPr id="29" name="Content Placeholder 6"/>
          <p:cNvSpPr>
            <a:spLocks noGrp="1"/>
          </p:cNvSpPr>
          <p:nvPr>
            <p:ph sz="quarter" idx="33" hasCustomPrompt="1"/>
          </p:nvPr>
        </p:nvSpPr>
        <p:spPr>
          <a:xfrm>
            <a:off x="1897200" y="3470400"/>
            <a:ext cx="1742400" cy="2080800"/>
          </a:xfrm>
          <a:prstGeom prst="rect">
            <a:avLst/>
          </a:prstGeom>
        </p:spPr>
        <p:txBody>
          <a:bodyPr lIns="1188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</p:txBody>
      </p:sp>
      <p:sp>
        <p:nvSpPr>
          <p:cNvPr id="30" name="Content Placeholder 6"/>
          <p:cNvSpPr>
            <a:spLocks noGrp="1"/>
          </p:cNvSpPr>
          <p:nvPr>
            <p:ph sz="quarter" idx="34" hasCustomPrompt="1"/>
          </p:nvPr>
        </p:nvSpPr>
        <p:spPr>
          <a:xfrm>
            <a:off x="3639600" y="3470400"/>
            <a:ext cx="1742400" cy="2080800"/>
          </a:xfrm>
          <a:prstGeom prst="rect">
            <a:avLst/>
          </a:prstGeom>
        </p:spPr>
        <p:txBody>
          <a:bodyPr lIns="1152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smtClean="0"/>
              <a:t>Harmadik szint</a:t>
            </a:r>
            <a:endParaRPr lang="en-US" dirty="0" smtClean="0"/>
          </a:p>
        </p:txBody>
      </p:sp>
      <p:sp>
        <p:nvSpPr>
          <p:cNvPr id="31" name="Content Placeholder 6"/>
          <p:cNvSpPr>
            <a:spLocks noGrp="1"/>
          </p:cNvSpPr>
          <p:nvPr>
            <p:ph sz="quarter" idx="35" hasCustomPrompt="1"/>
          </p:nvPr>
        </p:nvSpPr>
        <p:spPr>
          <a:xfrm>
            <a:off x="5382000" y="3470400"/>
            <a:ext cx="1742400" cy="2080800"/>
          </a:xfrm>
          <a:prstGeom prst="rect">
            <a:avLst/>
          </a:prstGeom>
        </p:spPr>
        <p:txBody>
          <a:bodyPr lIns="1188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smtClean="0"/>
              <a:t>Harmadik szint</a:t>
            </a:r>
            <a:endParaRPr lang="en-US" dirty="0" smtClean="0"/>
          </a:p>
        </p:txBody>
      </p:sp>
      <p:sp>
        <p:nvSpPr>
          <p:cNvPr id="32" name="Content Placeholder 6"/>
          <p:cNvSpPr>
            <a:spLocks noGrp="1"/>
          </p:cNvSpPr>
          <p:nvPr>
            <p:ph sz="quarter" idx="36" hasCustomPrompt="1"/>
          </p:nvPr>
        </p:nvSpPr>
        <p:spPr>
          <a:xfrm>
            <a:off x="7124400" y="3470400"/>
            <a:ext cx="1742400" cy="2080800"/>
          </a:xfrm>
          <a:prstGeom prst="rect">
            <a:avLst/>
          </a:prstGeom>
        </p:spPr>
        <p:txBody>
          <a:bodyPr lIns="1188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smtClean="0"/>
              <a:t>Harmadik szint</a:t>
            </a:r>
            <a:endParaRPr lang="en-US" dirty="0" smtClean="0"/>
          </a:p>
        </p:txBody>
      </p:sp>
      <p:sp>
        <p:nvSpPr>
          <p:cNvPr id="39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019600" y="1285200"/>
            <a:ext cx="16200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40" name="Diagram helye 4"/>
          <p:cNvSpPr>
            <a:spLocks noGrp="1"/>
          </p:cNvSpPr>
          <p:nvPr>
            <p:ph type="chart" sz="quarter" idx="24"/>
          </p:nvPr>
        </p:nvSpPr>
        <p:spPr>
          <a:xfrm>
            <a:off x="5504400" y="1285200"/>
            <a:ext cx="16200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41" name="Diagram helye 4"/>
          <p:cNvSpPr>
            <a:spLocks noGrp="1"/>
          </p:cNvSpPr>
          <p:nvPr>
            <p:ph type="chart" sz="quarter" idx="28"/>
          </p:nvPr>
        </p:nvSpPr>
        <p:spPr>
          <a:xfrm>
            <a:off x="7246800" y="1285200"/>
            <a:ext cx="16200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42" name="Diagram helye 4"/>
          <p:cNvSpPr>
            <a:spLocks noGrp="1"/>
          </p:cNvSpPr>
          <p:nvPr>
            <p:ph type="chart" sz="quarter" idx="30"/>
          </p:nvPr>
        </p:nvSpPr>
        <p:spPr>
          <a:xfrm>
            <a:off x="3762000" y="1285200"/>
            <a:ext cx="16200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3103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5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2019600" y="3103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5504400" y="3103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9" name="Text Placeholder 9"/>
          <p:cNvSpPr>
            <a:spLocks noGrp="1"/>
          </p:cNvSpPr>
          <p:nvPr>
            <p:ph type="body" sz="quarter" idx="29" hasCustomPrompt="1"/>
          </p:nvPr>
        </p:nvSpPr>
        <p:spPr>
          <a:xfrm>
            <a:off x="7246800" y="3103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21" name="Text Placeholder 9"/>
          <p:cNvSpPr>
            <a:spLocks noGrp="1"/>
          </p:cNvSpPr>
          <p:nvPr>
            <p:ph type="body" sz="quarter" idx="31" hasCustomPrompt="1"/>
          </p:nvPr>
        </p:nvSpPr>
        <p:spPr>
          <a:xfrm>
            <a:off x="3762000" y="3103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3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1897200" cy="758861"/>
          </a:xfrm>
          <a:prstGeom prst="rect">
            <a:avLst/>
          </a:prstGeom>
        </p:spPr>
        <p:txBody>
          <a:bodyPr lIns="2772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4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8972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5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53820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6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71244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7" name="Text Placeholder 9"/>
          <p:cNvSpPr>
            <a:spLocks noGrp="1"/>
          </p:cNvSpPr>
          <p:nvPr>
            <p:ph type="body" sz="quarter" idx="32" hasCustomPrompt="1"/>
          </p:nvPr>
        </p:nvSpPr>
        <p:spPr>
          <a:xfrm>
            <a:off x="36396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99556884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2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5 GRAFIKON egymás MELLETT - alatta 5HASÁBO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33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34" name="Szöveg helye 4"/>
          <p:cNvSpPr>
            <a:spLocks noGrp="1"/>
          </p:cNvSpPr>
          <p:nvPr>
            <p:ph type="body" sz="quarter" idx="37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3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200"/>
            <a:ext cx="85896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 dirty="0"/>
          </a:p>
        </p:txBody>
      </p:sp>
      <p:sp>
        <p:nvSpPr>
          <p:cNvPr id="36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3470400"/>
            <a:ext cx="1897200" cy="2080800"/>
          </a:xfrm>
          <a:prstGeom prst="rect">
            <a:avLst/>
          </a:prstGeom>
        </p:spPr>
        <p:txBody>
          <a:bodyPr lIns="2772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smtClean="0"/>
              <a:t>Harmadik szint</a:t>
            </a:r>
            <a:endParaRPr lang="en-US" dirty="0" smtClean="0"/>
          </a:p>
        </p:txBody>
      </p:sp>
      <p:sp>
        <p:nvSpPr>
          <p:cNvPr id="37" name="Content Placeholder 6"/>
          <p:cNvSpPr>
            <a:spLocks noGrp="1"/>
          </p:cNvSpPr>
          <p:nvPr>
            <p:ph sz="quarter" idx="33" hasCustomPrompt="1"/>
          </p:nvPr>
        </p:nvSpPr>
        <p:spPr>
          <a:xfrm>
            <a:off x="1897200" y="3470400"/>
            <a:ext cx="1742400" cy="2080800"/>
          </a:xfrm>
          <a:prstGeom prst="rect">
            <a:avLst/>
          </a:prstGeom>
        </p:spPr>
        <p:txBody>
          <a:bodyPr lIns="1188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</p:txBody>
      </p:sp>
      <p:sp>
        <p:nvSpPr>
          <p:cNvPr id="38" name="Content Placeholder 6"/>
          <p:cNvSpPr>
            <a:spLocks noGrp="1"/>
          </p:cNvSpPr>
          <p:nvPr>
            <p:ph sz="quarter" idx="34" hasCustomPrompt="1"/>
          </p:nvPr>
        </p:nvSpPr>
        <p:spPr>
          <a:xfrm>
            <a:off x="3639600" y="3470400"/>
            <a:ext cx="1742400" cy="2080800"/>
          </a:xfrm>
          <a:prstGeom prst="rect">
            <a:avLst/>
          </a:prstGeom>
        </p:spPr>
        <p:txBody>
          <a:bodyPr lIns="1152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smtClean="0"/>
              <a:t>Harmadik szint</a:t>
            </a:r>
            <a:endParaRPr lang="en-US" dirty="0" smtClean="0"/>
          </a:p>
        </p:txBody>
      </p:sp>
      <p:sp>
        <p:nvSpPr>
          <p:cNvPr id="39" name="Content Placeholder 6"/>
          <p:cNvSpPr>
            <a:spLocks noGrp="1"/>
          </p:cNvSpPr>
          <p:nvPr>
            <p:ph sz="quarter" idx="35" hasCustomPrompt="1"/>
          </p:nvPr>
        </p:nvSpPr>
        <p:spPr>
          <a:xfrm>
            <a:off x="5382000" y="3470400"/>
            <a:ext cx="1742400" cy="2080800"/>
          </a:xfrm>
          <a:prstGeom prst="rect">
            <a:avLst/>
          </a:prstGeom>
        </p:spPr>
        <p:txBody>
          <a:bodyPr lIns="1188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smtClean="0"/>
              <a:t>Harmadik szint</a:t>
            </a:r>
            <a:endParaRPr lang="en-US" dirty="0" smtClean="0"/>
          </a:p>
        </p:txBody>
      </p:sp>
      <p:sp>
        <p:nvSpPr>
          <p:cNvPr id="40" name="Content Placeholder 6"/>
          <p:cNvSpPr>
            <a:spLocks noGrp="1"/>
          </p:cNvSpPr>
          <p:nvPr>
            <p:ph sz="quarter" idx="36" hasCustomPrompt="1"/>
          </p:nvPr>
        </p:nvSpPr>
        <p:spPr>
          <a:xfrm>
            <a:off x="7124400" y="3470400"/>
            <a:ext cx="1742400" cy="2080800"/>
          </a:xfrm>
          <a:prstGeom prst="rect">
            <a:avLst/>
          </a:prstGeom>
        </p:spPr>
        <p:txBody>
          <a:bodyPr lIns="1188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smtClean="0"/>
              <a:t>Harmadik szint</a:t>
            </a:r>
            <a:endParaRPr lang="en-US" dirty="0" smtClean="0"/>
          </a:p>
        </p:txBody>
      </p:sp>
      <p:sp>
        <p:nvSpPr>
          <p:cNvPr id="41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019600" y="1285200"/>
            <a:ext cx="16200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42" name="Diagram helye 4"/>
          <p:cNvSpPr>
            <a:spLocks noGrp="1"/>
          </p:cNvSpPr>
          <p:nvPr>
            <p:ph type="chart" sz="quarter" idx="24"/>
          </p:nvPr>
        </p:nvSpPr>
        <p:spPr>
          <a:xfrm>
            <a:off x="5504400" y="1285200"/>
            <a:ext cx="16200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43" name="Diagram helye 4"/>
          <p:cNvSpPr>
            <a:spLocks noGrp="1"/>
          </p:cNvSpPr>
          <p:nvPr>
            <p:ph type="chart" sz="quarter" idx="28"/>
          </p:nvPr>
        </p:nvSpPr>
        <p:spPr>
          <a:xfrm>
            <a:off x="7246800" y="1285200"/>
            <a:ext cx="16200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44" name="Diagram helye 4"/>
          <p:cNvSpPr>
            <a:spLocks noGrp="1"/>
          </p:cNvSpPr>
          <p:nvPr>
            <p:ph type="chart" sz="quarter" idx="30"/>
          </p:nvPr>
        </p:nvSpPr>
        <p:spPr>
          <a:xfrm>
            <a:off x="3762000" y="1285200"/>
            <a:ext cx="16200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45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3103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46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2019600" y="3103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47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5504400" y="3103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48" name="Text Placeholder 9"/>
          <p:cNvSpPr>
            <a:spLocks noGrp="1"/>
          </p:cNvSpPr>
          <p:nvPr>
            <p:ph type="body" sz="quarter" idx="29" hasCustomPrompt="1"/>
          </p:nvPr>
        </p:nvSpPr>
        <p:spPr>
          <a:xfrm>
            <a:off x="7246800" y="3103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49" name="Text Placeholder 9"/>
          <p:cNvSpPr>
            <a:spLocks noGrp="1"/>
          </p:cNvSpPr>
          <p:nvPr>
            <p:ph type="body" sz="quarter" idx="31" hasCustomPrompt="1"/>
          </p:nvPr>
        </p:nvSpPr>
        <p:spPr>
          <a:xfrm>
            <a:off x="3762000" y="3103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50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1897200" cy="758861"/>
          </a:xfrm>
          <a:prstGeom prst="rect">
            <a:avLst/>
          </a:prstGeom>
        </p:spPr>
        <p:txBody>
          <a:bodyPr lIns="2772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51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8972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52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53820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53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71244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54" name="Text Placeholder 9"/>
          <p:cNvSpPr>
            <a:spLocks noGrp="1"/>
          </p:cNvSpPr>
          <p:nvPr>
            <p:ph type="body" sz="quarter" idx="32" hasCustomPrompt="1"/>
          </p:nvPr>
        </p:nvSpPr>
        <p:spPr>
          <a:xfrm>
            <a:off x="36396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00111491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2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 GRAFIKON egymás MELLETT - alatta 1HASÁBO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33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3470400"/>
            <a:ext cx="8866800" cy="2080800"/>
          </a:xfrm>
          <a:prstGeom prst="rect">
            <a:avLst/>
          </a:prstGeom>
        </p:spPr>
        <p:txBody>
          <a:bodyPr lIns="2772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smtClean="0"/>
              <a:t>Harmadik szint</a:t>
            </a:r>
          </a:p>
          <a:p>
            <a:pPr lvl="3"/>
            <a:r>
              <a:rPr lang="hu-HU" smtClean="0"/>
              <a:t>Negyedik szint</a:t>
            </a:r>
            <a:endParaRPr lang="en-US" smtClean="0"/>
          </a:p>
          <a:p>
            <a:pPr lvl="4"/>
            <a:r>
              <a:rPr lang="hu-HU" smtClean="0"/>
              <a:t>Ötödik szint</a:t>
            </a:r>
            <a:endParaRPr lang="en-US" dirty="0" smtClean="0"/>
          </a:p>
        </p:txBody>
      </p:sp>
      <p:sp>
        <p:nvSpPr>
          <p:cNvPr id="22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200"/>
            <a:ext cx="85896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 dirty="0"/>
          </a:p>
        </p:txBody>
      </p:sp>
      <p:sp>
        <p:nvSpPr>
          <p:cNvPr id="28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019600" y="1285200"/>
            <a:ext cx="16200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9" name="Diagram helye 4"/>
          <p:cNvSpPr>
            <a:spLocks noGrp="1"/>
          </p:cNvSpPr>
          <p:nvPr>
            <p:ph type="chart" sz="quarter" idx="24"/>
          </p:nvPr>
        </p:nvSpPr>
        <p:spPr>
          <a:xfrm>
            <a:off x="5504400" y="1285200"/>
            <a:ext cx="16200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30" name="Diagram helye 4"/>
          <p:cNvSpPr>
            <a:spLocks noGrp="1"/>
          </p:cNvSpPr>
          <p:nvPr>
            <p:ph type="chart" sz="quarter" idx="28"/>
          </p:nvPr>
        </p:nvSpPr>
        <p:spPr>
          <a:xfrm>
            <a:off x="7246800" y="1285200"/>
            <a:ext cx="16200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31" name="Diagram helye 4"/>
          <p:cNvSpPr>
            <a:spLocks noGrp="1"/>
          </p:cNvSpPr>
          <p:nvPr>
            <p:ph type="chart" sz="quarter" idx="30"/>
          </p:nvPr>
        </p:nvSpPr>
        <p:spPr>
          <a:xfrm>
            <a:off x="3762000" y="1285200"/>
            <a:ext cx="16200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32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3103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4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2019600" y="3103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5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5504400" y="3103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6" name="Text Placeholder 9"/>
          <p:cNvSpPr>
            <a:spLocks noGrp="1"/>
          </p:cNvSpPr>
          <p:nvPr>
            <p:ph type="body" sz="quarter" idx="29" hasCustomPrompt="1"/>
          </p:nvPr>
        </p:nvSpPr>
        <p:spPr>
          <a:xfrm>
            <a:off x="7246800" y="3103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37" name="Text Placeholder 9"/>
          <p:cNvSpPr>
            <a:spLocks noGrp="1"/>
          </p:cNvSpPr>
          <p:nvPr>
            <p:ph type="body" sz="quarter" idx="31" hasCustomPrompt="1"/>
          </p:nvPr>
        </p:nvSpPr>
        <p:spPr>
          <a:xfrm>
            <a:off x="3762000" y="3103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8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1897200" cy="758861"/>
          </a:xfrm>
          <a:prstGeom prst="rect">
            <a:avLst/>
          </a:prstGeom>
        </p:spPr>
        <p:txBody>
          <a:bodyPr lIns="2772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9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8972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40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53820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41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71244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42" name="Text Placeholder 9"/>
          <p:cNvSpPr>
            <a:spLocks noGrp="1"/>
          </p:cNvSpPr>
          <p:nvPr>
            <p:ph type="body" sz="quarter" idx="32" hasCustomPrompt="1"/>
          </p:nvPr>
        </p:nvSpPr>
        <p:spPr>
          <a:xfrm>
            <a:off x="36396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54856136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2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5 GRAFIKON egymás MELLETT - alatta 1HASÁBO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2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28" name="Szöveg helye 4"/>
          <p:cNvSpPr>
            <a:spLocks noGrp="1"/>
          </p:cNvSpPr>
          <p:nvPr>
            <p:ph type="body" sz="quarter" idx="37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29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3470400"/>
            <a:ext cx="8866800" cy="2080800"/>
          </a:xfrm>
          <a:prstGeom prst="rect">
            <a:avLst/>
          </a:prstGeom>
        </p:spPr>
        <p:txBody>
          <a:bodyPr lIns="2772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smtClean="0"/>
              <a:t>Harmadik szint</a:t>
            </a:r>
          </a:p>
          <a:p>
            <a:pPr lvl="3"/>
            <a:r>
              <a:rPr lang="hu-HU" smtClean="0"/>
              <a:t>Negyedik szint</a:t>
            </a:r>
            <a:endParaRPr lang="en-US" smtClean="0"/>
          </a:p>
          <a:p>
            <a:pPr lvl="4"/>
            <a:r>
              <a:rPr lang="hu-HU" smtClean="0"/>
              <a:t>Ötödik szint</a:t>
            </a:r>
            <a:endParaRPr lang="en-US" dirty="0" smtClean="0"/>
          </a:p>
        </p:txBody>
      </p:sp>
      <p:sp>
        <p:nvSpPr>
          <p:cNvPr id="30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200"/>
            <a:ext cx="85896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 dirty="0"/>
          </a:p>
        </p:txBody>
      </p:sp>
      <p:sp>
        <p:nvSpPr>
          <p:cNvPr id="31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019600" y="1285200"/>
            <a:ext cx="16200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32" name="Diagram helye 4"/>
          <p:cNvSpPr>
            <a:spLocks noGrp="1"/>
          </p:cNvSpPr>
          <p:nvPr>
            <p:ph type="chart" sz="quarter" idx="24"/>
          </p:nvPr>
        </p:nvSpPr>
        <p:spPr>
          <a:xfrm>
            <a:off x="5504400" y="1285200"/>
            <a:ext cx="16200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34" name="Diagram helye 4"/>
          <p:cNvSpPr>
            <a:spLocks noGrp="1"/>
          </p:cNvSpPr>
          <p:nvPr>
            <p:ph type="chart" sz="quarter" idx="28"/>
          </p:nvPr>
        </p:nvSpPr>
        <p:spPr>
          <a:xfrm>
            <a:off x="7246800" y="1285200"/>
            <a:ext cx="16200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35" name="Diagram helye 4"/>
          <p:cNvSpPr>
            <a:spLocks noGrp="1"/>
          </p:cNvSpPr>
          <p:nvPr>
            <p:ph type="chart" sz="quarter" idx="30"/>
          </p:nvPr>
        </p:nvSpPr>
        <p:spPr>
          <a:xfrm>
            <a:off x="3762000" y="1285200"/>
            <a:ext cx="16200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36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3103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7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2019600" y="3103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8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5504400" y="3103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9" name="Text Placeholder 9"/>
          <p:cNvSpPr>
            <a:spLocks noGrp="1"/>
          </p:cNvSpPr>
          <p:nvPr>
            <p:ph type="body" sz="quarter" idx="29" hasCustomPrompt="1"/>
          </p:nvPr>
        </p:nvSpPr>
        <p:spPr>
          <a:xfrm>
            <a:off x="7246800" y="3103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40" name="Text Placeholder 9"/>
          <p:cNvSpPr>
            <a:spLocks noGrp="1"/>
          </p:cNvSpPr>
          <p:nvPr>
            <p:ph type="body" sz="quarter" idx="31" hasCustomPrompt="1"/>
          </p:nvPr>
        </p:nvSpPr>
        <p:spPr>
          <a:xfrm>
            <a:off x="3762000" y="3103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41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1897200" cy="758861"/>
          </a:xfrm>
          <a:prstGeom prst="rect">
            <a:avLst/>
          </a:prstGeom>
        </p:spPr>
        <p:txBody>
          <a:bodyPr lIns="2772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42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8972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43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53820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44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71244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45" name="Text Placeholder 9"/>
          <p:cNvSpPr>
            <a:spLocks noGrp="1"/>
          </p:cNvSpPr>
          <p:nvPr>
            <p:ph type="body" sz="quarter" idx="32" hasCustomPrompt="1"/>
          </p:nvPr>
        </p:nvSpPr>
        <p:spPr>
          <a:xfrm>
            <a:off x="36396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13069214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2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10J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solidFill>
            <a:schemeClr val="bg1">
              <a:lumMod val="85000"/>
            </a:schemeClr>
          </a:solidFill>
          <a:ln w="177800">
            <a:solidFill>
              <a:srgbClr val="F1002B"/>
            </a:solidFill>
          </a:ln>
        </p:spPr>
        <p:txBody>
          <a:bodyPr vert="horz" lIns="252000" tIns="0" rIns="277200" bIns="0" rtlCol="0" anchor="ctr" anchorCtr="0">
            <a:noAutofit/>
          </a:bodyPr>
          <a:lstStyle>
            <a:lvl1pPr>
              <a:defRPr lang="en-AU" sz="4800" b="1" baseline="0" dirty="0"/>
            </a:lvl1pPr>
          </a:lstStyle>
          <a:p>
            <a:pPr lvl="0"/>
            <a:r>
              <a:rPr lang="hu-HU" smtClean="0"/>
              <a:t>5 DIAGRAM/ OLDAL</a:t>
            </a:r>
            <a:endParaRPr lang="en-AU" dirty="0"/>
          </a:p>
        </p:txBody>
      </p:sp>
      <p:sp>
        <p:nvSpPr>
          <p:cNvPr id="5" name="Téglalap 4"/>
          <p:cNvSpPr>
            <a:spLocks noChangeAspect="1"/>
          </p:cNvSpPr>
          <p:nvPr userDrawn="1"/>
        </p:nvSpPr>
        <p:spPr>
          <a:xfrm>
            <a:off x="284400" y="3159015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prstClr val="white"/>
              </a:solidFill>
            </a:endParaRPr>
          </a:p>
        </p:txBody>
      </p:sp>
      <p:sp>
        <p:nvSpPr>
          <p:cNvPr id="7" name="Téglalap 6"/>
          <p:cNvSpPr>
            <a:spLocks noChangeAspect="1"/>
          </p:cNvSpPr>
          <p:nvPr userDrawn="1"/>
        </p:nvSpPr>
        <p:spPr>
          <a:xfrm>
            <a:off x="845790" y="3159015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prstClr val="white"/>
              </a:solidFill>
            </a:endParaRPr>
          </a:p>
        </p:txBody>
      </p:sp>
      <p:sp>
        <p:nvSpPr>
          <p:cNvPr id="8" name="Téglalap 7"/>
          <p:cNvSpPr>
            <a:spLocks noChangeAspect="1"/>
          </p:cNvSpPr>
          <p:nvPr userDrawn="1"/>
        </p:nvSpPr>
        <p:spPr>
          <a:xfrm>
            <a:off x="1407600" y="3159015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prstClr val="white"/>
              </a:solidFill>
            </a:endParaRPr>
          </a:p>
        </p:txBody>
      </p:sp>
      <p:sp>
        <p:nvSpPr>
          <p:cNvPr id="9" name="Téglalap 8"/>
          <p:cNvSpPr>
            <a:spLocks noChangeAspect="1"/>
          </p:cNvSpPr>
          <p:nvPr userDrawn="1"/>
        </p:nvSpPr>
        <p:spPr>
          <a:xfrm>
            <a:off x="1969200" y="3160800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prstClr val="white"/>
              </a:solidFill>
            </a:endParaRPr>
          </a:p>
        </p:txBody>
      </p:sp>
      <p:sp>
        <p:nvSpPr>
          <p:cNvPr id="10" name="Téglalap 9"/>
          <p:cNvSpPr>
            <a:spLocks noChangeAspect="1"/>
          </p:cNvSpPr>
          <p:nvPr userDrawn="1"/>
        </p:nvSpPr>
        <p:spPr>
          <a:xfrm>
            <a:off x="2530800" y="3160800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prstClr val="white"/>
              </a:solidFill>
            </a:endParaRPr>
          </a:p>
        </p:txBody>
      </p:sp>
      <p:graphicFrame>
        <p:nvGraphicFramePr>
          <p:cNvPr id="11" name="Diagram 10"/>
          <p:cNvGraphicFramePr/>
          <p:nvPr userDrawn="1">
            <p:extLst>
              <p:ext uri="{D42A27DB-BD31-4B8C-83A1-F6EECF244321}">
                <p14:modId xmlns:p14="http://schemas.microsoft.com/office/powerpoint/2010/main" val="2956074166"/>
              </p:ext>
            </p:extLst>
          </p:nvPr>
        </p:nvGraphicFramePr>
        <p:xfrm>
          <a:off x="284400" y="4187825"/>
          <a:ext cx="1052006" cy="14478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12" name="Diagram 11"/>
          <p:cNvGraphicFramePr/>
          <p:nvPr userDrawn="1">
            <p:extLst>
              <p:ext uri="{D42A27DB-BD31-4B8C-83A1-F6EECF244321}">
                <p14:modId xmlns:p14="http://schemas.microsoft.com/office/powerpoint/2010/main" val="35845047"/>
              </p:ext>
            </p:extLst>
          </p:nvPr>
        </p:nvGraphicFramePr>
        <p:xfrm>
          <a:off x="1223628" y="4187825"/>
          <a:ext cx="1052006" cy="14478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13" name="Diagram 12"/>
          <p:cNvGraphicFramePr/>
          <p:nvPr userDrawn="1">
            <p:extLst>
              <p:ext uri="{D42A27DB-BD31-4B8C-83A1-F6EECF244321}">
                <p14:modId xmlns:p14="http://schemas.microsoft.com/office/powerpoint/2010/main" val="969159791"/>
              </p:ext>
            </p:extLst>
          </p:nvPr>
        </p:nvGraphicFramePr>
        <p:xfrm>
          <a:off x="1856632" y="4203700"/>
          <a:ext cx="1052006" cy="14478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14" name="Diagram 13"/>
          <p:cNvGraphicFramePr/>
          <p:nvPr userDrawn="1">
            <p:extLst>
              <p:ext uri="{D42A27DB-BD31-4B8C-83A1-F6EECF244321}">
                <p14:modId xmlns:p14="http://schemas.microsoft.com/office/powerpoint/2010/main" val="3880726805"/>
              </p:ext>
            </p:extLst>
          </p:nvPr>
        </p:nvGraphicFramePr>
        <p:xfrm>
          <a:off x="2530800" y="4203700"/>
          <a:ext cx="1052006" cy="14478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15" name="Diagram 14"/>
          <p:cNvGraphicFramePr/>
          <p:nvPr userDrawn="1">
            <p:extLst>
              <p:ext uri="{D42A27DB-BD31-4B8C-83A1-F6EECF244321}">
                <p14:modId xmlns:p14="http://schemas.microsoft.com/office/powerpoint/2010/main" val="1986551704"/>
              </p:ext>
            </p:extLst>
          </p:nvPr>
        </p:nvGraphicFramePr>
        <p:xfrm>
          <a:off x="3209203" y="4187825"/>
          <a:ext cx="1052006" cy="14478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</p:spTree>
    <p:extLst>
      <p:ext uri="{BB962C8B-B14F-4D97-AF65-F5344CB8AC3E}">
        <p14:creationId xmlns:p14="http://schemas.microsoft.com/office/powerpoint/2010/main" val="21947604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2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 GRAFIKON egymás MELLETT SZÜRKE SÁV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Rectangle 88"/>
          <p:cNvSpPr/>
          <p:nvPr userDrawn="1"/>
        </p:nvSpPr>
        <p:spPr>
          <a:xfrm>
            <a:off x="277199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19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200"/>
            <a:ext cx="85896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24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1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019600" y="1285200"/>
            <a:ext cx="16200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5" name="Diagram helye 4"/>
          <p:cNvSpPr>
            <a:spLocks noGrp="1"/>
          </p:cNvSpPr>
          <p:nvPr>
            <p:ph type="chart" sz="quarter" idx="24"/>
          </p:nvPr>
        </p:nvSpPr>
        <p:spPr>
          <a:xfrm>
            <a:off x="5504400" y="1285200"/>
            <a:ext cx="16200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6" name="Diagram helye 4"/>
          <p:cNvSpPr>
            <a:spLocks noGrp="1"/>
          </p:cNvSpPr>
          <p:nvPr>
            <p:ph type="chart" sz="quarter" idx="28"/>
          </p:nvPr>
        </p:nvSpPr>
        <p:spPr>
          <a:xfrm>
            <a:off x="7246800" y="1285200"/>
            <a:ext cx="16200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7" name="Diagram helye 4"/>
          <p:cNvSpPr>
            <a:spLocks noGrp="1"/>
          </p:cNvSpPr>
          <p:nvPr>
            <p:ph type="chart" sz="quarter" idx="30"/>
          </p:nvPr>
        </p:nvSpPr>
        <p:spPr>
          <a:xfrm>
            <a:off x="3762000" y="1285200"/>
            <a:ext cx="16200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8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1897200" cy="758861"/>
          </a:xfrm>
          <a:prstGeom prst="rect">
            <a:avLst/>
          </a:prstGeom>
        </p:spPr>
        <p:txBody>
          <a:bodyPr lIns="2772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9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8972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0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53820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1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71244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2" name="Text Placeholder 9"/>
          <p:cNvSpPr>
            <a:spLocks noGrp="1"/>
          </p:cNvSpPr>
          <p:nvPr>
            <p:ph type="body" sz="quarter" idx="32" hasCustomPrompt="1"/>
          </p:nvPr>
        </p:nvSpPr>
        <p:spPr>
          <a:xfrm>
            <a:off x="36396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0352301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2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5 GRAFIKON egymás MELLETT SZÜRKE SÁV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9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21" name="Szöveg helye 4"/>
          <p:cNvSpPr>
            <a:spLocks noGrp="1"/>
          </p:cNvSpPr>
          <p:nvPr>
            <p:ph type="body" sz="quarter" idx="37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25" name="Rectangle 88"/>
          <p:cNvSpPr/>
          <p:nvPr userDrawn="1"/>
        </p:nvSpPr>
        <p:spPr>
          <a:xfrm>
            <a:off x="277200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26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200"/>
            <a:ext cx="85896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7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8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019600" y="1285200"/>
            <a:ext cx="16200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9" name="Diagram helye 4"/>
          <p:cNvSpPr>
            <a:spLocks noGrp="1"/>
          </p:cNvSpPr>
          <p:nvPr>
            <p:ph type="chart" sz="quarter" idx="24"/>
          </p:nvPr>
        </p:nvSpPr>
        <p:spPr>
          <a:xfrm>
            <a:off x="5504400" y="1285200"/>
            <a:ext cx="16200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30" name="Diagram helye 4"/>
          <p:cNvSpPr>
            <a:spLocks noGrp="1"/>
          </p:cNvSpPr>
          <p:nvPr>
            <p:ph type="chart" sz="quarter" idx="28"/>
          </p:nvPr>
        </p:nvSpPr>
        <p:spPr>
          <a:xfrm>
            <a:off x="7246800" y="1285200"/>
            <a:ext cx="16200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31" name="Diagram helye 4"/>
          <p:cNvSpPr>
            <a:spLocks noGrp="1"/>
          </p:cNvSpPr>
          <p:nvPr>
            <p:ph type="chart" sz="quarter" idx="30"/>
          </p:nvPr>
        </p:nvSpPr>
        <p:spPr>
          <a:xfrm>
            <a:off x="3762000" y="1285200"/>
            <a:ext cx="16200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37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1897200" cy="758861"/>
          </a:xfrm>
          <a:prstGeom prst="rect">
            <a:avLst/>
          </a:prstGeom>
        </p:spPr>
        <p:txBody>
          <a:bodyPr lIns="2772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8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8972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9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53820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40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71244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41" name="Text Placeholder 9"/>
          <p:cNvSpPr>
            <a:spLocks noGrp="1"/>
          </p:cNvSpPr>
          <p:nvPr>
            <p:ph type="body" sz="quarter" idx="32" hasCustomPrompt="1"/>
          </p:nvPr>
        </p:nvSpPr>
        <p:spPr>
          <a:xfrm>
            <a:off x="36396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403989160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2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 GRAFIKON egymás MELLETT alatta 5 külön lábjegyzettel SZÜRKE SÁV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Rectangle 88"/>
          <p:cNvSpPr/>
          <p:nvPr userDrawn="1"/>
        </p:nvSpPr>
        <p:spPr>
          <a:xfrm>
            <a:off x="277200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24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200"/>
            <a:ext cx="85896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8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019600" y="1285200"/>
            <a:ext cx="16200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9" name="Diagram helye 4"/>
          <p:cNvSpPr>
            <a:spLocks noGrp="1"/>
          </p:cNvSpPr>
          <p:nvPr>
            <p:ph type="chart" sz="quarter" idx="24"/>
          </p:nvPr>
        </p:nvSpPr>
        <p:spPr>
          <a:xfrm>
            <a:off x="5504400" y="1285200"/>
            <a:ext cx="16200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 dirty="0"/>
          </a:p>
        </p:txBody>
      </p:sp>
      <p:sp>
        <p:nvSpPr>
          <p:cNvPr id="30" name="Diagram helye 4"/>
          <p:cNvSpPr>
            <a:spLocks noGrp="1"/>
          </p:cNvSpPr>
          <p:nvPr>
            <p:ph type="chart" sz="quarter" idx="28"/>
          </p:nvPr>
        </p:nvSpPr>
        <p:spPr>
          <a:xfrm>
            <a:off x="7246800" y="1285200"/>
            <a:ext cx="16200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31" name="Diagram helye 4"/>
          <p:cNvSpPr>
            <a:spLocks noGrp="1"/>
          </p:cNvSpPr>
          <p:nvPr>
            <p:ph type="chart" sz="quarter" idx="30"/>
          </p:nvPr>
        </p:nvSpPr>
        <p:spPr>
          <a:xfrm>
            <a:off x="3762000" y="1285200"/>
            <a:ext cx="16200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32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1897200" cy="758861"/>
          </a:xfrm>
          <a:prstGeom prst="rect">
            <a:avLst/>
          </a:prstGeom>
        </p:spPr>
        <p:txBody>
          <a:bodyPr lIns="2772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3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8972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4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53820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5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71244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6" name="Text Placeholder 9"/>
          <p:cNvSpPr>
            <a:spLocks noGrp="1"/>
          </p:cNvSpPr>
          <p:nvPr>
            <p:ph type="body" sz="quarter" idx="32" hasCustomPrompt="1"/>
          </p:nvPr>
        </p:nvSpPr>
        <p:spPr>
          <a:xfrm>
            <a:off x="36396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5570539"/>
            <a:ext cx="1620000" cy="368301"/>
          </a:xfrm>
          <a:prstGeom prst="rect">
            <a:avLst/>
          </a:prstGeom>
        </p:spPr>
        <p:txBody>
          <a:bodyPr lIns="18000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1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2019600" y="5570539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5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5504400" y="5569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6" name="Text Placeholder 9"/>
          <p:cNvSpPr>
            <a:spLocks noGrp="1"/>
          </p:cNvSpPr>
          <p:nvPr>
            <p:ph type="body" sz="quarter" idx="29" hasCustomPrompt="1"/>
          </p:nvPr>
        </p:nvSpPr>
        <p:spPr>
          <a:xfrm>
            <a:off x="7246800" y="5569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7" name="Text Placeholder 9"/>
          <p:cNvSpPr>
            <a:spLocks noGrp="1"/>
          </p:cNvSpPr>
          <p:nvPr>
            <p:ph type="body" sz="quarter" idx="31" hasCustomPrompt="1"/>
          </p:nvPr>
        </p:nvSpPr>
        <p:spPr>
          <a:xfrm>
            <a:off x="3762000" y="5570538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52047599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BAL 1 grafikon + JOBB szöveg SZÜRKE SÁV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8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1" name="Szöveg helye 4"/>
          <p:cNvSpPr>
            <a:spLocks noGrp="1"/>
          </p:cNvSpPr>
          <p:nvPr>
            <p:ph type="body" sz="quarter" idx="22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6" name="Rectangle 88"/>
          <p:cNvSpPr/>
          <p:nvPr userDrawn="1"/>
        </p:nvSpPr>
        <p:spPr>
          <a:xfrm>
            <a:off x="277200" y="5064973"/>
            <a:ext cx="40428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lvl="0"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17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40428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18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9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0" name="Content Placeholder 6"/>
          <p:cNvSpPr>
            <a:spLocks noGrp="1"/>
          </p:cNvSpPr>
          <p:nvPr>
            <p:ph sz="quarter" idx="12" hasCustomPrompt="1"/>
          </p:nvPr>
        </p:nvSpPr>
        <p:spPr>
          <a:xfrm>
            <a:off x="4573617" y="1031840"/>
            <a:ext cx="4572000" cy="45180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213301585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2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5 GRAFIKON egymás MELLETT alatta 5 külön lábjegyzettel SZÜRKE SÁV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24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28" name="Szöveg helye 4"/>
          <p:cNvSpPr>
            <a:spLocks noGrp="1"/>
          </p:cNvSpPr>
          <p:nvPr>
            <p:ph type="body" sz="quarter" idx="37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29" name="Rectangle 88"/>
          <p:cNvSpPr/>
          <p:nvPr userDrawn="1"/>
        </p:nvSpPr>
        <p:spPr>
          <a:xfrm>
            <a:off x="277200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30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200"/>
            <a:ext cx="85896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31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019600" y="1285200"/>
            <a:ext cx="16200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32" name="Diagram helye 4"/>
          <p:cNvSpPr>
            <a:spLocks noGrp="1"/>
          </p:cNvSpPr>
          <p:nvPr>
            <p:ph type="chart" sz="quarter" idx="24"/>
          </p:nvPr>
        </p:nvSpPr>
        <p:spPr>
          <a:xfrm>
            <a:off x="5504400" y="1285200"/>
            <a:ext cx="16200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 dirty="0"/>
          </a:p>
        </p:txBody>
      </p:sp>
      <p:sp>
        <p:nvSpPr>
          <p:cNvPr id="33" name="Diagram helye 4"/>
          <p:cNvSpPr>
            <a:spLocks noGrp="1"/>
          </p:cNvSpPr>
          <p:nvPr>
            <p:ph type="chart" sz="quarter" idx="28"/>
          </p:nvPr>
        </p:nvSpPr>
        <p:spPr>
          <a:xfrm>
            <a:off x="7246800" y="1285200"/>
            <a:ext cx="16200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34" name="Diagram helye 4"/>
          <p:cNvSpPr>
            <a:spLocks noGrp="1"/>
          </p:cNvSpPr>
          <p:nvPr>
            <p:ph type="chart" sz="quarter" idx="30"/>
          </p:nvPr>
        </p:nvSpPr>
        <p:spPr>
          <a:xfrm>
            <a:off x="3762000" y="1285200"/>
            <a:ext cx="16200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35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1897200" cy="758861"/>
          </a:xfrm>
          <a:prstGeom prst="rect">
            <a:avLst/>
          </a:prstGeom>
        </p:spPr>
        <p:txBody>
          <a:bodyPr lIns="2772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6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8972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7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53820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8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71244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9" name="Text Placeholder 9"/>
          <p:cNvSpPr>
            <a:spLocks noGrp="1"/>
          </p:cNvSpPr>
          <p:nvPr>
            <p:ph type="body" sz="quarter" idx="32" hasCustomPrompt="1"/>
          </p:nvPr>
        </p:nvSpPr>
        <p:spPr>
          <a:xfrm>
            <a:off x="36396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40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5570539"/>
            <a:ext cx="1620000" cy="368301"/>
          </a:xfrm>
          <a:prstGeom prst="rect">
            <a:avLst/>
          </a:prstGeom>
        </p:spPr>
        <p:txBody>
          <a:bodyPr lIns="18000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41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2019600" y="5570539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42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5504400" y="5569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43" name="Text Placeholder 9"/>
          <p:cNvSpPr>
            <a:spLocks noGrp="1"/>
          </p:cNvSpPr>
          <p:nvPr>
            <p:ph type="body" sz="quarter" idx="29" hasCustomPrompt="1"/>
          </p:nvPr>
        </p:nvSpPr>
        <p:spPr>
          <a:xfrm>
            <a:off x="7246800" y="5569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44" name="Text Placeholder 9"/>
          <p:cNvSpPr>
            <a:spLocks noGrp="1"/>
          </p:cNvSpPr>
          <p:nvPr>
            <p:ph type="body" sz="quarter" idx="31" hasCustomPrompt="1"/>
          </p:nvPr>
        </p:nvSpPr>
        <p:spPr>
          <a:xfrm>
            <a:off x="3762000" y="5570538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62208707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24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OSSZÚCÍMKÉS 5 GRAFIKON egymás MELLETT - nincs szöveg SZÜRKE SÁV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" name="Rectangle 88"/>
          <p:cNvSpPr/>
          <p:nvPr userDrawn="1"/>
        </p:nvSpPr>
        <p:spPr>
          <a:xfrm>
            <a:off x="277200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9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200"/>
            <a:ext cx="390525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1" name="Diagram helye 4"/>
          <p:cNvSpPr>
            <a:spLocks noGrp="1"/>
          </p:cNvSpPr>
          <p:nvPr>
            <p:ph type="chart" sz="quarter" idx="22"/>
          </p:nvPr>
        </p:nvSpPr>
        <p:spPr>
          <a:xfrm>
            <a:off x="4309200" y="1285200"/>
            <a:ext cx="10476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1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5" name="Diagram helye 4"/>
          <p:cNvSpPr>
            <a:spLocks noGrp="1"/>
          </p:cNvSpPr>
          <p:nvPr>
            <p:ph type="chart" sz="quarter" idx="24"/>
          </p:nvPr>
        </p:nvSpPr>
        <p:spPr>
          <a:xfrm>
            <a:off x="6652800" y="1285200"/>
            <a:ext cx="10476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1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6" name="Diagram helye 4"/>
          <p:cNvSpPr>
            <a:spLocks noGrp="1"/>
          </p:cNvSpPr>
          <p:nvPr>
            <p:ph type="chart" sz="quarter" idx="28"/>
          </p:nvPr>
        </p:nvSpPr>
        <p:spPr>
          <a:xfrm>
            <a:off x="7819200" y="1285200"/>
            <a:ext cx="10476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1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7" name="Diagram helye 4"/>
          <p:cNvSpPr>
            <a:spLocks noGrp="1"/>
          </p:cNvSpPr>
          <p:nvPr>
            <p:ph type="chart" sz="quarter" idx="30"/>
          </p:nvPr>
        </p:nvSpPr>
        <p:spPr>
          <a:xfrm>
            <a:off x="5468400" y="1285200"/>
            <a:ext cx="10476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1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34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8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4183200" cy="758861"/>
          </a:xfrm>
          <a:prstGeom prst="rect">
            <a:avLst/>
          </a:prstGeom>
        </p:spPr>
        <p:txBody>
          <a:bodyPr lIns="2772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9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183200" y="1033200"/>
            <a:ext cx="1173600" cy="758861"/>
          </a:xfrm>
          <a:prstGeom prst="rect">
            <a:avLst/>
          </a:prstGeom>
        </p:spPr>
        <p:txBody>
          <a:bodyPr lIns="1260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0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6530400" y="1033200"/>
            <a:ext cx="11700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1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7700400" y="1033200"/>
            <a:ext cx="1166400" cy="758861"/>
          </a:xfrm>
          <a:prstGeom prst="rect">
            <a:avLst/>
          </a:prstGeom>
        </p:spPr>
        <p:txBody>
          <a:bodyPr lIns="1188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2" name="Text Placeholder 9"/>
          <p:cNvSpPr>
            <a:spLocks noGrp="1"/>
          </p:cNvSpPr>
          <p:nvPr>
            <p:ph type="body" sz="quarter" idx="32" hasCustomPrompt="1"/>
          </p:nvPr>
        </p:nvSpPr>
        <p:spPr>
          <a:xfrm>
            <a:off x="5356800" y="1033200"/>
            <a:ext cx="11736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21920802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24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HOSSZÚCÍMKÉS 5 GRAFIKON egymás MELLETT - nincs szöveg SZÜRKE SÁV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9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21" name="Szöveg helye 4"/>
          <p:cNvSpPr>
            <a:spLocks noGrp="1"/>
          </p:cNvSpPr>
          <p:nvPr>
            <p:ph type="body" sz="quarter" idx="37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25" name="Rectangle 88"/>
          <p:cNvSpPr/>
          <p:nvPr userDrawn="1"/>
        </p:nvSpPr>
        <p:spPr>
          <a:xfrm>
            <a:off x="277200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26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200"/>
            <a:ext cx="390525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7" name="Diagram helye 4"/>
          <p:cNvSpPr>
            <a:spLocks noGrp="1"/>
          </p:cNvSpPr>
          <p:nvPr>
            <p:ph type="chart" sz="quarter" idx="22"/>
          </p:nvPr>
        </p:nvSpPr>
        <p:spPr>
          <a:xfrm>
            <a:off x="4309200" y="1285200"/>
            <a:ext cx="10476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1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8" name="Diagram helye 4"/>
          <p:cNvSpPr>
            <a:spLocks noGrp="1"/>
          </p:cNvSpPr>
          <p:nvPr>
            <p:ph type="chart" sz="quarter" idx="24"/>
          </p:nvPr>
        </p:nvSpPr>
        <p:spPr>
          <a:xfrm>
            <a:off x="6652800" y="1285200"/>
            <a:ext cx="10476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1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9" name="Diagram helye 4"/>
          <p:cNvSpPr>
            <a:spLocks noGrp="1"/>
          </p:cNvSpPr>
          <p:nvPr>
            <p:ph type="chart" sz="quarter" idx="28"/>
          </p:nvPr>
        </p:nvSpPr>
        <p:spPr>
          <a:xfrm>
            <a:off x="7819200" y="1285200"/>
            <a:ext cx="10476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1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30" name="Diagram helye 4"/>
          <p:cNvSpPr>
            <a:spLocks noGrp="1"/>
          </p:cNvSpPr>
          <p:nvPr>
            <p:ph type="chart" sz="quarter" idx="30"/>
          </p:nvPr>
        </p:nvSpPr>
        <p:spPr>
          <a:xfrm>
            <a:off x="5468400" y="1285200"/>
            <a:ext cx="10476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1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31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2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4183200" cy="758861"/>
          </a:xfrm>
          <a:prstGeom prst="rect">
            <a:avLst/>
          </a:prstGeom>
        </p:spPr>
        <p:txBody>
          <a:bodyPr lIns="2772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3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183200" y="1033200"/>
            <a:ext cx="1173600" cy="758861"/>
          </a:xfrm>
          <a:prstGeom prst="rect">
            <a:avLst/>
          </a:prstGeom>
        </p:spPr>
        <p:txBody>
          <a:bodyPr lIns="1260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4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6530400" y="1033200"/>
            <a:ext cx="11700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5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7700400" y="1033200"/>
            <a:ext cx="1166400" cy="758861"/>
          </a:xfrm>
          <a:prstGeom prst="rect">
            <a:avLst/>
          </a:prstGeom>
        </p:spPr>
        <p:txBody>
          <a:bodyPr lIns="1188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6" name="Text Placeholder 9"/>
          <p:cNvSpPr>
            <a:spLocks noGrp="1"/>
          </p:cNvSpPr>
          <p:nvPr>
            <p:ph type="body" sz="quarter" idx="32" hasCustomPrompt="1"/>
          </p:nvPr>
        </p:nvSpPr>
        <p:spPr>
          <a:xfrm>
            <a:off x="5356800" y="1033200"/>
            <a:ext cx="11736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39179260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24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ELVÁLASZTÓLAP 3.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028703"/>
            <a:ext cx="8350249" cy="2400301"/>
          </a:xfrm>
          <a:solidFill>
            <a:srgbClr val="737373"/>
          </a:solidFill>
        </p:spPr>
        <p:txBody>
          <a:bodyPr lIns="252000" tIns="180000"/>
          <a:lstStyle>
            <a:lvl1pPr>
              <a:defRPr sz="4800" b="1" baseline="0">
                <a:solidFill>
                  <a:schemeClr val="bg1"/>
                </a:solidFill>
              </a:defRPr>
            </a:lvl1pPr>
          </a:lstStyle>
          <a:p>
            <a:r>
              <a:rPr lang="hu-HU" dirty="0" smtClean="0"/>
              <a:t>GRAFIKUS SZERKESZTŐ OLDAL RÁCCSAL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111448088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24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Single Object - Grey Box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roup 5"/>
          <p:cNvGrpSpPr/>
          <p:nvPr userDrawn="1"/>
        </p:nvGrpSpPr>
        <p:grpSpPr>
          <a:xfrm>
            <a:off x="-5837" y="-3160"/>
            <a:ext cx="9151455" cy="6861162"/>
            <a:chOff x="-5837" y="-3163"/>
            <a:chExt cx="9151455" cy="6861163"/>
          </a:xfrm>
        </p:grpSpPr>
        <p:cxnSp>
          <p:nvCxnSpPr>
            <p:cNvPr id="11" name="Straight Connector 7"/>
            <p:cNvCxnSpPr/>
            <p:nvPr/>
          </p:nvCxnSpPr>
          <p:spPr>
            <a:xfrm>
              <a:off x="534163" y="-3163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" name="Straight Connector 8"/>
            <p:cNvCxnSpPr/>
            <p:nvPr/>
          </p:nvCxnSpPr>
          <p:spPr>
            <a:xfrm>
              <a:off x="786163" y="-3163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Straight Connector 9"/>
            <p:cNvCxnSpPr/>
            <p:nvPr/>
          </p:nvCxnSpPr>
          <p:spPr>
            <a:xfrm>
              <a:off x="1038163" y="0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" name="Straight Connector 10"/>
            <p:cNvCxnSpPr/>
            <p:nvPr/>
          </p:nvCxnSpPr>
          <p:spPr>
            <a:xfrm>
              <a:off x="1291688" y="0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" name="Straight Connector 11"/>
            <p:cNvCxnSpPr/>
            <p:nvPr/>
          </p:nvCxnSpPr>
          <p:spPr>
            <a:xfrm>
              <a:off x="1542163" y="-3163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" name="Straight Connector 12"/>
            <p:cNvCxnSpPr/>
            <p:nvPr/>
          </p:nvCxnSpPr>
          <p:spPr>
            <a:xfrm>
              <a:off x="1794163" y="-3163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" name="Straight Connector 13"/>
            <p:cNvCxnSpPr/>
            <p:nvPr/>
          </p:nvCxnSpPr>
          <p:spPr>
            <a:xfrm>
              <a:off x="2046163" y="0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" name="Straight Connector 14"/>
            <p:cNvCxnSpPr/>
            <p:nvPr/>
          </p:nvCxnSpPr>
          <p:spPr>
            <a:xfrm>
              <a:off x="2299688" y="0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" name="Straight Connector 15"/>
            <p:cNvCxnSpPr/>
            <p:nvPr/>
          </p:nvCxnSpPr>
          <p:spPr>
            <a:xfrm>
              <a:off x="2548545" y="0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" name="Straight Connector 16"/>
            <p:cNvCxnSpPr/>
            <p:nvPr/>
          </p:nvCxnSpPr>
          <p:spPr>
            <a:xfrm>
              <a:off x="2800545" y="0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" name="Straight Connector 17"/>
            <p:cNvCxnSpPr/>
            <p:nvPr/>
          </p:nvCxnSpPr>
          <p:spPr>
            <a:xfrm>
              <a:off x="3052545" y="-3163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" name="Straight Connector 18"/>
            <p:cNvCxnSpPr/>
            <p:nvPr/>
          </p:nvCxnSpPr>
          <p:spPr>
            <a:xfrm>
              <a:off x="3306070" y="-3163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" name="Straight Connector 19"/>
            <p:cNvCxnSpPr/>
            <p:nvPr/>
          </p:nvCxnSpPr>
          <p:spPr>
            <a:xfrm>
              <a:off x="3556545" y="-3163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" name="Straight Connector 20"/>
            <p:cNvCxnSpPr/>
            <p:nvPr/>
          </p:nvCxnSpPr>
          <p:spPr>
            <a:xfrm>
              <a:off x="3808545" y="-3163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" name="Straight Connector 21"/>
            <p:cNvCxnSpPr/>
            <p:nvPr/>
          </p:nvCxnSpPr>
          <p:spPr>
            <a:xfrm>
              <a:off x="4060545" y="-3163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" name="Straight Connector 22"/>
            <p:cNvCxnSpPr/>
            <p:nvPr/>
          </p:nvCxnSpPr>
          <p:spPr>
            <a:xfrm>
              <a:off x="4314070" y="-3163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" name="Straight Connector 23"/>
            <p:cNvCxnSpPr/>
            <p:nvPr/>
          </p:nvCxnSpPr>
          <p:spPr>
            <a:xfrm>
              <a:off x="4567781" y="-3163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" name="Straight Connector 24"/>
            <p:cNvCxnSpPr/>
            <p:nvPr/>
          </p:nvCxnSpPr>
          <p:spPr>
            <a:xfrm>
              <a:off x="4819781" y="-3163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" name="Straight Connector 25"/>
            <p:cNvCxnSpPr/>
            <p:nvPr/>
          </p:nvCxnSpPr>
          <p:spPr>
            <a:xfrm>
              <a:off x="5071781" y="0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" name="Straight Connector 26"/>
            <p:cNvCxnSpPr/>
            <p:nvPr/>
          </p:nvCxnSpPr>
          <p:spPr>
            <a:xfrm>
              <a:off x="5325306" y="0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" name="Straight Connector 27"/>
            <p:cNvCxnSpPr/>
            <p:nvPr/>
          </p:nvCxnSpPr>
          <p:spPr>
            <a:xfrm>
              <a:off x="5575781" y="-3163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" name="Straight Connector 28"/>
            <p:cNvCxnSpPr/>
            <p:nvPr/>
          </p:nvCxnSpPr>
          <p:spPr>
            <a:xfrm>
              <a:off x="5827781" y="-3163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3" name="Straight Connector 29"/>
            <p:cNvCxnSpPr/>
            <p:nvPr/>
          </p:nvCxnSpPr>
          <p:spPr>
            <a:xfrm>
              <a:off x="6079781" y="0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4" name="Straight Connector 30"/>
            <p:cNvCxnSpPr/>
            <p:nvPr/>
          </p:nvCxnSpPr>
          <p:spPr>
            <a:xfrm>
              <a:off x="6333306" y="0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" name="Straight Connector 31"/>
            <p:cNvCxnSpPr/>
            <p:nvPr/>
          </p:nvCxnSpPr>
          <p:spPr>
            <a:xfrm>
              <a:off x="6582163" y="0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" name="Straight Connector 32"/>
            <p:cNvCxnSpPr/>
            <p:nvPr/>
          </p:nvCxnSpPr>
          <p:spPr>
            <a:xfrm>
              <a:off x="6834163" y="0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" name="Straight Connector 33"/>
            <p:cNvCxnSpPr/>
            <p:nvPr/>
          </p:nvCxnSpPr>
          <p:spPr>
            <a:xfrm>
              <a:off x="7086163" y="-3163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" name="Straight Connector 34"/>
            <p:cNvCxnSpPr/>
            <p:nvPr/>
          </p:nvCxnSpPr>
          <p:spPr>
            <a:xfrm>
              <a:off x="7339688" y="-3163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" name="Straight Connector 35"/>
            <p:cNvCxnSpPr/>
            <p:nvPr/>
          </p:nvCxnSpPr>
          <p:spPr>
            <a:xfrm>
              <a:off x="7590163" y="-3163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" name="Straight Connector 36"/>
            <p:cNvCxnSpPr/>
            <p:nvPr/>
          </p:nvCxnSpPr>
          <p:spPr>
            <a:xfrm>
              <a:off x="7842163" y="-3163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" name="Straight Connector 37"/>
            <p:cNvCxnSpPr/>
            <p:nvPr/>
          </p:nvCxnSpPr>
          <p:spPr>
            <a:xfrm>
              <a:off x="8094163" y="-3163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2" name="Straight Connector 38"/>
            <p:cNvCxnSpPr/>
            <p:nvPr/>
          </p:nvCxnSpPr>
          <p:spPr>
            <a:xfrm>
              <a:off x="8347688" y="-3163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3" name="Straight Connector 39"/>
            <p:cNvCxnSpPr/>
            <p:nvPr/>
          </p:nvCxnSpPr>
          <p:spPr>
            <a:xfrm>
              <a:off x="8598163" y="0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4" name="Straight Connector 40"/>
            <p:cNvCxnSpPr/>
            <p:nvPr/>
          </p:nvCxnSpPr>
          <p:spPr>
            <a:xfrm>
              <a:off x="8855075" y="0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" name="Straight Connector 41"/>
            <p:cNvCxnSpPr/>
            <p:nvPr/>
          </p:nvCxnSpPr>
          <p:spPr>
            <a:xfrm>
              <a:off x="286513" y="0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" name="Straight Connector 42"/>
            <p:cNvCxnSpPr/>
            <p:nvPr/>
          </p:nvCxnSpPr>
          <p:spPr>
            <a:xfrm>
              <a:off x="0" y="527837"/>
              <a:ext cx="9144000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" name="Straight Connector 43"/>
            <p:cNvCxnSpPr/>
            <p:nvPr/>
          </p:nvCxnSpPr>
          <p:spPr>
            <a:xfrm>
              <a:off x="1618" y="277012"/>
              <a:ext cx="9144000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" name="Straight Connector 44"/>
            <p:cNvCxnSpPr/>
            <p:nvPr/>
          </p:nvCxnSpPr>
          <p:spPr>
            <a:xfrm>
              <a:off x="1618" y="1031837"/>
              <a:ext cx="9138163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9" name="Straight Connector 45"/>
            <p:cNvCxnSpPr/>
            <p:nvPr/>
          </p:nvCxnSpPr>
          <p:spPr>
            <a:xfrm>
              <a:off x="0" y="781012"/>
              <a:ext cx="9145618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0" name="Straight Connector 46"/>
            <p:cNvCxnSpPr/>
            <p:nvPr/>
          </p:nvCxnSpPr>
          <p:spPr>
            <a:xfrm>
              <a:off x="1618" y="1535799"/>
              <a:ext cx="9136545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1" name="Straight Connector 47"/>
            <p:cNvCxnSpPr/>
            <p:nvPr/>
          </p:nvCxnSpPr>
          <p:spPr>
            <a:xfrm>
              <a:off x="0" y="1284974"/>
              <a:ext cx="9145618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2" name="Straight Connector 48"/>
            <p:cNvCxnSpPr/>
            <p:nvPr/>
          </p:nvCxnSpPr>
          <p:spPr>
            <a:xfrm>
              <a:off x="0" y="2039799"/>
              <a:ext cx="9144000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3" name="Straight Connector 49"/>
            <p:cNvCxnSpPr/>
            <p:nvPr/>
          </p:nvCxnSpPr>
          <p:spPr>
            <a:xfrm>
              <a:off x="0" y="1788974"/>
              <a:ext cx="9145618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4" name="Straight Connector 50"/>
            <p:cNvCxnSpPr/>
            <p:nvPr/>
          </p:nvCxnSpPr>
          <p:spPr>
            <a:xfrm>
              <a:off x="1618" y="2543875"/>
              <a:ext cx="9142382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Straight Connector 51"/>
            <p:cNvCxnSpPr/>
            <p:nvPr/>
          </p:nvCxnSpPr>
          <p:spPr>
            <a:xfrm>
              <a:off x="0" y="2293050"/>
              <a:ext cx="9145618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Straight Connector 52"/>
            <p:cNvCxnSpPr/>
            <p:nvPr/>
          </p:nvCxnSpPr>
          <p:spPr>
            <a:xfrm>
              <a:off x="0" y="3047875"/>
              <a:ext cx="9145618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" name="Straight Connector 53"/>
            <p:cNvCxnSpPr/>
            <p:nvPr/>
          </p:nvCxnSpPr>
          <p:spPr>
            <a:xfrm>
              <a:off x="0" y="2797050"/>
              <a:ext cx="9139781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" name="Straight Connector 54"/>
            <p:cNvCxnSpPr/>
            <p:nvPr/>
          </p:nvCxnSpPr>
          <p:spPr>
            <a:xfrm>
              <a:off x="1618" y="3551837"/>
              <a:ext cx="9144000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Straight Connector 55"/>
            <p:cNvCxnSpPr/>
            <p:nvPr/>
          </p:nvCxnSpPr>
          <p:spPr>
            <a:xfrm>
              <a:off x="1618" y="3301012"/>
              <a:ext cx="9138163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" name="Straight Connector 56"/>
            <p:cNvCxnSpPr/>
            <p:nvPr/>
          </p:nvCxnSpPr>
          <p:spPr>
            <a:xfrm>
              <a:off x="0" y="4055837"/>
              <a:ext cx="9144000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1" name="Straight Connector 57"/>
            <p:cNvCxnSpPr/>
            <p:nvPr/>
          </p:nvCxnSpPr>
          <p:spPr>
            <a:xfrm>
              <a:off x="1618" y="3805012"/>
              <a:ext cx="9144000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2" name="Straight Connector 58"/>
            <p:cNvCxnSpPr/>
            <p:nvPr/>
          </p:nvCxnSpPr>
          <p:spPr>
            <a:xfrm>
              <a:off x="1618" y="4307837"/>
              <a:ext cx="9144000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3" name="Straight Connector 59"/>
            <p:cNvCxnSpPr/>
            <p:nvPr/>
          </p:nvCxnSpPr>
          <p:spPr>
            <a:xfrm>
              <a:off x="0" y="4811837"/>
              <a:ext cx="9139781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4" name="Straight Connector 60"/>
            <p:cNvCxnSpPr/>
            <p:nvPr/>
          </p:nvCxnSpPr>
          <p:spPr>
            <a:xfrm>
              <a:off x="0" y="4561012"/>
              <a:ext cx="9138163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5" name="Straight Connector 61"/>
            <p:cNvCxnSpPr/>
            <p:nvPr/>
          </p:nvCxnSpPr>
          <p:spPr>
            <a:xfrm>
              <a:off x="0" y="5315799"/>
              <a:ext cx="9145618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" name="Straight Connector 62"/>
            <p:cNvCxnSpPr/>
            <p:nvPr userDrawn="1"/>
          </p:nvCxnSpPr>
          <p:spPr>
            <a:xfrm>
              <a:off x="-5837" y="5064974"/>
              <a:ext cx="9144000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7" name="Straight Connector 63"/>
            <p:cNvCxnSpPr/>
            <p:nvPr/>
          </p:nvCxnSpPr>
          <p:spPr>
            <a:xfrm>
              <a:off x="1618" y="5819799"/>
              <a:ext cx="9144000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" name="Straight Connector 64"/>
            <p:cNvCxnSpPr/>
            <p:nvPr/>
          </p:nvCxnSpPr>
          <p:spPr>
            <a:xfrm>
              <a:off x="0" y="5568974"/>
              <a:ext cx="9144000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" name="Straight Connector 65"/>
            <p:cNvCxnSpPr/>
            <p:nvPr/>
          </p:nvCxnSpPr>
          <p:spPr>
            <a:xfrm>
              <a:off x="0" y="6071837"/>
              <a:ext cx="9139781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0" name="Straight Connector 66"/>
            <p:cNvCxnSpPr/>
            <p:nvPr/>
          </p:nvCxnSpPr>
          <p:spPr>
            <a:xfrm>
              <a:off x="0" y="6323837"/>
              <a:ext cx="9138163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1" name="Straight Connector 67"/>
            <p:cNvCxnSpPr/>
            <p:nvPr/>
          </p:nvCxnSpPr>
          <p:spPr>
            <a:xfrm>
              <a:off x="-4219" y="6575837"/>
              <a:ext cx="9142382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8" name="Rectangle 88"/>
          <p:cNvSpPr/>
          <p:nvPr userDrawn="1"/>
        </p:nvSpPr>
        <p:spPr>
          <a:xfrm>
            <a:off x="285750" y="5064973"/>
            <a:ext cx="8569324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prstClr val="white"/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2"/>
            <a:ext cx="9144000" cy="4906998"/>
          </a:xfrm>
          <a:prstGeom prst="rect">
            <a:avLst/>
          </a:prstGeom>
        </p:spPr>
        <p:txBody>
          <a:bodyPr>
            <a:noAutofit/>
          </a:bodyPr>
          <a:lstStyle>
            <a:lvl1pPr>
              <a:defRPr b="1"/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292225" y="5570539"/>
            <a:ext cx="756285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>
              <a:defRPr sz="600" b="0"/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lvl="0"/>
            <a:r>
              <a:rPr lang="hu-HU" dirty="0" smtClean="0"/>
              <a:t>FORRÁS</a:t>
            </a:r>
            <a:r>
              <a:rPr lang="en-US" dirty="0" smtClean="0"/>
              <a:t>:</a:t>
            </a:r>
          </a:p>
        </p:txBody>
      </p:sp>
    </p:spTree>
    <p:extLst>
      <p:ext uri="{BB962C8B-B14F-4D97-AF65-F5344CB8AC3E}">
        <p14:creationId xmlns:p14="http://schemas.microsoft.com/office/powerpoint/2010/main" val="109415061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24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1.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solidFill>
            <a:schemeClr val="accent6"/>
          </a:solidFill>
        </p:spPr>
        <p:txBody>
          <a:bodyPr lIns="252000" tIns="0" anchor="ctr" anchorCtr="0"/>
          <a:lstStyle>
            <a:lvl1pPr>
              <a:defRPr sz="4800" b="1" baseline="0">
                <a:solidFill>
                  <a:schemeClr val="bg1"/>
                </a:solidFill>
              </a:defRPr>
            </a:lvl1pPr>
          </a:lstStyle>
          <a:p>
            <a:r>
              <a:rPr lang="hu-HU" dirty="0" smtClean="0"/>
              <a:t>CÍMOLDALAK</a:t>
            </a:r>
            <a:br>
              <a:rPr lang="hu-HU" dirty="0" smtClean="0"/>
            </a:br>
            <a:r>
              <a:rPr lang="hu-HU" dirty="0" smtClean="0"/>
              <a:t>VÉDJEGY GRAFIKÁVAL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26208654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24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őcímoldal Nr. 1. védjegy formá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2" descr="\\PSTUDIOTERM\Clients\TNS Global\TNS_002 Templates\4. Design\4. Active\PPT Files\19 Jan Redesign\Reference\Property Images\RGB_MASTER_A0_landscape_01_lefttoright.jpg"/>
          <p:cNvPicPr>
            <a:picLocks noChangeAspect="1" noChangeArrowheads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" t="28748" r="43590" b="3202"/>
          <a:stretch/>
        </p:blipFill>
        <p:spPr bwMode="auto">
          <a:xfrm>
            <a:off x="2382254" y="-12699"/>
            <a:ext cx="6761746" cy="576944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1" y="1028703"/>
            <a:ext cx="5073650" cy="1458000"/>
          </a:xfrm>
        </p:spPr>
        <p:txBody>
          <a:bodyPr lIns="252000" tIns="180000"/>
          <a:lstStyle>
            <a:lvl1pPr>
              <a:defRPr baseline="0"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Prezentáció / Projekt címe</a:t>
            </a:r>
            <a:endParaRPr lang="en-AU" dirty="0"/>
          </a:p>
        </p:txBody>
      </p:sp>
      <p:sp>
        <p:nvSpPr>
          <p:cNvPr id="3" name="Szöveg helye 2"/>
          <p:cNvSpPr>
            <a:spLocks noGrp="1"/>
          </p:cNvSpPr>
          <p:nvPr>
            <p:ph type="body" sz="quarter" idx="10" hasCustomPrompt="1"/>
          </p:nvPr>
        </p:nvSpPr>
        <p:spPr>
          <a:xfrm>
            <a:off x="0" y="2224800"/>
            <a:ext cx="5072400" cy="878400"/>
          </a:xfrm>
          <a:prstGeom prst="rect">
            <a:avLst/>
          </a:prstGeom>
        </p:spPr>
        <p:txBody>
          <a:bodyPr lIns="252000" tIns="180000" rIns="277200" bIns="0"/>
          <a:lstStyle>
            <a:lvl1pPr>
              <a:defRPr b="0">
                <a:solidFill>
                  <a:srgbClr val="333333"/>
                </a:solidFill>
              </a:defRPr>
            </a:lvl1pPr>
            <a:lvl2pPr>
              <a:defRPr b="0" baseline="0"/>
            </a:lvl2pPr>
          </a:lstStyle>
          <a:p>
            <a:pPr lvl="0"/>
            <a:r>
              <a:rPr lang="hu-HU" dirty="0" smtClean="0"/>
              <a:t>Alcím</a:t>
            </a:r>
          </a:p>
        </p:txBody>
      </p:sp>
    </p:spTree>
    <p:extLst>
      <p:ext uri="{BB962C8B-B14F-4D97-AF65-F5344CB8AC3E}">
        <p14:creationId xmlns:p14="http://schemas.microsoft.com/office/powerpoint/2010/main" val="66749709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24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ejezetcímoldal Nr. 1. védjegy formá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2" descr="\\PSTUDIOTERM\Clients\TNS Global\TNS_002 Templates\4. Design\4. Active\PPT Files\19 Jan Redesign\Reference\Property Images\RGB_MASTER_A0_landscape_01_lefttoright.jpg"/>
          <p:cNvPicPr>
            <a:picLocks noChangeAspect="1" noChangeArrowheads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" t="28748" r="43590" b="2421"/>
          <a:stretch/>
        </p:blipFill>
        <p:spPr bwMode="auto">
          <a:xfrm>
            <a:off x="2382254" y="-12701"/>
            <a:ext cx="6761746" cy="58356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7" name="Title 1"/>
          <p:cNvSpPr>
            <a:spLocks noGrp="1"/>
          </p:cNvSpPr>
          <p:nvPr>
            <p:ph type="title" hasCustomPrompt="1"/>
          </p:nvPr>
        </p:nvSpPr>
        <p:spPr>
          <a:xfrm>
            <a:off x="1" y="1790701"/>
            <a:ext cx="5073651" cy="1152000"/>
          </a:xfrm>
        </p:spPr>
        <p:txBody>
          <a:bodyPr tIns="180000"/>
          <a:lstStyle>
            <a:lvl1pPr>
              <a:defRPr baseline="0"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Fejezetcím</a:t>
            </a:r>
            <a:endParaRPr lang="en-AU" dirty="0"/>
          </a:p>
        </p:txBody>
      </p:sp>
      <p:sp>
        <p:nvSpPr>
          <p:cNvPr id="9" name="Text Placeholder 4"/>
          <p:cNvSpPr>
            <a:spLocks noGrp="1"/>
          </p:cNvSpPr>
          <p:nvPr>
            <p:ph type="body" sz="quarter" idx="18" hasCustomPrompt="1"/>
          </p:nvPr>
        </p:nvSpPr>
        <p:spPr>
          <a:xfrm>
            <a:off x="0" y="0"/>
            <a:ext cx="1292224" cy="1813562"/>
          </a:xfrm>
          <a:prstGeom prst="rect">
            <a:avLst/>
          </a:prstGeom>
        </p:spPr>
        <p:txBody>
          <a:bodyPr lIns="252000" tIns="0" rIns="0" bIns="0" anchor="b">
            <a:noAutofit/>
          </a:bodyPr>
          <a:lstStyle>
            <a:lvl1pPr>
              <a:defRPr lang="en-AU" sz="4400" b="0" kern="1200" dirty="0">
                <a:solidFill>
                  <a:srgbClr val="333333"/>
                </a:solidFill>
                <a:latin typeface="Verdana" pitchFamily="34" charset="0"/>
                <a:ea typeface="Verdana" pitchFamily="34" charset="0"/>
                <a:cs typeface="Verdana" pitchFamily="34" charset="0"/>
              </a:defRPr>
            </a:lvl1pPr>
          </a:lstStyle>
          <a:p>
            <a:pPr marL="0" lvl="0" indent="0" algn="l" defTabSz="914218" rtl="0" eaLnBrk="1" latinLnBrk="0" hangingPunct="1">
              <a:spcBef>
                <a:spcPct val="20000"/>
              </a:spcBef>
              <a:buFont typeface="Arial" pitchFamily="34" charset="0"/>
              <a:buNone/>
            </a:pPr>
            <a:r>
              <a:rPr lang="hu-HU" dirty="0" smtClean="0"/>
              <a:t>1</a:t>
            </a:r>
            <a:endParaRPr lang="en-AU" dirty="0"/>
          </a:p>
        </p:txBody>
      </p:sp>
      <p:sp>
        <p:nvSpPr>
          <p:cNvPr id="3" name="Szöveg helye 2"/>
          <p:cNvSpPr>
            <a:spLocks noGrp="1"/>
          </p:cNvSpPr>
          <p:nvPr>
            <p:ph type="body" sz="quarter" idx="19" hasCustomPrompt="1"/>
          </p:nvPr>
        </p:nvSpPr>
        <p:spPr>
          <a:xfrm>
            <a:off x="0" y="2640011"/>
            <a:ext cx="5072400" cy="900000"/>
          </a:xfrm>
          <a:prstGeom prst="rect">
            <a:avLst/>
          </a:prstGeom>
        </p:spPr>
        <p:txBody>
          <a:bodyPr lIns="277200" tIns="180000" rIns="277200" bIns="0"/>
          <a:lstStyle>
            <a:lvl1pPr>
              <a:defRPr b="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Alcím</a:t>
            </a:r>
          </a:p>
        </p:txBody>
      </p:sp>
      <p:sp>
        <p:nvSpPr>
          <p:cNvPr id="5" name="Tartalom helye 4"/>
          <p:cNvSpPr>
            <a:spLocks noGrp="1"/>
          </p:cNvSpPr>
          <p:nvPr>
            <p:ph sz="quarter" idx="20" hasCustomPrompt="1"/>
          </p:nvPr>
        </p:nvSpPr>
        <p:spPr>
          <a:xfrm>
            <a:off x="8348400" y="6325200"/>
            <a:ext cx="504000" cy="252000"/>
          </a:xfrm>
          <a:prstGeom prst="rect">
            <a:avLst/>
          </a:prstGeom>
        </p:spPr>
        <p:txBody>
          <a:bodyPr lIns="0" tIns="0" rIns="0" bIns="0" anchor="b" anchorCtr="0"/>
          <a:lstStyle>
            <a:lvl1pPr algn="r">
              <a:defRPr sz="750">
                <a:solidFill>
                  <a:srgbClr val="333333"/>
                </a:solidFill>
              </a:defRPr>
            </a:lvl1pPr>
          </a:lstStyle>
          <a:p>
            <a:pPr lvl="0"/>
            <a:fld id="{D93F1C30-C274-4A7D-BD8B-78FC417C0CCE}" type="slidenum">
              <a:rPr lang="hu-HU" smtClean="0"/>
              <a:t>‹#›</a:t>
            </a:fld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155252412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24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őcímoldal Nr. 2. védjegy formá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2" descr="C:\Users\AndrewA\Desktop\Email ATT\RGB_MASTER_A0_landscape_02_lefttoright.jpg"/>
          <p:cNvPicPr>
            <a:picLocks noChangeAspect="1" noChangeArrowheads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8675" r="37677" b="-1"/>
          <a:stretch/>
        </p:blipFill>
        <p:spPr bwMode="auto">
          <a:xfrm>
            <a:off x="2834957" y="0"/>
            <a:ext cx="6309043" cy="582294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1028703"/>
            <a:ext cx="5073650" cy="1458000"/>
          </a:xfrm>
        </p:spPr>
        <p:txBody>
          <a:bodyPr lIns="252000" tIns="18000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Prezentáció / Projekt címe</a:t>
            </a:r>
            <a:endParaRPr lang="en-AU" dirty="0"/>
          </a:p>
        </p:txBody>
      </p:sp>
      <p:sp>
        <p:nvSpPr>
          <p:cNvPr id="4" name="Szöveg helye 2"/>
          <p:cNvSpPr>
            <a:spLocks noGrp="1"/>
          </p:cNvSpPr>
          <p:nvPr>
            <p:ph type="body" sz="quarter" idx="10" hasCustomPrompt="1"/>
          </p:nvPr>
        </p:nvSpPr>
        <p:spPr>
          <a:xfrm>
            <a:off x="0" y="2224800"/>
            <a:ext cx="5072400" cy="878400"/>
          </a:xfrm>
          <a:prstGeom prst="rect">
            <a:avLst/>
          </a:prstGeom>
        </p:spPr>
        <p:txBody>
          <a:bodyPr lIns="252000" tIns="180000" rIns="277200" bIns="0"/>
          <a:lstStyle>
            <a:lvl1pPr>
              <a:defRPr b="0">
                <a:solidFill>
                  <a:srgbClr val="333333"/>
                </a:solidFill>
              </a:defRPr>
            </a:lvl1pPr>
            <a:lvl2pPr>
              <a:defRPr b="0" baseline="0"/>
            </a:lvl2pPr>
          </a:lstStyle>
          <a:p>
            <a:pPr lvl="0"/>
            <a:r>
              <a:rPr lang="hu-HU" dirty="0" smtClean="0"/>
              <a:t>Alcím</a:t>
            </a:r>
          </a:p>
        </p:txBody>
      </p:sp>
    </p:spTree>
    <p:extLst>
      <p:ext uri="{BB962C8B-B14F-4D97-AF65-F5344CB8AC3E}">
        <p14:creationId xmlns:p14="http://schemas.microsoft.com/office/powerpoint/2010/main" val="177747512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24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ejezetcímoldal Nr. 2. védjegy formá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2" descr="C:\Users\AndrewA\Desktop\Email ATT\RGB_MASTER_A0_landscape_02_lefttoright.jpg"/>
          <p:cNvPicPr>
            <a:picLocks noChangeAspect="1" noChangeArrowheads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8675" r="37677" b="-1"/>
          <a:stretch/>
        </p:blipFill>
        <p:spPr bwMode="auto">
          <a:xfrm>
            <a:off x="2834957" y="0"/>
            <a:ext cx="6309043" cy="582294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1790701"/>
            <a:ext cx="5073651" cy="1152000"/>
          </a:xfrm>
        </p:spPr>
        <p:txBody>
          <a:bodyPr tIns="18000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Fejezetcím</a:t>
            </a:r>
            <a:endParaRPr lang="en-AU" dirty="0"/>
          </a:p>
        </p:txBody>
      </p:sp>
      <p:sp>
        <p:nvSpPr>
          <p:cNvPr id="6" name="Text Placeholder 4"/>
          <p:cNvSpPr>
            <a:spLocks noGrp="1"/>
          </p:cNvSpPr>
          <p:nvPr>
            <p:ph type="body" sz="quarter" idx="18" hasCustomPrompt="1"/>
          </p:nvPr>
        </p:nvSpPr>
        <p:spPr>
          <a:xfrm>
            <a:off x="0" y="0"/>
            <a:ext cx="1292224" cy="1813562"/>
          </a:xfrm>
          <a:prstGeom prst="rect">
            <a:avLst/>
          </a:prstGeom>
        </p:spPr>
        <p:txBody>
          <a:bodyPr lIns="252000" tIns="0" rIns="0" bIns="0" anchor="b">
            <a:noAutofit/>
          </a:bodyPr>
          <a:lstStyle>
            <a:lvl1pPr>
              <a:defRPr lang="en-AU" sz="4400" b="0" kern="1200" dirty="0">
                <a:solidFill>
                  <a:srgbClr val="333333"/>
                </a:solidFill>
                <a:latin typeface="Verdana" pitchFamily="34" charset="0"/>
                <a:ea typeface="Verdana" pitchFamily="34" charset="0"/>
                <a:cs typeface="Verdana" pitchFamily="34" charset="0"/>
              </a:defRPr>
            </a:lvl1pPr>
          </a:lstStyle>
          <a:p>
            <a:pPr marL="0" lvl="0" indent="0" algn="l" defTabSz="914218" rtl="0" eaLnBrk="1" latinLnBrk="0" hangingPunct="1">
              <a:spcBef>
                <a:spcPct val="20000"/>
              </a:spcBef>
              <a:buFont typeface="Arial" pitchFamily="34" charset="0"/>
              <a:buNone/>
            </a:pPr>
            <a:r>
              <a:rPr lang="en-US" dirty="0" smtClean="0"/>
              <a:t>2</a:t>
            </a:r>
            <a:endParaRPr lang="en-AU" dirty="0"/>
          </a:p>
        </p:txBody>
      </p:sp>
      <p:sp>
        <p:nvSpPr>
          <p:cNvPr id="5" name="Szöveg helye 2"/>
          <p:cNvSpPr>
            <a:spLocks noGrp="1"/>
          </p:cNvSpPr>
          <p:nvPr>
            <p:ph type="body" sz="quarter" idx="19" hasCustomPrompt="1"/>
          </p:nvPr>
        </p:nvSpPr>
        <p:spPr>
          <a:xfrm>
            <a:off x="0" y="2640011"/>
            <a:ext cx="5072400" cy="900000"/>
          </a:xfrm>
          <a:prstGeom prst="rect">
            <a:avLst/>
          </a:prstGeom>
        </p:spPr>
        <p:txBody>
          <a:bodyPr lIns="277200" tIns="180000" rIns="277200" bIns="0"/>
          <a:lstStyle>
            <a:lvl1pPr>
              <a:defRPr b="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Alcím</a:t>
            </a:r>
          </a:p>
        </p:txBody>
      </p:sp>
      <p:sp>
        <p:nvSpPr>
          <p:cNvPr id="9" name="Tartalom helye 4"/>
          <p:cNvSpPr>
            <a:spLocks noGrp="1"/>
          </p:cNvSpPr>
          <p:nvPr>
            <p:ph sz="quarter" idx="20" hasCustomPrompt="1"/>
          </p:nvPr>
        </p:nvSpPr>
        <p:spPr>
          <a:xfrm>
            <a:off x="8348400" y="6325200"/>
            <a:ext cx="504000" cy="252000"/>
          </a:xfrm>
          <a:prstGeom prst="rect">
            <a:avLst/>
          </a:prstGeom>
        </p:spPr>
        <p:txBody>
          <a:bodyPr lIns="0" tIns="0" rIns="0" bIns="0" anchor="b" anchorCtr="0"/>
          <a:lstStyle>
            <a:lvl1pPr algn="r">
              <a:defRPr sz="750">
                <a:solidFill>
                  <a:srgbClr val="333333"/>
                </a:solidFill>
              </a:defRPr>
            </a:lvl1pPr>
          </a:lstStyle>
          <a:p>
            <a:pPr lvl="0"/>
            <a:fld id="{D93F1C30-C274-4A7D-BD8B-78FC417C0CCE}" type="slidenum">
              <a:rPr lang="hu-HU" smtClean="0"/>
              <a:t>‹#›</a:t>
            </a:fld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65503948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BAL 1 grafikon + JOBB JELMAGYARÁZAT (táblaforma) SZÜRKE SÁV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88"/>
          <p:cNvSpPr/>
          <p:nvPr userDrawn="1"/>
        </p:nvSpPr>
        <p:spPr>
          <a:xfrm>
            <a:off x="277200" y="5064973"/>
            <a:ext cx="40428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lvl="0"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40428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3" name="Táblázat helye 5"/>
          <p:cNvSpPr>
            <a:spLocks noGrp="1"/>
          </p:cNvSpPr>
          <p:nvPr>
            <p:ph type="tbl" sz="quarter" idx="24"/>
          </p:nvPr>
        </p:nvSpPr>
        <p:spPr>
          <a:xfrm>
            <a:off x="4571999" y="1285200"/>
            <a:ext cx="4294800" cy="3780000"/>
          </a:xfrm>
          <a:prstGeom prst="rect">
            <a:avLst/>
          </a:prstGeom>
        </p:spPr>
        <p:txBody>
          <a:bodyPr lIns="0" tIns="0" rIns="0" bIns="0"/>
          <a:lstStyle>
            <a:lvl1pPr>
              <a:defRPr sz="1000"/>
            </a:lvl1pPr>
          </a:lstStyle>
          <a:p>
            <a:r>
              <a:rPr lang="hu-HU" smtClean="0"/>
              <a:t>Táblázat beszúrásához kattintson az ikonra</a:t>
            </a:r>
            <a:endParaRPr lang="hu-HU"/>
          </a:p>
        </p:txBody>
      </p:sp>
    </p:spTree>
    <p:extLst>
      <p:ext uri="{BB962C8B-B14F-4D97-AF65-F5344CB8AC3E}">
        <p14:creationId xmlns:p14="http://schemas.microsoft.com/office/powerpoint/2010/main" val="147760538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25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őcímoldal Nr. 3. védjegy formá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2" descr="C:\Users\AndrewA\Desktop\Email ATT\RGB_MASTER_A0_landscape_03_righttoleft.jpg"/>
          <p:cNvPicPr>
            <a:picLocks noChangeAspect="1" noChangeArrowheads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9488" t="29859" r="-1" b="3435"/>
          <a:stretch/>
        </p:blipFill>
        <p:spPr bwMode="auto">
          <a:xfrm>
            <a:off x="3180018" y="0"/>
            <a:ext cx="5963981" cy="557053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2" y="1028703"/>
            <a:ext cx="3719382" cy="1458000"/>
          </a:xfrm>
        </p:spPr>
        <p:txBody>
          <a:bodyPr lIns="252000" tIns="18000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Prezentáció / Projekt címe</a:t>
            </a:r>
            <a:endParaRPr lang="en-AU" dirty="0"/>
          </a:p>
        </p:txBody>
      </p:sp>
      <p:sp>
        <p:nvSpPr>
          <p:cNvPr id="4" name="Szöveg helye 2"/>
          <p:cNvSpPr>
            <a:spLocks noGrp="1"/>
          </p:cNvSpPr>
          <p:nvPr>
            <p:ph type="body" sz="quarter" idx="10" hasCustomPrompt="1"/>
          </p:nvPr>
        </p:nvSpPr>
        <p:spPr>
          <a:xfrm>
            <a:off x="0" y="2224800"/>
            <a:ext cx="3718800" cy="878400"/>
          </a:xfrm>
          <a:prstGeom prst="rect">
            <a:avLst/>
          </a:prstGeom>
        </p:spPr>
        <p:txBody>
          <a:bodyPr lIns="252000" tIns="180000" rIns="277200" bIns="0"/>
          <a:lstStyle>
            <a:lvl1pPr>
              <a:defRPr b="0">
                <a:solidFill>
                  <a:srgbClr val="333333"/>
                </a:solidFill>
              </a:defRPr>
            </a:lvl1pPr>
            <a:lvl2pPr>
              <a:defRPr b="0" baseline="0"/>
            </a:lvl2pPr>
          </a:lstStyle>
          <a:p>
            <a:pPr lvl="0"/>
            <a:r>
              <a:rPr lang="hu-HU" dirty="0" smtClean="0"/>
              <a:t>Alcím</a:t>
            </a:r>
          </a:p>
        </p:txBody>
      </p:sp>
    </p:spTree>
    <p:extLst>
      <p:ext uri="{BB962C8B-B14F-4D97-AF65-F5344CB8AC3E}">
        <p14:creationId xmlns:p14="http://schemas.microsoft.com/office/powerpoint/2010/main" val="376119373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25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ejezetcímoldal Nr. 3. védjegy formá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2" descr="C:\Users\AndrewA\Desktop\Email ATT\RGB_MASTER_A0_landscape_03_righttoleft.jpg"/>
          <p:cNvPicPr>
            <a:picLocks noChangeAspect="1" noChangeArrowheads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9488" t="29859" r="-1" b="3435"/>
          <a:stretch/>
        </p:blipFill>
        <p:spPr bwMode="auto">
          <a:xfrm>
            <a:off x="3180018" y="0"/>
            <a:ext cx="5963981" cy="557053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1790701"/>
            <a:ext cx="3657601" cy="1152000"/>
          </a:xfrm>
        </p:spPr>
        <p:txBody>
          <a:bodyPr tIns="180000"/>
          <a:lstStyle>
            <a:lvl1pPr>
              <a:defRPr baseline="0"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Fejezetcím</a:t>
            </a:r>
            <a:endParaRPr lang="en-AU" dirty="0"/>
          </a:p>
        </p:txBody>
      </p:sp>
      <p:sp>
        <p:nvSpPr>
          <p:cNvPr id="6" name="Text Placeholder 4"/>
          <p:cNvSpPr>
            <a:spLocks noGrp="1"/>
          </p:cNvSpPr>
          <p:nvPr>
            <p:ph type="body" sz="quarter" idx="18" hasCustomPrompt="1"/>
          </p:nvPr>
        </p:nvSpPr>
        <p:spPr>
          <a:xfrm>
            <a:off x="0" y="0"/>
            <a:ext cx="1292224" cy="1813562"/>
          </a:xfrm>
          <a:prstGeom prst="rect">
            <a:avLst/>
          </a:prstGeom>
        </p:spPr>
        <p:txBody>
          <a:bodyPr lIns="252000" tIns="0" rIns="0" bIns="0" anchor="b">
            <a:noAutofit/>
          </a:bodyPr>
          <a:lstStyle>
            <a:lvl1pPr>
              <a:defRPr lang="en-AU" sz="4400" b="0" kern="1200" dirty="0">
                <a:solidFill>
                  <a:srgbClr val="333333"/>
                </a:solidFill>
                <a:latin typeface="Verdana" pitchFamily="34" charset="0"/>
                <a:ea typeface="Verdana" pitchFamily="34" charset="0"/>
                <a:cs typeface="Verdana" pitchFamily="34" charset="0"/>
              </a:defRPr>
            </a:lvl1pPr>
          </a:lstStyle>
          <a:p>
            <a:pPr marL="0" lvl="0" indent="0" algn="l" defTabSz="914218" rtl="0" eaLnBrk="1" latinLnBrk="0" hangingPunct="1">
              <a:spcBef>
                <a:spcPct val="20000"/>
              </a:spcBef>
              <a:buFont typeface="Arial" pitchFamily="34" charset="0"/>
              <a:buNone/>
            </a:pPr>
            <a:r>
              <a:rPr lang="hu-HU" dirty="0" smtClean="0"/>
              <a:t>3</a:t>
            </a:r>
            <a:endParaRPr lang="en-AU" dirty="0"/>
          </a:p>
        </p:txBody>
      </p:sp>
      <p:sp>
        <p:nvSpPr>
          <p:cNvPr id="5" name="Szöveg helye 2"/>
          <p:cNvSpPr>
            <a:spLocks noGrp="1"/>
          </p:cNvSpPr>
          <p:nvPr>
            <p:ph type="body" sz="quarter" idx="19" hasCustomPrompt="1"/>
          </p:nvPr>
        </p:nvSpPr>
        <p:spPr>
          <a:xfrm>
            <a:off x="0" y="2640011"/>
            <a:ext cx="3657600" cy="900000"/>
          </a:xfrm>
          <a:prstGeom prst="rect">
            <a:avLst/>
          </a:prstGeom>
        </p:spPr>
        <p:txBody>
          <a:bodyPr lIns="277200" tIns="180000" rIns="277200" bIns="0"/>
          <a:lstStyle>
            <a:lvl1pPr>
              <a:defRPr b="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Alcím</a:t>
            </a:r>
          </a:p>
        </p:txBody>
      </p:sp>
      <p:sp>
        <p:nvSpPr>
          <p:cNvPr id="9" name="Tartalom helye 4"/>
          <p:cNvSpPr>
            <a:spLocks noGrp="1"/>
          </p:cNvSpPr>
          <p:nvPr>
            <p:ph sz="quarter" idx="20" hasCustomPrompt="1"/>
          </p:nvPr>
        </p:nvSpPr>
        <p:spPr>
          <a:xfrm>
            <a:off x="8348400" y="6325200"/>
            <a:ext cx="504000" cy="252000"/>
          </a:xfrm>
          <a:prstGeom prst="rect">
            <a:avLst/>
          </a:prstGeom>
        </p:spPr>
        <p:txBody>
          <a:bodyPr lIns="0" tIns="0" rIns="0" bIns="0" anchor="b" anchorCtr="0"/>
          <a:lstStyle>
            <a:lvl1pPr algn="r">
              <a:defRPr sz="750">
                <a:solidFill>
                  <a:srgbClr val="333333"/>
                </a:solidFill>
              </a:defRPr>
            </a:lvl1pPr>
          </a:lstStyle>
          <a:p>
            <a:pPr lvl="0"/>
            <a:fld id="{D93F1C30-C274-4A7D-BD8B-78FC417C0CCE}" type="slidenum">
              <a:rPr lang="hu-HU" smtClean="0"/>
              <a:t>‹#›</a:t>
            </a:fld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284395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25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őcímoldal Nr. 4. védjegy formá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2" descr="C:\Users\AndrewA\Desktop\Email ATT\RGB_MASTER_A0_longlandscape.jpg"/>
          <p:cNvPicPr>
            <a:picLocks noChangeAspect="1" noChangeArrowheads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4347" r="16787" b="9440"/>
          <a:stretch/>
        </p:blipFill>
        <p:spPr bwMode="auto">
          <a:xfrm>
            <a:off x="611189" y="0"/>
            <a:ext cx="8532811" cy="552753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1028703"/>
            <a:ext cx="4571999" cy="1458000"/>
          </a:xfrm>
        </p:spPr>
        <p:txBody>
          <a:bodyPr lIns="252000" tIns="18000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Prezentáció / Projekt címe</a:t>
            </a:r>
            <a:endParaRPr lang="en-AU" dirty="0"/>
          </a:p>
        </p:txBody>
      </p:sp>
      <p:sp>
        <p:nvSpPr>
          <p:cNvPr id="4" name="Szöveg helye 2"/>
          <p:cNvSpPr>
            <a:spLocks noGrp="1"/>
          </p:cNvSpPr>
          <p:nvPr>
            <p:ph type="body" sz="quarter" idx="10" hasCustomPrompt="1"/>
          </p:nvPr>
        </p:nvSpPr>
        <p:spPr>
          <a:xfrm>
            <a:off x="0" y="2224800"/>
            <a:ext cx="4572000" cy="878400"/>
          </a:xfrm>
          <a:prstGeom prst="rect">
            <a:avLst/>
          </a:prstGeom>
        </p:spPr>
        <p:txBody>
          <a:bodyPr lIns="252000" tIns="180000" rIns="277200" bIns="0"/>
          <a:lstStyle>
            <a:lvl1pPr>
              <a:defRPr b="0">
                <a:solidFill>
                  <a:srgbClr val="333333"/>
                </a:solidFill>
              </a:defRPr>
            </a:lvl1pPr>
            <a:lvl2pPr>
              <a:defRPr b="0" baseline="0"/>
            </a:lvl2pPr>
          </a:lstStyle>
          <a:p>
            <a:pPr lvl="0"/>
            <a:r>
              <a:rPr lang="hu-HU" dirty="0" smtClean="0"/>
              <a:t>Alcím</a:t>
            </a:r>
          </a:p>
        </p:txBody>
      </p:sp>
    </p:spTree>
    <p:extLst>
      <p:ext uri="{BB962C8B-B14F-4D97-AF65-F5344CB8AC3E}">
        <p14:creationId xmlns:p14="http://schemas.microsoft.com/office/powerpoint/2010/main" val="306270505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25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ejezetcímoldal Nr. 4. védjegy formá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2" descr="C:\Users\AndrewA\Desktop\Email ATT\RGB_MASTER_A0_longlandscape.jpg"/>
          <p:cNvPicPr>
            <a:picLocks noChangeAspect="1" noChangeArrowheads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4347" r="16787" b="9440"/>
          <a:stretch/>
        </p:blipFill>
        <p:spPr bwMode="auto">
          <a:xfrm>
            <a:off x="611189" y="0"/>
            <a:ext cx="8532811" cy="552753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0" y="1790701"/>
            <a:ext cx="4300151" cy="1152000"/>
          </a:xfrm>
        </p:spPr>
        <p:txBody>
          <a:bodyPr tIns="18000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Fejezetcím</a:t>
            </a:r>
            <a:endParaRPr lang="en-AU" dirty="0"/>
          </a:p>
        </p:txBody>
      </p:sp>
      <p:sp>
        <p:nvSpPr>
          <p:cNvPr id="6" name="Text Placeholder 4"/>
          <p:cNvSpPr>
            <a:spLocks noGrp="1"/>
          </p:cNvSpPr>
          <p:nvPr>
            <p:ph type="body" sz="quarter" idx="18" hasCustomPrompt="1"/>
          </p:nvPr>
        </p:nvSpPr>
        <p:spPr>
          <a:xfrm>
            <a:off x="0" y="0"/>
            <a:ext cx="1292224" cy="1813562"/>
          </a:xfrm>
          <a:prstGeom prst="rect">
            <a:avLst/>
          </a:prstGeom>
        </p:spPr>
        <p:txBody>
          <a:bodyPr lIns="252000" tIns="0" rIns="0" bIns="0" anchor="b">
            <a:noAutofit/>
          </a:bodyPr>
          <a:lstStyle>
            <a:lvl1pPr>
              <a:defRPr lang="en-AU" sz="4400" b="0" kern="1200" dirty="0">
                <a:solidFill>
                  <a:srgbClr val="333333"/>
                </a:solidFill>
                <a:latin typeface="Verdana" pitchFamily="34" charset="0"/>
                <a:ea typeface="Verdana" pitchFamily="34" charset="0"/>
                <a:cs typeface="Verdana" pitchFamily="34" charset="0"/>
              </a:defRPr>
            </a:lvl1pPr>
          </a:lstStyle>
          <a:p>
            <a:pPr marL="0" lvl="0" indent="0" algn="l" defTabSz="914218" rtl="0" eaLnBrk="1" latinLnBrk="0" hangingPunct="1">
              <a:spcBef>
                <a:spcPct val="20000"/>
              </a:spcBef>
              <a:buFont typeface="Arial" pitchFamily="34" charset="0"/>
              <a:buNone/>
            </a:pPr>
            <a:r>
              <a:rPr lang="hu-HU" dirty="0" smtClean="0"/>
              <a:t>4</a:t>
            </a:r>
            <a:endParaRPr lang="en-AU" dirty="0"/>
          </a:p>
        </p:txBody>
      </p:sp>
      <p:sp>
        <p:nvSpPr>
          <p:cNvPr id="5" name="Szöveg helye 2"/>
          <p:cNvSpPr>
            <a:spLocks noGrp="1"/>
          </p:cNvSpPr>
          <p:nvPr>
            <p:ph type="body" sz="quarter" idx="19" hasCustomPrompt="1"/>
          </p:nvPr>
        </p:nvSpPr>
        <p:spPr>
          <a:xfrm>
            <a:off x="0" y="2640011"/>
            <a:ext cx="4302000" cy="900000"/>
          </a:xfrm>
          <a:prstGeom prst="rect">
            <a:avLst/>
          </a:prstGeom>
        </p:spPr>
        <p:txBody>
          <a:bodyPr lIns="277200" tIns="180000" rIns="277200" bIns="0"/>
          <a:lstStyle>
            <a:lvl1pPr>
              <a:defRPr b="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Alcím</a:t>
            </a:r>
          </a:p>
        </p:txBody>
      </p:sp>
      <p:sp>
        <p:nvSpPr>
          <p:cNvPr id="9" name="Tartalom helye 4"/>
          <p:cNvSpPr>
            <a:spLocks noGrp="1"/>
          </p:cNvSpPr>
          <p:nvPr>
            <p:ph sz="quarter" idx="20" hasCustomPrompt="1"/>
          </p:nvPr>
        </p:nvSpPr>
        <p:spPr>
          <a:xfrm>
            <a:off x="8348400" y="6325200"/>
            <a:ext cx="504000" cy="252000"/>
          </a:xfrm>
          <a:prstGeom prst="rect">
            <a:avLst/>
          </a:prstGeom>
        </p:spPr>
        <p:txBody>
          <a:bodyPr lIns="0" tIns="0" rIns="0" bIns="0" anchor="b" anchorCtr="0"/>
          <a:lstStyle>
            <a:lvl1pPr algn="r">
              <a:defRPr sz="750">
                <a:solidFill>
                  <a:srgbClr val="333333"/>
                </a:solidFill>
              </a:defRPr>
            </a:lvl1pPr>
          </a:lstStyle>
          <a:p>
            <a:pPr lvl="0"/>
            <a:fld id="{D93F1C30-C274-4A7D-BD8B-78FC417C0CCE}" type="slidenum">
              <a:rPr lang="hu-HU" smtClean="0"/>
              <a:t>‹#›</a:t>
            </a:fld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310862224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25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őcímoldal Nr. 5. védjegy formá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2" descr="C:\Users\AndrewA\Desktop\Email ATT\RGB_MASTER_A0_portrait_01_righttoleft.jpg"/>
          <p:cNvPicPr>
            <a:picLocks noChangeAspect="1" noChangeArrowheads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3638" r="10527" b="3640"/>
          <a:stretch/>
        </p:blipFill>
        <p:spPr bwMode="auto">
          <a:xfrm>
            <a:off x="3990416" y="0"/>
            <a:ext cx="4971236" cy="571500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1028703"/>
            <a:ext cx="5073650" cy="1458000"/>
          </a:xfrm>
        </p:spPr>
        <p:txBody>
          <a:bodyPr lIns="252000" tIns="18000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Prezentáció / Projekt címe</a:t>
            </a:r>
            <a:endParaRPr lang="en-AU" dirty="0"/>
          </a:p>
        </p:txBody>
      </p:sp>
      <p:sp>
        <p:nvSpPr>
          <p:cNvPr id="4" name="Szöveg helye 2"/>
          <p:cNvSpPr>
            <a:spLocks noGrp="1"/>
          </p:cNvSpPr>
          <p:nvPr>
            <p:ph type="body" sz="quarter" idx="10" hasCustomPrompt="1"/>
          </p:nvPr>
        </p:nvSpPr>
        <p:spPr>
          <a:xfrm>
            <a:off x="0" y="2224800"/>
            <a:ext cx="5072400" cy="878400"/>
          </a:xfrm>
          <a:prstGeom prst="rect">
            <a:avLst/>
          </a:prstGeom>
        </p:spPr>
        <p:txBody>
          <a:bodyPr lIns="252000" tIns="180000" rIns="277200" bIns="0"/>
          <a:lstStyle>
            <a:lvl1pPr>
              <a:defRPr b="0">
                <a:solidFill>
                  <a:srgbClr val="333333"/>
                </a:solidFill>
              </a:defRPr>
            </a:lvl1pPr>
            <a:lvl2pPr>
              <a:defRPr b="0" baseline="0"/>
            </a:lvl2pPr>
          </a:lstStyle>
          <a:p>
            <a:pPr lvl="0"/>
            <a:r>
              <a:rPr lang="hu-HU" dirty="0" smtClean="0"/>
              <a:t>Alcím</a:t>
            </a:r>
          </a:p>
        </p:txBody>
      </p:sp>
    </p:spTree>
    <p:extLst>
      <p:ext uri="{BB962C8B-B14F-4D97-AF65-F5344CB8AC3E}">
        <p14:creationId xmlns:p14="http://schemas.microsoft.com/office/powerpoint/2010/main" val="282666035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25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ejezetcímoldal Nr. 5. védjegy formá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2" descr="C:\Users\AndrewA\Desktop\Email ATT\RGB_MASTER_A0_portrait_01_righttoleft.jpg"/>
          <p:cNvPicPr>
            <a:picLocks noChangeAspect="1" noChangeArrowheads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3638" r="10527" b="3640"/>
          <a:stretch/>
        </p:blipFill>
        <p:spPr bwMode="auto">
          <a:xfrm>
            <a:off x="3990416" y="0"/>
            <a:ext cx="4971236" cy="571500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1790701"/>
            <a:ext cx="5073651" cy="1152000"/>
          </a:xfrm>
        </p:spPr>
        <p:txBody>
          <a:bodyPr tIns="18000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Fejezetcím</a:t>
            </a:r>
            <a:endParaRPr lang="en-AU" dirty="0"/>
          </a:p>
        </p:txBody>
      </p:sp>
      <p:sp>
        <p:nvSpPr>
          <p:cNvPr id="6" name="Text Placeholder 4"/>
          <p:cNvSpPr>
            <a:spLocks noGrp="1"/>
          </p:cNvSpPr>
          <p:nvPr>
            <p:ph type="body" sz="quarter" idx="18" hasCustomPrompt="1"/>
          </p:nvPr>
        </p:nvSpPr>
        <p:spPr>
          <a:xfrm>
            <a:off x="0" y="0"/>
            <a:ext cx="1292224" cy="1813562"/>
          </a:xfrm>
          <a:prstGeom prst="rect">
            <a:avLst/>
          </a:prstGeom>
        </p:spPr>
        <p:txBody>
          <a:bodyPr lIns="252000" tIns="0" rIns="0" bIns="0" anchor="b">
            <a:noAutofit/>
          </a:bodyPr>
          <a:lstStyle>
            <a:lvl1pPr>
              <a:defRPr lang="en-AU" sz="4400" b="0" kern="1200" dirty="0">
                <a:solidFill>
                  <a:srgbClr val="333333"/>
                </a:solidFill>
                <a:latin typeface="Verdana" pitchFamily="34" charset="0"/>
                <a:ea typeface="Verdana" pitchFamily="34" charset="0"/>
                <a:cs typeface="Verdana" pitchFamily="34" charset="0"/>
              </a:defRPr>
            </a:lvl1pPr>
          </a:lstStyle>
          <a:p>
            <a:pPr marL="0" lvl="0" indent="0" algn="l" defTabSz="914218" rtl="0" eaLnBrk="1" latinLnBrk="0" hangingPunct="1">
              <a:spcBef>
                <a:spcPct val="20000"/>
              </a:spcBef>
              <a:buFont typeface="Arial" pitchFamily="34" charset="0"/>
              <a:buNone/>
            </a:pPr>
            <a:r>
              <a:rPr lang="hu-HU" dirty="0" smtClean="0"/>
              <a:t>5</a:t>
            </a:r>
            <a:endParaRPr lang="en-AU" dirty="0"/>
          </a:p>
        </p:txBody>
      </p:sp>
      <p:sp>
        <p:nvSpPr>
          <p:cNvPr id="5" name="Szöveg helye 2"/>
          <p:cNvSpPr>
            <a:spLocks noGrp="1"/>
          </p:cNvSpPr>
          <p:nvPr>
            <p:ph type="body" sz="quarter" idx="19" hasCustomPrompt="1"/>
          </p:nvPr>
        </p:nvSpPr>
        <p:spPr>
          <a:xfrm>
            <a:off x="0" y="2640011"/>
            <a:ext cx="5072400" cy="900000"/>
          </a:xfrm>
          <a:prstGeom prst="rect">
            <a:avLst/>
          </a:prstGeom>
        </p:spPr>
        <p:txBody>
          <a:bodyPr lIns="277200" tIns="180000" rIns="277200" bIns="0"/>
          <a:lstStyle>
            <a:lvl1pPr>
              <a:defRPr b="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Alcím</a:t>
            </a:r>
          </a:p>
        </p:txBody>
      </p:sp>
      <p:sp>
        <p:nvSpPr>
          <p:cNvPr id="9" name="Tartalom helye 4"/>
          <p:cNvSpPr>
            <a:spLocks noGrp="1"/>
          </p:cNvSpPr>
          <p:nvPr>
            <p:ph sz="quarter" idx="20" hasCustomPrompt="1"/>
          </p:nvPr>
        </p:nvSpPr>
        <p:spPr>
          <a:xfrm>
            <a:off x="8348400" y="6325200"/>
            <a:ext cx="504000" cy="252000"/>
          </a:xfrm>
          <a:prstGeom prst="rect">
            <a:avLst/>
          </a:prstGeom>
        </p:spPr>
        <p:txBody>
          <a:bodyPr lIns="0" tIns="0" rIns="0" bIns="0" anchor="b" anchorCtr="0"/>
          <a:lstStyle>
            <a:lvl1pPr algn="r">
              <a:defRPr sz="750">
                <a:solidFill>
                  <a:srgbClr val="333333"/>
                </a:solidFill>
              </a:defRPr>
            </a:lvl1pPr>
          </a:lstStyle>
          <a:p>
            <a:pPr lvl="0"/>
            <a:fld id="{D93F1C30-C274-4A7D-BD8B-78FC417C0CCE}" type="slidenum">
              <a:rPr lang="hu-HU" smtClean="0"/>
              <a:t>‹#›</a:t>
            </a:fld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381480253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25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őcímoldal Nr. 6. védjegy formá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2" descr="C:\Users\AndrewA\Desktop\Email ATT\RGB_MASTER_A0_portrait_02_righttoleft.jpg"/>
          <p:cNvPicPr>
            <a:picLocks noChangeAspect="1" noChangeArrowheads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0051" r="19759" b="3525"/>
          <a:stretch/>
        </p:blipFill>
        <p:spPr bwMode="auto">
          <a:xfrm>
            <a:off x="4633977" y="2"/>
            <a:ext cx="4221099" cy="568642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1028703"/>
            <a:ext cx="5073650" cy="1458000"/>
          </a:xfrm>
        </p:spPr>
        <p:txBody>
          <a:bodyPr lIns="252000" tIns="18000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Prezentáció / Projekt címe</a:t>
            </a:r>
            <a:endParaRPr lang="en-AU" dirty="0"/>
          </a:p>
        </p:txBody>
      </p:sp>
      <p:sp>
        <p:nvSpPr>
          <p:cNvPr id="4" name="Szöveg helye 2"/>
          <p:cNvSpPr>
            <a:spLocks noGrp="1"/>
          </p:cNvSpPr>
          <p:nvPr>
            <p:ph type="body" sz="quarter" idx="10" hasCustomPrompt="1"/>
          </p:nvPr>
        </p:nvSpPr>
        <p:spPr>
          <a:xfrm>
            <a:off x="0" y="2224800"/>
            <a:ext cx="5072400" cy="878400"/>
          </a:xfrm>
          <a:prstGeom prst="rect">
            <a:avLst/>
          </a:prstGeom>
        </p:spPr>
        <p:txBody>
          <a:bodyPr lIns="252000" tIns="180000" rIns="277200" bIns="0"/>
          <a:lstStyle>
            <a:lvl1pPr>
              <a:defRPr b="0">
                <a:solidFill>
                  <a:srgbClr val="333333"/>
                </a:solidFill>
              </a:defRPr>
            </a:lvl1pPr>
            <a:lvl2pPr>
              <a:defRPr b="0" baseline="0"/>
            </a:lvl2pPr>
          </a:lstStyle>
          <a:p>
            <a:pPr lvl="0"/>
            <a:r>
              <a:rPr lang="hu-HU" dirty="0" smtClean="0"/>
              <a:t>Alcím</a:t>
            </a:r>
          </a:p>
        </p:txBody>
      </p:sp>
    </p:spTree>
    <p:extLst>
      <p:ext uri="{BB962C8B-B14F-4D97-AF65-F5344CB8AC3E}">
        <p14:creationId xmlns:p14="http://schemas.microsoft.com/office/powerpoint/2010/main" val="361107330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25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ejezetcímoldal Nr. 6. védjegy formá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2" descr="C:\Users\AndrewA\Desktop\Email ATT\RGB_MASTER_A0_portrait_02_righttoleft.jpg"/>
          <p:cNvPicPr>
            <a:picLocks noChangeAspect="1" noChangeArrowheads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0051" r="19759" b="3525"/>
          <a:stretch/>
        </p:blipFill>
        <p:spPr bwMode="auto">
          <a:xfrm>
            <a:off x="4633977" y="2"/>
            <a:ext cx="4221099" cy="568642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1790701"/>
            <a:ext cx="5073651" cy="1152000"/>
          </a:xfrm>
        </p:spPr>
        <p:txBody>
          <a:bodyPr tIns="18000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Fejezetcím</a:t>
            </a:r>
            <a:endParaRPr lang="en-AU" dirty="0"/>
          </a:p>
        </p:txBody>
      </p:sp>
      <p:sp>
        <p:nvSpPr>
          <p:cNvPr id="6" name="Text Placeholder 4"/>
          <p:cNvSpPr>
            <a:spLocks noGrp="1"/>
          </p:cNvSpPr>
          <p:nvPr>
            <p:ph type="body" sz="quarter" idx="18" hasCustomPrompt="1"/>
          </p:nvPr>
        </p:nvSpPr>
        <p:spPr>
          <a:xfrm>
            <a:off x="0" y="0"/>
            <a:ext cx="1292224" cy="1813562"/>
          </a:xfrm>
          <a:prstGeom prst="rect">
            <a:avLst/>
          </a:prstGeom>
        </p:spPr>
        <p:txBody>
          <a:bodyPr lIns="252000" tIns="0" rIns="0" bIns="0" anchor="b">
            <a:noAutofit/>
          </a:bodyPr>
          <a:lstStyle>
            <a:lvl1pPr>
              <a:defRPr lang="en-AU" sz="4400" b="0" kern="1200" dirty="0">
                <a:solidFill>
                  <a:srgbClr val="333333"/>
                </a:solidFill>
                <a:latin typeface="Verdana" pitchFamily="34" charset="0"/>
                <a:ea typeface="Verdana" pitchFamily="34" charset="0"/>
                <a:cs typeface="Verdana" pitchFamily="34" charset="0"/>
              </a:defRPr>
            </a:lvl1pPr>
          </a:lstStyle>
          <a:p>
            <a:pPr marL="0" lvl="0" indent="0" algn="l" defTabSz="914218" rtl="0" eaLnBrk="1" latinLnBrk="0" hangingPunct="1">
              <a:spcBef>
                <a:spcPct val="20000"/>
              </a:spcBef>
              <a:buFont typeface="Arial" pitchFamily="34" charset="0"/>
              <a:buNone/>
            </a:pPr>
            <a:r>
              <a:rPr lang="hu-HU" dirty="0" smtClean="0"/>
              <a:t>6</a:t>
            </a:r>
            <a:endParaRPr lang="en-AU" dirty="0"/>
          </a:p>
        </p:txBody>
      </p:sp>
      <p:sp>
        <p:nvSpPr>
          <p:cNvPr id="5" name="Szöveg helye 2"/>
          <p:cNvSpPr>
            <a:spLocks noGrp="1"/>
          </p:cNvSpPr>
          <p:nvPr>
            <p:ph type="body" sz="quarter" idx="19" hasCustomPrompt="1"/>
          </p:nvPr>
        </p:nvSpPr>
        <p:spPr>
          <a:xfrm>
            <a:off x="0" y="2640011"/>
            <a:ext cx="5072400" cy="900000"/>
          </a:xfrm>
          <a:prstGeom prst="rect">
            <a:avLst/>
          </a:prstGeom>
        </p:spPr>
        <p:txBody>
          <a:bodyPr lIns="277200" tIns="180000" rIns="277200" bIns="0"/>
          <a:lstStyle>
            <a:lvl1pPr>
              <a:defRPr b="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Alcím</a:t>
            </a:r>
          </a:p>
        </p:txBody>
      </p:sp>
      <p:sp>
        <p:nvSpPr>
          <p:cNvPr id="9" name="Tartalom helye 4"/>
          <p:cNvSpPr>
            <a:spLocks noGrp="1"/>
          </p:cNvSpPr>
          <p:nvPr>
            <p:ph sz="quarter" idx="20" hasCustomPrompt="1"/>
          </p:nvPr>
        </p:nvSpPr>
        <p:spPr>
          <a:xfrm>
            <a:off x="8348400" y="6325200"/>
            <a:ext cx="504000" cy="252000"/>
          </a:xfrm>
          <a:prstGeom prst="rect">
            <a:avLst/>
          </a:prstGeom>
        </p:spPr>
        <p:txBody>
          <a:bodyPr lIns="0" tIns="0" rIns="0" bIns="0" anchor="b" anchorCtr="0"/>
          <a:lstStyle>
            <a:lvl1pPr algn="r">
              <a:defRPr sz="750">
                <a:solidFill>
                  <a:srgbClr val="333333"/>
                </a:solidFill>
              </a:defRPr>
            </a:lvl1pPr>
          </a:lstStyle>
          <a:p>
            <a:pPr lvl="0"/>
            <a:fld id="{D93F1C30-C274-4A7D-BD8B-78FC417C0CCE}" type="slidenum">
              <a:rPr lang="hu-HU" smtClean="0"/>
              <a:t>‹#›</a:t>
            </a:fld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362496923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25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őcímoldal Nr. 7. védjegy formá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2" descr="C:\Users\AndrewA\Desktop\Email ATT\RGB_MASTER_A0_portrait_03_straight.jpg"/>
          <p:cNvPicPr>
            <a:picLocks noChangeAspect="1" noChangeArrowheads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2479" r="7985" b="3545"/>
          <a:stretch/>
        </p:blipFill>
        <p:spPr bwMode="auto">
          <a:xfrm>
            <a:off x="4056115" y="0"/>
            <a:ext cx="5087887" cy="578554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1028703"/>
            <a:ext cx="5073650" cy="1458000"/>
          </a:xfrm>
        </p:spPr>
        <p:txBody>
          <a:bodyPr lIns="252000" tIns="18000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Prezentáció / Projekt címe</a:t>
            </a:r>
            <a:endParaRPr lang="en-AU" dirty="0"/>
          </a:p>
        </p:txBody>
      </p:sp>
      <p:sp>
        <p:nvSpPr>
          <p:cNvPr id="4" name="Szöveg helye 2"/>
          <p:cNvSpPr>
            <a:spLocks noGrp="1"/>
          </p:cNvSpPr>
          <p:nvPr>
            <p:ph type="body" sz="quarter" idx="10" hasCustomPrompt="1"/>
          </p:nvPr>
        </p:nvSpPr>
        <p:spPr>
          <a:xfrm>
            <a:off x="0" y="2224800"/>
            <a:ext cx="5072400" cy="878400"/>
          </a:xfrm>
          <a:prstGeom prst="rect">
            <a:avLst/>
          </a:prstGeom>
        </p:spPr>
        <p:txBody>
          <a:bodyPr lIns="252000" tIns="180000" rIns="277200" bIns="0"/>
          <a:lstStyle>
            <a:lvl1pPr>
              <a:defRPr b="0">
                <a:solidFill>
                  <a:srgbClr val="333333"/>
                </a:solidFill>
              </a:defRPr>
            </a:lvl1pPr>
            <a:lvl2pPr>
              <a:defRPr b="0" baseline="0"/>
            </a:lvl2pPr>
          </a:lstStyle>
          <a:p>
            <a:pPr lvl="0"/>
            <a:r>
              <a:rPr lang="hu-HU" dirty="0" smtClean="0"/>
              <a:t>Alcím</a:t>
            </a:r>
          </a:p>
        </p:txBody>
      </p:sp>
    </p:spTree>
    <p:extLst>
      <p:ext uri="{BB962C8B-B14F-4D97-AF65-F5344CB8AC3E}">
        <p14:creationId xmlns:p14="http://schemas.microsoft.com/office/powerpoint/2010/main" val="357274342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25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ejezetcímoldal Nr. 7. védjegy formá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2" descr="C:\Users\AndrewA\Desktop\Email ATT\RGB_MASTER_A0_portrait_03_straight.jpg"/>
          <p:cNvPicPr>
            <a:picLocks noChangeAspect="1" noChangeArrowheads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2479" r="7985" b="3545"/>
          <a:stretch/>
        </p:blipFill>
        <p:spPr bwMode="auto">
          <a:xfrm>
            <a:off x="4056115" y="0"/>
            <a:ext cx="5087887" cy="578554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1790701"/>
            <a:ext cx="5073651" cy="1152000"/>
          </a:xfrm>
        </p:spPr>
        <p:txBody>
          <a:bodyPr tIns="18000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Fejezetcím</a:t>
            </a:r>
            <a:endParaRPr lang="en-AU" dirty="0"/>
          </a:p>
        </p:txBody>
      </p:sp>
      <p:sp>
        <p:nvSpPr>
          <p:cNvPr id="6" name="Text Placeholder 4"/>
          <p:cNvSpPr>
            <a:spLocks noGrp="1"/>
          </p:cNvSpPr>
          <p:nvPr>
            <p:ph type="body" sz="quarter" idx="18" hasCustomPrompt="1"/>
          </p:nvPr>
        </p:nvSpPr>
        <p:spPr>
          <a:xfrm>
            <a:off x="0" y="0"/>
            <a:ext cx="1292224" cy="1813562"/>
          </a:xfrm>
          <a:prstGeom prst="rect">
            <a:avLst/>
          </a:prstGeom>
        </p:spPr>
        <p:txBody>
          <a:bodyPr lIns="252000" tIns="0" rIns="0" bIns="0" anchor="b">
            <a:noAutofit/>
          </a:bodyPr>
          <a:lstStyle>
            <a:lvl1pPr>
              <a:defRPr lang="en-AU" sz="4400" b="0" kern="1200" dirty="0">
                <a:solidFill>
                  <a:srgbClr val="333333"/>
                </a:solidFill>
                <a:latin typeface="Verdana" pitchFamily="34" charset="0"/>
                <a:ea typeface="Verdana" pitchFamily="34" charset="0"/>
                <a:cs typeface="Verdana" pitchFamily="34" charset="0"/>
              </a:defRPr>
            </a:lvl1pPr>
          </a:lstStyle>
          <a:p>
            <a:pPr marL="0" lvl="0" indent="0" algn="l" defTabSz="914218" rtl="0" eaLnBrk="1" latinLnBrk="0" hangingPunct="1">
              <a:spcBef>
                <a:spcPct val="20000"/>
              </a:spcBef>
              <a:buFont typeface="Arial" pitchFamily="34" charset="0"/>
              <a:buNone/>
            </a:pPr>
            <a:r>
              <a:rPr lang="hu-HU" dirty="0" smtClean="0"/>
              <a:t>7</a:t>
            </a:r>
            <a:endParaRPr lang="en-AU" dirty="0"/>
          </a:p>
        </p:txBody>
      </p:sp>
      <p:sp>
        <p:nvSpPr>
          <p:cNvPr id="5" name="Szöveg helye 2"/>
          <p:cNvSpPr>
            <a:spLocks noGrp="1"/>
          </p:cNvSpPr>
          <p:nvPr>
            <p:ph type="body" sz="quarter" idx="19" hasCustomPrompt="1"/>
          </p:nvPr>
        </p:nvSpPr>
        <p:spPr>
          <a:xfrm>
            <a:off x="0" y="2640011"/>
            <a:ext cx="5072400" cy="900000"/>
          </a:xfrm>
          <a:prstGeom prst="rect">
            <a:avLst/>
          </a:prstGeom>
        </p:spPr>
        <p:txBody>
          <a:bodyPr lIns="277200" tIns="180000" rIns="277200" bIns="0"/>
          <a:lstStyle>
            <a:lvl1pPr>
              <a:defRPr b="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Alcím</a:t>
            </a:r>
          </a:p>
        </p:txBody>
      </p:sp>
      <p:sp>
        <p:nvSpPr>
          <p:cNvPr id="9" name="Tartalom helye 4"/>
          <p:cNvSpPr>
            <a:spLocks noGrp="1"/>
          </p:cNvSpPr>
          <p:nvPr>
            <p:ph sz="quarter" idx="20" hasCustomPrompt="1"/>
          </p:nvPr>
        </p:nvSpPr>
        <p:spPr>
          <a:xfrm>
            <a:off x="8348400" y="6325200"/>
            <a:ext cx="504000" cy="252000"/>
          </a:xfrm>
          <a:prstGeom prst="rect">
            <a:avLst/>
          </a:prstGeom>
        </p:spPr>
        <p:txBody>
          <a:bodyPr lIns="0" tIns="0" rIns="0" bIns="0" anchor="b" anchorCtr="0"/>
          <a:lstStyle>
            <a:lvl1pPr algn="r">
              <a:defRPr sz="750">
                <a:solidFill>
                  <a:srgbClr val="333333"/>
                </a:solidFill>
              </a:defRPr>
            </a:lvl1pPr>
          </a:lstStyle>
          <a:p>
            <a:pPr lvl="0"/>
            <a:fld id="{D93F1C30-C274-4A7D-BD8B-78FC417C0CCE}" type="slidenum">
              <a:rPr lang="hu-HU" smtClean="0"/>
              <a:t>‹#›</a:t>
            </a:fld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383313270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BAL 1 grafikon + JOBB JELMAGYARÁZAT (táblaforma) SZÜRKE SÁV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88"/>
          <p:cNvSpPr/>
          <p:nvPr userDrawn="1"/>
        </p:nvSpPr>
        <p:spPr>
          <a:xfrm>
            <a:off x="277200" y="5064973"/>
            <a:ext cx="40428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lvl="0"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40428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1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3" name="Szöveg helye 4"/>
          <p:cNvSpPr>
            <a:spLocks noGrp="1"/>
          </p:cNvSpPr>
          <p:nvPr>
            <p:ph type="body" sz="quarter" idx="22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5" name="Táblázat helye 5"/>
          <p:cNvSpPr>
            <a:spLocks noGrp="1"/>
          </p:cNvSpPr>
          <p:nvPr>
            <p:ph type="tbl" sz="quarter" idx="24"/>
          </p:nvPr>
        </p:nvSpPr>
        <p:spPr>
          <a:xfrm>
            <a:off x="4571999" y="1285200"/>
            <a:ext cx="4294800" cy="3780000"/>
          </a:xfrm>
          <a:prstGeom prst="rect">
            <a:avLst/>
          </a:prstGeom>
        </p:spPr>
        <p:txBody>
          <a:bodyPr lIns="0" tIns="0" rIns="0" bIns="0"/>
          <a:lstStyle>
            <a:lvl1pPr>
              <a:defRPr sz="1000"/>
            </a:lvl1pPr>
          </a:lstStyle>
          <a:p>
            <a:r>
              <a:rPr lang="hu-HU" smtClean="0"/>
              <a:t>Táblázat beszúrásához kattintson az ikonra</a:t>
            </a:r>
            <a:endParaRPr lang="hu-HU"/>
          </a:p>
        </p:txBody>
      </p:sp>
    </p:spTree>
    <p:extLst>
      <p:ext uri="{BB962C8B-B14F-4D97-AF65-F5344CB8AC3E}">
        <p14:creationId xmlns:p14="http://schemas.microsoft.com/office/powerpoint/2010/main" val="271996262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26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őcímoldal Nr. 8. védjegy formá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2" descr="C:\Users\AndrewA\Desktop\Email ATT\RGB_MASTER_A0_square.jpg"/>
          <p:cNvPicPr>
            <a:picLocks noChangeAspect="1" noChangeArrowheads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485" t="24746" r="23617" b="898"/>
          <a:stretch/>
        </p:blipFill>
        <p:spPr bwMode="auto">
          <a:xfrm>
            <a:off x="2105481" y="0"/>
            <a:ext cx="7038521" cy="568007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2" y="1028703"/>
            <a:ext cx="2689200" cy="1458000"/>
          </a:xfrm>
        </p:spPr>
        <p:txBody>
          <a:bodyPr lIns="252000" tIns="18000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Prezentáció / Projekt címe</a:t>
            </a:r>
            <a:endParaRPr lang="en-AU" dirty="0"/>
          </a:p>
        </p:txBody>
      </p:sp>
      <p:sp>
        <p:nvSpPr>
          <p:cNvPr id="4" name="Szöveg helye 2"/>
          <p:cNvSpPr>
            <a:spLocks noGrp="1"/>
          </p:cNvSpPr>
          <p:nvPr>
            <p:ph type="body" sz="quarter" idx="10" hasCustomPrompt="1"/>
          </p:nvPr>
        </p:nvSpPr>
        <p:spPr>
          <a:xfrm>
            <a:off x="0" y="2224800"/>
            <a:ext cx="2689200" cy="878400"/>
          </a:xfrm>
          <a:prstGeom prst="rect">
            <a:avLst/>
          </a:prstGeom>
        </p:spPr>
        <p:txBody>
          <a:bodyPr lIns="252000" tIns="180000" rIns="277200" bIns="0"/>
          <a:lstStyle>
            <a:lvl1pPr>
              <a:defRPr b="0">
                <a:solidFill>
                  <a:srgbClr val="333333"/>
                </a:solidFill>
              </a:defRPr>
            </a:lvl1pPr>
            <a:lvl2pPr>
              <a:defRPr b="0" baseline="0"/>
            </a:lvl2pPr>
          </a:lstStyle>
          <a:p>
            <a:pPr lvl="0"/>
            <a:r>
              <a:rPr lang="hu-HU" dirty="0" smtClean="0"/>
              <a:t>Alcím</a:t>
            </a:r>
          </a:p>
        </p:txBody>
      </p:sp>
    </p:spTree>
    <p:extLst>
      <p:ext uri="{BB962C8B-B14F-4D97-AF65-F5344CB8AC3E}">
        <p14:creationId xmlns:p14="http://schemas.microsoft.com/office/powerpoint/2010/main" val="215931427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26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ejezetcímoldal Nr. 8. védjegy formá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2" descr="C:\Users\AndrewA\Desktop\Email ATT\RGB_MASTER_A0_square.jpg"/>
          <p:cNvPicPr>
            <a:picLocks noChangeAspect="1" noChangeArrowheads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485" t="24746" r="23617" b="898"/>
          <a:stretch/>
        </p:blipFill>
        <p:spPr bwMode="auto">
          <a:xfrm>
            <a:off x="2105481" y="0"/>
            <a:ext cx="7038521" cy="568007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0" y="1790701"/>
            <a:ext cx="2689200" cy="1152000"/>
          </a:xfrm>
        </p:spPr>
        <p:txBody>
          <a:bodyPr tIns="18000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Fejezetcím</a:t>
            </a:r>
            <a:endParaRPr lang="en-AU" dirty="0"/>
          </a:p>
        </p:txBody>
      </p:sp>
      <p:sp>
        <p:nvSpPr>
          <p:cNvPr id="6" name="Text Placeholder 4"/>
          <p:cNvSpPr>
            <a:spLocks noGrp="1"/>
          </p:cNvSpPr>
          <p:nvPr>
            <p:ph type="body" sz="quarter" idx="18" hasCustomPrompt="1"/>
          </p:nvPr>
        </p:nvSpPr>
        <p:spPr>
          <a:xfrm>
            <a:off x="0" y="0"/>
            <a:ext cx="1292224" cy="1813562"/>
          </a:xfrm>
          <a:prstGeom prst="rect">
            <a:avLst/>
          </a:prstGeom>
        </p:spPr>
        <p:txBody>
          <a:bodyPr lIns="252000" tIns="0" rIns="0" bIns="0" anchor="b">
            <a:noAutofit/>
          </a:bodyPr>
          <a:lstStyle>
            <a:lvl1pPr>
              <a:defRPr lang="en-AU" sz="4400" b="0" kern="1200" dirty="0">
                <a:solidFill>
                  <a:srgbClr val="333333"/>
                </a:solidFill>
                <a:latin typeface="Verdana" pitchFamily="34" charset="0"/>
                <a:ea typeface="Verdana" pitchFamily="34" charset="0"/>
                <a:cs typeface="Verdana" pitchFamily="34" charset="0"/>
              </a:defRPr>
            </a:lvl1pPr>
          </a:lstStyle>
          <a:p>
            <a:pPr marL="0" lvl="0" indent="0" algn="l" defTabSz="914218" rtl="0" eaLnBrk="1" latinLnBrk="0" hangingPunct="1">
              <a:spcBef>
                <a:spcPct val="20000"/>
              </a:spcBef>
              <a:buFont typeface="Arial" pitchFamily="34" charset="0"/>
              <a:buNone/>
            </a:pPr>
            <a:r>
              <a:rPr lang="hu-HU" dirty="0" smtClean="0"/>
              <a:t>8</a:t>
            </a:r>
            <a:endParaRPr lang="en-AU" dirty="0"/>
          </a:p>
        </p:txBody>
      </p:sp>
      <p:sp>
        <p:nvSpPr>
          <p:cNvPr id="5" name="Szöveg helye 2"/>
          <p:cNvSpPr>
            <a:spLocks noGrp="1"/>
          </p:cNvSpPr>
          <p:nvPr>
            <p:ph type="body" sz="quarter" idx="19" hasCustomPrompt="1"/>
          </p:nvPr>
        </p:nvSpPr>
        <p:spPr>
          <a:xfrm>
            <a:off x="0" y="2640011"/>
            <a:ext cx="2689200" cy="900000"/>
          </a:xfrm>
          <a:prstGeom prst="rect">
            <a:avLst/>
          </a:prstGeom>
        </p:spPr>
        <p:txBody>
          <a:bodyPr lIns="277200" tIns="180000" rIns="277200" bIns="0"/>
          <a:lstStyle>
            <a:lvl1pPr>
              <a:defRPr b="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Alcím</a:t>
            </a:r>
          </a:p>
        </p:txBody>
      </p:sp>
      <p:sp>
        <p:nvSpPr>
          <p:cNvPr id="9" name="Tartalom helye 4"/>
          <p:cNvSpPr>
            <a:spLocks noGrp="1"/>
          </p:cNvSpPr>
          <p:nvPr>
            <p:ph sz="quarter" idx="20" hasCustomPrompt="1"/>
          </p:nvPr>
        </p:nvSpPr>
        <p:spPr>
          <a:xfrm>
            <a:off x="8348400" y="6325200"/>
            <a:ext cx="504000" cy="252000"/>
          </a:xfrm>
          <a:prstGeom prst="rect">
            <a:avLst/>
          </a:prstGeom>
        </p:spPr>
        <p:txBody>
          <a:bodyPr lIns="0" tIns="0" rIns="0" bIns="0" anchor="b" anchorCtr="0"/>
          <a:lstStyle>
            <a:lvl1pPr algn="r">
              <a:defRPr sz="750">
                <a:solidFill>
                  <a:srgbClr val="333333"/>
                </a:solidFill>
              </a:defRPr>
            </a:lvl1pPr>
          </a:lstStyle>
          <a:p>
            <a:pPr lvl="0"/>
            <a:fld id="{D93F1C30-C274-4A7D-BD8B-78FC417C0CCE}" type="slidenum">
              <a:rPr lang="hu-HU" smtClean="0"/>
              <a:t>‹#›</a:t>
            </a:fld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156094962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26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2.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solidFill>
            <a:schemeClr val="accent6"/>
          </a:solidFill>
        </p:spPr>
        <p:txBody>
          <a:bodyPr lIns="252000" tIns="0" anchor="ctr" anchorCtr="0"/>
          <a:lstStyle>
            <a:lvl1pPr>
              <a:defRPr sz="4800" b="1" baseline="0">
                <a:solidFill>
                  <a:schemeClr val="bg1"/>
                </a:solidFill>
              </a:defRPr>
            </a:lvl1pPr>
          </a:lstStyle>
          <a:p>
            <a:r>
              <a:rPr lang="hu-HU" dirty="0" smtClean="0"/>
              <a:t>CÍMOLDALAK</a:t>
            </a:r>
            <a:br>
              <a:rPr lang="hu-HU" dirty="0" smtClean="0"/>
            </a:br>
            <a:r>
              <a:rPr lang="hu-HU" dirty="0" smtClean="0"/>
              <a:t>FOTÓKKAL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16844530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26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ímoldal fotó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0" y="0"/>
            <a:ext cx="8350249" cy="1152000"/>
          </a:xfrm>
        </p:spPr>
        <p:txBody>
          <a:bodyPr>
            <a:noAutofit/>
          </a:bodyPr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Prezentáció / Projekt címe</a:t>
            </a:r>
            <a:endParaRPr lang="en-AU" dirty="0"/>
          </a:p>
        </p:txBody>
      </p:sp>
      <p:sp>
        <p:nvSpPr>
          <p:cNvPr id="6" name="Picture Placeholder 6"/>
          <p:cNvSpPr>
            <a:spLocks noGrp="1"/>
          </p:cNvSpPr>
          <p:nvPr>
            <p:ph type="pic" sz="quarter" idx="19" hasCustomPrompt="1"/>
          </p:nvPr>
        </p:nvSpPr>
        <p:spPr>
          <a:xfrm>
            <a:off x="277199" y="1285874"/>
            <a:ext cx="8589600" cy="4266000"/>
          </a:xfrm>
          <a:prstGeom prst="rect">
            <a:avLst/>
          </a:prstGeom>
        </p:spPr>
        <p:txBody>
          <a:bodyPr lIns="0" tIns="0" rIns="0" bIns="0">
            <a:noAutofit/>
          </a:bodyPr>
          <a:lstStyle>
            <a:lvl1pPr>
              <a:defRPr/>
            </a:lvl1pPr>
            <a:lvl2pPr>
              <a:defRPr>
                <a:solidFill>
                  <a:srgbClr val="333333"/>
                </a:solidFill>
              </a:defRPr>
            </a:lvl2pPr>
          </a:lstStyle>
          <a:p>
            <a:pPr lvl="1"/>
            <a:r>
              <a:rPr lang="hu-HU" dirty="0" smtClean="0"/>
              <a:t>Kép beszúrásához kattints az ikonra</a:t>
            </a:r>
            <a:endParaRPr lang="en-AU" dirty="0"/>
          </a:p>
        </p:txBody>
      </p:sp>
      <p:sp>
        <p:nvSpPr>
          <p:cNvPr id="5" name="Szöveg helye 4"/>
          <p:cNvSpPr>
            <a:spLocks noGrp="1"/>
          </p:cNvSpPr>
          <p:nvPr>
            <p:ph type="body" sz="quarter" idx="20" hasCustomPrompt="1"/>
          </p:nvPr>
        </p:nvSpPr>
        <p:spPr>
          <a:xfrm>
            <a:off x="0" y="850901"/>
            <a:ext cx="8350250" cy="434975"/>
          </a:xfrm>
          <a:prstGeom prst="rect">
            <a:avLst/>
          </a:prstGeom>
        </p:spPr>
        <p:txBody>
          <a:bodyPr lIns="277200" tIns="180000" rIns="277200" bIns="0"/>
          <a:lstStyle>
            <a:lvl1pPr>
              <a:defRPr b="0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dirty="0" smtClean="0"/>
              <a:t>Alcím</a:t>
            </a:r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416468292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26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ejezetcímoldal fotó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>
            <a:noAutofit/>
          </a:bodyPr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Picture Placeholder 6"/>
          <p:cNvSpPr>
            <a:spLocks noGrp="1"/>
          </p:cNvSpPr>
          <p:nvPr>
            <p:ph type="pic" sz="quarter" idx="19" hasCustomPrompt="1"/>
          </p:nvPr>
        </p:nvSpPr>
        <p:spPr>
          <a:xfrm>
            <a:off x="1292225" y="2560320"/>
            <a:ext cx="7574400" cy="2991600"/>
          </a:xfrm>
          <a:prstGeom prst="rect">
            <a:avLst/>
          </a:prstGeom>
        </p:spPr>
        <p:txBody>
          <a:bodyPr lIns="0" tIns="0" rIns="0">
            <a:noAutofit/>
          </a:bodyPr>
          <a:lstStyle>
            <a:lvl2pPr>
              <a:defRPr>
                <a:solidFill>
                  <a:srgbClr val="333333"/>
                </a:solidFill>
              </a:defRPr>
            </a:lvl2pPr>
          </a:lstStyle>
          <a:p>
            <a:pPr lvl="1"/>
            <a:r>
              <a:rPr lang="hu-HU" dirty="0" smtClean="0"/>
              <a:t>Kép beszúrásához kattints az ikonra</a:t>
            </a:r>
            <a:endParaRPr lang="en-AU" dirty="0"/>
          </a:p>
        </p:txBody>
      </p:sp>
      <p:sp>
        <p:nvSpPr>
          <p:cNvPr id="8" name="Title 1"/>
          <p:cNvSpPr>
            <a:spLocks noGrp="1"/>
          </p:cNvSpPr>
          <p:nvPr>
            <p:ph type="title" hasCustomPrompt="1"/>
          </p:nvPr>
        </p:nvSpPr>
        <p:spPr>
          <a:xfrm>
            <a:off x="-1" y="1790703"/>
            <a:ext cx="8350251" cy="745200"/>
          </a:xfrm>
        </p:spPr>
        <p:txBody>
          <a:bodyPr tIns="18000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Fejezetcím</a:t>
            </a:r>
            <a:endParaRPr lang="en-AU" dirty="0"/>
          </a:p>
        </p:txBody>
      </p:sp>
      <p:sp>
        <p:nvSpPr>
          <p:cNvPr id="9" name="Text Placeholder 4"/>
          <p:cNvSpPr>
            <a:spLocks noGrp="1"/>
          </p:cNvSpPr>
          <p:nvPr>
            <p:ph type="body" sz="quarter" idx="18" hasCustomPrompt="1"/>
          </p:nvPr>
        </p:nvSpPr>
        <p:spPr>
          <a:xfrm>
            <a:off x="0" y="0"/>
            <a:ext cx="1292224" cy="1813562"/>
          </a:xfrm>
          <a:prstGeom prst="rect">
            <a:avLst/>
          </a:prstGeom>
        </p:spPr>
        <p:txBody>
          <a:bodyPr lIns="277200" tIns="0" rIns="0" bIns="0" anchor="b">
            <a:noAutofit/>
          </a:bodyPr>
          <a:lstStyle>
            <a:lvl1pPr>
              <a:defRPr lang="en-AU" sz="4400" b="0" kern="1200" dirty="0">
                <a:solidFill>
                  <a:srgbClr val="333333"/>
                </a:solidFill>
                <a:latin typeface="Verdana" pitchFamily="34" charset="0"/>
                <a:ea typeface="Verdana" pitchFamily="34" charset="0"/>
                <a:cs typeface="Verdana" pitchFamily="34" charset="0"/>
              </a:defRPr>
            </a:lvl1pPr>
          </a:lstStyle>
          <a:p>
            <a:pPr marL="0" lvl="0" indent="0" algn="l" defTabSz="914218" rtl="0" eaLnBrk="1" latinLnBrk="0" hangingPunct="1">
              <a:spcBef>
                <a:spcPct val="20000"/>
              </a:spcBef>
              <a:buFont typeface="Arial" pitchFamily="34" charset="0"/>
              <a:buNone/>
            </a:pPr>
            <a:r>
              <a:rPr lang="hu-HU" dirty="0" smtClean="0"/>
              <a:t>1</a:t>
            </a:r>
            <a:endParaRPr lang="en-AU" dirty="0"/>
          </a:p>
        </p:txBody>
      </p:sp>
      <p:sp>
        <p:nvSpPr>
          <p:cNvPr id="6" name="Szöveg helye 4"/>
          <p:cNvSpPr>
            <a:spLocks noGrp="1"/>
          </p:cNvSpPr>
          <p:nvPr>
            <p:ph type="body" sz="quarter" idx="20" hasCustomPrompt="1"/>
          </p:nvPr>
        </p:nvSpPr>
        <p:spPr>
          <a:xfrm>
            <a:off x="0" y="2336813"/>
            <a:ext cx="8350250" cy="434975"/>
          </a:xfrm>
          <a:prstGeom prst="rect">
            <a:avLst/>
          </a:prstGeom>
        </p:spPr>
        <p:txBody>
          <a:bodyPr lIns="277200" tIns="180000" rIns="277200" bIns="0"/>
          <a:lstStyle>
            <a:lvl1pPr>
              <a:defRPr b="0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dirty="0" smtClean="0"/>
              <a:t>Alcím</a:t>
            </a:r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292906766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26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3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solidFill>
            <a:schemeClr val="accent4"/>
          </a:solidFill>
        </p:spPr>
        <p:txBody>
          <a:bodyPr lIns="252000" tIns="0" anchor="ctr" anchorCtr="0"/>
          <a:lstStyle>
            <a:lvl1pPr>
              <a:defRPr sz="4800" b="1" baseline="0"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SZABADOLDALAK CÍMSORRAL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303451107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26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sak főcí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6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55044730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26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8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9" name="Szöveg helye 4"/>
          <p:cNvSpPr>
            <a:spLocks noGrp="1"/>
          </p:cNvSpPr>
          <p:nvPr>
            <p:ph type="body" sz="quarter" idx="20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7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16548859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26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3B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solidFill>
            <a:schemeClr val="bg1">
              <a:lumMod val="85000"/>
            </a:schemeClr>
          </a:solidFill>
          <a:ln w="177800">
            <a:solidFill>
              <a:schemeClr val="accent4"/>
            </a:solidFill>
          </a:ln>
        </p:spPr>
        <p:txBody>
          <a:bodyPr lIns="252000" tIns="0" anchor="ctr" anchorCtr="0"/>
          <a:lstStyle>
            <a:lvl1pPr>
              <a:defRPr sz="4800" b="1" baseline="0"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SZABADOLDALAK CÍMSORRAL – ALSÓ SZÜRKE SÁVVAL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191290796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26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LSÓ SZÜRKE SÁVOS Csak főcí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88"/>
          <p:cNvSpPr/>
          <p:nvPr userDrawn="1"/>
        </p:nvSpPr>
        <p:spPr>
          <a:xfrm>
            <a:off x="277200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8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65800883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JOBB 1 grafikon + BAL szöveg SZÜRKE SÁV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88"/>
          <p:cNvSpPr/>
          <p:nvPr userDrawn="1"/>
        </p:nvSpPr>
        <p:spPr>
          <a:xfrm>
            <a:off x="4809600" y="5064973"/>
            <a:ext cx="40572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lvl="0"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1" name="Diagram helye 4"/>
          <p:cNvSpPr>
            <a:spLocks noGrp="1"/>
          </p:cNvSpPr>
          <p:nvPr>
            <p:ph type="chart" sz="quarter" idx="21"/>
          </p:nvPr>
        </p:nvSpPr>
        <p:spPr>
          <a:xfrm>
            <a:off x="4809600" y="1283547"/>
            <a:ext cx="40572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12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573618" y="1031842"/>
            <a:ext cx="4570383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4809600" y="5570539"/>
            <a:ext cx="4057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3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4572000" cy="45180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317200444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27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LSÓ SZÜRKE SÁVOS Egysoros főcím &amp; Alcí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88"/>
          <p:cNvSpPr/>
          <p:nvPr userDrawn="1"/>
        </p:nvSpPr>
        <p:spPr>
          <a:xfrm>
            <a:off x="277200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3" name="Szöveg helye 4"/>
          <p:cNvSpPr>
            <a:spLocks noGrp="1"/>
          </p:cNvSpPr>
          <p:nvPr>
            <p:ph type="body" sz="quarter" idx="20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dirty="0" smtClean="0"/>
              <a:t>Alcím</a:t>
            </a:r>
            <a:endParaRPr lang="hu-HU" dirty="0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48832027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27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4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solidFill>
            <a:schemeClr val="accent3"/>
          </a:solidFill>
        </p:spPr>
        <p:txBody>
          <a:bodyPr lIns="252000" tIns="0" anchor="ctr" anchorCtr="0"/>
          <a:lstStyle>
            <a:lvl1pPr>
              <a:defRPr sz="4800" b="1" baseline="0">
                <a:solidFill>
                  <a:schemeClr val="bg1"/>
                </a:solidFill>
              </a:defRPr>
            </a:lvl1pPr>
          </a:lstStyle>
          <a:p>
            <a:r>
              <a:rPr lang="hu-HU" dirty="0" smtClean="0"/>
              <a:t>EGYHASÁBOS OLDAL (SZÖVEGEK, TÁBLÁZA-TOK, GRAFIKONOK)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21926710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27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ÉSZOLDALAS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2"/>
            <a:ext cx="9144000" cy="45180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 baseline="0"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6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59614227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27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EGÉSZOLDALAS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2"/>
            <a:ext cx="9144000" cy="45180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 baseline="0"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3" name="Szöveg helye 4"/>
          <p:cNvSpPr>
            <a:spLocks noGrp="1"/>
          </p:cNvSpPr>
          <p:nvPr>
            <p:ph type="body" sz="quarter" idx="20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8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86354461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27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ÉSZOLDALAS + CÍMSOR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790701"/>
            <a:ext cx="9144000" cy="3762000"/>
          </a:xfrm>
          <a:prstGeom prst="rect">
            <a:avLst/>
          </a:prstGeom>
        </p:spPr>
        <p:txBody>
          <a:bodyPr lIns="277200" tIns="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8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8855074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4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32660420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27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&amp; CÍMSOR EGÉSZOLDALAS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790701"/>
            <a:ext cx="9144000" cy="3762000"/>
          </a:xfrm>
          <a:prstGeom prst="rect">
            <a:avLst/>
          </a:prstGeom>
        </p:spPr>
        <p:txBody>
          <a:bodyPr lIns="277200" tIns="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8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8855074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4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</p:txBody>
      </p:sp>
      <p:sp>
        <p:nvSpPr>
          <p:cNvPr id="14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5" name="Szöveg helye 4"/>
          <p:cNvSpPr>
            <a:spLocks noGrp="1"/>
          </p:cNvSpPr>
          <p:nvPr>
            <p:ph type="body" sz="quarter" idx="20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95739047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27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4B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solidFill>
            <a:schemeClr val="bg1">
              <a:lumMod val="85000"/>
            </a:schemeClr>
          </a:solidFill>
          <a:ln w="177800">
            <a:solidFill>
              <a:schemeClr val="accent3"/>
            </a:solidFill>
          </a:ln>
        </p:spPr>
        <p:txBody>
          <a:bodyPr lIns="252000" tIns="0" anchor="ctr" anchorCtr="0"/>
          <a:lstStyle>
            <a:lvl1pPr>
              <a:defRPr sz="4800" b="1" baseline="0"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EGYHASÁBOS OLDAL - ALSÓ SZÜRKE SÁVVAL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385790242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27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LSÓ SZÜRKE SÁVOS EGÉSZOLDALAS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ectangle 88"/>
          <p:cNvSpPr/>
          <p:nvPr userDrawn="1"/>
        </p:nvSpPr>
        <p:spPr>
          <a:xfrm>
            <a:off x="277200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2"/>
            <a:ext cx="9144000" cy="4035600"/>
          </a:xfrm>
          <a:prstGeom prst="rect">
            <a:avLst/>
          </a:prstGeom>
        </p:spPr>
        <p:txBody>
          <a:bodyPr lIns="277200" tIns="212400" rIns="277200" bIns="18000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13673614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27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LSÓ SZÜRKE SÁVOS Egysoros főcím &amp; Alcím egészoldalas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ectangle 88"/>
          <p:cNvSpPr/>
          <p:nvPr userDrawn="1"/>
        </p:nvSpPr>
        <p:spPr>
          <a:xfrm>
            <a:off x="277200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2"/>
            <a:ext cx="9144000" cy="4035600"/>
          </a:xfrm>
          <a:prstGeom prst="rect">
            <a:avLst/>
          </a:prstGeom>
        </p:spPr>
        <p:txBody>
          <a:bodyPr lIns="277200" tIns="212400" rIns="277200" bIns="18000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4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5" name="Szöveg helye 4"/>
          <p:cNvSpPr>
            <a:spLocks noGrp="1"/>
          </p:cNvSpPr>
          <p:nvPr>
            <p:ph type="body" sz="quarter" idx="20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63188334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27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LSÓ SZÜRKE SÁVOS CÍMSOROS egészoldalas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88"/>
          <p:cNvSpPr/>
          <p:nvPr userDrawn="1"/>
        </p:nvSpPr>
        <p:spPr>
          <a:xfrm>
            <a:off x="277200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790701"/>
            <a:ext cx="9144000" cy="3279600"/>
          </a:xfrm>
          <a:prstGeom prst="rect">
            <a:avLst/>
          </a:prstGeom>
        </p:spPr>
        <p:txBody>
          <a:bodyPr lIns="277200" tIns="0" rIns="277200" bIns="18000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8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8855074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</p:txBody>
      </p:sp>
      <p:sp>
        <p:nvSpPr>
          <p:cNvPr id="12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56538139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JOBB 1 grafikon + BAL szöveg SZÜRKE SÁV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3" name="Szöveg helye 4"/>
          <p:cNvSpPr>
            <a:spLocks noGrp="1"/>
          </p:cNvSpPr>
          <p:nvPr>
            <p:ph type="body" sz="quarter" idx="22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5" name="Rectangle 88"/>
          <p:cNvSpPr/>
          <p:nvPr userDrawn="1"/>
        </p:nvSpPr>
        <p:spPr>
          <a:xfrm>
            <a:off x="4809600" y="5064973"/>
            <a:ext cx="40572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lvl="0"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16" name="Diagram helye 4"/>
          <p:cNvSpPr>
            <a:spLocks noGrp="1"/>
          </p:cNvSpPr>
          <p:nvPr>
            <p:ph type="chart" sz="quarter" idx="21"/>
          </p:nvPr>
        </p:nvSpPr>
        <p:spPr>
          <a:xfrm>
            <a:off x="4809600" y="1283547"/>
            <a:ext cx="40572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17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4809600" y="5570539"/>
            <a:ext cx="4057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8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4572000" cy="45180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158862495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28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LSÓ SZÜRKE SÁVOS Egysoros főcím &amp; Alcím &amp; Címsor egészoldalas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88"/>
          <p:cNvSpPr/>
          <p:nvPr userDrawn="1"/>
        </p:nvSpPr>
        <p:spPr>
          <a:xfrm>
            <a:off x="277200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790701"/>
            <a:ext cx="9144000" cy="3279600"/>
          </a:xfrm>
          <a:prstGeom prst="rect">
            <a:avLst/>
          </a:prstGeom>
        </p:spPr>
        <p:txBody>
          <a:bodyPr lIns="277200" tIns="0" rIns="277200" bIns="18000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8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8855074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</p:txBody>
      </p:sp>
      <p:sp>
        <p:nvSpPr>
          <p:cNvPr id="15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6" name="Szöveg helye 4"/>
          <p:cNvSpPr>
            <a:spLocks noGrp="1"/>
          </p:cNvSpPr>
          <p:nvPr>
            <p:ph type="body" sz="quarter" idx="20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2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73461132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28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5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solidFill>
            <a:schemeClr val="accent2"/>
          </a:solidFill>
        </p:spPr>
        <p:txBody>
          <a:bodyPr lIns="252000" tIns="0" anchor="ctr" anchorCtr="0"/>
          <a:lstStyle>
            <a:lvl1pPr>
              <a:defRPr sz="4800" b="1" baseline="0">
                <a:solidFill>
                  <a:schemeClr val="bg1"/>
                </a:solidFill>
              </a:defRPr>
            </a:lvl1pPr>
          </a:lstStyle>
          <a:p>
            <a:r>
              <a:rPr lang="hu-HU" dirty="0" smtClean="0"/>
              <a:t>KÉTHASÁBOS OLDAL (SZÖVEGEK, TÁBLÁZA-TOK, GRAFIKONOK)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290625106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28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KÉTHASÁBOS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4572000" cy="45180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5" name="Content Placeholder 6"/>
          <p:cNvSpPr>
            <a:spLocks noGrp="1"/>
          </p:cNvSpPr>
          <p:nvPr>
            <p:ph sz="quarter" idx="12" hasCustomPrompt="1"/>
          </p:nvPr>
        </p:nvSpPr>
        <p:spPr>
          <a:xfrm>
            <a:off x="4573617" y="1031840"/>
            <a:ext cx="4572000" cy="45180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8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74851717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28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KÉTHASÁBOS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4572000" cy="45180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5" name="Content Placeholder 6"/>
          <p:cNvSpPr>
            <a:spLocks noGrp="1"/>
          </p:cNvSpPr>
          <p:nvPr>
            <p:ph sz="quarter" idx="12" hasCustomPrompt="1"/>
          </p:nvPr>
        </p:nvSpPr>
        <p:spPr>
          <a:xfrm>
            <a:off x="4573617" y="1031840"/>
            <a:ext cx="4572000" cy="45180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3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4" name="Szöveg helye 4"/>
          <p:cNvSpPr>
            <a:spLocks noGrp="1"/>
          </p:cNvSpPr>
          <p:nvPr>
            <p:ph type="body" sz="quarter" idx="20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27953150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28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KÉTHASÁBOS + CÍMSOR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790699"/>
            <a:ext cx="4572000" cy="3762000"/>
          </a:xfrm>
          <a:prstGeom prst="rect">
            <a:avLst/>
          </a:prstGeom>
        </p:spPr>
        <p:txBody>
          <a:bodyPr lIns="277200" tIns="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5" name="Content Placeholder 6"/>
          <p:cNvSpPr>
            <a:spLocks noGrp="1"/>
          </p:cNvSpPr>
          <p:nvPr>
            <p:ph sz="quarter" idx="12" hasCustomPrompt="1"/>
          </p:nvPr>
        </p:nvSpPr>
        <p:spPr>
          <a:xfrm>
            <a:off x="4573617" y="1790699"/>
            <a:ext cx="4572000" cy="3762000"/>
          </a:xfrm>
          <a:prstGeom prst="rect">
            <a:avLst/>
          </a:prstGeom>
        </p:spPr>
        <p:txBody>
          <a:bodyPr lIns="237600" tIns="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4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573618" y="1031842"/>
            <a:ext cx="4570383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4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17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11981158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28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KÉTHASÁBOS + CÍMSOR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790699"/>
            <a:ext cx="4572000" cy="3762000"/>
          </a:xfrm>
          <a:prstGeom prst="rect">
            <a:avLst/>
          </a:prstGeom>
        </p:spPr>
        <p:txBody>
          <a:bodyPr lIns="277200" tIns="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5" name="Content Placeholder 6"/>
          <p:cNvSpPr>
            <a:spLocks noGrp="1"/>
          </p:cNvSpPr>
          <p:nvPr>
            <p:ph sz="quarter" idx="12" hasCustomPrompt="1"/>
          </p:nvPr>
        </p:nvSpPr>
        <p:spPr>
          <a:xfrm>
            <a:off x="4573617" y="1790699"/>
            <a:ext cx="4572000" cy="3762000"/>
          </a:xfrm>
          <a:prstGeom prst="rect">
            <a:avLst/>
          </a:prstGeom>
        </p:spPr>
        <p:txBody>
          <a:bodyPr lIns="237600" tIns="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4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573618" y="1031842"/>
            <a:ext cx="4570383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4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</p:txBody>
      </p:sp>
      <p:sp>
        <p:nvSpPr>
          <p:cNvPr id="16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7" name="Szöveg helye 4"/>
          <p:cNvSpPr>
            <a:spLocks noGrp="1"/>
          </p:cNvSpPr>
          <p:nvPr>
            <p:ph type="body" sz="quarter" idx="20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3" name="Text Placeholder 9"/>
          <p:cNvSpPr>
            <a:spLocks noGrp="1"/>
          </p:cNvSpPr>
          <p:nvPr>
            <p:ph type="body" sz="quarter" idx="21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95305327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28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5B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solidFill>
            <a:schemeClr val="bg1">
              <a:lumMod val="85000"/>
            </a:schemeClr>
          </a:solidFill>
          <a:ln w="177800">
            <a:solidFill>
              <a:schemeClr val="accent2"/>
            </a:solidFill>
          </a:ln>
        </p:spPr>
        <p:txBody>
          <a:bodyPr lIns="252000" tIns="0" anchor="ctr" anchorCtr="0"/>
          <a:lstStyle>
            <a:lvl1pPr>
              <a:defRPr sz="4800" b="1" baseline="0"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KÉTHASÁBOS OLDAL – ALSÓ SZÜRKE SÁVVAL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102081572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28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LSÓ SZÜRKE SÁVOS KÉTHASÁBOS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ectangle 88"/>
          <p:cNvSpPr/>
          <p:nvPr userDrawn="1"/>
        </p:nvSpPr>
        <p:spPr>
          <a:xfrm>
            <a:off x="277200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4572000" cy="40356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5" name="Content Placeholder 6"/>
          <p:cNvSpPr>
            <a:spLocks noGrp="1"/>
          </p:cNvSpPr>
          <p:nvPr>
            <p:ph sz="quarter" idx="12" hasCustomPrompt="1"/>
          </p:nvPr>
        </p:nvSpPr>
        <p:spPr>
          <a:xfrm>
            <a:off x="4573617" y="1031840"/>
            <a:ext cx="4572000" cy="40356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5501070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28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ALSÓ SZÜRKE SÁVOS KÉTHASÁBOS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ectangle 88"/>
          <p:cNvSpPr/>
          <p:nvPr userDrawn="1"/>
        </p:nvSpPr>
        <p:spPr>
          <a:xfrm>
            <a:off x="277200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4572000" cy="40356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5" name="Content Placeholder 6"/>
          <p:cNvSpPr>
            <a:spLocks noGrp="1"/>
          </p:cNvSpPr>
          <p:nvPr>
            <p:ph sz="quarter" idx="12" hasCustomPrompt="1"/>
          </p:nvPr>
        </p:nvSpPr>
        <p:spPr>
          <a:xfrm>
            <a:off x="4573617" y="1031840"/>
            <a:ext cx="4572000" cy="40356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4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5" name="Szöveg helye 4"/>
          <p:cNvSpPr>
            <a:spLocks noGrp="1"/>
          </p:cNvSpPr>
          <p:nvPr>
            <p:ph type="body" sz="quarter" idx="20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48203393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28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ÍMSOROS ALSÓ SZÜRKE SÁVOS KÉTHASÁBOS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Rectangle 88"/>
          <p:cNvSpPr/>
          <p:nvPr userDrawn="1"/>
        </p:nvSpPr>
        <p:spPr>
          <a:xfrm>
            <a:off x="277200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801815"/>
            <a:ext cx="4572000" cy="3279600"/>
          </a:xfrm>
          <a:prstGeom prst="rect">
            <a:avLst/>
          </a:prstGeom>
        </p:spPr>
        <p:txBody>
          <a:bodyPr lIns="277200" tIns="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5" name="Content Placeholder 6"/>
          <p:cNvSpPr>
            <a:spLocks noGrp="1"/>
          </p:cNvSpPr>
          <p:nvPr>
            <p:ph sz="quarter" idx="12" hasCustomPrompt="1"/>
          </p:nvPr>
        </p:nvSpPr>
        <p:spPr>
          <a:xfrm>
            <a:off x="4573617" y="1801815"/>
            <a:ext cx="4572000" cy="3279600"/>
          </a:xfrm>
          <a:prstGeom prst="rect">
            <a:avLst/>
          </a:prstGeom>
        </p:spPr>
        <p:txBody>
          <a:bodyPr lIns="237600" tIns="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573618" y="1031842"/>
            <a:ext cx="4570383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</p:txBody>
      </p:sp>
      <p:sp>
        <p:nvSpPr>
          <p:cNvPr id="15" name="Text Placeholder 9"/>
          <p:cNvSpPr>
            <a:spLocks noGrp="1"/>
          </p:cNvSpPr>
          <p:nvPr>
            <p:ph type="body" sz="quarter" idx="17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88192134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10C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noFill/>
          <a:ln w="177800">
            <a:solidFill>
              <a:srgbClr val="F1002B"/>
            </a:solidFill>
          </a:ln>
        </p:spPr>
        <p:txBody>
          <a:bodyPr vert="horz" lIns="252000" tIns="0" rIns="277200" bIns="0" rtlCol="0" anchor="ctr" anchorCtr="0">
            <a:noAutofit/>
          </a:bodyPr>
          <a:lstStyle>
            <a:lvl1pPr>
              <a:defRPr lang="en-AU" sz="4800" b="1" baseline="0" dirty="0"/>
            </a:lvl1pPr>
          </a:lstStyle>
          <a:p>
            <a:pPr lvl="0"/>
            <a:r>
              <a:rPr lang="hu-HU" smtClean="0"/>
              <a:t>2 DIAGRAM/ OLDAL</a:t>
            </a:r>
            <a:endParaRPr lang="en-AU" dirty="0"/>
          </a:p>
        </p:txBody>
      </p:sp>
      <p:sp>
        <p:nvSpPr>
          <p:cNvPr id="5" name="Téglalap 4"/>
          <p:cNvSpPr>
            <a:spLocks noChangeAspect="1"/>
          </p:cNvSpPr>
          <p:nvPr userDrawn="1"/>
        </p:nvSpPr>
        <p:spPr>
          <a:xfrm>
            <a:off x="284400" y="3159015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/>
          </a:p>
        </p:txBody>
      </p:sp>
      <p:sp>
        <p:nvSpPr>
          <p:cNvPr id="7" name="Téglalap 6"/>
          <p:cNvSpPr>
            <a:spLocks noChangeAspect="1"/>
          </p:cNvSpPr>
          <p:nvPr userDrawn="1"/>
        </p:nvSpPr>
        <p:spPr>
          <a:xfrm>
            <a:off x="845790" y="3159015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/>
          </a:p>
        </p:txBody>
      </p:sp>
      <p:graphicFrame>
        <p:nvGraphicFramePr>
          <p:cNvPr id="8" name="Diagram 7"/>
          <p:cNvGraphicFramePr/>
          <p:nvPr userDrawn="1">
            <p:extLst>
              <p:ext uri="{D42A27DB-BD31-4B8C-83A1-F6EECF244321}">
                <p14:modId xmlns:p14="http://schemas.microsoft.com/office/powerpoint/2010/main" val="2721727756"/>
              </p:ext>
            </p:extLst>
          </p:nvPr>
        </p:nvGraphicFramePr>
        <p:xfrm>
          <a:off x="265113" y="4241800"/>
          <a:ext cx="4568825" cy="15827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9" name="Diagram 8"/>
          <p:cNvGraphicFramePr/>
          <p:nvPr userDrawn="1">
            <p:extLst>
              <p:ext uri="{D42A27DB-BD31-4B8C-83A1-F6EECF244321}">
                <p14:modId xmlns:p14="http://schemas.microsoft.com/office/powerpoint/2010/main" val="2503625289"/>
              </p:ext>
            </p:extLst>
          </p:nvPr>
        </p:nvGraphicFramePr>
        <p:xfrm>
          <a:off x="2287587" y="4241800"/>
          <a:ext cx="4568825" cy="15827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</p:spTree>
    <p:extLst>
      <p:ext uri="{BB962C8B-B14F-4D97-AF65-F5344CB8AC3E}">
        <p14:creationId xmlns:p14="http://schemas.microsoft.com/office/powerpoint/2010/main" val="239799684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29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+ CÍMSOR ALSÓ SZÜRKE SÁVOS KÉTHASÁBOS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Rectangle 88"/>
          <p:cNvSpPr/>
          <p:nvPr userDrawn="1"/>
        </p:nvSpPr>
        <p:spPr>
          <a:xfrm>
            <a:off x="277200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801815"/>
            <a:ext cx="4572000" cy="3279600"/>
          </a:xfrm>
          <a:prstGeom prst="rect">
            <a:avLst/>
          </a:prstGeom>
        </p:spPr>
        <p:txBody>
          <a:bodyPr lIns="277200" tIns="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5" name="Content Placeholder 6"/>
          <p:cNvSpPr>
            <a:spLocks noGrp="1"/>
          </p:cNvSpPr>
          <p:nvPr>
            <p:ph sz="quarter" idx="12" hasCustomPrompt="1"/>
          </p:nvPr>
        </p:nvSpPr>
        <p:spPr>
          <a:xfrm>
            <a:off x="4573617" y="1801815"/>
            <a:ext cx="4572000" cy="3279600"/>
          </a:xfrm>
          <a:prstGeom prst="rect">
            <a:avLst/>
          </a:prstGeom>
        </p:spPr>
        <p:txBody>
          <a:bodyPr lIns="237600" tIns="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573618" y="1031842"/>
            <a:ext cx="4570383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</p:txBody>
      </p:sp>
      <p:sp>
        <p:nvSpPr>
          <p:cNvPr id="18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9" name="Szöveg helye 4"/>
          <p:cNvSpPr>
            <a:spLocks noGrp="1"/>
          </p:cNvSpPr>
          <p:nvPr>
            <p:ph type="body" sz="quarter" idx="20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5" name="Text Placeholder 9"/>
          <p:cNvSpPr>
            <a:spLocks noGrp="1"/>
          </p:cNvSpPr>
          <p:nvPr>
            <p:ph type="body" sz="quarter" idx="21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82397318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29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6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solidFill>
            <a:schemeClr val="accent1"/>
          </a:solidFill>
        </p:spPr>
        <p:txBody>
          <a:bodyPr lIns="252000" tIns="0" anchor="ctr" anchorCtr="0"/>
          <a:lstStyle>
            <a:lvl1pPr>
              <a:defRPr sz="4800" b="1" baseline="0"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HÁROMHASÁBOS OLDAL (SZÖVEG, TÁBLA, GRAFIKON)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385334715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29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HASÁBOS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Content Placeholder 6"/>
          <p:cNvSpPr>
            <a:spLocks noGrp="1"/>
          </p:cNvSpPr>
          <p:nvPr>
            <p:ph sz="quarter" idx="16" hasCustomPrompt="1"/>
          </p:nvPr>
        </p:nvSpPr>
        <p:spPr>
          <a:xfrm>
            <a:off x="2800351" y="1033230"/>
            <a:ext cx="3028950" cy="4518000"/>
          </a:xfrm>
          <a:prstGeom prst="rect">
            <a:avLst/>
          </a:prstGeom>
        </p:spPr>
        <p:txBody>
          <a:bodyPr lIns="248400" tIns="212400" rIns="2376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9" name="Content Placeholder 6"/>
          <p:cNvSpPr>
            <a:spLocks noGrp="1"/>
          </p:cNvSpPr>
          <p:nvPr>
            <p:ph sz="quarter" idx="17" hasCustomPrompt="1"/>
          </p:nvPr>
        </p:nvSpPr>
        <p:spPr>
          <a:xfrm>
            <a:off x="5578681" y="1033200"/>
            <a:ext cx="3020015" cy="4518000"/>
          </a:xfrm>
          <a:prstGeom prst="rect">
            <a:avLst/>
          </a:prstGeom>
        </p:spPr>
        <p:txBody>
          <a:bodyPr lIns="2484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3055620" cy="4518000"/>
          </a:xfrm>
          <a:prstGeom prst="rect">
            <a:avLst/>
          </a:prstGeom>
        </p:spPr>
        <p:txBody>
          <a:bodyPr lIns="277200" tIns="212400" rIns="2376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18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86245755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29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3HASÁBOS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Content Placeholder 6"/>
          <p:cNvSpPr>
            <a:spLocks noGrp="1"/>
          </p:cNvSpPr>
          <p:nvPr>
            <p:ph sz="quarter" idx="16" hasCustomPrompt="1"/>
          </p:nvPr>
        </p:nvSpPr>
        <p:spPr>
          <a:xfrm>
            <a:off x="2800351" y="1033230"/>
            <a:ext cx="3028950" cy="4518000"/>
          </a:xfrm>
          <a:prstGeom prst="rect">
            <a:avLst/>
          </a:prstGeom>
        </p:spPr>
        <p:txBody>
          <a:bodyPr lIns="2484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9" name="Content Placeholder 6"/>
          <p:cNvSpPr>
            <a:spLocks noGrp="1"/>
          </p:cNvSpPr>
          <p:nvPr>
            <p:ph sz="quarter" idx="17" hasCustomPrompt="1"/>
          </p:nvPr>
        </p:nvSpPr>
        <p:spPr>
          <a:xfrm>
            <a:off x="5578681" y="1033200"/>
            <a:ext cx="3020015" cy="4518000"/>
          </a:xfrm>
          <a:prstGeom prst="rect">
            <a:avLst/>
          </a:prstGeom>
        </p:spPr>
        <p:txBody>
          <a:bodyPr lIns="2484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3055620" cy="45180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3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4" name="Szöveg helye 4"/>
          <p:cNvSpPr>
            <a:spLocks noGrp="1"/>
          </p:cNvSpPr>
          <p:nvPr>
            <p:ph type="body" sz="quarter" idx="20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8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81100375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29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HASÁBOS + CÍMSOR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Content Placeholder 6"/>
          <p:cNvSpPr>
            <a:spLocks noGrp="1"/>
          </p:cNvSpPr>
          <p:nvPr>
            <p:ph sz="quarter" idx="16" hasCustomPrompt="1"/>
          </p:nvPr>
        </p:nvSpPr>
        <p:spPr>
          <a:xfrm>
            <a:off x="2800351" y="1799685"/>
            <a:ext cx="3028950" cy="3762000"/>
          </a:xfrm>
          <a:prstGeom prst="rect">
            <a:avLst/>
          </a:prstGeom>
        </p:spPr>
        <p:txBody>
          <a:bodyPr lIns="248400" tIns="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9" name="Content Placeholder 6"/>
          <p:cNvSpPr>
            <a:spLocks noGrp="1"/>
          </p:cNvSpPr>
          <p:nvPr>
            <p:ph sz="quarter" idx="17" hasCustomPrompt="1"/>
          </p:nvPr>
        </p:nvSpPr>
        <p:spPr>
          <a:xfrm>
            <a:off x="5578681" y="1801815"/>
            <a:ext cx="3020015" cy="3762000"/>
          </a:xfrm>
          <a:prstGeom prst="rect">
            <a:avLst/>
          </a:prstGeom>
        </p:spPr>
        <p:txBody>
          <a:bodyPr lIns="248400" tIns="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798295"/>
            <a:ext cx="3055620" cy="3762000"/>
          </a:xfrm>
          <a:prstGeom prst="rect">
            <a:avLst/>
          </a:prstGeom>
        </p:spPr>
        <p:txBody>
          <a:bodyPr lIns="277200" tIns="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29602"/>
            <a:ext cx="280035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4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800800" y="1030253"/>
            <a:ext cx="2768400" cy="758861"/>
          </a:xfrm>
          <a:prstGeom prst="rect">
            <a:avLst/>
          </a:prstGeom>
        </p:spPr>
        <p:txBody>
          <a:bodyPr lIns="248400" tIns="212400" rIns="277200" bIns="0"/>
          <a:lstStyle>
            <a:lvl1pPr>
              <a:defRPr sz="14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</p:txBody>
      </p:sp>
      <p:sp>
        <p:nvSpPr>
          <p:cNvPr id="13" name="Text Placeholder 9"/>
          <p:cNvSpPr>
            <a:spLocks noGrp="1"/>
          </p:cNvSpPr>
          <p:nvPr>
            <p:ph type="body" sz="quarter" idx="21" hasCustomPrompt="1"/>
          </p:nvPr>
        </p:nvSpPr>
        <p:spPr>
          <a:xfrm>
            <a:off x="5581650" y="1044002"/>
            <a:ext cx="2768400" cy="758861"/>
          </a:xfrm>
          <a:prstGeom prst="rect">
            <a:avLst/>
          </a:prstGeom>
        </p:spPr>
        <p:txBody>
          <a:bodyPr lIns="248400" tIns="212400" rIns="277200" bIns="0"/>
          <a:lstStyle>
            <a:lvl1pPr>
              <a:defRPr sz="14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</p:txBody>
      </p:sp>
      <p:sp>
        <p:nvSpPr>
          <p:cNvPr id="14" name="Title 1"/>
          <p:cNvSpPr>
            <a:spLocks noGrp="1"/>
          </p:cNvSpPr>
          <p:nvPr>
            <p:ph type="title" hasCustomPrompt="1"/>
          </p:nvPr>
        </p:nvSpPr>
        <p:spPr>
          <a:xfrm>
            <a:off x="1" y="0"/>
            <a:ext cx="9144000" cy="1029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5" name="Text Placeholder 9"/>
          <p:cNvSpPr>
            <a:spLocks noGrp="1"/>
          </p:cNvSpPr>
          <p:nvPr>
            <p:ph type="body" sz="quarter" idx="18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425087131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29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3HASÁBOS + CÍMSOR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Content Placeholder 6"/>
          <p:cNvSpPr>
            <a:spLocks noGrp="1"/>
          </p:cNvSpPr>
          <p:nvPr>
            <p:ph sz="quarter" idx="16" hasCustomPrompt="1"/>
          </p:nvPr>
        </p:nvSpPr>
        <p:spPr>
          <a:xfrm>
            <a:off x="2800351" y="1799685"/>
            <a:ext cx="3028950" cy="3762000"/>
          </a:xfrm>
          <a:prstGeom prst="rect">
            <a:avLst/>
          </a:prstGeom>
        </p:spPr>
        <p:txBody>
          <a:bodyPr lIns="248400" tIns="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9" name="Content Placeholder 6"/>
          <p:cNvSpPr>
            <a:spLocks noGrp="1"/>
          </p:cNvSpPr>
          <p:nvPr>
            <p:ph sz="quarter" idx="17" hasCustomPrompt="1"/>
          </p:nvPr>
        </p:nvSpPr>
        <p:spPr>
          <a:xfrm>
            <a:off x="5578681" y="1801815"/>
            <a:ext cx="3020015" cy="3762000"/>
          </a:xfrm>
          <a:prstGeom prst="rect">
            <a:avLst/>
          </a:prstGeom>
        </p:spPr>
        <p:txBody>
          <a:bodyPr lIns="248400" tIns="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798295"/>
            <a:ext cx="3055620" cy="3762000"/>
          </a:xfrm>
          <a:prstGeom prst="rect">
            <a:avLst/>
          </a:prstGeom>
        </p:spPr>
        <p:txBody>
          <a:bodyPr lIns="277200" tIns="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29602"/>
            <a:ext cx="280035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4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800800" y="1030253"/>
            <a:ext cx="2768400" cy="758861"/>
          </a:xfrm>
          <a:prstGeom prst="rect">
            <a:avLst/>
          </a:prstGeom>
        </p:spPr>
        <p:txBody>
          <a:bodyPr lIns="248400" tIns="212400" rIns="277200" bIns="0"/>
          <a:lstStyle>
            <a:lvl1pPr>
              <a:defRPr sz="14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</p:txBody>
      </p:sp>
      <p:sp>
        <p:nvSpPr>
          <p:cNvPr id="13" name="Text Placeholder 9"/>
          <p:cNvSpPr>
            <a:spLocks noGrp="1"/>
          </p:cNvSpPr>
          <p:nvPr>
            <p:ph type="body" sz="quarter" idx="21" hasCustomPrompt="1"/>
          </p:nvPr>
        </p:nvSpPr>
        <p:spPr>
          <a:xfrm>
            <a:off x="5581650" y="1044002"/>
            <a:ext cx="2768400" cy="758861"/>
          </a:xfrm>
          <a:prstGeom prst="rect">
            <a:avLst/>
          </a:prstGeom>
        </p:spPr>
        <p:txBody>
          <a:bodyPr lIns="248400" tIns="212400" rIns="277200" bIns="0"/>
          <a:lstStyle>
            <a:lvl1pPr>
              <a:defRPr sz="14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</p:txBody>
      </p:sp>
      <p:sp>
        <p:nvSpPr>
          <p:cNvPr id="15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6" name="Szöveg helye 4"/>
          <p:cNvSpPr>
            <a:spLocks noGrp="1"/>
          </p:cNvSpPr>
          <p:nvPr>
            <p:ph type="body" sz="quarter" idx="22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8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16853850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29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6B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solidFill>
            <a:schemeClr val="bg1">
              <a:lumMod val="85000"/>
            </a:schemeClr>
          </a:solidFill>
          <a:ln w="177800">
            <a:solidFill>
              <a:schemeClr val="accent1"/>
            </a:solidFill>
          </a:ln>
        </p:spPr>
        <p:txBody>
          <a:bodyPr lIns="252000" tIns="0" anchor="ctr" anchorCtr="0"/>
          <a:lstStyle>
            <a:lvl1pPr>
              <a:defRPr sz="4800" b="1" baseline="0"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HÁROMHASÁBOS </a:t>
            </a:r>
            <a:r>
              <a:rPr lang="hu-HU" dirty="0" smtClean="0"/>
              <a:t>OLDAL – ALSÓ SZÜRKE SÁVVAL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215584635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29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LSÓ SZÜRKE SÁVOS 3HASÁBOS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Rectangle 88"/>
          <p:cNvSpPr/>
          <p:nvPr userDrawn="1"/>
        </p:nvSpPr>
        <p:spPr>
          <a:xfrm>
            <a:off x="277200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8" name="Content Placeholder 6"/>
          <p:cNvSpPr>
            <a:spLocks noGrp="1"/>
          </p:cNvSpPr>
          <p:nvPr>
            <p:ph sz="quarter" idx="16" hasCustomPrompt="1"/>
          </p:nvPr>
        </p:nvSpPr>
        <p:spPr>
          <a:xfrm>
            <a:off x="2800351" y="1033230"/>
            <a:ext cx="3028950" cy="4035600"/>
          </a:xfrm>
          <a:prstGeom prst="rect">
            <a:avLst/>
          </a:prstGeom>
        </p:spPr>
        <p:txBody>
          <a:bodyPr lIns="2484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9" name="Content Placeholder 6"/>
          <p:cNvSpPr>
            <a:spLocks noGrp="1"/>
          </p:cNvSpPr>
          <p:nvPr>
            <p:ph sz="quarter" idx="17" hasCustomPrompt="1"/>
          </p:nvPr>
        </p:nvSpPr>
        <p:spPr>
          <a:xfrm>
            <a:off x="5578681" y="1036004"/>
            <a:ext cx="3020015" cy="4035600"/>
          </a:xfrm>
          <a:prstGeom prst="rect">
            <a:avLst/>
          </a:prstGeom>
        </p:spPr>
        <p:txBody>
          <a:bodyPr lIns="2484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3055620" cy="40356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1" name="Title 1"/>
          <p:cNvSpPr>
            <a:spLocks noGrp="1"/>
          </p:cNvSpPr>
          <p:nvPr>
            <p:ph type="title" hasCustomPrompt="1"/>
          </p:nvPr>
        </p:nvSpPr>
        <p:spPr>
          <a:xfrm>
            <a:off x="1" y="0"/>
            <a:ext cx="9144000" cy="1029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21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75067931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29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ALSÓ SZÜRKE SÁVOS 3HASÁBOS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88"/>
          <p:cNvSpPr/>
          <p:nvPr userDrawn="1"/>
        </p:nvSpPr>
        <p:spPr>
          <a:xfrm>
            <a:off x="277200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8" name="Content Placeholder 6"/>
          <p:cNvSpPr>
            <a:spLocks noGrp="1"/>
          </p:cNvSpPr>
          <p:nvPr>
            <p:ph sz="quarter" idx="16" hasCustomPrompt="1"/>
          </p:nvPr>
        </p:nvSpPr>
        <p:spPr>
          <a:xfrm>
            <a:off x="2800351" y="1033230"/>
            <a:ext cx="3028950" cy="4035600"/>
          </a:xfrm>
          <a:prstGeom prst="rect">
            <a:avLst/>
          </a:prstGeom>
        </p:spPr>
        <p:txBody>
          <a:bodyPr lIns="2484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9" name="Content Placeholder 6"/>
          <p:cNvSpPr>
            <a:spLocks noGrp="1"/>
          </p:cNvSpPr>
          <p:nvPr>
            <p:ph sz="quarter" idx="17" hasCustomPrompt="1"/>
          </p:nvPr>
        </p:nvSpPr>
        <p:spPr>
          <a:xfrm>
            <a:off x="5578681" y="1036004"/>
            <a:ext cx="3020015" cy="4035600"/>
          </a:xfrm>
          <a:prstGeom prst="rect">
            <a:avLst/>
          </a:prstGeom>
        </p:spPr>
        <p:txBody>
          <a:bodyPr lIns="2484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3055620" cy="40356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3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4" name="Szöveg helye 4"/>
          <p:cNvSpPr>
            <a:spLocks noGrp="1"/>
          </p:cNvSpPr>
          <p:nvPr>
            <p:ph type="body" sz="quarter" idx="20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5" name="Text Placeholder 9"/>
          <p:cNvSpPr>
            <a:spLocks noGrp="1"/>
          </p:cNvSpPr>
          <p:nvPr>
            <p:ph type="body" sz="quarter" idx="21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45740908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29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ÍMSOROS ALSÓ SZÜRKE SÁVOS 3HASÁBOS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Rectangle 88"/>
          <p:cNvSpPr/>
          <p:nvPr userDrawn="1"/>
        </p:nvSpPr>
        <p:spPr>
          <a:xfrm>
            <a:off x="277200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8" name="Content Placeholder 6"/>
          <p:cNvSpPr>
            <a:spLocks noGrp="1"/>
          </p:cNvSpPr>
          <p:nvPr>
            <p:ph sz="quarter" idx="16" hasCustomPrompt="1"/>
          </p:nvPr>
        </p:nvSpPr>
        <p:spPr>
          <a:xfrm>
            <a:off x="2800351" y="1799685"/>
            <a:ext cx="3028950" cy="3279600"/>
          </a:xfrm>
          <a:prstGeom prst="rect">
            <a:avLst/>
          </a:prstGeom>
        </p:spPr>
        <p:txBody>
          <a:bodyPr lIns="248400" tIns="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9" name="Content Placeholder 6"/>
          <p:cNvSpPr>
            <a:spLocks noGrp="1"/>
          </p:cNvSpPr>
          <p:nvPr>
            <p:ph sz="quarter" idx="17" hasCustomPrompt="1"/>
          </p:nvPr>
        </p:nvSpPr>
        <p:spPr>
          <a:xfrm>
            <a:off x="5578681" y="1801815"/>
            <a:ext cx="3020015" cy="3279600"/>
          </a:xfrm>
          <a:prstGeom prst="rect">
            <a:avLst/>
          </a:prstGeom>
        </p:spPr>
        <p:txBody>
          <a:bodyPr lIns="248400" t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798295"/>
            <a:ext cx="3055620" cy="3279600"/>
          </a:xfrm>
          <a:prstGeom prst="rect">
            <a:avLst/>
          </a:prstGeom>
        </p:spPr>
        <p:txBody>
          <a:bodyPr lIns="277200" tIns="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280035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4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803525" y="1030253"/>
            <a:ext cx="2800350" cy="758861"/>
          </a:xfrm>
          <a:prstGeom prst="rect">
            <a:avLst/>
          </a:prstGeom>
        </p:spPr>
        <p:txBody>
          <a:bodyPr lIns="252000" tIns="212400" rIns="277200" bIns="0"/>
          <a:lstStyle>
            <a:lvl1pPr>
              <a:defRPr sz="14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</p:txBody>
      </p:sp>
      <p:sp>
        <p:nvSpPr>
          <p:cNvPr id="13" name="Text Placeholder 9"/>
          <p:cNvSpPr>
            <a:spLocks noGrp="1"/>
          </p:cNvSpPr>
          <p:nvPr>
            <p:ph type="body" sz="quarter" idx="21" hasCustomPrompt="1"/>
          </p:nvPr>
        </p:nvSpPr>
        <p:spPr>
          <a:xfrm>
            <a:off x="5575300" y="1041366"/>
            <a:ext cx="2800350" cy="758861"/>
          </a:xfrm>
          <a:prstGeom prst="rect">
            <a:avLst/>
          </a:prstGeom>
        </p:spPr>
        <p:txBody>
          <a:bodyPr lIns="252000" tIns="212400" rIns="277200" bIns="0"/>
          <a:lstStyle>
            <a:lvl1pPr>
              <a:defRPr sz="14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</p:txBody>
      </p:sp>
      <p:sp>
        <p:nvSpPr>
          <p:cNvPr id="16" name="Text Placeholder 9"/>
          <p:cNvSpPr>
            <a:spLocks noGrp="1"/>
          </p:cNvSpPr>
          <p:nvPr>
            <p:ph type="body" sz="quarter" idx="22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57039428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ejezetcímoldal Nr. 6. védjegy formá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2" descr="C:\Users\AndrewA\Desktop\Email ATT\RGB_MASTER_A0_portrait_02_righttoleft.jpg"/>
          <p:cNvPicPr>
            <a:picLocks noChangeAspect="1" noChangeArrowheads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0051" r="19759" b="3525"/>
          <a:stretch/>
        </p:blipFill>
        <p:spPr bwMode="auto">
          <a:xfrm>
            <a:off x="4633977" y="2"/>
            <a:ext cx="4221099" cy="568642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1790701"/>
            <a:ext cx="5073651" cy="1152000"/>
          </a:xfrm>
        </p:spPr>
        <p:txBody>
          <a:bodyPr tIns="18000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Fejezetcím</a:t>
            </a:r>
            <a:endParaRPr lang="en-AU" dirty="0"/>
          </a:p>
        </p:txBody>
      </p:sp>
      <p:sp>
        <p:nvSpPr>
          <p:cNvPr id="6" name="Text Placeholder 4"/>
          <p:cNvSpPr>
            <a:spLocks noGrp="1"/>
          </p:cNvSpPr>
          <p:nvPr>
            <p:ph type="body" sz="quarter" idx="18" hasCustomPrompt="1"/>
          </p:nvPr>
        </p:nvSpPr>
        <p:spPr>
          <a:xfrm>
            <a:off x="0" y="0"/>
            <a:ext cx="1292224" cy="1813562"/>
          </a:xfrm>
          <a:prstGeom prst="rect">
            <a:avLst/>
          </a:prstGeom>
        </p:spPr>
        <p:txBody>
          <a:bodyPr lIns="252000" tIns="0" rIns="0" bIns="0" anchor="b">
            <a:noAutofit/>
          </a:bodyPr>
          <a:lstStyle>
            <a:lvl1pPr>
              <a:defRPr lang="en-AU" sz="4400" b="0" kern="1200" dirty="0">
                <a:solidFill>
                  <a:srgbClr val="333333"/>
                </a:solidFill>
                <a:latin typeface="Verdana" pitchFamily="34" charset="0"/>
                <a:ea typeface="Verdana" pitchFamily="34" charset="0"/>
                <a:cs typeface="Verdana" pitchFamily="34" charset="0"/>
              </a:defRPr>
            </a:lvl1pPr>
          </a:lstStyle>
          <a:p>
            <a:pPr marL="0" lvl="0" indent="0" algn="l" defTabSz="914218" rtl="0" eaLnBrk="1" latinLnBrk="0" hangingPunct="1">
              <a:spcBef>
                <a:spcPct val="20000"/>
              </a:spcBef>
              <a:buFont typeface="Arial" pitchFamily="34" charset="0"/>
              <a:buNone/>
            </a:pPr>
            <a:r>
              <a:rPr lang="hu-HU" dirty="0" smtClean="0"/>
              <a:t>6</a:t>
            </a:r>
            <a:endParaRPr lang="en-AU" dirty="0"/>
          </a:p>
        </p:txBody>
      </p:sp>
      <p:sp>
        <p:nvSpPr>
          <p:cNvPr id="5" name="Szöveg helye 2"/>
          <p:cNvSpPr>
            <a:spLocks noGrp="1"/>
          </p:cNvSpPr>
          <p:nvPr>
            <p:ph type="body" sz="quarter" idx="19" hasCustomPrompt="1"/>
          </p:nvPr>
        </p:nvSpPr>
        <p:spPr>
          <a:xfrm>
            <a:off x="0" y="2640011"/>
            <a:ext cx="5072400" cy="900000"/>
          </a:xfrm>
          <a:prstGeom prst="rect">
            <a:avLst/>
          </a:prstGeom>
        </p:spPr>
        <p:txBody>
          <a:bodyPr lIns="277200" tIns="180000" rIns="277200" bIns="0"/>
          <a:lstStyle>
            <a:lvl1pPr>
              <a:defRPr b="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Alcím</a:t>
            </a:r>
          </a:p>
        </p:txBody>
      </p:sp>
      <p:sp>
        <p:nvSpPr>
          <p:cNvPr id="9" name="Tartalom helye 4"/>
          <p:cNvSpPr>
            <a:spLocks noGrp="1"/>
          </p:cNvSpPr>
          <p:nvPr>
            <p:ph sz="quarter" idx="20" hasCustomPrompt="1"/>
          </p:nvPr>
        </p:nvSpPr>
        <p:spPr>
          <a:xfrm>
            <a:off x="8348400" y="6325200"/>
            <a:ext cx="504000" cy="252000"/>
          </a:xfrm>
          <a:prstGeom prst="rect">
            <a:avLst/>
          </a:prstGeom>
        </p:spPr>
        <p:txBody>
          <a:bodyPr lIns="0" tIns="0" rIns="0" bIns="0" anchor="b" anchorCtr="0"/>
          <a:lstStyle>
            <a:lvl1pPr algn="r">
              <a:defRPr sz="750">
                <a:solidFill>
                  <a:srgbClr val="333333"/>
                </a:solidFill>
              </a:defRPr>
            </a:lvl1pPr>
          </a:lstStyle>
          <a:p>
            <a:pPr lvl="0"/>
            <a:fld id="{D93F1C30-C274-4A7D-BD8B-78FC417C0CCE}" type="slidenum">
              <a:rPr lang="hu-HU" smtClean="0"/>
              <a:t>‹#›</a:t>
            </a:fld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60821549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 GRAFIKON egymás MELLETT - ninc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5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4809600" y="5570539"/>
            <a:ext cx="4042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1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40428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 dirty="0"/>
          </a:p>
        </p:txBody>
      </p:sp>
      <p:sp>
        <p:nvSpPr>
          <p:cNvPr id="13" name="Diagram helye 4"/>
          <p:cNvSpPr>
            <a:spLocks noGrp="1"/>
          </p:cNvSpPr>
          <p:nvPr>
            <p:ph type="chart" sz="quarter" idx="24"/>
          </p:nvPr>
        </p:nvSpPr>
        <p:spPr>
          <a:xfrm>
            <a:off x="4809600" y="1283547"/>
            <a:ext cx="40572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6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573618" y="1031842"/>
            <a:ext cx="4570383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90819242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30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+ CÍMSOR ALSÓ SZÜRKE SÁVOS 3HASÁBOS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Rectangle 88"/>
          <p:cNvSpPr/>
          <p:nvPr userDrawn="1"/>
        </p:nvSpPr>
        <p:spPr>
          <a:xfrm>
            <a:off x="277200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8" name="Content Placeholder 6"/>
          <p:cNvSpPr>
            <a:spLocks noGrp="1"/>
          </p:cNvSpPr>
          <p:nvPr>
            <p:ph sz="quarter" idx="16" hasCustomPrompt="1"/>
          </p:nvPr>
        </p:nvSpPr>
        <p:spPr>
          <a:xfrm>
            <a:off x="2800351" y="1799685"/>
            <a:ext cx="3028950" cy="3279600"/>
          </a:xfrm>
          <a:prstGeom prst="rect">
            <a:avLst/>
          </a:prstGeom>
        </p:spPr>
        <p:txBody>
          <a:bodyPr lIns="248400" tIns="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9" name="Content Placeholder 6"/>
          <p:cNvSpPr>
            <a:spLocks noGrp="1"/>
          </p:cNvSpPr>
          <p:nvPr>
            <p:ph sz="quarter" idx="17" hasCustomPrompt="1"/>
          </p:nvPr>
        </p:nvSpPr>
        <p:spPr>
          <a:xfrm>
            <a:off x="5578681" y="1801815"/>
            <a:ext cx="3020015" cy="3279600"/>
          </a:xfrm>
          <a:prstGeom prst="rect">
            <a:avLst/>
          </a:prstGeom>
        </p:spPr>
        <p:txBody>
          <a:bodyPr lIns="248400" t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798295"/>
            <a:ext cx="3055620" cy="3279600"/>
          </a:xfrm>
          <a:prstGeom prst="rect">
            <a:avLst/>
          </a:prstGeom>
        </p:spPr>
        <p:txBody>
          <a:bodyPr lIns="277200" tIns="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280035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4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803525" y="1030253"/>
            <a:ext cx="2800350" cy="758861"/>
          </a:xfrm>
          <a:prstGeom prst="rect">
            <a:avLst/>
          </a:prstGeom>
        </p:spPr>
        <p:txBody>
          <a:bodyPr lIns="252000" tIns="212400" rIns="277200" bIns="0"/>
          <a:lstStyle>
            <a:lvl1pPr>
              <a:defRPr sz="14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</p:txBody>
      </p:sp>
      <p:sp>
        <p:nvSpPr>
          <p:cNvPr id="13" name="Text Placeholder 9"/>
          <p:cNvSpPr>
            <a:spLocks noGrp="1"/>
          </p:cNvSpPr>
          <p:nvPr>
            <p:ph type="body" sz="quarter" idx="21" hasCustomPrompt="1"/>
          </p:nvPr>
        </p:nvSpPr>
        <p:spPr>
          <a:xfrm>
            <a:off x="5575300" y="1041366"/>
            <a:ext cx="2800350" cy="758861"/>
          </a:xfrm>
          <a:prstGeom prst="rect">
            <a:avLst/>
          </a:prstGeom>
        </p:spPr>
        <p:txBody>
          <a:bodyPr lIns="252000" tIns="212400" rIns="277200" bIns="0"/>
          <a:lstStyle>
            <a:lvl1pPr>
              <a:defRPr sz="14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</p:txBody>
      </p:sp>
      <p:sp>
        <p:nvSpPr>
          <p:cNvPr id="15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6" name="Szöveg helye 4"/>
          <p:cNvSpPr>
            <a:spLocks noGrp="1"/>
          </p:cNvSpPr>
          <p:nvPr>
            <p:ph type="body" sz="quarter" idx="22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8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55395280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30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7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solidFill>
            <a:schemeClr val="bg2"/>
          </a:solidFill>
        </p:spPr>
        <p:txBody>
          <a:bodyPr lIns="252000" tIns="0" anchor="ctr" anchorCtr="0"/>
          <a:lstStyle>
            <a:lvl1pPr>
              <a:defRPr sz="4800" b="1" baseline="0">
                <a:solidFill>
                  <a:schemeClr val="bg1"/>
                </a:solidFill>
              </a:defRPr>
            </a:lvl1pPr>
          </a:lstStyle>
          <a:p>
            <a:r>
              <a:rPr lang="hu-HU" smtClean="0"/>
              <a:t>VÍZSZINTESEN MEG-OSZTOTT OLDALAK: EGYHASÁBOS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79203349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30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VÍZSZINTESEN OSZTOTT EGYHASÁBOS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2"/>
            <a:ext cx="9144000" cy="22608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 baseline="0"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5" name="Tartalom helye 4"/>
          <p:cNvSpPr>
            <a:spLocks noGrp="1"/>
          </p:cNvSpPr>
          <p:nvPr>
            <p:ph sz="quarter" idx="12" hasCustomPrompt="1"/>
          </p:nvPr>
        </p:nvSpPr>
        <p:spPr>
          <a:xfrm>
            <a:off x="0" y="3294000"/>
            <a:ext cx="9144000" cy="2257200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/>
            </a:lvl1pPr>
            <a:lvl5pPr marL="50800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lvl5pPr>
          </a:lstStyle>
          <a:p>
            <a:pPr lvl="0"/>
            <a:r>
              <a:rPr lang="hu-HU" smtClean="0"/>
              <a:t>Első szint</a:t>
            </a:r>
          </a:p>
          <a:p>
            <a:pPr lvl="1"/>
            <a:r>
              <a:rPr lang="hu-HU" smtClean="0"/>
              <a:t>Második szint</a:t>
            </a:r>
          </a:p>
          <a:p>
            <a:pPr lvl="2"/>
            <a:r>
              <a:rPr lang="hu-HU" smtClean="0"/>
              <a:t>Harmadik szint</a:t>
            </a:r>
          </a:p>
          <a:p>
            <a:pPr lvl="3"/>
            <a:r>
              <a:rPr lang="hu-HU" smtClean="0"/>
              <a:t>Negyedik szint</a:t>
            </a:r>
          </a:p>
          <a:p>
            <a:pPr marL="760413" marR="0" lvl="4" indent="-252413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Char char="n"/>
              <a:tabLst/>
              <a:defRPr/>
            </a:pPr>
            <a:r>
              <a:rPr lang="hu-HU" smtClean="0"/>
              <a:t>Ötödik szint</a:t>
            </a:r>
          </a:p>
        </p:txBody>
      </p:sp>
    </p:spTree>
    <p:extLst>
      <p:ext uri="{BB962C8B-B14F-4D97-AF65-F5344CB8AC3E}">
        <p14:creationId xmlns:p14="http://schemas.microsoft.com/office/powerpoint/2010/main" val="378742803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30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VÍZSZINTESEN OSZTOTT EGYHASÁBOS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3" name="Szöveg helye 4"/>
          <p:cNvSpPr>
            <a:spLocks noGrp="1"/>
          </p:cNvSpPr>
          <p:nvPr>
            <p:ph type="body" sz="quarter" idx="20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2"/>
            <a:ext cx="9144000" cy="22608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 baseline="0"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0" name="Tartalom helye 4"/>
          <p:cNvSpPr>
            <a:spLocks noGrp="1"/>
          </p:cNvSpPr>
          <p:nvPr>
            <p:ph sz="quarter" idx="12" hasCustomPrompt="1"/>
          </p:nvPr>
        </p:nvSpPr>
        <p:spPr>
          <a:xfrm>
            <a:off x="0" y="3294000"/>
            <a:ext cx="9144000" cy="2257200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/>
            </a:lvl1pPr>
            <a:lvl5pPr marL="50800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lvl5pPr>
          </a:lstStyle>
          <a:p>
            <a:pPr lvl="0"/>
            <a:r>
              <a:rPr lang="hu-HU" smtClean="0"/>
              <a:t>Első szint</a:t>
            </a:r>
          </a:p>
          <a:p>
            <a:pPr lvl="1"/>
            <a:r>
              <a:rPr lang="hu-HU" smtClean="0"/>
              <a:t>Második szint</a:t>
            </a:r>
          </a:p>
          <a:p>
            <a:pPr lvl="2"/>
            <a:r>
              <a:rPr lang="hu-HU" smtClean="0"/>
              <a:t>Harmadik szint</a:t>
            </a:r>
          </a:p>
          <a:p>
            <a:pPr lvl="3"/>
            <a:r>
              <a:rPr lang="hu-HU" smtClean="0"/>
              <a:t>Negyedik szint</a:t>
            </a:r>
          </a:p>
          <a:p>
            <a:pPr marL="760413" marR="0" lvl="4" indent="-252413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Char char="n"/>
              <a:tabLst/>
              <a:defRPr/>
            </a:pPr>
            <a:r>
              <a:rPr lang="hu-HU" smtClean="0"/>
              <a:t>Ötödik szint</a:t>
            </a:r>
          </a:p>
        </p:txBody>
      </p:sp>
    </p:spTree>
    <p:extLst>
      <p:ext uri="{BB962C8B-B14F-4D97-AF65-F5344CB8AC3E}">
        <p14:creationId xmlns:p14="http://schemas.microsoft.com/office/powerpoint/2010/main" val="65401313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30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7B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solidFill>
            <a:srgbClr val="BB3FC1"/>
          </a:solidFill>
        </p:spPr>
        <p:txBody>
          <a:bodyPr lIns="252000" tIns="0" anchor="ctr" anchorCtr="0"/>
          <a:lstStyle>
            <a:lvl1pPr>
              <a:defRPr sz="4800" b="1" baseline="0">
                <a:solidFill>
                  <a:schemeClr val="bg1"/>
                </a:solidFill>
              </a:defRPr>
            </a:lvl1pPr>
          </a:lstStyle>
          <a:p>
            <a:r>
              <a:rPr lang="hu-HU" smtClean="0"/>
              <a:t>VÍZSZINTESEN MEG-OSZTOTT OLDALAK: KÉTHASÁBOS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148321906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30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VÍZSZINTESEN OSZTOTT 2HASÁBOS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8" name="Content Placeholder 6"/>
          <p:cNvSpPr>
            <a:spLocks noGrp="1"/>
          </p:cNvSpPr>
          <p:nvPr>
            <p:ph sz="quarter" idx="12" hasCustomPrompt="1"/>
          </p:nvPr>
        </p:nvSpPr>
        <p:spPr>
          <a:xfrm>
            <a:off x="4573617" y="1031840"/>
            <a:ext cx="4572000" cy="22608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0" name="Content Placeholder 6"/>
          <p:cNvSpPr>
            <a:spLocks noGrp="1"/>
          </p:cNvSpPr>
          <p:nvPr>
            <p:ph sz="quarter" idx="14" hasCustomPrompt="1"/>
          </p:nvPr>
        </p:nvSpPr>
        <p:spPr>
          <a:xfrm>
            <a:off x="4572000" y="3294000"/>
            <a:ext cx="4572000" cy="22572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1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2"/>
            <a:ext cx="4572000" cy="22608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 baseline="0"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2" name="Tartalom helye 4"/>
          <p:cNvSpPr>
            <a:spLocks noGrp="1"/>
          </p:cNvSpPr>
          <p:nvPr>
            <p:ph sz="quarter" idx="15" hasCustomPrompt="1"/>
          </p:nvPr>
        </p:nvSpPr>
        <p:spPr>
          <a:xfrm>
            <a:off x="0" y="3294000"/>
            <a:ext cx="4572000" cy="2257200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/>
            </a:lvl1pPr>
            <a:lvl5pPr marL="50800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lvl5pPr>
          </a:lstStyle>
          <a:p>
            <a:pPr lvl="0"/>
            <a:r>
              <a:rPr lang="hu-HU" smtClean="0"/>
              <a:t>Első szint</a:t>
            </a:r>
          </a:p>
          <a:p>
            <a:pPr lvl="1"/>
            <a:r>
              <a:rPr lang="hu-HU" smtClean="0"/>
              <a:t>Második szint</a:t>
            </a:r>
          </a:p>
          <a:p>
            <a:pPr lvl="2"/>
            <a:r>
              <a:rPr lang="hu-HU" smtClean="0"/>
              <a:t>Harmadik szint</a:t>
            </a:r>
          </a:p>
          <a:p>
            <a:pPr lvl="3"/>
            <a:r>
              <a:rPr lang="hu-HU" smtClean="0"/>
              <a:t>Negyedik szint</a:t>
            </a:r>
          </a:p>
          <a:p>
            <a:pPr marL="760413" marR="0" lvl="4" indent="-252413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Char char="n"/>
              <a:tabLst/>
              <a:defRPr/>
            </a:pPr>
            <a:r>
              <a:rPr lang="hu-HU" smtClean="0"/>
              <a:t>Ötödik szint</a:t>
            </a:r>
          </a:p>
        </p:txBody>
      </p:sp>
    </p:spTree>
    <p:extLst>
      <p:ext uri="{BB962C8B-B14F-4D97-AF65-F5344CB8AC3E}">
        <p14:creationId xmlns:p14="http://schemas.microsoft.com/office/powerpoint/2010/main" val="229265457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30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VÍZSZINTESEN OSZTOTT 2HASÁBOS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1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2" name="Szöveg helye 4"/>
          <p:cNvSpPr>
            <a:spLocks noGrp="1"/>
          </p:cNvSpPr>
          <p:nvPr>
            <p:ph type="body" sz="quarter" idx="20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3" name="Content Placeholder 6"/>
          <p:cNvSpPr>
            <a:spLocks noGrp="1"/>
          </p:cNvSpPr>
          <p:nvPr>
            <p:ph sz="quarter" idx="12" hasCustomPrompt="1"/>
          </p:nvPr>
        </p:nvSpPr>
        <p:spPr>
          <a:xfrm>
            <a:off x="4573617" y="1031840"/>
            <a:ext cx="4572000" cy="22608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4" name="Content Placeholder 6"/>
          <p:cNvSpPr>
            <a:spLocks noGrp="1"/>
          </p:cNvSpPr>
          <p:nvPr>
            <p:ph sz="quarter" idx="14" hasCustomPrompt="1"/>
          </p:nvPr>
        </p:nvSpPr>
        <p:spPr>
          <a:xfrm>
            <a:off x="4572000" y="3294000"/>
            <a:ext cx="4572000" cy="22572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5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2"/>
            <a:ext cx="4572000" cy="22608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 baseline="0"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6" name="Tartalom helye 4"/>
          <p:cNvSpPr>
            <a:spLocks noGrp="1"/>
          </p:cNvSpPr>
          <p:nvPr>
            <p:ph sz="quarter" idx="15" hasCustomPrompt="1"/>
          </p:nvPr>
        </p:nvSpPr>
        <p:spPr>
          <a:xfrm>
            <a:off x="0" y="3294000"/>
            <a:ext cx="4572000" cy="2257200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/>
            </a:lvl1pPr>
            <a:lvl5pPr marL="50800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lvl5pPr>
          </a:lstStyle>
          <a:p>
            <a:pPr lvl="0"/>
            <a:r>
              <a:rPr lang="hu-HU" smtClean="0"/>
              <a:t>Első szint</a:t>
            </a:r>
          </a:p>
          <a:p>
            <a:pPr lvl="1"/>
            <a:r>
              <a:rPr lang="hu-HU" smtClean="0"/>
              <a:t>Második szint</a:t>
            </a:r>
          </a:p>
          <a:p>
            <a:pPr lvl="2"/>
            <a:r>
              <a:rPr lang="hu-HU" smtClean="0"/>
              <a:t>Harmadik szint</a:t>
            </a:r>
          </a:p>
          <a:p>
            <a:pPr lvl="3"/>
            <a:r>
              <a:rPr lang="hu-HU" smtClean="0"/>
              <a:t>Negyedik szint</a:t>
            </a:r>
          </a:p>
          <a:p>
            <a:pPr marL="760413" marR="0" lvl="4" indent="-252413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Char char="n"/>
              <a:tabLst/>
              <a:defRPr/>
            </a:pPr>
            <a:r>
              <a:rPr lang="hu-HU" smtClean="0"/>
              <a:t>Ötödik szint</a:t>
            </a:r>
          </a:p>
        </p:txBody>
      </p:sp>
    </p:spTree>
    <p:extLst>
      <p:ext uri="{BB962C8B-B14F-4D97-AF65-F5344CB8AC3E}">
        <p14:creationId xmlns:p14="http://schemas.microsoft.com/office/powerpoint/2010/main" val="402255706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30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8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solidFill>
            <a:srgbClr val="0F7BA2"/>
          </a:solidFill>
        </p:spPr>
        <p:txBody>
          <a:bodyPr lIns="252000" tIns="0" anchor="ctr" anchorCtr="0"/>
          <a:lstStyle>
            <a:lvl1pPr>
              <a:defRPr sz="4800" b="1" baseline="0">
                <a:solidFill>
                  <a:schemeClr val="bg1"/>
                </a:solidFill>
              </a:defRPr>
            </a:lvl1pPr>
          </a:lstStyle>
          <a:p>
            <a:r>
              <a:rPr lang="hu-HU" smtClean="0"/>
              <a:t>FOTÓILLUSZTRÁCIÓS OLDALAK</a:t>
            </a:r>
            <a:endParaRPr lang="en-AU" dirty="0"/>
          </a:p>
        </p:txBody>
      </p:sp>
      <p:pic>
        <p:nvPicPr>
          <p:cNvPr id="2" name="Kép 1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5400000">
            <a:off x="1655856" y="2646457"/>
            <a:ext cx="1807975" cy="454818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4673902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30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8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noFill/>
          <a:ln w="177800">
            <a:solidFill>
              <a:srgbClr val="0F7BA2"/>
            </a:solidFill>
          </a:ln>
        </p:spPr>
        <p:txBody>
          <a:bodyPr vert="horz" lIns="252000" tIns="0" rIns="277200" bIns="0" rtlCol="0" anchor="ctr" anchorCtr="0">
            <a:noAutofit/>
          </a:bodyPr>
          <a:lstStyle>
            <a:lvl1pPr>
              <a:defRPr lang="en-AU" sz="4800" b="1" baseline="0" dirty="0"/>
            </a:lvl1pPr>
          </a:lstStyle>
          <a:p>
            <a:pPr lvl="0"/>
            <a:r>
              <a:rPr lang="hu-HU" smtClean="0"/>
              <a:t>FELES FOTÓILLUSZT-RÁCIÓS OLDALAK –</a:t>
            </a:r>
            <a:br>
              <a:rPr lang="hu-HU" smtClean="0"/>
            </a:br>
            <a:r>
              <a:rPr lang="hu-HU" smtClean="0"/>
              <a:t>1 KÉP + 1 SZÖVEGBOX</a:t>
            </a:r>
            <a:endParaRPr lang="en-AU" dirty="0"/>
          </a:p>
        </p:txBody>
      </p:sp>
      <p:pic>
        <p:nvPicPr>
          <p:cNvPr id="3" name="Kép 2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5400000">
            <a:off x="1655856" y="2646457"/>
            <a:ext cx="1807975" cy="454818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3161523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30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OTÓ FENT vízszintesen fekvő szél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9" name="Kép helye 5"/>
          <p:cNvSpPr>
            <a:spLocks noGrp="1"/>
          </p:cNvSpPr>
          <p:nvPr>
            <p:ph type="pic" sz="quarter" idx="13" hasCustomPrompt="1"/>
          </p:nvPr>
        </p:nvSpPr>
        <p:spPr>
          <a:xfrm>
            <a:off x="277200" y="1285200"/>
            <a:ext cx="8589600" cy="2008800"/>
          </a:xfrm>
          <a:prstGeom prst="rect">
            <a:avLst/>
          </a:prstGeom>
          <a:solidFill>
            <a:srgbClr val="0F7BA2">
              <a:alpha val="10000"/>
            </a:srgbClr>
          </a:solidFill>
        </p:spPr>
        <p:txBody>
          <a:bodyPr lIns="72000" tIns="36000" rIns="36000" bIns="36000"/>
          <a:lstStyle>
            <a:lvl1pPr marL="342900" indent="-342900">
              <a:buAutoNum type="arabicPeriod"/>
              <a:defRPr baseline="0"/>
            </a:lvl1pPr>
            <a:lvl3pPr marL="265113" indent="-265113">
              <a:buFont typeface="+mj-lt"/>
              <a:buAutoNum type="arabicPeriod"/>
              <a:defRPr sz="1300" baseline="0"/>
            </a:lvl3pPr>
          </a:lstStyle>
          <a:p>
            <a:pPr lvl="2"/>
            <a:r>
              <a:rPr lang="hu-HU" dirty="0" smtClean="0"/>
              <a:t>Kép beszúrásához kattints ide!</a:t>
            </a:r>
          </a:p>
          <a:p>
            <a:pPr lvl="2"/>
            <a:r>
              <a:rPr lang="hu-HU" dirty="0" smtClean="0"/>
              <a:t>Keresd meg a beilleszteni kívánt fotót ott, ahova lementetted (ehhez előbb le kell menteni, nem elég vágólapra kitenni), vagy a 07_TUDASBAZIS\02_ILLUSZTRACIOK\</a:t>
            </a:r>
            <a:r>
              <a:rPr lang="hu-HU" dirty="0" err="1" smtClean="0"/>
              <a:t>Kepkonyvtar</a:t>
            </a:r>
            <a:r>
              <a:rPr lang="hu-HU" dirty="0" smtClean="0"/>
              <a:t> mappa alatt</a:t>
            </a:r>
          </a:p>
          <a:p>
            <a:pPr lvl="2"/>
            <a:r>
              <a:rPr lang="hu-HU" dirty="0" smtClean="0"/>
              <a:t>A kép így automatikusan erre a méretre lesz igazítva</a:t>
            </a:r>
          </a:p>
          <a:p>
            <a:pPr lvl="2"/>
            <a:r>
              <a:rPr lang="hu-HU" dirty="0" smtClean="0"/>
              <a:t>A kép pozícióján ne változtass!</a:t>
            </a:r>
          </a:p>
          <a:p>
            <a:pPr lvl="2"/>
            <a:r>
              <a:rPr lang="hu-HU" dirty="0" smtClean="0"/>
              <a:t>Ha a képkivágás nem lenne megfelelő (pl. balra vagy jobbra szeretnéd eltolni a képet), azon a képre jobb egérgombbal kattintva, majd a Kép formázása &gt; Körülvágás menüpont alatt az X tengely ill. az Y tengely eltolása mezőket változtatva tudsz változtatni</a:t>
            </a:r>
            <a:endParaRPr lang="hu-HU" dirty="0"/>
          </a:p>
        </p:txBody>
      </p:sp>
      <p:sp>
        <p:nvSpPr>
          <p:cNvPr id="6" name="Tartalom helye 4"/>
          <p:cNvSpPr>
            <a:spLocks noGrp="1"/>
          </p:cNvSpPr>
          <p:nvPr>
            <p:ph sz="quarter" idx="12" hasCustomPrompt="1"/>
          </p:nvPr>
        </p:nvSpPr>
        <p:spPr>
          <a:xfrm>
            <a:off x="0" y="3294000"/>
            <a:ext cx="9144000" cy="2257200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/>
            </a:lvl1pPr>
            <a:lvl5pPr marL="50800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lvl5pPr>
          </a:lstStyle>
          <a:p>
            <a:pPr lvl="0"/>
            <a:r>
              <a:rPr lang="hu-HU" dirty="0" smtClean="0"/>
              <a:t>Első szint</a:t>
            </a:r>
          </a:p>
          <a:p>
            <a:pPr lvl="1"/>
            <a:r>
              <a:rPr lang="hu-HU" dirty="0" smtClean="0"/>
              <a:t>Második szint</a:t>
            </a:r>
          </a:p>
          <a:p>
            <a:pPr lvl="2"/>
            <a:r>
              <a:rPr lang="hu-HU" dirty="0" smtClean="0"/>
              <a:t>Harmadik szint</a:t>
            </a:r>
          </a:p>
          <a:p>
            <a:pPr lvl="3"/>
            <a:r>
              <a:rPr lang="hu-HU" dirty="0" smtClean="0"/>
              <a:t>Negyedik szint</a:t>
            </a:r>
          </a:p>
          <a:p>
            <a:pPr marL="760413" marR="0" lvl="4" indent="-252413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Char char="n"/>
              <a:tabLst/>
              <a:defRPr/>
            </a:pPr>
            <a:r>
              <a:rPr lang="hu-HU" dirty="0" smtClean="0"/>
              <a:t>Ötödik szint</a:t>
            </a:r>
          </a:p>
        </p:txBody>
      </p:sp>
    </p:spTree>
    <p:extLst>
      <p:ext uri="{BB962C8B-B14F-4D97-AF65-F5344CB8AC3E}">
        <p14:creationId xmlns:p14="http://schemas.microsoft.com/office/powerpoint/2010/main" val="368500396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2 GRAFIKON egymás MELLETT - ninc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3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17" name="Szöveg helye 4"/>
          <p:cNvSpPr>
            <a:spLocks noGrp="1"/>
          </p:cNvSpPr>
          <p:nvPr>
            <p:ph type="body" sz="quarter" idx="24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20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1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4809600" y="5570539"/>
            <a:ext cx="4042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3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40428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 dirty="0"/>
          </a:p>
        </p:txBody>
      </p:sp>
      <p:sp>
        <p:nvSpPr>
          <p:cNvPr id="24" name="Diagram helye 4"/>
          <p:cNvSpPr>
            <a:spLocks noGrp="1"/>
          </p:cNvSpPr>
          <p:nvPr>
            <p:ph type="chart" sz="quarter" idx="25"/>
          </p:nvPr>
        </p:nvSpPr>
        <p:spPr>
          <a:xfrm>
            <a:off x="4809600" y="1283547"/>
            <a:ext cx="40572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19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2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573618" y="1031842"/>
            <a:ext cx="4570383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30657930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3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OTÓ LENT vízszintesen fekvő szél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2"/>
            <a:ext cx="9144000" cy="22572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 baseline="0"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6" name="Kép helye 5"/>
          <p:cNvSpPr>
            <a:spLocks noGrp="1"/>
          </p:cNvSpPr>
          <p:nvPr>
            <p:ph type="pic" sz="quarter" idx="12" hasCustomPrompt="1"/>
          </p:nvPr>
        </p:nvSpPr>
        <p:spPr>
          <a:xfrm>
            <a:off x="277200" y="3290400"/>
            <a:ext cx="8589600" cy="2275200"/>
          </a:xfrm>
          <a:prstGeom prst="rect">
            <a:avLst/>
          </a:prstGeom>
          <a:solidFill>
            <a:srgbClr val="0F7BA2">
              <a:alpha val="10000"/>
            </a:srgbClr>
          </a:solidFill>
        </p:spPr>
        <p:txBody>
          <a:bodyPr lIns="72000" tIns="36000" rIns="36000" bIns="36000"/>
          <a:lstStyle>
            <a:lvl3pPr marL="265113" indent="-265113">
              <a:buFont typeface="+mj-lt"/>
              <a:buAutoNum type="arabicPeriod"/>
              <a:defRPr sz="1300"/>
            </a:lvl3pPr>
          </a:lstStyle>
          <a:p>
            <a:pPr lvl="2"/>
            <a:r>
              <a:rPr lang="hu-HU" dirty="0" smtClean="0"/>
              <a:t>Kép beszúrásához kattints ide!</a:t>
            </a:r>
          </a:p>
          <a:p>
            <a:pPr lvl="2"/>
            <a:r>
              <a:rPr lang="hu-HU" dirty="0" smtClean="0"/>
              <a:t>Keresd meg a beilleszteni kívánt fotót ott, ahova lementetted (ehhez előbb le kell menteni, nem elég vágólapra kitenni), vagy a 07_TUDASBAZIS\02_ILLUSZTRACIOK\</a:t>
            </a:r>
            <a:r>
              <a:rPr lang="hu-HU" dirty="0" err="1" smtClean="0"/>
              <a:t>Kepkonyvtar</a:t>
            </a:r>
            <a:r>
              <a:rPr lang="hu-HU" dirty="0" smtClean="0"/>
              <a:t> mappa alatt</a:t>
            </a:r>
          </a:p>
          <a:p>
            <a:pPr lvl="2"/>
            <a:r>
              <a:rPr lang="hu-HU" dirty="0" smtClean="0"/>
              <a:t>A kép így automatikusan erre a méretre lesz igazítva</a:t>
            </a:r>
          </a:p>
          <a:p>
            <a:pPr lvl="2"/>
            <a:r>
              <a:rPr lang="hu-HU" dirty="0" smtClean="0"/>
              <a:t>A kép pozícióján ne változtass!</a:t>
            </a:r>
          </a:p>
          <a:p>
            <a:pPr lvl="2"/>
            <a:r>
              <a:rPr lang="hu-HU" dirty="0" smtClean="0"/>
              <a:t>Ha a képkivágás nem lenne megfelelő (pl. balra vagy jobbra szeretnéd eltolni a képet), azon a képre jobb egérgombbal kattintva, majd a Kép formázása &gt; Körülvágás menüpont alatt az X tengely ill. az Y tengely eltolása mezőket változtatva tudsz változtatni</a:t>
            </a:r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322939892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3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OTÓ BALRA álló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8" name="Kép helye 5"/>
          <p:cNvSpPr>
            <a:spLocks noGrp="1"/>
          </p:cNvSpPr>
          <p:nvPr>
            <p:ph type="pic" sz="quarter" idx="13" hasCustomPrompt="1"/>
          </p:nvPr>
        </p:nvSpPr>
        <p:spPr>
          <a:xfrm>
            <a:off x="277200" y="1285200"/>
            <a:ext cx="4294800" cy="4266000"/>
          </a:xfrm>
          <a:prstGeom prst="rect">
            <a:avLst/>
          </a:prstGeom>
          <a:solidFill>
            <a:srgbClr val="0F7BA2">
              <a:alpha val="10000"/>
            </a:srgbClr>
          </a:solidFill>
        </p:spPr>
        <p:txBody>
          <a:bodyPr lIns="72000" tIns="36000" rIns="36000" bIns="36000"/>
          <a:lstStyle>
            <a:lvl1pPr marL="342900" indent="-342900">
              <a:buAutoNum type="arabicPeriod"/>
              <a:defRPr baseline="0"/>
            </a:lvl1pPr>
            <a:lvl3pPr marL="182563" indent="-182563">
              <a:buFont typeface="+mj-lt"/>
              <a:buAutoNum type="arabicPeriod"/>
              <a:defRPr sz="1300" baseline="0"/>
            </a:lvl3pPr>
          </a:lstStyle>
          <a:p>
            <a:pPr lvl="2"/>
            <a:r>
              <a:rPr lang="hu-HU" smtClean="0"/>
              <a:t>Kép beszúrásához kattints ide!</a:t>
            </a:r>
          </a:p>
          <a:p>
            <a:pPr lvl="2"/>
            <a:r>
              <a:rPr lang="hu-HU" smtClean="0"/>
              <a:t>Keresd meg a beilleszteni kívánt fotót ott, ahova lementetted (ehhez előbb le kell menteni, nem elég vágólapra kitenni), vagy a 07_TUDASBAZIS\02_ILLUSZTRACIOK\Kepkonyvtar mappa alatt</a:t>
            </a:r>
          </a:p>
          <a:p>
            <a:pPr lvl="2"/>
            <a:r>
              <a:rPr lang="hu-HU" smtClean="0"/>
              <a:t>A kép így automatikusan erre a méretre lesz igazítva</a:t>
            </a:r>
          </a:p>
          <a:p>
            <a:pPr lvl="2"/>
            <a:r>
              <a:rPr lang="hu-HU" smtClean="0"/>
              <a:t>A kép pozícióján ne változtass!</a:t>
            </a:r>
          </a:p>
          <a:p>
            <a:pPr lvl="2"/>
            <a:r>
              <a:rPr lang="hu-HU" smtClean="0"/>
              <a:t>Ha a képkivágás nem lenne megfelelő (pl. balra vagy jobbra szeretnéd eltolni a képet), azon a képre jobb egérgombbal kattintva, majd a Kép formázása &gt; Körülvágás menüpont alatt az X tengely ill. az Y tengely eltolása mezőket változtatva tudsz változtatni</a:t>
            </a:r>
            <a:endParaRPr lang="hu-HU"/>
          </a:p>
        </p:txBody>
      </p:sp>
      <p:sp>
        <p:nvSpPr>
          <p:cNvPr id="9" name="Content Placeholder 6"/>
          <p:cNvSpPr>
            <a:spLocks noGrp="1"/>
          </p:cNvSpPr>
          <p:nvPr>
            <p:ph sz="quarter" idx="12" hasCustomPrompt="1"/>
          </p:nvPr>
        </p:nvSpPr>
        <p:spPr>
          <a:xfrm>
            <a:off x="4573617" y="1031840"/>
            <a:ext cx="4572000" cy="45180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234547497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3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OTÓ JOBBRA álló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6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4572000" cy="45180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7" name="Kép helye 5"/>
          <p:cNvSpPr>
            <a:spLocks noGrp="1"/>
          </p:cNvSpPr>
          <p:nvPr>
            <p:ph type="pic" sz="quarter" idx="13" hasCustomPrompt="1"/>
          </p:nvPr>
        </p:nvSpPr>
        <p:spPr>
          <a:xfrm>
            <a:off x="4572000" y="1285200"/>
            <a:ext cx="4294800" cy="4266000"/>
          </a:xfrm>
          <a:prstGeom prst="rect">
            <a:avLst/>
          </a:prstGeom>
          <a:solidFill>
            <a:srgbClr val="0F7BA2">
              <a:alpha val="10000"/>
            </a:srgbClr>
          </a:solidFill>
        </p:spPr>
        <p:txBody>
          <a:bodyPr lIns="72000" tIns="36000" rIns="36000" bIns="36000"/>
          <a:lstStyle>
            <a:lvl1pPr marL="342900" indent="-342900">
              <a:buAutoNum type="arabicPeriod"/>
              <a:defRPr baseline="0"/>
            </a:lvl1pPr>
            <a:lvl3pPr marL="182563" indent="-182563">
              <a:buFont typeface="+mj-lt"/>
              <a:buAutoNum type="arabicPeriod"/>
              <a:defRPr sz="1300" b="0" baseline="0"/>
            </a:lvl3pPr>
          </a:lstStyle>
          <a:p>
            <a:pPr lvl="2"/>
            <a:r>
              <a:rPr lang="hu-HU" dirty="0" smtClean="0"/>
              <a:t>Kép beszúrásához kattints ide!</a:t>
            </a:r>
          </a:p>
          <a:p>
            <a:pPr lvl="2"/>
            <a:r>
              <a:rPr lang="hu-HU" dirty="0" smtClean="0"/>
              <a:t>Keresd meg a beilleszteni kívánt fotót ott, ahova lementetted (ehhez előbb le kell menteni, nem elég vágólapra kitenni), vagy a 07_TUDASBAZIS\02_ILLUSZTRACIOK\</a:t>
            </a:r>
            <a:r>
              <a:rPr lang="hu-HU" dirty="0" err="1" smtClean="0"/>
              <a:t>Kepkonyvtar</a:t>
            </a:r>
            <a:r>
              <a:rPr lang="hu-HU" dirty="0" smtClean="0"/>
              <a:t> mappa alatt</a:t>
            </a:r>
          </a:p>
          <a:p>
            <a:pPr lvl="2"/>
            <a:r>
              <a:rPr lang="hu-HU" dirty="0" smtClean="0"/>
              <a:t>A kép így automatikusan erre a méretre lesz igazítva</a:t>
            </a:r>
          </a:p>
          <a:p>
            <a:pPr lvl="2"/>
            <a:r>
              <a:rPr lang="hu-HU" dirty="0" smtClean="0"/>
              <a:t>A kép pozícióján ne változtass!</a:t>
            </a:r>
          </a:p>
          <a:p>
            <a:pPr lvl="2"/>
            <a:r>
              <a:rPr lang="hu-HU" dirty="0" smtClean="0"/>
              <a:t>Ha a képkivágás nem lenne megfelelő (pl. balra vagy jobbra szeretnéd eltolni a képet), azon a képre jobb egérgombbal kattintva, majd a Kép formázása &gt; Körülvágás menüpont alatt az X tengely ill. az Y tengely eltolása mezőket változtatva tudsz változtatni</a:t>
            </a:r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334600081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3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8B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noFill/>
          <a:ln w="177800">
            <a:solidFill>
              <a:srgbClr val="0F7BA2"/>
            </a:solidFill>
          </a:ln>
        </p:spPr>
        <p:txBody>
          <a:bodyPr vert="horz" lIns="252000" tIns="0" rIns="277200" bIns="0" rtlCol="0" anchor="ctr" anchorCtr="0">
            <a:noAutofit/>
          </a:bodyPr>
          <a:lstStyle>
            <a:lvl1pPr>
              <a:defRPr lang="en-AU" sz="4800" b="1" baseline="0" dirty="0"/>
            </a:lvl1pPr>
          </a:lstStyle>
          <a:p>
            <a:pPr lvl="0"/>
            <a:r>
              <a:rPr lang="hu-HU" smtClean="0"/>
              <a:t>3OSZTATÚ FOTÓS OLDALAK –</a:t>
            </a:r>
            <a:br>
              <a:rPr lang="hu-HU" smtClean="0"/>
            </a:br>
            <a:r>
              <a:rPr lang="hu-HU" smtClean="0"/>
              <a:t>1 KÉP + 2 SZÖVEGBOX</a:t>
            </a:r>
            <a:endParaRPr lang="en-AU" dirty="0"/>
          </a:p>
        </p:txBody>
      </p:sp>
      <p:pic>
        <p:nvPicPr>
          <p:cNvPr id="3" name="Kép 2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5400000">
            <a:off x="1655856" y="2646457"/>
            <a:ext cx="1807975" cy="454818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49854575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3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OTÓ BALRA FENT vízszintesen fekvő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6" name="Content Placeholder 6"/>
          <p:cNvSpPr>
            <a:spLocks noGrp="1"/>
          </p:cNvSpPr>
          <p:nvPr>
            <p:ph sz="quarter" idx="14" hasCustomPrompt="1"/>
          </p:nvPr>
        </p:nvSpPr>
        <p:spPr>
          <a:xfrm>
            <a:off x="4573617" y="1031840"/>
            <a:ext cx="4572000" cy="22572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7" name="Tartalom helye 4"/>
          <p:cNvSpPr>
            <a:spLocks noGrp="1"/>
          </p:cNvSpPr>
          <p:nvPr>
            <p:ph sz="quarter" idx="12" hasCustomPrompt="1"/>
          </p:nvPr>
        </p:nvSpPr>
        <p:spPr>
          <a:xfrm>
            <a:off x="0" y="3294000"/>
            <a:ext cx="9144000" cy="2257200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/>
            </a:lvl1pPr>
            <a:lvl5pPr marL="50800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lvl5pPr>
          </a:lstStyle>
          <a:p>
            <a:pPr lvl="0"/>
            <a:r>
              <a:rPr lang="hu-HU" dirty="0" smtClean="0"/>
              <a:t>Első szint</a:t>
            </a:r>
          </a:p>
          <a:p>
            <a:pPr lvl="1"/>
            <a:r>
              <a:rPr lang="hu-HU" dirty="0" smtClean="0"/>
              <a:t>Második szint</a:t>
            </a:r>
          </a:p>
          <a:p>
            <a:pPr lvl="2"/>
            <a:r>
              <a:rPr lang="hu-HU" dirty="0" smtClean="0"/>
              <a:t>Harmadik szint</a:t>
            </a:r>
          </a:p>
          <a:p>
            <a:pPr lvl="3"/>
            <a:r>
              <a:rPr lang="hu-HU" dirty="0" smtClean="0"/>
              <a:t>Negyedik szint</a:t>
            </a:r>
          </a:p>
          <a:p>
            <a:pPr marL="760413" marR="0" lvl="4" indent="-252413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Char char="n"/>
              <a:tabLst/>
              <a:defRPr/>
            </a:pPr>
            <a:r>
              <a:rPr lang="hu-HU" dirty="0" smtClean="0"/>
              <a:t>Ötödik szint</a:t>
            </a:r>
          </a:p>
        </p:txBody>
      </p:sp>
      <p:sp>
        <p:nvSpPr>
          <p:cNvPr id="10" name="Kép helye 5"/>
          <p:cNvSpPr>
            <a:spLocks noGrp="1"/>
          </p:cNvSpPr>
          <p:nvPr>
            <p:ph type="pic" sz="quarter" idx="13" hasCustomPrompt="1"/>
          </p:nvPr>
        </p:nvSpPr>
        <p:spPr>
          <a:xfrm>
            <a:off x="277200" y="1285200"/>
            <a:ext cx="4176000" cy="2008800"/>
          </a:xfrm>
          <a:prstGeom prst="rect">
            <a:avLst/>
          </a:prstGeom>
          <a:solidFill>
            <a:srgbClr val="0F7BA2">
              <a:alpha val="10000"/>
            </a:srgbClr>
          </a:solidFill>
          <a:ln w="228600">
            <a:noFill/>
          </a:ln>
        </p:spPr>
        <p:txBody>
          <a:bodyPr lIns="36000" tIns="36000" rIns="0" bIns="36000"/>
          <a:lstStyle>
            <a:lvl1pPr marL="342900" indent="-342900">
              <a:buAutoNum type="arabicPeriod"/>
              <a:defRPr baseline="0"/>
            </a:lvl1pPr>
            <a:lvl3pPr marL="182563" indent="-182563">
              <a:buFont typeface="+mj-lt"/>
              <a:buAutoNum type="arabicPeriod"/>
              <a:defRPr sz="1000" baseline="0"/>
            </a:lvl3pPr>
          </a:lstStyle>
          <a:p>
            <a:pPr lvl="2"/>
            <a:r>
              <a:rPr lang="hu-HU" dirty="0" smtClean="0"/>
              <a:t>Kép beszúrásához kattints ide!</a:t>
            </a:r>
          </a:p>
          <a:p>
            <a:pPr lvl="2"/>
            <a:r>
              <a:rPr lang="hu-HU" dirty="0" smtClean="0"/>
              <a:t>Keresd meg a beilleszteni kívánt fotót ott, ahova lementetted (ehhez előbb le kell menteni, nem elég vágólapra kitenni), vagy a 07_TUDASBAZIS\02_ILLUSZTRACIOK\</a:t>
            </a:r>
            <a:r>
              <a:rPr lang="hu-HU" dirty="0" err="1" smtClean="0"/>
              <a:t>Kepkonyvtar</a:t>
            </a:r>
            <a:r>
              <a:rPr lang="hu-HU" dirty="0" smtClean="0"/>
              <a:t> mappa alatt</a:t>
            </a:r>
          </a:p>
          <a:p>
            <a:pPr lvl="2"/>
            <a:r>
              <a:rPr lang="hu-HU" dirty="0" smtClean="0"/>
              <a:t>A kép így automatikusan erre a méretre lesz igazítva</a:t>
            </a:r>
          </a:p>
          <a:p>
            <a:pPr lvl="2"/>
            <a:r>
              <a:rPr lang="hu-HU" dirty="0" smtClean="0"/>
              <a:t>A kép pozícióján ne változtass!</a:t>
            </a:r>
          </a:p>
          <a:p>
            <a:pPr lvl="2"/>
            <a:r>
              <a:rPr lang="hu-HU" dirty="0" smtClean="0"/>
              <a:t>Ha a képkivágás nem lenne megfelelő (pl. balra vagy jobbra szeretnéd eltolni a képet), azon a képre jobb egérgombbal kattintva, majd a Kép formázása &gt; Körülvágás menüpont alatt az X tengely ill. az Y tengely eltolása mezőket változtatva tudsz változtatni</a:t>
            </a:r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71469932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3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OTÓ JOBBRA FENT vízszintesen fekvő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4572000" cy="22572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0" name="Tartalom helye 4"/>
          <p:cNvSpPr>
            <a:spLocks noGrp="1"/>
          </p:cNvSpPr>
          <p:nvPr>
            <p:ph sz="quarter" idx="12" hasCustomPrompt="1"/>
          </p:nvPr>
        </p:nvSpPr>
        <p:spPr>
          <a:xfrm>
            <a:off x="0" y="3294000"/>
            <a:ext cx="9144000" cy="2257200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/>
            </a:lvl1pPr>
            <a:lvl5pPr marL="50800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lvl5pPr>
          </a:lstStyle>
          <a:p>
            <a:pPr lvl="0"/>
            <a:r>
              <a:rPr lang="hu-HU" dirty="0" smtClean="0"/>
              <a:t>Első szint</a:t>
            </a:r>
          </a:p>
          <a:p>
            <a:pPr lvl="1"/>
            <a:r>
              <a:rPr lang="hu-HU" dirty="0" smtClean="0"/>
              <a:t>Második szint</a:t>
            </a:r>
          </a:p>
          <a:p>
            <a:pPr lvl="2"/>
            <a:r>
              <a:rPr lang="hu-HU" dirty="0" smtClean="0"/>
              <a:t>Harmadik szint</a:t>
            </a:r>
          </a:p>
          <a:p>
            <a:pPr lvl="3"/>
            <a:r>
              <a:rPr lang="hu-HU" dirty="0" smtClean="0"/>
              <a:t>Negyedik szint</a:t>
            </a:r>
          </a:p>
          <a:p>
            <a:pPr marL="760413" marR="0" lvl="4" indent="-252413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Char char="n"/>
              <a:tabLst/>
              <a:defRPr/>
            </a:pPr>
            <a:r>
              <a:rPr lang="hu-HU" dirty="0" smtClean="0"/>
              <a:t>Ötödik szint</a:t>
            </a:r>
          </a:p>
        </p:txBody>
      </p:sp>
      <p:sp>
        <p:nvSpPr>
          <p:cNvPr id="11" name="Kép helye 5"/>
          <p:cNvSpPr>
            <a:spLocks noGrp="1"/>
          </p:cNvSpPr>
          <p:nvPr>
            <p:ph type="pic" sz="quarter" idx="14" hasCustomPrompt="1"/>
          </p:nvPr>
        </p:nvSpPr>
        <p:spPr>
          <a:xfrm>
            <a:off x="4690800" y="1285200"/>
            <a:ext cx="4176000" cy="2008800"/>
          </a:xfrm>
          <a:prstGeom prst="rect">
            <a:avLst/>
          </a:prstGeom>
          <a:solidFill>
            <a:srgbClr val="0F7BA2">
              <a:alpha val="10000"/>
            </a:srgbClr>
          </a:solidFill>
          <a:ln w="228600">
            <a:noFill/>
          </a:ln>
        </p:spPr>
        <p:txBody>
          <a:bodyPr lIns="36000" tIns="36000" rIns="0" bIns="36000"/>
          <a:lstStyle>
            <a:lvl1pPr marL="342900" indent="-342900">
              <a:buAutoNum type="arabicPeriod"/>
              <a:defRPr baseline="0"/>
            </a:lvl1pPr>
            <a:lvl3pPr marL="182563" indent="-182563">
              <a:buFont typeface="+mj-lt"/>
              <a:buAutoNum type="arabicPeriod"/>
              <a:defRPr sz="1000" baseline="0"/>
            </a:lvl3pPr>
          </a:lstStyle>
          <a:p>
            <a:pPr lvl="2"/>
            <a:r>
              <a:rPr lang="hu-HU" dirty="0" smtClean="0"/>
              <a:t>Kép beszúrásához kattints ide!</a:t>
            </a:r>
          </a:p>
          <a:p>
            <a:pPr lvl="2"/>
            <a:r>
              <a:rPr lang="hu-HU" dirty="0" smtClean="0"/>
              <a:t>Keresd meg a beilleszteni kívánt fotót ott, ahova lementetted (ehhez előbb le kell menteni, nem elég vágólapra kitenni), vagy a 07_TUDASBAZIS\02_ILLUSZTRACIOK\</a:t>
            </a:r>
            <a:r>
              <a:rPr lang="hu-HU" dirty="0" err="1" smtClean="0"/>
              <a:t>Kepkonyvtar</a:t>
            </a:r>
            <a:r>
              <a:rPr lang="hu-HU" dirty="0" smtClean="0"/>
              <a:t> mappa alatt</a:t>
            </a:r>
          </a:p>
          <a:p>
            <a:pPr lvl="2"/>
            <a:r>
              <a:rPr lang="hu-HU" dirty="0" smtClean="0"/>
              <a:t>A kép így automatikusan erre a méretre lesz igazítva</a:t>
            </a:r>
          </a:p>
          <a:p>
            <a:pPr lvl="2"/>
            <a:r>
              <a:rPr lang="hu-HU" dirty="0" smtClean="0"/>
              <a:t>A kép pozícióján ne változtass!</a:t>
            </a:r>
          </a:p>
          <a:p>
            <a:pPr lvl="2"/>
            <a:r>
              <a:rPr lang="hu-HU" dirty="0" smtClean="0"/>
              <a:t>Ha a képkivágás nem lenne megfelelő (pl. balra vagy jobbra szeretnéd eltolni a képet), azon a képre jobb egérgombbal kattintva, majd a Kép formázása &gt; Körülvágás menüpont alatt az X tengely ill. az Y tengely eltolása mezőket változtatva tudsz változtatni</a:t>
            </a:r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74994766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3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OTÓ JOBBRA LENT vízszintesen fekvő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8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2"/>
            <a:ext cx="9144000" cy="22572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 baseline="0"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2" name="Tartalom helye 4"/>
          <p:cNvSpPr>
            <a:spLocks noGrp="1"/>
          </p:cNvSpPr>
          <p:nvPr>
            <p:ph sz="quarter" idx="15" hasCustomPrompt="1"/>
          </p:nvPr>
        </p:nvSpPr>
        <p:spPr>
          <a:xfrm>
            <a:off x="0" y="3294000"/>
            <a:ext cx="4572000" cy="2257200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/>
            </a:lvl1pPr>
            <a:lvl5pPr marL="50800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lvl5pPr>
          </a:lstStyle>
          <a:p>
            <a:pPr lvl="0"/>
            <a:r>
              <a:rPr lang="hu-HU" dirty="0" smtClean="0"/>
              <a:t>Első szint</a:t>
            </a:r>
          </a:p>
          <a:p>
            <a:pPr lvl="1"/>
            <a:r>
              <a:rPr lang="hu-HU" dirty="0" smtClean="0"/>
              <a:t>Második szint</a:t>
            </a:r>
          </a:p>
          <a:p>
            <a:pPr lvl="2"/>
            <a:r>
              <a:rPr lang="hu-HU" dirty="0" smtClean="0"/>
              <a:t>Harmadik szint</a:t>
            </a:r>
          </a:p>
          <a:p>
            <a:pPr lvl="3"/>
            <a:r>
              <a:rPr lang="hu-HU" dirty="0" smtClean="0"/>
              <a:t>Negyedik szint</a:t>
            </a:r>
          </a:p>
          <a:p>
            <a:pPr marL="760413" marR="0" lvl="4" indent="-252413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Char char="n"/>
              <a:tabLst/>
              <a:defRPr/>
            </a:pPr>
            <a:r>
              <a:rPr lang="hu-HU" dirty="0" smtClean="0"/>
              <a:t>Ötödik szint</a:t>
            </a:r>
          </a:p>
        </p:txBody>
      </p:sp>
      <p:sp>
        <p:nvSpPr>
          <p:cNvPr id="14" name="Kép helye 5"/>
          <p:cNvSpPr>
            <a:spLocks noGrp="1"/>
          </p:cNvSpPr>
          <p:nvPr>
            <p:ph type="pic" sz="quarter" idx="13" hasCustomPrompt="1"/>
          </p:nvPr>
        </p:nvSpPr>
        <p:spPr>
          <a:xfrm>
            <a:off x="4690800" y="3506400"/>
            <a:ext cx="4176000" cy="2044800"/>
          </a:xfrm>
          <a:prstGeom prst="rect">
            <a:avLst/>
          </a:prstGeom>
          <a:solidFill>
            <a:srgbClr val="0F7BA2">
              <a:alpha val="10000"/>
            </a:srgbClr>
          </a:solidFill>
          <a:ln w="228600">
            <a:noFill/>
          </a:ln>
        </p:spPr>
        <p:txBody>
          <a:bodyPr lIns="36000" tIns="36000" rIns="0" bIns="36000"/>
          <a:lstStyle>
            <a:lvl1pPr marL="342900" indent="-342900">
              <a:buAutoNum type="arabicPeriod"/>
              <a:defRPr baseline="0"/>
            </a:lvl1pPr>
            <a:lvl3pPr marL="182563" indent="-182563">
              <a:buFont typeface="+mj-lt"/>
              <a:buAutoNum type="arabicPeriod"/>
              <a:defRPr sz="1000" baseline="0"/>
            </a:lvl3pPr>
          </a:lstStyle>
          <a:p>
            <a:pPr lvl="2"/>
            <a:r>
              <a:rPr lang="hu-HU" dirty="0" smtClean="0"/>
              <a:t>Kép beszúrásához kattints ide!</a:t>
            </a:r>
          </a:p>
          <a:p>
            <a:pPr lvl="2"/>
            <a:r>
              <a:rPr lang="hu-HU" dirty="0" smtClean="0"/>
              <a:t>Keresd meg a beilleszteni kívánt fotót ott, ahova lementetted (ehhez előbb le kell menteni, nem elég vágólapra kitenni), vagy a 07_TUDASBAZIS\02_ILLUSZTRACIOK\</a:t>
            </a:r>
            <a:r>
              <a:rPr lang="hu-HU" dirty="0" err="1" smtClean="0"/>
              <a:t>Kepkonyvtar</a:t>
            </a:r>
            <a:r>
              <a:rPr lang="hu-HU" dirty="0" smtClean="0"/>
              <a:t> mappa alatt</a:t>
            </a:r>
          </a:p>
          <a:p>
            <a:pPr lvl="2"/>
            <a:r>
              <a:rPr lang="hu-HU" dirty="0" smtClean="0"/>
              <a:t>A kép így automatikusan erre a méretre lesz igazítva</a:t>
            </a:r>
          </a:p>
          <a:p>
            <a:pPr lvl="2"/>
            <a:r>
              <a:rPr lang="hu-HU" dirty="0" smtClean="0"/>
              <a:t>A kép pozícióján ne változtass!</a:t>
            </a:r>
          </a:p>
          <a:p>
            <a:pPr lvl="2"/>
            <a:r>
              <a:rPr lang="hu-HU" dirty="0" smtClean="0"/>
              <a:t>Ha a képkivágás nem lenne megfelelő (pl. balra vagy jobbra szeretnéd eltolni a képet), azon a képre jobb egérgombbal kattintva, majd a Kép formázása &gt; Körülvágás menüpont alatt az X tengely ill. az Y tengely eltolása mezőket változtatva tudsz változtatni</a:t>
            </a:r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28900353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3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OTÓ BALRA LENT vízszintesen fekvő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8" name="Content Placeholder 6"/>
          <p:cNvSpPr>
            <a:spLocks noGrp="1"/>
          </p:cNvSpPr>
          <p:nvPr>
            <p:ph sz="quarter" idx="15" hasCustomPrompt="1"/>
          </p:nvPr>
        </p:nvSpPr>
        <p:spPr>
          <a:xfrm>
            <a:off x="4572000" y="3294000"/>
            <a:ext cx="4572000" cy="22572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1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2"/>
            <a:ext cx="9144000" cy="22572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 baseline="0"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2" name="Kép helye 5"/>
          <p:cNvSpPr>
            <a:spLocks noGrp="1"/>
          </p:cNvSpPr>
          <p:nvPr>
            <p:ph type="pic" sz="quarter" idx="14" hasCustomPrompt="1"/>
          </p:nvPr>
        </p:nvSpPr>
        <p:spPr>
          <a:xfrm>
            <a:off x="277200" y="3506400"/>
            <a:ext cx="4176000" cy="2044800"/>
          </a:xfrm>
          <a:prstGeom prst="rect">
            <a:avLst/>
          </a:prstGeom>
          <a:solidFill>
            <a:srgbClr val="0F7BA2">
              <a:alpha val="10000"/>
            </a:srgbClr>
          </a:solidFill>
          <a:ln w="228600">
            <a:noFill/>
          </a:ln>
        </p:spPr>
        <p:txBody>
          <a:bodyPr lIns="36000" tIns="36000" rIns="0" bIns="36000"/>
          <a:lstStyle>
            <a:lvl1pPr marL="342900" indent="-342900">
              <a:buAutoNum type="arabicPeriod"/>
              <a:defRPr baseline="0"/>
            </a:lvl1pPr>
            <a:lvl3pPr marL="182563" indent="-182563">
              <a:buFont typeface="+mj-lt"/>
              <a:buAutoNum type="arabicPeriod"/>
              <a:defRPr sz="1000" baseline="0"/>
            </a:lvl3pPr>
          </a:lstStyle>
          <a:p>
            <a:pPr lvl="2"/>
            <a:r>
              <a:rPr lang="hu-HU" dirty="0" smtClean="0"/>
              <a:t>Kép beszúrásához kattints ide!</a:t>
            </a:r>
          </a:p>
          <a:p>
            <a:pPr lvl="2"/>
            <a:r>
              <a:rPr lang="hu-HU" dirty="0" smtClean="0"/>
              <a:t>Keresd meg a beilleszteni kívánt fotót ott, ahova lementetted (ehhez előbb le kell menteni, nem elég vágólapra kitenni), vagy a 07_TUDASBAZIS\02_ILLUSZTRACIOK\</a:t>
            </a:r>
            <a:r>
              <a:rPr lang="hu-HU" dirty="0" err="1" smtClean="0"/>
              <a:t>Kepkonyvtar</a:t>
            </a:r>
            <a:r>
              <a:rPr lang="hu-HU" dirty="0" smtClean="0"/>
              <a:t> mappa alatt</a:t>
            </a:r>
          </a:p>
          <a:p>
            <a:pPr lvl="2"/>
            <a:r>
              <a:rPr lang="hu-HU" dirty="0" smtClean="0"/>
              <a:t>A kép így automatikusan erre a méretre lesz igazítva</a:t>
            </a:r>
          </a:p>
          <a:p>
            <a:pPr lvl="2"/>
            <a:r>
              <a:rPr lang="hu-HU" dirty="0" smtClean="0"/>
              <a:t>A kép pozícióján ne változtass!</a:t>
            </a:r>
          </a:p>
          <a:p>
            <a:pPr lvl="2"/>
            <a:r>
              <a:rPr lang="hu-HU" dirty="0" smtClean="0"/>
              <a:t>Ha a képkivágás nem lenne megfelelő (pl. balra vagy jobbra szeretnéd eltolni a képet), azon a képre jobb egérgombbal kattintva, majd a Kép formázása &gt; Körülvágás menüpont alatt az X tengely ill. az Y tengely eltolása mezőket változtatva tudsz változtatni</a:t>
            </a:r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7418212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3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8C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noFill/>
          <a:ln w="177800">
            <a:solidFill>
              <a:srgbClr val="0F7BA2"/>
            </a:solidFill>
          </a:ln>
        </p:spPr>
        <p:txBody>
          <a:bodyPr vert="horz" lIns="252000" tIns="0" rIns="277200" bIns="0" rtlCol="0" anchor="ctr" anchorCtr="0">
            <a:noAutofit/>
          </a:bodyPr>
          <a:lstStyle>
            <a:lvl1pPr>
              <a:defRPr lang="en-AU" sz="4800" b="1" baseline="0" dirty="0"/>
            </a:lvl1pPr>
          </a:lstStyle>
          <a:p>
            <a:pPr lvl="0"/>
            <a:r>
              <a:rPr lang="hu-HU" smtClean="0"/>
              <a:t>3OSZTATÚ FOTÓS OLDALAK –</a:t>
            </a:r>
            <a:br>
              <a:rPr lang="hu-HU" smtClean="0"/>
            </a:br>
            <a:r>
              <a:rPr lang="hu-HU" smtClean="0"/>
              <a:t>2 KÉP + 1 SZÖVEGBOX</a:t>
            </a:r>
            <a:endParaRPr lang="en-AU" dirty="0"/>
          </a:p>
        </p:txBody>
      </p:sp>
      <p:pic>
        <p:nvPicPr>
          <p:cNvPr id="3" name="Kép 2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5400000">
            <a:off x="1655856" y="2646457"/>
            <a:ext cx="1807975" cy="454818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6620321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3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FOTÓ FENT &amp; 1 SZÖVEGDOBOZ L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9" name="Kép helye 5"/>
          <p:cNvSpPr>
            <a:spLocks noGrp="1"/>
          </p:cNvSpPr>
          <p:nvPr>
            <p:ph type="pic" sz="quarter" idx="13" hasCustomPrompt="1"/>
          </p:nvPr>
        </p:nvSpPr>
        <p:spPr>
          <a:xfrm>
            <a:off x="277200" y="1285200"/>
            <a:ext cx="4176000" cy="2008800"/>
          </a:xfrm>
          <a:prstGeom prst="rect">
            <a:avLst/>
          </a:prstGeom>
          <a:solidFill>
            <a:srgbClr val="0F7BA2">
              <a:alpha val="10000"/>
            </a:srgbClr>
          </a:solidFill>
          <a:ln w="228600">
            <a:solidFill>
              <a:schemeClr val="bg1"/>
            </a:solidFill>
          </a:ln>
        </p:spPr>
        <p:txBody>
          <a:bodyPr lIns="36000" tIns="36000" rIns="0" bIns="36000"/>
          <a:lstStyle>
            <a:lvl1pPr marL="342900" indent="-342900">
              <a:buAutoNum type="arabicPeriod"/>
              <a:defRPr baseline="0"/>
            </a:lvl1pPr>
            <a:lvl3pPr marL="182563" indent="-182563">
              <a:buFont typeface="+mj-lt"/>
              <a:buAutoNum type="arabicPeriod"/>
              <a:defRPr sz="1000" baseline="0"/>
            </a:lvl3pPr>
          </a:lstStyle>
          <a:p>
            <a:pPr lvl="2"/>
            <a:r>
              <a:rPr lang="hu-HU" dirty="0" smtClean="0"/>
              <a:t>Kép beszúrásához kattints ide!</a:t>
            </a:r>
          </a:p>
          <a:p>
            <a:pPr lvl="2"/>
            <a:r>
              <a:rPr lang="hu-HU" dirty="0" smtClean="0"/>
              <a:t>Keresd meg a beilleszteni kívánt fotót ott, ahova lementetted (ehhez előbb le kell menteni, nem elég vágólapra kitenni), vagy a 07_TUDASBAZIS\02_ILLUSZTRACIOK\</a:t>
            </a:r>
            <a:r>
              <a:rPr lang="hu-HU" dirty="0" err="1" smtClean="0"/>
              <a:t>Kepkonyvtar</a:t>
            </a:r>
            <a:r>
              <a:rPr lang="hu-HU" dirty="0" smtClean="0"/>
              <a:t> mappa alatt</a:t>
            </a:r>
          </a:p>
          <a:p>
            <a:pPr lvl="2"/>
            <a:r>
              <a:rPr lang="hu-HU" dirty="0" smtClean="0"/>
              <a:t>A kép így automatikusan erre a méretre lesz igazítva</a:t>
            </a:r>
          </a:p>
          <a:p>
            <a:pPr lvl="2"/>
            <a:r>
              <a:rPr lang="hu-HU" dirty="0" smtClean="0"/>
              <a:t>A kép pozícióján ne változtass!</a:t>
            </a:r>
          </a:p>
          <a:p>
            <a:pPr lvl="2"/>
            <a:r>
              <a:rPr lang="hu-HU" dirty="0" smtClean="0"/>
              <a:t>Ha a képkivágás nem lenne megfelelő (pl. balra vagy jobbra szeretnéd eltolni a képet), azon a képre jobb egérgombbal kattintva, majd a Kép formázása &gt; Körülvágás menüpont alatt az X tengely ill. az Y tengely eltolása mezőket változtatva tudsz változtatni</a:t>
            </a:r>
            <a:endParaRPr lang="hu-HU" dirty="0"/>
          </a:p>
        </p:txBody>
      </p:sp>
      <p:sp>
        <p:nvSpPr>
          <p:cNvPr id="7" name="Kép helye 5"/>
          <p:cNvSpPr>
            <a:spLocks noGrp="1"/>
          </p:cNvSpPr>
          <p:nvPr>
            <p:ph type="pic" sz="quarter" idx="14" hasCustomPrompt="1"/>
          </p:nvPr>
        </p:nvSpPr>
        <p:spPr>
          <a:xfrm>
            <a:off x="4690800" y="1285200"/>
            <a:ext cx="4176000" cy="2008800"/>
          </a:xfrm>
          <a:prstGeom prst="rect">
            <a:avLst/>
          </a:prstGeom>
          <a:solidFill>
            <a:srgbClr val="0F7BA2">
              <a:alpha val="10000"/>
            </a:srgbClr>
          </a:solidFill>
          <a:ln w="228600">
            <a:solidFill>
              <a:schemeClr val="bg1"/>
            </a:solidFill>
          </a:ln>
        </p:spPr>
        <p:txBody>
          <a:bodyPr lIns="36000" tIns="36000" rIns="0" bIns="36000"/>
          <a:lstStyle>
            <a:lvl1pPr marL="342900" indent="-342900">
              <a:buAutoNum type="arabicPeriod"/>
              <a:defRPr baseline="0"/>
            </a:lvl1pPr>
            <a:lvl3pPr marL="182563" indent="-182563">
              <a:buFont typeface="+mj-lt"/>
              <a:buAutoNum type="arabicPeriod"/>
              <a:defRPr sz="1000" baseline="0"/>
            </a:lvl3pPr>
          </a:lstStyle>
          <a:p>
            <a:pPr lvl="2"/>
            <a:r>
              <a:rPr lang="hu-HU" dirty="0" smtClean="0"/>
              <a:t>Kép beszúrásához kattints ide!</a:t>
            </a:r>
          </a:p>
          <a:p>
            <a:pPr lvl="2"/>
            <a:r>
              <a:rPr lang="hu-HU" dirty="0" smtClean="0"/>
              <a:t>Keresd meg a beilleszteni kívánt fotót ott, ahova lementetted (ehhez előbb le kell menteni, nem elég vágólapra kitenni), vagy a 07_TUDASBAZIS\02_ILLUSZTRACIOK\</a:t>
            </a:r>
            <a:r>
              <a:rPr lang="hu-HU" dirty="0" err="1" smtClean="0"/>
              <a:t>Kepkonyvtar</a:t>
            </a:r>
            <a:r>
              <a:rPr lang="hu-HU" dirty="0" smtClean="0"/>
              <a:t> mappa alatt</a:t>
            </a:r>
          </a:p>
          <a:p>
            <a:pPr lvl="2"/>
            <a:r>
              <a:rPr lang="hu-HU" dirty="0" smtClean="0"/>
              <a:t>A kép így automatikusan erre a méretre lesz igazítva</a:t>
            </a:r>
          </a:p>
          <a:p>
            <a:pPr lvl="2"/>
            <a:r>
              <a:rPr lang="hu-HU" dirty="0" smtClean="0"/>
              <a:t>A kép pozícióján ne változtass!</a:t>
            </a:r>
          </a:p>
          <a:p>
            <a:pPr lvl="2"/>
            <a:r>
              <a:rPr lang="hu-HU" dirty="0" smtClean="0"/>
              <a:t>Ha a képkivágás nem lenne megfelelő (pl. balra vagy jobbra szeretnéd eltolni a képet), azon a képre jobb egérgombbal kattintva, majd a Kép formázása &gt; Körülvágás menüpont alatt az X tengely ill. az Y tengely eltolása mezőket változtatva tudsz változtatni</a:t>
            </a:r>
            <a:endParaRPr lang="hu-HU" dirty="0"/>
          </a:p>
        </p:txBody>
      </p:sp>
      <p:sp>
        <p:nvSpPr>
          <p:cNvPr id="10" name="Tartalom helye 4"/>
          <p:cNvSpPr>
            <a:spLocks noGrp="1"/>
          </p:cNvSpPr>
          <p:nvPr>
            <p:ph sz="quarter" idx="12" hasCustomPrompt="1"/>
          </p:nvPr>
        </p:nvSpPr>
        <p:spPr>
          <a:xfrm>
            <a:off x="0" y="3294000"/>
            <a:ext cx="9144000" cy="2257200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/>
            </a:lvl1pPr>
            <a:lvl5pPr marL="50800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lvl5pPr>
          </a:lstStyle>
          <a:p>
            <a:pPr lvl="0"/>
            <a:r>
              <a:rPr lang="hu-HU" dirty="0" smtClean="0"/>
              <a:t>Első szint</a:t>
            </a:r>
          </a:p>
          <a:p>
            <a:pPr lvl="1"/>
            <a:r>
              <a:rPr lang="hu-HU" dirty="0" smtClean="0"/>
              <a:t>Második szint</a:t>
            </a:r>
          </a:p>
          <a:p>
            <a:pPr lvl="2"/>
            <a:r>
              <a:rPr lang="hu-HU" dirty="0" smtClean="0"/>
              <a:t>Harmadik szint</a:t>
            </a:r>
          </a:p>
          <a:p>
            <a:pPr lvl="3"/>
            <a:r>
              <a:rPr lang="hu-HU" dirty="0" smtClean="0"/>
              <a:t>Negyedik szint</a:t>
            </a:r>
          </a:p>
          <a:p>
            <a:pPr marL="760413" marR="0" lvl="4" indent="-252413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Char char="n"/>
              <a:tabLst/>
              <a:defRPr/>
            </a:pPr>
            <a:r>
              <a:rPr lang="hu-HU" dirty="0" smtClean="0"/>
              <a:t>Ötödik szint</a:t>
            </a:r>
          </a:p>
        </p:txBody>
      </p:sp>
    </p:spTree>
    <p:extLst>
      <p:ext uri="{BB962C8B-B14F-4D97-AF65-F5344CB8AC3E}">
        <p14:creationId xmlns:p14="http://schemas.microsoft.com/office/powerpoint/2010/main" val="91803487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 GRAFIKON egymás MELLETT KÖZÖS jelmagyarázattal - ninc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85896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 dirty="0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5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4809600" y="5570539"/>
            <a:ext cx="4042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3" name="Diagram helye 4"/>
          <p:cNvSpPr>
            <a:spLocks noGrp="1"/>
          </p:cNvSpPr>
          <p:nvPr>
            <p:ph type="chart" sz="quarter" idx="24"/>
          </p:nvPr>
        </p:nvSpPr>
        <p:spPr>
          <a:xfrm>
            <a:off x="4809600" y="1283547"/>
            <a:ext cx="40572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6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573618" y="1031842"/>
            <a:ext cx="4570383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48892340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3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FOTÓ LENT &amp; 1 SZÖVEGDOBOZ F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8" name="Kép helye 5"/>
          <p:cNvSpPr>
            <a:spLocks noGrp="1"/>
          </p:cNvSpPr>
          <p:nvPr>
            <p:ph type="pic" sz="quarter" idx="14" hasCustomPrompt="1"/>
          </p:nvPr>
        </p:nvSpPr>
        <p:spPr>
          <a:xfrm>
            <a:off x="277200" y="3506400"/>
            <a:ext cx="4176000" cy="2044800"/>
          </a:xfrm>
          <a:prstGeom prst="rect">
            <a:avLst/>
          </a:prstGeom>
          <a:solidFill>
            <a:srgbClr val="0F7BA2">
              <a:alpha val="10000"/>
            </a:srgbClr>
          </a:solidFill>
          <a:ln w="228600">
            <a:solidFill>
              <a:schemeClr val="bg1"/>
            </a:solidFill>
          </a:ln>
        </p:spPr>
        <p:txBody>
          <a:bodyPr lIns="36000" tIns="36000" rIns="0" bIns="36000"/>
          <a:lstStyle>
            <a:lvl1pPr marL="342900" indent="-342900">
              <a:buAutoNum type="arabicPeriod"/>
              <a:defRPr baseline="0"/>
            </a:lvl1pPr>
            <a:lvl3pPr marL="182563" indent="-182563">
              <a:buFont typeface="+mj-lt"/>
              <a:buAutoNum type="arabicPeriod"/>
              <a:defRPr sz="1000" baseline="0"/>
            </a:lvl3pPr>
          </a:lstStyle>
          <a:p>
            <a:pPr lvl="2"/>
            <a:r>
              <a:rPr lang="hu-HU" dirty="0" smtClean="0"/>
              <a:t>Kép beszúrásához kattints ide!</a:t>
            </a:r>
          </a:p>
          <a:p>
            <a:pPr lvl="2"/>
            <a:r>
              <a:rPr lang="hu-HU" dirty="0" smtClean="0"/>
              <a:t>Keresd meg a beilleszteni kívánt fotót ott, ahova lementetted (ehhez előbb le kell menteni, nem elég vágólapra kitenni), vagy a 07_TUDASBAZIS\02_ILLUSZTRACIOK\</a:t>
            </a:r>
            <a:r>
              <a:rPr lang="hu-HU" dirty="0" err="1" smtClean="0"/>
              <a:t>Kepkonyvtar</a:t>
            </a:r>
            <a:r>
              <a:rPr lang="hu-HU" dirty="0" smtClean="0"/>
              <a:t> mappa alatt</a:t>
            </a:r>
          </a:p>
          <a:p>
            <a:pPr lvl="2"/>
            <a:r>
              <a:rPr lang="hu-HU" dirty="0" smtClean="0"/>
              <a:t>A kép így automatikusan erre a méretre lesz igazítva</a:t>
            </a:r>
          </a:p>
          <a:p>
            <a:pPr lvl="2"/>
            <a:r>
              <a:rPr lang="hu-HU" dirty="0" smtClean="0"/>
              <a:t>A kép pozícióján ne változtass!</a:t>
            </a:r>
          </a:p>
          <a:p>
            <a:pPr lvl="2"/>
            <a:r>
              <a:rPr lang="hu-HU" dirty="0" smtClean="0"/>
              <a:t>Ha a képkivágás nem lenne megfelelő (pl. balra vagy jobbra szeretnéd eltolni a képet), azon a képre jobb egérgombbal kattintva, majd a Kép formázása &gt; Körülvágás menüpont alatt az X tengely ill. az Y tengely eltolása mezőket változtatva tudsz változtatni</a:t>
            </a:r>
            <a:endParaRPr lang="hu-HU" dirty="0"/>
          </a:p>
        </p:txBody>
      </p:sp>
      <p:sp>
        <p:nvSpPr>
          <p:cNvPr id="12" name="Kép helye 5"/>
          <p:cNvSpPr>
            <a:spLocks noGrp="1"/>
          </p:cNvSpPr>
          <p:nvPr>
            <p:ph type="pic" sz="quarter" idx="13" hasCustomPrompt="1"/>
          </p:nvPr>
        </p:nvSpPr>
        <p:spPr>
          <a:xfrm>
            <a:off x="4690800" y="3506400"/>
            <a:ext cx="4176000" cy="2044800"/>
          </a:xfrm>
          <a:prstGeom prst="rect">
            <a:avLst/>
          </a:prstGeom>
          <a:solidFill>
            <a:srgbClr val="0F7BA2">
              <a:alpha val="10000"/>
            </a:srgbClr>
          </a:solidFill>
          <a:ln w="228600">
            <a:solidFill>
              <a:schemeClr val="bg1"/>
            </a:solidFill>
          </a:ln>
        </p:spPr>
        <p:txBody>
          <a:bodyPr lIns="36000" tIns="36000" rIns="0" bIns="36000"/>
          <a:lstStyle>
            <a:lvl1pPr marL="342900" indent="-342900">
              <a:buAutoNum type="arabicPeriod"/>
              <a:defRPr baseline="0"/>
            </a:lvl1pPr>
            <a:lvl3pPr marL="182563" indent="-182563">
              <a:buFont typeface="+mj-lt"/>
              <a:buAutoNum type="arabicPeriod"/>
              <a:defRPr sz="1000" baseline="0"/>
            </a:lvl3pPr>
          </a:lstStyle>
          <a:p>
            <a:pPr lvl="2"/>
            <a:r>
              <a:rPr lang="hu-HU" dirty="0" smtClean="0"/>
              <a:t>Kép beszúrásához kattints ide!</a:t>
            </a:r>
          </a:p>
          <a:p>
            <a:pPr lvl="2"/>
            <a:r>
              <a:rPr lang="hu-HU" dirty="0" smtClean="0"/>
              <a:t>Keresd meg a beilleszteni kívánt fotót ott, ahova lementetted (ehhez előbb le kell menteni, nem elég vágólapra kitenni), vagy a 07_TUDASBAZIS\02_ILLUSZTRACIOK\</a:t>
            </a:r>
            <a:r>
              <a:rPr lang="hu-HU" dirty="0" err="1" smtClean="0"/>
              <a:t>Kepkonyvtar</a:t>
            </a:r>
            <a:r>
              <a:rPr lang="hu-HU" dirty="0" smtClean="0"/>
              <a:t> mappa alatt</a:t>
            </a:r>
          </a:p>
          <a:p>
            <a:pPr lvl="2"/>
            <a:r>
              <a:rPr lang="hu-HU" dirty="0" smtClean="0"/>
              <a:t>A kép így automatikusan erre a méretre lesz igazítva</a:t>
            </a:r>
          </a:p>
          <a:p>
            <a:pPr lvl="2"/>
            <a:r>
              <a:rPr lang="hu-HU" dirty="0" smtClean="0"/>
              <a:t>A kép pozícióján ne változtass!</a:t>
            </a:r>
          </a:p>
          <a:p>
            <a:pPr lvl="2"/>
            <a:r>
              <a:rPr lang="hu-HU" dirty="0" smtClean="0"/>
              <a:t>Ha a képkivágás nem lenne megfelelő (pl. balra vagy jobbra szeretnéd eltolni a képet), azon a képre jobb egérgombbal kattintva, majd a Kép formázása &gt; Körülvágás menüpont alatt az X tengely ill. az Y tengely eltolása mezőket változtatva tudsz változtatni</a:t>
            </a:r>
            <a:endParaRPr lang="hu-HU" dirty="0"/>
          </a:p>
        </p:txBody>
      </p:sp>
      <p:sp>
        <p:nvSpPr>
          <p:cNvPr id="9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2"/>
            <a:ext cx="9144000" cy="2511463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 baseline="0"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296927117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3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FOTÓ BALRA &amp; 1 SZÖVEGDOBOZ JOBBR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3" name="Content Placeholder 6"/>
          <p:cNvSpPr>
            <a:spLocks noGrp="1"/>
          </p:cNvSpPr>
          <p:nvPr>
            <p:ph sz="quarter" idx="12" hasCustomPrompt="1"/>
          </p:nvPr>
        </p:nvSpPr>
        <p:spPr>
          <a:xfrm>
            <a:off x="4573617" y="1031840"/>
            <a:ext cx="4572000" cy="45180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4" name="Kép helye 5"/>
          <p:cNvSpPr>
            <a:spLocks noGrp="1"/>
          </p:cNvSpPr>
          <p:nvPr>
            <p:ph type="pic" sz="quarter" idx="13" hasCustomPrompt="1"/>
          </p:nvPr>
        </p:nvSpPr>
        <p:spPr>
          <a:xfrm>
            <a:off x="277200" y="1285200"/>
            <a:ext cx="4176000" cy="2008800"/>
          </a:xfrm>
          <a:prstGeom prst="rect">
            <a:avLst/>
          </a:prstGeom>
          <a:solidFill>
            <a:srgbClr val="0F7BA2">
              <a:alpha val="10000"/>
            </a:srgbClr>
          </a:solidFill>
          <a:ln w="228600">
            <a:noFill/>
          </a:ln>
        </p:spPr>
        <p:txBody>
          <a:bodyPr lIns="36000" tIns="36000" rIns="0" bIns="36000"/>
          <a:lstStyle>
            <a:lvl1pPr marL="342900" indent="-342900">
              <a:buAutoNum type="arabicPeriod"/>
              <a:defRPr baseline="0"/>
            </a:lvl1pPr>
            <a:lvl3pPr marL="182563" indent="-182563">
              <a:buFont typeface="+mj-lt"/>
              <a:buAutoNum type="arabicPeriod"/>
              <a:defRPr sz="1000" baseline="0"/>
            </a:lvl3pPr>
          </a:lstStyle>
          <a:p>
            <a:pPr lvl="2"/>
            <a:r>
              <a:rPr lang="hu-HU" dirty="0" smtClean="0"/>
              <a:t>Kép beszúrásához kattints ide!</a:t>
            </a:r>
          </a:p>
          <a:p>
            <a:pPr lvl="2"/>
            <a:r>
              <a:rPr lang="hu-HU" dirty="0" smtClean="0"/>
              <a:t>Keresd meg a beilleszteni kívánt fotót ott, ahova lementetted (ehhez előbb le kell menteni, nem elég vágólapra kitenni), vagy a 07_TUDASBAZIS\02_ILLUSZTRACIOK\</a:t>
            </a:r>
            <a:r>
              <a:rPr lang="hu-HU" dirty="0" err="1" smtClean="0"/>
              <a:t>Kepkonyvtar</a:t>
            </a:r>
            <a:r>
              <a:rPr lang="hu-HU" dirty="0" smtClean="0"/>
              <a:t> mappa alatt</a:t>
            </a:r>
          </a:p>
          <a:p>
            <a:pPr lvl="2"/>
            <a:r>
              <a:rPr lang="hu-HU" dirty="0" smtClean="0"/>
              <a:t>A kép így automatikusan erre a méretre lesz igazítva</a:t>
            </a:r>
          </a:p>
          <a:p>
            <a:pPr lvl="2"/>
            <a:r>
              <a:rPr lang="hu-HU" dirty="0" smtClean="0"/>
              <a:t>A kép pozícióján ne változtass!</a:t>
            </a:r>
          </a:p>
          <a:p>
            <a:pPr lvl="2"/>
            <a:r>
              <a:rPr lang="hu-HU" dirty="0" smtClean="0"/>
              <a:t>Ha a képkivágás nem lenne megfelelő (pl. balra vagy jobbra szeretnéd eltolni a képet), azon a képre jobb egérgombbal kattintva, majd a Kép formázása &gt; Körülvágás menüpont alatt az X tengely ill. az Y tengely eltolása mezőket változtatva tudsz változtatni</a:t>
            </a:r>
            <a:endParaRPr lang="hu-HU" dirty="0"/>
          </a:p>
        </p:txBody>
      </p:sp>
      <p:sp>
        <p:nvSpPr>
          <p:cNvPr id="15" name="Kép helye 5"/>
          <p:cNvSpPr>
            <a:spLocks noGrp="1"/>
          </p:cNvSpPr>
          <p:nvPr>
            <p:ph type="pic" sz="quarter" idx="14" hasCustomPrompt="1"/>
          </p:nvPr>
        </p:nvSpPr>
        <p:spPr>
          <a:xfrm>
            <a:off x="277200" y="3506400"/>
            <a:ext cx="4176000" cy="2044800"/>
          </a:xfrm>
          <a:prstGeom prst="rect">
            <a:avLst/>
          </a:prstGeom>
          <a:solidFill>
            <a:srgbClr val="0F7BA2">
              <a:alpha val="10000"/>
            </a:srgbClr>
          </a:solidFill>
          <a:ln w="228600">
            <a:noFill/>
          </a:ln>
        </p:spPr>
        <p:txBody>
          <a:bodyPr lIns="36000" tIns="36000" rIns="0" bIns="36000"/>
          <a:lstStyle>
            <a:lvl1pPr marL="342900" indent="-342900">
              <a:buAutoNum type="arabicPeriod"/>
              <a:defRPr baseline="0"/>
            </a:lvl1pPr>
            <a:lvl3pPr marL="182563" indent="-182563">
              <a:buFont typeface="+mj-lt"/>
              <a:buAutoNum type="arabicPeriod"/>
              <a:defRPr sz="1000" baseline="0"/>
            </a:lvl3pPr>
          </a:lstStyle>
          <a:p>
            <a:pPr lvl="2"/>
            <a:r>
              <a:rPr lang="hu-HU" dirty="0" smtClean="0"/>
              <a:t>Kép beszúrásához kattints ide!</a:t>
            </a:r>
          </a:p>
          <a:p>
            <a:pPr lvl="2"/>
            <a:r>
              <a:rPr lang="hu-HU" dirty="0" smtClean="0"/>
              <a:t>Keresd meg a beilleszteni kívánt fotót ott, ahova lementetted (ehhez előbb le kell menteni, nem elég vágólapra kitenni), vagy a 07_TUDASBAZIS\02_ILLUSZTRACIOK\</a:t>
            </a:r>
            <a:r>
              <a:rPr lang="hu-HU" dirty="0" err="1" smtClean="0"/>
              <a:t>Kepkonyvtar</a:t>
            </a:r>
            <a:r>
              <a:rPr lang="hu-HU" dirty="0" smtClean="0"/>
              <a:t> mappa alatt</a:t>
            </a:r>
          </a:p>
          <a:p>
            <a:pPr lvl="2"/>
            <a:r>
              <a:rPr lang="hu-HU" dirty="0" smtClean="0"/>
              <a:t>A kép így automatikusan erre a méretre lesz igazítva</a:t>
            </a:r>
          </a:p>
          <a:p>
            <a:pPr lvl="2"/>
            <a:r>
              <a:rPr lang="hu-HU" dirty="0" smtClean="0"/>
              <a:t>A kép pozícióján ne változtass!</a:t>
            </a:r>
          </a:p>
          <a:p>
            <a:pPr lvl="2"/>
            <a:r>
              <a:rPr lang="hu-HU" dirty="0" smtClean="0"/>
              <a:t>Ha a képkivágás nem lenne megfelelő (pl. balra vagy jobbra szeretnéd eltolni a képet), azon a képre jobb egérgombbal kattintva, majd a Kép formázása &gt; Körülvágás menüpont alatt az X tengely ill. az Y tengely eltolása mezőket változtatva tudsz változtatni</a:t>
            </a:r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62177071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3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FOTÓ JOBBRA &amp; 1 SZÖVEGDOBOZ BALR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0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4572000" cy="45180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1" name="Kép helye 5"/>
          <p:cNvSpPr>
            <a:spLocks noGrp="1"/>
          </p:cNvSpPr>
          <p:nvPr>
            <p:ph type="pic" sz="quarter" idx="14" hasCustomPrompt="1"/>
          </p:nvPr>
        </p:nvSpPr>
        <p:spPr>
          <a:xfrm>
            <a:off x="4690800" y="1285200"/>
            <a:ext cx="4176000" cy="2008800"/>
          </a:xfrm>
          <a:prstGeom prst="rect">
            <a:avLst/>
          </a:prstGeom>
          <a:solidFill>
            <a:srgbClr val="0F7BA2">
              <a:alpha val="10000"/>
            </a:srgbClr>
          </a:solidFill>
          <a:ln w="228600">
            <a:noFill/>
          </a:ln>
        </p:spPr>
        <p:txBody>
          <a:bodyPr lIns="36000" tIns="36000" rIns="0" bIns="36000"/>
          <a:lstStyle>
            <a:lvl1pPr marL="342900" indent="-342900">
              <a:buAutoNum type="arabicPeriod"/>
              <a:defRPr baseline="0"/>
            </a:lvl1pPr>
            <a:lvl3pPr marL="182563" indent="-182563">
              <a:buFont typeface="+mj-lt"/>
              <a:buAutoNum type="arabicPeriod"/>
              <a:defRPr sz="1000" baseline="0"/>
            </a:lvl3pPr>
          </a:lstStyle>
          <a:p>
            <a:pPr lvl="2"/>
            <a:r>
              <a:rPr lang="hu-HU" dirty="0" smtClean="0"/>
              <a:t>Kép beszúrásához kattints ide!</a:t>
            </a:r>
          </a:p>
          <a:p>
            <a:pPr lvl="2"/>
            <a:r>
              <a:rPr lang="hu-HU" dirty="0" smtClean="0"/>
              <a:t>Keresd meg a beilleszteni kívánt fotót ott, ahova lementetted (ehhez előbb le kell menteni, nem elég vágólapra kitenni), vagy a 07_TUDASBAZIS\02_ILLUSZTRACIOK\</a:t>
            </a:r>
            <a:r>
              <a:rPr lang="hu-HU" dirty="0" err="1" smtClean="0"/>
              <a:t>Kepkonyvtar</a:t>
            </a:r>
            <a:r>
              <a:rPr lang="hu-HU" dirty="0" smtClean="0"/>
              <a:t> mappa alatt</a:t>
            </a:r>
          </a:p>
          <a:p>
            <a:pPr lvl="2"/>
            <a:r>
              <a:rPr lang="hu-HU" dirty="0" smtClean="0"/>
              <a:t>A kép így automatikusan erre a méretre lesz igazítva</a:t>
            </a:r>
          </a:p>
          <a:p>
            <a:pPr lvl="2"/>
            <a:r>
              <a:rPr lang="hu-HU" dirty="0" smtClean="0"/>
              <a:t>A kép pozícióján ne változtass!</a:t>
            </a:r>
          </a:p>
          <a:p>
            <a:pPr lvl="2"/>
            <a:r>
              <a:rPr lang="hu-HU" dirty="0" smtClean="0"/>
              <a:t>Ha a képkivágás nem lenne megfelelő (pl. balra vagy jobbra szeretnéd eltolni a képet), azon a képre jobb egérgombbal kattintva, majd a Kép formázása &gt; Körülvágás menüpont alatt az X tengely ill. az Y tengely eltolása mezőket változtatva tudsz változtatni</a:t>
            </a:r>
            <a:endParaRPr lang="hu-HU" dirty="0"/>
          </a:p>
        </p:txBody>
      </p:sp>
      <p:sp>
        <p:nvSpPr>
          <p:cNvPr id="12" name="Kép helye 5"/>
          <p:cNvSpPr>
            <a:spLocks noGrp="1"/>
          </p:cNvSpPr>
          <p:nvPr>
            <p:ph type="pic" sz="quarter" idx="13" hasCustomPrompt="1"/>
          </p:nvPr>
        </p:nvSpPr>
        <p:spPr>
          <a:xfrm>
            <a:off x="4690800" y="3506400"/>
            <a:ext cx="4176000" cy="2044800"/>
          </a:xfrm>
          <a:prstGeom prst="rect">
            <a:avLst/>
          </a:prstGeom>
          <a:solidFill>
            <a:srgbClr val="0F7BA2">
              <a:alpha val="10000"/>
            </a:srgbClr>
          </a:solidFill>
          <a:ln w="228600">
            <a:noFill/>
          </a:ln>
        </p:spPr>
        <p:txBody>
          <a:bodyPr lIns="36000" tIns="36000" rIns="0" bIns="36000"/>
          <a:lstStyle>
            <a:lvl1pPr marL="342900" indent="-342900">
              <a:buAutoNum type="arabicPeriod"/>
              <a:defRPr baseline="0"/>
            </a:lvl1pPr>
            <a:lvl3pPr marL="182563" indent="-182563">
              <a:buFont typeface="+mj-lt"/>
              <a:buAutoNum type="arabicPeriod"/>
              <a:defRPr sz="1000" baseline="0"/>
            </a:lvl3pPr>
          </a:lstStyle>
          <a:p>
            <a:pPr lvl="2"/>
            <a:r>
              <a:rPr lang="hu-HU" dirty="0" smtClean="0"/>
              <a:t>Kép beszúrásához kattints ide!</a:t>
            </a:r>
          </a:p>
          <a:p>
            <a:pPr lvl="2"/>
            <a:r>
              <a:rPr lang="hu-HU" dirty="0" smtClean="0"/>
              <a:t>Keresd meg a beilleszteni kívánt fotót ott, ahova lementetted (ehhez előbb le kell menteni, nem elég vágólapra kitenni), vagy a 07_TUDASBAZIS\02_ILLUSZTRACIOK\</a:t>
            </a:r>
            <a:r>
              <a:rPr lang="hu-HU" dirty="0" err="1" smtClean="0"/>
              <a:t>Kepkonyvtar</a:t>
            </a:r>
            <a:r>
              <a:rPr lang="hu-HU" dirty="0" smtClean="0"/>
              <a:t> mappa alatt</a:t>
            </a:r>
          </a:p>
          <a:p>
            <a:pPr lvl="2"/>
            <a:r>
              <a:rPr lang="hu-HU" dirty="0" smtClean="0"/>
              <a:t>A kép így automatikusan erre a méretre lesz igazítva</a:t>
            </a:r>
          </a:p>
          <a:p>
            <a:pPr lvl="2"/>
            <a:r>
              <a:rPr lang="hu-HU" dirty="0" smtClean="0"/>
              <a:t>A kép pozícióján ne változtass!</a:t>
            </a:r>
          </a:p>
          <a:p>
            <a:pPr lvl="2"/>
            <a:r>
              <a:rPr lang="hu-HU" dirty="0" smtClean="0"/>
              <a:t>Ha a képkivágás nem lenne megfelelő (pl. balra vagy jobbra szeretnéd eltolni a képet), azon a képre jobb egérgombbal kattintva, majd a Kép formázása &gt; Körülvágás menüpont alatt az X tengely ill. az Y tengely eltolása mezőket változtatva tudsz változtatni</a:t>
            </a:r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227944242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3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8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noFill/>
          <a:ln w="177800">
            <a:solidFill>
              <a:srgbClr val="0F7BA2"/>
            </a:solidFill>
          </a:ln>
        </p:spPr>
        <p:txBody>
          <a:bodyPr vert="horz" lIns="252000" tIns="0" rIns="277200" bIns="0" rtlCol="0" anchor="ctr" anchorCtr="0">
            <a:noAutofit/>
          </a:bodyPr>
          <a:lstStyle>
            <a:lvl1pPr>
              <a:defRPr lang="en-AU" sz="4800" b="1" baseline="0" dirty="0"/>
            </a:lvl1pPr>
          </a:lstStyle>
          <a:p>
            <a:pPr lvl="0"/>
            <a:r>
              <a:rPr lang="hu-HU" smtClean="0"/>
              <a:t>4OSZTATÚ FOTÓS OLDALAK –</a:t>
            </a:r>
            <a:br>
              <a:rPr lang="hu-HU" smtClean="0"/>
            </a:br>
            <a:r>
              <a:rPr lang="hu-HU" smtClean="0"/>
              <a:t>2 KÉP + 2 SZÖVEGBOX</a:t>
            </a:r>
            <a:endParaRPr lang="en-AU" dirty="0"/>
          </a:p>
        </p:txBody>
      </p:sp>
      <p:pic>
        <p:nvPicPr>
          <p:cNvPr id="3" name="Kép 2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5400000">
            <a:off x="1655856" y="2646457"/>
            <a:ext cx="1807975" cy="454818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6366130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3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FOTÓ FENT vízszintesen fekvő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4" name="Tartalom helye 4"/>
          <p:cNvSpPr>
            <a:spLocks noGrp="1"/>
          </p:cNvSpPr>
          <p:nvPr>
            <p:ph sz="quarter" idx="15" hasCustomPrompt="1"/>
          </p:nvPr>
        </p:nvSpPr>
        <p:spPr>
          <a:xfrm>
            <a:off x="0" y="3294000"/>
            <a:ext cx="4572000" cy="2257200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/>
            </a:lvl1pPr>
            <a:lvl5pPr marL="50800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lvl5pPr>
          </a:lstStyle>
          <a:p>
            <a:pPr lvl="0"/>
            <a:r>
              <a:rPr lang="hu-HU" dirty="0" smtClean="0"/>
              <a:t>Első szint</a:t>
            </a:r>
          </a:p>
          <a:p>
            <a:pPr lvl="1"/>
            <a:r>
              <a:rPr lang="hu-HU" dirty="0" smtClean="0"/>
              <a:t>Második szint</a:t>
            </a:r>
          </a:p>
          <a:p>
            <a:pPr lvl="2"/>
            <a:r>
              <a:rPr lang="hu-HU" dirty="0" smtClean="0"/>
              <a:t>Harmadik szint</a:t>
            </a:r>
          </a:p>
          <a:p>
            <a:pPr lvl="3"/>
            <a:r>
              <a:rPr lang="hu-HU" dirty="0" smtClean="0"/>
              <a:t>Negyedik szint</a:t>
            </a:r>
          </a:p>
          <a:p>
            <a:pPr marL="760413" marR="0" lvl="4" indent="-252413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Char char="n"/>
              <a:tabLst/>
              <a:defRPr/>
            </a:pPr>
            <a:r>
              <a:rPr lang="hu-HU" dirty="0" smtClean="0"/>
              <a:t>Ötödik szint</a:t>
            </a:r>
          </a:p>
        </p:txBody>
      </p:sp>
      <p:sp>
        <p:nvSpPr>
          <p:cNvPr id="15" name="Content Placeholder 6"/>
          <p:cNvSpPr>
            <a:spLocks noGrp="1"/>
          </p:cNvSpPr>
          <p:nvPr>
            <p:ph sz="quarter" idx="16" hasCustomPrompt="1"/>
          </p:nvPr>
        </p:nvSpPr>
        <p:spPr>
          <a:xfrm>
            <a:off x="4572000" y="3294000"/>
            <a:ext cx="4572000" cy="22572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6" name="Kép helye 5"/>
          <p:cNvSpPr>
            <a:spLocks noGrp="1"/>
          </p:cNvSpPr>
          <p:nvPr>
            <p:ph type="pic" sz="quarter" idx="13" hasCustomPrompt="1"/>
          </p:nvPr>
        </p:nvSpPr>
        <p:spPr>
          <a:xfrm>
            <a:off x="277200" y="1285200"/>
            <a:ext cx="4017600" cy="2008800"/>
          </a:xfrm>
          <a:prstGeom prst="rect">
            <a:avLst/>
          </a:prstGeom>
          <a:solidFill>
            <a:srgbClr val="0F7BA2">
              <a:alpha val="10000"/>
            </a:srgbClr>
          </a:solidFill>
          <a:ln w="228600">
            <a:noFill/>
          </a:ln>
        </p:spPr>
        <p:txBody>
          <a:bodyPr lIns="36000" tIns="36000" rIns="36000" bIns="36000"/>
          <a:lstStyle>
            <a:lvl1pPr marL="342900" indent="-342900">
              <a:buAutoNum type="arabicPeriod"/>
              <a:defRPr baseline="0"/>
            </a:lvl1pPr>
            <a:lvl3pPr marL="182563" indent="-182563">
              <a:buFont typeface="+mj-lt"/>
              <a:buAutoNum type="arabicPeriod"/>
              <a:defRPr sz="900" baseline="0"/>
            </a:lvl3pPr>
          </a:lstStyle>
          <a:p>
            <a:pPr lvl="2"/>
            <a:r>
              <a:rPr lang="hu-HU" dirty="0" smtClean="0"/>
              <a:t>Kép beszúrásához kattints ide!</a:t>
            </a:r>
          </a:p>
          <a:p>
            <a:pPr lvl="2"/>
            <a:r>
              <a:rPr lang="hu-HU" dirty="0" smtClean="0"/>
              <a:t>Keresd meg a beilleszteni kívánt fotót ott, ahova lementetted (ehhez előbb le kell menteni, nem elég vágólapra kitenni), vagy a 07_TUDASBAZIS\02_ILLUSZTRACIOK\</a:t>
            </a:r>
            <a:r>
              <a:rPr lang="hu-HU" dirty="0" err="1" smtClean="0"/>
              <a:t>Kepkonyvtar</a:t>
            </a:r>
            <a:r>
              <a:rPr lang="hu-HU" dirty="0" smtClean="0"/>
              <a:t> mappa alatt</a:t>
            </a:r>
          </a:p>
          <a:p>
            <a:pPr lvl="2"/>
            <a:r>
              <a:rPr lang="hu-HU" dirty="0" smtClean="0"/>
              <a:t>A kép így automatikusan erre a méretre lesz igazítva</a:t>
            </a:r>
          </a:p>
          <a:p>
            <a:pPr lvl="2"/>
            <a:r>
              <a:rPr lang="hu-HU" dirty="0" smtClean="0"/>
              <a:t>A kép pozícióján ne változtass!</a:t>
            </a:r>
          </a:p>
          <a:p>
            <a:pPr lvl="2"/>
            <a:r>
              <a:rPr lang="hu-HU" dirty="0" smtClean="0"/>
              <a:t>Ha a képkivágás nem lenne megfelelő (pl. balra vagy jobbra szeretnéd eltolni a képet), azon a képre jobb egérgombbal kattintva, majd a Kép formázása &gt; Körülvágás menüpont alatt az X tengely ill. az Y tengely eltolása mezőket változtatva tudsz változtatni</a:t>
            </a:r>
            <a:endParaRPr lang="hu-HU" dirty="0"/>
          </a:p>
        </p:txBody>
      </p:sp>
      <p:sp>
        <p:nvSpPr>
          <p:cNvPr id="17" name="Kép helye 5"/>
          <p:cNvSpPr>
            <a:spLocks noGrp="1"/>
          </p:cNvSpPr>
          <p:nvPr>
            <p:ph type="pic" sz="quarter" idx="14" hasCustomPrompt="1"/>
          </p:nvPr>
        </p:nvSpPr>
        <p:spPr>
          <a:xfrm>
            <a:off x="4809600" y="1285200"/>
            <a:ext cx="4057200" cy="2008800"/>
          </a:xfrm>
          <a:prstGeom prst="rect">
            <a:avLst/>
          </a:prstGeom>
          <a:solidFill>
            <a:srgbClr val="0F7BA2">
              <a:alpha val="10000"/>
            </a:srgbClr>
          </a:solidFill>
          <a:ln w="228600">
            <a:noFill/>
          </a:ln>
        </p:spPr>
        <p:txBody>
          <a:bodyPr lIns="36000" tIns="36000" rIns="0" bIns="36000"/>
          <a:lstStyle>
            <a:lvl1pPr marL="342900" indent="-342900">
              <a:buAutoNum type="arabicPeriod"/>
              <a:defRPr baseline="0"/>
            </a:lvl1pPr>
            <a:lvl3pPr marL="182563" indent="-182563">
              <a:buFont typeface="+mj-lt"/>
              <a:buAutoNum type="arabicPeriod"/>
              <a:defRPr sz="900" baseline="0"/>
            </a:lvl3pPr>
          </a:lstStyle>
          <a:p>
            <a:pPr lvl="2"/>
            <a:r>
              <a:rPr lang="hu-HU" dirty="0" smtClean="0"/>
              <a:t>Kép beszúrásához kattints ide!</a:t>
            </a:r>
          </a:p>
          <a:p>
            <a:pPr lvl="2"/>
            <a:r>
              <a:rPr lang="hu-HU" dirty="0" smtClean="0"/>
              <a:t>Keresd meg a beilleszteni kívánt fotót ott, ahova lementetted (ehhez előbb le kell menteni, nem elég vágólapra kitenni), vagy a 07_TUDASBAZIS\02_ILLUSZTRACIOK\</a:t>
            </a:r>
            <a:r>
              <a:rPr lang="hu-HU" dirty="0" err="1" smtClean="0"/>
              <a:t>Kepkonyvtar</a:t>
            </a:r>
            <a:r>
              <a:rPr lang="hu-HU" dirty="0" smtClean="0"/>
              <a:t> mappa alatt</a:t>
            </a:r>
          </a:p>
          <a:p>
            <a:pPr lvl="2"/>
            <a:r>
              <a:rPr lang="hu-HU" dirty="0" smtClean="0"/>
              <a:t>A kép így automatikusan erre a méretre lesz igazítva</a:t>
            </a:r>
          </a:p>
          <a:p>
            <a:pPr lvl="2"/>
            <a:r>
              <a:rPr lang="hu-HU" dirty="0" smtClean="0"/>
              <a:t>A kép pozícióján ne változtass!</a:t>
            </a:r>
          </a:p>
          <a:p>
            <a:pPr lvl="2"/>
            <a:r>
              <a:rPr lang="hu-HU" dirty="0" smtClean="0"/>
              <a:t>Ha a képkivágás nem lenne megfelelő (pl. balra vagy jobbra szeretnéd eltolni a képet), azon a képre jobb egérgombbal kattintva, majd a Kép formázása &gt; Körülvágás menüpont alatt az X tengely ill. az Y tengely eltolása mezőket változtatva tudsz változtatni</a:t>
            </a:r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386188117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3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FOTÓ LENT vízszintesen fekvő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9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4572000" cy="22572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0" name="Content Placeholder 6"/>
          <p:cNvSpPr>
            <a:spLocks noGrp="1"/>
          </p:cNvSpPr>
          <p:nvPr>
            <p:ph sz="quarter" idx="15" hasCustomPrompt="1"/>
          </p:nvPr>
        </p:nvSpPr>
        <p:spPr>
          <a:xfrm>
            <a:off x="4573617" y="1031840"/>
            <a:ext cx="4572000" cy="22572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1" name="Kép helye 5"/>
          <p:cNvSpPr>
            <a:spLocks noGrp="1"/>
          </p:cNvSpPr>
          <p:nvPr>
            <p:ph type="pic" sz="quarter" idx="14" hasCustomPrompt="1"/>
          </p:nvPr>
        </p:nvSpPr>
        <p:spPr>
          <a:xfrm>
            <a:off x="277200" y="3506400"/>
            <a:ext cx="4017600" cy="2044800"/>
          </a:xfrm>
          <a:prstGeom prst="rect">
            <a:avLst/>
          </a:prstGeom>
          <a:solidFill>
            <a:srgbClr val="0F7BA2">
              <a:alpha val="10000"/>
            </a:srgbClr>
          </a:solidFill>
          <a:ln w="228600">
            <a:noFill/>
          </a:ln>
        </p:spPr>
        <p:txBody>
          <a:bodyPr lIns="72000" tIns="36000" rIns="36000" bIns="36000"/>
          <a:lstStyle>
            <a:lvl1pPr marL="342900" indent="-342900">
              <a:buAutoNum type="arabicPeriod"/>
              <a:defRPr baseline="0"/>
            </a:lvl1pPr>
            <a:lvl3pPr marL="182563" indent="-182563">
              <a:buFont typeface="+mj-lt"/>
              <a:buAutoNum type="arabicPeriod"/>
              <a:defRPr sz="900" baseline="0"/>
            </a:lvl3pPr>
          </a:lstStyle>
          <a:p>
            <a:pPr lvl="2"/>
            <a:r>
              <a:rPr lang="hu-HU" dirty="0" smtClean="0"/>
              <a:t>Kép beszúrásához kattints ide!</a:t>
            </a:r>
          </a:p>
          <a:p>
            <a:pPr lvl="2"/>
            <a:r>
              <a:rPr lang="hu-HU" dirty="0" smtClean="0"/>
              <a:t>Keresd meg a beilleszteni kívánt fotót ott, ahova lementetted (ehhez előbb le kell menteni, nem elég vágólapra kitenni), vagy a 07_TUDASBAZIS\02_ILLUSZTRACIOK\</a:t>
            </a:r>
            <a:r>
              <a:rPr lang="hu-HU" dirty="0" err="1" smtClean="0"/>
              <a:t>Kepkonyvtar</a:t>
            </a:r>
            <a:r>
              <a:rPr lang="hu-HU" dirty="0" smtClean="0"/>
              <a:t> mappa alatt</a:t>
            </a:r>
          </a:p>
          <a:p>
            <a:pPr lvl="2"/>
            <a:r>
              <a:rPr lang="hu-HU" dirty="0" smtClean="0"/>
              <a:t>A kép így automatikusan erre a méretre lesz igazítva</a:t>
            </a:r>
          </a:p>
          <a:p>
            <a:pPr lvl="2"/>
            <a:r>
              <a:rPr lang="hu-HU" dirty="0" smtClean="0"/>
              <a:t>A kép pozícióján ne változtass!</a:t>
            </a:r>
          </a:p>
          <a:p>
            <a:pPr lvl="2"/>
            <a:r>
              <a:rPr lang="hu-HU" dirty="0" smtClean="0"/>
              <a:t>Ha a képkivágás nem lenne megfelelő (pl. balra vagy jobbra szeretnéd eltolni a képet), azon a képre jobb egérgombbal kattintva, majd a Kép formázása &gt; Körülvágás menüpont alatt az X tengely ill. az Y tengely eltolása mezőket változtatva tudsz változtatni</a:t>
            </a:r>
            <a:endParaRPr lang="hu-HU" dirty="0"/>
          </a:p>
        </p:txBody>
      </p:sp>
      <p:sp>
        <p:nvSpPr>
          <p:cNvPr id="15" name="Kép helye 5"/>
          <p:cNvSpPr>
            <a:spLocks noGrp="1"/>
          </p:cNvSpPr>
          <p:nvPr>
            <p:ph type="pic" sz="quarter" idx="13" hasCustomPrompt="1"/>
          </p:nvPr>
        </p:nvSpPr>
        <p:spPr>
          <a:xfrm>
            <a:off x="4809600" y="3506400"/>
            <a:ext cx="4057200" cy="2044800"/>
          </a:xfrm>
          <a:prstGeom prst="rect">
            <a:avLst/>
          </a:prstGeom>
          <a:solidFill>
            <a:srgbClr val="0F7BA2">
              <a:alpha val="10000"/>
            </a:srgbClr>
          </a:solidFill>
          <a:ln w="228600">
            <a:noFill/>
          </a:ln>
        </p:spPr>
        <p:txBody>
          <a:bodyPr lIns="72000" tIns="36000" rIns="36000" bIns="36000"/>
          <a:lstStyle>
            <a:lvl1pPr marL="342900" indent="-342900">
              <a:buAutoNum type="arabicPeriod"/>
              <a:defRPr baseline="0"/>
            </a:lvl1pPr>
            <a:lvl3pPr marL="182563" indent="-182563">
              <a:buFont typeface="+mj-lt"/>
              <a:buAutoNum type="arabicPeriod"/>
              <a:defRPr sz="900" baseline="0"/>
            </a:lvl3pPr>
          </a:lstStyle>
          <a:p>
            <a:pPr lvl="2"/>
            <a:r>
              <a:rPr lang="hu-HU" dirty="0" smtClean="0"/>
              <a:t>Kép beszúrásához kattints ide!</a:t>
            </a:r>
          </a:p>
          <a:p>
            <a:pPr lvl="2"/>
            <a:r>
              <a:rPr lang="hu-HU" dirty="0" smtClean="0"/>
              <a:t>Keresd meg a beilleszteni kívánt fotót ott, ahova lementetted (ehhez előbb le kell menteni, nem elég vágólapra kitenni), vagy a 07_TUDASBAZIS\02_ILLUSZTRACIOK\</a:t>
            </a:r>
            <a:r>
              <a:rPr lang="hu-HU" dirty="0" err="1" smtClean="0"/>
              <a:t>Kepkonyvtar</a:t>
            </a:r>
            <a:r>
              <a:rPr lang="hu-HU" dirty="0" smtClean="0"/>
              <a:t> mappa alatt</a:t>
            </a:r>
          </a:p>
          <a:p>
            <a:pPr lvl="2"/>
            <a:r>
              <a:rPr lang="hu-HU" dirty="0" smtClean="0"/>
              <a:t>A kép így automatikusan erre a méretre lesz igazítva</a:t>
            </a:r>
          </a:p>
          <a:p>
            <a:pPr lvl="2"/>
            <a:r>
              <a:rPr lang="hu-HU" dirty="0" smtClean="0"/>
              <a:t>A kép pozícióján ne változtass!</a:t>
            </a:r>
          </a:p>
          <a:p>
            <a:pPr lvl="2"/>
            <a:r>
              <a:rPr lang="hu-HU" dirty="0" smtClean="0"/>
              <a:t>Ha a képkivágás nem lenne megfelelő (pl. balra vagy jobbra szeretnéd eltolni a képet), azon a képre jobb egérgombbal kattintva, majd a Kép formázása &gt; Körülvágás menüpont alatt az X tengely ill. az Y tengely eltolása mezőket változtatva tudsz változtatni</a:t>
            </a:r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198331509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3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FOTÓ BALRA vízszintesen fekvő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4" name="Content Placeholder 6"/>
          <p:cNvSpPr>
            <a:spLocks noGrp="1"/>
          </p:cNvSpPr>
          <p:nvPr>
            <p:ph sz="quarter" idx="15" hasCustomPrompt="1"/>
          </p:nvPr>
        </p:nvSpPr>
        <p:spPr>
          <a:xfrm>
            <a:off x="4572000" y="1031840"/>
            <a:ext cx="4572000" cy="22572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5" name="Content Placeholder 6"/>
          <p:cNvSpPr>
            <a:spLocks noGrp="1"/>
          </p:cNvSpPr>
          <p:nvPr>
            <p:ph sz="quarter" idx="16" hasCustomPrompt="1"/>
          </p:nvPr>
        </p:nvSpPr>
        <p:spPr>
          <a:xfrm>
            <a:off x="4572000" y="3294000"/>
            <a:ext cx="4572000" cy="22572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6" name="Kép helye 5"/>
          <p:cNvSpPr>
            <a:spLocks noGrp="1"/>
          </p:cNvSpPr>
          <p:nvPr>
            <p:ph type="pic" sz="quarter" idx="13" hasCustomPrompt="1"/>
          </p:nvPr>
        </p:nvSpPr>
        <p:spPr>
          <a:xfrm>
            <a:off x="277200" y="1285200"/>
            <a:ext cx="4017600" cy="2008800"/>
          </a:xfrm>
          <a:prstGeom prst="rect">
            <a:avLst/>
          </a:prstGeom>
          <a:solidFill>
            <a:srgbClr val="0F7BA2">
              <a:alpha val="10000"/>
            </a:srgbClr>
          </a:solidFill>
          <a:ln w="228600">
            <a:noFill/>
          </a:ln>
        </p:spPr>
        <p:txBody>
          <a:bodyPr lIns="36000" tIns="36000" rIns="36000" bIns="36000"/>
          <a:lstStyle>
            <a:lvl1pPr marL="342900" indent="-342900">
              <a:buAutoNum type="arabicPeriod"/>
              <a:defRPr baseline="0"/>
            </a:lvl1pPr>
            <a:lvl3pPr marL="182563" indent="-182563">
              <a:buFont typeface="+mj-lt"/>
              <a:buAutoNum type="arabicPeriod"/>
              <a:defRPr sz="900" baseline="0"/>
            </a:lvl3pPr>
          </a:lstStyle>
          <a:p>
            <a:pPr lvl="2"/>
            <a:r>
              <a:rPr lang="hu-HU" dirty="0" smtClean="0"/>
              <a:t>Kép beszúrásához kattints ide!</a:t>
            </a:r>
          </a:p>
          <a:p>
            <a:pPr lvl="2"/>
            <a:r>
              <a:rPr lang="hu-HU" dirty="0" smtClean="0"/>
              <a:t>Keresd meg a beilleszteni kívánt fotót ott, ahova lementetted (ehhez előbb le kell menteni, nem elég vágólapra kitenni), vagy a 07_TUDASBAZIS\02_ILLUSZTRACIOK\</a:t>
            </a:r>
            <a:r>
              <a:rPr lang="hu-HU" dirty="0" err="1" smtClean="0"/>
              <a:t>Kepkonyvtar</a:t>
            </a:r>
            <a:r>
              <a:rPr lang="hu-HU" dirty="0" smtClean="0"/>
              <a:t> mappa alatt</a:t>
            </a:r>
          </a:p>
          <a:p>
            <a:pPr lvl="2"/>
            <a:r>
              <a:rPr lang="hu-HU" dirty="0" smtClean="0"/>
              <a:t>A kép így automatikusan erre a méretre lesz igazítva</a:t>
            </a:r>
          </a:p>
          <a:p>
            <a:pPr lvl="2"/>
            <a:r>
              <a:rPr lang="hu-HU" dirty="0" smtClean="0"/>
              <a:t>A kép pozícióján ne változtass!</a:t>
            </a:r>
          </a:p>
          <a:p>
            <a:pPr lvl="2"/>
            <a:r>
              <a:rPr lang="hu-HU" dirty="0" smtClean="0"/>
              <a:t>Ha a képkivágás nem lenne megfelelő (pl. balra vagy jobbra szeretnéd eltolni a képet), azon a képre jobb egérgombbal kattintva, majd a Kép formázása &gt; Körülvágás menüpont alatt az X tengely ill. az Y tengely eltolása mezőket változtatva tudsz változtatni</a:t>
            </a:r>
            <a:endParaRPr lang="hu-HU" dirty="0"/>
          </a:p>
        </p:txBody>
      </p:sp>
      <p:sp>
        <p:nvSpPr>
          <p:cNvPr id="17" name="Kép helye 5"/>
          <p:cNvSpPr>
            <a:spLocks noGrp="1"/>
          </p:cNvSpPr>
          <p:nvPr>
            <p:ph type="pic" sz="quarter" idx="14" hasCustomPrompt="1"/>
          </p:nvPr>
        </p:nvSpPr>
        <p:spPr>
          <a:xfrm>
            <a:off x="277200" y="3506400"/>
            <a:ext cx="4017600" cy="2044800"/>
          </a:xfrm>
          <a:prstGeom prst="rect">
            <a:avLst/>
          </a:prstGeom>
          <a:solidFill>
            <a:srgbClr val="0F7BA2">
              <a:alpha val="10000"/>
            </a:srgbClr>
          </a:solidFill>
          <a:ln w="228600">
            <a:noFill/>
          </a:ln>
        </p:spPr>
        <p:txBody>
          <a:bodyPr lIns="72000" tIns="36000" rIns="36000" bIns="36000"/>
          <a:lstStyle>
            <a:lvl1pPr marL="342900" indent="-342900">
              <a:buAutoNum type="arabicPeriod"/>
              <a:defRPr baseline="0"/>
            </a:lvl1pPr>
            <a:lvl3pPr marL="182563" indent="-182563">
              <a:buFont typeface="+mj-lt"/>
              <a:buAutoNum type="arabicPeriod"/>
              <a:defRPr sz="900" baseline="0"/>
            </a:lvl3pPr>
          </a:lstStyle>
          <a:p>
            <a:pPr lvl="2"/>
            <a:r>
              <a:rPr lang="hu-HU" dirty="0" smtClean="0"/>
              <a:t>Kép beszúrásához kattints ide!</a:t>
            </a:r>
          </a:p>
          <a:p>
            <a:pPr lvl="2"/>
            <a:r>
              <a:rPr lang="hu-HU" dirty="0" smtClean="0"/>
              <a:t>Keresd meg a beilleszteni kívánt fotót ott, ahova lementetted (ehhez előbb le kell menteni, nem elég vágólapra kitenni), vagy a 07_TUDASBAZIS\02_ILLUSZTRACIOK\</a:t>
            </a:r>
            <a:r>
              <a:rPr lang="hu-HU" dirty="0" err="1" smtClean="0"/>
              <a:t>Kepkonyvtar</a:t>
            </a:r>
            <a:r>
              <a:rPr lang="hu-HU" dirty="0" smtClean="0"/>
              <a:t> mappa alatt</a:t>
            </a:r>
          </a:p>
          <a:p>
            <a:pPr lvl="2"/>
            <a:r>
              <a:rPr lang="hu-HU" dirty="0" smtClean="0"/>
              <a:t>A kép így automatikusan erre a méretre lesz igazítva</a:t>
            </a:r>
          </a:p>
          <a:p>
            <a:pPr lvl="2"/>
            <a:r>
              <a:rPr lang="hu-HU" dirty="0" smtClean="0"/>
              <a:t>A kép pozícióján ne változtass!</a:t>
            </a:r>
          </a:p>
          <a:p>
            <a:pPr lvl="2"/>
            <a:r>
              <a:rPr lang="hu-HU" dirty="0" smtClean="0"/>
              <a:t>Ha a képkivágás nem lenne megfelelő (pl. balra vagy jobbra szeretnéd eltolni a képet), azon a képre jobb egérgombbal kattintva, majd a Kép formázása &gt; Körülvágás menüpont alatt az X tengely ill. az Y tengely eltolása mezőket változtatva tudsz változtatni</a:t>
            </a:r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404893430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3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FOTÓ JOBBRA vízszintesen fekvő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0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4572000" cy="22572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1" name="Tartalom helye 4"/>
          <p:cNvSpPr>
            <a:spLocks noGrp="1"/>
          </p:cNvSpPr>
          <p:nvPr>
            <p:ph sz="quarter" idx="15" hasCustomPrompt="1"/>
          </p:nvPr>
        </p:nvSpPr>
        <p:spPr>
          <a:xfrm>
            <a:off x="0" y="3294000"/>
            <a:ext cx="4572000" cy="2257200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/>
            </a:lvl1pPr>
            <a:lvl5pPr marL="50800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lvl5pPr>
          </a:lstStyle>
          <a:p>
            <a:pPr lvl="0"/>
            <a:r>
              <a:rPr lang="hu-HU" dirty="0" smtClean="0"/>
              <a:t>Első szint</a:t>
            </a:r>
          </a:p>
          <a:p>
            <a:pPr lvl="1"/>
            <a:r>
              <a:rPr lang="hu-HU" dirty="0" smtClean="0"/>
              <a:t>Második szint</a:t>
            </a:r>
          </a:p>
          <a:p>
            <a:pPr lvl="2"/>
            <a:r>
              <a:rPr lang="hu-HU" dirty="0" smtClean="0"/>
              <a:t>Harmadik szint</a:t>
            </a:r>
          </a:p>
          <a:p>
            <a:pPr lvl="3"/>
            <a:r>
              <a:rPr lang="hu-HU" dirty="0" smtClean="0"/>
              <a:t>Negyedik szint</a:t>
            </a:r>
          </a:p>
          <a:p>
            <a:pPr marL="760413" marR="0" lvl="4" indent="-252413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Char char="n"/>
              <a:tabLst/>
              <a:defRPr/>
            </a:pPr>
            <a:r>
              <a:rPr lang="hu-HU" dirty="0" smtClean="0"/>
              <a:t>Ötödik szint</a:t>
            </a:r>
          </a:p>
        </p:txBody>
      </p:sp>
      <p:sp>
        <p:nvSpPr>
          <p:cNvPr id="17" name="Kép helye 5"/>
          <p:cNvSpPr>
            <a:spLocks noGrp="1"/>
          </p:cNvSpPr>
          <p:nvPr>
            <p:ph type="pic" sz="quarter" idx="14" hasCustomPrompt="1"/>
          </p:nvPr>
        </p:nvSpPr>
        <p:spPr>
          <a:xfrm>
            <a:off x="4809600" y="1285200"/>
            <a:ext cx="4057200" cy="2008800"/>
          </a:xfrm>
          <a:prstGeom prst="rect">
            <a:avLst/>
          </a:prstGeom>
          <a:solidFill>
            <a:srgbClr val="0F7BA2">
              <a:alpha val="10000"/>
            </a:srgbClr>
          </a:solidFill>
          <a:ln w="228600">
            <a:noFill/>
          </a:ln>
        </p:spPr>
        <p:txBody>
          <a:bodyPr lIns="36000" tIns="36000" rIns="0" bIns="36000"/>
          <a:lstStyle>
            <a:lvl1pPr marL="342900" indent="-342900">
              <a:buAutoNum type="arabicPeriod"/>
              <a:defRPr baseline="0"/>
            </a:lvl1pPr>
            <a:lvl3pPr marL="182563" indent="-182563">
              <a:buFont typeface="+mj-lt"/>
              <a:buAutoNum type="arabicPeriod"/>
              <a:defRPr sz="900" baseline="0"/>
            </a:lvl3pPr>
          </a:lstStyle>
          <a:p>
            <a:pPr lvl="2"/>
            <a:r>
              <a:rPr lang="hu-HU" dirty="0" smtClean="0"/>
              <a:t>Kép beszúrásához kattints ide!</a:t>
            </a:r>
          </a:p>
          <a:p>
            <a:pPr lvl="2"/>
            <a:r>
              <a:rPr lang="hu-HU" dirty="0" smtClean="0"/>
              <a:t>Keresd meg a beilleszteni kívánt fotót ott, ahova lementetted (ehhez előbb le kell menteni, nem elég vágólapra kitenni), vagy a 07_TUDASBAZIS\02_ILLUSZTRACIOK\</a:t>
            </a:r>
            <a:r>
              <a:rPr lang="hu-HU" dirty="0" err="1" smtClean="0"/>
              <a:t>Kepkonyvtar</a:t>
            </a:r>
            <a:r>
              <a:rPr lang="hu-HU" dirty="0" smtClean="0"/>
              <a:t> mappa alatt</a:t>
            </a:r>
          </a:p>
          <a:p>
            <a:pPr lvl="2"/>
            <a:r>
              <a:rPr lang="hu-HU" dirty="0" smtClean="0"/>
              <a:t>A kép így automatikusan erre a méretre lesz igazítva</a:t>
            </a:r>
          </a:p>
          <a:p>
            <a:pPr lvl="2"/>
            <a:r>
              <a:rPr lang="hu-HU" dirty="0" smtClean="0"/>
              <a:t>A kép pozícióján ne változtass!</a:t>
            </a:r>
          </a:p>
          <a:p>
            <a:pPr lvl="2"/>
            <a:r>
              <a:rPr lang="hu-HU" dirty="0" smtClean="0"/>
              <a:t>Ha a képkivágás nem lenne megfelelő (pl. balra vagy jobbra szeretnéd eltolni a képet), azon a képre jobb egérgombbal kattintva, majd a Kép formázása &gt; Körülvágás menüpont alatt az X tengely ill. az Y tengely eltolása mezőket változtatva tudsz változtatni</a:t>
            </a:r>
            <a:endParaRPr lang="hu-HU" dirty="0"/>
          </a:p>
        </p:txBody>
      </p:sp>
      <p:sp>
        <p:nvSpPr>
          <p:cNvPr id="19" name="Kép helye 5"/>
          <p:cNvSpPr>
            <a:spLocks noGrp="1"/>
          </p:cNvSpPr>
          <p:nvPr>
            <p:ph type="pic" sz="quarter" idx="13" hasCustomPrompt="1"/>
          </p:nvPr>
        </p:nvSpPr>
        <p:spPr>
          <a:xfrm>
            <a:off x="4809600" y="3506400"/>
            <a:ext cx="4057200" cy="2044800"/>
          </a:xfrm>
          <a:prstGeom prst="rect">
            <a:avLst/>
          </a:prstGeom>
          <a:solidFill>
            <a:srgbClr val="0F7BA2">
              <a:alpha val="10000"/>
            </a:srgbClr>
          </a:solidFill>
          <a:ln w="228600">
            <a:noFill/>
          </a:ln>
        </p:spPr>
        <p:txBody>
          <a:bodyPr lIns="72000" tIns="36000" rIns="36000" bIns="36000"/>
          <a:lstStyle>
            <a:lvl1pPr marL="342900" indent="-342900">
              <a:buAutoNum type="arabicPeriod"/>
              <a:defRPr baseline="0"/>
            </a:lvl1pPr>
            <a:lvl3pPr marL="182563" indent="-182563">
              <a:buFont typeface="+mj-lt"/>
              <a:buAutoNum type="arabicPeriod"/>
              <a:defRPr sz="900" baseline="0"/>
            </a:lvl3pPr>
          </a:lstStyle>
          <a:p>
            <a:pPr lvl="2"/>
            <a:r>
              <a:rPr lang="hu-HU" dirty="0" smtClean="0"/>
              <a:t>Kép beszúrásához kattints ide!</a:t>
            </a:r>
          </a:p>
          <a:p>
            <a:pPr lvl="2"/>
            <a:r>
              <a:rPr lang="hu-HU" dirty="0" smtClean="0"/>
              <a:t>Keresd meg a beilleszteni kívánt fotót ott, ahova lementetted (ehhez előbb le kell menteni, nem elég vágólapra kitenni), vagy a 07_TUDASBAZIS\02_ILLUSZTRACIOK\</a:t>
            </a:r>
            <a:r>
              <a:rPr lang="hu-HU" dirty="0" err="1" smtClean="0"/>
              <a:t>Kepkonyvtar</a:t>
            </a:r>
            <a:r>
              <a:rPr lang="hu-HU" dirty="0" smtClean="0"/>
              <a:t> mappa alatt</a:t>
            </a:r>
          </a:p>
          <a:p>
            <a:pPr lvl="2"/>
            <a:r>
              <a:rPr lang="hu-HU" dirty="0" smtClean="0"/>
              <a:t>A kép így automatikusan erre a méretre lesz igazítva</a:t>
            </a:r>
          </a:p>
          <a:p>
            <a:pPr lvl="2"/>
            <a:r>
              <a:rPr lang="hu-HU" dirty="0" smtClean="0"/>
              <a:t>A kép pozícióján ne változtass!</a:t>
            </a:r>
          </a:p>
          <a:p>
            <a:pPr lvl="2"/>
            <a:r>
              <a:rPr lang="hu-HU" dirty="0" smtClean="0"/>
              <a:t>Ha a képkivágás nem lenne megfelelő (pl. balra vagy jobbra szeretnéd eltolni a képet), azon a képre jobb egérgombbal kattintva, majd a Kép formázása &gt; Körülvágás menüpont alatt az X tengely ill. az Y tengely eltolása mezőket változtatva tudsz változtatni</a:t>
            </a:r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121508932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3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9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solidFill>
            <a:srgbClr val="145D04"/>
          </a:solidFill>
        </p:spPr>
        <p:txBody>
          <a:bodyPr lIns="252000" tIns="0" anchor="ctr" anchorCtr="0"/>
          <a:lstStyle>
            <a:lvl1pPr>
              <a:defRPr sz="4800" b="1" baseline="0">
                <a:solidFill>
                  <a:schemeClr val="bg1"/>
                </a:solidFill>
              </a:defRPr>
            </a:lvl1pPr>
          </a:lstStyle>
          <a:p>
            <a:r>
              <a:rPr lang="hu-HU" smtClean="0"/>
              <a:t>TÁBLÁZATOK</a:t>
            </a:r>
            <a:endParaRPr lang="en-AU" dirty="0"/>
          </a:p>
        </p:txBody>
      </p:sp>
      <p:graphicFrame>
        <p:nvGraphicFramePr>
          <p:cNvPr id="2" name="Táblázat 1"/>
          <p:cNvGraphicFramePr>
            <a:graphicFrameLocks noGrp="1"/>
          </p:cNvGraphicFramePr>
          <p:nvPr userDrawn="1">
            <p:extLst>
              <p:ext uri="{D42A27DB-BD31-4B8C-83A1-F6EECF244321}">
                <p14:modId xmlns:p14="http://schemas.microsoft.com/office/powerpoint/2010/main" val="3873666281"/>
              </p:ext>
            </p:extLst>
          </p:nvPr>
        </p:nvGraphicFramePr>
        <p:xfrm>
          <a:off x="285750" y="4087178"/>
          <a:ext cx="4548189" cy="148336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516063"/>
                <a:gridCol w="1516063"/>
                <a:gridCol w="1516063"/>
              </a:tblGrid>
              <a:tr h="370840">
                <a:tc>
                  <a:txBody>
                    <a:bodyPr/>
                    <a:lstStyle/>
                    <a:p>
                      <a:endParaRPr lang="hu-HU"/>
                    </a:p>
                  </a:txBody>
                  <a:tcPr>
                    <a:solidFill>
                      <a:srgbClr val="145D04"/>
                    </a:solidFill>
                  </a:tcPr>
                </a:tc>
                <a:tc>
                  <a:txBody>
                    <a:bodyPr/>
                    <a:lstStyle/>
                    <a:p>
                      <a:endParaRPr lang="hu-HU"/>
                    </a:p>
                  </a:txBody>
                  <a:tcPr>
                    <a:solidFill>
                      <a:srgbClr val="145D04"/>
                    </a:solidFill>
                  </a:tcPr>
                </a:tc>
                <a:tc>
                  <a:txBody>
                    <a:bodyPr/>
                    <a:lstStyle/>
                    <a:p>
                      <a:endParaRPr lang="hu-HU"/>
                    </a:p>
                  </a:txBody>
                  <a:tcPr>
                    <a:solidFill>
                      <a:srgbClr val="145D04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hu-HU"/>
                    </a:p>
                  </a:txBody>
                  <a:tcPr>
                    <a:solidFill>
                      <a:srgbClr val="489A1E">
                        <a:alpha val="4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endParaRPr lang="hu-HU"/>
                    </a:p>
                  </a:txBody>
                  <a:tcPr>
                    <a:solidFill>
                      <a:srgbClr val="489A1E">
                        <a:alpha val="4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endParaRPr lang="hu-HU"/>
                    </a:p>
                  </a:txBody>
                  <a:tcPr>
                    <a:solidFill>
                      <a:srgbClr val="489A1E">
                        <a:alpha val="40000"/>
                      </a:srgbClr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pPr marL="0" algn="l" defTabSz="914400" rtl="0" eaLnBrk="1" latinLnBrk="0" hangingPunct="1"/>
                      <a:endParaRPr lang="hu-HU" sz="1800" kern="120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>
                    <a:solidFill>
                      <a:srgbClr val="489A1E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latinLnBrk="0" hangingPunct="1"/>
                      <a:endParaRPr lang="hu-HU" sz="1800" kern="120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>
                    <a:solidFill>
                      <a:srgbClr val="489A1E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latinLnBrk="0" hangingPunct="1"/>
                      <a:endParaRPr lang="hu-HU" sz="1800" kern="120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>
                    <a:solidFill>
                      <a:srgbClr val="489A1E">
                        <a:alpha val="20000"/>
                      </a:srgbClr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pPr marL="0" algn="l" defTabSz="914400" rtl="0" eaLnBrk="1" latinLnBrk="0" hangingPunct="1"/>
                      <a:endParaRPr lang="hu-HU" sz="1800" kern="120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>
                    <a:solidFill>
                      <a:srgbClr val="489A1E">
                        <a:alpha val="4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latinLnBrk="0" hangingPunct="1"/>
                      <a:endParaRPr lang="hu-HU" sz="1800" kern="120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>
                    <a:solidFill>
                      <a:srgbClr val="489A1E">
                        <a:alpha val="4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latinLnBrk="0" hangingPunct="1"/>
                      <a:endParaRPr lang="hu-HU" sz="1800" kern="120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>
                    <a:solidFill>
                      <a:srgbClr val="489A1E">
                        <a:alpha val="40000"/>
                      </a:srgbClr>
                    </a:solidFill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00576423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3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ÉSZOLDALAS TÁBL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6" name="Táblázat helye 5"/>
          <p:cNvSpPr>
            <a:spLocks noGrp="1"/>
          </p:cNvSpPr>
          <p:nvPr>
            <p:ph type="tbl" sz="quarter" idx="18"/>
          </p:nvPr>
        </p:nvSpPr>
        <p:spPr>
          <a:xfrm>
            <a:off x="277200" y="1285202"/>
            <a:ext cx="8589600" cy="4071600"/>
          </a:xfrm>
          <a:prstGeom prst="rect">
            <a:avLst/>
          </a:prstGeom>
          <a:solidFill>
            <a:srgbClr val="145D04">
              <a:alpha val="10000"/>
            </a:srgbClr>
          </a:solidFill>
        </p:spPr>
        <p:txBody>
          <a:bodyPr lIns="36000" tIns="36000" rIns="36000" bIns="36000" numCol="1" spcCol="0" anchor="ctr" anchorCtr="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Táblázat beszúrásához kattintson az ikonra</a:t>
            </a:r>
            <a:endParaRPr lang="hu-HU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9897890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2 GRAFIKON egymás MELLETT KÖZÖS jelmagyarázattal - ninc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85896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5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4809600" y="5570539"/>
            <a:ext cx="4042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3" name="Diagram helye 4"/>
          <p:cNvSpPr>
            <a:spLocks noGrp="1"/>
          </p:cNvSpPr>
          <p:nvPr>
            <p:ph type="chart" sz="quarter" idx="24"/>
          </p:nvPr>
        </p:nvSpPr>
        <p:spPr>
          <a:xfrm>
            <a:off x="4809600" y="1283547"/>
            <a:ext cx="40572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6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573618" y="1031842"/>
            <a:ext cx="4570383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0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12" name="Szöveg helye 4"/>
          <p:cNvSpPr>
            <a:spLocks noGrp="1"/>
          </p:cNvSpPr>
          <p:nvPr>
            <p:ph type="body" sz="quarter" idx="25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79335739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3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EGÉSZOLDALAS TÁBL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8" name="Szöveg helye 4"/>
          <p:cNvSpPr>
            <a:spLocks noGrp="1"/>
          </p:cNvSpPr>
          <p:nvPr>
            <p:ph type="body" sz="quarter" idx="20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0" name="Táblázat helye 5"/>
          <p:cNvSpPr>
            <a:spLocks noGrp="1"/>
          </p:cNvSpPr>
          <p:nvPr>
            <p:ph type="tbl" sz="quarter" idx="18"/>
          </p:nvPr>
        </p:nvSpPr>
        <p:spPr>
          <a:xfrm>
            <a:off x="277200" y="1285202"/>
            <a:ext cx="8589600" cy="4071600"/>
          </a:xfrm>
          <a:prstGeom prst="rect">
            <a:avLst/>
          </a:prstGeom>
          <a:solidFill>
            <a:srgbClr val="145D04">
              <a:alpha val="10000"/>
            </a:srgbClr>
          </a:solidFill>
        </p:spPr>
        <p:txBody>
          <a:bodyPr lIns="36000" tIns="36000" rIns="36000" bIns="36000" numCol="1" spcCol="0" anchor="ctr" anchorCtr="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Táblázat beszúrásához kattintson az ikonra</a:t>
            </a:r>
            <a:endParaRPr lang="hu-HU"/>
          </a:p>
        </p:txBody>
      </p:sp>
      <p:sp>
        <p:nvSpPr>
          <p:cNvPr id="12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98618002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3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ÉSZOLDALAS TÁBLA + CÍMSO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6" name="Táblázat helye 5"/>
          <p:cNvSpPr>
            <a:spLocks noGrp="1"/>
          </p:cNvSpPr>
          <p:nvPr>
            <p:ph type="tbl" sz="quarter" idx="18"/>
          </p:nvPr>
        </p:nvSpPr>
        <p:spPr>
          <a:xfrm>
            <a:off x="277200" y="1789202"/>
            <a:ext cx="8589600" cy="3567600"/>
          </a:xfrm>
          <a:prstGeom prst="rect">
            <a:avLst/>
          </a:prstGeom>
          <a:solidFill>
            <a:srgbClr val="145D04">
              <a:alpha val="10000"/>
            </a:srgbClr>
          </a:solidFill>
        </p:spPr>
        <p:txBody>
          <a:bodyPr lIns="36000" tIns="36000" rIns="36000" bIns="36000" numCol="1" spcCol="0" anchor="ctr" anchorCtr="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Táblázat beszúrásához kattintson az ikonra</a:t>
            </a:r>
            <a:endParaRPr lang="hu-HU"/>
          </a:p>
        </p:txBody>
      </p:sp>
      <p:sp>
        <p:nvSpPr>
          <p:cNvPr id="7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8855074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71723005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3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EGÉSZOLDALAS TÁBLA + CÍMSO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8855074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</p:txBody>
      </p:sp>
      <p:sp>
        <p:nvSpPr>
          <p:cNvPr id="8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9" name="Szöveg helye 4"/>
          <p:cNvSpPr>
            <a:spLocks noGrp="1"/>
          </p:cNvSpPr>
          <p:nvPr>
            <p:ph type="body" sz="quarter" idx="20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1" name="Táblázat helye 5"/>
          <p:cNvSpPr>
            <a:spLocks noGrp="1"/>
          </p:cNvSpPr>
          <p:nvPr>
            <p:ph type="tbl" sz="quarter" idx="18"/>
          </p:nvPr>
        </p:nvSpPr>
        <p:spPr>
          <a:xfrm>
            <a:off x="277200" y="1789202"/>
            <a:ext cx="8589600" cy="3567600"/>
          </a:xfrm>
          <a:prstGeom prst="rect">
            <a:avLst/>
          </a:prstGeom>
          <a:solidFill>
            <a:srgbClr val="145D04">
              <a:alpha val="10000"/>
            </a:srgbClr>
          </a:solidFill>
        </p:spPr>
        <p:txBody>
          <a:bodyPr lIns="36000" tIns="36000" rIns="36000" bIns="36000" numCol="1" spcCol="0" anchor="ctr" anchorCtr="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Táblázat beszúrásához kattintson az ikonra</a:t>
            </a:r>
            <a:endParaRPr lang="hu-HU"/>
          </a:p>
        </p:txBody>
      </p:sp>
      <p:sp>
        <p:nvSpPr>
          <p:cNvPr id="12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83392087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3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ZÖVEG (bal) + TÁBLA (jobb oldalt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2" name="Text Placeholder 9"/>
          <p:cNvSpPr>
            <a:spLocks noGrp="1"/>
          </p:cNvSpPr>
          <p:nvPr>
            <p:ph type="body" sz="quarter" idx="17" hasCustomPrompt="1"/>
          </p:nvPr>
        </p:nvSpPr>
        <p:spPr>
          <a:xfrm>
            <a:off x="4809600" y="5570539"/>
            <a:ext cx="4057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6" name="Táblázat helye 5"/>
          <p:cNvSpPr>
            <a:spLocks noGrp="1"/>
          </p:cNvSpPr>
          <p:nvPr>
            <p:ph type="tbl" sz="quarter" idx="18"/>
          </p:nvPr>
        </p:nvSpPr>
        <p:spPr>
          <a:xfrm>
            <a:off x="4809600" y="1285202"/>
            <a:ext cx="4057200" cy="4071600"/>
          </a:xfrm>
          <a:prstGeom prst="rect">
            <a:avLst/>
          </a:prstGeom>
          <a:solidFill>
            <a:srgbClr val="145D04">
              <a:alpha val="10000"/>
            </a:srgbClr>
          </a:solidFill>
        </p:spPr>
        <p:txBody>
          <a:bodyPr lIns="36000" tIns="36000" rIns="36000" bIns="36000" numCol="1" spcCol="0" anchor="ctr" anchorCtr="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Táblázat beszúrásához kattintson az ikonra</a:t>
            </a:r>
            <a:endParaRPr lang="hu-HU"/>
          </a:p>
        </p:txBody>
      </p:sp>
      <p:sp>
        <p:nvSpPr>
          <p:cNvPr id="9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4572000" cy="45180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296755374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3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SZÖVEG (bal) + TÁBLA (jobb oldalt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9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0" name="Szöveg helye 4"/>
          <p:cNvSpPr>
            <a:spLocks noGrp="1"/>
          </p:cNvSpPr>
          <p:nvPr>
            <p:ph type="body" sz="quarter" idx="20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8" name="Text Placeholder 9"/>
          <p:cNvSpPr>
            <a:spLocks noGrp="1"/>
          </p:cNvSpPr>
          <p:nvPr>
            <p:ph type="body" sz="quarter" idx="17" hasCustomPrompt="1"/>
          </p:nvPr>
        </p:nvSpPr>
        <p:spPr>
          <a:xfrm>
            <a:off x="4809600" y="5570539"/>
            <a:ext cx="4057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3" name="Táblázat helye 5"/>
          <p:cNvSpPr>
            <a:spLocks noGrp="1"/>
          </p:cNvSpPr>
          <p:nvPr>
            <p:ph type="tbl" sz="quarter" idx="18"/>
          </p:nvPr>
        </p:nvSpPr>
        <p:spPr>
          <a:xfrm>
            <a:off x="4809600" y="1285202"/>
            <a:ext cx="4057200" cy="4071600"/>
          </a:xfrm>
          <a:prstGeom prst="rect">
            <a:avLst/>
          </a:prstGeom>
          <a:solidFill>
            <a:srgbClr val="145D04">
              <a:alpha val="10000"/>
            </a:srgbClr>
          </a:solidFill>
        </p:spPr>
        <p:txBody>
          <a:bodyPr lIns="36000" tIns="36000" rIns="36000" bIns="36000" numCol="1" spcCol="0" anchor="ctr" anchorCtr="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Táblázat beszúrásához kattintson az ikonra</a:t>
            </a:r>
            <a:endParaRPr lang="hu-HU"/>
          </a:p>
        </p:txBody>
      </p:sp>
      <p:sp>
        <p:nvSpPr>
          <p:cNvPr id="14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4572000" cy="45180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45395498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3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ÁBLA (bal) + SZÖVEG (jobboldalt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2" name="Text Placeholder 9"/>
          <p:cNvSpPr>
            <a:spLocks noGrp="1"/>
          </p:cNvSpPr>
          <p:nvPr>
            <p:ph type="body" sz="quarter" idx="17" hasCustomPrompt="1"/>
          </p:nvPr>
        </p:nvSpPr>
        <p:spPr>
          <a:xfrm>
            <a:off x="277200" y="5570539"/>
            <a:ext cx="4042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6" name="Táblázat helye 5"/>
          <p:cNvSpPr>
            <a:spLocks noGrp="1"/>
          </p:cNvSpPr>
          <p:nvPr>
            <p:ph type="tbl" sz="quarter" idx="18"/>
          </p:nvPr>
        </p:nvSpPr>
        <p:spPr>
          <a:xfrm>
            <a:off x="277200" y="1285202"/>
            <a:ext cx="4042800" cy="4071600"/>
          </a:xfrm>
          <a:prstGeom prst="rect">
            <a:avLst/>
          </a:prstGeom>
          <a:solidFill>
            <a:srgbClr val="145D04">
              <a:alpha val="10000"/>
            </a:srgbClr>
          </a:solidFill>
        </p:spPr>
        <p:txBody>
          <a:bodyPr lIns="36000" tIns="36000" rIns="36000" bIns="36000" numCol="1" spcCol="0" anchor="ctr" anchorCtr="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Táblázat beszúrásához kattintson az ikonra</a:t>
            </a:r>
            <a:endParaRPr lang="hu-HU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2" hasCustomPrompt="1"/>
          </p:nvPr>
        </p:nvSpPr>
        <p:spPr>
          <a:xfrm>
            <a:off x="4573617" y="1031840"/>
            <a:ext cx="4572000" cy="45180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214069519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3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TÁBLA (bal) + SZÖVEG (jobboldalt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9" name="Szöveg helye 4"/>
          <p:cNvSpPr>
            <a:spLocks noGrp="1"/>
          </p:cNvSpPr>
          <p:nvPr>
            <p:ph type="body" sz="quarter" idx="20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7" hasCustomPrompt="1"/>
          </p:nvPr>
        </p:nvSpPr>
        <p:spPr>
          <a:xfrm>
            <a:off x="277200" y="5570539"/>
            <a:ext cx="4042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1" name="Táblázat helye 5"/>
          <p:cNvSpPr>
            <a:spLocks noGrp="1"/>
          </p:cNvSpPr>
          <p:nvPr>
            <p:ph type="tbl" sz="quarter" idx="18"/>
          </p:nvPr>
        </p:nvSpPr>
        <p:spPr>
          <a:xfrm>
            <a:off x="277200" y="1285202"/>
            <a:ext cx="4042800" cy="4071600"/>
          </a:xfrm>
          <a:prstGeom prst="rect">
            <a:avLst/>
          </a:prstGeom>
          <a:solidFill>
            <a:srgbClr val="145D04">
              <a:alpha val="10000"/>
            </a:srgbClr>
          </a:solidFill>
        </p:spPr>
        <p:txBody>
          <a:bodyPr lIns="36000" tIns="36000" rIns="36000" bIns="36000" numCol="1" spcCol="0" anchor="ctr" anchorCtr="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Táblázat beszúrásához kattintson az ikonra</a:t>
            </a:r>
            <a:endParaRPr lang="hu-HU"/>
          </a:p>
        </p:txBody>
      </p:sp>
      <p:sp>
        <p:nvSpPr>
          <p:cNvPr id="13" name="Content Placeholder 6"/>
          <p:cNvSpPr>
            <a:spLocks noGrp="1"/>
          </p:cNvSpPr>
          <p:nvPr>
            <p:ph sz="quarter" idx="12" hasCustomPrompt="1"/>
          </p:nvPr>
        </p:nvSpPr>
        <p:spPr>
          <a:xfrm>
            <a:off x="4573617" y="1031840"/>
            <a:ext cx="4572000" cy="45180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107411480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3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HASÁBOS TÁBL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9" hasCustomPrompt="1"/>
          </p:nvPr>
        </p:nvSpPr>
        <p:spPr>
          <a:xfrm>
            <a:off x="277200" y="5570539"/>
            <a:ext cx="4042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1" name="Táblázat helye 5"/>
          <p:cNvSpPr>
            <a:spLocks noGrp="1"/>
          </p:cNvSpPr>
          <p:nvPr>
            <p:ph type="tbl" sz="quarter" idx="20"/>
          </p:nvPr>
        </p:nvSpPr>
        <p:spPr>
          <a:xfrm>
            <a:off x="277200" y="1285202"/>
            <a:ext cx="4042800" cy="4071600"/>
          </a:xfrm>
          <a:prstGeom prst="rect">
            <a:avLst/>
          </a:prstGeom>
          <a:solidFill>
            <a:srgbClr val="145D04">
              <a:alpha val="10000"/>
            </a:srgbClr>
          </a:solidFill>
        </p:spPr>
        <p:txBody>
          <a:bodyPr lIns="36000" tIns="36000" rIns="36000" bIns="36000" numCol="1" spcCol="0" anchor="ctr" anchorCtr="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Táblázat beszúrásához kattintson az ikonra</a:t>
            </a:r>
            <a:endParaRPr lang="hu-HU"/>
          </a:p>
        </p:txBody>
      </p:sp>
      <p:sp>
        <p:nvSpPr>
          <p:cNvPr id="13" name="Text Placeholder 9"/>
          <p:cNvSpPr>
            <a:spLocks noGrp="1"/>
          </p:cNvSpPr>
          <p:nvPr>
            <p:ph type="body" sz="quarter" idx="17" hasCustomPrompt="1"/>
          </p:nvPr>
        </p:nvSpPr>
        <p:spPr>
          <a:xfrm>
            <a:off x="4809600" y="5570539"/>
            <a:ext cx="4057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4" name="Táblázat helye 5"/>
          <p:cNvSpPr>
            <a:spLocks noGrp="1"/>
          </p:cNvSpPr>
          <p:nvPr>
            <p:ph type="tbl" sz="quarter" idx="18"/>
          </p:nvPr>
        </p:nvSpPr>
        <p:spPr>
          <a:xfrm>
            <a:off x="4809600" y="1285202"/>
            <a:ext cx="4057200" cy="4071600"/>
          </a:xfrm>
          <a:prstGeom prst="rect">
            <a:avLst/>
          </a:prstGeom>
          <a:solidFill>
            <a:srgbClr val="145D04">
              <a:alpha val="10000"/>
            </a:srgbClr>
          </a:solidFill>
        </p:spPr>
        <p:txBody>
          <a:bodyPr lIns="36000" tIns="36000" rIns="36000" bIns="36000" numCol="1" spcCol="0" anchor="ctr" anchorCtr="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Táblázat beszúrásához kattintson az ikonra</a:t>
            </a:r>
            <a:endParaRPr lang="hu-HU"/>
          </a:p>
        </p:txBody>
      </p:sp>
    </p:spTree>
    <p:extLst>
      <p:ext uri="{BB962C8B-B14F-4D97-AF65-F5344CB8AC3E}">
        <p14:creationId xmlns:p14="http://schemas.microsoft.com/office/powerpoint/2010/main" val="235562815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3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2HASÁBOS TÁBL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0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1" name="Szöveg helye 4"/>
          <p:cNvSpPr>
            <a:spLocks noGrp="1"/>
          </p:cNvSpPr>
          <p:nvPr>
            <p:ph type="body" sz="quarter" idx="21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3" name="Text Placeholder 9"/>
          <p:cNvSpPr>
            <a:spLocks noGrp="1"/>
          </p:cNvSpPr>
          <p:nvPr>
            <p:ph type="body" sz="quarter" idx="19" hasCustomPrompt="1"/>
          </p:nvPr>
        </p:nvSpPr>
        <p:spPr>
          <a:xfrm>
            <a:off x="277200" y="5570539"/>
            <a:ext cx="4042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4" name="Táblázat helye 5"/>
          <p:cNvSpPr>
            <a:spLocks noGrp="1"/>
          </p:cNvSpPr>
          <p:nvPr>
            <p:ph type="tbl" sz="quarter" idx="20"/>
          </p:nvPr>
        </p:nvSpPr>
        <p:spPr>
          <a:xfrm>
            <a:off x="277200" y="1285202"/>
            <a:ext cx="4042800" cy="4071600"/>
          </a:xfrm>
          <a:prstGeom prst="rect">
            <a:avLst/>
          </a:prstGeom>
          <a:solidFill>
            <a:srgbClr val="145D04">
              <a:alpha val="10000"/>
            </a:srgbClr>
          </a:solidFill>
        </p:spPr>
        <p:txBody>
          <a:bodyPr lIns="36000" tIns="36000" rIns="36000" bIns="36000" numCol="1" spcCol="0" anchor="ctr" anchorCtr="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Táblázat beszúrásához kattintson az ikonra</a:t>
            </a:r>
            <a:endParaRPr lang="hu-HU"/>
          </a:p>
        </p:txBody>
      </p:sp>
      <p:sp>
        <p:nvSpPr>
          <p:cNvPr id="15" name="Text Placeholder 9"/>
          <p:cNvSpPr>
            <a:spLocks noGrp="1"/>
          </p:cNvSpPr>
          <p:nvPr>
            <p:ph type="body" sz="quarter" idx="17" hasCustomPrompt="1"/>
          </p:nvPr>
        </p:nvSpPr>
        <p:spPr>
          <a:xfrm>
            <a:off x="4809600" y="5570539"/>
            <a:ext cx="4057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6" name="Táblázat helye 5"/>
          <p:cNvSpPr>
            <a:spLocks noGrp="1"/>
          </p:cNvSpPr>
          <p:nvPr>
            <p:ph type="tbl" sz="quarter" idx="18"/>
          </p:nvPr>
        </p:nvSpPr>
        <p:spPr>
          <a:xfrm>
            <a:off x="4809600" y="1285202"/>
            <a:ext cx="4057200" cy="4071600"/>
          </a:xfrm>
          <a:prstGeom prst="rect">
            <a:avLst/>
          </a:prstGeom>
          <a:solidFill>
            <a:srgbClr val="145D04">
              <a:alpha val="10000"/>
            </a:srgbClr>
          </a:solidFill>
        </p:spPr>
        <p:txBody>
          <a:bodyPr lIns="36000" tIns="36000" rIns="36000" bIns="36000" numCol="1" spcCol="0" anchor="ctr" anchorCtr="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Táblázat beszúrásához kattintson az ikonra</a:t>
            </a:r>
            <a:endParaRPr lang="hu-HU"/>
          </a:p>
        </p:txBody>
      </p:sp>
    </p:spTree>
    <p:extLst>
      <p:ext uri="{BB962C8B-B14F-4D97-AF65-F5344CB8AC3E}">
        <p14:creationId xmlns:p14="http://schemas.microsoft.com/office/powerpoint/2010/main" val="57444537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3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HASÁBOS TÁBLA alatta szövegge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6" name="Content Placeholder 6"/>
          <p:cNvSpPr>
            <a:spLocks noGrp="1"/>
          </p:cNvSpPr>
          <p:nvPr>
            <p:ph sz="quarter" idx="12" hasCustomPrompt="1"/>
          </p:nvPr>
        </p:nvSpPr>
        <p:spPr>
          <a:xfrm>
            <a:off x="4573617" y="3913202"/>
            <a:ext cx="4572000" cy="16380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7" name="Content Placeholder 6"/>
          <p:cNvSpPr>
            <a:spLocks noGrp="1"/>
          </p:cNvSpPr>
          <p:nvPr>
            <p:ph sz="quarter" idx="21" hasCustomPrompt="1"/>
          </p:nvPr>
        </p:nvSpPr>
        <p:spPr>
          <a:xfrm>
            <a:off x="0" y="3913202"/>
            <a:ext cx="4572000" cy="16380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8" name="Text Placeholder 9"/>
          <p:cNvSpPr>
            <a:spLocks noGrp="1"/>
          </p:cNvSpPr>
          <p:nvPr>
            <p:ph type="body" sz="quarter" idx="17" hasCustomPrompt="1"/>
          </p:nvPr>
        </p:nvSpPr>
        <p:spPr>
          <a:xfrm>
            <a:off x="4849200" y="3546002"/>
            <a:ext cx="4017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9" name="Táblázat helye 5"/>
          <p:cNvSpPr>
            <a:spLocks noGrp="1"/>
          </p:cNvSpPr>
          <p:nvPr>
            <p:ph type="tbl" sz="quarter" idx="18"/>
          </p:nvPr>
        </p:nvSpPr>
        <p:spPr>
          <a:xfrm>
            <a:off x="4849200" y="1285200"/>
            <a:ext cx="4017600" cy="2260800"/>
          </a:xfrm>
          <a:prstGeom prst="rect">
            <a:avLst/>
          </a:prstGeom>
          <a:solidFill>
            <a:srgbClr val="145D04">
              <a:alpha val="10000"/>
            </a:srgbClr>
          </a:solidFill>
        </p:spPr>
        <p:txBody>
          <a:bodyPr lIns="36000" tIns="36000" rIns="36000" bIns="36000" anchor="ctr" anchorCtr="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Táblázat beszúrásához kattintson az ikonra</a:t>
            </a:r>
            <a:endParaRPr lang="hu-HU"/>
          </a:p>
        </p:txBody>
      </p:sp>
      <p:sp>
        <p:nvSpPr>
          <p:cNvPr id="20" name="Táblázat helye 5"/>
          <p:cNvSpPr>
            <a:spLocks noGrp="1"/>
          </p:cNvSpPr>
          <p:nvPr>
            <p:ph type="tbl" sz="quarter" idx="19"/>
          </p:nvPr>
        </p:nvSpPr>
        <p:spPr>
          <a:xfrm>
            <a:off x="277200" y="1285200"/>
            <a:ext cx="4017600" cy="2260800"/>
          </a:xfrm>
          <a:prstGeom prst="rect">
            <a:avLst/>
          </a:prstGeom>
          <a:solidFill>
            <a:srgbClr val="145D04">
              <a:alpha val="10000"/>
            </a:srgbClr>
          </a:solidFill>
        </p:spPr>
        <p:txBody>
          <a:bodyPr lIns="36000" tIns="36000" rIns="36000" bIns="36000" anchor="ctr" anchorCtr="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Táblázat beszúrásához kattintson az ikonra</a:t>
            </a:r>
            <a:endParaRPr lang="hu-HU" dirty="0"/>
          </a:p>
        </p:txBody>
      </p:sp>
      <p:sp>
        <p:nvSpPr>
          <p:cNvPr id="21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3546002"/>
            <a:ext cx="4017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22118720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 GRAFIKON egymás ALATT - szöveg nélkü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8589600" cy="2005200"/>
          </a:xfrm>
          <a:prstGeom prst="rect">
            <a:avLst/>
          </a:prstGeom>
          <a:solidFill>
            <a:srgbClr val="F1002B">
              <a:alpha val="10000"/>
            </a:srgbClr>
          </a:solidFill>
          <a:ln w="279400">
            <a:solidFill>
              <a:schemeClr val="bg1">
                <a:alpha val="50000"/>
              </a:schemeClr>
            </a:solidFill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88668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3171602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8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77200" y="3546000"/>
            <a:ext cx="8589600" cy="2005200"/>
          </a:xfrm>
          <a:prstGeom prst="rect">
            <a:avLst/>
          </a:prstGeom>
          <a:solidFill>
            <a:srgbClr val="F1002B">
              <a:alpha val="10000"/>
            </a:srgbClr>
          </a:solidFill>
          <a:ln w="279400">
            <a:solidFill>
              <a:schemeClr val="bg1">
                <a:alpha val="50000"/>
              </a:schemeClr>
            </a:solidFill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 dirty="0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0" y="3333600"/>
            <a:ext cx="88668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24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16266363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3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2HASÁBOS TÁBLA alatta szövegge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0" name="Content Placeholder 6"/>
          <p:cNvSpPr>
            <a:spLocks noGrp="1"/>
          </p:cNvSpPr>
          <p:nvPr>
            <p:ph sz="quarter" idx="12" hasCustomPrompt="1"/>
          </p:nvPr>
        </p:nvSpPr>
        <p:spPr>
          <a:xfrm>
            <a:off x="4573617" y="3913202"/>
            <a:ext cx="4572000" cy="16380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1" name="Content Placeholder 6"/>
          <p:cNvSpPr>
            <a:spLocks noGrp="1"/>
          </p:cNvSpPr>
          <p:nvPr>
            <p:ph sz="quarter" idx="21" hasCustomPrompt="1"/>
          </p:nvPr>
        </p:nvSpPr>
        <p:spPr>
          <a:xfrm>
            <a:off x="0" y="3913202"/>
            <a:ext cx="4572000" cy="16380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3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4" name="Szöveg helye 4"/>
          <p:cNvSpPr>
            <a:spLocks noGrp="1"/>
          </p:cNvSpPr>
          <p:nvPr>
            <p:ph type="body" sz="quarter" idx="22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5" name="Text Placeholder 9"/>
          <p:cNvSpPr>
            <a:spLocks noGrp="1"/>
          </p:cNvSpPr>
          <p:nvPr>
            <p:ph type="body" sz="quarter" idx="17" hasCustomPrompt="1"/>
          </p:nvPr>
        </p:nvSpPr>
        <p:spPr>
          <a:xfrm>
            <a:off x="4849200" y="3546002"/>
            <a:ext cx="4017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6" name="Táblázat helye 5"/>
          <p:cNvSpPr>
            <a:spLocks noGrp="1"/>
          </p:cNvSpPr>
          <p:nvPr>
            <p:ph type="tbl" sz="quarter" idx="18"/>
          </p:nvPr>
        </p:nvSpPr>
        <p:spPr>
          <a:xfrm>
            <a:off x="4849200" y="1285200"/>
            <a:ext cx="4017600" cy="2260800"/>
          </a:xfrm>
          <a:prstGeom prst="rect">
            <a:avLst/>
          </a:prstGeom>
          <a:solidFill>
            <a:srgbClr val="145D04">
              <a:alpha val="10000"/>
            </a:srgbClr>
          </a:solidFill>
        </p:spPr>
        <p:txBody>
          <a:bodyPr lIns="36000" tIns="36000" rIns="36000" bIns="36000" anchor="ctr" anchorCtr="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Táblázat beszúrásához kattintson az ikonra</a:t>
            </a:r>
            <a:endParaRPr lang="hu-HU"/>
          </a:p>
        </p:txBody>
      </p:sp>
      <p:sp>
        <p:nvSpPr>
          <p:cNvPr id="17" name="Táblázat helye 5"/>
          <p:cNvSpPr>
            <a:spLocks noGrp="1"/>
          </p:cNvSpPr>
          <p:nvPr>
            <p:ph type="tbl" sz="quarter" idx="19"/>
          </p:nvPr>
        </p:nvSpPr>
        <p:spPr>
          <a:xfrm>
            <a:off x="277200" y="1285200"/>
            <a:ext cx="4017600" cy="2260800"/>
          </a:xfrm>
          <a:prstGeom prst="rect">
            <a:avLst/>
          </a:prstGeom>
          <a:solidFill>
            <a:srgbClr val="145D04">
              <a:alpha val="10000"/>
            </a:srgbClr>
          </a:solidFill>
        </p:spPr>
        <p:txBody>
          <a:bodyPr lIns="36000" tIns="36000" rIns="36000" bIns="36000" anchor="ctr" anchorCtr="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Táblázat beszúrásához kattintson az ikonra</a:t>
            </a:r>
            <a:endParaRPr lang="hu-HU" dirty="0"/>
          </a:p>
        </p:txBody>
      </p:sp>
      <p:sp>
        <p:nvSpPr>
          <p:cNvPr id="18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3546002"/>
            <a:ext cx="4017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72760791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34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CÍMSOR szöveg 2HASÁBOS TÁBL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2" name="Text Placeholder 9"/>
          <p:cNvSpPr>
            <a:spLocks noGrp="1"/>
          </p:cNvSpPr>
          <p:nvPr>
            <p:ph type="body" sz="quarter" idx="17" hasCustomPrompt="1"/>
          </p:nvPr>
        </p:nvSpPr>
        <p:spPr>
          <a:xfrm>
            <a:off x="4809600" y="5570539"/>
            <a:ext cx="4057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6" name="Táblázat helye 5"/>
          <p:cNvSpPr>
            <a:spLocks noGrp="1"/>
          </p:cNvSpPr>
          <p:nvPr>
            <p:ph type="tbl" sz="quarter" idx="18"/>
          </p:nvPr>
        </p:nvSpPr>
        <p:spPr>
          <a:xfrm>
            <a:off x="4809600" y="1789202"/>
            <a:ext cx="4057200" cy="3567600"/>
          </a:xfrm>
          <a:prstGeom prst="rect">
            <a:avLst/>
          </a:prstGeom>
          <a:solidFill>
            <a:srgbClr val="145D04">
              <a:alpha val="10000"/>
            </a:srgbClr>
          </a:solidFill>
        </p:spPr>
        <p:txBody>
          <a:bodyPr lIns="36000" tIns="36000" rIns="36000" bIns="36000" anchor="ctr" anchorCtr="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Táblázat beszúrásához kattintson az ikonra</a:t>
            </a:r>
            <a:endParaRPr lang="hu-HU"/>
          </a:p>
        </p:txBody>
      </p:sp>
      <p:sp>
        <p:nvSpPr>
          <p:cNvPr id="8" name="Táblázat helye 5"/>
          <p:cNvSpPr>
            <a:spLocks noGrp="1"/>
          </p:cNvSpPr>
          <p:nvPr>
            <p:ph type="tbl" sz="quarter" idx="19"/>
          </p:nvPr>
        </p:nvSpPr>
        <p:spPr>
          <a:xfrm>
            <a:off x="277200" y="1789202"/>
            <a:ext cx="4057200" cy="3567600"/>
          </a:xfrm>
          <a:prstGeom prst="rect">
            <a:avLst/>
          </a:prstGeom>
          <a:solidFill>
            <a:srgbClr val="145D04">
              <a:alpha val="10000"/>
            </a:srgbClr>
          </a:solidFill>
        </p:spPr>
        <p:txBody>
          <a:bodyPr lIns="36000" tIns="36000" rIns="36000" bIns="36000" anchor="ctr" anchorCtr="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Táblázat beszúrásához kattintson az ikonra</a:t>
            </a:r>
            <a:endParaRPr lang="hu-HU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5570539"/>
            <a:ext cx="4057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0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1" name="Szöveg helye 4"/>
          <p:cNvSpPr>
            <a:spLocks noGrp="1"/>
          </p:cNvSpPr>
          <p:nvPr>
            <p:ph type="body" sz="quarter" idx="21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3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4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Táblázat cím</a:t>
            </a:r>
            <a:endParaRPr lang="en-US" dirty="0" smtClean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573618" y="1031842"/>
            <a:ext cx="4570383" cy="758861"/>
          </a:xfrm>
          <a:prstGeom prst="rect">
            <a:avLst/>
          </a:prstGeom>
        </p:spPr>
        <p:txBody>
          <a:bodyPr lIns="237600" tIns="212400" bIns="0"/>
          <a:lstStyle>
            <a:lvl1pPr>
              <a:defRPr sz="14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Táblázat cím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63402372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34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1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solidFill>
            <a:srgbClr val="F1002B"/>
          </a:solidFill>
        </p:spPr>
        <p:txBody>
          <a:bodyPr lIns="252000" tIns="0" anchor="ctr" anchorCtr="0"/>
          <a:lstStyle>
            <a:lvl1pPr>
              <a:defRPr sz="4800" b="1" baseline="0">
                <a:solidFill>
                  <a:schemeClr val="tx1"/>
                </a:solidFill>
              </a:defRPr>
            </a:lvl1pPr>
          </a:lstStyle>
          <a:p>
            <a:r>
              <a:rPr lang="hu-HU" smtClean="0"/>
              <a:t>DIAGRAMOK</a:t>
            </a:r>
            <a:endParaRPr lang="en-AU" dirty="0"/>
          </a:p>
        </p:txBody>
      </p:sp>
      <p:pic>
        <p:nvPicPr>
          <p:cNvPr id="1026" name="Picture 2"/>
          <p:cNvPicPr>
            <a:picLocks noChangeAspect="1" noChangeArrowheads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-27" r="2643"/>
          <a:stretch/>
        </p:blipFill>
        <p:spPr bwMode="auto">
          <a:xfrm>
            <a:off x="285750" y="4016044"/>
            <a:ext cx="4536000" cy="180849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21310514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34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10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noFill/>
          <a:ln w="177800">
            <a:solidFill>
              <a:srgbClr val="F1002B"/>
            </a:solidFill>
          </a:ln>
        </p:spPr>
        <p:txBody>
          <a:bodyPr vert="horz" lIns="252000" tIns="0" rIns="277200" bIns="0" rtlCol="0" anchor="ctr" anchorCtr="0">
            <a:noAutofit/>
          </a:bodyPr>
          <a:lstStyle>
            <a:lvl1pPr>
              <a:defRPr lang="en-AU" sz="4800" b="1" baseline="0" dirty="0"/>
            </a:lvl1pPr>
          </a:lstStyle>
          <a:p>
            <a:pPr lvl="0"/>
            <a:r>
              <a:rPr lang="hu-HU" smtClean="0"/>
              <a:t>1 DIAGRAM/ OLDAL</a:t>
            </a:r>
            <a:endParaRPr lang="en-AU" dirty="0"/>
          </a:p>
        </p:txBody>
      </p:sp>
      <p:sp>
        <p:nvSpPr>
          <p:cNvPr id="5" name="Téglalap 4"/>
          <p:cNvSpPr>
            <a:spLocks noChangeAspect="1"/>
          </p:cNvSpPr>
          <p:nvPr userDrawn="1"/>
        </p:nvSpPr>
        <p:spPr>
          <a:xfrm>
            <a:off x="284400" y="3159015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prstClr val="white"/>
              </a:solidFill>
            </a:endParaRPr>
          </a:p>
        </p:txBody>
      </p:sp>
      <p:graphicFrame>
        <p:nvGraphicFramePr>
          <p:cNvPr id="2" name="Diagram 1"/>
          <p:cNvGraphicFramePr/>
          <p:nvPr userDrawn="1">
            <p:extLst>
              <p:ext uri="{D42A27DB-BD31-4B8C-83A1-F6EECF244321}">
                <p14:modId xmlns:p14="http://schemas.microsoft.com/office/powerpoint/2010/main" val="168566756"/>
              </p:ext>
            </p:extLst>
          </p:nvPr>
        </p:nvGraphicFramePr>
        <p:xfrm>
          <a:off x="265113" y="4241800"/>
          <a:ext cx="4568825" cy="15827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  <p:extLst>
      <p:ext uri="{BB962C8B-B14F-4D97-AF65-F5344CB8AC3E}">
        <p14:creationId xmlns:p14="http://schemas.microsoft.com/office/powerpoint/2010/main" val="258069238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34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ÉSZOLDALAS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85896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88524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8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71637337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34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EGÉSZOLDALAS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8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1" name="Szöveg helye 4"/>
          <p:cNvSpPr>
            <a:spLocks noGrp="1"/>
          </p:cNvSpPr>
          <p:nvPr>
            <p:ph type="body" sz="quarter" idx="22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0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85896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88524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  <p:sp>
        <p:nvSpPr>
          <p:cNvPr id="12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89752967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34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ORIZONTÁLIS FÉLOLDALAS GRAFIKON FENT, alatta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8589600" cy="22608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3546002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7" name="Tartalom helye 4"/>
          <p:cNvSpPr>
            <a:spLocks noGrp="1"/>
          </p:cNvSpPr>
          <p:nvPr>
            <p:ph sz="quarter" idx="12" hasCustomPrompt="1"/>
          </p:nvPr>
        </p:nvSpPr>
        <p:spPr>
          <a:xfrm>
            <a:off x="0" y="3914301"/>
            <a:ext cx="9144000" cy="1638000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/>
            </a:lvl1pPr>
            <a:lvl5pPr marL="50800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lvl5pPr>
          </a:lstStyle>
          <a:p>
            <a:pPr lvl="0"/>
            <a:r>
              <a:rPr lang="hu-HU" dirty="0" smtClean="0"/>
              <a:t>Első szint</a:t>
            </a:r>
          </a:p>
          <a:p>
            <a:pPr lvl="1"/>
            <a:r>
              <a:rPr lang="hu-HU" dirty="0" smtClean="0"/>
              <a:t>Második szint</a:t>
            </a:r>
          </a:p>
          <a:p>
            <a:pPr lvl="2"/>
            <a:r>
              <a:rPr lang="hu-HU" dirty="0" smtClean="0"/>
              <a:t>Harmadik szint</a:t>
            </a:r>
          </a:p>
          <a:p>
            <a:pPr lvl="3"/>
            <a:r>
              <a:rPr lang="hu-HU" dirty="0" smtClean="0"/>
              <a:t>Negyedik szint</a:t>
            </a:r>
          </a:p>
          <a:p>
            <a:pPr marL="760413" marR="0" lvl="4" indent="-252413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Char char="n"/>
              <a:tabLst/>
              <a:defRPr/>
            </a:pPr>
            <a:r>
              <a:rPr lang="hu-HU" dirty="0" smtClean="0"/>
              <a:t>Ötödik szint</a:t>
            </a:r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88524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3437769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34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HORIZONTÁLIS FÉLOLDALAS GRAFIKON FENT, alatta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8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0" name="Szöveg helye 4"/>
          <p:cNvSpPr>
            <a:spLocks noGrp="1"/>
          </p:cNvSpPr>
          <p:nvPr>
            <p:ph type="body" sz="quarter" idx="22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9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8589600" cy="22608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13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3546002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15" name="Tartalom helye 4"/>
          <p:cNvSpPr>
            <a:spLocks noGrp="1"/>
          </p:cNvSpPr>
          <p:nvPr>
            <p:ph sz="quarter" idx="12" hasCustomPrompt="1"/>
          </p:nvPr>
        </p:nvSpPr>
        <p:spPr>
          <a:xfrm>
            <a:off x="0" y="3914301"/>
            <a:ext cx="9144000" cy="1638000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/>
            </a:lvl1pPr>
            <a:lvl5pPr marL="50800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lvl5pPr>
          </a:lstStyle>
          <a:p>
            <a:pPr lvl="0"/>
            <a:r>
              <a:rPr lang="hu-HU" dirty="0" smtClean="0"/>
              <a:t>Első szint</a:t>
            </a:r>
          </a:p>
          <a:p>
            <a:pPr lvl="1"/>
            <a:r>
              <a:rPr lang="hu-HU" dirty="0" smtClean="0"/>
              <a:t>Második szint</a:t>
            </a:r>
          </a:p>
          <a:p>
            <a:pPr lvl="2"/>
            <a:r>
              <a:rPr lang="hu-HU" dirty="0" smtClean="0"/>
              <a:t>Harmadik szint</a:t>
            </a:r>
          </a:p>
          <a:p>
            <a:pPr lvl="3"/>
            <a:r>
              <a:rPr lang="hu-HU" dirty="0" smtClean="0"/>
              <a:t>Negyedik szint</a:t>
            </a:r>
          </a:p>
          <a:p>
            <a:pPr marL="760413" marR="0" lvl="4" indent="-252413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Char char="n"/>
              <a:tabLst/>
              <a:defRPr/>
            </a:pPr>
            <a:r>
              <a:rPr lang="hu-HU" dirty="0" smtClean="0"/>
              <a:t>Ötödik szint</a:t>
            </a:r>
          </a:p>
        </p:txBody>
      </p:sp>
      <p:sp>
        <p:nvSpPr>
          <p:cNvPr id="16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88524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90416293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34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ORIZONTÁLIS FÉLOLDALAS GRAFIKON LENT, felette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3502800"/>
            <a:ext cx="8589600" cy="20484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8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2"/>
            <a:ext cx="9144000" cy="22572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 baseline="0"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3290400"/>
            <a:ext cx="88524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409506260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34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HORIZONTÁLIS FÉLOLDALAS GRAFIKON LENT, felette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0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1" name="Szöveg helye 4"/>
          <p:cNvSpPr>
            <a:spLocks noGrp="1"/>
          </p:cNvSpPr>
          <p:nvPr>
            <p:ph type="body" sz="quarter" idx="22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2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3502800"/>
            <a:ext cx="8589600" cy="20484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13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2"/>
            <a:ext cx="9144000" cy="22572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 baseline="0"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6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17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3290400"/>
            <a:ext cx="88524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00406632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2 GRAFIKON egymás ALATT - szöveg nélkü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3" name="Szöveg helye 4"/>
          <p:cNvSpPr>
            <a:spLocks noGrp="1"/>
          </p:cNvSpPr>
          <p:nvPr>
            <p:ph type="body" sz="quarter" idx="25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8589600" cy="2005200"/>
          </a:xfrm>
          <a:prstGeom prst="rect">
            <a:avLst/>
          </a:prstGeom>
          <a:solidFill>
            <a:srgbClr val="F1002B">
              <a:alpha val="10000"/>
            </a:srgbClr>
          </a:solidFill>
          <a:ln w="279400">
            <a:solidFill>
              <a:schemeClr val="bg1">
                <a:alpha val="50000"/>
              </a:schemeClr>
            </a:solidFill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 dirty="0"/>
          </a:p>
        </p:txBody>
      </p:sp>
      <p:sp>
        <p:nvSpPr>
          <p:cNvPr id="16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88668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  <p:sp>
        <p:nvSpPr>
          <p:cNvPr id="17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3171602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8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77200" y="3546000"/>
            <a:ext cx="8589600" cy="2005200"/>
          </a:xfrm>
          <a:prstGeom prst="rect">
            <a:avLst/>
          </a:prstGeom>
          <a:solidFill>
            <a:srgbClr val="F1002B">
              <a:alpha val="10000"/>
            </a:srgbClr>
          </a:solidFill>
          <a:ln w="279400">
            <a:solidFill>
              <a:schemeClr val="bg1">
                <a:alpha val="50000"/>
              </a:schemeClr>
            </a:solidFill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 dirty="0"/>
          </a:p>
        </p:txBody>
      </p:sp>
      <p:sp>
        <p:nvSpPr>
          <p:cNvPr id="20" name="Text Placeholder 9"/>
          <p:cNvSpPr>
            <a:spLocks noGrp="1"/>
          </p:cNvSpPr>
          <p:nvPr>
            <p:ph type="body" sz="quarter" idx="24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1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0" y="3333600"/>
            <a:ext cx="88668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05833995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35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AL 1 grafikon + JOBB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40428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10" name="Content Placeholder 6"/>
          <p:cNvSpPr>
            <a:spLocks noGrp="1"/>
          </p:cNvSpPr>
          <p:nvPr>
            <p:ph sz="quarter" idx="12" hasCustomPrompt="1"/>
          </p:nvPr>
        </p:nvSpPr>
        <p:spPr>
          <a:xfrm>
            <a:off x="4573617" y="1031840"/>
            <a:ext cx="4572000" cy="45180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21617349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35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BAL 1 grafikon + JOBB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8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1" name="Szöveg helye 4"/>
          <p:cNvSpPr>
            <a:spLocks noGrp="1"/>
          </p:cNvSpPr>
          <p:nvPr>
            <p:ph type="body" sz="quarter" idx="22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9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40428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 dirty="0"/>
          </a:p>
        </p:txBody>
      </p:sp>
      <p:sp>
        <p:nvSpPr>
          <p:cNvPr id="10" name="Content Placeholder 6"/>
          <p:cNvSpPr>
            <a:spLocks noGrp="1"/>
          </p:cNvSpPr>
          <p:nvPr>
            <p:ph sz="quarter" idx="12" hasCustomPrompt="1"/>
          </p:nvPr>
        </p:nvSpPr>
        <p:spPr>
          <a:xfrm>
            <a:off x="4573617" y="1031840"/>
            <a:ext cx="4572000" cy="45180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6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17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22278099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35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JOBB 1 grafikon + BAL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1" name="Diagram helye 4"/>
          <p:cNvSpPr>
            <a:spLocks noGrp="1"/>
          </p:cNvSpPr>
          <p:nvPr>
            <p:ph type="chart" sz="quarter" idx="21"/>
          </p:nvPr>
        </p:nvSpPr>
        <p:spPr>
          <a:xfrm>
            <a:off x="4809600" y="1283547"/>
            <a:ext cx="40572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4809600" y="5570539"/>
            <a:ext cx="4057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10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4572000" cy="45180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2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573618" y="1031842"/>
            <a:ext cx="4570383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39188903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35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JOBB 1 grafikon + BAL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3" name="Szöveg helye 4"/>
          <p:cNvSpPr>
            <a:spLocks noGrp="1"/>
          </p:cNvSpPr>
          <p:nvPr>
            <p:ph type="body" sz="quarter" idx="22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0" name="Diagram helye 4"/>
          <p:cNvSpPr>
            <a:spLocks noGrp="1"/>
          </p:cNvSpPr>
          <p:nvPr>
            <p:ph type="chart" sz="quarter" idx="21"/>
          </p:nvPr>
        </p:nvSpPr>
        <p:spPr>
          <a:xfrm>
            <a:off x="4809600" y="1283547"/>
            <a:ext cx="40572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16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4809600" y="5570539"/>
            <a:ext cx="4057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1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4572000" cy="45180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5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573618" y="1031842"/>
            <a:ext cx="4570383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21564274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35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AL 1 grafikon + JOBBoldalt JELMAGYARÁZAT (táblaforma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40428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  <p:sp>
        <p:nvSpPr>
          <p:cNvPr id="12" name="Táblázat helye 5"/>
          <p:cNvSpPr>
            <a:spLocks noGrp="1"/>
          </p:cNvSpPr>
          <p:nvPr>
            <p:ph type="tbl" sz="quarter" idx="24"/>
          </p:nvPr>
        </p:nvSpPr>
        <p:spPr>
          <a:xfrm>
            <a:off x="4571999" y="1285200"/>
            <a:ext cx="4294800" cy="4266000"/>
          </a:xfrm>
          <a:prstGeom prst="rect">
            <a:avLst/>
          </a:prstGeom>
        </p:spPr>
        <p:txBody>
          <a:bodyPr lIns="0" tIns="0" rIns="0" bIns="0"/>
          <a:lstStyle>
            <a:lvl1pPr>
              <a:defRPr sz="1000"/>
            </a:lvl1pPr>
          </a:lstStyle>
          <a:p>
            <a:r>
              <a:rPr lang="hu-HU" smtClean="0"/>
              <a:t>Táblázat beszúrásához kattintson az ikonra</a:t>
            </a:r>
            <a:endParaRPr lang="hu-HU"/>
          </a:p>
        </p:txBody>
      </p:sp>
    </p:spTree>
    <p:extLst>
      <p:ext uri="{BB962C8B-B14F-4D97-AF65-F5344CB8AC3E}">
        <p14:creationId xmlns:p14="http://schemas.microsoft.com/office/powerpoint/2010/main" val="136116117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35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BAL 1 grafikon + JOBBoldalt JELMAGYARÁZAT (táblaforma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40428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  <p:sp>
        <p:nvSpPr>
          <p:cNvPr id="8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9" name="Szöveg helye 4"/>
          <p:cNvSpPr>
            <a:spLocks noGrp="1"/>
          </p:cNvSpPr>
          <p:nvPr>
            <p:ph type="body" sz="quarter" idx="22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0" name="Táblázat helye 5"/>
          <p:cNvSpPr>
            <a:spLocks noGrp="1"/>
          </p:cNvSpPr>
          <p:nvPr>
            <p:ph type="tbl" sz="quarter" idx="24"/>
          </p:nvPr>
        </p:nvSpPr>
        <p:spPr>
          <a:xfrm>
            <a:off x="4571999" y="1285200"/>
            <a:ext cx="4294800" cy="4266000"/>
          </a:xfrm>
          <a:prstGeom prst="rect">
            <a:avLst/>
          </a:prstGeom>
        </p:spPr>
        <p:txBody>
          <a:bodyPr lIns="0" tIns="0" rIns="0" bIns="0"/>
          <a:lstStyle>
            <a:lvl1pPr>
              <a:defRPr sz="1000"/>
            </a:lvl1pPr>
          </a:lstStyle>
          <a:p>
            <a:r>
              <a:rPr lang="hu-HU" smtClean="0"/>
              <a:t>Táblázat beszúrásához kattintson az ikonra</a:t>
            </a:r>
            <a:endParaRPr lang="hu-HU"/>
          </a:p>
        </p:txBody>
      </p:sp>
    </p:spTree>
    <p:extLst>
      <p:ext uri="{BB962C8B-B14F-4D97-AF65-F5344CB8AC3E}">
        <p14:creationId xmlns:p14="http://schemas.microsoft.com/office/powerpoint/2010/main" val="273295542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35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AL FENT 1 X 1/4es grafikon + JOBB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4042800" cy="22608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 dirty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  <p:sp>
        <p:nvSpPr>
          <p:cNvPr id="8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3546002"/>
            <a:ext cx="4042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10" name="Content Placeholder 6"/>
          <p:cNvSpPr>
            <a:spLocks noGrp="1"/>
          </p:cNvSpPr>
          <p:nvPr>
            <p:ph sz="quarter" idx="22" hasCustomPrompt="1"/>
          </p:nvPr>
        </p:nvSpPr>
        <p:spPr>
          <a:xfrm>
            <a:off x="0" y="3913202"/>
            <a:ext cx="4572000" cy="16380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9" name="Content Placeholder 6"/>
          <p:cNvSpPr>
            <a:spLocks noGrp="1"/>
          </p:cNvSpPr>
          <p:nvPr>
            <p:ph sz="quarter" idx="12" hasCustomPrompt="1"/>
          </p:nvPr>
        </p:nvSpPr>
        <p:spPr>
          <a:xfrm>
            <a:off x="4573617" y="1031840"/>
            <a:ext cx="4572000" cy="45180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158989657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35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BAL FENT 1 X 1/4es grafikon + JOBB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9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1" name="Szöveg helye 4"/>
          <p:cNvSpPr>
            <a:spLocks noGrp="1"/>
          </p:cNvSpPr>
          <p:nvPr>
            <p:ph type="body" sz="quarter" idx="23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2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4042800" cy="22608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 dirty="0"/>
          </a:p>
        </p:txBody>
      </p:sp>
      <p:sp>
        <p:nvSpPr>
          <p:cNvPr id="15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  <p:sp>
        <p:nvSpPr>
          <p:cNvPr id="16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3546002"/>
            <a:ext cx="4042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17" name="Content Placeholder 6"/>
          <p:cNvSpPr>
            <a:spLocks noGrp="1"/>
          </p:cNvSpPr>
          <p:nvPr>
            <p:ph sz="quarter" idx="22" hasCustomPrompt="1"/>
          </p:nvPr>
        </p:nvSpPr>
        <p:spPr>
          <a:xfrm>
            <a:off x="0" y="3913202"/>
            <a:ext cx="4572000" cy="16380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8" name="Content Placeholder 6"/>
          <p:cNvSpPr>
            <a:spLocks noGrp="1"/>
          </p:cNvSpPr>
          <p:nvPr>
            <p:ph sz="quarter" idx="12" hasCustomPrompt="1"/>
          </p:nvPr>
        </p:nvSpPr>
        <p:spPr>
          <a:xfrm>
            <a:off x="4573617" y="1031840"/>
            <a:ext cx="4572000" cy="45180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287948375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35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JOBB FENT 1 X 1/4es grafikon + BAL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4809600" y="1285874"/>
            <a:ext cx="4057200" cy="22608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8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4809600" y="3546002"/>
            <a:ext cx="4057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9" name="Tartalom helye 4"/>
          <p:cNvSpPr>
            <a:spLocks noGrp="1"/>
          </p:cNvSpPr>
          <p:nvPr>
            <p:ph sz="quarter" idx="12" hasCustomPrompt="1"/>
          </p:nvPr>
        </p:nvSpPr>
        <p:spPr>
          <a:xfrm>
            <a:off x="4572000" y="3914301"/>
            <a:ext cx="4572000" cy="1638000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/>
            </a:lvl1pPr>
            <a:lvl5pPr marL="50800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lvl5pPr>
          </a:lstStyle>
          <a:p>
            <a:pPr lvl="0"/>
            <a:r>
              <a:rPr lang="hu-HU" dirty="0" smtClean="0"/>
              <a:t>Első szint</a:t>
            </a:r>
          </a:p>
          <a:p>
            <a:pPr lvl="1"/>
            <a:r>
              <a:rPr lang="hu-HU" dirty="0" smtClean="0"/>
              <a:t>Második szint</a:t>
            </a:r>
          </a:p>
          <a:p>
            <a:pPr lvl="2"/>
            <a:r>
              <a:rPr lang="hu-HU" dirty="0" smtClean="0"/>
              <a:t>Harmadik szint</a:t>
            </a:r>
          </a:p>
          <a:p>
            <a:pPr lvl="3"/>
            <a:r>
              <a:rPr lang="hu-HU" dirty="0" smtClean="0"/>
              <a:t>Negyedik szint</a:t>
            </a:r>
          </a:p>
          <a:p>
            <a:pPr marL="760413" marR="0" lvl="4" indent="-252413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Char char="n"/>
              <a:tabLst/>
              <a:defRPr/>
            </a:pPr>
            <a:r>
              <a:rPr lang="hu-HU" dirty="0" smtClean="0"/>
              <a:t>Ötödik szint</a:t>
            </a:r>
          </a:p>
        </p:txBody>
      </p:sp>
      <p:sp>
        <p:nvSpPr>
          <p:cNvPr id="12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573618" y="1031842"/>
            <a:ext cx="4570383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0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4572000" cy="45180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26205198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35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JOBB FENT 1 X 1/4es grafikon + BAL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0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3" name="Szöveg helye 4"/>
          <p:cNvSpPr>
            <a:spLocks noGrp="1"/>
          </p:cNvSpPr>
          <p:nvPr>
            <p:ph type="body" sz="quarter" idx="23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4809600" y="1285874"/>
            <a:ext cx="4057200" cy="22608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16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4809600" y="3546002"/>
            <a:ext cx="4057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17" name="Tartalom helye 4"/>
          <p:cNvSpPr>
            <a:spLocks noGrp="1"/>
          </p:cNvSpPr>
          <p:nvPr>
            <p:ph sz="quarter" idx="12" hasCustomPrompt="1"/>
          </p:nvPr>
        </p:nvSpPr>
        <p:spPr>
          <a:xfrm>
            <a:off x="4572000" y="3914301"/>
            <a:ext cx="4572000" cy="1638000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/>
            </a:lvl1pPr>
            <a:lvl5pPr marL="50800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lvl5pPr>
          </a:lstStyle>
          <a:p>
            <a:pPr lvl="0"/>
            <a:r>
              <a:rPr lang="hu-HU" dirty="0" smtClean="0"/>
              <a:t>Első szint</a:t>
            </a:r>
          </a:p>
          <a:p>
            <a:pPr lvl="1"/>
            <a:r>
              <a:rPr lang="hu-HU" dirty="0" smtClean="0"/>
              <a:t>Második szint</a:t>
            </a:r>
          </a:p>
          <a:p>
            <a:pPr lvl="2"/>
            <a:r>
              <a:rPr lang="hu-HU" dirty="0" smtClean="0"/>
              <a:t>Harmadik szint</a:t>
            </a:r>
          </a:p>
          <a:p>
            <a:pPr lvl="3"/>
            <a:r>
              <a:rPr lang="hu-HU" dirty="0" smtClean="0"/>
              <a:t>Negyedik szint</a:t>
            </a:r>
          </a:p>
          <a:p>
            <a:pPr marL="760413" marR="0" lvl="4" indent="-252413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Char char="n"/>
              <a:tabLst/>
              <a:defRPr/>
            </a:pPr>
            <a:r>
              <a:rPr lang="hu-HU" dirty="0" smtClean="0"/>
              <a:t>Ötödik szint</a:t>
            </a:r>
          </a:p>
        </p:txBody>
      </p:sp>
      <p:sp>
        <p:nvSpPr>
          <p:cNvPr id="18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573618" y="1031842"/>
            <a:ext cx="4570383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9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4572000" cy="45180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29240357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AL oldalt egymás ALATT 2 graf + JOBB oldalt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4042800" cy="2005200"/>
          </a:xfrm>
          <a:prstGeom prst="rect">
            <a:avLst/>
          </a:prstGeom>
          <a:solidFill>
            <a:srgbClr val="F1002B">
              <a:alpha val="10000"/>
            </a:srgbClr>
          </a:solidFill>
          <a:ln w="279400">
            <a:solidFill>
              <a:schemeClr val="bg1">
                <a:alpha val="50000"/>
              </a:schemeClr>
            </a:solidFill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3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77200" y="3546000"/>
            <a:ext cx="4042800" cy="2005200"/>
          </a:xfrm>
          <a:prstGeom prst="rect">
            <a:avLst/>
          </a:prstGeom>
          <a:solidFill>
            <a:srgbClr val="F1002B">
              <a:alpha val="10000"/>
            </a:srgbClr>
          </a:solidFill>
          <a:ln w="279400">
            <a:solidFill>
              <a:schemeClr val="bg1">
                <a:alpha val="50000"/>
              </a:schemeClr>
            </a:solidFill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19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1285200" y="3171602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2" name="Content Placeholder 6"/>
          <p:cNvSpPr>
            <a:spLocks noGrp="1"/>
          </p:cNvSpPr>
          <p:nvPr>
            <p:ph sz="quarter" idx="12" hasCustomPrompt="1"/>
          </p:nvPr>
        </p:nvSpPr>
        <p:spPr>
          <a:xfrm>
            <a:off x="4573617" y="1031840"/>
            <a:ext cx="4572000" cy="45180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7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0" y="3333600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16648009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36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JOBB LENT 1 X 1/4es grafikon + BAL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4809600" y="3502800"/>
            <a:ext cx="4057200" cy="20484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 dirty="0"/>
          </a:p>
        </p:txBody>
      </p:sp>
      <p:sp>
        <p:nvSpPr>
          <p:cNvPr id="11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9144000" cy="22572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22" hasCustomPrompt="1"/>
          </p:nvPr>
        </p:nvSpPr>
        <p:spPr>
          <a:xfrm>
            <a:off x="4809600" y="5570539"/>
            <a:ext cx="4057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12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573618" y="3290400"/>
            <a:ext cx="4570383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5" name="Content Placeholder 6"/>
          <p:cNvSpPr>
            <a:spLocks noGrp="1"/>
          </p:cNvSpPr>
          <p:nvPr>
            <p:ph sz="quarter" idx="23" hasCustomPrompt="1"/>
          </p:nvPr>
        </p:nvSpPr>
        <p:spPr>
          <a:xfrm>
            <a:off x="0" y="3290400"/>
            <a:ext cx="4572000" cy="22608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221019921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36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JOBB LENT 1 X 1/4es grafikon + BAL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3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21" name="Diagram helye 4"/>
          <p:cNvSpPr>
            <a:spLocks noGrp="1"/>
          </p:cNvSpPr>
          <p:nvPr>
            <p:ph type="chart" sz="quarter" idx="21"/>
          </p:nvPr>
        </p:nvSpPr>
        <p:spPr>
          <a:xfrm>
            <a:off x="4809600" y="3502800"/>
            <a:ext cx="4057200" cy="20484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 dirty="0"/>
          </a:p>
        </p:txBody>
      </p:sp>
      <p:sp>
        <p:nvSpPr>
          <p:cNvPr id="22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9144000" cy="22572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23" name="Text Placeholder 9"/>
          <p:cNvSpPr>
            <a:spLocks noGrp="1"/>
          </p:cNvSpPr>
          <p:nvPr>
            <p:ph type="body" sz="quarter" idx="22" hasCustomPrompt="1"/>
          </p:nvPr>
        </p:nvSpPr>
        <p:spPr>
          <a:xfrm>
            <a:off x="4809600" y="5570539"/>
            <a:ext cx="4057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24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573618" y="3290400"/>
            <a:ext cx="4570383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5" name="Content Placeholder 6"/>
          <p:cNvSpPr>
            <a:spLocks noGrp="1"/>
          </p:cNvSpPr>
          <p:nvPr>
            <p:ph sz="quarter" idx="23" hasCustomPrompt="1"/>
          </p:nvPr>
        </p:nvSpPr>
        <p:spPr>
          <a:xfrm>
            <a:off x="0" y="3290400"/>
            <a:ext cx="4572000" cy="22608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9" name="Szöveg helye 4"/>
          <p:cNvSpPr>
            <a:spLocks noGrp="1"/>
          </p:cNvSpPr>
          <p:nvPr>
            <p:ph type="body" sz="quarter" idx="24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394054383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36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ALRA LENT 1 X 1/4es grafikon + JOBB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3502800"/>
            <a:ext cx="4294800" cy="20484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22" hasCustomPrompt="1"/>
          </p:nvPr>
        </p:nvSpPr>
        <p:spPr>
          <a:xfrm>
            <a:off x="277200" y="5570539"/>
            <a:ext cx="429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13" name="Content Placeholder 6"/>
          <p:cNvSpPr>
            <a:spLocks noGrp="1"/>
          </p:cNvSpPr>
          <p:nvPr>
            <p:ph sz="quarter" idx="23" hasCustomPrompt="1"/>
          </p:nvPr>
        </p:nvSpPr>
        <p:spPr>
          <a:xfrm>
            <a:off x="4572000" y="3290400"/>
            <a:ext cx="4572000" cy="22608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3290400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  <p:sp>
        <p:nvSpPr>
          <p:cNvPr id="15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9144000" cy="22572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114768216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36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BALRA LENT 1 X 1/4es grafikon + JOBB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9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4" name="Szöveg helye 4"/>
          <p:cNvSpPr>
            <a:spLocks noGrp="1"/>
          </p:cNvSpPr>
          <p:nvPr>
            <p:ph type="body" sz="quarter" idx="24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21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3502800"/>
            <a:ext cx="4294800" cy="20484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2" name="Text Placeholder 9"/>
          <p:cNvSpPr>
            <a:spLocks noGrp="1"/>
          </p:cNvSpPr>
          <p:nvPr>
            <p:ph type="body" sz="quarter" idx="22" hasCustomPrompt="1"/>
          </p:nvPr>
        </p:nvSpPr>
        <p:spPr>
          <a:xfrm>
            <a:off x="277200" y="5570539"/>
            <a:ext cx="429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23" name="Content Placeholder 6"/>
          <p:cNvSpPr>
            <a:spLocks noGrp="1"/>
          </p:cNvSpPr>
          <p:nvPr>
            <p:ph sz="quarter" idx="23" hasCustomPrompt="1"/>
          </p:nvPr>
        </p:nvSpPr>
        <p:spPr>
          <a:xfrm>
            <a:off x="4572000" y="3290400"/>
            <a:ext cx="4572000" cy="22608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2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3290400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  <p:sp>
        <p:nvSpPr>
          <p:cNvPr id="25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9144000" cy="22572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205491456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36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10B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solidFill>
            <a:schemeClr val="bg1">
              <a:lumMod val="85000"/>
            </a:schemeClr>
          </a:solidFill>
          <a:ln w="177800">
            <a:solidFill>
              <a:srgbClr val="F1002B"/>
            </a:solidFill>
          </a:ln>
        </p:spPr>
        <p:txBody>
          <a:bodyPr vert="horz" lIns="252000" tIns="0" rIns="277200" bIns="0" rtlCol="0" anchor="ctr" anchorCtr="0">
            <a:noAutofit/>
          </a:bodyPr>
          <a:lstStyle>
            <a:lvl1pPr>
              <a:defRPr lang="en-AU" sz="4800" b="1" baseline="0" dirty="0"/>
            </a:lvl1pPr>
          </a:lstStyle>
          <a:p>
            <a:pPr lvl="0"/>
            <a:r>
              <a:rPr lang="hu-HU" smtClean="0"/>
              <a:t>1 DIAGRAM/ OLDAL</a:t>
            </a:r>
            <a:br>
              <a:rPr lang="hu-HU" smtClean="0"/>
            </a:br>
            <a:r>
              <a:rPr lang="hu-HU" smtClean="0"/>
              <a:t>SZÜRKE SÁVVAL</a:t>
            </a:r>
            <a:endParaRPr lang="en-AU" dirty="0"/>
          </a:p>
        </p:txBody>
      </p:sp>
      <p:sp>
        <p:nvSpPr>
          <p:cNvPr id="4" name="Téglalap 3"/>
          <p:cNvSpPr>
            <a:spLocks noChangeAspect="1"/>
          </p:cNvSpPr>
          <p:nvPr userDrawn="1"/>
        </p:nvSpPr>
        <p:spPr>
          <a:xfrm>
            <a:off x="284400" y="3159015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prstClr val="white"/>
              </a:solidFill>
            </a:endParaRPr>
          </a:p>
        </p:txBody>
      </p:sp>
      <p:graphicFrame>
        <p:nvGraphicFramePr>
          <p:cNvPr id="5" name="Diagram 4"/>
          <p:cNvGraphicFramePr/>
          <p:nvPr userDrawn="1">
            <p:extLst>
              <p:ext uri="{D42A27DB-BD31-4B8C-83A1-F6EECF244321}">
                <p14:modId xmlns:p14="http://schemas.microsoft.com/office/powerpoint/2010/main" val="3516057131"/>
              </p:ext>
            </p:extLst>
          </p:nvPr>
        </p:nvGraphicFramePr>
        <p:xfrm>
          <a:off x="265113" y="4241800"/>
          <a:ext cx="4568825" cy="15827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  <p:extLst>
      <p:ext uri="{BB962C8B-B14F-4D97-AF65-F5344CB8AC3E}">
        <p14:creationId xmlns:p14="http://schemas.microsoft.com/office/powerpoint/2010/main" val="125118658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36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ÉSZOLDALAS GRAFIKON szöveg SZÜRKE SÁV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88"/>
          <p:cNvSpPr/>
          <p:nvPr userDrawn="1"/>
        </p:nvSpPr>
        <p:spPr>
          <a:xfrm>
            <a:off x="277200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85896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88668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  <p:sp>
        <p:nvSpPr>
          <p:cNvPr id="12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402973601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36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EGÉSZOLDALAS GRAFIKON szöveg SZÜRKE SÁV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8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1" name="Szöveg helye 4"/>
          <p:cNvSpPr>
            <a:spLocks noGrp="1"/>
          </p:cNvSpPr>
          <p:nvPr>
            <p:ph type="body" sz="quarter" idx="22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2" name="Rectangle 88"/>
          <p:cNvSpPr/>
          <p:nvPr userDrawn="1"/>
        </p:nvSpPr>
        <p:spPr>
          <a:xfrm>
            <a:off x="277200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13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85896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15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88668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  <p:sp>
        <p:nvSpPr>
          <p:cNvPr id="16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424182022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36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AL 1 grafikon + JOBB szöveg SZÜRKE SÁV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88"/>
          <p:cNvSpPr/>
          <p:nvPr userDrawn="1"/>
        </p:nvSpPr>
        <p:spPr>
          <a:xfrm>
            <a:off x="277200" y="5064973"/>
            <a:ext cx="40428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40428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1" name="Content Placeholder 6"/>
          <p:cNvSpPr>
            <a:spLocks noGrp="1"/>
          </p:cNvSpPr>
          <p:nvPr>
            <p:ph sz="quarter" idx="12" hasCustomPrompt="1"/>
          </p:nvPr>
        </p:nvSpPr>
        <p:spPr>
          <a:xfrm>
            <a:off x="4573617" y="1031840"/>
            <a:ext cx="4572000" cy="45180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419528528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36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BAL 1 grafikon + JOBB szöveg SZÜRKE SÁV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8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1" name="Szöveg helye 4"/>
          <p:cNvSpPr>
            <a:spLocks noGrp="1"/>
          </p:cNvSpPr>
          <p:nvPr>
            <p:ph type="body" sz="quarter" idx="22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6" name="Rectangle 88"/>
          <p:cNvSpPr/>
          <p:nvPr userDrawn="1"/>
        </p:nvSpPr>
        <p:spPr>
          <a:xfrm>
            <a:off x="277200" y="5064973"/>
            <a:ext cx="40428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17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40428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18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9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0" name="Content Placeholder 6"/>
          <p:cNvSpPr>
            <a:spLocks noGrp="1"/>
          </p:cNvSpPr>
          <p:nvPr>
            <p:ph sz="quarter" idx="12" hasCustomPrompt="1"/>
          </p:nvPr>
        </p:nvSpPr>
        <p:spPr>
          <a:xfrm>
            <a:off x="4573617" y="1031840"/>
            <a:ext cx="4572000" cy="45180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354244687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36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BAL 1 grafikon + JOBB JELMAGYARÁZAT (táblaforma) SZÜRKE SÁV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88"/>
          <p:cNvSpPr/>
          <p:nvPr userDrawn="1"/>
        </p:nvSpPr>
        <p:spPr>
          <a:xfrm>
            <a:off x="277200" y="5064973"/>
            <a:ext cx="40428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40428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3" name="Táblázat helye 5"/>
          <p:cNvSpPr>
            <a:spLocks noGrp="1"/>
          </p:cNvSpPr>
          <p:nvPr>
            <p:ph type="tbl" sz="quarter" idx="24"/>
          </p:nvPr>
        </p:nvSpPr>
        <p:spPr>
          <a:xfrm>
            <a:off x="4571999" y="1285200"/>
            <a:ext cx="4294800" cy="3780000"/>
          </a:xfrm>
          <a:prstGeom prst="rect">
            <a:avLst/>
          </a:prstGeom>
        </p:spPr>
        <p:txBody>
          <a:bodyPr lIns="0" tIns="0" rIns="0" bIns="0"/>
          <a:lstStyle>
            <a:lvl1pPr>
              <a:defRPr sz="1000"/>
            </a:lvl1pPr>
          </a:lstStyle>
          <a:p>
            <a:r>
              <a:rPr lang="hu-HU" smtClean="0"/>
              <a:t>Táblázat beszúrásához kattintson az ikonra</a:t>
            </a:r>
            <a:endParaRPr lang="hu-HU"/>
          </a:p>
        </p:txBody>
      </p:sp>
    </p:spTree>
    <p:extLst>
      <p:ext uri="{BB962C8B-B14F-4D97-AF65-F5344CB8AC3E}">
        <p14:creationId xmlns:p14="http://schemas.microsoft.com/office/powerpoint/2010/main" val="2364285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BAL oldalt egymás ALATT 2 graf + JOBB oldalt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0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1" name="Szöveg helye 4"/>
          <p:cNvSpPr>
            <a:spLocks noGrp="1"/>
          </p:cNvSpPr>
          <p:nvPr>
            <p:ph type="body" sz="quarter" idx="24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4042800" cy="2005200"/>
          </a:xfrm>
          <a:prstGeom prst="rect">
            <a:avLst/>
          </a:prstGeom>
          <a:solidFill>
            <a:srgbClr val="F1002B">
              <a:alpha val="10000"/>
            </a:srgbClr>
          </a:solidFill>
          <a:ln w="279400">
            <a:solidFill>
              <a:schemeClr val="bg1">
                <a:alpha val="50000"/>
              </a:schemeClr>
            </a:solidFill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 dirty="0"/>
          </a:p>
        </p:txBody>
      </p:sp>
      <p:sp>
        <p:nvSpPr>
          <p:cNvPr id="1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0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77200" y="3546000"/>
            <a:ext cx="4042800" cy="2005200"/>
          </a:xfrm>
          <a:prstGeom prst="rect">
            <a:avLst/>
          </a:prstGeom>
          <a:solidFill>
            <a:srgbClr val="F1002B">
              <a:alpha val="10000"/>
            </a:srgbClr>
          </a:solidFill>
          <a:ln w="279400">
            <a:solidFill>
              <a:schemeClr val="bg1">
                <a:alpha val="50000"/>
              </a:schemeClr>
            </a:solidFill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 dirty="0"/>
          </a:p>
        </p:txBody>
      </p:sp>
      <p:sp>
        <p:nvSpPr>
          <p:cNvPr id="22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1285200" y="3171602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3" name="Content Placeholder 6"/>
          <p:cNvSpPr>
            <a:spLocks noGrp="1"/>
          </p:cNvSpPr>
          <p:nvPr>
            <p:ph sz="quarter" idx="12" hasCustomPrompt="1"/>
          </p:nvPr>
        </p:nvSpPr>
        <p:spPr>
          <a:xfrm>
            <a:off x="4573617" y="1031840"/>
            <a:ext cx="4572000" cy="45180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6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4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0" y="3333600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69197648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37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BAL 1 grafikon + JOBB JELMAGYARÁZAT (táblaforma) SZÜRKE SÁV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88"/>
          <p:cNvSpPr/>
          <p:nvPr userDrawn="1"/>
        </p:nvSpPr>
        <p:spPr>
          <a:xfrm>
            <a:off x="277200" y="5064973"/>
            <a:ext cx="40428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40428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1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3" name="Szöveg helye 4"/>
          <p:cNvSpPr>
            <a:spLocks noGrp="1"/>
          </p:cNvSpPr>
          <p:nvPr>
            <p:ph type="body" sz="quarter" idx="22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5" name="Táblázat helye 5"/>
          <p:cNvSpPr>
            <a:spLocks noGrp="1"/>
          </p:cNvSpPr>
          <p:nvPr>
            <p:ph type="tbl" sz="quarter" idx="24"/>
          </p:nvPr>
        </p:nvSpPr>
        <p:spPr>
          <a:xfrm>
            <a:off x="4571999" y="1285200"/>
            <a:ext cx="4294800" cy="3780000"/>
          </a:xfrm>
          <a:prstGeom prst="rect">
            <a:avLst/>
          </a:prstGeom>
        </p:spPr>
        <p:txBody>
          <a:bodyPr lIns="0" tIns="0" rIns="0" bIns="0"/>
          <a:lstStyle>
            <a:lvl1pPr>
              <a:defRPr sz="1000"/>
            </a:lvl1pPr>
          </a:lstStyle>
          <a:p>
            <a:r>
              <a:rPr lang="hu-HU" smtClean="0"/>
              <a:t>Táblázat beszúrásához kattintson az ikonra</a:t>
            </a:r>
            <a:endParaRPr lang="hu-HU"/>
          </a:p>
        </p:txBody>
      </p:sp>
    </p:spTree>
    <p:extLst>
      <p:ext uri="{BB962C8B-B14F-4D97-AF65-F5344CB8AC3E}">
        <p14:creationId xmlns:p14="http://schemas.microsoft.com/office/powerpoint/2010/main" val="1130721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37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JOBB 1 grafikon + BAL szöveg SZÜRKE SÁV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88"/>
          <p:cNvSpPr/>
          <p:nvPr userDrawn="1"/>
        </p:nvSpPr>
        <p:spPr>
          <a:xfrm>
            <a:off x="4809600" y="5064973"/>
            <a:ext cx="40572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1" name="Diagram helye 4"/>
          <p:cNvSpPr>
            <a:spLocks noGrp="1"/>
          </p:cNvSpPr>
          <p:nvPr>
            <p:ph type="chart" sz="quarter" idx="21"/>
          </p:nvPr>
        </p:nvSpPr>
        <p:spPr>
          <a:xfrm>
            <a:off x="4809600" y="1283547"/>
            <a:ext cx="40572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12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573618" y="1031842"/>
            <a:ext cx="4570383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4809600" y="5570539"/>
            <a:ext cx="4057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3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4572000" cy="45180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37427776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37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JOBB 1 grafikon + BAL szöveg SZÜRKE SÁV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3" name="Szöveg helye 4"/>
          <p:cNvSpPr>
            <a:spLocks noGrp="1"/>
          </p:cNvSpPr>
          <p:nvPr>
            <p:ph type="body" sz="quarter" idx="22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5" name="Rectangle 88"/>
          <p:cNvSpPr/>
          <p:nvPr userDrawn="1"/>
        </p:nvSpPr>
        <p:spPr>
          <a:xfrm>
            <a:off x="4809600" y="5064973"/>
            <a:ext cx="40572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16" name="Diagram helye 4"/>
          <p:cNvSpPr>
            <a:spLocks noGrp="1"/>
          </p:cNvSpPr>
          <p:nvPr>
            <p:ph type="chart" sz="quarter" idx="21"/>
          </p:nvPr>
        </p:nvSpPr>
        <p:spPr>
          <a:xfrm>
            <a:off x="4809600" y="1283547"/>
            <a:ext cx="40572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17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4809600" y="5570539"/>
            <a:ext cx="4057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8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4572000" cy="45180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399797812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37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10C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noFill/>
          <a:ln w="177800">
            <a:solidFill>
              <a:srgbClr val="F1002B"/>
            </a:solidFill>
          </a:ln>
        </p:spPr>
        <p:txBody>
          <a:bodyPr vert="horz" lIns="252000" tIns="0" rIns="277200" bIns="0" rtlCol="0" anchor="ctr" anchorCtr="0">
            <a:noAutofit/>
          </a:bodyPr>
          <a:lstStyle>
            <a:lvl1pPr>
              <a:defRPr lang="en-AU" sz="4800" b="1" baseline="0" dirty="0"/>
            </a:lvl1pPr>
          </a:lstStyle>
          <a:p>
            <a:pPr lvl="0"/>
            <a:r>
              <a:rPr lang="hu-HU" smtClean="0"/>
              <a:t>2 DIAGRAM/ OLDAL</a:t>
            </a:r>
            <a:endParaRPr lang="en-AU" dirty="0"/>
          </a:p>
        </p:txBody>
      </p:sp>
      <p:sp>
        <p:nvSpPr>
          <p:cNvPr id="5" name="Téglalap 4"/>
          <p:cNvSpPr>
            <a:spLocks noChangeAspect="1"/>
          </p:cNvSpPr>
          <p:nvPr userDrawn="1"/>
        </p:nvSpPr>
        <p:spPr>
          <a:xfrm>
            <a:off x="284400" y="3159015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prstClr val="white"/>
              </a:solidFill>
            </a:endParaRPr>
          </a:p>
        </p:txBody>
      </p:sp>
      <p:sp>
        <p:nvSpPr>
          <p:cNvPr id="7" name="Téglalap 6"/>
          <p:cNvSpPr>
            <a:spLocks noChangeAspect="1"/>
          </p:cNvSpPr>
          <p:nvPr userDrawn="1"/>
        </p:nvSpPr>
        <p:spPr>
          <a:xfrm>
            <a:off x="845790" y="3159015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prstClr val="white"/>
              </a:solidFill>
            </a:endParaRPr>
          </a:p>
        </p:txBody>
      </p:sp>
      <p:graphicFrame>
        <p:nvGraphicFramePr>
          <p:cNvPr id="8" name="Diagram 7"/>
          <p:cNvGraphicFramePr/>
          <p:nvPr userDrawn="1">
            <p:extLst>
              <p:ext uri="{D42A27DB-BD31-4B8C-83A1-F6EECF244321}">
                <p14:modId xmlns:p14="http://schemas.microsoft.com/office/powerpoint/2010/main" val="403912462"/>
              </p:ext>
            </p:extLst>
          </p:nvPr>
        </p:nvGraphicFramePr>
        <p:xfrm>
          <a:off x="265113" y="4241800"/>
          <a:ext cx="4568825" cy="15827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9" name="Diagram 8"/>
          <p:cNvGraphicFramePr/>
          <p:nvPr userDrawn="1">
            <p:extLst>
              <p:ext uri="{D42A27DB-BD31-4B8C-83A1-F6EECF244321}">
                <p14:modId xmlns:p14="http://schemas.microsoft.com/office/powerpoint/2010/main" val="2577854673"/>
              </p:ext>
            </p:extLst>
          </p:nvPr>
        </p:nvGraphicFramePr>
        <p:xfrm>
          <a:off x="2287587" y="4241800"/>
          <a:ext cx="4568825" cy="15827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</p:spTree>
    <p:extLst>
      <p:ext uri="{BB962C8B-B14F-4D97-AF65-F5344CB8AC3E}">
        <p14:creationId xmlns:p14="http://schemas.microsoft.com/office/powerpoint/2010/main" val="49335299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37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 GRAFIKON egymás MELLETT - ninc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5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4809600" y="5570539"/>
            <a:ext cx="4042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1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40428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 dirty="0"/>
          </a:p>
        </p:txBody>
      </p:sp>
      <p:sp>
        <p:nvSpPr>
          <p:cNvPr id="13" name="Diagram helye 4"/>
          <p:cNvSpPr>
            <a:spLocks noGrp="1"/>
          </p:cNvSpPr>
          <p:nvPr>
            <p:ph type="chart" sz="quarter" idx="24"/>
          </p:nvPr>
        </p:nvSpPr>
        <p:spPr>
          <a:xfrm>
            <a:off x="4809600" y="1283547"/>
            <a:ext cx="40572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6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573618" y="1031842"/>
            <a:ext cx="4570383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75008121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37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2 GRAFIKON egymás MELLETT - ninc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3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17" name="Szöveg helye 4"/>
          <p:cNvSpPr>
            <a:spLocks noGrp="1"/>
          </p:cNvSpPr>
          <p:nvPr>
            <p:ph type="body" sz="quarter" idx="24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20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1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4809600" y="5570539"/>
            <a:ext cx="4042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3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40428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 dirty="0"/>
          </a:p>
        </p:txBody>
      </p:sp>
      <p:sp>
        <p:nvSpPr>
          <p:cNvPr id="24" name="Diagram helye 4"/>
          <p:cNvSpPr>
            <a:spLocks noGrp="1"/>
          </p:cNvSpPr>
          <p:nvPr>
            <p:ph type="chart" sz="quarter" idx="25"/>
          </p:nvPr>
        </p:nvSpPr>
        <p:spPr>
          <a:xfrm>
            <a:off x="4809600" y="1283547"/>
            <a:ext cx="40572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19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2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573618" y="1031842"/>
            <a:ext cx="4570383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5528846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37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 GRAFIKON egymás MELLETT KÖZÖS jelmagyarázattal - ninc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85896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 dirty="0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5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4809600" y="5570539"/>
            <a:ext cx="4042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3" name="Diagram helye 4"/>
          <p:cNvSpPr>
            <a:spLocks noGrp="1"/>
          </p:cNvSpPr>
          <p:nvPr>
            <p:ph type="chart" sz="quarter" idx="24"/>
          </p:nvPr>
        </p:nvSpPr>
        <p:spPr>
          <a:xfrm>
            <a:off x="4809600" y="1283547"/>
            <a:ext cx="40572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6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573618" y="1031842"/>
            <a:ext cx="4570383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0786399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37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2 GRAFIKON egymás MELLETT KÖZÖS jelmagyarázattal - ninc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85896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5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4809600" y="5570539"/>
            <a:ext cx="4042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3" name="Diagram helye 4"/>
          <p:cNvSpPr>
            <a:spLocks noGrp="1"/>
          </p:cNvSpPr>
          <p:nvPr>
            <p:ph type="chart" sz="quarter" idx="24"/>
          </p:nvPr>
        </p:nvSpPr>
        <p:spPr>
          <a:xfrm>
            <a:off x="4809600" y="1283547"/>
            <a:ext cx="40572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6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573618" y="1031842"/>
            <a:ext cx="4570383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0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12" name="Szöveg helye 4"/>
          <p:cNvSpPr>
            <a:spLocks noGrp="1"/>
          </p:cNvSpPr>
          <p:nvPr>
            <p:ph type="body" sz="quarter" idx="25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211325142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37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 GRAFIKON egymás ALATT - szöveg nélkü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8589600" cy="2005200"/>
          </a:xfrm>
          <a:prstGeom prst="rect">
            <a:avLst/>
          </a:prstGeom>
          <a:solidFill>
            <a:srgbClr val="F1002B">
              <a:alpha val="10000"/>
            </a:srgbClr>
          </a:solidFill>
          <a:ln w="279400">
            <a:solidFill>
              <a:schemeClr val="bg1">
                <a:alpha val="50000"/>
              </a:schemeClr>
            </a:solidFill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88668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3171602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8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77200" y="3546000"/>
            <a:ext cx="8589600" cy="2005200"/>
          </a:xfrm>
          <a:prstGeom prst="rect">
            <a:avLst/>
          </a:prstGeom>
          <a:solidFill>
            <a:srgbClr val="F1002B">
              <a:alpha val="10000"/>
            </a:srgbClr>
          </a:solidFill>
          <a:ln w="279400">
            <a:solidFill>
              <a:schemeClr val="bg1">
                <a:alpha val="50000"/>
              </a:schemeClr>
            </a:solidFill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 dirty="0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0" y="3333600"/>
            <a:ext cx="88668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24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37143718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37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2 GRAFIKON egymás ALATT - szöveg nélkü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3" name="Szöveg helye 4"/>
          <p:cNvSpPr>
            <a:spLocks noGrp="1"/>
          </p:cNvSpPr>
          <p:nvPr>
            <p:ph type="body" sz="quarter" idx="25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8589600" cy="2005200"/>
          </a:xfrm>
          <a:prstGeom prst="rect">
            <a:avLst/>
          </a:prstGeom>
          <a:solidFill>
            <a:srgbClr val="F1002B">
              <a:alpha val="10000"/>
            </a:srgbClr>
          </a:solidFill>
          <a:ln w="279400">
            <a:solidFill>
              <a:schemeClr val="bg1">
                <a:alpha val="50000"/>
              </a:schemeClr>
            </a:solidFill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 dirty="0"/>
          </a:p>
        </p:txBody>
      </p:sp>
      <p:sp>
        <p:nvSpPr>
          <p:cNvPr id="16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88668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  <p:sp>
        <p:nvSpPr>
          <p:cNvPr id="17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3171602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8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77200" y="3546000"/>
            <a:ext cx="8589600" cy="2005200"/>
          </a:xfrm>
          <a:prstGeom prst="rect">
            <a:avLst/>
          </a:prstGeom>
          <a:solidFill>
            <a:srgbClr val="F1002B">
              <a:alpha val="10000"/>
            </a:srgbClr>
          </a:solidFill>
          <a:ln w="279400">
            <a:solidFill>
              <a:schemeClr val="bg1">
                <a:alpha val="50000"/>
              </a:schemeClr>
            </a:solidFill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 dirty="0"/>
          </a:p>
        </p:txBody>
      </p:sp>
      <p:sp>
        <p:nvSpPr>
          <p:cNvPr id="20" name="Text Placeholder 9"/>
          <p:cNvSpPr>
            <a:spLocks noGrp="1"/>
          </p:cNvSpPr>
          <p:nvPr>
            <p:ph type="body" sz="quarter" idx="24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1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0" y="3333600"/>
            <a:ext cx="88668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5768546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AL oldalt egymás ALATT 2 graf + JOBB oldalt JELMAGYARÁZAT (táblaforma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4042800" cy="2005200"/>
          </a:xfrm>
          <a:prstGeom prst="rect">
            <a:avLst/>
          </a:prstGeom>
          <a:solidFill>
            <a:srgbClr val="F1002B">
              <a:alpha val="10000"/>
            </a:srgbClr>
          </a:solidFill>
          <a:ln w="279400">
            <a:solidFill>
              <a:schemeClr val="bg1">
                <a:alpha val="50000"/>
              </a:schemeClr>
            </a:solidFill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3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77200" y="3546000"/>
            <a:ext cx="4042800" cy="2005200"/>
          </a:xfrm>
          <a:prstGeom prst="rect">
            <a:avLst/>
          </a:prstGeom>
          <a:solidFill>
            <a:srgbClr val="F1002B">
              <a:alpha val="10000"/>
            </a:srgbClr>
          </a:solidFill>
          <a:ln w="279400">
            <a:solidFill>
              <a:schemeClr val="bg1">
                <a:alpha val="50000"/>
              </a:schemeClr>
            </a:solidFill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19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1285200" y="3171602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7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0" y="3333600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1" name="Táblázat helye 5"/>
          <p:cNvSpPr>
            <a:spLocks noGrp="1"/>
          </p:cNvSpPr>
          <p:nvPr>
            <p:ph type="tbl" sz="quarter" idx="24"/>
          </p:nvPr>
        </p:nvSpPr>
        <p:spPr>
          <a:xfrm>
            <a:off x="4571999" y="1285200"/>
            <a:ext cx="4294800" cy="4266000"/>
          </a:xfrm>
          <a:prstGeom prst="rect">
            <a:avLst/>
          </a:prstGeom>
        </p:spPr>
        <p:txBody>
          <a:bodyPr lIns="0" tIns="0" rIns="0" bIns="0"/>
          <a:lstStyle>
            <a:lvl1pPr>
              <a:defRPr sz="1000"/>
            </a:lvl1pPr>
          </a:lstStyle>
          <a:p>
            <a:r>
              <a:rPr lang="hu-HU" smtClean="0"/>
              <a:t>Táblázat beszúrásához kattintson az ikonra</a:t>
            </a:r>
            <a:endParaRPr lang="hu-HU"/>
          </a:p>
        </p:txBody>
      </p:sp>
    </p:spTree>
    <p:extLst>
      <p:ext uri="{BB962C8B-B14F-4D97-AF65-F5344CB8AC3E}">
        <p14:creationId xmlns:p14="http://schemas.microsoft.com/office/powerpoint/2010/main" val="182441947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38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AL oldalt egymás ALATT 2 graf + JOBB oldalt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4042800" cy="2005200"/>
          </a:xfrm>
          <a:prstGeom prst="rect">
            <a:avLst/>
          </a:prstGeom>
          <a:solidFill>
            <a:srgbClr val="F1002B">
              <a:alpha val="10000"/>
            </a:srgbClr>
          </a:solidFill>
          <a:ln w="279400">
            <a:solidFill>
              <a:schemeClr val="bg1">
                <a:alpha val="50000"/>
              </a:schemeClr>
            </a:solidFill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3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77200" y="3546000"/>
            <a:ext cx="4042800" cy="2005200"/>
          </a:xfrm>
          <a:prstGeom prst="rect">
            <a:avLst/>
          </a:prstGeom>
          <a:solidFill>
            <a:srgbClr val="F1002B">
              <a:alpha val="10000"/>
            </a:srgbClr>
          </a:solidFill>
          <a:ln w="279400">
            <a:solidFill>
              <a:schemeClr val="bg1">
                <a:alpha val="50000"/>
              </a:schemeClr>
            </a:solidFill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19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1285200" y="3171602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2" name="Content Placeholder 6"/>
          <p:cNvSpPr>
            <a:spLocks noGrp="1"/>
          </p:cNvSpPr>
          <p:nvPr>
            <p:ph sz="quarter" idx="12" hasCustomPrompt="1"/>
          </p:nvPr>
        </p:nvSpPr>
        <p:spPr>
          <a:xfrm>
            <a:off x="4573617" y="1031840"/>
            <a:ext cx="4572000" cy="45180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7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0" y="3333600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0057752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38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BAL oldalt egymás ALATT 2 graf + JOBB oldalt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0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1" name="Szöveg helye 4"/>
          <p:cNvSpPr>
            <a:spLocks noGrp="1"/>
          </p:cNvSpPr>
          <p:nvPr>
            <p:ph type="body" sz="quarter" idx="24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4042800" cy="2005200"/>
          </a:xfrm>
          <a:prstGeom prst="rect">
            <a:avLst/>
          </a:prstGeom>
          <a:solidFill>
            <a:srgbClr val="F1002B">
              <a:alpha val="10000"/>
            </a:srgbClr>
          </a:solidFill>
          <a:ln w="279400">
            <a:solidFill>
              <a:schemeClr val="bg1">
                <a:alpha val="50000"/>
              </a:schemeClr>
            </a:solidFill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 dirty="0"/>
          </a:p>
        </p:txBody>
      </p:sp>
      <p:sp>
        <p:nvSpPr>
          <p:cNvPr id="1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0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77200" y="3546000"/>
            <a:ext cx="4042800" cy="2005200"/>
          </a:xfrm>
          <a:prstGeom prst="rect">
            <a:avLst/>
          </a:prstGeom>
          <a:solidFill>
            <a:srgbClr val="F1002B">
              <a:alpha val="10000"/>
            </a:srgbClr>
          </a:solidFill>
          <a:ln w="279400">
            <a:solidFill>
              <a:schemeClr val="bg1">
                <a:alpha val="50000"/>
              </a:schemeClr>
            </a:solidFill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 dirty="0"/>
          </a:p>
        </p:txBody>
      </p:sp>
      <p:sp>
        <p:nvSpPr>
          <p:cNvPr id="22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1285200" y="3171602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3" name="Content Placeholder 6"/>
          <p:cNvSpPr>
            <a:spLocks noGrp="1"/>
          </p:cNvSpPr>
          <p:nvPr>
            <p:ph sz="quarter" idx="12" hasCustomPrompt="1"/>
          </p:nvPr>
        </p:nvSpPr>
        <p:spPr>
          <a:xfrm>
            <a:off x="4573617" y="1031840"/>
            <a:ext cx="4572000" cy="45180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6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4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0" y="3333600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61731276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38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AL oldalt egymás ALATT 2 graf + JOBB oldalt JELMAGYARÁZAT (táblaforma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4042800" cy="2005200"/>
          </a:xfrm>
          <a:prstGeom prst="rect">
            <a:avLst/>
          </a:prstGeom>
          <a:solidFill>
            <a:srgbClr val="F1002B">
              <a:alpha val="10000"/>
            </a:srgbClr>
          </a:solidFill>
          <a:ln w="279400">
            <a:solidFill>
              <a:schemeClr val="bg1">
                <a:alpha val="50000"/>
              </a:schemeClr>
            </a:solidFill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3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77200" y="3546000"/>
            <a:ext cx="4042800" cy="2005200"/>
          </a:xfrm>
          <a:prstGeom prst="rect">
            <a:avLst/>
          </a:prstGeom>
          <a:solidFill>
            <a:srgbClr val="F1002B">
              <a:alpha val="10000"/>
            </a:srgbClr>
          </a:solidFill>
          <a:ln w="279400">
            <a:solidFill>
              <a:schemeClr val="bg1">
                <a:alpha val="50000"/>
              </a:schemeClr>
            </a:solidFill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19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1285200" y="3171602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7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0" y="3333600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1" name="Táblázat helye 5"/>
          <p:cNvSpPr>
            <a:spLocks noGrp="1"/>
          </p:cNvSpPr>
          <p:nvPr>
            <p:ph type="tbl" sz="quarter" idx="24"/>
          </p:nvPr>
        </p:nvSpPr>
        <p:spPr>
          <a:xfrm>
            <a:off x="4571999" y="1285200"/>
            <a:ext cx="4294800" cy="4266000"/>
          </a:xfrm>
          <a:prstGeom prst="rect">
            <a:avLst/>
          </a:prstGeom>
        </p:spPr>
        <p:txBody>
          <a:bodyPr lIns="0" tIns="0" rIns="0" bIns="0"/>
          <a:lstStyle>
            <a:lvl1pPr>
              <a:defRPr sz="1000"/>
            </a:lvl1pPr>
          </a:lstStyle>
          <a:p>
            <a:r>
              <a:rPr lang="hu-HU" smtClean="0"/>
              <a:t>Táblázat beszúrásához kattintson az ikonra</a:t>
            </a:r>
            <a:endParaRPr lang="hu-HU"/>
          </a:p>
        </p:txBody>
      </p:sp>
    </p:spTree>
    <p:extLst>
      <p:ext uri="{BB962C8B-B14F-4D97-AF65-F5344CB8AC3E}">
        <p14:creationId xmlns:p14="http://schemas.microsoft.com/office/powerpoint/2010/main" val="324400849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38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BAL oldalt egymás ALATT 2 graf + JOBB oldalt JELMAGYARÁZAT (táblaforma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4042800" cy="2005200"/>
          </a:xfrm>
          <a:prstGeom prst="rect">
            <a:avLst/>
          </a:prstGeom>
          <a:solidFill>
            <a:srgbClr val="F1002B">
              <a:alpha val="10000"/>
            </a:srgbClr>
          </a:solidFill>
          <a:ln w="279400">
            <a:solidFill>
              <a:schemeClr val="bg1">
                <a:alpha val="50000"/>
              </a:schemeClr>
            </a:solidFill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3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77200" y="3546000"/>
            <a:ext cx="4042800" cy="2005200"/>
          </a:xfrm>
          <a:prstGeom prst="rect">
            <a:avLst/>
          </a:prstGeom>
          <a:solidFill>
            <a:srgbClr val="F1002B">
              <a:alpha val="10000"/>
            </a:srgbClr>
          </a:solidFill>
          <a:ln w="279400">
            <a:solidFill>
              <a:schemeClr val="bg1">
                <a:alpha val="50000"/>
              </a:schemeClr>
            </a:solidFill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19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1285200" y="3171602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7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0" y="3333600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5" name="Szöveg helye 4"/>
          <p:cNvSpPr>
            <a:spLocks noGrp="1"/>
          </p:cNvSpPr>
          <p:nvPr>
            <p:ph type="body" sz="quarter" idx="26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6" name="Táblázat helye 5"/>
          <p:cNvSpPr>
            <a:spLocks noGrp="1"/>
          </p:cNvSpPr>
          <p:nvPr>
            <p:ph type="tbl" sz="quarter" idx="24"/>
          </p:nvPr>
        </p:nvSpPr>
        <p:spPr>
          <a:xfrm>
            <a:off x="4571999" y="1285200"/>
            <a:ext cx="4294800" cy="4266000"/>
          </a:xfrm>
          <a:prstGeom prst="rect">
            <a:avLst/>
          </a:prstGeom>
        </p:spPr>
        <p:txBody>
          <a:bodyPr lIns="0" tIns="0" rIns="0" bIns="0"/>
          <a:lstStyle>
            <a:lvl1pPr>
              <a:defRPr sz="1000"/>
            </a:lvl1pPr>
          </a:lstStyle>
          <a:p>
            <a:r>
              <a:rPr lang="hu-HU" smtClean="0"/>
              <a:t>Táblázat beszúrásához kattintson az ikonra</a:t>
            </a:r>
            <a:endParaRPr lang="hu-HU"/>
          </a:p>
        </p:txBody>
      </p:sp>
    </p:spTree>
    <p:extLst>
      <p:ext uri="{BB962C8B-B14F-4D97-AF65-F5344CB8AC3E}">
        <p14:creationId xmlns:p14="http://schemas.microsoft.com/office/powerpoint/2010/main" val="30292478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38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JOBB oldalt egymás ALATT 2 graf + BAL oldalt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4809600" y="1285874"/>
            <a:ext cx="4057200" cy="2005200"/>
          </a:xfrm>
          <a:prstGeom prst="rect">
            <a:avLst/>
          </a:prstGeom>
          <a:solidFill>
            <a:srgbClr val="F1002B">
              <a:alpha val="10000"/>
            </a:srgbClr>
          </a:solidFill>
          <a:ln w="279400">
            <a:solidFill>
              <a:schemeClr val="bg1">
                <a:alpha val="50000"/>
              </a:schemeClr>
            </a:solidFill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4572000" y="1031842"/>
            <a:ext cx="4572000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3" name="Diagram helye 4"/>
          <p:cNvSpPr>
            <a:spLocks noGrp="1"/>
          </p:cNvSpPr>
          <p:nvPr>
            <p:ph type="chart" sz="quarter" idx="22"/>
          </p:nvPr>
        </p:nvSpPr>
        <p:spPr>
          <a:xfrm>
            <a:off x="4809600" y="3546000"/>
            <a:ext cx="4057200" cy="2005200"/>
          </a:xfrm>
          <a:prstGeom prst="rect">
            <a:avLst/>
          </a:prstGeom>
          <a:solidFill>
            <a:srgbClr val="F1002B">
              <a:alpha val="10000"/>
            </a:srgbClr>
          </a:solidFill>
          <a:ln w="279400">
            <a:solidFill>
              <a:schemeClr val="bg1">
                <a:alpha val="50000"/>
              </a:schemeClr>
            </a:solidFill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 dirty="0"/>
          </a:p>
        </p:txBody>
      </p:sp>
      <p:sp>
        <p:nvSpPr>
          <p:cNvPr id="17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4572000" y="3333600"/>
            <a:ext cx="4572000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4809600" y="5570539"/>
            <a:ext cx="4057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24" hasCustomPrompt="1"/>
          </p:nvPr>
        </p:nvSpPr>
        <p:spPr>
          <a:xfrm>
            <a:off x="4809600" y="3171602"/>
            <a:ext cx="4057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2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4572000" cy="45180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222141069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38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JOBB oldalt egymás ALATT 2 graf + BAL oldalt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5" name="Szöveg helye 4"/>
          <p:cNvSpPr>
            <a:spLocks noGrp="1"/>
          </p:cNvSpPr>
          <p:nvPr>
            <p:ph type="body" sz="quarter" idx="25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6" name="Diagram helye 4"/>
          <p:cNvSpPr>
            <a:spLocks noGrp="1"/>
          </p:cNvSpPr>
          <p:nvPr>
            <p:ph type="chart" sz="quarter" idx="21"/>
          </p:nvPr>
        </p:nvSpPr>
        <p:spPr>
          <a:xfrm>
            <a:off x="4809600" y="1285874"/>
            <a:ext cx="4057200" cy="2005200"/>
          </a:xfrm>
          <a:prstGeom prst="rect">
            <a:avLst/>
          </a:prstGeom>
          <a:solidFill>
            <a:srgbClr val="F1002B">
              <a:alpha val="10000"/>
            </a:srgbClr>
          </a:solidFill>
          <a:ln w="279400">
            <a:solidFill>
              <a:schemeClr val="bg1">
                <a:alpha val="50000"/>
              </a:schemeClr>
            </a:solidFill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18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4572000" y="1031842"/>
            <a:ext cx="4572000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9" name="Diagram helye 4"/>
          <p:cNvSpPr>
            <a:spLocks noGrp="1"/>
          </p:cNvSpPr>
          <p:nvPr>
            <p:ph type="chart" sz="quarter" idx="22"/>
          </p:nvPr>
        </p:nvSpPr>
        <p:spPr>
          <a:xfrm>
            <a:off x="4809600" y="3546000"/>
            <a:ext cx="4057200" cy="2005200"/>
          </a:xfrm>
          <a:prstGeom prst="rect">
            <a:avLst/>
          </a:prstGeom>
          <a:solidFill>
            <a:srgbClr val="F1002B">
              <a:alpha val="10000"/>
            </a:srgbClr>
          </a:solidFill>
          <a:ln w="279400">
            <a:solidFill>
              <a:schemeClr val="bg1">
                <a:alpha val="50000"/>
              </a:schemeClr>
            </a:solidFill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 dirty="0"/>
          </a:p>
        </p:txBody>
      </p:sp>
      <p:sp>
        <p:nvSpPr>
          <p:cNvPr id="20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4572000" y="3333600"/>
            <a:ext cx="4572000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  <p:sp>
        <p:nvSpPr>
          <p:cNvPr id="21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4809600" y="5570539"/>
            <a:ext cx="4057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2" name="Text Placeholder 9"/>
          <p:cNvSpPr>
            <a:spLocks noGrp="1"/>
          </p:cNvSpPr>
          <p:nvPr>
            <p:ph type="body" sz="quarter" idx="24" hasCustomPrompt="1"/>
          </p:nvPr>
        </p:nvSpPr>
        <p:spPr>
          <a:xfrm>
            <a:off x="4809600" y="3171602"/>
            <a:ext cx="4057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3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4572000" cy="45180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22888814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38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 1/4es GRAFIKON FENT + LENT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4809600" y="1285874"/>
            <a:ext cx="4057200" cy="22608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 dirty="0"/>
          </a:p>
        </p:txBody>
      </p:sp>
      <p:sp>
        <p:nvSpPr>
          <p:cNvPr id="12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573618" y="1031842"/>
            <a:ext cx="4570383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  <p:sp>
        <p:nvSpPr>
          <p:cNvPr id="10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77200" y="1285874"/>
            <a:ext cx="4042800" cy="22608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1285200" y="3171602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5" name="Text Placeholder 9"/>
          <p:cNvSpPr>
            <a:spLocks noGrp="1"/>
          </p:cNvSpPr>
          <p:nvPr>
            <p:ph type="body" sz="quarter" idx="24" hasCustomPrompt="1"/>
          </p:nvPr>
        </p:nvSpPr>
        <p:spPr>
          <a:xfrm>
            <a:off x="4809600" y="3171602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6" name="Tartalom helye 4"/>
          <p:cNvSpPr>
            <a:spLocks noGrp="1"/>
          </p:cNvSpPr>
          <p:nvPr>
            <p:ph sz="quarter" idx="12" hasCustomPrompt="1"/>
          </p:nvPr>
        </p:nvSpPr>
        <p:spPr>
          <a:xfrm>
            <a:off x="0" y="3546002"/>
            <a:ext cx="9144000" cy="2005200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/>
            </a:lvl1pPr>
            <a:lvl5pPr marL="50800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lvl5pPr>
          </a:lstStyle>
          <a:p>
            <a:pPr lvl="0"/>
            <a:r>
              <a:rPr lang="hu-HU" dirty="0" smtClean="0"/>
              <a:t>Első szint</a:t>
            </a:r>
          </a:p>
          <a:p>
            <a:pPr lvl="1"/>
            <a:r>
              <a:rPr lang="hu-HU" dirty="0" smtClean="0"/>
              <a:t>Második szint</a:t>
            </a:r>
          </a:p>
          <a:p>
            <a:pPr lvl="2"/>
            <a:r>
              <a:rPr lang="hu-HU" dirty="0" smtClean="0"/>
              <a:t>Harmadik szint</a:t>
            </a:r>
          </a:p>
          <a:p>
            <a:pPr lvl="3"/>
            <a:r>
              <a:rPr lang="hu-HU" dirty="0" smtClean="0"/>
              <a:t>Negyedik szint</a:t>
            </a:r>
          </a:p>
          <a:p>
            <a:pPr marL="760413" marR="0" lvl="4" indent="-252413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Char char="n"/>
              <a:tabLst/>
              <a:defRPr/>
            </a:pPr>
            <a:r>
              <a:rPr lang="hu-HU" dirty="0" smtClean="0"/>
              <a:t>Ötödik szint</a:t>
            </a:r>
          </a:p>
        </p:txBody>
      </p:sp>
      <p:sp>
        <p:nvSpPr>
          <p:cNvPr id="13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520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41630495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38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2 1/4es GRAFIKON FENT + LENT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1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7" name="Szöveg helye 4"/>
          <p:cNvSpPr>
            <a:spLocks noGrp="1"/>
          </p:cNvSpPr>
          <p:nvPr>
            <p:ph type="body" sz="quarter" idx="26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8" name="Diagram helye 4"/>
          <p:cNvSpPr>
            <a:spLocks noGrp="1"/>
          </p:cNvSpPr>
          <p:nvPr>
            <p:ph type="chart" sz="quarter" idx="21"/>
          </p:nvPr>
        </p:nvSpPr>
        <p:spPr>
          <a:xfrm>
            <a:off x="4809600" y="1285874"/>
            <a:ext cx="4057200" cy="22608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 dirty="0"/>
          </a:p>
        </p:txBody>
      </p:sp>
      <p:sp>
        <p:nvSpPr>
          <p:cNvPr id="19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573618" y="1031842"/>
            <a:ext cx="4570383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  <p:sp>
        <p:nvSpPr>
          <p:cNvPr id="20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77200" y="1285874"/>
            <a:ext cx="4042800" cy="22608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1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1285200" y="3171602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2" name="Text Placeholder 9"/>
          <p:cNvSpPr>
            <a:spLocks noGrp="1"/>
          </p:cNvSpPr>
          <p:nvPr>
            <p:ph type="body" sz="quarter" idx="24" hasCustomPrompt="1"/>
          </p:nvPr>
        </p:nvSpPr>
        <p:spPr>
          <a:xfrm>
            <a:off x="4809600" y="3171602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3" name="Tartalom helye 4"/>
          <p:cNvSpPr>
            <a:spLocks noGrp="1"/>
          </p:cNvSpPr>
          <p:nvPr>
            <p:ph sz="quarter" idx="12" hasCustomPrompt="1"/>
          </p:nvPr>
        </p:nvSpPr>
        <p:spPr>
          <a:xfrm>
            <a:off x="0" y="3546002"/>
            <a:ext cx="9144000" cy="2005200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/>
            </a:lvl1pPr>
            <a:lvl5pPr marL="50800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lvl5pPr>
          </a:lstStyle>
          <a:p>
            <a:pPr lvl="0"/>
            <a:r>
              <a:rPr lang="hu-HU" dirty="0" smtClean="0"/>
              <a:t>Első szint</a:t>
            </a:r>
          </a:p>
          <a:p>
            <a:pPr lvl="1"/>
            <a:r>
              <a:rPr lang="hu-HU" dirty="0" smtClean="0"/>
              <a:t>Második szint</a:t>
            </a:r>
          </a:p>
          <a:p>
            <a:pPr lvl="2"/>
            <a:r>
              <a:rPr lang="hu-HU" dirty="0" smtClean="0"/>
              <a:t>Harmadik szint</a:t>
            </a:r>
          </a:p>
          <a:p>
            <a:pPr lvl="3"/>
            <a:r>
              <a:rPr lang="hu-HU" dirty="0" smtClean="0"/>
              <a:t>Negyedik szint</a:t>
            </a:r>
          </a:p>
          <a:p>
            <a:pPr marL="760413" marR="0" lvl="4" indent="-252413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Char char="n"/>
              <a:tabLst/>
              <a:defRPr/>
            </a:pPr>
            <a:r>
              <a:rPr lang="hu-HU" dirty="0" smtClean="0"/>
              <a:t>Ötödik szint</a:t>
            </a:r>
          </a:p>
        </p:txBody>
      </p:sp>
      <p:sp>
        <p:nvSpPr>
          <p:cNvPr id="2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520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70281294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38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 1/4es GRAFIKON FENT + 2 x 1/4es szöveg L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1" name="Tartalom helye 4"/>
          <p:cNvSpPr>
            <a:spLocks noGrp="1"/>
          </p:cNvSpPr>
          <p:nvPr>
            <p:ph sz="quarter" idx="12" hasCustomPrompt="1"/>
          </p:nvPr>
        </p:nvSpPr>
        <p:spPr>
          <a:xfrm>
            <a:off x="0" y="3546000"/>
            <a:ext cx="4572000" cy="2005200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/>
            </a:lvl1pPr>
            <a:lvl5pPr marL="50800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lvl5pPr>
          </a:lstStyle>
          <a:p>
            <a:pPr lvl="0"/>
            <a:r>
              <a:rPr lang="hu-HU" dirty="0" smtClean="0"/>
              <a:t>Első szint</a:t>
            </a:r>
          </a:p>
          <a:p>
            <a:pPr lvl="1"/>
            <a:r>
              <a:rPr lang="hu-HU" dirty="0" smtClean="0"/>
              <a:t>Második szint</a:t>
            </a:r>
          </a:p>
          <a:p>
            <a:pPr lvl="2"/>
            <a:r>
              <a:rPr lang="hu-HU" dirty="0" smtClean="0"/>
              <a:t>Harmadik szint</a:t>
            </a:r>
          </a:p>
          <a:p>
            <a:pPr lvl="3"/>
            <a:r>
              <a:rPr lang="hu-HU" dirty="0" smtClean="0"/>
              <a:t>Negyedik szint</a:t>
            </a:r>
          </a:p>
          <a:p>
            <a:pPr marL="760413" marR="0" lvl="4" indent="-252413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Char char="n"/>
              <a:tabLst/>
              <a:defRPr/>
            </a:pPr>
            <a:r>
              <a:rPr lang="hu-HU" dirty="0" smtClean="0"/>
              <a:t>Ötödik szint</a:t>
            </a:r>
          </a:p>
        </p:txBody>
      </p:sp>
      <p:sp>
        <p:nvSpPr>
          <p:cNvPr id="17" name="Content Placeholder 6"/>
          <p:cNvSpPr>
            <a:spLocks noGrp="1"/>
          </p:cNvSpPr>
          <p:nvPr>
            <p:ph sz="quarter" idx="23" hasCustomPrompt="1"/>
          </p:nvPr>
        </p:nvSpPr>
        <p:spPr>
          <a:xfrm>
            <a:off x="4572000" y="3546002"/>
            <a:ext cx="4572000" cy="20052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6" name="Diagram helye 4"/>
          <p:cNvSpPr>
            <a:spLocks noGrp="1"/>
          </p:cNvSpPr>
          <p:nvPr>
            <p:ph type="chart" sz="quarter" idx="21"/>
          </p:nvPr>
        </p:nvSpPr>
        <p:spPr>
          <a:xfrm>
            <a:off x="4809600" y="1285874"/>
            <a:ext cx="4057200" cy="22608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 dirty="0"/>
          </a:p>
        </p:txBody>
      </p:sp>
      <p:sp>
        <p:nvSpPr>
          <p:cNvPr id="19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77200" y="1285874"/>
            <a:ext cx="4042800" cy="22608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18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573618" y="1031842"/>
            <a:ext cx="4570383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  <p:sp>
        <p:nvSpPr>
          <p:cNvPr id="20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1285200" y="3171602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1" name="Text Placeholder 9"/>
          <p:cNvSpPr>
            <a:spLocks noGrp="1"/>
          </p:cNvSpPr>
          <p:nvPr>
            <p:ph type="body" sz="quarter" idx="24" hasCustomPrompt="1"/>
          </p:nvPr>
        </p:nvSpPr>
        <p:spPr>
          <a:xfrm>
            <a:off x="4809600" y="3171602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2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520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37177090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38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2 1/4es GRAFIKON FENT + 2 x 1/4es szöveg L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6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8" name="Szöveg helye 4"/>
          <p:cNvSpPr>
            <a:spLocks noGrp="1"/>
          </p:cNvSpPr>
          <p:nvPr>
            <p:ph type="body" sz="quarter" idx="26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9" name="Tartalom helye 4"/>
          <p:cNvSpPr>
            <a:spLocks noGrp="1"/>
          </p:cNvSpPr>
          <p:nvPr>
            <p:ph sz="quarter" idx="12" hasCustomPrompt="1"/>
          </p:nvPr>
        </p:nvSpPr>
        <p:spPr>
          <a:xfrm>
            <a:off x="0" y="3546000"/>
            <a:ext cx="4572000" cy="2005200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/>
            </a:lvl1pPr>
            <a:lvl5pPr marL="50800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lvl5pPr>
          </a:lstStyle>
          <a:p>
            <a:pPr lvl="0"/>
            <a:r>
              <a:rPr lang="hu-HU" dirty="0" smtClean="0"/>
              <a:t>Első szint</a:t>
            </a:r>
          </a:p>
          <a:p>
            <a:pPr lvl="1"/>
            <a:r>
              <a:rPr lang="hu-HU" dirty="0" smtClean="0"/>
              <a:t>Második szint</a:t>
            </a:r>
          </a:p>
          <a:p>
            <a:pPr lvl="2"/>
            <a:r>
              <a:rPr lang="hu-HU" dirty="0" smtClean="0"/>
              <a:t>Harmadik szint</a:t>
            </a:r>
          </a:p>
          <a:p>
            <a:pPr lvl="3"/>
            <a:r>
              <a:rPr lang="hu-HU" dirty="0" smtClean="0"/>
              <a:t>Negyedik szint</a:t>
            </a:r>
          </a:p>
          <a:p>
            <a:pPr marL="760413" marR="0" lvl="4" indent="-252413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Char char="n"/>
              <a:tabLst/>
              <a:defRPr/>
            </a:pPr>
            <a:r>
              <a:rPr lang="hu-HU" dirty="0" smtClean="0"/>
              <a:t>Ötödik szint</a:t>
            </a:r>
          </a:p>
        </p:txBody>
      </p:sp>
      <p:sp>
        <p:nvSpPr>
          <p:cNvPr id="20" name="Content Placeholder 6"/>
          <p:cNvSpPr>
            <a:spLocks noGrp="1"/>
          </p:cNvSpPr>
          <p:nvPr>
            <p:ph sz="quarter" idx="23" hasCustomPrompt="1"/>
          </p:nvPr>
        </p:nvSpPr>
        <p:spPr>
          <a:xfrm>
            <a:off x="4572000" y="3546002"/>
            <a:ext cx="4572000" cy="20052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21" name="Diagram helye 4"/>
          <p:cNvSpPr>
            <a:spLocks noGrp="1"/>
          </p:cNvSpPr>
          <p:nvPr>
            <p:ph type="chart" sz="quarter" idx="21"/>
          </p:nvPr>
        </p:nvSpPr>
        <p:spPr>
          <a:xfrm>
            <a:off x="4809600" y="1285874"/>
            <a:ext cx="4057200" cy="22608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 dirty="0"/>
          </a:p>
        </p:txBody>
      </p:sp>
      <p:sp>
        <p:nvSpPr>
          <p:cNvPr id="22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77200" y="1285874"/>
            <a:ext cx="4042800" cy="22608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3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573618" y="1031842"/>
            <a:ext cx="4570383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  <p:sp>
        <p:nvSpPr>
          <p:cNvPr id="24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1285200" y="3171602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5" name="Text Placeholder 9"/>
          <p:cNvSpPr>
            <a:spLocks noGrp="1"/>
          </p:cNvSpPr>
          <p:nvPr>
            <p:ph type="body" sz="quarter" idx="24" hasCustomPrompt="1"/>
          </p:nvPr>
        </p:nvSpPr>
        <p:spPr>
          <a:xfrm>
            <a:off x="4809600" y="3171602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6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520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75277431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BAL oldalt egymás ALATT 2 graf + JOBB oldalt JELMAGYARÁZAT (táblaforma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4042800" cy="2005200"/>
          </a:xfrm>
          <a:prstGeom prst="rect">
            <a:avLst/>
          </a:prstGeom>
          <a:solidFill>
            <a:srgbClr val="F1002B">
              <a:alpha val="10000"/>
            </a:srgbClr>
          </a:solidFill>
          <a:ln w="279400">
            <a:solidFill>
              <a:schemeClr val="bg1">
                <a:alpha val="50000"/>
              </a:schemeClr>
            </a:solidFill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3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77200" y="3546000"/>
            <a:ext cx="4042800" cy="2005200"/>
          </a:xfrm>
          <a:prstGeom prst="rect">
            <a:avLst/>
          </a:prstGeom>
          <a:solidFill>
            <a:srgbClr val="F1002B">
              <a:alpha val="10000"/>
            </a:srgbClr>
          </a:solidFill>
          <a:ln w="279400">
            <a:solidFill>
              <a:schemeClr val="bg1">
                <a:alpha val="50000"/>
              </a:schemeClr>
            </a:solidFill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19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1285200" y="3171602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7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0" y="3333600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5" name="Szöveg helye 4"/>
          <p:cNvSpPr>
            <a:spLocks noGrp="1"/>
          </p:cNvSpPr>
          <p:nvPr>
            <p:ph type="body" sz="quarter" idx="26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6" name="Táblázat helye 5"/>
          <p:cNvSpPr>
            <a:spLocks noGrp="1"/>
          </p:cNvSpPr>
          <p:nvPr>
            <p:ph type="tbl" sz="quarter" idx="24"/>
          </p:nvPr>
        </p:nvSpPr>
        <p:spPr>
          <a:xfrm>
            <a:off x="4571999" y="1285200"/>
            <a:ext cx="4294800" cy="4266000"/>
          </a:xfrm>
          <a:prstGeom prst="rect">
            <a:avLst/>
          </a:prstGeom>
        </p:spPr>
        <p:txBody>
          <a:bodyPr lIns="0" tIns="0" rIns="0" bIns="0"/>
          <a:lstStyle>
            <a:lvl1pPr>
              <a:defRPr sz="1000"/>
            </a:lvl1pPr>
          </a:lstStyle>
          <a:p>
            <a:r>
              <a:rPr lang="hu-HU" smtClean="0"/>
              <a:t>Táblázat beszúrásához kattintson az ikonra</a:t>
            </a:r>
            <a:endParaRPr lang="hu-HU"/>
          </a:p>
        </p:txBody>
      </p:sp>
    </p:spTree>
    <p:extLst>
      <p:ext uri="{BB962C8B-B14F-4D97-AF65-F5344CB8AC3E}">
        <p14:creationId xmlns:p14="http://schemas.microsoft.com/office/powerpoint/2010/main" val="77864107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39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 1/4es GRAFIKON LENT + FENT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1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9144000" cy="25128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7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18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77200" y="3546000"/>
            <a:ext cx="4042800" cy="2005200"/>
          </a:xfrm>
          <a:prstGeom prst="rect">
            <a:avLst/>
          </a:prstGeom>
          <a:solidFill>
            <a:srgbClr val="F1002B">
              <a:alpha val="10000"/>
            </a:srgbClr>
          </a:solidFill>
          <a:ln w="2794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19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0" y="3333600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  <p:sp>
        <p:nvSpPr>
          <p:cNvPr id="20" name="Diagram helye 4"/>
          <p:cNvSpPr>
            <a:spLocks noGrp="1"/>
          </p:cNvSpPr>
          <p:nvPr>
            <p:ph type="chart" sz="quarter" idx="24"/>
          </p:nvPr>
        </p:nvSpPr>
        <p:spPr>
          <a:xfrm>
            <a:off x="4809600" y="3546000"/>
            <a:ext cx="4057200" cy="2005200"/>
          </a:xfrm>
          <a:prstGeom prst="rect">
            <a:avLst/>
          </a:prstGeom>
          <a:solidFill>
            <a:srgbClr val="F1002B">
              <a:alpha val="10000"/>
            </a:srgbClr>
          </a:solidFill>
          <a:ln w="2794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 dirty="0"/>
          </a:p>
        </p:txBody>
      </p:sp>
      <p:sp>
        <p:nvSpPr>
          <p:cNvPr id="21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4572000" y="3333600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2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4809600" y="5570539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68088142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39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2 1/4es GRAFIKON LENT + FENT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3" name="Szöveg helye 4"/>
          <p:cNvSpPr>
            <a:spLocks noGrp="1"/>
          </p:cNvSpPr>
          <p:nvPr>
            <p:ph type="body" sz="quarter" idx="27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4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9144000" cy="25128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5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16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77200" y="3546000"/>
            <a:ext cx="4042800" cy="2005200"/>
          </a:xfrm>
          <a:prstGeom prst="rect">
            <a:avLst/>
          </a:prstGeom>
          <a:solidFill>
            <a:srgbClr val="F1002B">
              <a:alpha val="10000"/>
            </a:srgbClr>
          </a:solidFill>
          <a:ln w="2794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3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0" y="3333600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  <p:sp>
        <p:nvSpPr>
          <p:cNvPr id="24" name="Diagram helye 4"/>
          <p:cNvSpPr>
            <a:spLocks noGrp="1"/>
          </p:cNvSpPr>
          <p:nvPr>
            <p:ph type="chart" sz="quarter" idx="24"/>
          </p:nvPr>
        </p:nvSpPr>
        <p:spPr>
          <a:xfrm>
            <a:off x="4809600" y="3546000"/>
            <a:ext cx="4057200" cy="2005200"/>
          </a:xfrm>
          <a:prstGeom prst="rect">
            <a:avLst/>
          </a:prstGeom>
          <a:solidFill>
            <a:srgbClr val="F1002B">
              <a:alpha val="10000"/>
            </a:srgbClr>
          </a:solidFill>
          <a:ln w="2794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 dirty="0"/>
          </a:p>
        </p:txBody>
      </p:sp>
      <p:sp>
        <p:nvSpPr>
          <p:cNvPr id="25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4572000" y="3333600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6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4809600" y="5570539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85523476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39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 1/4es GRAFIKON LENT + 2 x 1/4es szöveg F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2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4572000" cy="25128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3" name="Content Placeholder 6"/>
          <p:cNvSpPr>
            <a:spLocks noGrp="1"/>
          </p:cNvSpPr>
          <p:nvPr>
            <p:ph sz="quarter" idx="15" hasCustomPrompt="1"/>
          </p:nvPr>
        </p:nvSpPr>
        <p:spPr>
          <a:xfrm>
            <a:off x="4573617" y="1031840"/>
            <a:ext cx="4572000" cy="25128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15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77200" y="3546000"/>
            <a:ext cx="4042800" cy="2005200"/>
          </a:xfrm>
          <a:prstGeom prst="rect">
            <a:avLst/>
          </a:prstGeom>
          <a:solidFill>
            <a:srgbClr val="F1002B">
              <a:alpha val="10000"/>
            </a:srgbClr>
          </a:solidFill>
          <a:ln w="2794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16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0" y="3333600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  <p:sp>
        <p:nvSpPr>
          <p:cNvPr id="23" name="Diagram helye 4"/>
          <p:cNvSpPr>
            <a:spLocks noGrp="1"/>
          </p:cNvSpPr>
          <p:nvPr>
            <p:ph type="chart" sz="quarter" idx="24"/>
          </p:nvPr>
        </p:nvSpPr>
        <p:spPr>
          <a:xfrm>
            <a:off x="4809600" y="3546000"/>
            <a:ext cx="4057200" cy="2005200"/>
          </a:xfrm>
          <a:prstGeom prst="rect">
            <a:avLst/>
          </a:prstGeom>
          <a:solidFill>
            <a:srgbClr val="F1002B">
              <a:alpha val="10000"/>
            </a:srgbClr>
          </a:solidFill>
          <a:ln w="2794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 dirty="0"/>
          </a:p>
        </p:txBody>
      </p:sp>
      <p:sp>
        <p:nvSpPr>
          <p:cNvPr id="24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4572000" y="3333600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5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4809600" y="5570539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5136286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39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2 1/4es GRAFIKON LENT + 2 x 1/4es szöveg F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4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5" name="Szöveg helye 4"/>
          <p:cNvSpPr>
            <a:spLocks noGrp="1"/>
          </p:cNvSpPr>
          <p:nvPr>
            <p:ph type="body" sz="quarter" idx="27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6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4572000" cy="25128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23" name="Content Placeholder 6"/>
          <p:cNvSpPr>
            <a:spLocks noGrp="1"/>
          </p:cNvSpPr>
          <p:nvPr>
            <p:ph sz="quarter" idx="15" hasCustomPrompt="1"/>
          </p:nvPr>
        </p:nvSpPr>
        <p:spPr>
          <a:xfrm>
            <a:off x="4573617" y="1031840"/>
            <a:ext cx="4572000" cy="25128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24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25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77200" y="3546000"/>
            <a:ext cx="4042800" cy="2005200"/>
          </a:xfrm>
          <a:prstGeom prst="rect">
            <a:avLst/>
          </a:prstGeom>
          <a:solidFill>
            <a:srgbClr val="F1002B">
              <a:alpha val="10000"/>
            </a:srgbClr>
          </a:solidFill>
          <a:ln w="2794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6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0" y="3333600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  <p:sp>
        <p:nvSpPr>
          <p:cNvPr id="27" name="Diagram helye 4"/>
          <p:cNvSpPr>
            <a:spLocks noGrp="1"/>
          </p:cNvSpPr>
          <p:nvPr>
            <p:ph type="chart" sz="quarter" idx="24"/>
          </p:nvPr>
        </p:nvSpPr>
        <p:spPr>
          <a:xfrm>
            <a:off x="4809600" y="3546000"/>
            <a:ext cx="4057200" cy="2005200"/>
          </a:xfrm>
          <a:prstGeom prst="rect">
            <a:avLst/>
          </a:prstGeom>
          <a:solidFill>
            <a:srgbClr val="F1002B">
              <a:alpha val="10000"/>
            </a:srgbClr>
          </a:solidFill>
          <a:ln w="2794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 dirty="0"/>
          </a:p>
        </p:txBody>
      </p:sp>
      <p:sp>
        <p:nvSpPr>
          <p:cNvPr id="28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4572000" y="3333600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9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4809600" y="5570539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61357224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39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10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solidFill>
            <a:schemeClr val="bg1">
              <a:lumMod val="85000"/>
            </a:schemeClr>
          </a:solidFill>
          <a:ln w="177800">
            <a:solidFill>
              <a:srgbClr val="F1002B"/>
            </a:solidFill>
          </a:ln>
        </p:spPr>
        <p:txBody>
          <a:bodyPr vert="horz" lIns="252000" tIns="0" rIns="277200" bIns="0" rtlCol="0" anchor="ctr" anchorCtr="0">
            <a:noAutofit/>
          </a:bodyPr>
          <a:lstStyle>
            <a:lvl1pPr>
              <a:defRPr lang="en-AU" sz="4800" b="1" baseline="0" dirty="0"/>
            </a:lvl1pPr>
          </a:lstStyle>
          <a:p>
            <a:pPr lvl="0"/>
            <a:r>
              <a:rPr lang="hu-HU" smtClean="0"/>
              <a:t>2 DIAGRAM/ OLDAL</a:t>
            </a:r>
            <a:br>
              <a:rPr lang="hu-HU" smtClean="0"/>
            </a:br>
            <a:r>
              <a:rPr lang="hu-HU" smtClean="0"/>
              <a:t>SZÜRKE SÁVVAL</a:t>
            </a:r>
            <a:endParaRPr lang="en-AU" dirty="0"/>
          </a:p>
        </p:txBody>
      </p:sp>
      <p:sp>
        <p:nvSpPr>
          <p:cNvPr id="5" name="Téglalap 4"/>
          <p:cNvSpPr>
            <a:spLocks noChangeAspect="1"/>
          </p:cNvSpPr>
          <p:nvPr userDrawn="1"/>
        </p:nvSpPr>
        <p:spPr>
          <a:xfrm>
            <a:off x="284400" y="3159015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prstClr val="white"/>
              </a:solidFill>
            </a:endParaRPr>
          </a:p>
        </p:txBody>
      </p:sp>
      <p:sp>
        <p:nvSpPr>
          <p:cNvPr id="7" name="Téglalap 6"/>
          <p:cNvSpPr>
            <a:spLocks noChangeAspect="1"/>
          </p:cNvSpPr>
          <p:nvPr userDrawn="1"/>
        </p:nvSpPr>
        <p:spPr>
          <a:xfrm>
            <a:off x="845790" y="3159015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prstClr val="white"/>
              </a:solidFill>
            </a:endParaRPr>
          </a:p>
        </p:txBody>
      </p:sp>
      <p:graphicFrame>
        <p:nvGraphicFramePr>
          <p:cNvPr id="8" name="Diagram 7"/>
          <p:cNvGraphicFramePr/>
          <p:nvPr userDrawn="1">
            <p:extLst>
              <p:ext uri="{D42A27DB-BD31-4B8C-83A1-F6EECF244321}">
                <p14:modId xmlns:p14="http://schemas.microsoft.com/office/powerpoint/2010/main" val="3237171667"/>
              </p:ext>
            </p:extLst>
          </p:nvPr>
        </p:nvGraphicFramePr>
        <p:xfrm>
          <a:off x="265113" y="4241800"/>
          <a:ext cx="4568825" cy="15827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9" name="Diagram 8"/>
          <p:cNvGraphicFramePr/>
          <p:nvPr userDrawn="1">
            <p:extLst>
              <p:ext uri="{D42A27DB-BD31-4B8C-83A1-F6EECF244321}">
                <p14:modId xmlns:p14="http://schemas.microsoft.com/office/powerpoint/2010/main" val="1936915995"/>
              </p:ext>
            </p:extLst>
          </p:nvPr>
        </p:nvGraphicFramePr>
        <p:xfrm>
          <a:off x="2287587" y="4241800"/>
          <a:ext cx="4568825" cy="15827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</p:spTree>
    <p:extLst>
      <p:ext uri="{BB962C8B-B14F-4D97-AF65-F5344CB8AC3E}">
        <p14:creationId xmlns:p14="http://schemas.microsoft.com/office/powerpoint/2010/main" val="334193834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39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 GRAFIKON egymás MELLETT szöveg SZÜRKE SÁV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Rectangle 88"/>
          <p:cNvSpPr/>
          <p:nvPr userDrawn="1"/>
        </p:nvSpPr>
        <p:spPr>
          <a:xfrm>
            <a:off x="285750" y="5064973"/>
            <a:ext cx="8569325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4042800" cy="4651200"/>
          </a:xfrm>
          <a:prstGeom prst="rect">
            <a:avLst/>
          </a:prstGeom>
          <a:solidFill>
            <a:srgbClr val="F1002B">
              <a:alpha val="10000"/>
            </a:srgbClr>
          </a:solidFill>
        </p:spPr>
        <p:txBody>
          <a:bodyPr lIns="0" tIns="0" rIns="0" bIns="0" anchor="ctr" anchorCtr="0"/>
          <a:lstStyle>
            <a:lvl1pPr algn="l">
              <a:defRPr sz="1600" b="1"/>
            </a:lvl1pPr>
          </a:lstStyle>
          <a:p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12" name="Diagram helye 4"/>
          <p:cNvSpPr>
            <a:spLocks noGrp="1"/>
          </p:cNvSpPr>
          <p:nvPr>
            <p:ph type="chart" sz="quarter" idx="22"/>
          </p:nvPr>
        </p:nvSpPr>
        <p:spPr>
          <a:xfrm>
            <a:off x="4809600" y="1283547"/>
            <a:ext cx="4057200" cy="4651200"/>
          </a:xfrm>
          <a:prstGeom prst="rect">
            <a:avLst/>
          </a:prstGeom>
          <a:solidFill>
            <a:srgbClr val="F1002B">
              <a:alpha val="10000"/>
            </a:srgbClr>
          </a:solidFill>
        </p:spPr>
        <p:txBody>
          <a:bodyPr lIns="0" tIns="0" rIns="0" bIns="0" anchor="ctr" anchorCtr="0"/>
          <a:lstStyle/>
          <a:p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5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4809600" y="5570539"/>
            <a:ext cx="4057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6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573618" y="1031842"/>
            <a:ext cx="4570383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18593173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39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2 GRAFIKON egymás MELLETT szöveg SZÜRKE SÁV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3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7" name="Szöveg helye 4"/>
          <p:cNvSpPr>
            <a:spLocks noGrp="1"/>
          </p:cNvSpPr>
          <p:nvPr>
            <p:ph type="body" sz="quarter" idx="24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9" name="Rectangle 88"/>
          <p:cNvSpPr/>
          <p:nvPr userDrawn="1"/>
        </p:nvSpPr>
        <p:spPr>
          <a:xfrm>
            <a:off x="285750" y="5064973"/>
            <a:ext cx="8569325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20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4042800" cy="4651200"/>
          </a:xfrm>
          <a:prstGeom prst="rect">
            <a:avLst/>
          </a:prstGeom>
          <a:solidFill>
            <a:srgbClr val="F1002B">
              <a:alpha val="10000"/>
            </a:srgbClr>
          </a:solidFill>
        </p:spPr>
        <p:txBody>
          <a:bodyPr lIns="0" tIns="0" rIns="0" bIns="0" anchor="ctr" anchorCtr="0"/>
          <a:lstStyle>
            <a:lvl1pPr algn="l">
              <a:defRPr sz="1600" b="1"/>
            </a:lvl1pPr>
          </a:lstStyle>
          <a:p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3" name="Diagram helye 4"/>
          <p:cNvSpPr>
            <a:spLocks noGrp="1"/>
          </p:cNvSpPr>
          <p:nvPr>
            <p:ph type="chart" sz="quarter" idx="22"/>
          </p:nvPr>
        </p:nvSpPr>
        <p:spPr>
          <a:xfrm>
            <a:off x="4809600" y="1283547"/>
            <a:ext cx="4057200" cy="4651200"/>
          </a:xfrm>
          <a:prstGeom prst="rect">
            <a:avLst/>
          </a:prstGeom>
          <a:solidFill>
            <a:srgbClr val="F1002B">
              <a:alpha val="10000"/>
            </a:srgbClr>
          </a:solidFill>
        </p:spPr>
        <p:txBody>
          <a:bodyPr lIns="0" tIns="0" rIns="0" bIns="0" anchor="ctr" anchorCtr="0"/>
          <a:lstStyle/>
          <a:p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1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5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573618" y="1031842"/>
            <a:ext cx="4570383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2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4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4809600" y="5570539"/>
            <a:ext cx="4057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38675452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39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 GRAFIKON egymás MELLETT KÖZÖS jelmagyarázattal szöveg SZÜRKE SÁV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Rectangle 88"/>
          <p:cNvSpPr/>
          <p:nvPr userDrawn="1"/>
        </p:nvSpPr>
        <p:spPr>
          <a:xfrm>
            <a:off x="285750" y="5064973"/>
            <a:ext cx="8569325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8589600" cy="4651200"/>
          </a:xfrm>
          <a:prstGeom prst="rect">
            <a:avLst/>
          </a:prstGeom>
          <a:solidFill>
            <a:srgbClr val="F1002B">
              <a:alpha val="10000"/>
            </a:srgbClr>
          </a:solidFill>
        </p:spPr>
        <p:txBody>
          <a:bodyPr lIns="0" tIns="0" rIns="0" bIns="0" anchor="ctr" anchorCtr="0"/>
          <a:lstStyle>
            <a:lvl1pPr algn="l">
              <a:defRPr sz="1600" b="1"/>
            </a:lvl1pPr>
          </a:lstStyle>
          <a:p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12" name="Diagram helye 4"/>
          <p:cNvSpPr>
            <a:spLocks noGrp="1"/>
          </p:cNvSpPr>
          <p:nvPr>
            <p:ph type="chart" sz="quarter" idx="22"/>
          </p:nvPr>
        </p:nvSpPr>
        <p:spPr>
          <a:xfrm>
            <a:off x="4809600" y="1283547"/>
            <a:ext cx="4057200" cy="4651200"/>
          </a:xfrm>
          <a:prstGeom prst="rect">
            <a:avLst/>
          </a:prstGeom>
          <a:solidFill>
            <a:srgbClr val="F1002B">
              <a:alpha val="10000"/>
            </a:srgbClr>
          </a:solidFill>
        </p:spPr>
        <p:txBody>
          <a:bodyPr lIns="0" tIns="0" rIns="0" bIns="0" anchor="ctr" anchorCtr="0"/>
          <a:lstStyle/>
          <a:p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5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4809600" y="5570539"/>
            <a:ext cx="4057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6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573618" y="1031842"/>
            <a:ext cx="4570383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35565956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39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2 GRAFIKON egymás MELLETT KÖZÖS jelmagyarázattal szöveg SZÜRKE SÁV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Rectangle 88"/>
          <p:cNvSpPr/>
          <p:nvPr userDrawn="1"/>
        </p:nvSpPr>
        <p:spPr>
          <a:xfrm>
            <a:off x="285750" y="5064973"/>
            <a:ext cx="8569325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8589600" cy="4651200"/>
          </a:xfrm>
          <a:prstGeom prst="rect">
            <a:avLst/>
          </a:prstGeom>
          <a:solidFill>
            <a:srgbClr val="F1002B">
              <a:alpha val="10000"/>
            </a:srgbClr>
          </a:solidFill>
        </p:spPr>
        <p:txBody>
          <a:bodyPr lIns="0" tIns="0" rIns="0" bIns="0" anchor="ctr" anchorCtr="0"/>
          <a:lstStyle>
            <a:lvl1pPr algn="l">
              <a:defRPr sz="1600" b="1"/>
            </a:lvl1pPr>
          </a:lstStyle>
          <a:p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12" name="Diagram helye 4"/>
          <p:cNvSpPr>
            <a:spLocks noGrp="1"/>
          </p:cNvSpPr>
          <p:nvPr>
            <p:ph type="chart" sz="quarter" idx="22"/>
          </p:nvPr>
        </p:nvSpPr>
        <p:spPr>
          <a:xfrm>
            <a:off x="4809600" y="1283547"/>
            <a:ext cx="4057200" cy="4651200"/>
          </a:xfrm>
          <a:prstGeom prst="rect">
            <a:avLst/>
          </a:prstGeom>
          <a:solidFill>
            <a:srgbClr val="F1002B">
              <a:alpha val="10000"/>
            </a:srgbClr>
          </a:solidFill>
        </p:spPr>
        <p:txBody>
          <a:bodyPr lIns="0" tIns="0" rIns="0" bIns="0" anchor="ctr" anchorCtr="0"/>
          <a:lstStyle/>
          <a:p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5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4809600" y="5570539"/>
            <a:ext cx="4057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6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573618" y="1031842"/>
            <a:ext cx="4570383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1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3" name="Szöveg helye 4"/>
          <p:cNvSpPr>
            <a:spLocks noGrp="1"/>
          </p:cNvSpPr>
          <p:nvPr>
            <p:ph type="body" sz="quarter" idx="24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dirty="0" smtClean="0"/>
              <a:t>Alcím</a:t>
            </a:r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280428076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39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10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noFill/>
          <a:ln w="177800">
            <a:solidFill>
              <a:srgbClr val="F1002B"/>
            </a:solidFill>
          </a:ln>
        </p:spPr>
        <p:txBody>
          <a:bodyPr vert="horz" lIns="252000" tIns="0" rIns="277200" bIns="0" rtlCol="0" anchor="ctr" anchorCtr="0">
            <a:noAutofit/>
          </a:bodyPr>
          <a:lstStyle>
            <a:lvl1pPr>
              <a:defRPr lang="en-AU" sz="4800" b="1" baseline="0" dirty="0"/>
            </a:lvl1pPr>
          </a:lstStyle>
          <a:p>
            <a:pPr lvl="0"/>
            <a:r>
              <a:rPr lang="hu-HU" smtClean="0"/>
              <a:t>3 DIAGRAM/ OLDAL</a:t>
            </a:r>
            <a:endParaRPr lang="en-AU" dirty="0"/>
          </a:p>
        </p:txBody>
      </p:sp>
      <p:sp>
        <p:nvSpPr>
          <p:cNvPr id="5" name="Téglalap 4"/>
          <p:cNvSpPr>
            <a:spLocks noChangeAspect="1"/>
          </p:cNvSpPr>
          <p:nvPr userDrawn="1"/>
        </p:nvSpPr>
        <p:spPr>
          <a:xfrm>
            <a:off x="284400" y="3159015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prstClr val="white"/>
              </a:solidFill>
            </a:endParaRPr>
          </a:p>
        </p:txBody>
      </p:sp>
      <p:sp>
        <p:nvSpPr>
          <p:cNvPr id="7" name="Téglalap 6"/>
          <p:cNvSpPr>
            <a:spLocks noChangeAspect="1"/>
          </p:cNvSpPr>
          <p:nvPr userDrawn="1"/>
        </p:nvSpPr>
        <p:spPr>
          <a:xfrm>
            <a:off x="845790" y="3159015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prstClr val="white"/>
              </a:solidFill>
            </a:endParaRPr>
          </a:p>
        </p:txBody>
      </p:sp>
      <p:sp>
        <p:nvSpPr>
          <p:cNvPr id="8" name="Téglalap 7"/>
          <p:cNvSpPr>
            <a:spLocks noChangeAspect="1"/>
          </p:cNvSpPr>
          <p:nvPr userDrawn="1"/>
        </p:nvSpPr>
        <p:spPr>
          <a:xfrm>
            <a:off x="1407600" y="3159015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prstClr val="white"/>
              </a:solidFill>
            </a:endParaRPr>
          </a:p>
        </p:txBody>
      </p:sp>
      <p:graphicFrame>
        <p:nvGraphicFramePr>
          <p:cNvPr id="9" name="Diagram 8"/>
          <p:cNvGraphicFramePr/>
          <p:nvPr userDrawn="1">
            <p:extLst>
              <p:ext uri="{D42A27DB-BD31-4B8C-83A1-F6EECF244321}">
                <p14:modId xmlns:p14="http://schemas.microsoft.com/office/powerpoint/2010/main" val="483762604"/>
              </p:ext>
            </p:extLst>
          </p:nvPr>
        </p:nvGraphicFramePr>
        <p:xfrm>
          <a:off x="265113" y="4241800"/>
          <a:ext cx="4568825" cy="15827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11" name="Diagram 10"/>
          <p:cNvGraphicFramePr/>
          <p:nvPr userDrawn="1">
            <p:extLst>
              <p:ext uri="{D42A27DB-BD31-4B8C-83A1-F6EECF244321}">
                <p14:modId xmlns:p14="http://schemas.microsoft.com/office/powerpoint/2010/main" val="2950469000"/>
              </p:ext>
            </p:extLst>
          </p:nvPr>
        </p:nvGraphicFramePr>
        <p:xfrm>
          <a:off x="2436814" y="4394200"/>
          <a:ext cx="1068386" cy="15827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12" name="Diagram 11"/>
          <p:cNvGraphicFramePr/>
          <p:nvPr userDrawn="1">
            <p:extLst>
              <p:ext uri="{D42A27DB-BD31-4B8C-83A1-F6EECF244321}">
                <p14:modId xmlns:p14="http://schemas.microsoft.com/office/powerpoint/2010/main" val="2044130938"/>
              </p:ext>
            </p:extLst>
          </p:nvPr>
        </p:nvGraphicFramePr>
        <p:xfrm>
          <a:off x="3427414" y="4378325"/>
          <a:ext cx="1068386" cy="15827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</p:spTree>
    <p:extLst>
      <p:ext uri="{BB962C8B-B14F-4D97-AF65-F5344CB8AC3E}">
        <p14:creationId xmlns:p14="http://schemas.microsoft.com/office/powerpoint/2010/main" val="20344023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őcímoldal Nr. 7. védjegy formá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2" descr="C:\Users\AndrewA\Desktop\Email ATT\RGB_MASTER_A0_portrait_03_straight.jpg"/>
          <p:cNvPicPr>
            <a:picLocks noChangeAspect="1" noChangeArrowheads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2479" r="7985" b="3545"/>
          <a:stretch/>
        </p:blipFill>
        <p:spPr bwMode="auto">
          <a:xfrm>
            <a:off x="4056115" y="0"/>
            <a:ext cx="5087887" cy="578554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1028703"/>
            <a:ext cx="5073650" cy="1458000"/>
          </a:xfrm>
        </p:spPr>
        <p:txBody>
          <a:bodyPr lIns="252000" tIns="18000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Prezentáció / Projekt címe</a:t>
            </a:r>
            <a:endParaRPr lang="en-AU" dirty="0"/>
          </a:p>
        </p:txBody>
      </p:sp>
      <p:sp>
        <p:nvSpPr>
          <p:cNvPr id="4" name="Szöveg helye 2"/>
          <p:cNvSpPr>
            <a:spLocks noGrp="1"/>
          </p:cNvSpPr>
          <p:nvPr>
            <p:ph type="body" sz="quarter" idx="10" hasCustomPrompt="1"/>
          </p:nvPr>
        </p:nvSpPr>
        <p:spPr>
          <a:xfrm>
            <a:off x="0" y="2224800"/>
            <a:ext cx="5072400" cy="878400"/>
          </a:xfrm>
          <a:prstGeom prst="rect">
            <a:avLst/>
          </a:prstGeom>
        </p:spPr>
        <p:txBody>
          <a:bodyPr lIns="252000" tIns="180000" rIns="277200" bIns="0"/>
          <a:lstStyle>
            <a:lvl1pPr>
              <a:defRPr b="0">
                <a:solidFill>
                  <a:srgbClr val="333333"/>
                </a:solidFill>
              </a:defRPr>
            </a:lvl1pPr>
            <a:lvl2pPr>
              <a:defRPr b="0" baseline="0"/>
            </a:lvl2pPr>
          </a:lstStyle>
          <a:p>
            <a:pPr lvl="0"/>
            <a:r>
              <a:rPr lang="hu-HU" dirty="0" smtClean="0"/>
              <a:t>Alcím</a:t>
            </a:r>
          </a:p>
        </p:txBody>
      </p:sp>
    </p:spTree>
    <p:extLst>
      <p:ext uri="{BB962C8B-B14F-4D97-AF65-F5344CB8AC3E}">
        <p14:creationId xmlns:p14="http://schemas.microsoft.com/office/powerpoint/2010/main" val="277447626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JOBB oldalt egymás ALATT 2 graf + BAL oldalt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4809600" y="1285874"/>
            <a:ext cx="4057200" cy="2005200"/>
          </a:xfrm>
          <a:prstGeom prst="rect">
            <a:avLst/>
          </a:prstGeom>
          <a:solidFill>
            <a:srgbClr val="F1002B">
              <a:alpha val="10000"/>
            </a:srgbClr>
          </a:solidFill>
          <a:ln w="279400">
            <a:solidFill>
              <a:schemeClr val="bg1">
                <a:alpha val="50000"/>
              </a:schemeClr>
            </a:solidFill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4572000" y="1031842"/>
            <a:ext cx="4572000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3" name="Diagram helye 4"/>
          <p:cNvSpPr>
            <a:spLocks noGrp="1"/>
          </p:cNvSpPr>
          <p:nvPr>
            <p:ph type="chart" sz="quarter" idx="22"/>
          </p:nvPr>
        </p:nvSpPr>
        <p:spPr>
          <a:xfrm>
            <a:off x="4809600" y="3546000"/>
            <a:ext cx="4057200" cy="2005200"/>
          </a:xfrm>
          <a:prstGeom prst="rect">
            <a:avLst/>
          </a:prstGeom>
          <a:solidFill>
            <a:srgbClr val="F1002B">
              <a:alpha val="10000"/>
            </a:srgbClr>
          </a:solidFill>
          <a:ln w="279400">
            <a:solidFill>
              <a:schemeClr val="bg1">
                <a:alpha val="50000"/>
              </a:schemeClr>
            </a:solidFill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 dirty="0"/>
          </a:p>
        </p:txBody>
      </p:sp>
      <p:sp>
        <p:nvSpPr>
          <p:cNvPr id="17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4572000" y="3333600"/>
            <a:ext cx="4572000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4809600" y="5570539"/>
            <a:ext cx="4057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24" hasCustomPrompt="1"/>
          </p:nvPr>
        </p:nvSpPr>
        <p:spPr>
          <a:xfrm>
            <a:off x="4809600" y="3171602"/>
            <a:ext cx="4057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2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4572000" cy="45180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183676368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40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 GRAFIKON egymás MELLETT - ninc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200"/>
            <a:ext cx="27036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12" name="Diagram helye 4"/>
          <p:cNvSpPr>
            <a:spLocks noGrp="1"/>
          </p:cNvSpPr>
          <p:nvPr>
            <p:ph type="chart" sz="quarter" idx="22"/>
          </p:nvPr>
        </p:nvSpPr>
        <p:spPr>
          <a:xfrm>
            <a:off x="3218400" y="1285200"/>
            <a:ext cx="27036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10" name="Diagram helye 4"/>
          <p:cNvSpPr>
            <a:spLocks noGrp="1"/>
          </p:cNvSpPr>
          <p:nvPr>
            <p:ph type="chart" sz="quarter" idx="24"/>
          </p:nvPr>
        </p:nvSpPr>
        <p:spPr>
          <a:xfrm>
            <a:off x="6159600" y="1285200"/>
            <a:ext cx="27072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298215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6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2980800" y="1033200"/>
            <a:ext cx="2941200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3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5922000" y="1033200"/>
            <a:ext cx="2944800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5570539"/>
            <a:ext cx="2703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5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3218400" y="5570539"/>
            <a:ext cx="2703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6159600" y="5569200"/>
            <a:ext cx="2707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10347784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40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3 GRAFIKON egymás MELLETT - ninc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7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8" name="Szöveg helye 4"/>
          <p:cNvSpPr>
            <a:spLocks noGrp="1"/>
          </p:cNvSpPr>
          <p:nvPr>
            <p:ph type="body" sz="quarter" idx="27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28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200"/>
            <a:ext cx="27036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9" name="Diagram helye 4"/>
          <p:cNvSpPr>
            <a:spLocks noGrp="1"/>
          </p:cNvSpPr>
          <p:nvPr>
            <p:ph type="chart" sz="quarter" idx="22"/>
          </p:nvPr>
        </p:nvSpPr>
        <p:spPr>
          <a:xfrm>
            <a:off x="3218400" y="1285200"/>
            <a:ext cx="27036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30" name="Diagram helye 4"/>
          <p:cNvSpPr>
            <a:spLocks noGrp="1"/>
          </p:cNvSpPr>
          <p:nvPr>
            <p:ph type="chart" sz="quarter" idx="24"/>
          </p:nvPr>
        </p:nvSpPr>
        <p:spPr>
          <a:xfrm>
            <a:off x="6159600" y="1285200"/>
            <a:ext cx="27072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31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298215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2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2980800" y="1033200"/>
            <a:ext cx="2941200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3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5922000" y="1033200"/>
            <a:ext cx="2944800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4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5570539"/>
            <a:ext cx="2703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5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3218400" y="5570539"/>
            <a:ext cx="2703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6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6159600" y="5569200"/>
            <a:ext cx="2707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49394685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40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 GRAFIKON egymás MELLETT - alatta 3HASÁBO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3470400"/>
            <a:ext cx="2982150" cy="2080800"/>
          </a:xfrm>
          <a:prstGeom prst="rect">
            <a:avLst/>
          </a:prstGeom>
        </p:spPr>
        <p:txBody>
          <a:bodyPr lIns="2772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8" name="Content Placeholder 6"/>
          <p:cNvSpPr>
            <a:spLocks noGrp="1"/>
          </p:cNvSpPr>
          <p:nvPr>
            <p:ph sz="quarter" idx="27" hasCustomPrompt="1"/>
          </p:nvPr>
        </p:nvSpPr>
        <p:spPr>
          <a:xfrm>
            <a:off x="2984400" y="3470400"/>
            <a:ext cx="2934000" cy="2080800"/>
          </a:xfrm>
          <a:prstGeom prst="rect">
            <a:avLst/>
          </a:prstGeom>
        </p:spPr>
        <p:txBody>
          <a:bodyPr lIns="2376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smtClean="0"/>
              <a:t>Ötödik szint</a:t>
            </a:r>
            <a:endParaRPr lang="en-AU" dirty="0"/>
          </a:p>
        </p:txBody>
      </p:sp>
      <p:sp>
        <p:nvSpPr>
          <p:cNvPr id="19" name="Content Placeholder 6"/>
          <p:cNvSpPr>
            <a:spLocks noGrp="1"/>
          </p:cNvSpPr>
          <p:nvPr>
            <p:ph sz="quarter" idx="28" hasCustomPrompt="1"/>
          </p:nvPr>
        </p:nvSpPr>
        <p:spPr>
          <a:xfrm>
            <a:off x="5918400" y="3468747"/>
            <a:ext cx="2934000" cy="2080800"/>
          </a:xfrm>
          <a:prstGeom prst="rect">
            <a:avLst/>
          </a:prstGeom>
        </p:spPr>
        <p:txBody>
          <a:bodyPr lIns="2376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smtClean="0"/>
              <a:t>Ötödik szint</a:t>
            </a:r>
            <a:endParaRPr lang="en-AU" dirty="0"/>
          </a:p>
        </p:txBody>
      </p:sp>
      <p:sp>
        <p:nvSpPr>
          <p:cNvPr id="20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200"/>
            <a:ext cx="27036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1" name="Diagram helye 4"/>
          <p:cNvSpPr>
            <a:spLocks noGrp="1"/>
          </p:cNvSpPr>
          <p:nvPr>
            <p:ph type="chart" sz="quarter" idx="22"/>
          </p:nvPr>
        </p:nvSpPr>
        <p:spPr>
          <a:xfrm>
            <a:off x="3218400" y="1285200"/>
            <a:ext cx="27036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2" name="Diagram helye 4"/>
          <p:cNvSpPr>
            <a:spLocks noGrp="1"/>
          </p:cNvSpPr>
          <p:nvPr>
            <p:ph type="chart" sz="quarter" idx="24"/>
          </p:nvPr>
        </p:nvSpPr>
        <p:spPr>
          <a:xfrm>
            <a:off x="6159600" y="1285200"/>
            <a:ext cx="27072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3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298215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4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2980800" y="1033200"/>
            <a:ext cx="2941200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5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5922000" y="1033200"/>
            <a:ext cx="2944800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3103200"/>
            <a:ext cx="2703600" cy="368301"/>
          </a:xfrm>
          <a:prstGeom prst="rect">
            <a:avLst/>
          </a:prstGeom>
        </p:spPr>
        <p:txBody>
          <a:bodyPr lIns="0" tIns="0" rIns="0" bIns="468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5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3218400" y="3103200"/>
            <a:ext cx="2703600" cy="368301"/>
          </a:xfrm>
          <a:prstGeom prst="rect">
            <a:avLst/>
          </a:prstGeom>
        </p:spPr>
        <p:txBody>
          <a:bodyPr lIns="0" tIns="0" rIns="0" bIns="468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6159600" y="3103200"/>
            <a:ext cx="2707200" cy="368301"/>
          </a:xfrm>
          <a:prstGeom prst="rect">
            <a:avLst/>
          </a:prstGeom>
        </p:spPr>
        <p:txBody>
          <a:bodyPr lIns="0" tIns="0" rIns="0" bIns="468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67863471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40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3 GRAFIKON egymás MELLETT - alatta 3HASÁBO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20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21" name="Szöveg helye 4"/>
          <p:cNvSpPr>
            <a:spLocks noGrp="1"/>
          </p:cNvSpPr>
          <p:nvPr>
            <p:ph type="body" sz="quarter" idx="29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22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3470400"/>
            <a:ext cx="2982150" cy="2080800"/>
          </a:xfrm>
          <a:prstGeom prst="rect">
            <a:avLst/>
          </a:prstGeom>
        </p:spPr>
        <p:txBody>
          <a:bodyPr lIns="2772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23" name="Content Placeholder 6"/>
          <p:cNvSpPr>
            <a:spLocks noGrp="1"/>
          </p:cNvSpPr>
          <p:nvPr>
            <p:ph sz="quarter" idx="27" hasCustomPrompt="1"/>
          </p:nvPr>
        </p:nvSpPr>
        <p:spPr>
          <a:xfrm>
            <a:off x="2984400" y="3470400"/>
            <a:ext cx="2934000" cy="2080800"/>
          </a:xfrm>
          <a:prstGeom prst="rect">
            <a:avLst/>
          </a:prstGeom>
        </p:spPr>
        <p:txBody>
          <a:bodyPr lIns="2376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smtClean="0"/>
              <a:t>Ötödik szint</a:t>
            </a:r>
            <a:endParaRPr lang="en-AU" dirty="0"/>
          </a:p>
        </p:txBody>
      </p:sp>
      <p:sp>
        <p:nvSpPr>
          <p:cNvPr id="24" name="Content Placeholder 6"/>
          <p:cNvSpPr>
            <a:spLocks noGrp="1"/>
          </p:cNvSpPr>
          <p:nvPr>
            <p:ph sz="quarter" idx="28" hasCustomPrompt="1"/>
          </p:nvPr>
        </p:nvSpPr>
        <p:spPr>
          <a:xfrm>
            <a:off x="5918400" y="3468747"/>
            <a:ext cx="2934000" cy="2080800"/>
          </a:xfrm>
          <a:prstGeom prst="rect">
            <a:avLst/>
          </a:prstGeom>
        </p:spPr>
        <p:txBody>
          <a:bodyPr lIns="2376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smtClean="0"/>
              <a:t>Ötödik szint</a:t>
            </a:r>
            <a:endParaRPr lang="en-AU" dirty="0"/>
          </a:p>
        </p:txBody>
      </p:sp>
      <p:sp>
        <p:nvSpPr>
          <p:cNvPr id="2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200"/>
            <a:ext cx="27036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6" name="Diagram helye 4"/>
          <p:cNvSpPr>
            <a:spLocks noGrp="1"/>
          </p:cNvSpPr>
          <p:nvPr>
            <p:ph type="chart" sz="quarter" idx="22"/>
          </p:nvPr>
        </p:nvSpPr>
        <p:spPr>
          <a:xfrm>
            <a:off x="3218400" y="1285200"/>
            <a:ext cx="27036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7" name="Diagram helye 4"/>
          <p:cNvSpPr>
            <a:spLocks noGrp="1"/>
          </p:cNvSpPr>
          <p:nvPr>
            <p:ph type="chart" sz="quarter" idx="24"/>
          </p:nvPr>
        </p:nvSpPr>
        <p:spPr>
          <a:xfrm>
            <a:off x="6159600" y="1285200"/>
            <a:ext cx="27072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8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298215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9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2980800" y="1033200"/>
            <a:ext cx="2941200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0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5922000" y="1033200"/>
            <a:ext cx="2944800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1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3103200"/>
            <a:ext cx="2703600" cy="368301"/>
          </a:xfrm>
          <a:prstGeom prst="rect">
            <a:avLst/>
          </a:prstGeom>
        </p:spPr>
        <p:txBody>
          <a:bodyPr lIns="0" tIns="0" rIns="0" bIns="468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2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3218400" y="3103200"/>
            <a:ext cx="2703600" cy="368301"/>
          </a:xfrm>
          <a:prstGeom prst="rect">
            <a:avLst/>
          </a:prstGeom>
        </p:spPr>
        <p:txBody>
          <a:bodyPr lIns="0" tIns="0" rIns="0" bIns="468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3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6159600" y="3103200"/>
            <a:ext cx="2707200" cy="368301"/>
          </a:xfrm>
          <a:prstGeom prst="rect">
            <a:avLst/>
          </a:prstGeom>
        </p:spPr>
        <p:txBody>
          <a:bodyPr lIns="0" tIns="0" rIns="0" bIns="468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47566376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40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 GRAFIKON egymás MELLETT - alatta 1HASÁBO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3470400"/>
            <a:ext cx="8852400" cy="2080800"/>
          </a:xfrm>
          <a:prstGeom prst="rect">
            <a:avLst/>
          </a:prstGeom>
        </p:spPr>
        <p:txBody>
          <a:bodyPr lIns="2772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8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200"/>
            <a:ext cx="27036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19" name="Diagram helye 4"/>
          <p:cNvSpPr>
            <a:spLocks noGrp="1"/>
          </p:cNvSpPr>
          <p:nvPr>
            <p:ph type="chart" sz="quarter" idx="22"/>
          </p:nvPr>
        </p:nvSpPr>
        <p:spPr>
          <a:xfrm>
            <a:off x="3218400" y="1285200"/>
            <a:ext cx="27036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0" name="Diagram helye 4"/>
          <p:cNvSpPr>
            <a:spLocks noGrp="1"/>
          </p:cNvSpPr>
          <p:nvPr>
            <p:ph type="chart" sz="quarter" idx="24"/>
          </p:nvPr>
        </p:nvSpPr>
        <p:spPr>
          <a:xfrm>
            <a:off x="6159600" y="1285200"/>
            <a:ext cx="27072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1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298215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2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2980800" y="1033200"/>
            <a:ext cx="2941200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3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5922000" y="1033200"/>
            <a:ext cx="2944800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4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3103200"/>
            <a:ext cx="2703600" cy="368301"/>
          </a:xfrm>
          <a:prstGeom prst="rect">
            <a:avLst/>
          </a:prstGeom>
        </p:spPr>
        <p:txBody>
          <a:bodyPr lIns="0" tIns="0" rIns="0" bIns="468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5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3218400" y="3103200"/>
            <a:ext cx="2703600" cy="368301"/>
          </a:xfrm>
          <a:prstGeom prst="rect">
            <a:avLst/>
          </a:prstGeom>
        </p:spPr>
        <p:txBody>
          <a:bodyPr lIns="0" tIns="0" rIns="0" bIns="468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6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6159600" y="3103200"/>
            <a:ext cx="2707200" cy="368301"/>
          </a:xfrm>
          <a:prstGeom prst="rect">
            <a:avLst/>
          </a:prstGeom>
        </p:spPr>
        <p:txBody>
          <a:bodyPr lIns="0" tIns="0" rIns="0" bIns="468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20230538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40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3 GRAFIKON egymás MELLETT - alatta 1HASÁBO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8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9" name="Szöveg helye 4"/>
          <p:cNvSpPr>
            <a:spLocks noGrp="1"/>
          </p:cNvSpPr>
          <p:nvPr>
            <p:ph type="body" sz="quarter" idx="29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20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3470400"/>
            <a:ext cx="8852400" cy="2080800"/>
          </a:xfrm>
          <a:prstGeom prst="rect">
            <a:avLst/>
          </a:prstGeom>
        </p:spPr>
        <p:txBody>
          <a:bodyPr lIns="2772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21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200"/>
            <a:ext cx="27036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2" name="Diagram helye 4"/>
          <p:cNvSpPr>
            <a:spLocks noGrp="1"/>
          </p:cNvSpPr>
          <p:nvPr>
            <p:ph type="chart" sz="quarter" idx="22"/>
          </p:nvPr>
        </p:nvSpPr>
        <p:spPr>
          <a:xfrm>
            <a:off x="3218400" y="1285200"/>
            <a:ext cx="27036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3" name="Diagram helye 4"/>
          <p:cNvSpPr>
            <a:spLocks noGrp="1"/>
          </p:cNvSpPr>
          <p:nvPr>
            <p:ph type="chart" sz="quarter" idx="24"/>
          </p:nvPr>
        </p:nvSpPr>
        <p:spPr>
          <a:xfrm>
            <a:off x="6159600" y="1285200"/>
            <a:ext cx="27072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298215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5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2980800" y="1033200"/>
            <a:ext cx="2941200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6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5922000" y="1033200"/>
            <a:ext cx="2944800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7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3103200"/>
            <a:ext cx="2703600" cy="368301"/>
          </a:xfrm>
          <a:prstGeom prst="rect">
            <a:avLst/>
          </a:prstGeom>
        </p:spPr>
        <p:txBody>
          <a:bodyPr lIns="0" tIns="0" rIns="0" bIns="468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8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3218400" y="3103200"/>
            <a:ext cx="2703600" cy="368301"/>
          </a:xfrm>
          <a:prstGeom prst="rect">
            <a:avLst/>
          </a:prstGeom>
        </p:spPr>
        <p:txBody>
          <a:bodyPr lIns="0" tIns="0" rIns="0" bIns="468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9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6159600" y="3103200"/>
            <a:ext cx="2707200" cy="368301"/>
          </a:xfrm>
          <a:prstGeom prst="rect">
            <a:avLst/>
          </a:prstGeom>
        </p:spPr>
        <p:txBody>
          <a:bodyPr lIns="0" tIns="0" rIns="0" bIns="468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11091684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40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10F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solidFill>
            <a:schemeClr val="bg1">
              <a:lumMod val="85000"/>
            </a:schemeClr>
          </a:solidFill>
          <a:ln w="177800">
            <a:solidFill>
              <a:srgbClr val="F1002B"/>
            </a:solidFill>
          </a:ln>
        </p:spPr>
        <p:txBody>
          <a:bodyPr vert="horz" lIns="252000" tIns="0" rIns="277200" bIns="0" rtlCol="0" anchor="ctr" anchorCtr="0">
            <a:noAutofit/>
          </a:bodyPr>
          <a:lstStyle>
            <a:lvl1pPr>
              <a:defRPr lang="en-AU" sz="4800" b="1" baseline="0" dirty="0"/>
            </a:lvl1pPr>
          </a:lstStyle>
          <a:p>
            <a:pPr lvl="0"/>
            <a:r>
              <a:rPr lang="hu-HU" smtClean="0"/>
              <a:t>3 DIAGRAM/ OLDAL</a:t>
            </a:r>
            <a:endParaRPr lang="en-AU" dirty="0"/>
          </a:p>
        </p:txBody>
      </p:sp>
      <p:sp>
        <p:nvSpPr>
          <p:cNvPr id="5" name="Téglalap 4"/>
          <p:cNvSpPr>
            <a:spLocks noChangeAspect="1"/>
          </p:cNvSpPr>
          <p:nvPr userDrawn="1"/>
        </p:nvSpPr>
        <p:spPr>
          <a:xfrm>
            <a:off x="284400" y="3159015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prstClr val="white"/>
              </a:solidFill>
            </a:endParaRPr>
          </a:p>
        </p:txBody>
      </p:sp>
      <p:sp>
        <p:nvSpPr>
          <p:cNvPr id="7" name="Téglalap 6"/>
          <p:cNvSpPr>
            <a:spLocks noChangeAspect="1"/>
          </p:cNvSpPr>
          <p:nvPr userDrawn="1"/>
        </p:nvSpPr>
        <p:spPr>
          <a:xfrm>
            <a:off x="845790" y="3159015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prstClr val="white"/>
              </a:solidFill>
            </a:endParaRPr>
          </a:p>
        </p:txBody>
      </p:sp>
      <p:sp>
        <p:nvSpPr>
          <p:cNvPr id="8" name="Téglalap 7"/>
          <p:cNvSpPr>
            <a:spLocks noChangeAspect="1"/>
          </p:cNvSpPr>
          <p:nvPr userDrawn="1"/>
        </p:nvSpPr>
        <p:spPr>
          <a:xfrm>
            <a:off x="1407600" y="3159015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prstClr val="white"/>
              </a:solidFill>
            </a:endParaRPr>
          </a:p>
        </p:txBody>
      </p:sp>
      <p:graphicFrame>
        <p:nvGraphicFramePr>
          <p:cNvPr id="9" name="Diagram 8"/>
          <p:cNvGraphicFramePr/>
          <p:nvPr userDrawn="1">
            <p:extLst>
              <p:ext uri="{D42A27DB-BD31-4B8C-83A1-F6EECF244321}">
                <p14:modId xmlns:p14="http://schemas.microsoft.com/office/powerpoint/2010/main" val="3808073987"/>
              </p:ext>
            </p:extLst>
          </p:nvPr>
        </p:nvGraphicFramePr>
        <p:xfrm>
          <a:off x="265113" y="4241800"/>
          <a:ext cx="4568825" cy="15827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10" name="Diagram 9"/>
          <p:cNvGraphicFramePr/>
          <p:nvPr userDrawn="1">
            <p:extLst>
              <p:ext uri="{D42A27DB-BD31-4B8C-83A1-F6EECF244321}">
                <p14:modId xmlns:p14="http://schemas.microsoft.com/office/powerpoint/2010/main" val="3543631598"/>
              </p:ext>
            </p:extLst>
          </p:nvPr>
        </p:nvGraphicFramePr>
        <p:xfrm>
          <a:off x="2436814" y="4394200"/>
          <a:ext cx="1068386" cy="15827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11" name="Diagram 10"/>
          <p:cNvGraphicFramePr/>
          <p:nvPr userDrawn="1">
            <p:extLst>
              <p:ext uri="{D42A27DB-BD31-4B8C-83A1-F6EECF244321}">
                <p14:modId xmlns:p14="http://schemas.microsoft.com/office/powerpoint/2010/main" val="2415545544"/>
              </p:ext>
            </p:extLst>
          </p:nvPr>
        </p:nvGraphicFramePr>
        <p:xfrm>
          <a:off x="3427414" y="4378325"/>
          <a:ext cx="1068386" cy="15827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</p:spTree>
    <p:extLst>
      <p:ext uri="{BB962C8B-B14F-4D97-AF65-F5344CB8AC3E}">
        <p14:creationId xmlns:p14="http://schemas.microsoft.com/office/powerpoint/2010/main" val="126715354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40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 GRAFIKON egymás MELLETT SZÜRKE SÁV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Rectangle 88"/>
          <p:cNvSpPr/>
          <p:nvPr userDrawn="1"/>
        </p:nvSpPr>
        <p:spPr>
          <a:xfrm>
            <a:off x="277199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85896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2" name="Diagram helye 4"/>
          <p:cNvSpPr>
            <a:spLocks noGrp="1"/>
          </p:cNvSpPr>
          <p:nvPr>
            <p:ph type="chart" sz="quarter" idx="22"/>
          </p:nvPr>
        </p:nvSpPr>
        <p:spPr>
          <a:xfrm>
            <a:off x="3218400" y="1283547"/>
            <a:ext cx="27036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10" name="Diagram helye 4"/>
          <p:cNvSpPr>
            <a:spLocks noGrp="1"/>
          </p:cNvSpPr>
          <p:nvPr>
            <p:ph type="chart" sz="quarter" idx="24"/>
          </p:nvPr>
        </p:nvSpPr>
        <p:spPr>
          <a:xfrm>
            <a:off x="6159600" y="1285200"/>
            <a:ext cx="27072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18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298215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6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2984400" y="1033200"/>
            <a:ext cx="2934000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3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5918400" y="1033200"/>
            <a:ext cx="2934000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3291463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40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3 GRAFIKON egymás MELLETT SZÜRKE SÁV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5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9" name="Szöveg helye 4"/>
          <p:cNvSpPr>
            <a:spLocks noGrp="1"/>
          </p:cNvSpPr>
          <p:nvPr>
            <p:ph type="body" sz="quarter" idx="29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20" name="Rectangle 88"/>
          <p:cNvSpPr/>
          <p:nvPr userDrawn="1"/>
        </p:nvSpPr>
        <p:spPr>
          <a:xfrm>
            <a:off x="277199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21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85896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2" name="Diagram helye 4"/>
          <p:cNvSpPr>
            <a:spLocks noGrp="1"/>
          </p:cNvSpPr>
          <p:nvPr>
            <p:ph type="chart" sz="quarter" idx="22"/>
          </p:nvPr>
        </p:nvSpPr>
        <p:spPr>
          <a:xfrm>
            <a:off x="3218400" y="1283547"/>
            <a:ext cx="27036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3" name="Diagram helye 4"/>
          <p:cNvSpPr>
            <a:spLocks noGrp="1"/>
          </p:cNvSpPr>
          <p:nvPr>
            <p:ph type="chart" sz="quarter" idx="24"/>
          </p:nvPr>
        </p:nvSpPr>
        <p:spPr>
          <a:xfrm>
            <a:off x="6159600" y="1285200"/>
            <a:ext cx="27072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4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5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298215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6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2984400" y="1033200"/>
            <a:ext cx="2934000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7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5918400" y="1033200"/>
            <a:ext cx="2934000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97868472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40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 GRAFIKON egymás MELLETT alatta 3 külön lábjegyzettel SZÜRKE SÁV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Rectangle 88"/>
          <p:cNvSpPr/>
          <p:nvPr userDrawn="1"/>
        </p:nvSpPr>
        <p:spPr>
          <a:xfrm>
            <a:off x="285750" y="5064973"/>
            <a:ext cx="8569325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20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85896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1" name="Diagram helye 4"/>
          <p:cNvSpPr>
            <a:spLocks noGrp="1"/>
          </p:cNvSpPr>
          <p:nvPr>
            <p:ph type="chart" sz="quarter" idx="22"/>
          </p:nvPr>
        </p:nvSpPr>
        <p:spPr>
          <a:xfrm>
            <a:off x="3218400" y="1283547"/>
            <a:ext cx="27036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2" name="Diagram helye 4"/>
          <p:cNvSpPr>
            <a:spLocks noGrp="1"/>
          </p:cNvSpPr>
          <p:nvPr>
            <p:ph type="chart" sz="quarter" idx="24"/>
          </p:nvPr>
        </p:nvSpPr>
        <p:spPr>
          <a:xfrm>
            <a:off x="6159600" y="1285200"/>
            <a:ext cx="27072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3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298215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4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2984400" y="1033200"/>
            <a:ext cx="2934000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5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5918400" y="1033200"/>
            <a:ext cx="2934000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8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5569200"/>
            <a:ext cx="2703600" cy="368301"/>
          </a:xfrm>
          <a:prstGeom prst="rect">
            <a:avLst/>
          </a:prstGeom>
        </p:spPr>
        <p:txBody>
          <a:bodyPr lIns="18000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5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3222000" y="5569200"/>
            <a:ext cx="2703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9" name="Text Placeholder 9"/>
          <p:cNvSpPr>
            <a:spLocks noGrp="1"/>
          </p:cNvSpPr>
          <p:nvPr>
            <p:ph type="body" sz="quarter" idx="28" hasCustomPrompt="1"/>
          </p:nvPr>
        </p:nvSpPr>
        <p:spPr>
          <a:xfrm>
            <a:off x="6156000" y="5569200"/>
            <a:ext cx="2707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49506203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4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JOBB oldalt egymás ALATT 2 graf + BAL oldalt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5" name="Szöveg helye 4"/>
          <p:cNvSpPr>
            <a:spLocks noGrp="1"/>
          </p:cNvSpPr>
          <p:nvPr>
            <p:ph type="body" sz="quarter" idx="25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6" name="Diagram helye 4"/>
          <p:cNvSpPr>
            <a:spLocks noGrp="1"/>
          </p:cNvSpPr>
          <p:nvPr>
            <p:ph type="chart" sz="quarter" idx="21"/>
          </p:nvPr>
        </p:nvSpPr>
        <p:spPr>
          <a:xfrm>
            <a:off x="4809600" y="1285874"/>
            <a:ext cx="4057200" cy="2005200"/>
          </a:xfrm>
          <a:prstGeom prst="rect">
            <a:avLst/>
          </a:prstGeom>
          <a:solidFill>
            <a:srgbClr val="F1002B">
              <a:alpha val="10000"/>
            </a:srgbClr>
          </a:solidFill>
          <a:ln w="279400">
            <a:solidFill>
              <a:schemeClr val="bg1">
                <a:alpha val="50000"/>
              </a:schemeClr>
            </a:solidFill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18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4572000" y="1031842"/>
            <a:ext cx="4572000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9" name="Diagram helye 4"/>
          <p:cNvSpPr>
            <a:spLocks noGrp="1"/>
          </p:cNvSpPr>
          <p:nvPr>
            <p:ph type="chart" sz="quarter" idx="22"/>
          </p:nvPr>
        </p:nvSpPr>
        <p:spPr>
          <a:xfrm>
            <a:off x="4809600" y="3546000"/>
            <a:ext cx="4057200" cy="2005200"/>
          </a:xfrm>
          <a:prstGeom prst="rect">
            <a:avLst/>
          </a:prstGeom>
          <a:solidFill>
            <a:srgbClr val="F1002B">
              <a:alpha val="10000"/>
            </a:srgbClr>
          </a:solidFill>
          <a:ln w="279400">
            <a:solidFill>
              <a:schemeClr val="bg1">
                <a:alpha val="50000"/>
              </a:schemeClr>
            </a:solidFill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 dirty="0"/>
          </a:p>
        </p:txBody>
      </p:sp>
      <p:sp>
        <p:nvSpPr>
          <p:cNvPr id="20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4572000" y="3333600"/>
            <a:ext cx="4572000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  <p:sp>
        <p:nvSpPr>
          <p:cNvPr id="21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4809600" y="5570539"/>
            <a:ext cx="4057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2" name="Text Placeholder 9"/>
          <p:cNvSpPr>
            <a:spLocks noGrp="1"/>
          </p:cNvSpPr>
          <p:nvPr>
            <p:ph type="body" sz="quarter" idx="24" hasCustomPrompt="1"/>
          </p:nvPr>
        </p:nvSpPr>
        <p:spPr>
          <a:xfrm>
            <a:off x="4809600" y="3171602"/>
            <a:ext cx="4057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3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4572000" cy="45180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266780339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4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3 GRAFIKON egymás MELLETT alatta 3 külön lábjegyzettel SZÜRKE SÁV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20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21" name="Szöveg helye 4"/>
          <p:cNvSpPr>
            <a:spLocks noGrp="1"/>
          </p:cNvSpPr>
          <p:nvPr>
            <p:ph type="body" sz="quarter" idx="29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22" name="Rectangle 88"/>
          <p:cNvSpPr/>
          <p:nvPr userDrawn="1"/>
        </p:nvSpPr>
        <p:spPr>
          <a:xfrm>
            <a:off x="285750" y="5064973"/>
            <a:ext cx="8569325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23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85896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4" name="Diagram helye 4"/>
          <p:cNvSpPr>
            <a:spLocks noGrp="1"/>
          </p:cNvSpPr>
          <p:nvPr>
            <p:ph type="chart" sz="quarter" idx="22"/>
          </p:nvPr>
        </p:nvSpPr>
        <p:spPr>
          <a:xfrm>
            <a:off x="3218400" y="1283547"/>
            <a:ext cx="27036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5" name="Diagram helye 4"/>
          <p:cNvSpPr>
            <a:spLocks noGrp="1"/>
          </p:cNvSpPr>
          <p:nvPr>
            <p:ph type="chart" sz="quarter" idx="24"/>
          </p:nvPr>
        </p:nvSpPr>
        <p:spPr>
          <a:xfrm>
            <a:off x="6159600" y="1285200"/>
            <a:ext cx="27072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6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298215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7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2984400" y="1033200"/>
            <a:ext cx="2934000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8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5918400" y="1033200"/>
            <a:ext cx="2934000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5569200"/>
            <a:ext cx="2703600" cy="368301"/>
          </a:xfrm>
          <a:prstGeom prst="rect">
            <a:avLst/>
          </a:prstGeom>
        </p:spPr>
        <p:txBody>
          <a:bodyPr lIns="18000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0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3222000" y="5569200"/>
            <a:ext cx="2703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1" name="Text Placeholder 9"/>
          <p:cNvSpPr>
            <a:spLocks noGrp="1"/>
          </p:cNvSpPr>
          <p:nvPr>
            <p:ph type="body" sz="quarter" idx="28" hasCustomPrompt="1"/>
          </p:nvPr>
        </p:nvSpPr>
        <p:spPr>
          <a:xfrm>
            <a:off x="6156000" y="5569200"/>
            <a:ext cx="2707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59397846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4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10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noFill/>
          <a:ln w="177800">
            <a:solidFill>
              <a:srgbClr val="F1002B"/>
            </a:solidFill>
          </a:ln>
        </p:spPr>
        <p:txBody>
          <a:bodyPr vert="horz" lIns="252000" tIns="0" rIns="277200" bIns="0" rtlCol="0" anchor="ctr" anchorCtr="0">
            <a:noAutofit/>
          </a:bodyPr>
          <a:lstStyle>
            <a:lvl1pPr>
              <a:defRPr lang="en-AU" sz="4800" b="1" baseline="0" dirty="0"/>
            </a:lvl1pPr>
          </a:lstStyle>
          <a:p>
            <a:pPr lvl="0"/>
            <a:r>
              <a:rPr lang="hu-HU" smtClean="0"/>
              <a:t>4 DIAGRAM/ OLDAL</a:t>
            </a:r>
            <a:endParaRPr lang="en-AU" dirty="0"/>
          </a:p>
        </p:txBody>
      </p:sp>
      <p:sp>
        <p:nvSpPr>
          <p:cNvPr id="5" name="Téglalap 4"/>
          <p:cNvSpPr>
            <a:spLocks noChangeAspect="1"/>
          </p:cNvSpPr>
          <p:nvPr userDrawn="1"/>
        </p:nvSpPr>
        <p:spPr>
          <a:xfrm>
            <a:off x="284400" y="3159015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prstClr val="white"/>
              </a:solidFill>
            </a:endParaRPr>
          </a:p>
        </p:txBody>
      </p:sp>
      <p:sp>
        <p:nvSpPr>
          <p:cNvPr id="7" name="Téglalap 6"/>
          <p:cNvSpPr>
            <a:spLocks noChangeAspect="1"/>
          </p:cNvSpPr>
          <p:nvPr userDrawn="1"/>
        </p:nvSpPr>
        <p:spPr>
          <a:xfrm>
            <a:off x="845790" y="3159015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prstClr val="white"/>
              </a:solidFill>
            </a:endParaRPr>
          </a:p>
        </p:txBody>
      </p:sp>
      <p:sp>
        <p:nvSpPr>
          <p:cNvPr id="8" name="Téglalap 7"/>
          <p:cNvSpPr>
            <a:spLocks noChangeAspect="1"/>
          </p:cNvSpPr>
          <p:nvPr userDrawn="1"/>
        </p:nvSpPr>
        <p:spPr>
          <a:xfrm>
            <a:off x="1407600" y="3159015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prstClr val="white"/>
              </a:solidFill>
            </a:endParaRPr>
          </a:p>
        </p:txBody>
      </p:sp>
      <p:sp>
        <p:nvSpPr>
          <p:cNvPr id="9" name="Téglalap 8"/>
          <p:cNvSpPr>
            <a:spLocks noChangeAspect="1"/>
          </p:cNvSpPr>
          <p:nvPr userDrawn="1"/>
        </p:nvSpPr>
        <p:spPr>
          <a:xfrm>
            <a:off x="1969200" y="3160800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prstClr val="white"/>
              </a:solidFill>
            </a:endParaRPr>
          </a:p>
        </p:txBody>
      </p:sp>
      <p:graphicFrame>
        <p:nvGraphicFramePr>
          <p:cNvPr id="11" name="Diagram 10"/>
          <p:cNvGraphicFramePr/>
          <p:nvPr userDrawn="1">
            <p:extLst>
              <p:ext uri="{D42A27DB-BD31-4B8C-83A1-F6EECF244321}">
                <p14:modId xmlns:p14="http://schemas.microsoft.com/office/powerpoint/2010/main" val="3550060242"/>
              </p:ext>
            </p:extLst>
          </p:nvPr>
        </p:nvGraphicFramePr>
        <p:xfrm>
          <a:off x="1785439" y="4241800"/>
          <a:ext cx="3048500" cy="8255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10" name="Diagram 9"/>
          <p:cNvGraphicFramePr/>
          <p:nvPr userDrawn="1">
            <p:extLst>
              <p:ext uri="{D42A27DB-BD31-4B8C-83A1-F6EECF244321}">
                <p14:modId xmlns:p14="http://schemas.microsoft.com/office/powerpoint/2010/main" val="3860066751"/>
              </p:ext>
            </p:extLst>
          </p:nvPr>
        </p:nvGraphicFramePr>
        <p:xfrm>
          <a:off x="265113" y="4241800"/>
          <a:ext cx="3582987" cy="8255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2" name="Diagram 1"/>
          <p:cNvGraphicFramePr/>
          <p:nvPr userDrawn="1">
            <p:extLst>
              <p:ext uri="{D42A27DB-BD31-4B8C-83A1-F6EECF244321}">
                <p14:modId xmlns:p14="http://schemas.microsoft.com/office/powerpoint/2010/main" val="2067405503"/>
              </p:ext>
            </p:extLst>
          </p:nvPr>
        </p:nvGraphicFramePr>
        <p:xfrm>
          <a:off x="544513" y="4922838"/>
          <a:ext cx="1052006" cy="9017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13" name="Diagram 12"/>
          <p:cNvGraphicFramePr/>
          <p:nvPr userDrawn="1">
            <p:extLst>
              <p:ext uri="{D42A27DB-BD31-4B8C-83A1-F6EECF244321}">
                <p14:modId xmlns:p14="http://schemas.microsoft.com/office/powerpoint/2010/main" val="3830096657"/>
              </p:ext>
            </p:extLst>
          </p:nvPr>
        </p:nvGraphicFramePr>
        <p:xfrm>
          <a:off x="1821035" y="4902201"/>
          <a:ext cx="1052006" cy="9017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</p:spTree>
    <p:extLst>
      <p:ext uri="{BB962C8B-B14F-4D97-AF65-F5344CB8AC3E}">
        <p14:creationId xmlns:p14="http://schemas.microsoft.com/office/powerpoint/2010/main" val="167360948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4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 GRAFIKON egymás MELLETT - ninc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19692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12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484000" y="1283547"/>
            <a:ext cx="19692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10" name="Diagram helye 4"/>
          <p:cNvSpPr>
            <a:spLocks noGrp="1"/>
          </p:cNvSpPr>
          <p:nvPr>
            <p:ph type="chart" sz="quarter" idx="24"/>
          </p:nvPr>
        </p:nvSpPr>
        <p:spPr>
          <a:xfrm>
            <a:off x="4690800" y="1285200"/>
            <a:ext cx="19692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18" name="Diagram helye 4"/>
          <p:cNvSpPr>
            <a:spLocks noGrp="1"/>
          </p:cNvSpPr>
          <p:nvPr>
            <p:ph type="chart" sz="quarter" idx="28"/>
          </p:nvPr>
        </p:nvSpPr>
        <p:spPr>
          <a:xfrm>
            <a:off x="6897600" y="1285200"/>
            <a:ext cx="19692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2250000" cy="758861"/>
          </a:xfrm>
          <a:prstGeom prst="rect">
            <a:avLst/>
          </a:prstGeom>
        </p:spPr>
        <p:txBody>
          <a:bodyPr lIns="2772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6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2246400" y="1033200"/>
            <a:ext cx="21996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3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4453200" y="1033200"/>
            <a:ext cx="21996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7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6660000" y="1033200"/>
            <a:ext cx="22032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5570539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5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2484000" y="5570539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4690800" y="5569200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9" name="Text Placeholder 9"/>
          <p:cNvSpPr>
            <a:spLocks noGrp="1"/>
          </p:cNvSpPr>
          <p:nvPr>
            <p:ph type="body" sz="quarter" idx="29" hasCustomPrompt="1"/>
          </p:nvPr>
        </p:nvSpPr>
        <p:spPr>
          <a:xfrm>
            <a:off x="6897600" y="5569200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01485579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4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4 GRAFIKON egymás MELLETT - ninc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20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21" name="Szöveg helye 4"/>
          <p:cNvSpPr>
            <a:spLocks noGrp="1"/>
          </p:cNvSpPr>
          <p:nvPr>
            <p:ph type="body" sz="quarter" idx="30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22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19692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5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484000" y="1283547"/>
            <a:ext cx="19692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8" name="Diagram helye 4"/>
          <p:cNvSpPr>
            <a:spLocks noGrp="1"/>
          </p:cNvSpPr>
          <p:nvPr>
            <p:ph type="chart" sz="quarter" idx="24"/>
          </p:nvPr>
        </p:nvSpPr>
        <p:spPr>
          <a:xfrm>
            <a:off x="4690800" y="1285200"/>
            <a:ext cx="19692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32" name="Diagram helye 4"/>
          <p:cNvSpPr>
            <a:spLocks noGrp="1"/>
          </p:cNvSpPr>
          <p:nvPr>
            <p:ph type="chart" sz="quarter" idx="28"/>
          </p:nvPr>
        </p:nvSpPr>
        <p:spPr>
          <a:xfrm>
            <a:off x="6897600" y="1285200"/>
            <a:ext cx="19692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3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2250000" cy="758861"/>
          </a:xfrm>
          <a:prstGeom prst="rect">
            <a:avLst/>
          </a:prstGeom>
        </p:spPr>
        <p:txBody>
          <a:bodyPr lIns="2772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7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2246400" y="1033200"/>
            <a:ext cx="21996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0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4453200" y="1033200"/>
            <a:ext cx="21996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1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6660000" y="1033200"/>
            <a:ext cx="22032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4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5570539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6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2484000" y="5570539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9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4690800" y="5569200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3" name="Text Placeholder 9"/>
          <p:cNvSpPr>
            <a:spLocks noGrp="1"/>
          </p:cNvSpPr>
          <p:nvPr>
            <p:ph type="body" sz="quarter" idx="29" hasCustomPrompt="1"/>
          </p:nvPr>
        </p:nvSpPr>
        <p:spPr>
          <a:xfrm>
            <a:off x="6897600" y="5569200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58964311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4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OSSZÚCÍMKÉS 4 GRAFIKON egymás MELLETT - ninc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200"/>
            <a:ext cx="50652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5570539"/>
            <a:ext cx="5065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0" name="Diagram helye 4"/>
          <p:cNvSpPr>
            <a:spLocks noGrp="1"/>
          </p:cNvSpPr>
          <p:nvPr>
            <p:ph type="chart" sz="quarter" idx="24"/>
          </p:nvPr>
        </p:nvSpPr>
        <p:spPr>
          <a:xfrm>
            <a:off x="6642000" y="1285200"/>
            <a:ext cx="10476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1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6642000" y="5569200"/>
            <a:ext cx="1047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8" name="Diagram helye 4"/>
          <p:cNvSpPr>
            <a:spLocks noGrp="1"/>
          </p:cNvSpPr>
          <p:nvPr>
            <p:ph type="chart" sz="quarter" idx="28"/>
          </p:nvPr>
        </p:nvSpPr>
        <p:spPr>
          <a:xfrm>
            <a:off x="7815600" y="1285200"/>
            <a:ext cx="10512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1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19" name="Text Placeholder 9"/>
          <p:cNvSpPr>
            <a:spLocks noGrp="1"/>
          </p:cNvSpPr>
          <p:nvPr>
            <p:ph type="body" sz="quarter" idx="29" hasCustomPrompt="1"/>
          </p:nvPr>
        </p:nvSpPr>
        <p:spPr>
          <a:xfrm>
            <a:off x="7815600" y="5569200"/>
            <a:ext cx="1051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0" name="Diagram helye 4"/>
          <p:cNvSpPr>
            <a:spLocks noGrp="1"/>
          </p:cNvSpPr>
          <p:nvPr>
            <p:ph type="chart" sz="quarter" idx="30"/>
          </p:nvPr>
        </p:nvSpPr>
        <p:spPr>
          <a:xfrm>
            <a:off x="5468400" y="1285200"/>
            <a:ext cx="10476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1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1" name="Text Placeholder 9"/>
          <p:cNvSpPr>
            <a:spLocks noGrp="1"/>
          </p:cNvSpPr>
          <p:nvPr>
            <p:ph type="body" sz="quarter" idx="31" hasCustomPrompt="1"/>
          </p:nvPr>
        </p:nvSpPr>
        <p:spPr>
          <a:xfrm>
            <a:off x="5468400" y="5570538"/>
            <a:ext cx="1047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5342400" cy="758861"/>
          </a:xfrm>
          <a:prstGeom prst="rect">
            <a:avLst/>
          </a:prstGeom>
        </p:spPr>
        <p:txBody>
          <a:bodyPr lIns="2772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3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6516000" y="1033200"/>
            <a:ext cx="1173600" cy="758861"/>
          </a:xfrm>
          <a:prstGeom prst="rect">
            <a:avLst/>
          </a:prstGeom>
        </p:spPr>
        <p:txBody>
          <a:bodyPr lIns="1260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7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7689600" y="1033200"/>
            <a:ext cx="1177200" cy="758861"/>
          </a:xfrm>
          <a:prstGeom prst="rect">
            <a:avLst/>
          </a:prstGeom>
        </p:spPr>
        <p:txBody>
          <a:bodyPr lIns="1260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2" name="Text Placeholder 9"/>
          <p:cNvSpPr>
            <a:spLocks noGrp="1"/>
          </p:cNvSpPr>
          <p:nvPr>
            <p:ph type="body" sz="quarter" idx="32" hasCustomPrompt="1"/>
          </p:nvPr>
        </p:nvSpPr>
        <p:spPr>
          <a:xfrm>
            <a:off x="5342400" y="1033200"/>
            <a:ext cx="1173600" cy="758861"/>
          </a:xfrm>
          <a:prstGeom prst="rect">
            <a:avLst/>
          </a:prstGeom>
        </p:spPr>
        <p:txBody>
          <a:bodyPr lIns="1260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18245118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4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HOSSZÚCÍMKÉS 4 GRAFIKON egymás MELLETT - ninc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6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23" name="Szöveg helye 4"/>
          <p:cNvSpPr>
            <a:spLocks noGrp="1"/>
          </p:cNvSpPr>
          <p:nvPr>
            <p:ph type="body" sz="quarter" idx="33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24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200"/>
            <a:ext cx="50652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5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5570539"/>
            <a:ext cx="5065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6" name="Diagram helye 4"/>
          <p:cNvSpPr>
            <a:spLocks noGrp="1"/>
          </p:cNvSpPr>
          <p:nvPr>
            <p:ph type="chart" sz="quarter" idx="24"/>
          </p:nvPr>
        </p:nvSpPr>
        <p:spPr>
          <a:xfrm>
            <a:off x="6642000" y="1285200"/>
            <a:ext cx="10476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1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7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6642000" y="5569200"/>
            <a:ext cx="1047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8" name="Diagram helye 4"/>
          <p:cNvSpPr>
            <a:spLocks noGrp="1"/>
          </p:cNvSpPr>
          <p:nvPr>
            <p:ph type="chart" sz="quarter" idx="28"/>
          </p:nvPr>
        </p:nvSpPr>
        <p:spPr>
          <a:xfrm>
            <a:off x="7815600" y="1285200"/>
            <a:ext cx="10512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1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9" name="Text Placeholder 9"/>
          <p:cNvSpPr>
            <a:spLocks noGrp="1"/>
          </p:cNvSpPr>
          <p:nvPr>
            <p:ph type="body" sz="quarter" idx="29" hasCustomPrompt="1"/>
          </p:nvPr>
        </p:nvSpPr>
        <p:spPr>
          <a:xfrm>
            <a:off x="7815600" y="5569200"/>
            <a:ext cx="1051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0" name="Diagram helye 4"/>
          <p:cNvSpPr>
            <a:spLocks noGrp="1"/>
          </p:cNvSpPr>
          <p:nvPr>
            <p:ph type="chart" sz="quarter" idx="30"/>
          </p:nvPr>
        </p:nvSpPr>
        <p:spPr>
          <a:xfrm>
            <a:off x="5468400" y="1285200"/>
            <a:ext cx="10476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1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31" name="Text Placeholder 9"/>
          <p:cNvSpPr>
            <a:spLocks noGrp="1"/>
          </p:cNvSpPr>
          <p:nvPr>
            <p:ph type="body" sz="quarter" idx="31" hasCustomPrompt="1"/>
          </p:nvPr>
        </p:nvSpPr>
        <p:spPr>
          <a:xfrm>
            <a:off x="5468400" y="5570538"/>
            <a:ext cx="1047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2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5342400" cy="758861"/>
          </a:xfrm>
          <a:prstGeom prst="rect">
            <a:avLst/>
          </a:prstGeom>
        </p:spPr>
        <p:txBody>
          <a:bodyPr lIns="2772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3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6516000" y="1033200"/>
            <a:ext cx="1173600" cy="758861"/>
          </a:xfrm>
          <a:prstGeom prst="rect">
            <a:avLst/>
          </a:prstGeom>
        </p:spPr>
        <p:txBody>
          <a:bodyPr lIns="1260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4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7689600" y="1033200"/>
            <a:ext cx="1177200" cy="758861"/>
          </a:xfrm>
          <a:prstGeom prst="rect">
            <a:avLst/>
          </a:prstGeom>
        </p:spPr>
        <p:txBody>
          <a:bodyPr lIns="1260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5" name="Text Placeholder 9"/>
          <p:cNvSpPr>
            <a:spLocks noGrp="1"/>
          </p:cNvSpPr>
          <p:nvPr>
            <p:ph type="body" sz="quarter" idx="32" hasCustomPrompt="1"/>
          </p:nvPr>
        </p:nvSpPr>
        <p:spPr>
          <a:xfrm>
            <a:off x="5342400" y="1033200"/>
            <a:ext cx="1173600" cy="758861"/>
          </a:xfrm>
          <a:prstGeom prst="rect">
            <a:avLst/>
          </a:prstGeom>
        </p:spPr>
        <p:txBody>
          <a:bodyPr lIns="1260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1785128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4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 GRAFIKON egymás MELLETT - alatta 4HASÁBO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28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85896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 dirty="0"/>
          </a:p>
        </p:txBody>
      </p:sp>
      <p:sp>
        <p:nvSpPr>
          <p:cNvPr id="2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3103200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0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484000" y="1283547"/>
            <a:ext cx="19692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31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2484000" y="3103200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2" name="Diagram helye 4"/>
          <p:cNvSpPr>
            <a:spLocks noGrp="1"/>
          </p:cNvSpPr>
          <p:nvPr>
            <p:ph type="chart" sz="quarter" idx="24"/>
          </p:nvPr>
        </p:nvSpPr>
        <p:spPr>
          <a:xfrm>
            <a:off x="4690800" y="1285200"/>
            <a:ext cx="19692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33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4690800" y="3103200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4" name="Diagram helye 4"/>
          <p:cNvSpPr>
            <a:spLocks noGrp="1"/>
          </p:cNvSpPr>
          <p:nvPr>
            <p:ph type="chart" sz="quarter" idx="28"/>
          </p:nvPr>
        </p:nvSpPr>
        <p:spPr>
          <a:xfrm>
            <a:off x="6897600" y="1285200"/>
            <a:ext cx="19692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35" name="Text Placeholder 9"/>
          <p:cNvSpPr>
            <a:spLocks noGrp="1"/>
          </p:cNvSpPr>
          <p:nvPr>
            <p:ph type="body" sz="quarter" idx="29" hasCustomPrompt="1"/>
          </p:nvPr>
        </p:nvSpPr>
        <p:spPr>
          <a:xfrm>
            <a:off x="6897600" y="3103200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6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3470400"/>
            <a:ext cx="2250000" cy="2080800"/>
          </a:xfrm>
          <a:prstGeom prst="rect">
            <a:avLst/>
          </a:prstGeom>
        </p:spPr>
        <p:txBody>
          <a:bodyPr lIns="2772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smtClean="0"/>
              <a:t>Harmadik szint</a:t>
            </a:r>
            <a:endParaRPr lang="en-US" dirty="0" smtClean="0"/>
          </a:p>
        </p:txBody>
      </p:sp>
      <p:sp>
        <p:nvSpPr>
          <p:cNvPr id="37" name="Content Placeholder 6"/>
          <p:cNvSpPr>
            <a:spLocks noGrp="1"/>
          </p:cNvSpPr>
          <p:nvPr>
            <p:ph sz="quarter" idx="30" hasCustomPrompt="1"/>
          </p:nvPr>
        </p:nvSpPr>
        <p:spPr>
          <a:xfrm>
            <a:off x="2250000" y="3470400"/>
            <a:ext cx="2199600" cy="2080800"/>
          </a:xfrm>
          <a:prstGeom prst="rect">
            <a:avLst/>
          </a:prstGeom>
        </p:spPr>
        <p:txBody>
          <a:bodyPr lIns="2772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smtClean="0"/>
              <a:t>Harmadik szint</a:t>
            </a:r>
            <a:endParaRPr lang="en-US" dirty="0" smtClean="0"/>
          </a:p>
        </p:txBody>
      </p:sp>
      <p:sp>
        <p:nvSpPr>
          <p:cNvPr id="38" name="Content Placeholder 6"/>
          <p:cNvSpPr>
            <a:spLocks noGrp="1"/>
          </p:cNvSpPr>
          <p:nvPr>
            <p:ph sz="quarter" idx="31" hasCustomPrompt="1"/>
          </p:nvPr>
        </p:nvSpPr>
        <p:spPr>
          <a:xfrm>
            <a:off x="4449600" y="3470400"/>
            <a:ext cx="2199600" cy="2080800"/>
          </a:xfrm>
          <a:prstGeom prst="rect">
            <a:avLst/>
          </a:prstGeom>
        </p:spPr>
        <p:txBody>
          <a:bodyPr lIns="2772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smtClean="0"/>
              <a:t>Harmadik szint</a:t>
            </a:r>
            <a:endParaRPr lang="en-US" dirty="0" smtClean="0"/>
          </a:p>
        </p:txBody>
      </p:sp>
      <p:sp>
        <p:nvSpPr>
          <p:cNvPr id="39" name="Content Placeholder 6"/>
          <p:cNvSpPr>
            <a:spLocks noGrp="1"/>
          </p:cNvSpPr>
          <p:nvPr>
            <p:ph sz="quarter" idx="32" hasCustomPrompt="1"/>
          </p:nvPr>
        </p:nvSpPr>
        <p:spPr>
          <a:xfrm>
            <a:off x="6649200" y="3470400"/>
            <a:ext cx="2203200" cy="2080800"/>
          </a:xfrm>
          <a:prstGeom prst="rect">
            <a:avLst/>
          </a:prstGeom>
        </p:spPr>
        <p:txBody>
          <a:bodyPr lIns="2772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smtClean="0"/>
              <a:t>Harmadik szint</a:t>
            </a:r>
            <a:endParaRPr lang="en-US" dirty="0" smtClean="0"/>
          </a:p>
        </p:txBody>
      </p:sp>
      <p:sp>
        <p:nvSpPr>
          <p:cNvPr id="40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2250000" cy="758861"/>
          </a:xfrm>
          <a:prstGeom prst="rect">
            <a:avLst/>
          </a:prstGeom>
        </p:spPr>
        <p:txBody>
          <a:bodyPr lIns="2772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41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2246400" y="1033200"/>
            <a:ext cx="21996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42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4453200" y="1033200"/>
            <a:ext cx="21996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43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6660000" y="1033200"/>
            <a:ext cx="22032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80839648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4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4 GRAFIKON egymás MELLETT - alatta 4HASÁBO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24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25" name="Szöveg helye 4"/>
          <p:cNvSpPr>
            <a:spLocks noGrp="1"/>
          </p:cNvSpPr>
          <p:nvPr>
            <p:ph type="body" sz="quarter" idx="33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26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85896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 dirty="0"/>
          </a:p>
        </p:txBody>
      </p:sp>
      <p:sp>
        <p:nvSpPr>
          <p:cNvPr id="27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3103200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8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484000" y="1283547"/>
            <a:ext cx="19692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9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2484000" y="3103200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0" name="Diagram helye 4"/>
          <p:cNvSpPr>
            <a:spLocks noGrp="1"/>
          </p:cNvSpPr>
          <p:nvPr>
            <p:ph type="chart" sz="quarter" idx="24"/>
          </p:nvPr>
        </p:nvSpPr>
        <p:spPr>
          <a:xfrm>
            <a:off x="4690800" y="1285200"/>
            <a:ext cx="19692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31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4690800" y="3103200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2" name="Diagram helye 4"/>
          <p:cNvSpPr>
            <a:spLocks noGrp="1"/>
          </p:cNvSpPr>
          <p:nvPr>
            <p:ph type="chart" sz="quarter" idx="28"/>
          </p:nvPr>
        </p:nvSpPr>
        <p:spPr>
          <a:xfrm>
            <a:off x="6897600" y="1285200"/>
            <a:ext cx="19692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33" name="Text Placeholder 9"/>
          <p:cNvSpPr>
            <a:spLocks noGrp="1"/>
          </p:cNvSpPr>
          <p:nvPr>
            <p:ph type="body" sz="quarter" idx="29" hasCustomPrompt="1"/>
          </p:nvPr>
        </p:nvSpPr>
        <p:spPr>
          <a:xfrm>
            <a:off x="6897600" y="3103200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4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3470400"/>
            <a:ext cx="2250000" cy="2080800"/>
          </a:xfrm>
          <a:prstGeom prst="rect">
            <a:avLst/>
          </a:prstGeom>
        </p:spPr>
        <p:txBody>
          <a:bodyPr lIns="2772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smtClean="0"/>
              <a:t>Harmadik szint</a:t>
            </a:r>
            <a:endParaRPr lang="en-US" dirty="0" smtClean="0"/>
          </a:p>
        </p:txBody>
      </p:sp>
      <p:sp>
        <p:nvSpPr>
          <p:cNvPr id="35" name="Content Placeholder 6"/>
          <p:cNvSpPr>
            <a:spLocks noGrp="1"/>
          </p:cNvSpPr>
          <p:nvPr>
            <p:ph sz="quarter" idx="30" hasCustomPrompt="1"/>
          </p:nvPr>
        </p:nvSpPr>
        <p:spPr>
          <a:xfrm>
            <a:off x="2250000" y="3470400"/>
            <a:ext cx="2199600" cy="2080800"/>
          </a:xfrm>
          <a:prstGeom prst="rect">
            <a:avLst/>
          </a:prstGeom>
        </p:spPr>
        <p:txBody>
          <a:bodyPr lIns="2772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smtClean="0"/>
              <a:t>Harmadik szint</a:t>
            </a:r>
            <a:endParaRPr lang="en-US" dirty="0" smtClean="0"/>
          </a:p>
        </p:txBody>
      </p:sp>
      <p:sp>
        <p:nvSpPr>
          <p:cNvPr id="36" name="Content Placeholder 6"/>
          <p:cNvSpPr>
            <a:spLocks noGrp="1"/>
          </p:cNvSpPr>
          <p:nvPr>
            <p:ph sz="quarter" idx="31" hasCustomPrompt="1"/>
          </p:nvPr>
        </p:nvSpPr>
        <p:spPr>
          <a:xfrm>
            <a:off x="4449600" y="3470400"/>
            <a:ext cx="2199600" cy="2080800"/>
          </a:xfrm>
          <a:prstGeom prst="rect">
            <a:avLst/>
          </a:prstGeom>
        </p:spPr>
        <p:txBody>
          <a:bodyPr lIns="2772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smtClean="0"/>
              <a:t>Harmadik szint</a:t>
            </a:r>
            <a:endParaRPr lang="en-US" dirty="0" smtClean="0"/>
          </a:p>
        </p:txBody>
      </p:sp>
      <p:sp>
        <p:nvSpPr>
          <p:cNvPr id="37" name="Content Placeholder 6"/>
          <p:cNvSpPr>
            <a:spLocks noGrp="1"/>
          </p:cNvSpPr>
          <p:nvPr>
            <p:ph sz="quarter" idx="32" hasCustomPrompt="1"/>
          </p:nvPr>
        </p:nvSpPr>
        <p:spPr>
          <a:xfrm>
            <a:off x="6649200" y="3470400"/>
            <a:ext cx="2203200" cy="2080800"/>
          </a:xfrm>
          <a:prstGeom prst="rect">
            <a:avLst/>
          </a:prstGeom>
        </p:spPr>
        <p:txBody>
          <a:bodyPr lIns="2772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smtClean="0"/>
              <a:t>Harmadik szint</a:t>
            </a:r>
            <a:endParaRPr lang="en-US" dirty="0" smtClean="0"/>
          </a:p>
        </p:txBody>
      </p:sp>
      <p:sp>
        <p:nvSpPr>
          <p:cNvPr id="38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2250000" cy="758861"/>
          </a:xfrm>
          <a:prstGeom prst="rect">
            <a:avLst/>
          </a:prstGeom>
        </p:spPr>
        <p:txBody>
          <a:bodyPr lIns="2772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9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2246400" y="1033200"/>
            <a:ext cx="21996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40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4453200" y="1033200"/>
            <a:ext cx="21996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41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6660000" y="1033200"/>
            <a:ext cx="22032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68607251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4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 GRAFIKON egymás MELLETT - alatta 1HASÁBO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20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3470400"/>
            <a:ext cx="8866800" cy="2080800"/>
          </a:xfrm>
          <a:prstGeom prst="rect">
            <a:avLst/>
          </a:prstGeom>
        </p:spPr>
        <p:txBody>
          <a:bodyPr lIns="2772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smtClean="0"/>
              <a:t>Harmadik szint</a:t>
            </a:r>
          </a:p>
          <a:p>
            <a:pPr lvl="3"/>
            <a:r>
              <a:rPr lang="hu-HU" smtClean="0"/>
              <a:t>Negyedik szint</a:t>
            </a:r>
            <a:endParaRPr lang="en-US" smtClean="0"/>
          </a:p>
          <a:p>
            <a:pPr lvl="4"/>
            <a:r>
              <a:rPr lang="hu-HU" smtClean="0"/>
              <a:t>Ötödik szint</a:t>
            </a:r>
            <a:endParaRPr lang="en-US" dirty="0" smtClean="0"/>
          </a:p>
        </p:txBody>
      </p:sp>
      <p:sp>
        <p:nvSpPr>
          <p:cNvPr id="21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85896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 dirty="0"/>
          </a:p>
        </p:txBody>
      </p:sp>
      <p:sp>
        <p:nvSpPr>
          <p:cNvPr id="22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3103200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3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484000" y="1283547"/>
            <a:ext cx="19692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4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2484000" y="3103200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5" name="Diagram helye 4"/>
          <p:cNvSpPr>
            <a:spLocks noGrp="1"/>
          </p:cNvSpPr>
          <p:nvPr>
            <p:ph type="chart" sz="quarter" idx="24"/>
          </p:nvPr>
        </p:nvSpPr>
        <p:spPr>
          <a:xfrm>
            <a:off x="4690800" y="1285200"/>
            <a:ext cx="19692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6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4690800" y="3103200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7" name="Diagram helye 4"/>
          <p:cNvSpPr>
            <a:spLocks noGrp="1"/>
          </p:cNvSpPr>
          <p:nvPr>
            <p:ph type="chart" sz="quarter" idx="28"/>
          </p:nvPr>
        </p:nvSpPr>
        <p:spPr>
          <a:xfrm>
            <a:off x="6897600" y="1285200"/>
            <a:ext cx="19692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8" name="Text Placeholder 9"/>
          <p:cNvSpPr>
            <a:spLocks noGrp="1"/>
          </p:cNvSpPr>
          <p:nvPr>
            <p:ph type="body" sz="quarter" idx="29" hasCustomPrompt="1"/>
          </p:nvPr>
        </p:nvSpPr>
        <p:spPr>
          <a:xfrm>
            <a:off x="6897600" y="3103200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9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2250000" cy="758861"/>
          </a:xfrm>
          <a:prstGeom prst="rect">
            <a:avLst/>
          </a:prstGeom>
        </p:spPr>
        <p:txBody>
          <a:bodyPr lIns="2772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0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2246400" y="1033200"/>
            <a:ext cx="21996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1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4453200" y="1033200"/>
            <a:ext cx="21996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2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6660000" y="1033200"/>
            <a:ext cx="22032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29190304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4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4 GRAFIKON egymás MELLETT - alatta 1HASÁBO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21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22" name="Szöveg helye 4"/>
          <p:cNvSpPr>
            <a:spLocks noGrp="1"/>
          </p:cNvSpPr>
          <p:nvPr>
            <p:ph type="body" sz="quarter" idx="33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23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3470400"/>
            <a:ext cx="8866800" cy="2080800"/>
          </a:xfrm>
          <a:prstGeom prst="rect">
            <a:avLst/>
          </a:prstGeom>
        </p:spPr>
        <p:txBody>
          <a:bodyPr lIns="2772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smtClean="0"/>
              <a:t>Harmadik szint</a:t>
            </a:r>
          </a:p>
          <a:p>
            <a:pPr lvl="3"/>
            <a:r>
              <a:rPr lang="hu-HU" smtClean="0"/>
              <a:t>Negyedik szint</a:t>
            </a:r>
            <a:endParaRPr lang="en-US" smtClean="0"/>
          </a:p>
          <a:p>
            <a:pPr lvl="4"/>
            <a:r>
              <a:rPr lang="hu-HU" smtClean="0"/>
              <a:t>Ötödik szint</a:t>
            </a:r>
            <a:endParaRPr lang="en-US" dirty="0" smtClean="0"/>
          </a:p>
        </p:txBody>
      </p:sp>
      <p:sp>
        <p:nvSpPr>
          <p:cNvPr id="24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85896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 dirty="0"/>
          </a:p>
        </p:txBody>
      </p:sp>
      <p:sp>
        <p:nvSpPr>
          <p:cNvPr id="25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3103200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6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484000" y="1283547"/>
            <a:ext cx="19692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7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2484000" y="3103200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8" name="Diagram helye 4"/>
          <p:cNvSpPr>
            <a:spLocks noGrp="1"/>
          </p:cNvSpPr>
          <p:nvPr>
            <p:ph type="chart" sz="quarter" idx="24"/>
          </p:nvPr>
        </p:nvSpPr>
        <p:spPr>
          <a:xfrm>
            <a:off x="4690800" y="1285200"/>
            <a:ext cx="19692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9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4690800" y="3103200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0" name="Diagram helye 4"/>
          <p:cNvSpPr>
            <a:spLocks noGrp="1"/>
          </p:cNvSpPr>
          <p:nvPr>
            <p:ph type="chart" sz="quarter" idx="28"/>
          </p:nvPr>
        </p:nvSpPr>
        <p:spPr>
          <a:xfrm>
            <a:off x="6897600" y="1285200"/>
            <a:ext cx="19692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31" name="Text Placeholder 9"/>
          <p:cNvSpPr>
            <a:spLocks noGrp="1"/>
          </p:cNvSpPr>
          <p:nvPr>
            <p:ph type="body" sz="quarter" idx="29" hasCustomPrompt="1"/>
          </p:nvPr>
        </p:nvSpPr>
        <p:spPr>
          <a:xfrm>
            <a:off x="6897600" y="3103200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2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2250000" cy="758861"/>
          </a:xfrm>
          <a:prstGeom prst="rect">
            <a:avLst/>
          </a:prstGeom>
        </p:spPr>
        <p:txBody>
          <a:bodyPr lIns="2772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3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2246400" y="1033200"/>
            <a:ext cx="21996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4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4453200" y="1033200"/>
            <a:ext cx="21996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5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6660000" y="1033200"/>
            <a:ext cx="22032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60477687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4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 1/4es GRAFIKON FENT + LENT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4809600" y="1285874"/>
            <a:ext cx="4057200" cy="22608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 dirty="0"/>
          </a:p>
        </p:txBody>
      </p:sp>
      <p:sp>
        <p:nvSpPr>
          <p:cNvPr id="12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573618" y="1031842"/>
            <a:ext cx="4570383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  <p:sp>
        <p:nvSpPr>
          <p:cNvPr id="10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77200" y="1285874"/>
            <a:ext cx="4042800" cy="22608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1285200" y="3171602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5" name="Text Placeholder 9"/>
          <p:cNvSpPr>
            <a:spLocks noGrp="1"/>
          </p:cNvSpPr>
          <p:nvPr>
            <p:ph type="body" sz="quarter" idx="24" hasCustomPrompt="1"/>
          </p:nvPr>
        </p:nvSpPr>
        <p:spPr>
          <a:xfrm>
            <a:off x="4809600" y="3171602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6" name="Tartalom helye 4"/>
          <p:cNvSpPr>
            <a:spLocks noGrp="1"/>
          </p:cNvSpPr>
          <p:nvPr>
            <p:ph sz="quarter" idx="12" hasCustomPrompt="1"/>
          </p:nvPr>
        </p:nvSpPr>
        <p:spPr>
          <a:xfrm>
            <a:off x="0" y="3546002"/>
            <a:ext cx="9144000" cy="2005200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/>
            </a:lvl1pPr>
            <a:lvl5pPr marL="50800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lvl5pPr>
          </a:lstStyle>
          <a:p>
            <a:pPr lvl="0"/>
            <a:r>
              <a:rPr lang="hu-HU" dirty="0" smtClean="0"/>
              <a:t>Első szint</a:t>
            </a:r>
          </a:p>
          <a:p>
            <a:pPr lvl="1"/>
            <a:r>
              <a:rPr lang="hu-HU" dirty="0" smtClean="0"/>
              <a:t>Második szint</a:t>
            </a:r>
          </a:p>
          <a:p>
            <a:pPr lvl="2"/>
            <a:r>
              <a:rPr lang="hu-HU" dirty="0" smtClean="0"/>
              <a:t>Harmadik szint</a:t>
            </a:r>
          </a:p>
          <a:p>
            <a:pPr lvl="3"/>
            <a:r>
              <a:rPr lang="hu-HU" dirty="0" smtClean="0"/>
              <a:t>Negyedik szint</a:t>
            </a:r>
          </a:p>
          <a:p>
            <a:pPr marL="760413" marR="0" lvl="4" indent="-252413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Char char="n"/>
              <a:tabLst/>
              <a:defRPr/>
            </a:pPr>
            <a:r>
              <a:rPr lang="hu-HU" dirty="0" smtClean="0"/>
              <a:t>Ötödik szint</a:t>
            </a:r>
          </a:p>
        </p:txBody>
      </p:sp>
      <p:sp>
        <p:nvSpPr>
          <p:cNvPr id="13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520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71515838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4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10H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solidFill>
            <a:schemeClr val="bg1">
              <a:lumMod val="85000"/>
            </a:schemeClr>
          </a:solidFill>
          <a:ln w="177800">
            <a:solidFill>
              <a:srgbClr val="F1002B"/>
            </a:solidFill>
          </a:ln>
        </p:spPr>
        <p:txBody>
          <a:bodyPr vert="horz" lIns="252000" tIns="0" rIns="277200" bIns="0" rtlCol="0" anchor="ctr" anchorCtr="0">
            <a:noAutofit/>
          </a:bodyPr>
          <a:lstStyle>
            <a:lvl1pPr>
              <a:defRPr lang="en-AU" sz="4800" b="1" baseline="0" dirty="0"/>
            </a:lvl1pPr>
          </a:lstStyle>
          <a:p>
            <a:pPr lvl="0"/>
            <a:r>
              <a:rPr lang="hu-HU" smtClean="0"/>
              <a:t>4 DIAGRAM/ OLDAL</a:t>
            </a:r>
            <a:endParaRPr lang="en-AU" dirty="0"/>
          </a:p>
        </p:txBody>
      </p:sp>
      <p:sp>
        <p:nvSpPr>
          <p:cNvPr id="5" name="Téglalap 4"/>
          <p:cNvSpPr>
            <a:spLocks noChangeAspect="1"/>
          </p:cNvSpPr>
          <p:nvPr userDrawn="1"/>
        </p:nvSpPr>
        <p:spPr>
          <a:xfrm>
            <a:off x="284400" y="3159015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prstClr val="white"/>
              </a:solidFill>
            </a:endParaRPr>
          </a:p>
        </p:txBody>
      </p:sp>
      <p:sp>
        <p:nvSpPr>
          <p:cNvPr id="7" name="Téglalap 6"/>
          <p:cNvSpPr>
            <a:spLocks noChangeAspect="1"/>
          </p:cNvSpPr>
          <p:nvPr userDrawn="1"/>
        </p:nvSpPr>
        <p:spPr>
          <a:xfrm>
            <a:off x="845790" y="3159015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prstClr val="white"/>
              </a:solidFill>
            </a:endParaRPr>
          </a:p>
        </p:txBody>
      </p:sp>
      <p:sp>
        <p:nvSpPr>
          <p:cNvPr id="8" name="Téglalap 7"/>
          <p:cNvSpPr>
            <a:spLocks noChangeAspect="1"/>
          </p:cNvSpPr>
          <p:nvPr userDrawn="1"/>
        </p:nvSpPr>
        <p:spPr>
          <a:xfrm>
            <a:off x="1407600" y="3159015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prstClr val="white"/>
              </a:solidFill>
            </a:endParaRPr>
          </a:p>
        </p:txBody>
      </p:sp>
      <p:sp>
        <p:nvSpPr>
          <p:cNvPr id="9" name="Téglalap 8"/>
          <p:cNvSpPr>
            <a:spLocks noChangeAspect="1"/>
          </p:cNvSpPr>
          <p:nvPr userDrawn="1"/>
        </p:nvSpPr>
        <p:spPr>
          <a:xfrm>
            <a:off x="1969200" y="3160800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prstClr val="white"/>
              </a:solidFill>
            </a:endParaRPr>
          </a:p>
        </p:txBody>
      </p:sp>
      <p:graphicFrame>
        <p:nvGraphicFramePr>
          <p:cNvPr id="14" name="Diagram 13"/>
          <p:cNvGraphicFramePr/>
          <p:nvPr userDrawn="1">
            <p:extLst>
              <p:ext uri="{D42A27DB-BD31-4B8C-83A1-F6EECF244321}">
                <p14:modId xmlns:p14="http://schemas.microsoft.com/office/powerpoint/2010/main" val="1749359424"/>
              </p:ext>
            </p:extLst>
          </p:nvPr>
        </p:nvGraphicFramePr>
        <p:xfrm>
          <a:off x="1785439" y="4241800"/>
          <a:ext cx="3048500" cy="8255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15" name="Diagram 14"/>
          <p:cNvGraphicFramePr/>
          <p:nvPr userDrawn="1">
            <p:extLst>
              <p:ext uri="{D42A27DB-BD31-4B8C-83A1-F6EECF244321}">
                <p14:modId xmlns:p14="http://schemas.microsoft.com/office/powerpoint/2010/main" val="191397188"/>
              </p:ext>
            </p:extLst>
          </p:nvPr>
        </p:nvGraphicFramePr>
        <p:xfrm>
          <a:off x="265113" y="4241800"/>
          <a:ext cx="3582987" cy="8255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16" name="Diagram 15"/>
          <p:cNvGraphicFramePr/>
          <p:nvPr userDrawn="1">
            <p:extLst>
              <p:ext uri="{D42A27DB-BD31-4B8C-83A1-F6EECF244321}">
                <p14:modId xmlns:p14="http://schemas.microsoft.com/office/powerpoint/2010/main" val="1211186833"/>
              </p:ext>
            </p:extLst>
          </p:nvPr>
        </p:nvGraphicFramePr>
        <p:xfrm>
          <a:off x="544513" y="4922838"/>
          <a:ext cx="1052006" cy="9017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17" name="Diagram 16"/>
          <p:cNvGraphicFramePr/>
          <p:nvPr userDrawn="1">
            <p:extLst>
              <p:ext uri="{D42A27DB-BD31-4B8C-83A1-F6EECF244321}">
                <p14:modId xmlns:p14="http://schemas.microsoft.com/office/powerpoint/2010/main" val="314533028"/>
              </p:ext>
            </p:extLst>
          </p:nvPr>
        </p:nvGraphicFramePr>
        <p:xfrm>
          <a:off x="1821035" y="4902201"/>
          <a:ext cx="1052006" cy="9017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</p:spTree>
    <p:extLst>
      <p:ext uri="{BB962C8B-B14F-4D97-AF65-F5344CB8AC3E}">
        <p14:creationId xmlns:p14="http://schemas.microsoft.com/office/powerpoint/2010/main" val="261508463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4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 GRAFIKON egymás MELLETT SZÜRKE SÁV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Rectangle 88"/>
          <p:cNvSpPr/>
          <p:nvPr userDrawn="1"/>
        </p:nvSpPr>
        <p:spPr>
          <a:xfrm>
            <a:off x="277199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85896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2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484000" y="1283547"/>
            <a:ext cx="19692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10" name="Diagram helye 4"/>
          <p:cNvSpPr>
            <a:spLocks noGrp="1"/>
          </p:cNvSpPr>
          <p:nvPr>
            <p:ph type="chart" sz="quarter" idx="24"/>
          </p:nvPr>
        </p:nvSpPr>
        <p:spPr>
          <a:xfrm>
            <a:off x="4690800" y="1285200"/>
            <a:ext cx="19692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18" name="Diagram helye 4"/>
          <p:cNvSpPr>
            <a:spLocks noGrp="1"/>
          </p:cNvSpPr>
          <p:nvPr>
            <p:ph type="chart" sz="quarter" idx="28"/>
          </p:nvPr>
        </p:nvSpPr>
        <p:spPr>
          <a:xfrm>
            <a:off x="6897600" y="1285200"/>
            <a:ext cx="19692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19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2250000" cy="758861"/>
          </a:xfrm>
          <a:prstGeom prst="rect">
            <a:avLst/>
          </a:prstGeom>
        </p:spPr>
        <p:txBody>
          <a:bodyPr lIns="2772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2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2246400" y="1033200"/>
            <a:ext cx="21996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3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4453200" y="1033200"/>
            <a:ext cx="21996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4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6660000" y="1033200"/>
            <a:ext cx="22032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1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82509073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4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4 GRAFIKON egymás MELLETT SZÜRKE SÁV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5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9" name="Szöveg helye 4"/>
          <p:cNvSpPr>
            <a:spLocks noGrp="1"/>
          </p:cNvSpPr>
          <p:nvPr>
            <p:ph type="body" sz="quarter" idx="33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22" name="Rectangle 88"/>
          <p:cNvSpPr/>
          <p:nvPr userDrawn="1"/>
        </p:nvSpPr>
        <p:spPr>
          <a:xfrm>
            <a:off x="277199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23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85896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4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484000" y="1283547"/>
            <a:ext cx="19692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5" name="Diagram helye 4"/>
          <p:cNvSpPr>
            <a:spLocks noGrp="1"/>
          </p:cNvSpPr>
          <p:nvPr>
            <p:ph type="chart" sz="quarter" idx="24"/>
          </p:nvPr>
        </p:nvSpPr>
        <p:spPr>
          <a:xfrm>
            <a:off x="4690800" y="1285200"/>
            <a:ext cx="19692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6" name="Diagram helye 4"/>
          <p:cNvSpPr>
            <a:spLocks noGrp="1"/>
          </p:cNvSpPr>
          <p:nvPr>
            <p:ph type="chart" sz="quarter" idx="28"/>
          </p:nvPr>
        </p:nvSpPr>
        <p:spPr>
          <a:xfrm>
            <a:off x="6897600" y="1285200"/>
            <a:ext cx="19692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7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2250000" cy="758861"/>
          </a:xfrm>
          <a:prstGeom prst="rect">
            <a:avLst/>
          </a:prstGeom>
        </p:spPr>
        <p:txBody>
          <a:bodyPr lIns="2772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8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2246400" y="1033200"/>
            <a:ext cx="21996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9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4453200" y="1033200"/>
            <a:ext cx="21996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0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6660000" y="1033200"/>
            <a:ext cx="22032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1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19364645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4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 GRAFIKON egymás MELLETT alatta 4 külön lábjegyzettel SZÜRKE SÁV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Rectangle 88"/>
          <p:cNvSpPr/>
          <p:nvPr userDrawn="1"/>
        </p:nvSpPr>
        <p:spPr>
          <a:xfrm>
            <a:off x="277199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24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85896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5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484000" y="1283547"/>
            <a:ext cx="19692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6" name="Diagram helye 4"/>
          <p:cNvSpPr>
            <a:spLocks noGrp="1"/>
          </p:cNvSpPr>
          <p:nvPr>
            <p:ph type="chart" sz="quarter" idx="24"/>
          </p:nvPr>
        </p:nvSpPr>
        <p:spPr>
          <a:xfrm>
            <a:off x="4690800" y="1285200"/>
            <a:ext cx="19692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7" name="Diagram helye 4"/>
          <p:cNvSpPr>
            <a:spLocks noGrp="1"/>
          </p:cNvSpPr>
          <p:nvPr>
            <p:ph type="chart" sz="quarter" idx="28"/>
          </p:nvPr>
        </p:nvSpPr>
        <p:spPr>
          <a:xfrm>
            <a:off x="6897600" y="1285200"/>
            <a:ext cx="19692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8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2250000" cy="758861"/>
          </a:xfrm>
          <a:prstGeom prst="rect">
            <a:avLst/>
          </a:prstGeom>
        </p:spPr>
        <p:txBody>
          <a:bodyPr lIns="2772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9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2246400" y="1033200"/>
            <a:ext cx="21996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0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4453200" y="1033200"/>
            <a:ext cx="21996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1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6660000" y="1033200"/>
            <a:ext cx="22032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5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5569200"/>
            <a:ext cx="1969200" cy="368301"/>
          </a:xfrm>
          <a:prstGeom prst="rect">
            <a:avLst/>
          </a:prstGeom>
        </p:spPr>
        <p:txBody>
          <a:bodyPr lIns="18000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9" name="Text Placeholder 9"/>
          <p:cNvSpPr>
            <a:spLocks noGrp="1"/>
          </p:cNvSpPr>
          <p:nvPr>
            <p:ph type="body" sz="quarter" idx="29" hasCustomPrompt="1"/>
          </p:nvPr>
        </p:nvSpPr>
        <p:spPr>
          <a:xfrm>
            <a:off x="2484000" y="5569200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2" name="Text Placeholder 9"/>
          <p:cNvSpPr>
            <a:spLocks noGrp="1"/>
          </p:cNvSpPr>
          <p:nvPr>
            <p:ph type="body" sz="quarter" idx="30" hasCustomPrompt="1"/>
          </p:nvPr>
        </p:nvSpPr>
        <p:spPr>
          <a:xfrm>
            <a:off x="4690800" y="5569200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3" name="Text Placeholder 9"/>
          <p:cNvSpPr>
            <a:spLocks noGrp="1"/>
          </p:cNvSpPr>
          <p:nvPr>
            <p:ph type="body" sz="quarter" idx="31" hasCustomPrompt="1"/>
          </p:nvPr>
        </p:nvSpPr>
        <p:spPr>
          <a:xfrm>
            <a:off x="6897600" y="5569200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79480544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4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4 GRAFIKON egymás MELLETT alatta 4 külön lábjegyzettel SZÜRKE SÁV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21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24" name="Szöveg helye 4"/>
          <p:cNvSpPr>
            <a:spLocks noGrp="1"/>
          </p:cNvSpPr>
          <p:nvPr>
            <p:ph type="body" sz="quarter" idx="33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25" name="Rectangle 88"/>
          <p:cNvSpPr/>
          <p:nvPr userDrawn="1"/>
        </p:nvSpPr>
        <p:spPr>
          <a:xfrm>
            <a:off x="277199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26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85896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7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484000" y="1283547"/>
            <a:ext cx="19692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8" name="Diagram helye 4"/>
          <p:cNvSpPr>
            <a:spLocks noGrp="1"/>
          </p:cNvSpPr>
          <p:nvPr>
            <p:ph type="chart" sz="quarter" idx="24"/>
          </p:nvPr>
        </p:nvSpPr>
        <p:spPr>
          <a:xfrm>
            <a:off x="4690800" y="1285200"/>
            <a:ext cx="19692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9" name="Diagram helye 4"/>
          <p:cNvSpPr>
            <a:spLocks noGrp="1"/>
          </p:cNvSpPr>
          <p:nvPr>
            <p:ph type="chart" sz="quarter" idx="28"/>
          </p:nvPr>
        </p:nvSpPr>
        <p:spPr>
          <a:xfrm>
            <a:off x="6897600" y="1285200"/>
            <a:ext cx="19692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30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2250000" cy="758861"/>
          </a:xfrm>
          <a:prstGeom prst="rect">
            <a:avLst/>
          </a:prstGeom>
        </p:spPr>
        <p:txBody>
          <a:bodyPr lIns="2772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1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2246400" y="1033200"/>
            <a:ext cx="21996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2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4453200" y="1033200"/>
            <a:ext cx="21996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3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6660000" y="1033200"/>
            <a:ext cx="22032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4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5569200"/>
            <a:ext cx="1969200" cy="368301"/>
          </a:xfrm>
          <a:prstGeom prst="rect">
            <a:avLst/>
          </a:prstGeom>
        </p:spPr>
        <p:txBody>
          <a:bodyPr lIns="18000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5" name="Text Placeholder 9"/>
          <p:cNvSpPr>
            <a:spLocks noGrp="1"/>
          </p:cNvSpPr>
          <p:nvPr>
            <p:ph type="body" sz="quarter" idx="29" hasCustomPrompt="1"/>
          </p:nvPr>
        </p:nvSpPr>
        <p:spPr>
          <a:xfrm>
            <a:off x="2484000" y="5569200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6" name="Text Placeholder 9"/>
          <p:cNvSpPr>
            <a:spLocks noGrp="1"/>
          </p:cNvSpPr>
          <p:nvPr>
            <p:ph type="body" sz="quarter" idx="30" hasCustomPrompt="1"/>
          </p:nvPr>
        </p:nvSpPr>
        <p:spPr>
          <a:xfrm>
            <a:off x="4690800" y="5569200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7" name="Text Placeholder 9"/>
          <p:cNvSpPr>
            <a:spLocks noGrp="1"/>
          </p:cNvSpPr>
          <p:nvPr>
            <p:ph type="body" sz="quarter" idx="31" hasCustomPrompt="1"/>
          </p:nvPr>
        </p:nvSpPr>
        <p:spPr>
          <a:xfrm>
            <a:off x="6897600" y="5569200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64962566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4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10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noFill/>
          <a:ln w="177800">
            <a:solidFill>
              <a:srgbClr val="F1002B"/>
            </a:solidFill>
          </a:ln>
        </p:spPr>
        <p:txBody>
          <a:bodyPr vert="horz" lIns="252000" tIns="0" rIns="277200" bIns="0" rtlCol="0" anchor="ctr" anchorCtr="0">
            <a:noAutofit/>
          </a:bodyPr>
          <a:lstStyle>
            <a:lvl1pPr>
              <a:defRPr lang="en-AU" sz="4800" b="1" baseline="0" dirty="0"/>
            </a:lvl1pPr>
          </a:lstStyle>
          <a:p>
            <a:pPr lvl="0"/>
            <a:r>
              <a:rPr lang="hu-HU" smtClean="0"/>
              <a:t>5 DIAGRAM/ OLDAL</a:t>
            </a:r>
            <a:endParaRPr lang="en-AU" dirty="0"/>
          </a:p>
        </p:txBody>
      </p:sp>
      <p:sp>
        <p:nvSpPr>
          <p:cNvPr id="5" name="Téglalap 4"/>
          <p:cNvSpPr>
            <a:spLocks noChangeAspect="1"/>
          </p:cNvSpPr>
          <p:nvPr userDrawn="1"/>
        </p:nvSpPr>
        <p:spPr>
          <a:xfrm>
            <a:off x="284400" y="3159015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prstClr val="white"/>
              </a:solidFill>
            </a:endParaRPr>
          </a:p>
        </p:txBody>
      </p:sp>
      <p:sp>
        <p:nvSpPr>
          <p:cNvPr id="7" name="Téglalap 6"/>
          <p:cNvSpPr>
            <a:spLocks noChangeAspect="1"/>
          </p:cNvSpPr>
          <p:nvPr userDrawn="1"/>
        </p:nvSpPr>
        <p:spPr>
          <a:xfrm>
            <a:off x="845790" y="3159015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prstClr val="white"/>
              </a:solidFill>
            </a:endParaRPr>
          </a:p>
        </p:txBody>
      </p:sp>
      <p:sp>
        <p:nvSpPr>
          <p:cNvPr id="8" name="Téglalap 7"/>
          <p:cNvSpPr>
            <a:spLocks noChangeAspect="1"/>
          </p:cNvSpPr>
          <p:nvPr userDrawn="1"/>
        </p:nvSpPr>
        <p:spPr>
          <a:xfrm>
            <a:off x="1407600" y="3159015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prstClr val="white"/>
              </a:solidFill>
            </a:endParaRPr>
          </a:p>
        </p:txBody>
      </p:sp>
      <p:sp>
        <p:nvSpPr>
          <p:cNvPr id="9" name="Téglalap 8"/>
          <p:cNvSpPr>
            <a:spLocks noChangeAspect="1"/>
          </p:cNvSpPr>
          <p:nvPr userDrawn="1"/>
        </p:nvSpPr>
        <p:spPr>
          <a:xfrm>
            <a:off x="1969200" y="3160800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prstClr val="white"/>
              </a:solidFill>
            </a:endParaRPr>
          </a:p>
        </p:txBody>
      </p:sp>
      <p:sp>
        <p:nvSpPr>
          <p:cNvPr id="10" name="Téglalap 9"/>
          <p:cNvSpPr>
            <a:spLocks noChangeAspect="1"/>
          </p:cNvSpPr>
          <p:nvPr userDrawn="1"/>
        </p:nvSpPr>
        <p:spPr>
          <a:xfrm>
            <a:off x="2530800" y="3160800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prstClr val="white"/>
              </a:solidFill>
            </a:endParaRPr>
          </a:p>
        </p:txBody>
      </p:sp>
      <p:graphicFrame>
        <p:nvGraphicFramePr>
          <p:cNvPr id="11" name="Diagram 10"/>
          <p:cNvGraphicFramePr/>
          <p:nvPr userDrawn="1">
            <p:extLst>
              <p:ext uri="{D42A27DB-BD31-4B8C-83A1-F6EECF244321}">
                <p14:modId xmlns:p14="http://schemas.microsoft.com/office/powerpoint/2010/main" val="4155725098"/>
              </p:ext>
            </p:extLst>
          </p:nvPr>
        </p:nvGraphicFramePr>
        <p:xfrm>
          <a:off x="284400" y="4187825"/>
          <a:ext cx="1052006" cy="14478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12" name="Diagram 11"/>
          <p:cNvGraphicFramePr/>
          <p:nvPr userDrawn="1">
            <p:extLst>
              <p:ext uri="{D42A27DB-BD31-4B8C-83A1-F6EECF244321}">
                <p14:modId xmlns:p14="http://schemas.microsoft.com/office/powerpoint/2010/main" val="1693123987"/>
              </p:ext>
            </p:extLst>
          </p:nvPr>
        </p:nvGraphicFramePr>
        <p:xfrm>
          <a:off x="1223628" y="4187825"/>
          <a:ext cx="1052006" cy="14478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13" name="Diagram 12"/>
          <p:cNvGraphicFramePr/>
          <p:nvPr userDrawn="1">
            <p:extLst>
              <p:ext uri="{D42A27DB-BD31-4B8C-83A1-F6EECF244321}">
                <p14:modId xmlns:p14="http://schemas.microsoft.com/office/powerpoint/2010/main" val="3027882346"/>
              </p:ext>
            </p:extLst>
          </p:nvPr>
        </p:nvGraphicFramePr>
        <p:xfrm>
          <a:off x="1856632" y="4203700"/>
          <a:ext cx="1052006" cy="14478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14" name="Diagram 13"/>
          <p:cNvGraphicFramePr/>
          <p:nvPr userDrawn="1">
            <p:extLst>
              <p:ext uri="{D42A27DB-BD31-4B8C-83A1-F6EECF244321}">
                <p14:modId xmlns:p14="http://schemas.microsoft.com/office/powerpoint/2010/main" val="1938645466"/>
              </p:ext>
            </p:extLst>
          </p:nvPr>
        </p:nvGraphicFramePr>
        <p:xfrm>
          <a:off x="2530800" y="4203700"/>
          <a:ext cx="1052006" cy="14478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15" name="Diagram 14"/>
          <p:cNvGraphicFramePr/>
          <p:nvPr userDrawn="1">
            <p:extLst>
              <p:ext uri="{D42A27DB-BD31-4B8C-83A1-F6EECF244321}">
                <p14:modId xmlns:p14="http://schemas.microsoft.com/office/powerpoint/2010/main" val="710976756"/>
              </p:ext>
            </p:extLst>
          </p:nvPr>
        </p:nvGraphicFramePr>
        <p:xfrm>
          <a:off x="3209203" y="4187825"/>
          <a:ext cx="1052006" cy="14478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</p:spTree>
    <p:extLst>
      <p:ext uri="{BB962C8B-B14F-4D97-AF65-F5344CB8AC3E}">
        <p14:creationId xmlns:p14="http://schemas.microsoft.com/office/powerpoint/2010/main" val="237179835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4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 GRAFIKON egymás MELLETT - ninc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200"/>
            <a:ext cx="16200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5570539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2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019600" y="1285200"/>
            <a:ext cx="16200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15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2019600" y="5570539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0" name="Diagram helye 4"/>
          <p:cNvSpPr>
            <a:spLocks noGrp="1"/>
          </p:cNvSpPr>
          <p:nvPr>
            <p:ph type="chart" sz="quarter" idx="24"/>
          </p:nvPr>
        </p:nvSpPr>
        <p:spPr>
          <a:xfrm>
            <a:off x="5504400" y="1285200"/>
            <a:ext cx="16200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5504400" y="5569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8" name="Diagram helye 4"/>
          <p:cNvSpPr>
            <a:spLocks noGrp="1"/>
          </p:cNvSpPr>
          <p:nvPr>
            <p:ph type="chart" sz="quarter" idx="28"/>
          </p:nvPr>
        </p:nvSpPr>
        <p:spPr>
          <a:xfrm>
            <a:off x="7246800" y="1285200"/>
            <a:ext cx="16200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19" name="Text Placeholder 9"/>
          <p:cNvSpPr>
            <a:spLocks noGrp="1"/>
          </p:cNvSpPr>
          <p:nvPr>
            <p:ph type="body" sz="quarter" idx="29" hasCustomPrompt="1"/>
          </p:nvPr>
        </p:nvSpPr>
        <p:spPr>
          <a:xfrm>
            <a:off x="7246800" y="5569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0" name="Diagram helye 4"/>
          <p:cNvSpPr>
            <a:spLocks noGrp="1"/>
          </p:cNvSpPr>
          <p:nvPr>
            <p:ph type="chart" sz="quarter" idx="30"/>
          </p:nvPr>
        </p:nvSpPr>
        <p:spPr>
          <a:xfrm>
            <a:off x="3762000" y="1285200"/>
            <a:ext cx="16200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1" name="Text Placeholder 9"/>
          <p:cNvSpPr>
            <a:spLocks noGrp="1"/>
          </p:cNvSpPr>
          <p:nvPr>
            <p:ph type="body" sz="quarter" idx="31" hasCustomPrompt="1"/>
          </p:nvPr>
        </p:nvSpPr>
        <p:spPr>
          <a:xfrm>
            <a:off x="3762000" y="5570538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1897200" cy="758861"/>
          </a:xfrm>
          <a:prstGeom prst="rect">
            <a:avLst/>
          </a:prstGeom>
        </p:spPr>
        <p:txBody>
          <a:bodyPr lIns="2772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6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8972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3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53820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7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71244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2" name="Text Placeholder 9"/>
          <p:cNvSpPr>
            <a:spLocks noGrp="1"/>
          </p:cNvSpPr>
          <p:nvPr>
            <p:ph type="body" sz="quarter" idx="32" hasCustomPrompt="1"/>
          </p:nvPr>
        </p:nvSpPr>
        <p:spPr>
          <a:xfrm>
            <a:off x="36396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84204734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4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5 GRAFIKON egymás MELLETT - ninc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23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24" name="Szöveg helye 4"/>
          <p:cNvSpPr>
            <a:spLocks noGrp="1"/>
          </p:cNvSpPr>
          <p:nvPr>
            <p:ph type="body" sz="quarter" idx="33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22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200"/>
            <a:ext cx="16200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30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5570539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1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019600" y="1285200"/>
            <a:ext cx="16200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32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2019600" y="5570539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3" name="Diagram helye 4"/>
          <p:cNvSpPr>
            <a:spLocks noGrp="1"/>
          </p:cNvSpPr>
          <p:nvPr>
            <p:ph type="chart" sz="quarter" idx="24"/>
          </p:nvPr>
        </p:nvSpPr>
        <p:spPr>
          <a:xfrm>
            <a:off x="5504400" y="1285200"/>
            <a:ext cx="16200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34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5504400" y="5569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5" name="Diagram helye 4"/>
          <p:cNvSpPr>
            <a:spLocks noGrp="1"/>
          </p:cNvSpPr>
          <p:nvPr>
            <p:ph type="chart" sz="quarter" idx="28"/>
          </p:nvPr>
        </p:nvSpPr>
        <p:spPr>
          <a:xfrm>
            <a:off x="7246800" y="1285200"/>
            <a:ext cx="16200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36" name="Text Placeholder 9"/>
          <p:cNvSpPr>
            <a:spLocks noGrp="1"/>
          </p:cNvSpPr>
          <p:nvPr>
            <p:ph type="body" sz="quarter" idx="29" hasCustomPrompt="1"/>
          </p:nvPr>
        </p:nvSpPr>
        <p:spPr>
          <a:xfrm>
            <a:off x="7246800" y="5569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7" name="Diagram helye 4"/>
          <p:cNvSpPr>
            <a:spLocks noGrp="1"/>
          </p:cNvSpPr>
          <p:nvPr>
            <p:ph type="chart" sz="quarter" idx="30"/>
          </p:nvPr>
        </p:nvSpPr>
        <p:spPr>
          <a:xfrm>
            <a:off x="3762000" y="1285200"/>
            <a:ext cx="16200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38" name="Text Placeholder 9"/>
          <p:cNvSpPr>
            <a:spLocks noGrp="1"/>
          </p:cNvSpPr>
          <p:nvPr>
            <p:ph type="body" sz="quarter" idx="31" hasCustomPrompt="1"/>
          </p:nvPr>
        </p:nvSpPr>
        <p:spPr>
          <a:xfrm>
            <a:off x="3762000" y="5570538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9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1897200" cy="758861"/>
          </a:xfrm>
          <a:prstGeom prst="rect">
            <a:avLst/>
          </a:prstGeom>
        </p:spPr>
        <p:txBody>
          <a:bodyPr lIns="2772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40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8972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41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53820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42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71244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43" name="Text Placeholder 9"/>
          <p:cNvSpPr>
            <a:spLocks noGrp="1"/>
          </p:cNvSpPr>
          <p:nvPr>
            <p:ph type="body" sz="quarter" idx="32" hasCustomPrompt="1"/>
          </p:nvPr>
        </p:nvSpPr>
        <p:spPr>
          <a:xfrm>
            <a:off x="36396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85439521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4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OSSZÚCÍMKÉS 5 GRAFIKON egymás MELLETT - ninc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200"/>
            <a:ext cx="390525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5570539"/>
            <a:ext cx="3906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2" name="Diagram helye 4"/>
          <p:cNvSpPr>
            <a:spLocks noGrp="1"/>
          </p:cNvSpPr>
          <p:nvPr>
            <p:ph type="chart" sz="quarter" idx="22"/>
          </p:nvPr>
        </p:nvSpPr>
        <p:spPr>
          <a:xfrm>
            <a:off x="4309200" y="1285200"/>
            <a:ext cx="10476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1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15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4309200" y="5570539"/>
            <a:ext cx="1047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0" name="Diagram helye 4"/>
          <p:cNvSpPr>
            <a:spLocks noGrp="1"/>
          </p:cNvSpPr>
          <p:nvPr>
            <p:ph type="chart" sz="quarter" idx="24"/>
          </p:nvPr>
        </p:nvSpPr>
        <p:spPr>
          <a:xfrm>
            <a:off x="6652800" y="1285200"/>
            <a:ext cx="10476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1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6652800" y="5569200"/>
            <a:ext cx="1047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8" name="Diagram helye 4"/>
          <p:cNvSpPr>
            <a:spLocks noGrp="1"/>
          </p:cNvSpPr>
          <p:nvPr>
            <p:ph type="chart" sz="quarter" idx="28"/>
          </p:nvPr>
        </p:nvSpPr>
        <p:spPr>
          <a:xfrm>
            <a:off x="7819200" y="1285200"/>
            <a:ext cx="10476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1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19" name="Text Placeholder 9"/>
          <p:cNvSpPr>
            <a:spLocks noGrp="1"/>
          </p:cNvSpPr>
          <p:nvPr>
            <p:ph type="body" sz="quarter" idx="29" hasCustomPrompt="1"/>
          </p:nvPr>
        </p:nvSpPr>
        <p:spPr>
          <a:xfrm>
            <a:off x="7819200" y="5569200"/>
            <a:ext cx="1047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20" name="Diagram helye 4"/>
          <p:cNvSpPr>
            <a:spLocks noGrp="1"/>
          </p:cNvSpPr>
          <p:nvPr>
            <p:ph type="chart" sz="quarter" idx="30"/>
          </p:nvPr>
        </p:nvSpPr>
        <p:spPr>
          <a:xfrm>
            <a:off x="5468400" y="1285200"/>
            <a:ext cx="10476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1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1" name="Text Placeholder 9"/>
          <p:cNvSpPr>
            <a:spLocks noGrp="1"/>
          </p:cNvSpPr>
          <p:nvPr>
            <p:ph type="body" sz="quarter" idx="31" hasCustomPrompt="1"/>
          </p:nvPr>
        </p:nvSpPr>
        <p:spPr>
          <a:xfrm>
            <a:off x="5468400" y="5570538"/>
            <a:ext cx="1047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4183200" cy="758861"/>
          </a:xfrm>
          <a:prstGeom prst="rect">
            <a:avLst/>
          </a:prstGeom>
        </p:spPr>
        <p:txBody>
          <a:bodyPr lIns="2772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6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183200" y="1033200"/>
            <a:ext cx="1173600" cy="758861"/>
          </a:xfrm>
          <a:prstGeom prst="rect">
            <a:avLst/>
          </a:prstGeom>
        </p:spPr>
        <p:txBody>
          <a:bodyPr lIns="1260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3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6530400" y="1033200"/>
            <a:ext cx="11700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7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7700400" y="1033200"/>
            <a:ext cx="1166400" cy="758861"/>
          </a:xfrm>
          <a:prstGeom prst="rect">
            <a:avLst/>
          </a:prstGeom>
        </p:spPr>
        <p:txBody>
          <a:bodyPr lIns="1188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2" name="Text Placeholder 9"/>
          <p:cNvSpPr>
            <a:spLocks noGrp="1"/>
          </p:cNvSpPr>
          <p:nvPr>
            <p:ph type="body" sz="quarter" idx="32" hasCustomPrompt="1"/>
          </p:nvPr>
        </p:nvSpPr>
        <p:spPr>
          <a:xfrm>
            <a:off x="5356800" y="1033200"/>
            <a:ext cx="11736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87987854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4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HOSSZÚCÍMKÉS 5 GRAFIKON egymás MELLETT - ninc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23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24" name="Szöveg helye 4"/>
          <p:cNvSpPr>
            <a:spLocks noGrp="1"/>
          </p:cNvSpPr>
          <p:nvPr>
            <p:ph type="body" sz="quarter" idx="33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2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200"/>
            <a:ext cx="390525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6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5570539"/>
            <a:ext cx="3906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7" name="Diagram helye 4"/>
          <p:cNvSpPr>
            <a:spLocks noGrp="1"/>
          </p:cNvSpPr>
          <p:nvPr>
            <p:ph type="chart" sz="quarter" idx="22"/>
          </p:nvPr>
        </p:nvSpPr>
        <p:spPr>
          <a:xfrm>
            <a:off x="4309200" y="1285200"/>
            <a:ext cx="10476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1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8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4309200" y="5570539"/>
            <a:ext cx="1047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9" name="Diagram helye 4"/>
          <p:cNvSpPr>
            <a:spLocks noGrp="1"/>
          </p:cNvSpPr>
          <p:nvPr>
            <p:ph type="chart" sz="quarter" idx="24"/>
          </p:nvPr>
        </p:nvSpPr>
        <p:spPr>
          <a:xfrm>
            <a:off x="6652800" y="1285200"/>
            <a:ext cx="10476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1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30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6652800" y="5569200"/>
            <a:ext cx="1047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1" name="Diagram helye 4"/>
          <p:cNvSpPr>
            <a:spLocks noGrp="1"/>
          </p:cNvSpPr>
          <p:nvPr>
            <p:ph type="chart" sz="quarter" idx="28"/>
          </p:nvPr>
        </p:nvSpPr>
        <p:spPr>
          <a:xfrm>
            <a:off x="7819200" y="1285200"/>
            <a:ext cx="10476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1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32" name="Text Placeholder 9"/>
          <p:cNvSpPr>
            <a:spLocks noGrp="1"/>
          </p:cNvSpPr>
          <p:nvPr>
            <p:ph type="body" sz="quarter" idx="29" hasCustomPrompt="1"/>
          </p:nvPr>
        </p:nvSpPr>
        <p:spPr>
          <a:xfrm>
            <a:off x="7819200" y="5569200"/>
            <a:ext cx="1047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33" name="Diagram helye 4"/>
          <p:cNvSpPr>
            <a:spLocks noGrp="1"/>
          </p:cNvSpPr>
          <p:nvPr>
            <p:ph type="chart" sz="quarter" idx="30"/>
          </p:nvPr>
        </p:nvSpPr>
        <p:spPr>
          <a:xfrm>
            <a:off x="5468400" y="1285200"/>
            <a:ext cx="10476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1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34" name="Text Placeholder 9"/>
          <p:cNvSpPr>
            <a:spLocks noGrp="1"/>
          </p:cNvSpPr>
          <p:nvPr>
            <p:ph type="body" sz="quarter" idx="31" hasCustomPrompt="1"/>
          </p:nvPr>
        </p:nvSpPr>
        <p:spPr>
          <a:xfrm>
            <a:off x="5468400" y="5570538"/>
            <a:ext cx="1047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5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4183200" cy="758861"/>
          </a:xfrm>
          <a:prstGeom prst="rect">
            <a:avLst/>
          </a:prstGeom>
        </p:spPr>
        <p:txBody>
          <a:bodyPr lIns="2772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6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183200" y="1033200"/>
            <a:ext cx="1173600" cy="758861"/>
          </a:xfrm>
          <a:prstGeom prst="rect">
            <a:avLst/>
          </a:prstGeom>
        </p:spPr>
        <p:txBody>
          <a:bodyPr lIns="1260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7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6530400" y="1033200"/>
            <a:ext cx="11700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8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7700400" y="1033200"/>
            <a:ext cx="1166400" cy="758861"/>
          </a:xfrm>
          <a:prstGeom prst="rect">
            <a:avLst/>
          </a:prstGeom>
        </p:spPr>
        <p:txBody>
          <a:bodyPr lIns="1188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9" name="Text Placeholder 9"/>
          <p:cNvSpPr>
            <a:spLocks noGrp="1"/>
          </p:cNvSpPr>
          <p:nvPr>
            <p:ph type="body" sz="quarter" idx="32" hasCustomPrompt="1"/>
          </p:nvPr>
        </p:nvSpPr>
        <p:spPr>
          <a:xfrm>
            <a:off x="5356800" y="1033200"/>
            <a:ext cx="11736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16833148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4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2 1/4es GRAFIKON FENT + LENT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1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7" name="Szöveg helye 4"/>
          <p:cNvSpPr>
            <a:spLocks noGrp="1"/>
          </p:cNvSpPr>
          <p:nvPr>
            <p:ph type="body" sz="quarter" idx="26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8" name="Diagram helye 4"/>
          <p:cNvSpPr>
            <a:spLocks noGrp="1"/>
          </p:cNvSpPr>
          <p:nvPr>
            <p:ph type="chart" sz="quarter" idx="21"/>
          </p:nvPr>
        </p:nvSpPr>
        <p:spPr>
          <a:xfrm>
            <a:off x="4809600" y="1285874"/>
            <a:ext cx="4057200" cy="22608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 dirty="0"/>
          </a:p>
        </p:txBody>
      </p:sp>
      <p:sp>
        <p:nvSpPr>
          <p:cNvPr id="19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573618" y="1031842"/>
            <a:ext cx="4570383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  <p:sp>
        <p:nvSpPr>
          <p:cNvPr id="20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77200" y="1285874"/>
            <a:ext cx="4042800" cy="22608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1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1285200" y="3171602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2" name="Text Placeholder 9"/>
          <p:cNvSpPr>
            <a:spLocks noGrp="1"/>
          </p:cNvSpPr>
          <p:nvPr>
            <p:ph type="body" sz="quarter" idx="24" hasCustomPrompt="1"/>
          </p:nvPr>
        </p:nvSpPr>
        <p:spPr>
          <a:xfrm>
            <a:off x="4809600" y="3171602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3" name="Tartalom helye 4"/>
          <p:cNvSpPr>
            <a:spLocks noGrp="1"/>
          </p:cNvSpPr>
          <p:nvPr>
            <p:ph sz="quarter" idx="12" hasCustomPrompt="1"/>
          </p:nvPr>
        </p:nvSpPr>
        <p:spPr>
          <a:xfrm>
            <a:off x="0" y="3546002"/>
            <a:ext cx="9144000" cy="2005200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/>
            </a:lvl1pPr>
            <a:lvl5pPr marL="50800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lvl5pPr>
          </a:lstStyle>
          <a:p>
            <a:pPr lvl="0"/>
            <a:r>
              <a:rPr lang="hu-HU" dirty="0" smtClean="0"/>
              <a:t>Első szint</a:t>
            </a:r>
          </a:p>
          <a:p>
            <a:pPr lvl="1"/>
            <a:r>
              <a:rPr lang="hu-HU" dirty="0" smtClean="0"/>
              <a:t>Második szint</a:t>
            </a:r>
          </a:p>
          <a:p>
            <a:pPr lvl="2"/>
            <a:r>
              <a:rPr lang="hu-HU" dirty="0" smtClean="0"/>
              <a:t>Harmadik szint</a:t>
            </a:r>
          </a:p>
          <a:p>
            <a:pPr lvl="3"/>
            <a:r>
              <a:rPr lang="hu-HU" dirty="0" smtClean="0"/>
              <a:t>Negyedik szint</a:t>
            </a:r>
          </a:p>
          <a:p>
            <a:pPr marL="760413" marR="0" lvl="4" indent="-252413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Char char="n"/>
              <a:tabLst/>
              <a:defRPr/>
            </a:pPr>
            <a:r>
              <a:rPr lang="hu-HU" dirty="0" smtClean="0"/>
              <a:t>Ötödik szint</a:t>
            </a:r>
          </a:p>
        </p:txBody>
      </p:sp>
      <p:sp>
        <p:nvSpPr>
          <p:cNvPr id="2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520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31397742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4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 GRAFIKON egymás MELLETT - alatta 5HASÁBO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200"/>
            <a:ext cx="85896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 dirty="0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28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3470400"/>
            <a:ext cx="1897200" cy="2080800"/>
          </a:xfrm>
          <a:prstGeom prst="rect">
            <a:avLst/>
          </a:prstGeom>
        </p:spPr>
        <p:txBody>
          <a:bodyPr lIns="2772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smtClean="0"/>
              <a:t>Harmadik szint</a:t>
            </a:r>
            <a:endParaRPr lang="en-US" dirty="0" smtClean="0"/>
          </a:p>
        </p:txBody>
      </p:sp>
      <p:sp>
        <p:nvSpPr>
          <p:cNvPr id="29" name="Content Placeholder 6"/>
          <p:cNvSpPr>
            <a:spLocks noGrp="1"/>
          </p:cNvSpPr>
          <p:nvPr>
            <p:ph sz="quarter" idx="33" hasCustomPrompt="1"/>
          </p:nvPr>
        </p:nvSpPr>
        <p:spPr>
          <a:xfrm>
            <a:off x="1897200" y="3470400"/>
            <a:ext cx="1742400" cy="2080800"/>
          </a:xfrm>
          <a:prstGeom prst="rect">
            <a:avLst/>
          </a:prstGeom>
        </p:spPr>
        <p:txBody>
          <a:bodyPr lIns="1188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</p:txBody>
      </p:sp>
      <p:sp>
        <p:nvSpPr>
          <p:cNvPr id="30" name="Content Placeholder 6"/>
          <p:cNvSpPr>
            <a:spLocks noGrp="1"/>
          </p:cNvSpPr>
          <p:nvPr>
            <p:ph sz="quarter" idx="34" hasCustomPrompt="1"/>
          </p:nvPr>
        </p:nvSpPr>
        <p:spPr>
          <a:xfrm>
            <a:off x="3639600" y="3470400"/>
            <a:ext cx="1742400" cy="2080800"/>
          </a:xfrm>
          <a:prstGeom prst="rect">
            <a:avLst/>
          </a:prstGeom>
        </p:spPr>
        <p:txBody>
          <a:bodyPr lIns="1152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smtClean="0"/>
              <a:t>Harmadik szint</a:t>
            </a:r>
            <a:endParaRPr lang="en-US" dirty="0" smtClean="0"/>
          </a:p>
        </p:txBody>
      </p:sp>
      <p:sp>
        <p:nvSpPr>
          <p:cNvPr id="31" name="Content Placeholder 6"/>
          <p:cNvSpPr>
            <a:spLocks noGrp="1"/>
          </p:cNvSpPr>
          <p:nvPr>
            <p:ph sz="quarter" idx="35" hasCustomPrompt="1"/>
          </p:nvPr>
        </p:nvSpPr>
        <p:spPr>
          <a:xfrm>
            <a:off x="5382000" y="3470400"/>
            <a:ext cx="1742400" cy="2080800"/>
          </a:xfrm>
          <a:prstGeom prst="rect">
            <a:avLst/>
          </a:prstGeom>
        </p:spPr>
        <p:txBody>
          <a:bodyPr lIns="1188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smtClean="0"/>
              <a:t>Harmadik szint</a:t>
            </a:r>
            <a:endParaRPr lang="en-US" dirty="0" smtClean="0"/>
          </a:p>
        </p:txBody>
      </p:sp>
      <p:sp>
        <p:nvSpPr>
          <p:cNvPr id="32" name="Content Placeholder 6"/>
          <p:cNvSpPr>
            <a:spLocks noGrp="1"/>
          </p:cNvSpPr>
          <p:nvPr>
            <p:ph sz="quarter" idx="36" hasCustomPrompt="1"/>
          </p:nvPr>
        </p:nvSpPr>
        <p:spPr>
          <a:xfrm>
            <a:off x="7124400" y="3470400"/>
            <a:ext cx="1742400" cy="2080800"/>
          </a:xfrm>
          <a:prstGeom prst="rect">
            <a:avLst/>
          </a:prstGeom>
        </p:spPr>
        <p:txBody>
          <a:bodyPr lIns="1188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smtClean="0"/>
              <a:t>Harmadik szint</a:t>
            </a:r>
            <a:endParaRPr lang="en-US" dirty="0" smtClean="0"/>
          </a:p>
        </p:txBody>
      </p:sp>
      <p:sp>
        <p:nvSpPr>
          <p:cNvPr id="39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019600" y="1285200"/>
            <a:ext cx="16200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40" name="Diagram helye 4"/>
          <p:cNvSpPr>
            <a:spLocks noGrp="1"/>
          </p:cNvSpPr>
          <p:nvPr>
            <p:ph type="chart" sz="quarter" idx="24"/>
          </p:nvPr>
        </p:nvSpPr>
        <p:spPr>
          <a:xfrm>
            <a:off x="5504400" y="1285200"/>
            <a:ext cx="16200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41" name="Diagram helye 4"/>
          <p:cNvSpPr>
            <a:spLocks noGrp="1"/>
          </p:cNvSpPr>
          <p:nvPr>
            <p:ph type="chart" sz="quarter" idx="28"/>
          </p:nvPr>
        </p:nvSpPr>
        <p:spPr>
          <a:xfrm>
            <a:off x="7246800" y="1285200"/>
            <a:ext cx="16200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42" name="Diagram helye 4"/>
          <p:cNvSpPr>
            <a:spLocks noGrp="1"/>
          </p:cNvSpPr>
          <p:nvPr>
            <p:ph type="chart" sz="quarter" idx="30"/>
          </p:nvPr>
        </p:nvSpPr>
        <p:spPr>
          <a:xfrm>
            <a:off x="3762000" y="1285200"/>
            <a:ext cx="16200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3103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5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2019600" y="3103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5504400" y="3103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9" name="Text Placeholder 9"/>
          <p:cNvSpPr>
            <a:spLocks noGrp="1"/>
          </p:cNvSpPr>
          <p:nvPr>
            <p:ph type="body" sz="quarter" idx="29" hasCustomPrompt="1"/>
          </p:nvPr>
        </p:nvSpPr>
        <p:spPr>
          <a:xfrm>
            <a:off x="7246800" y="3103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21" name="Text Placeholder 9"/>
          <p:cNvSpPr>
            <a:spLocks noGrp="1"/>
          </p:cNvSpPr>
          <p:nvPr>
            <p:ph type="body" sz="quarter" idx="31" hasCustomPrompt="1"/>
          </p:nvPr>
        </p:nvSpPr>
        <p:spPr>
          <a:xfrm>
            <a:off x="3762000" y="3103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3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1897200" cy="758861"/>
          </a:xfrm>
          <a:prstGeom prst="rect">
            <a:avLst/>
          </a:prstGeom>
        </p:spPr>
        <p:txBody>
          <a:bodyPr lIns="2772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4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8972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5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53820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6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71244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7" name="Text Placeholder 9"/>
          <p:cNvSpPr>
            <a:spLocks noGrp="1"/>
          </p:cNvSpPr>
          <p:nvPr>
            <p:ph type="body" sz="quarter" idx="32" hasCustomPrompt="1"/>
          </p:nvPr>
        </p:nvSpPr>
        <p:spPr>
          <a:xfrm>
            <a:off x="36396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85665363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4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5 GRAFIKON egymás MELLETT - alatta 5HASÁBO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33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34" name="Szöveg helye 4"/>
          <p:cNvSpPr>
            <a:spLocks noGrp="1"/>
          </p:cNvSpPr>
          <p:nvPr>
            <p:ph type="body" sz="quarter" idx="37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3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200"/>
            <a:ext cx="85896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 dirty="0"/>
          </a:p>
        </p:txBody>
      </p:sp>
      <p:sp>
        <p:nvSpPr>
          <p:cNvPr id="36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3470400"/>
            <a:ext cx="1897200" cy="2080800"/>
          </a:xfrm>
          <a:prstGeom prst="rect">
            <a:avLst/>
          </a:prstGeom>
        </p:spPr>
        <p:txBody>
          <a:bodyPr lIns="2772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smtClean="0"/>
              <a:t>Harmadik szint</a:t>
            </a:r>
            <a:endParaRPr lang="en-US" dirty="0" smtClean="0"/>
          </a:p>
        </p:txBody>
      </p:sp>
      <p:sp>
        <p:nvSpPr>
          <p:cNvPr id="37" name="Content Placeholder 6"/>
          <p:cNvSpPr>
            <a:spLocks noGrp="1"/>
          </p:cNvSpPr>
          <p:nvPr>
            <p:ph sz="quarter" idx="33" hasCustomPrompt="1"/>
          </p:nvPr>
        </p:nvSpPr>
        <p:spPr>
          <a:xfrm>
            <a:off x="1897200" y="3470400"/>
            <a:ext cx="1742400" cy="2080800"/>
          </a:xfrm>
          <a:prstGeom prst="rect">
            <a:avLst/>
          </a:prstGeom>
        </p:spPr>
        <p:txBody>
          <a:bodyPr lIns="1188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</p:txBody>
      </p:sp>
      <p:sp>
        <p:nvSpPr>
          <p:cNvPr id="38" name="Content Placeholder 6"/>
          <p:cNvSpPr>
            <a:spLocks noGrp="1"/>
          </p:cNvSpPr>
          <p:nvPr>
            <p:ph sz="quarter" idx="34" hasCustomPrompt="1"/>
          </p:nvPr>
        </p:nvSpPr>
        <p:spPr>
          <a:xfrm>
            <a:off x="3639600" y="3470400"/>
            <a:ext cx="1742400" cy="2080800"/>
          </a:xfrm>
          <a:prstGeom prst="rect">
            <a:avLst/>
          </a:prstGeom>
        </p:spPr>
        <p:txBody>
          <a:bodyPr lIns="1152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smtClean="0"/>
              <a:t>Harmadik szint</a:t>
            </a:r>
            <a:endParaRPr lang="en-US" dirty="0" smtClean="0"/>
          </a:p>
        </p:txBody>
      </p:sp>
      <p:sp>
        <p:nvSpPr>
          <p:cNvPr id="39" name="Content Placeholder 6"/>
          <p:cNvSpPr>
            <a:spLocks noGrp="1"/>
          </p:cNvSpPr>
          <p:nvPr>
            <p:ph sz="quarter" idx="35" hasCustomPrompt="1"/>
          </p:nvPr>
        </p:nvSpPr>
        <p:spPr>
          <a:xfrm>
            <a:off x="5382000" y="3470400"/>
            <a:ext cx="1742400" cy="2080800"/>
          </a:xfrm>
          <a:prstGeom prst="rect">
            <a:avLst/>
          </a:prstGeom>
        </p:spPr>
        <p:txBody>
          <a:bodyPr lIns="1188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smtClean="0"/>
              <a:t>Harmadik szint</a:t>
            </a:r>
            <a:endParaRPr lang="en-US" dirty="0" smtClean="0"/>
          </a:p>
        </p:txBody>
      </p:sp>
      <p:sp>
        <p:nvSpPr>
          <p:cNvPr id="40" name="Content Placeholder 6"/>
          <p:cNvSpPr>
            <a:spLocks noGrp="1"/>
          </p:cNvSpPr>
          <p:nvPr>
            <p:ph sz="quarter" idx="36" hasCustomPrompt="1"/>
          </p:nvPr>
        </p:nvSpPr>
        <p:spPr>
          <a:xfrm>
            <a:off x="7124400" y="3470400"/>
            <a:ext cx="1742400" cy="2080800"/>
          </a:xfrm>
          <a:prstGeom prst="rect">
            <a:avLst/>
          </a:prstGeom>
        </p:spPr>
        <p:txBody>
          <a:bodyPr lIns="1188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smtClean="0"/>
              <a:t>Harmadik szint</a:t>
            </a:r>
            <a:endParaRPr lang="en-US" dirty="0" smtClean="0"/>
          </a:p>
        </p:txBody>
      </p:sp>
      <p:sp>
        <p:nvSpPr>
          <p:cNvPr id="41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019600" y="1285200"/>
            <a:ext cx="16200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42" name="Diagram helye 4"/>
          <p:cNvSpPr>
            <a:spLocks noGrp="1"/>
          </p:cNvSpPr>
          <p:nvPr>
            <p:ph type="chart" sz="quarter" idx="24"/>
          </p:nvPr>
        </p:nvSpPr>
        <p:spPr>
          <a:xfrm>
            <a:off x="5504400" y="1285200"/>
            <a:ext cx="16200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43" name="Diagram helye 4"/>
          <p:cNvSpPr>
            <a:spLocks noGrp="1"/>
          </p:cNvSpPr>
          <p:nvPr>
            <p:ph type="chart" sz="quarter" idx="28"/>
          </p:nvPr>
        </p:nvSpPr>
        <p:spPr>
          <a:xfrm>
            <a:off x="7246800" y="1285200"/>
            <a:ext cx="16200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44" name="Diagram helye 4"/>
          <p:cNvSpPr>
            <a:spLocks noGrp="1"/>
          </p:cNvSpPr>
          <p:nvPr>
            <p:ph type="chart" sz="quarter" idx="30"/>
          </p:nvPr>
        </p:nvSpPr>
        <p:spPr>
          <a:xfrm>
            <a:off x="3762000" y="1285200"/>
            <a:ext cx="16200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45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3103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46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2019600" y="3103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47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5504400" y="3103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48" name="Text Placeholder 9"/>
          <p:cNvSpPr>
            <a:spLocks noGrp="1"/>
          </p:cNvSpPr>
          <p:nvPr>
            <p:ph type="body" sz="quarter" idx="29" hasCustomPrompt="1"/>
          </p:nvPr>
        </p:nvSpPr>
        <p:spPr>
          <a:xfrm>
            <a:off x="7246800" y="3103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49" name="Text Placeholder 9"/>
          <p:cNvSpPr>
            <a:spLocks noGrp="1"/>
          </p:cNvSpPr>
          <p:nvPr>
            <p:ph type="body" sz="quarter" idx="31" hasCustomPrompt="1"/>
          </p:nvPr>
        </p:nvSpPr>
        <p:spPr>
          <a:xfrm>
            <a:off x="3762000" y="3103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50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1897200" cy="758861"/>
          </a:xfrm>
          <a:prstGeom prst="rect">
            <a:avLst/>
          </a:prstGeom>
        </p:spPr>
        <p:txBody>
          <a:bodyPr lIns="2772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51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8972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52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53820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53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71244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54" name="Text Placeholder 9"/>
          <p:cNvSpPr>
            <a:spLocks noGrp="1"/>
          </p:cNvSpPr>
          <p:nvPr>
            <p:ph type="body" sz="quarter" idx="32" hasCustomPrompt="1"/>
          </p:nvPr>
        </p:nvSpPr>
        <p:spPr>
          <a:xfrm>
            <a:off x="36396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71894253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4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 GRAFIKON egymás MELLETT - alatta 1HASÁBO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33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3470400"/>
            <a:ext cx="8866800" cy="2080800"/>
          </a:xfrm>
          <a:prstGeom prst="rect">
            <a:avLst/>
          </a:prstGeom>
        </p:spPr>
        <p:txBody>
          <a:bodyPr lIns="2772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smtClean="0"/>
              <a:t>Harmadik szint</a:t>
            </a:r>
          </a:p>
          <a:p>
            <a:pPr lvl="3"/>
            <a:r>
              <a:rPr lang="hu-HU" smtClean="0"/>
              <a:t>Negyedik szint</a:t>
            </a:r>
            <a:endParaRPr lang="en-US" smtClean="0"/>
          </a:p>
          <a:p>
            <a:pPr lvl="4"/>
            <a:r>
              <a:rPr lang="hu-HU" smtClean="0"/>
              <a:t>Ötödik szint</a:t>
            </a:r>
            <a:endParaRPr lang="en-US" dirty="0" smtClean="0"/>
          </a:p>
        </p:txBody>
      </p:sp>
      <p:sp>
        <p:nvSpPr>
          <p:cNvPr id="22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200"/>
            <a:ext cx="85896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 dirty="0"/>
          </a:p>
        </p:txBody>
      </p:sp>
      <p:sp>
        <p:nvSpPr>
          <p:cNvPr id="28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019600" y="1285200"/>
            <a:ext cx="16200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9" name="Diagram helye 4"/>
          <p:cNvSpPr>
            <a:spLocks noGrp="1"/>
          </p:cNvSpPr>
          <p:nvPr>
            <p:ph type="chart" sz="quarter" idx="24"/>
          </p:nvPr>
        </p:nvSpPr>
        <p:spPr>
          <a:xfrm>
            <a:off x="5504400" y="1285200"/>
            <a:ext cx="16200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30" name="Diagram helye 4"/>
          <p:cNvSpPr>
            <a:spLocks noGrp="1"/>
          </p:cNvSpPr>
          <p:nvPr>
            <p:ph type="chart" sz="quarter" idx="28"/>
          </p:nvPr>
        </p:nvSpPr>
        <p:spPr>
          <a:xfrm>
            <a:off x="7246800" y="1285200"/>
            <a:ext cx="16200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31" name="Diagram helye 4"/>
          <p:cNvSpPr>
            <a:spLocks noGrp="1"/>
          </p:cNvSpPr>
          <p:nvPr>
            <p:ph type="chart" sz="quarter" idx="30"/>
          </p:nvPr>
        </p:nvSpPr>
        <p:spPr>
          <a:xfrm>
            <a:off x="3762000" y="1285200"/>
            <a:ext cx="16200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32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3103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4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2019600" y="3103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5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5504400" y="3103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6" name="Text Placeholder 9"/>
          <p:cNvSpPr>
            <a:spLocks noGrp="1"/>
          </p:cNvSpPr>
          <p:nvPr>
            <p:ph type="body" sz="quarter" idx="29" hasCustomPrompt="1"/>
          </p:nvPr>
        </p:nvSpPr>
        <p:spPr>
          <a:xfrm>
            <a:off x="7246800" y="3103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37" name="Text Placeholder 9"/>
          <p:cNvSpPr>
            <a:spLocks noGrp="1"/>
          </p:cNvSpPr>
          <p:nvPr>
            <p:ph type="body" sz="quarter" idx="31" hasCustomPrompt="1"/>
          </p:nvPr>
        </p:nvSpPr>
        <p:spPr>
          <a:xfrm>
            <a:off x="3762000" y="3103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8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1897200" cy="758861"/>
          </a:xfrm>
          <a:prstGeom prst="rect">
            <a:avLst/>
          </a:prstGeom>
        </p:spPr>
        <p:txBody>
          <a:bodyPr lIns="2772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9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8972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40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53820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41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71244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42" name="Text Placeholder 9"/>
          <p:cNvSpPr>
            <a:spLocks noGrp="1"/>
          </p:cNvSpPr>
          <p:nvPr>
            <p:ph type="body" sz="quarter" idx="32" hasCustomPrompt="1"/>
          </p:nvPr>
        </p:nvSpPr>
        <p:spPr>
          <a:xfrm>
            <a:off x="36396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16903957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4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5 GRAFIKON egymás MELLETT - alatta 1HASÁBO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2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28" name="Szöveg helye 4"/>
          <p:cNvSpPr>
            <a:spLocks noGrp="1"/>
          </p:cNvSpPr>
          <p:nvPr>
            <p:ph type="body" sz="quarter" idx="37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29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3470400"/>
            <a:ext cx="8866800" cy="2080800"/>
          </a:xfrm>
          <a:prstGeom prst="rect">
            <a:avLst/>
          </a:prstGeom>
        </p:spPr>
        <p:txBody>
          <a:bodyPr lIns="2772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smtClean="0"/>
              <a:t>Harmadik szint</a:t>
            </a:r>
          </a:p>
          <a:p>
            <a:pPr lvl="3"/>
            <a:r>
              <a:rPr lang="hu-HU" smtClean="0"/>
              <a:t>Negyedik szint</a:t>
            </a:r>
            <a:endParaRPr lang="en-US" smtClean="0"/>
          </a:p>
          <a:p>
            <a:pPr lvl="4"/>
            <a:r>
              <a:rPr lang="hu-HU" smtClean="0"/>
              <a:t>Ötödik szint</a:t>
            </a:r>
            <a:endParaRPr lang="en-US" dirty="0" smtClean="0"/>
          </a:p>
        </p:txBody>
      </p:sp>
      <p:sp>
        <p:nvSpPr>
          <p:cNvPr id="30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200"/>
            <a:ext cx="85896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 dirty="0"/>
          </a:p>
        </p:txBody>
      </p:sp>
      <p:sp>
        <p:nvSpPr>
          <p:cNvPr id="31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019600" y="1285200"/>
            <a:ext cx="16200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32" name="Diagram helye 4"/>
          <p:cNvSpPr>
            <a:spLocks noGrp="1"/>
          </p:cNvSpPr>
          <p:nvPr>
            <p:ph type="chart" sz="quarter" idx="24"/>
          </p:nvPr>
        </p:nvSpPr>
        <p:spPr>
          <a:xfrm>
            <a:off x="5504400" y="1285200"/>
            <a:ext cx="16200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34" name="Diagram helye 4"/>
          <p:cNvSpPr>
            <a:spLocks noGrp="1"/>
          </p:cNvSpPr>
          <p:nvPr>
            <p:ph type="chart" sz="quarter" idx="28"/>
          </p:nvPr>
        </p:nvSpPr>
        <p:spPr>
          <a:xfrm>
            <a:off x="7246800" y="1285200"/>
            <a:ext cx="16200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35" name="Diagram helye 4"/>
          <p:cNvSpPr>
            <a:spLocks noGrp="1"/>
          </p:cNvSpPr>
          <p:nvPr>
            <p:ph type="chart" sz="quarter" idx="30"/>
          </p:nvPr>
        </p:nvSpPr>
        <p:spPr>
          <a:xfrm>
            <a:off x="3762000" y="1285200"/>
            <a:ext cx="16200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36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3103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7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2019600" y="3103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8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5504400" y="3103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9" name="Text Placeholder 9"/>
          <p:cNvSpPr>
            <a:spLocks noGrp="1"/>
          </p:cNvSpPr>
          <p:nvPr>
            <p:ph type="body" sz="quarter" idx="29" hasCustomPrompt="1"/>
          </p:nvPr>
        </p:nvSpPr>
        <p:spPr>
          <a:xfrm>
            <a:off x="7246800" y="3103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40" name="Text Placeholder 9"/>
          <p:cNvSpPr>
            <a:spLocks noGrp="1"/>
          </p:cNvSpPr>
          <p:nvPr>
            <p:ph type="body" sz="quarter" idx="31" hasCustomPrompt="1"/>
          </p:nvPr>
        </p:nvSpPr>
        <p:spPr>
          <a:xfrm>
            <a:off x="3762000" y="3103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41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1897200" cy="758861"/>
          </a:xfrm>
          <a:prstGeom prst="rect">
            <a:avLst/>
          </a:prstGeom>
        </p:spPr>
        <p:txBody>
          <a:bodyPr lIns="2772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42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8972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43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53820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44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71244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45" name="Text Placeholder 9"/>
          <p:cNvSpPr>
            <a:spLocks noGrp="1"/>
          </p:cNvSpPr>
          <p:nvPr>
            <p:ph type="body" sz="quarter" idx="32" hasCustomPrompt="1"/>
          </p:nvPr>
        </p:nvSpPr>
        <p:spPr>
          <a:xfrm>
            <a:off x="36396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6178489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4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10J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solidFill>
            <a:schemeClr val="bg1">
              <a:lumMod val="85000"/>
            </a:schemeClr>
          </a:solidFill>
          <a:ln w="177800">
            <a:solidFill>
              <a:srgbClr val="F1002B"/>
            </a:solidFill>
          </a:ln>
        </p:spPr>
        <p:txBody>
          <a:bodyPr vert="horz" lIns="252000" tIns="0" rIns="277200" bIns="0" rtlCol="0" anchor="ctr" anchorCtr="0">
            <a:noAutofit/>
          </a:bodyPr>
          <a:lstStyle>
            <a:lvl1pPr>
              <a:defRPr lang="en-AU" sz="4800" b="1" baseline="0" dirty="0"/>
            </a:lvl1pPr>
          </a:lstStyle>
          <a:p>
            <a:pPr lvl="0"/>
            <a:r>
              <a:rPr lang="hu-HU" smtClean="0"/>
              <a:t>5 DIAGRAM/ OLDAL</a:t>
            </a:r>
            <a:endParaRPr lang="en-AU" dirty="0"/>
          </a:p>
        </p:txBody>
      </p:sp>
      <p:sp>
        <p:nvSpPr>
          <p:cNvPr id="5" name="Téglalap 4"/>
          <p:cNvSpPr>
            <a:spLocks noChangeAspect="1"/>
          </p:cNvSpPr>
          <p:nvPr userDrawn="1"/>
        </p:nvSpPr>
        <p:spPr>
          <a:xfrm>
            <a:off x="284400" y="3159015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prstClr val="white"/>
              </a:solidFill>
            </a:endParaRPr>
          </a:p>
        </p:txBody>
      </p:sp>
      <p:sp>
        <p:nvSpPr>
          <p:cNvPr id="7" name="Téglalap 6"/>
          <p:cNvSpPr>
            <a:spLocks noChangeAspect="1"/>
          </p:cNvSpPr>
          <p:nvPr userDrawn="1"/>
        </p:nvSpPr>
        <p:spPr>
          <a:xfrm>
            <a:off x="845790" y="3159015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prstClr val="white"/>
              </a:solidFill>
            </a:endParaRPr>
          </a:p>
        </p:txBody>
      </p:sp>
      <p:sp>
        <p:nvSpPr>
          <p:cNvPr id="8" name="Téglalap 7"/>
          <p:cNvSpPr>
            <a:spLocks noChangeAspect="1"/>
          </p:cNvSpPr>
          <p:nvPr userDrawn="1"/>
        </p:nvSpPr>
        <p:spPr>
          <a:xfrm>
            <a:off x="1407600" y="3159015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prstClr val="white"/>
              </a:solidFill>
            </a:endParaRPr>
          </a:p>
        </p:txBody>
      </p:sp>
      <p:sp>
        <p:nvSpPr>
          <p:cNvPr id="9" name="Téglalap 8"/>
          <p:cNvSpPr>
            <a:spLocks noChangeAspect="1"/>
          </p:cNvSpPr>
          <p:nvPr userDrawn="1"/>
        </p:nvSpPr>
        <p:spPr>
          <a:xfrm>
            <a:off x="1969200" y="3160800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prstClr val="white"/>
              </a:solidFill>
            </a:endParaRPr>
          </a:p>
        </p:txBody>
      </p:sp>
      <p:sp>
        <p:nvSpPr>
          <p:cNvPr id="10" name="Téglalap 9"/>
          <p:cNvSpPr>
            <a:spLocks noChangeAspect="1"/>
          </p:cNvSpPr>
          <p:nvPr userDrawn="1"/>
        </p:nvSpPr>
        <p:spPr>
          <a:xfrm>
            <a:off x="2530800" y="3160800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prstClr val="white"/>
              </a:solidFill>
            </a:endParaRPr>
          </a:p>
        </p:txBody>
      </p:sp>
      <p:graphicFrame>
        <p:nvGraphicFramePr>
          <p:cNvPr id="11" name="Diagram 10"/>
          <p:cNvGraphicFramePr/>
          <p:nvPr userDrawn="1">
            <p:extLst>
              <p:ext uri="{D42A27DB-BD31-4B8C-83A1-F6EECF244321}">
                <p14:modId xmlns:p14="http://schemas.microsoft.com/office/powerpoint/2010/main" val="218472474"/>
              </p:ext>
            </p:extLst>
          </p:nvPr>
        </p:nvGraphicFramePr>
        <p:xfrm>
          <a:off x="284400" y="4187825"/>
          <a:ext cx="1052006" cy="14478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12" name="Diagram 11"/>
          <p:cNvGraphicFramePr/>
          <p:nvPr userDrawn="1">
            <p:extLst>
              <p:ext uri="{D42A27DB-BD31-4B8C-83A1-F6EECF244321}">
                <p14:modId xmlns:p14="http://schemas.microsoft.com/office/powerpoint/2010/main" val="3395072051"/>
              </p:ext>
            </p:extLst>
          </p:nvPr>
        </p:nvGraphicFramePr>
        <p:xfrm>
          <a:off x="1223628" y="4187825"/>
          <a:ext cx="1052006" cy="14478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13" name="Diagram 12"/>
          <p:cNvGraphicFramePr/>
          <p:nvPr userDrawn="1">
            <p:extLst>
              <p:ext uri="{D42A27DB-BD31-4B8C-83A1-F6EECF244321}">
                <p14:modId xmlns:p14="http://schemas.microsoft.com/office/powerpoint/2010/main" val="1188083231"/>
              </p:ext>
            </p:extLst>
          </p:nvPr>
        </p:nvGraphicFramePr>
        <p:xfrm>
          <a:off x="1856632" y="4203700"/>
          <a:ext cx="1052006" cy="14478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14" name="Diagram 13"/>
          <p:cNvGraphicFramePr/>
          <p:nvPr userDrawn="1">
            <p:extLst>
              <p:ext uri="{D42A27DB-BD31-4B8C-83A1-F6EECF244321}">
                <p14:modId xmlns:p14="http://schemas.microsoft.com/office/powerpoint/2010/main" val="1578743251"/>
              </p:ext>
            </p:extLst>
          </p:nvPr>
        </p:nvGraphicFramePr>
        <p:xfrm>
          <a:off x="2530800" y="4203700"/>
          <a:ext cx="1052006" cy="14478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15" name="Diagram 14"/>
          <p:cNvGraphicFramePr/>
          <p:nvPr userDrawn="1">
            <p:extLst>
              <p:ext uri="{D42A27DB-BD31-4B8C-83A1-F6EECF244321}">
                <p14:modId xmlns:p14="http://schemas.microsoft.com/office/powerpoint/2010/main" val="3712196790"/>
              </p:ext>
            </p:extLst>
          </p:nvPr>
        </p:nvGraphicFramePr>
        <p:xfrm>
          <a:off x="3209203" y="4187825"/>
          <a:ext cx="1052006" cy="14478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</p:spTree>
    <p:extLst>
      <p:ext uri="{BB962C8B-B14F-4D97-AF65-F5344CB8AC3E}">
        <p14:creationId xmlns:p14="http://schemas.microsoft.com/office/powerpoint/2010/main" val="6639846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4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 GRAFIKON egymás MELLETT SZÜRKE SÁV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Rectangle 88"/>
          <p:cNvSpPr/>
          <p:nvPr userDrawn="1"/>
        </p:nvSpPr>
        <p:spPr>
          <a:xfrm>
            <a:off x="277199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19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200"/>
            <a:ext cx="85896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24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1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019600" y="1285200"/>
            <a:ext cx="16200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5" name="Diagram helye 4"/>
          <p:cNvSpPr>
            <a:spLocks noGrp="1"/>
          </p:cNvSpPr>
          <p:nvPr>
            <p:ph type="chart" sz="quarter" idx="24"/>
          </p:nvPr>
        </p:nvSpPr>
        <p:spPr>
          <a:xfrm>
            <a:off x="5504400" y="1285200"/>
            <a:ext cx="16200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6" name="Diagram helye 4"/>
          <p:cNvSpPr>
            <a:spLocks noGrp="1"/>
          </p:cNvSpPr>
          <p:nvPr>
            <p:ph type="chart" sz="quarter" idx="28"/>
          </p:nvPr>
        </p:nvSpPr>
        <p:spPr>
          <a:xfrm>
            <a:off x="7246800" y="1285200"/>
            <a:ext cx="16200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7" name="Diagram helye 4"/>
          <p:cNvSpPr>
            <a:spLocks noGrp="1"/>
          </p:cNvSpPr>
          <p:nvPr>
            <p:ph type="chart" sz="quarter" idx="30"/>
          </p:nvPr>
        </p:nvSpPr>
        <p:spPr>
          <a:xfrm>
            <a:off x="3762000" y="1285200"/>
            <a:ext cx="16200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8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1897200" cy="758861"/>
          </a:xfrm>
          <a:prstGeom prst="rect">
            <a:avLst/>
          </a:prstGeom>
        </p:spPr>
        <p:txBody>
          <a:bodyPr lIns="2772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9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8972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0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53820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1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71244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2" name="Text Placeholder 9"/>
          <p:cNvSpPr>
            <a:spLocks noGrp="1"/>
          </p:cNvSpPr>
          <p:nvPr>
            <p:ph type="body" sz="quarter" idx="32" hasCustomPrompt="1"/>
          </p:nvPr>
        </p:nvSpPr>
        <p:spPr>
          <a:xfrm>
            <a:off x="36396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72258778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4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5 GRAFIKON egymás MELLETT SZÜRKE SÁV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9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21" name="Szöveg helye 4"/>
          <p:cNvSpPr>
            <a:spLocks noGrp="1"/>
          </p:cNvSpPr>
          <p:nvPr>
            <p:ph type="body" sz="quarter" idx="37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25" name="Rectangle 88"/>
          <p:cNvSpPr/>
          <p:nvPr userDrawn="1"/>
        </p:nvSpPr>
        <p:spPr>
          <a:xfrm>
            <a:off x="277200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26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200"/>
            <a:ext cx="85896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7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8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019600" y="1285200"/>
            <a:ext cx="16200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9" name="Diagram helye 4"/>
          <p:cNvSpPr>
            <a:spLocks noGrp="1"/>
          </p:cNvSpPr>
          <p:nvPr>
            <p:ph type="chart" sz="quarter" idx="24"/>
          </p:nvPr>
        </p:nvSpPr>
        <p:spPr>
          <a:xfrm>
            <a:off x="5504400" y="1285200"/>
            <a:ext cx="16200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30" name="Diagram helye 4"/>
          <p:cNvSpPr>
            <a:spLocks noGrp="1"/>
          </p:cNvSpPr>
          <p:nvPr>
            <p:ph type="chart" sz="quarter" idx="28"/>
          </p:nvPr>
        </p:nvSpPr>
        <p:spPr>
          <a:xfrm>
            <a:off x="7246800" y="1285200"/>
            <a:ext cx="16200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31" name="Diagram helye 4"/>
          <p:cNvSpPr>
            <a:spLocks noGrp="1"/>
          </p:cNvSpPr>
          <p:nvPr>
            <p:ph type="chart" sz="quarter" idx="30"/>
          </p:nvPr>
        </p:nvSpPr>
        <p:spPr>
          <a:xfrm>
            <a:off x="3762000" y="1285200"/>
            <a:ext cx="16200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37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1897200" cy="758861"/>
          </a:xfrm>
          <a:prstGeom prst="rect">
            <a:avLst/>
          </a:prstGeom>
        </p:spPr>
        <p:txBody>
          <a:bodyPr lIns="2772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8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8972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9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53820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40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71244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41" name="Text Placeholder 9"/>
          <p:cNvSpPr>
            <a:spLocks noGrp="1"/>
          </p:cNvSpPr>
          <p:nvPr>
            <p:ph type="body" sz="quarter" idx="32" hasCustomPrompt="1"/>
          </p:nvPr>
        </p:nvSpPr>
        <p:spPr>
          <a:xfrm>
            <a:off x="36396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73859021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4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 GRAFIKON egymás MELLETT alatta 5 külön lábjegyzettel SZÜRKE SÁV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Rectangle 88"/>
          <p:cNvSpPr/>
          <p:nvPr userDrawn="1"/>
        </p:nvSpPr>
        <p:spPr>
          <a:xfrm>
            <a:off x="277200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24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200"/>
            <a:ext cx="85896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8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019600" y="1285200"/>
            <a:ext cx="16200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9" name="Diagram helye 4"/>
          <p:cNvSpPr>
            <a:spLocks noGrp="1"/>
          </p:cNvSpPr>
          <p:nvPr>
            <p:ph type="chart" sz="quarter" idx="24"/>
          </p:nvPr>
        </p:nvSpPr>
        <p:spPr>
          <a:xfrm>
            <a:off x="5504400" y="1285200"/>
            <a:ext cx="16200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 dirty="0"/>
          </a:p>
        </p:txBody>
      </p:sp>
      <p:sp>
        <p:nvSpPr>
          <p:cNvPr id="30" name="Diagram helye 4"/>
          <p:cNvSpPr>
            <a:spLocks noGrp="1"/>
          </p:cNvSpPr>
          <p:nvPr>
            <p:ph type="chart" sz="quarter" idx="28"/>
          </p:nvPr>
        </p:nvSpPr>
        <p:spPr>
          <a:xfrm>
            <a:off x="7246800" y="1285200"/>
            <a:ext cx="16200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31" name="Diagram helye 4"/>
          <p:cNvSpPr>
            <a:spLocks noGrp="1"/>
          </p:cNvSpPr>
          <p:nvPr>
            <p:ph type="chart" sz="quarter" idx="30"/>
          </p:nvPr>
        </p:nvSpPr>
        <p:spPr>
          <a:xfrm>
            <a:off x="3762000" y="1285200"/>
            <a:ext cx="16200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32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1897200" cy="758861"/>
          </a:xfrm>
          <a:prstGeom prst="rect">
            <a:avLst/>
          </a:prstGeom>
        </p:spPr>
        <p:txBody>
          <a:bodyPr lIns="2772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3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8972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4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53820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5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71244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6" name="Text Placeholder 9"/>
          <p:cNvSpPr>
            <a:spLocks noGrp="1"/>
          </p:cNvSpPr>
          <p:nvPr>
            <p:ph type="body" sz="quarter" idx="32" hasCustomPrompt="1"/>
          </p:nvPr>
        </p:nvSpPr>
        <p:spPr>
          <a:xfrm>
            <a:off x="36396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5570539"/>
            <a:ext cx="1620000" cy="368301"/>
          </a:xfrm>
          <a:prstGeom prst="rect">
            <a:avLst/>
          </a:prstGeom>
        </p:spPr>
        <p:txBody>
          <a:bodyPr lIns="18000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1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2019600" y="5570539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5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5504400" y="5569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6" name="Text Placeholder 9"/>
          <p:cNvSpPr>
            <a:spLocks noGrp="1"/>
          </p:cNvSpPr>
          <p:nvPr>
            <p:ph type="body" sz="quarter" idx="29" hasCustomPrompt="1"/>
          </p:nvPr>
        </p:nvSpPr>
        <p:spPr>
          <a:xfrm>
            <a:off x="7246800" y="5569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7" name="Text Placeholder 9"/>
          <p:cNvSpPr>
            <a:spLocks noGrp="1"/>
          </p:cNvSpPr>
          <p:nvPr>
            <p:ph type="body" sz="quarter" idx="31" hasCustomPrompt="1"/>
          </p:nvPr>
        </p:nvSpPr>
        <p:spPr>
          <a:xfrm>
            <a:off x="3762000" y="5570538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26065253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4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5 GRAFIKON egymás MELLETT alatta 5 külön lábjegyzettel SZÜRKE SÁV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24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28" name="Szöveg helye 4"/>
          <p:cNvSpPr>
            <a:spLocks noGrp="1"/>
          </p:cNvSpPr>
          <p:nvPr>
            <p:ph type="body" sz="quarter" idx="37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29" name="Rectangle 88"/>
          <p:cNvSpPr/>
          <p:nvPr userDrawn="1"/>
        </p:nvSpPr>
        <p:spPr>
          <a:xfrm>
            <a:off x="277200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30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200"/>
            <a:ext cx="85896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31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019600" y="1285200"/>
            <a:ext cx="16200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32" name="Diagram helye 4"/>
          <p:cNvSpPr>
            <a:spLocks noGrp="1"/>
          </p:cNvSpPr>
          <p:nvPr>
            <p:ph type="chart" sz="quarter" idx="24"/>
          </p:nvPr>
        </p:nvSpPr>
        <p:spPr>
          <a:xfrm>
            <a:off x="5504400" y="1285200"/>
            <a:ext cx="16200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 dirty="0"/>
          </a:p>
        </p:txBody>
      </p:sp>
      <p:sp>
        <p:nvSpPr>
          <p:cNvPr id="33" name="Diagram helye 4"/>
          <p:cNvSpPr>
            <a:spLocks noGrp="1"/>
          </p:cNvSpPr>
          <p:nvPr>
            <p:ph type="chart" sz="quarter" idx="28"/>
          </p:nvPr>
        </p:nvSpPr>
        <p:spPr>
          <a:xfrm>
            <a:off x="7246800" y="1285200"/>
            <a:ext cx="16200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34" name="Diagram helye 4"/>
          <p:cNvSpPr>
            <a:spLocks noGrp="1"/>
          </p:cNvSpPr>
          <p:nvPr>
            <p:ph type="chart" sz="quarter" idx="30"/>
          </p:nvPr>
        </p:nvSpPr>
        <p:spPr>
          <a:xfrm>
            <a:off x="3762000" y="1285200"/>
            <a:ext cx="16200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35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1897200" cy="758861"/>
          </a:xfrm>
          <a:prstGeom prst="rect">
            <a:avLst/>
          </a:prstGeom>
        </p:spPr>
        <p:txBody>
          <a:bodyPr lIns="2772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6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8972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7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53820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8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71244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9" name="Text Placeholder 9"/>
          <p:cNvSpPr>
            <a:spLocks noGrp="1"/>
          </p:cNvSpPr>
          <p:nvPr>
            <p:ph type="body" sz="quarter" idx="32" hasCustomPrompt="1"/>
          </p:nvPr>
        </p:nvSpPr>
        <p:spPr>
          <a:xfrm>
            <a:off x="36396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40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5570539"/>
            <a:ext cx="1620000" cy="368301"/>
          </a:xfrm>
          <a:prstGeom prst="rect">
            <a:avLst/>
          </a:prstGeom>
        </p:spPr>
        <p:txBody>
          <a:bodyPr lIns="18000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41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2019600" y="5570539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42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5504400" y="5569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43" name="Text Placeholder 9"/>
          <p:cNvSpPr>
            <a:spLocks noGrp="1"/>
          </p:cNvSpPr>
          <p:nvPr>
            <p:ph type="body" sz="quarter" idx="29" hasCustomPrompt="1"/>
          </p:nvPr>
        </p:nvSpPr>
        <p:spPr>
          <a:xfrm>
            <a:off x="7246800" y="5569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44" name="Text Placeholder 9"/>
          <p:cNvSpPr>
            <a:spLocks noGrp="1"/>
          </p:cNvSpPr>
          <p:nvPr>
            <p:ph type="body" sz="quarter" idx="31" hasCustomPrompt="1"/>
          </p:nvPr>
        </p:nvSpPr>
        <p:spPr>
          <a:xfrm>
            <a:off x="3762000" y="5570538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28581761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4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OSSZÚCÍMKÉS 5 GRAFIKON egymás MELLETT - nincs szöveg SZÜRKE SÁV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" name="Rectangle 88"/>
          <p:cNvSpPr/>
          <p:nvPr userDrawn="1"/>
        </p:nvSpPr>
        <p:spPr>
          <a:xfrm>
            <a:off x="277200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9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200"/>
            <a:ext cx="390525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1" name="Diagram helye 4"/>
          <p:cNvSpPr>
            <a:spLocks noGrp="1"/>
          </p:cNvSpPr>
          <p:nvPr>
            <p:ph type="chart" sz="quarter" idx="22"/>
          </p:nvPr>
        </p:nvSpPr>
        <p:spPr>
          <a:xfrm>
            <a:off x="4309200" y="1285200"/>
            <a:ext cx="10476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1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5" name="Diagram helye 4"/>
          <p:cNvSpPr>
            <a:spLocks noGrp="1"/>
          </p:cNvSpPr>
          <p:nvPr>
            <p:ph type="chart" sz="quarter" idx="24"/>
          </p:nvPr>
        </p:nvSpPr>
        <p:spPr>
          <a:xfrm>
            <a:off x="6652800" y="1285200"/>
            <a:ext cx="10476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1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6" name="Diagram helye 4"/>
          <p:cNvSpPr>
            <a:spLocks noGrp="1"/>
          </p:cNvSpPr>
          <p:nvPr>
            <p:ph type="chart" sz="quarter" idx="28"/>
          </p:nvPr>
        </p:nvSpPr>
        <p:spPr>
          <a:xfrm>
            <a:off x="7819200" y="1285200"/>
            <a:ext cx="10476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1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7" name="Diagram helye 4"/>
          <p:cNvSpPr>
            <a:spLocks noGrp="1"/>
          </p:cNvSpPr>
          <p:nvPr>
            <p:ph type="chart" sz="quarter" idx="30"/>
          </p:nvPr>
        </p:nvSpPr>
        <p:spPr>
          <a:xfrm>
            <a:off x="5468400" y="1285200"/>
            <a:ext cx="10476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1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34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8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4183200" cy="758861"/>
          </a:xfrm>
          <a:prstGeom prst="rect">
            <a:avLst/>
          </a:prstGeom>
        </p:spPr>
        <p:txBody>
          <a:bodyPr lIns="2772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9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183200" y="1033200"/>
            <a:ext cx="1173600" cy="758861"/>
          </a:xfrm>
          <a:prstGeom prst="rect">
            <a:avLst/>
          </a:prstGeom>
        </p:spPr>
        <p:txBody>
          <a:bodyPr lIns="1260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0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6530400" y="1033200"/>
            <a:ext cx="11700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1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7700400" y="1033200"/>
            <a:ext cx="1166400" cy="758861"/>
          </a:xfrm>
          <a:prstGeom prst="rect">
            <a:avLst/>
          </a:prstGeom>
        </p:spPr>
        <p:txBody>
          <a:bodyPr lIns="1188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2" name="Text Placeholder 9"/>
          <p:cNvSpPr>
            <a:spLocks noGrp="1"/>
          </p:cNvSpPr>
          <p:nvPr>
            <p:ph type="body" sz="quarter" idx="32" hasCustomPrompt="1"/>
          </p:nvPr>
        </p:nvSpPr>
        <p:spPr>
          <a:xfrm>
            <a:off x="5356800" y="1033200"/>
            <a:ext cx="11736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56277632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4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 1/4es GRAFIKON FENT + 2 x 1/4es szöveg L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1" name="Tartalom helye 4"/>
          <p:cNvSpPr>
            <a:spLocks noGrp="1"/>
          </p:cNvSpPr>
          <p:nvPr>
            <p:ph sz="quarter" idx="12" hasCustomPrompt="1"/>
          </p:nvPr>
        </p:nvSpPr>
        <p:spPr>
          <a:xfrm>
            <a:off x="0" y="3546000"/>
            <a:ext cx="4572000" cy="2005200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/>
            </a:lvl1pPr>
            <a:lvl5pPr marL="50800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lvl5pPr>
          </a:lstStyle>
          <a:p>
            <a:pPr lvl="0"/>
            <a:r>
              <a:rPr lang="hu-HU" dirty="0" smtClean="0"/>
              <a:t>Első szint</a:t>
            </a:r>
          </a:p>
          <a:p>
            <a:pPr lvl="1"/>
            <a:r>
              <a:rPr lang="hu-HU" dirty="0" smtClean="0"/>
              <a:t>Második szint</a:t>
            </a:r>
          </a:p>
          <a:p>
            <a:pPr lvl="2"/>
            <a:r>
              <a:rPr lang="hu-HU" dirty="0" smtClean="0"/>
              <a:t>Harmadik szint</a:t>
            </a:r>
          </a:p>
          <a:p>
            <a:pPr lvl="3"/>
            <a:r>
              <a:rPr lang="hu-HU" dirty="0" smtClean="0"/>
              <a:t>Negyedik szint</a:t>
            </a:r>
          </a:p>
          <a:p>
            <a:pPr marL="760413" marR="0" lvl="4" indent="-252413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Char char="n"/>
              <a:tabLst/>
              <a:defRPr/>
            </a:pPr>
            <a:r>
              <a:rPr lang="hu-HU" dirty="0" smtClean="0"/>
              <a:t>Ötödik szint</a:t>
            </a:r>
          </a:p>
        </p:txBody>
      </p:sp>
      <p:sp>
        <p:nvSpPr>
          <p:cNvPr id="17" name="Content Placeholder 6"/>
          <p:cNvSpPr>
            <a:spLocks noGrp="1"/>
          </p:cNvSpPr>
          <p:nvPr>
            <p:ph sz="quarter" idx="23" hasCustomPrompt="1"/>
          </p:nvPr>
        </p:nvSpPr>
        <p:spPr>
          <a:xfrm>
            <a:off x="4572000" y="3546002"/>
            <a:ext cx="4572000" cy="20052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6" name="Diagram helye 4"/>
          <p:cNvSpPr>
            <a:spLocks noGrp="1"/>
          </p:cNvSpPr>
          <p:nvPr>
            <p:ph type="chart" sz="quarter" idx="21"/>
          </p:nvPr>
        </p:nvSpPr>
        <p:spPr>
          <a:xfrm>
            <a:off x="4809600" y="1285874"/>
            <a:ext cx="4057200" cy="22608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 dirty="0"/>
          </a:p>
        </p:txBody>
      </p:sp>
      <p:sp>
        <p:nvSpPr>
          <p:cNvPr id="19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77200" y="1285874"/>
            <a:ext cx="4042800" cy="22608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18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573618" y="1031842"/>
            <a:ext cx="4570383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  <p:sp>
        <p:nvSpPr>
          <p:cNvPr id="20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1285200" y="3171602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1" name="Text Placeholder 9"/>
          <p:cNvSpPr>
            <a:spLocks noGrp="1"/>
          </p:cNvSpPr>
          <p:nvPr>
            <p:ph type="body" sz="quarter" idx="24" hasCustomPrompt="1"/>
          </p:nvPr>
        </p:nvSpPr>
        <p:spPr>
          <a:xfrm>
            <a:off x="4809600" y="3171602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2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520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15845693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4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HOSSZÚCÍMKÉS 5 GRAFIKON egymás MELLETT - nincs szöveg SZÜRKE SÁV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9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21" name="Szöveg helye 4"/>
          <p:cNvSpPr>
            <a:spLocks noGrp="1"/>
          </p:cNvSpPr>
          <p:nvPr>
            <p:ph type="body" sz="quarter" idx="37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25" name="Rectangle 88"/>
          <p:cNvSpPr/>
          <p:nvPr userDrawn="1"/>
        </p:nvSpPr>
        <p:spPr>
          <a:xfrm>
            <a:off x="277200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26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200"/>
            <a:ext cx="390525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7" name="Diagram helye 4"/>
          <p:cNvSpPr>
            <a:spLocks noGrp="1"/>
          </p:cNvSpPr>
          <p:nvPr>
            <p:ph type="chart" sz="quarter" idx="22"/>
          </p:nvPr>
        </p:nvSpPr>
        <p:spPr>
          <a:xfrm>
            <a:off x="4309200" y="1285200"/>
            <a:ext cx="10476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1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8" name="Diagram helye 4"/>
          <p:cNvSpPr>
            <a:spLocks noGrp="1"/>
          </p:cNvSpPr>
          <p:nvPr>
            <p:ph type="chart" sz="quarter" idx="24"/>
          </p:nvPr>
        </p:nvSpPr>
        <p:spPr>
          <a:xfrm>
            <a:off x="6652800" y="1285200"/>
            <a:ext cx="10476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1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9" name="Diagram helye 4"/>
          <p:cNvSpPr>
            <a:spLocks noGrp="1"/>
          </p:cNvSpPr>
          <p:nvPr>
            <p:ph type="chart" sz="quarter" idx="28"/>
          </p:nvPr>
        </p:nvSpPr>
        <p:spPr>
          <a:xfrm>
            <a:off x="7819200" y="1285200"/>
            <a:ext cx="10476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1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30" name="Diagram helye 4"/>
          <p:cNvSpPr>
            <a:spLocks noGrp="1"/>
          </p:cNvSpPr>
          <p:nvPr>
            <p:ph type="chart" sz="quarter" idx="30"/>
          </p:nvPr>
        </p:nvSpPr>
        <p:spPr>
          <a:xfrm>
            <a:off x="5468400" y="1285200"/>
            <a:ext cx="10476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1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31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2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4183200" cy="758861"/>
          </a:xfrm>
          <a:prstGeom prst="rect">
            <a:avLst/>
          </a:prstGeom>
        </p:spPr>
        <p:txBody>
          <a:bodyPr lIns="2772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3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183200" y="1033200"/>
            <a:ext cx="1173600" cy="758861"/>
          </a:xfrm>
          <a:prstGeom prst="rect">
            <a:avLst/>
          </a:prstGeom>
        </p:spPr>
        <p:txBody>
          <a:bodyPr lIns="1260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4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6530400" y="1033200"/>
            <a:ext cx="11700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5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7700400" y="1033200"/>
            <a:ext cx="1166400" cy="758861"/>
          </a:xfrm>
          <a:prstGeom prst="rect">
            <a:avLst/>
          </a:prstGeom>
        </p:spPr>
        <p:txBody>
          <a:bodyPr lIns="1188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6" name="Text Placeholder 9"/>
          <p:cNvSpPr>
            <a:spLocks noGrp="1"/>
          </p:cNvSpPr>
          <p:nvPr>
            <p:ph type="body" sz="quarter" idx="32" hasCustomPrompt="1"/>
          </p:nvPr>
        </p:nvSpPr>
        <p:spPr>
          <a:xfrm>
            <a:off x="5356800" y="1033200"/>
            <a:ext cx="11736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54739564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44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ELVÁLASZTÓLAP 3.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028703"/>
            <a:ext cx="8350249" cy="2400301"/>
          </a:xfrm>
          <a:solidFill>
            <a:srgbClr val="737373"/>
          </a:solidFill>
        </p:spPr>
        <p:txBody>
          <a:bodyPr lIns="252000" tIns="180000"/>
          <a:lstStyle>
            <a:lvl1pPr>
              <a:defRPr sz="4800" b="1" baseline="0">
                <a:solidFill>
                  <a:schemeClr val="bg1"/>
                </a:solidFill>
              </a:defRPr>
            </a:lvl1pPr>
          </a:lstStyle>
          <a:p>
            <a:r>
              <a:rPr lang="hu-HU" dirty="0" smtClean="0"/>
              <a:t>GRAFIKUS SZERKESZTŐ OLDAL RÁCCSAL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98196946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44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Single Object - Grey Box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roup 5"/>
          <p:cNvGrpSpPr/>
          <p:nvPr userDrawn="1"/>
        </p:nvGrpSpPr>
        <p:grpSpPr>
          <a:xfrm>
            <a:off x="-5837" y="-3160"/>
            <a:ext cx="9151455" cy="6861162"/>
            <a:chOff x="-5837" y="-3163"/>
            <a:chExt cx="9151455" cy="6861163"/>
          </a:xfrm>
        </p:grpSpPr>
        <p:cxnSp>
          <p:nvCxnSpPr>
            <p:cNvPr id="11" name="Straight Connector 7"/>
            <p:cNvCxnSpPr/>
            <p:nvPr/>
          </p:nvCxnSpPr>
          <p:spPr>
            <a:xfrm>
              <a:off x="534163" y="-3163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" name="Straight Connector 8"/>
            <p:cNvCxnSpPr/>
            <p:nvPr/>
          </p:nvCxnSpPr>
          <p:spPr>
            <a:xfrm>
              <a:off x="786163" y="-3163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Straight Connector 9"/>
            <p:cNvCxnSpPr/>
            <p:nvPr/>
          </p:nvCxnSpPr>
          <p:spPr>
            <a:xfrm>
              <a:off x="1038163" y="0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" name="Straight Connector 10"/>
            <p:cNvCxnSpPr/>
            <p:nvPr/>
          </p:nvCxnSpPr>
          <p:spPr>
            <a:xfrm>
              <a:off x="1291688" y="0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" name="Straight Connector 11"/>
            <p:cNvCxnSpPr/>
            <p:nvPr/>
          </p:nvCxnSpPr>
          <p:spPr>
            <a:xfrm>
              <a:off x="1542163" y="-3163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" name="Straight Connector 12"/>
            <p:cNvCxnSpPr/>
            <p:nvPr/>
          </p:nvCxnSpPr>
          <p:spPr>
            <a:xfrm>
              <a:off x="1794163" y="-3163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" name="Straight Connector 13"/>
            <p:cNvCxnSpPr/>
            <p:nvPr/>
          </p:nvCxnSpPr>
          <p:spPr>
            <a:xfrm>
              <a:off x="2046163" y="0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" name="Straight Connector 14"/>
            <p:cNvCxnSpPr/>
            <p:nvPr/>
          </p:nvCxnSpPr>
          <p:spPr>
            <a:xfrm>
              <a:off x="2299688" y="0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" name="Straight Connector 15"/>
            <p:cNvCxnSpPr/>
            <p:nvPr/>
          </p:nvCxnSpPr>
          <p:spPr>
            <a:xfrm>
              <a:off x="2548545" y="0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" name="Straight Connector 16"/>
            <p:cNvCxnSpPr/>
            <p:nvPr/>
          </p:nvCxnSpPr>
          <p:spPr>
            <a:xfrm>
              <a:off x="2800545" y="0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" name="Straight Connector 17"/>
            <p:cNvCxnSpPr/>
            <p:nvPr/>
          </p:nvCxnSpPr>
          <p:spPr>
            <a:xfrm>
              <a:off x="3052545" y="-3163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" name="Straight Connector 18"/>
            <p:cNvCxnSpPr/>
            <p:nvPr/>
          </p:nvCxnSpPr>
          <p:spPr>
            <a:xfrm>
              <a:off x="3306070" y="-3163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" name="Straight Connector 19"/>
            <p:cNvCxnSpPr/>
            <p:nvPr/>
          </p:nvCxnSpPr>
          <p:spPr>
            <a:xfrm>
              <a:off x="3556545" y="-3163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" name="Straight Connector 20"/>
            <p:cNvCxnSpPr/>
            <p:nvPr/>
          </p:nvCxnSpPr>
          <p:spPr>
            <a:xfrm>
              <a:off x="3808545" y="-3163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" name="Straight Connector 21"/>
            <p:cNvCxnSpPr/>
            <p:nvPr/>
          </p:nvCxnSpPr>
          <p:spPr>
            <a:xfrm>
              <a:off x="4060545" y="-3163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" name="Straight Connector 22"/>
            <p:cNvCxnSpPr/>
            <p:nvPr/>
          </p:nvCxnSpPr>
          <p:spPr>
            <a:xfrm>
              <a:off x="4314070" y="-3163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" name="Straight Connector 23"/>
            <p:cNvCxnSpPr/>
            <p:nvPr/>
          </p:nvCxnSpPr>
          <p:spPr>
            <a:xfrm>
              <a:off x="4567781" y="-3163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" name="Straight Connector 24"/>
            <p:cNvCxnSpPr/>
            <p:nvPr/>
          </p:nvCxnSpPr>
          <p:spPr>
            <a:xfrm>
              <a:off x="4819781" y="-3163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" name="Straight Connector 25"/>
            <p:cNvCxnSpPr/>
            <p:nvPr/>
          </p:nvCxnSpPr>
          <p:spPr>
            <a:xfrm>
              <a:off x="5071781" y="0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" name="Straight Connector 26"/>
            <p:cNvCxnSpPr/>
            <p:nvPr/>
          </p:nvCxnSpPr>
          <p:spPr>
            <a:xfrm>
              <a:off x="5325306" y="0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" name="Straight Connector 27"/>
            <p:cNvCxnSpPr/>
            <p:nvPr/>
          </p:nvCxnSpPr>
          <p:spPr>
            <a:xfrm>
              <a:off x="5575781" y="-3163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" name="Straight Connector 28"/>
            <p:cNvCxnSpPr/>
            <p:nvPr/>
          </p:nvCxnSpPr>
          <p:spPr>
            <a:xfrm>
              <a:off x="5827781" y="-3163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3" name="Straight Connector 29"/>
            <p:cNvCxnSpPr/>
            <p:nvPr/>
          </p:nvCxnSpPr>
          <p:spPr>
            <a:xfrm>
              <a:off x="6079781" y="0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4" name="Straight Connector 30"/>
            <p:cNvCxnSpPr/>
            <p:nvPr/>
          </p:nvCxnSpPr>
          <p:spPr>
            <a:xfrm>
              <a:off x="6333306" y="0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" name="Straight Connector 31"/>
            <p:cNvCxnSpPr/>
            <p:nvPr/>
          </p:nvCxnSpPr>
          <p:spPr>
            <a:xfrm>
              <a:off x="6582163" y="0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" name="Straight Connector 32"/>
            <p:cNvCxnSpPr/>
            <p:nvPr/>
          </p:nvCxnSpPr>
          <p:spPr>
            <a:xfrm>
              <a:off x="6834163" y="0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" name="Straight Connector 33"/>
            <p:cNvCxnSpPr/>
            <p:nvPr/>
          </p:nvCxnSpPr>
          <p:spPr>
            <a:xfrm>
              <a:off x="7086163" y="-3163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" name="Straight Connector 34"/>
            <p:cNvCxnSpPr/>
            <p:nvPr/>
          </p:nvCxnSpPr>
          <p:spPr>
            <a:xfrm>
              <a:off x="7339688" y="-3163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" name="Straight Connector 35"/>
            <p:cNvCxnSpPr/>
            <p:nvPr/>
          </p:nvCxnSpPr>
          <p:spPr>
            <a:xfrm>
              <a:off x="7590163" y="-3163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" name="Straight Connector 36"/>
            <p:cNvCxnSpPr/>
            <p:nvPr/>
          </p:nvCxnSpPr>
          <p:spPr>
            <a:xfrm>
              <a:off x="7842163" y="-3163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" name="Straight Connector 37"/>
            <p:cNvCxnSpPr/>
            <p:nvPr/>
          </p:nvCxnSpPr>
          <p:spPr>
            <a:xfrm>
              <a:off x="8094163" y="-3163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2" name="Straight Connector 38"/>
            <p:cNvCxnSpPr/>
            <p:nvPr/>
          </p:nvCxnSpPr>
          <p:spPr>
            <a:xfrm>
              <a:off x="8347688" y="-3163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3" name="Straight Connector 39"/>
            <p:cNvCxnSpPr/>
            <p:nvPr/>
          </p:nvCxnSpPr>
          <p:spPr>
            <a:xfrm>
              <a:off x="8598163" y="0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4" name="Straight Connector 40"/>
            <p:cNvCxnSpPr/>
            <p:nvPr/>
          </p:nvCxnSpPr>
          <p:spPr>
            <a:xfrm>
              <a:off x="8855075" y="0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" name="Straight Connector 41"/>
            <p:cNvCxnSpPr/>
            <p:nvPr/>
          </p:nvCxnSpPr>
          <p:spPr>
            <a:xfrm>
              <a:off x="286513" y="0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" name="Straight Connector 42"/>
            <p:cNvCxnSpPr/>
            <p:nvPr/>
          </p:nvCxnSpPr>
          <p:spPr>
            <a:xfrm>
              <a:off x="0" y="527837"/>
              <a:ext cx="9144000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" name="Straight Connector 43"/>
            <p:cNvCxnSpPr/>
            <p:nvPr/>
          </p:nvCxnSpPr>
          <p:spPr>
            <a:xfrm>
              <a:off x="1618" y="277012"/>
              <a:ext cx="9144000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" name="Straight Connector 44"/>
            <p:cNvCxnSpPr/>
            <p:nvPr/>
          </p:nvCxnSpPr>
          <p:spPr>
            <a:xfrm>
              <a:off x="1618" y="1031837"/>
              <a:ext cx="9138163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9" name="Straight Connector 45"/>
            <p:cNvCxnSpPr/>
            <p:nvPr/>
          </p:nvCxnSpPr>
          <p:spPr>
            <a:xfrm>
              <a:off x="0" y="781012"/>
              <a:ext cx="9145618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0" name="Straight Connector 46"/>
            <p:cNvCxnSpPr/>
            <p:nvPr/>
          </p:nvCxnSpPr>
          <p:spPr>
            <a:xfrm>
              <a:off x="1618" y="1535799"/>
              <a:ext cx="9136545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1" name="Straight Connector 47"/>
            <p:cNvCxnSpPr/>
            <p:nvPr/>
          </p:nvCxnSpPr>
          <p:spPr>
            <a:xfrm>
              <a:off x="0" y="1284974"/>
              <a:ext cx="9145618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2" name="Straight Connector 48"/>
            <p:cNvCxnSpPr/>
            <p:nvPr/>
          </p:nvCxnSpPr>
          <p:spPr>
            <a:xfrm>
              <a:off x="0" y="2039799"/>
              <a:ext cx="9144000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3" name="Straight Connector 49"/>
            <p:cNvCxnSpPr/>
            <p:nvPr/>
          </p:nvCxnSpPr>
          <p:spPr>
            <a:xfrm>
              <a:off x="0" y="1788974"/>
              <a:ext cx="9145618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4" name="Straight Connector 50"/>
            <p:cNvCxnSpPr/>
            <p:nvPr/>
          </p:nvCxnSpPr>
          <p:spPr>
            <a:xfrm>
              <a:off x="1618" y="2543875"/>
              <a:ext cx="9142382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Straight Connector 51"/>
            <p:cNvCxnSpPr/>
            <p:nvPr/>
          </p:nvCxnSpPr>
          <p:spPr>
            <a:xfrm>
              <a:off x="0" y="2293050"/>
              <a:ext cx="9145618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Straight Connector 52"/>
            <p:cNvCxnSpPr/>
            <p:nvPr/>
          </p:nvCxnSpPr>
          <p:spPr>
            <a:xfrm>
              <a:off x="0" y="3047875"/>
              <a:ext cx="9145618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" name="Straight Connector 53"/>
            <p:cNvCxnSpPr/>
            <p:nvPr/>
          </p:nvCxnSpPr>
          <p:spPr>
            <a:xfrm>
              <a:off x="0" y="2797050"/>
              <a:ext cx="9139781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" name="Straight Connector 54"/>
            <p:cNvCxnSpPr/>
            <p:nvPr/>
          </p:nvCxnSpPr>
          <p:spPr>
            <a:xfrm>
              <a:off x="1618" y="3551837"/>
              <a:ext cx="9144000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Straight Connector 55"/>
            <p:cNvCxnSpPr/>
            <p:nvPr/>
          </p:nvCxnSpPr>
          <p:spPr>
            <a:xfrm>
              <a:off x="1618" y="3301012"/>
              <a:ext cx="9138163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" name="Straight Connector 56"/>
            <p:cNvCxnSpPr/>
            <p:nvPr/>
          </p:nvCxnSpPr>
          <p:spPr>
            <a:xfrm>
              <a:off x="0" y="4055837"/>
              <a:ext cx="9144000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1" name="Straight Connector 57"/>
            <p:cNvCxnSpPr/>
            <p:nvPr/>
          </p:nvCxnSpPr>
          <p:spPr>
            <a:xfrm>
              <a:off x="1618" y="3805012"/>
              <a:ext cx="9144000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2" name="Straight Connector 58"/>
            <p:cNvCxnSpPr/>
            <p:nvPr/>
          </p:nvCxnSpPr>
          <p:spPr>
            <a:xfrm>
              <a:off x="1618" y="4307837"/>
              <a:ext cx="9144000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3" name="Straight Connector 59"/>
            <p:cNvCxnSpPr/>
            <p:nvPr/>
          </p:nvCxnSpPr>
          <p:spPr>
            <a:xfrm>
              <a:off x="0" y="4811837"/>
              <a:ext cx="9139781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4" name="Straight Connector 60"/>
            <p:cNvCxnSpPr/>
            <p:nvPr/>
          </p:nvCxnSpPr>
          <p:spPr>
            <a:xfrm>
              <a:off x="0" y="4561012"/>
              <a:ext cx="9138163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5" name="Straight Connector 61"/>
            <p:cNvCxnSpPr/>
            <p:nvPr/>
          </p:nvCxnSpPr>
          <p:spPr>
            <a:xfrm>
              <a:off x="0" y="5315799"/>
              <a:ext cx="9145618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" name="Straight Connector 62"/>
            <p:cNvCxnSpPr/>
            <p:nvPr userDrawn="1"/>
          </p:nvCxnSpPr>
          <p:spPr>
            <a:xfrm>
              <a:off x="-5837" y="5064974"/>
              <a:ext cx="9144000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7" name="Straight Connector 63"/>
            <p:cNvCxnSpPr/>
            <p:nvPr/>
          </p:nvCxnSpPr>
          <p:spPr>
            <a:xfrm>
              <a:off x="1618" y="5819799"/>
              <a:ext cx="9144000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" name="Straight Connector 64"/>
            <p:cNvCxnSpPr/>
            <p:nvPr/>
          </p:nvCxnSpPr>
          <p:spPr>
            <a:xfrm>
              <a:off x="0" y="5568974"/>
              <a:ext cx="9144000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" name="Straight Connector 65"/>
            <p:cNvCxnSpPr/>
            <p:nvPr/>
          </p:nvCxnSpPr>
          <p:spPr>
            <a:xfrm>
              <a:off x="0" y="6071837"/>
              <a:ext cx="9139781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0" name="Straight Connector 66"/>
            <p:cNvCxnSpPr/>
            <p:nvPr/>
          </p:nvCxnSpPr>
          <p:spPr>
            <a:xfrm>
              <a:off x="0" y="6323837"/>
              <a:ext cx="9138163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1" name="Straight Connector 67"/>
            <p:cNvCxnSpPr/>
            <p:nvPr/>
          </p:nvCxnSpPr>
          <p:spPr>
            <a:xfrm>
              <a:off x="-4219" y="6575837"/>
              <a:ext cx="9142382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8" name="Rectangle 88"/>
          <p:cNvSpPr/>
          <p:nvPr userDrawn="1"/>
        </p:nvSpPr>
        <p:spPr>
          <a:xfrm>
            <a:off x="285750" y="5064973"/>
            <a:ext cx="8569324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prstClr val="white"/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2"/>
            <a:ext cx="9144000" cy="4906998"/>
          </a:xfrm>
          <a:prstGeom prst="rect">
            <a:avLst/>
          </a:prstGeom>
        </p:spPr>
        <p:txBody>
          <a:bodyPr>
            <a:noAutofit/>
          </a:bodyPr>
          <a:lstStyle>
            <a:lvl1pPr>
              <a:defRPr b="1"/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292225" y="5570539"/>
            <a:ext cx="756285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>
              <a:defRPr sz="600" b="0"/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lvl="0"/>
            <a:r>
              <a:rPr lang="hu-HU" dirty="0" smtClean="0"/>
              <a:t>FORRÁS</a:t>
            </a:r>
            <a:r>
              <a:rPr lang="en-US" dirty="0" smtClean="0"/>
              <a:t>:</a:t>
            </a:r>
          </a:p>
        </p:txBody>
      </p:sp>
    </p:spTree>
    <p:extLst>
      <p:ext uri="{BB962C8B-B14F-4D97-AF65-F5344CB8AC3E}">
        <p14:creationId xmlns:p14="http://schemas.microsoft.com/office/powerpoint/2010/main" val="149173243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44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1.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solidFill>
            <a:schemeClr val="accent6"/>
          </a:solidFill>
        </p:spPr>
        <p:txBody>
          <a:bodyPr lIns="252000" tIns="0" anchor="ctr" anchorCtr="0"/>
          <a:lstStyle>
            <a:lvl1pPr>
              <a:defRPr sz="4800" b="1" baseline="0">
                <a:solidFill>
                  <a:schemeClr val="bg1"/>
                </a:solidFill>
              </a:defRPr>
            </a:lvl1pPr>
          </a:lstStyle>
          <a:p>
            <a:r>
              <a:rPr lang="hu-HU" dirty="0" smtClean="0"/>
              <a:t>CÍMOLDALAK</a:t>
            </a:r>
            <a:br>
              <a:rPr lang="hu-HU" dirty="0" smtClean="0"/>
            </a:br>
            <a:r>
              <a:rPr lang="hu-HU" dirty="0" smtClean="0"/>
              <a:t>VÉDJEGY GRAFIKÁVAL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191788435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44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őcímoldal Nr. 1. védjegy formá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2" descr="\\PSTUDIOTERM\Clients\TNS Global\TNS_002 Templates\4. Design\4. Active\PPT Files\19 Jan Redesign\Reference\Property Images\RGB_MASTER_A0_landscape_01_lefttoright.jpg"/>
          <p:cNvPicPr>
            <a:picLocks noChangeAspect="1" noChangeArrowheads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" t="28748" r="43590" b="3202"/>
          <a:stretch/>
        </p:blipFill>
        <p:spPr bwMode="auto">
          <a:xfrm>
            <a:off x="2382254" y="-12699"/>
            <a:ext cx="6761746" cy="576944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1" y="1028703"/>
            <a:ext cx="5073650" cy="1458000"/>
          </a:xfrm>
        </p:spPr>
        <p:txBody>
          <a:bodyPr lIns="252000" tIns="180000"/>
          <a:lstStyle>
            <a:lvl1pPr>
              <a:defRPr baseline="0"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Prezentáció / Projekt címe</a:t>
            </a:r>
            <a:endParaRPr lang="en-AU" dirty="0"/>
          </a:p>
        </p:txBody>
      </p:sp>
      <p:sp>
        <p:nvSpPr>
          <p:cNvPr id="3" name="Szöveg helye 2"/>
          <p:cNvSpPr>
            <a:spLocks noGrp="1"/>
          </p:cNvSpPr>
          <p:nvPr>
            <p:ph type="body" sz="quarter" idx="10" hasCustomPrompt="1"/>
          </p:nvPr>
        </p:nvSpPr>
        <p:spPr>
          <a:xfrm>
            <a:off x="0" y="2224800"/>
            <a:ext cx="5072400" cy="878400"/>
          </a:xfrm>
          <a:prstGeom prst="rect">
            <a:avLst/>
          </a:prstGeom>
        </p:spPr>
        <p:txBody>
          <a:bodyPr lIns="252000" tIns="180000" rIns="277200" bIns="0"/>
          <a:lstStyle>
            <a:lvl1pPr>
              <a:defRPr b="0">
                <a:solidFill>
                  <a:srgbClr val="333333"/>
                </a:solidFill>
              </a:defRPr>
            </a:lvl1pPr>
            <a:lvl2pPr>
              <a:defRPr b="0" baseline="0"/>
            </a:lvl2pPr>
          </a:lstStyle>
          <a:p>
            <a:pPr lvl="0"/>
            <a:r>
              <a:rPr lang="hu-HU" dirty="0" smtClean="0"/>
              <a:t>Alcím</a:t>
            </a:r>
          </a:p>
        </p:txBody>
      </p:sp>
    </p:spTree>
    <p:extLst>
      <p:ext uri="{BB962C8B-B14F-4D97-AF65-F5344CB8AC3E}">
        <p14:creationId xmlns:p14="http://schemas.microsoft.com/office/powerpoint/2010/main" val="99289710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44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ejezetcímoldal Nr. 1. védjegy formá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2" descr="\\PSTUDIOTERM\Clients\TNS Global\TNS_002 Templates\4. Design\4. Active\PPT Files\19 Jan Redesign\Reference\Property Images\RGB_MASTER_A0_landscape_01_lefttoright.jpg"/>
          <p:cNvPicPr>
            <a:picLocks noChangeAspect="1" noChangeArrowheads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" t="28748" r="43590" b="2421"/>
          <a:stretch/>
        </p:blipFill>
        <p:spPr bwMode="auto">
          <a:xfrm>
            <a:off x="2382254" y="-12701"/>
            <a:ext cx="6761746" cy="58356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7" name="Title 1"/>
          <p:cNvSpPr>
            <a:spLocks noGrp="1"/>
          </p:cNvSpPr>
          <p:nvPr>
            <p:ph type="title" hasCustomPrompt="1"/>
          </p:nvPr>
        </p:nvSpPr>
        <p:spPr>
          <a:xfrm>
            <a:off x="1" y="1790701"/>
            <a:ext cx="5073651" cy="1152000"/>
          </a:xfrm>
        </p:spPr>
        <p:txBody>
          <a:bodyPr tIns="180000"/>
          <a:lstStyle>
            <a:lvl1pPr>
              <a:defRPr baseline="0"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Fejezetcím</a:t>
            </a:r>
            <a:endParaRPr lang="en-AU" dirty="0"/>
          </a:p>
        </p:txBody>
      </p:sp>
      <p:sp>
        <p:nvSpPr>
          <p:cNvPr id="9" name="Text Placeholder 4"/>
          <p:cNvSpPr>
            <a:spLocks noGrp="1"/>
          </p:cNvSpPr>
          <p:nvPr>
            <p:ph type="body" sz="quarter" idx="18" hasCustomPrompt="1"/>
          </p:nvPr>
        </p:nvSpPr>
        <p:spPr>
          <a:xfrm>
            <a:off x="0" y="0"/>
            <a:ext cx="1292224" cy="1813562"/>
          </a:xfrm>
          <a:prstGeom prst="rect">
            <a:avLst/>
          </a:prstGeom>
        </p:spPr>
        <p:txBody>
          <a:bodyPr lIns="252000" tIns="0" rIns="0" bIns="0" anchor="b">
            <a:noAutofit/>
          </a:bodyPr>
          <a:lstStyle>
            <a:lvl1pPr>
              <a:defRPr lang="en-AU" sz="4400" b="0" kern="1200" dirty="0">
                <a:solidFill>
                  <a:srgbClr val="333333"/>
                </a:solidFill>
                <a:latin typeface="Verdana" pitchFamily="34" charset="0"/>
                <a:ea typeface="Verdana" pitchFamily="34" charset="0"/>
                <a:cs typeface="Verdana" pitchFamily="34" charset="0"/>
              </a:defRPr>
            </a:lvl1pPr>
          </a:lstStyle>
          <a:p>
            <a:pPr marL="0" lvl="0" indent="0" algn="l" defTabSz="914218" rtl="0" eaLnBrk="1" latinLnBrk="0" hangingPunct="1">
              <a:spcBef>
                <a:spcPct val="20000"/>
              </a:spcBef>
              <a:buFont typeface="Arial" pitchFamily="34" charset="0"/>
              <a:buNone/>
            </a:pPr>
            <a:r>
              <a:rPr lang="hu-HU" dirty="0" smtClean="0"/>
              <a:t>1</a:t>
            </a:r>
            <a:endParaRPr lang="en-AU" dirty="0"/>
          </a:p>
        </p:txBody>
      </p:sp>
      <p:sp>
        <p:nvSpPr>
          <p:cNvPr id="3" name="Szöveg helye 2"/>
          <p:cNvSpPr>
            <a:spLocks noGrp="1"/>
          </p:cNvSpPr>
          <p:nvPr>
            <p:ph type="body" sz="quarter" idx="19" hasCustomPrompt="1"/>
          </p:nvPr>
        </p:nvSpPr>
        <p:spPr>
          <a:xfrm>
            <a:off x="0" y="2640011"/>
            <a:ext cx="5072400" cy="900000"/>
          </a:xfrm>
          <a:prstGeom prst="rect">
            <a:avLst/>
          </a:prstGeom>
        </p:spPr>
        <p:txBody>
          <a:bodyPr lIns="277200" tIns="180000" rIns="277200" bIns="0"/>
          <a:lstStyle>
            <a:lvl1pPr>
              <a:defRPr b="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Alcím</a:t>
            </a:r>
          </a:p>
        </p:txBody>
      </p:sp>
      <p:sp>
        <p:nvSpPr>
          <p:cNvPr id="5" name="Tartalom helye 4"/>
          <p:cNvSpPr>
            <a:spLocks noGrp="1"/>
          </p:cNvSpPr>
          <p:nvPr>
            <p:ph sz="quarter" idx="20" hasCustomPrompt="1"/>
          </p:nvPr>
        </p:nvSpPr>
        <p:spPr>
          <a:xfrm>
            <a:off x="8348400" y="6325200"/>
            <a:ext cx="504000" cy="252000"/>
          </a:xfrm>
          <a:prstGeom prst="rect">
            <a:avLst/>
          </a:prstGeom>
        </p:spPr>
        <p:txBody>
          <a:bodyPr lIns="0" tIns="0" rIns="0" bIns="0" anchor="b" anchorCtr="0"/>
          <a:lstStyle>
            <a:lvl1pPr algn="r">
              <a:defRPr sz="750">
                <a:solidFill>
                  <a:srgbClr val="333333"/>
                </a:solidFill>
              </a:defRPr>
            </a:lvl1pPr>
          </a:lstStyle>
          <a:p>
            <a:pPr lvl="0"/>
            <a:fld id="{D93F1C30-C274-4A7D-BD8B-78FC417C0CCE}" type="slidenum">
              <a:rPr lang="hu-HU" smtClean="0"/>
              <a:t>‹#›</a:t>
            </a:fld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162228837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44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őcímoldal Nr. 2. védjegy formá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2" descr="C:\Users\AndrewA\Desktop\Email ATT\RGB_MASTER_A0_landscape_02_lefttoright.jpg"/>
          <p:cNvPicPr>
            <a:picLocks noChangeAspect="1" noChangeArrowheads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8675" r="37677" b="-1"/>
          <a:stretch/>
        </p:blipFill>
        <p:spPr bwMode="auto">
          <a:xfrm>
            <a:off x="2834957" y="0"/>
            <a:ext cx="6309043" cy="582294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1028703"/>
            <a:ext cx="5073650" cy="1458000"/>
          </a:xfrm>
        </p:spPr>
        <p:txBody>
          <a:bodyPr lIns="252000" tIns="18000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Prezentáció / Projekt címe</a:t>
            </a:r>
            <a:endParaRPr lang="en-AU" dirty="0"/>
          </a:p>
        </p:txBody>
      </p:sp>
      <p:sp>
        <p:nvSpPr>
          <p:cNvPr id="4" name="Szöveg helye 2"/>
          <p:cNvSpPr>
            <a:spLocks noGrp="1"/>
          </p:cNvSpPr>
          <p:nvPr>
            <p:ph type="body" sz="quarter" idx="10" hasCustomPrompt="1"/>
          </p:nvPr>
        </p:nvSpPr>
        <p:spPr>
          <a:xfrm>
            <a:off x="0" y="2224800"/>
            <a:ext cx="5072400" cy="878400"/>
          </a:xfrm>
          <a:prstGeom prst="rect">
            <a:avLst/>
          </a:prstGeom>
        </p:spPr>
        <p:txBody>
          <a:bodyPr lIns="252000" tIns="180000" rIns="277200" bIns="0"/>
          <a:lstStyle>
            <a:lvl1pPr>
              <a:defRPr b="0">
                <a:solidFill>
                  <a:srgbClr val="333333"/>
                </a:solidFill>
              </a:defRPr>
            </a:lvl1pPr>
            <a:lvl2pPr>
              <a:defRPr b="0" baseline="0"/>
            </a:lvl2pPr>
          </a:lstStyle>
          <a:p>
            <a:pPr lvl="0"/>
            <a:r>
              <a:rPr lang="hu-HU" dirty="0" smtClean="0"/>
              <a:t>Alcím</a:t>
            </a:r>
          </a:p>
        </p:txBody>
      </p:sp>
    </p:spTree>
    <p:extLst>
      <p:ext uri="{BB962C8B-B14F-4D97-AF65-F5344CB8AC3E}">
        <p14:creationId xmlns:p14="http://schemas.microsoft.com/office/powerpoint/2010/main" val="31437021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44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ejezetcímoldal Nr. 2. védjegy formá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2" descr="C:\Users\AndrewA\Desktop\Email ATT\RGB_MASTER_A0_landscape_02_lefttoright.jpg"/>
          <p:cNvPicPr>
            <a:picLocks noChangeAspect="1" noChangeArrowheads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8675" r="37677" b="-1"/>
          <a:stretch/>
        </p:blipFill>
        <p:spPr bwMode="auto">
          <a:xfrm>
            <a:off x="2834957" y="0"/>
            <a:ext cx="6309043" cy="582294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1790701"/>
            <a:ext cx="5073651" cy="1152000"/>
          </a:xfrm>
        </p:spPr>
        <p:txBody>
          <a:bodyPr tIns="18000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Fejezetcím</a:t>
            </a:r>
            <a:endParaRPr lang="en-AU" dirty="0"/>
          </a:p>
        </p:txBody>
      </p:sp>
      <p:sp>
        <p:nvSpPr>
          <p:cNvPr id="6" name="Text Placeholder 4"/>
          <p:cNvSpPr>
            <a:spLocks noGrp="1"/>
          </p:cNvSpPr>
          <p:nvPr>
            <p:ph type="body" sz="quarter" idx="18" hasCustomPrompt="1"/>
          </p:nvPr>
        </p:nvSpPr>
        <p:spPr>
          <a:xfrm>
            <a:off x="0" y="0"/>
            <a:ext cx="1292224" cy="1813562"/>
          </a:xfrm>
          <a:prstGeom prst="rect">
            <a:avLst/>
          </a:prstGeom>
        </p:spPr>
        <p:txBody>
          <a:bodyPr lIns="252000" tIns="0" rIns="0" bIns="0" anchor="b">
            <a:noAutofit/>
          </a:bodyPr>
          <a:lstStyle>
            <a:lvl1pPr>
              <a:defRPr lang="en-AU" sz="4400" b="0" kern="1200" dirty="0">
                <a:solidFill>
                  <a:srgbClr val="333333"/>
                </a:solidFill>
                <a:latin typeface="Verdana" pitchFamily="34" charset="0"/>
                <a:ea typeface="Verdana" pitchFamily="34" charset="0"/>
                <a:cs typeface="Verdana" pitchFamily="34" charset="0"/>
              </a:defRPr>
            </a:lvl1pPr>
          </a:lstStyle>
          <a:p>
            <a:pPr marL="0" lvl="0" indent="0" algn="l" defTabSz="914218" rtl="0" eaLnBrk="1" latinLnBrk="0" hangingPunct="1">
              <a:spcBef>
                <a:spcPct val="20000"/>
              </a:spcBef>
              <a:buFont typeface="Arial" pitchFamily="34" charset="0"/>
              <a:buNone/>
            </a:pPr>
            <a:r>
              <a:rPr lang="en-US" dirty="0" smtClean="0"/>
              <a:t>2</a:t>
            </a:r>
            <a:endParaRPr lang="en-AU" dirty="0"/>
          </a:p>
        </p:txBody>
      </p:sp>
      <p:sp>
        <p:nvSpPr>
          <p:cNvPr id="5" name="Szöveg helye 2"/>
          <p:cNvSpPr>
            <a:spLocks noGrp="1"/>
          </p:cNvSpPr>
          <p:nvPr>
            <p:ph type="body" sz="quarter" idx="19" hasCustomPrompt="1"/>
          </p:nvPr>
        </p:nvSpPr>
        <p:spPr>
          <a:xfrm>
            <a:off x="0" y="2640011"/>
            <a:ext cx="5072400" cy="900000"/>
          </a:xfrm>
          <a:prstGeom prst="rect">
            <a:avLst/>
          </a:prstGeom>
        </p:spPr>
        <p:txBody>
          <a:bodyPr lIns="277200" tIns="180000" rIns="277200" bIns="0"/>
          <a:lstStyle>
            <a:lvl1pPr>
              <a:defRPr b="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Alcím</a:t>
            </a:r>
          </a:p>
        </p:txBody>
      </p:sp>
      <p:sp>
        <p:nvSpPr>
          <p:cNvPr id="9" name="Tartalom helye 4"/>
          <p:cNvSpPr>
            <a:spLocks noGrp="1"/>
          </p:cNvSpPr>
          <p:nvPr>
            <p:ph sz="quarter" idx="20" hasCustomPrompt="1"/>
          </p:nvPr>
        </p:nvSpPr>
        <p:spPr>
          <a:xfrm>
            <a:off x="8348400" y="6325200"/>
            <a:ext cx="504000" cy="252000"/>
          </a:xfrm>
          <a:prstGeom prst="rect">
            <a:avLst/>
          </a:prstGeom>
        </p:spPr>
        <p:txBody>
          <a:bodyPr lIns="0" tIns="0" rIns="0" bIns="0" anchor="b" anchorCtr="0"/>
          <a:lstStyle>
            <a:lvl1pPr algn="r">
              <a:defRPr sz="750">
                <a:solidFill>
                  <a:srgbClr val="333333"/>
                </a:solidFill>
              </a:defRPr>
            </a:lvl1pPr>
          </a:lstStyle>
          <a:p>
            <a:pPr lvl="0"/>
            <a:fld id="{D93F1C30-C274-4A7D-BD8B-78FC417C0CCE}" type="slidenum">
              <a:rPr lang="hu-HU" smtClean="0"/>
              <a:t>‹#›</a:t>
            </a:fld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159207102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44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őcímoldal Nr. 3. védjegy formá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2" descr="C:\Users\AndrewA\Desktop\Email ATT\RGB_MASTER_A0_landscape_03_righttoleft.jpg"/>
          <p:cNvPicPr>
            <a:picLocks noChangeAspect="1" noChangeArrowheads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9488" t="29859" r="-1" b="3435"/>
          <a:stretch/>
        </p:blipFill>
        <p:spPr bwMode="auto">
          <a:xfrm>
            <a:off x="3180018" y="0"/>
            <a:ext cx="5963981" cy="557053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2" y="1028703"/>
            <a:ext cx="3719382" cy="1458000"/>
          </a:xfrm>
        </p:spPr>
        <p:txBody>
          <a:bodyPr lIns="252000" tIns="18000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Prezentáció / Projekt címe</a:t>
            </a:r>
            <a:endParaRPr lang="en-AU" dirty="0"/>
          </a:p>
        </p:txBody>
      </p:sp>
      <p:sp>
        <p:nvSpPr>
          <p:cNvPr id="4" name="Szöveg helye 2"/>
          <p:cNvSpPr>
            <a:spLocks noGrp="1"/>
          </p:cNvSpPr>
          <p:nvPr>
            <p:ph type="body" sz="quarter" idx="10" hasCustomPrompt="1"/>
          </p:nvPr>
        </p:nvSpPr>
        <p:spPr>
          <a:xfrm>
            <a:off x="0" y="2224800"/>
            <a:ext cx="3718800" cy="878400"/>
          </a:xfrm>
          <a:prstGeom prst="rect">
            <a:avLst/>
          </a:prstGeom>
        </p:spPr>
        <p:txBody>
          <a:bodyPr lIns="252000" tIns="180000" rIns="277200" bIns="0"/>
          <a:lstStyle>
            <a:lvl1pPr>
              <a:defRPr b="0">
                <a:solidFill>
                  <a:srgbClr val="333333"/>
                </a:solidFill>
              </a:defRPr>
            </a:lvl1pPr>
            <a:lvl2pPr>
              <a:defRPr b="0" baseline="0"/>
            </a:lvl2pPr>
          </a:lstStyle>
          <a:p>
            <a:pPr lvl="0"/>
            <a:r>
              <a:rPr lang="hu-HU" dirty="0" smtClean="0"/>
              <a:t>Alcím</a:t>
            </a:r>
          </a:p>
        </p:txBody>
      </p:sp>
    </p:spTree>
    <p:extLst>
      <p:ext uri="{BB962C8B-B14F-4D97-AF65-F5344CB8AC3E}">
        <p14:creationId xmlns:p14="http://schemas.microsoft.com/office/powerpoint/2010/main" val="113697597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44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ejezetcímoldal Nr. 3. védjegy formá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2" descr="C:\Users\AndrewA\Desktop\Email ATT\RGB_MASTER_A0_landscape_03_righttoleft.jpg"/>
          <p:cNvPicPr>
            <a:picLocks noChangeAspect="1" noChangeArrowheads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9488" t="29859" r="-1" b="3435"/>
          <a:stretch/>
        </p:blipFill>
        <p:spPr bwMode="auto">
          <a:xfrm>
            <a:off x="3180018" y="0"/>
            <a:ext cx="5963981" cy="557053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1790701"/>
            <a:ext cx="3657601" cy="1152000"/>
          </a:xfrm>
        </p:spPr>
        <p:txBody>
          <a:bodyPr tIns="180000"/>
          <a:lstStyle>
            <a:lvl1pPr>
              <a:defRPr baseline="0"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Fejezetcím</a:t>
            </a:r>
            <a:endParaRPr lang="en-AU" dirty="0"/>
          </a:p>
        </p:txBody>
      </p:sp>
      <p:sp>
        <p:nvSpPr>
          <p:cNvPr id="6" name="Text Placeholder 4"/>
          <p:cNvSpPr>
            <a:spLocks noGrp="1"/>
          </p:cNvSpPr>
          <p:nvPr>
            <p:ph type="body" sz="quarter" idx="18" hasCustomPrompt="1"/>
          </p:nvPr>
        </p:nvSpPr>
        <p:spPr>
          <a:xfrm>
            <a:off x="0" y="0"/>
            <a:ext cx="1292224" cy="1813562"/>
          </a:xfrm>
          <a:prstGeom prst="rect">
            <a:avLst/>
          </a:prstGeom>
        </p:spPr>
        <p:txBody>
          <a:bodyPr lIns="252000" tIns="0" rIns="0" bIns="0" anchor="b">
            <a:noAutofit/>
          </a:bodyPr>
          <a:lstStyle>
            <a:lvl1pPr>
              <a:defRPr lang="en-AU" sz="4400" b="0" kern="1200" dirty="0">
                <a:solidFill>
                  <a:srgbClr val="333333"/>
                </a:solidFill>
                <a:latin typeface="Verdana" pitchFamily="34" charset="0"/>
                <a:ea typeface="Verdana" pitchFamily="34" charset="0"/>
                <a:cs typeface="Verdana" pitchFamily="34" charset="0"/>
              </a:defRPr>
            </a:lvl1pPr>
          </a:lstStyle>
          <a:p>
            <a:pPr marL="0" lvl="0" indent="0" algn="l" defTabSz="914218" rtl="0" eaLnBrk="1" latinLnBrk="0" hangingPunct="1">
              <a:spcBef>
                <a:spcPct val="20000"/>
              </a:spcBef>
              <a:buFont typeface="Arial" pitchFamily="34" charset="0"/>
              <a:buNone/>
            </a:pPr>
            <a:r>
              <a:rPr lang="hu-HU" dirty="0" smtClean="0"/>
              <a:t>3</a:t>
            </a:r>
            <a:endParaRPr lang="en-AU" dirty="0"/>
          </a:p>
        </p:txBody>
      </p:sp>
      <p:sp>
        <p:nvSpPr>
          <p:cNvPr id="5" name="Szöveg helye 2"/>
          <p:cNvSpPr>
            <a:spLocks noGrp="1"/>
          </p:cNvSpPr>
          <p:nvPr>
            <p:ph type="body" sz="quarter" idx="19" hasCustomPrompt="1"/>
          </p:nvPr>
        </p:nvSpPr>
        <p:spPr>
          <a:xfrm>
            <a:off x="0" y="2640011"/>
            <a:ext cx="3657600" cy="900000"/>
          </a:xfrm>
          <a:prstGeom prst="rect">
            <a:avLst/>
          </a:prstGeom>
        </p:spPr>
        <p:txBody>
          <a:bodyPr lIns="277200" tIns="180000" rIns="277200" bIns="0"/>
          <a:lstStyle>
            <a:lvl1pPr>
              <a:defRPr b="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Alcím</a:t>
            </a:r>
          </a:p>
        </p:txBody>
      </p:sp>
      <p:sp>
        <p:nvSpPr>
          <p:cNvPr id="9" name="Tartalom helye 4"/>
          <p:cNvSpPr>
            <a:spLocks noGrp="1"/>
          </p:cNvSpPr>
          <p:nvPr>
            <p:ph sz="quarter" idx="20" hasCustomPrompt="1"/>
          </p:nvPr>
        </p:nvSpPr>
        <p:spPr>
          <a:xfrm>
            <a:off x="8348400" y="6325200"/>
            <a:ext cx="504000" cy="252000"/>
          </a:xfrm>
          <a:prstGeom prst="rect">
            <a:avLst/>
          </a:prstGeom>
        </p:spPr>
        <p:txBody>
          <a:bodyPr lIns="0" tIns="0" rIns="0" bIns="0" anchor="b" anchorCtr="0"/>
          <a:lstStyle>
            <a:lvl1pPr algn="r">
              <a:defRPr sz="750">
                <a:solidFill>
                  <a:srgbClr val="333333"/>
                </a:solidFill>
              </a:defRPr>
            </a:lvl1pPr>
          </a:lstStyle>
          <a:p>
            <a:pPr lvl="0"/>
            <a:fld id="{D93F1C30-C274-4A7D-BD8B-78FC417C0CCE}" type="slidenum">
              <a:rPr lang="hu-HU" smtClean="0"/>
              <a:t>‹#›</a:t>
            </a:fld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1183762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4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2 1/4es GRAFIKON FENT + 2 x 1/4es szöveg L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6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8" name="Szöveg helye 4"/>
          <p:cNvSpPr>
            <a:spLocks noGrp="1"/>
          </p:cNvSpPr>
          <p:nvPr>
            <p:ph type="body" sz="quarter" idx="26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9" name="Tartalom helye 4"/>
          <p:cNvSpPr>
            <a:spLocks noGrp="1"/>
          </p:cNvSpPr>
          <p:nvPr>
            <p:ph sz="quarter" idx="12" hasCustomPrompt="1"/>
          </p:nvPr>
        </p:nvSpPr>
        <p:spPr>
          <a:xfrm>
            <a:off x="0" y="3546000"/>
            <a:ext cx="4572000" cy="2005200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/>
            </a:lvl1pPr>
            <a:lvl5pPr marL="50800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lvl5pPr>
          </a:lstStyle>
          <a:p>
            <a:pPr lvl="0"/>
            <a:r>
              <a:rPr lang="hu-HU" dirty="0" smtClean="0"/>
              <a:t>Első szint</a:t>
            </a:r>
          </a:p>
          <a:p>
            <a:pPr lvl="1"/>
            <a:r>
              <a:rPr lang="hu-HU" dirty="0" smtClean="0"/>
              <a:t>Második szint</a:t>
            </a:r>
          </a:p>
          <a:p>
            <a:pPr lvl="2"/>
            <a:r>
              <a:rPr lang="hu-HU" dirty="0" smtClean="0"/>
              <a:t>Harmadik szint</a:t>
            </a:r>
          </a:p>
          <a:p>
            <a:pPr lvl="3"/>
            <a:r>
              <a:rPr lang="hu-HU" dirty="0" smtClean="0"/>
              <a:t>Negyedik szint</a:t>
            </a:r>
          </a:p>
          <a:p>
            <a:pPr marL="760413" marR="0" lvl="4" indent="-252413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Char char="n"/>
              <a:tabLst/>
              <a:defRPr/>
            </a:pPr>
            <a:r>
              <a:rPr lang="hu-HU" dirty="0" smtClean="0"/>
              <a:t>Ötödik szint</a:t>
            </a:r>
          </a:p>
        </p:txBody>
      </p:sp>
      <p:sp>
        <p:nvSpPr>
          <p:cNvPr id="20" name="Content Placeholder 6"/>
          <p:cNvSpPr>
            <a:spLocks noGrp="1"/>
          </p:cNvSpPr>
          <p:nvPr>
            <p:ph sz="quarter" idx="23" hasCustomPrompt="1"/>
          </p:nvPr>
        </p:nvSpPr>
        <p:spPr>
          <a:xfrm>
            <a:off x="4572000" y="3546002"/>
            <a:ext cx="4572000" cy="20052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21" name="Diagram helye 4"/>
          <p:cNvSpPr>
            <a:spLocks noGrp="1"/>
          </p:cNvSpPr>
          <p:nvPr>
            <p:ph type="chart" sz="quarter" idx="21"/>
          </p:nvPr>
        </p:nvSpPr>
        <p:spPr>
          <a:xfrm>
            <a:off x="4809600" y="1285874"/>
            <a:ext cx="4057200" cy="22608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 dirty="0"/>
          </a:p>
        </p:txBody>
      </p:sp>
      <p:sp>
        <p:nvSpPr>
          <p:cNvPr id="22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77200" y="1285874"/>
            <a:ext cx="4042800" cy="22608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3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573618" y="1031842"/>
            <a:ext cx="4570383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  <p:sp>
        <p:nvSpPr>
          <p:cNvPr id="24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1285200" y="3171602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5" name="Text Placeholder 9"/>
          <p:cNvSpPr>
            <a:spLocks noGrp="1"/>
          </p:cNvSpPr>
          <p:nvPr>
            <p:ph type="body" sz="quarter" idx="24" hasCustomPrompt="1"/>
          </p:nvPr>
        </p:nvSpPr>
        <p:spPr>
          <a:xfrm>
            <a:off x="4809600" y="3171602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6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520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59582656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45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őcímoldal Nr. 4. védjegy formá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2" descr="C:\Users\AndrewA\Desktop\Email ATT\RGB_MASTER_A0_longlandscape.jpg"/>
          <p:cNvPicPr>
            <a:picLocks noChangeAspect="1" noChangeArrowheads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4347" r="16787" b="9440"/>
          <a:stretch/>
        </p:blipFill>
        <p:spPr bwMode="auto">
          <a:xfrm>
            <a:off x="611189" y="0"/>
            <a:ext cx="8532811" cy="552753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1028703"/>
            <a:ext cx="4571999" cy="1458000"/>
          </a:xfrm>
        </p:spPr>
        <p:txBody>
          <a:bodyPr lIns="252000" tIns="18000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Prezentáció / Projekt címe</a:t>
            </a:r>
            <a:endParaRPr lang="en-AU" dirty="0"/>
          </a:p>
        </p:txBody>
      </p:sp>
      <p:sp>
        <p:nvSpPr>
          <p:cNvPr id="4" name="Szöveg helye 2"/>
          <p:cNvSpPr>
            <a:spLocks noGrp="1"/>
          </p:cNvSpPr>
          <p:nvPr>
            <p:ph type="body" sz="quarter" idx="10" hasCustomPrompt="1"/>
          </p:nvPr>
        </p:nvSpPr>
        <p:spPr>
          <a:xfrm>
            <a:off x="0" y="2224800"/>
            <a:ext cx="4572000" cy="878400"/>
          </a:xfrm>
          <a:prstGeom prst="rect">
            <a:avLst/>
          </a:prstGeom>
        </p:spPr>
        <p:txBody>
          <a:bodyPr lIns="252000" tIns="180000" rIns="277200" bIns="0"/>
          <a:lstStyle>
            <a:lvl1pPr>
              <a:defRPr b="0">
                <a:solidFill>
                  <a:srgbClr val="333333"/>
                </a:solidFill>
              </a:defRPr>
            </a:lvl1pPr>
            <a:lvl2pPr>
              <a:defRPr b="0" baseline="0"/>
            </a:lvl2pPr>
          </a:lstStyle>
          <a:p>
            <a:pPr lvl="0"/>
            <a:r>
              <a:rPr lang="hu-HU" dirty="0" smtClean="0"/>
              <a:t>Alcím</a:t>
            </a:r>
          </a:p>
        </p:txBody>
      </p:sp>
    </p:spTree>
    <p:extLst>
      <p:ext uri="{BB962C8B-B14F-4D97-AF65-F5344CB8AC3E}">
        <p14:creationId xmlns:p14="http://schemas.microsoft.com/office/powerpoint/2010/main" val="385814949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45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ejezetcímoldal Nr. 4. védjegy formá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2" descr="C:\Users\AndrewA\Desktop\Email ATT\RGB_MASTER_A0_longlandscape.jpg"/>
          <p:cNvPicPr>
            <a:picLocks noChangeAspect="1" noChangeArrowheads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4347" r="16787" b="9440"/>
          <a:stretch/>
        </p:blipFill>
        <p:spPr bwMode="auto">
          <a:xfrm>
            <a:off x="611189" y="0"/>
            <a:ext cx="8532811" cy="552753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0" y="1790701"/>
            <a:ext cx="4300151" cy="1152000"/>
          </a:xfrm>
        </p:spPr>
        <p:txBody>
          <a:bodyPr tIns="18000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Fejezetcím</a:t>
            </a:r>
            <a:endParaRPr lang="en-AU" dirty="0"/>
          </a:p>
        </p:txBody>
      </p:sp>
      <p:sp>
        <p:nvSpPr>
          <p:cNvPr id="6" name="Text Placeholder 4"/>
          <p:cNvSpPr>
            <a:spLocks noGrp="1"/>
          </p:cNvSpPr>
          <p:nvPr>
            <p:ph type="body" sz="quarter" idx="18" hasCustomPrompt="1"/>
          </p:nvPr>
        </p:nvSpPr>
        <p:spPr>
          <a:xfrm>
            <a:off x="0" y="0"/>
            <a:ext cx="1292224" cy="1813562"/>
          </a:xfrm>
          <a:prstGeom prst="rect">
            <a:avLst/>
          </a:prstGeom>
        </p:spPr>
        <p:txBody>
          <a:bodyPr lIns="252000" tIns="0" rIns="0" bIns="0" anchor="b">
            <a:noAutofit/>
          </a:bodyPr>
          <a:lstStyle>
            <a:lvl1pPr>
              <a:defRPr lang="en-AU" sz="4400" b="0" kern="1200" dirty="0">
                <a:solidFill>
                  <a:srgbClr val="333333"/>
                </a:solidFill>
                <a:latin typeface="Verdana" pitchFamily="34" charset="0"/>
                <a:ea typeface="Verdana" pitchFamily="34" charset="0"/>
                <a:cs typeface="Verdana" pitchFamily="34" charset="0"/>
              </a:defRPr>
            </a:lvl1pPr>
          </a:lstStyle>
          <a:p>
            <a:pPr marL="0" lvl="0" indent="0" algn="l" defTabSz="914218" rtl="0" eaLnBrk="1" latinLnBrk="0" hangingPunct="1">
              <a:spcBef>
                <a:spcPct val="20000"/>
              </a:spcBef>
              <a:buFont typeface="Arial" pitchFamily="34" charset="0"/>
              <a:buNone/>
            </a:pPr>
            <a:r>
              <a:rPr lang="hu-HU" dirty="0" smtClean="0"/>
              <a:t>4</a:t>
            </a:r>
            <a:endParaRPr lang="en-AU" dirty="0"/>
          </a:p>
        </p:txBody>
      </p:sp>
      <p:sp>
        <p:nvSpPr>
          <p:cNvPr id="5" name="Szöveg helye 2"/>
          <p:cNvSpPr>
            <a:spLocks noGrp="1"/>
          </p:cNvSpPr>
          <p:nvPr>
            <p:ph type="body" sz="quarter" idx="19" hasCustomPrompt="1"/>
          </p:nvPr>
        </p:nvSpPr>
        <p:spPr>
          <a:xfrm>
            <a:off x="0" y="2640011"/>
            <a:ext cx="4302000" cy="900000"/>
          </a:xfrm>
          <a:prstGeom prst="rect">
            <a:avLst/>
          </a:prstGeom>
        </p:spPr>
        <p:txBody>
          <a:bodyPr lIns="277200" tIns="180000" rIns="277200" bIns="0"/>
          <a:lstStyle>
            <a:lvl1pPr>
              <a:defRPr b="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Alcím</a:t>
            </a:r>
          </a:p>
        </p:txBody>
      </p:sp>
      <p:sp>
        <p:nvSpPr>
          <p:cNvPr id="9" name="Tartalom helye 4"/>
          <p:cNvSpPr>
            <a:spLocks noGrp="1"/>
          </p:cNvSpPr>
          <p:nvPr>
            <p:ph sz="quarter" idx="20" hasCustomPrompt="1"/>
          </p:nvPr>
        </p:nvSpPr>
        <p:spPr>
          <a:xfrm>
            <a:off x="8348400" y="6325200"/>
            <a:ext cx="504000" cy="252000"/>
          </a:xfrm>
          <a:prstGeom prst="rect">
            <a:avLst/>
          </a:prstGeom>
        </p:spPr>
        <p:txBody>
          <a:bodyPr lIns="0" tIns="0" rIns="0" bIns="0" anchor="b" anchorCtr="0"/>
          <a:lstStyle>
            <a:lvl1pPr algn="r">
              <a:defRPr sz="750">
                <a:solidFill>
                  <a:srgbClr val="333333"/>
                </a:solidFill>
              </a:defRPr>
            </a:lvl1pPr>
          </a:lstStyle>
          <a:p>
            <a:pPr lvl="0"/>
            <a:fld id="{D93F1C30-C274-4A7D-BD8B-78FC417C0CCE}" type="slidenum">
              <a:rPr lang="hu-HU" smtClean="0"/>
              <a:t>‹#›</a:t>
            </a:fld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193292400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45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őcímoldal Nr. 5. védjegy formá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2" descr="C:\Users\AndrewA\Desktop\Email ATT\RGB_MASTER_A0_portrait_01_righttoleft.jpg"/>
          <p:cNvPicPr>
            <a:picLocks noChangeAspect="1" noChangeArrowheads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3638" r="10527" b="3640"/>
          <a:stretch/>
        </p:blipFill>
        <p:spPr bwMode="auto">
          <a:xfrm>
            <a:off x="3990416" y="0"/>
            <a:ext cx="4971236" cy="571500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1028703"/>
            <a:ext cx="5073650" cy="1458000"/>
          </a:xfrm>
        </p:spPr>
        <p:txBody>
          <a:bodyPr lIns="252000" tIns="18000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Prezentáció / Projekt címe</a:t>
            </a:r>
            <a:endParaRPr lang="en-AU" dirty="0"/>
          </a:p>
        </p:txBody>
      </p:sp>
      <p:sp>
        <p:nvSpPr>
          <p:cNvPr id="4" name="Szöveg helye 2"/>
          <p:cNvSpPr>
            <a:spLocks noGrp="1"/>
          </p:cNvSpPr>
          <p:nvPr>
            <p:ph type="body" sz="quarter" idx="10" hasCustomPrompt="1"/>
          </p:nvPr>
        </p:nvSpPr>
        <p:spPr>
          <a:xfrm>
            <a:off x="0" y="2224800"/>
            <a:ext cx="5072400" cy="878400"/>
          </a:xfrm>
          <a:prstGeom prst="rect">
            <a:avLst/>
          </a:prstGeom>
        </p:spPr>
        <p:txBody>
          <a:bodyPr lIns="252000" tIns="180000" rIns="277200" bIns="0"/>
          <a:lstStyle>
            <a:lvl1pPr>
              <a:defRPr b="0">
                <a:solidFill>
                  <a:srgbClr val="333333"/>
                </a:solidFill>
              </a:defRPr>
            </a:lvl1pPr>
            <a:lvl2pPr>
              <a:defRPr b="0" baseline="0"/>
            </a:lvl2pPr>
          </a:lstStyle>
          <a:p>
            <a:pPr lvl="0"/>
            <a:r>
              <a:rPr lang="hu-HU" dirty="0" smtClean="0"/>
              <a:t>Alcím</a:t>
            </a:r>
          </a:p>
        </p:txBody>
      </p:sp>
    </p:spTree>
    <p:extLst>
      <p:ext uri="{BB962C8B-B14F-4D97-AF65-F5344CB8AC3E}">
        <p14:creationId xmlns:p14="http://schemas.microsoft.com/office/powerpoint/2010/main" val="362805376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45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ejezetcímoldal Nr. 5. védjegy formá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2" descr="C:\Users\AndrewA\Desktop\Email ATT\RGB_MASTER_A0_portrait_01_righttoleft.jpg"/>
          <p:cNvPicPr>
            <a:picLocks noChangeAspect="1" noChangeArrowheads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3638" r="10527" b="3640"/>
          <a:stretch/>
        </p:blipFill>
        <p:spPr bwMode="auto">
          <a:xfrm>
            <a:off x="3990416" y="0"/>
            <a:ext cx="4971236" cy="571500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1790701"/>
            <a:ext cx="5073651" cy="1152000"/>
          </a:xfrm>
        </p:spPr>
        <p:txBody>
          <a:bodyPr tIns="18000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Fejezetcím</a:t>
            </a:r>
            <a:endParaRPr lang="en-AU" dirty="0"/>
          </a:p>
        </p:txBody>
      </p:sp>
      <p:sp>
        <p:nvSpPr>
          <p:cNvPr id="6" name="Text Placeholder 4"/>
          <p:cNvSpPr>
            <a:spLocks noGrp="1"/>
          </p:cNvSpPr>
          <p:nvPr>
            <p:ph type="body" sz="quarter" idx="18" hasCustomPrompt="1"/>
          </p:nvPr>
        </p:nvSpPr>
        <p:spPr>
          <a:xfrm>
            <a:off x="0" y="0"/>
            <a:ext cx="1292224" cy="1813562"/>
          </a:xfrm>
          <a:prstGeom prst="rect">
            <a:avLst/>
          </a:prstGeom>
        </p:spPr>
        <p:txBody>
          <a:bodyPr lIns="252000" tIns="0" rIns="0" bIns="0" anchor="b">
            <a:noAutofit/>
          </a:bodyPr>
          <a:lstStyle>
            <a:lvl1pPr>
              <a:defRPr lang="en-AU" sz="4400" b="0" kern="1200" dirty="0">
                <a:solidFill>
                  <a:srgbClr val="333333"/>
                </a:solidFill>
                <a:latin typeface="Verdana" pitchFamily="34" charset="0"/>
                <a:ea typeface="Verdana" pitchFamily="34" charset="0"/>
                <a:cs typeface="Verdana" pitchFamily="34" charset="0"/>
              </a:defRPr>
            </a:lvl1pPr>
          </a:lstStyle>
          <a:p>
            <a:pPr marL="0" lvl="0" indent="0" algn="l" defTabSz="914218" rtl="0" eaLnBrk="1" latinLnBrk="0" hangingPunct="1">
              <a:spcBef>
                <a:spcPct val="20000"/>
              </a:spcBef>
              <a:buFont typeface="Arial" pitchFamily="34" charset="0"/>
              <a:buNone/>
            </a:pPr>
            <a:r>
              <a:rPr lang="hu-HU" dirty="0" smtClean="0"/>
              <a:t>5</a:t>
            </a:r>
            <a:endParaRPr lang="en-AU" dirty="0"/>
          </a:p>
        </p:txBody>
      </p:sp>
      <p:sp>
        <p:nvSpPr>
          <p:cNvPr id="5" name="Szöveg helye 2"/>
          <p:cNvSpPr>
            <a:spLocks noGrp="1"/>
          </p:cNvSpPr>
          <p:nvPr>
            <p:ph type="body" sz="quarter" idx="19" hasCustomPrompt="1"/>
          </p:nvPr>
        </p:nvSpPr>
        <p:spPr>
          <a:xfrm>
            <a:off x="0" y="2640011"/>
            <a:ext cx="5072400" cy="900000"/>
          </a:xfrm>
          <a:prstGeom prst="rect">
            <a:avLst/>
          </a:prstGeom>
        </p:spPr>
        <p:txBody>
          <a:bodyPr lIns="277200" tIns="180000" rIns="277200" bIns="0"/>
          <a:lstStyle>
            <a:lvl1pPr>
              <a:defRPr b="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Alcím</a:t>
            </a:r>
          </a:p>
        </p:txBody>
      </p:sp>
      <p:sp>
        <p:nvSpPr>
          <p:cNvPr id="9" name="Tartalom helye 4"/>
          <p:cNvSpPr>
            <a:spLocks noGrp="1"/>
          </p:cNvSpPr>
          <p:nvPr>
            <p:ph sz="quarter" idx="20" hasCustomPrompt="1"/>
          </p:nvPr>
        </p:nvSpPr>
        <p:spPr>
          <a:xfrm>
            <a:off x="8348400" y="6325200"/>
            <a:ext cx="504000" cy="252000"/>
          </a:xfrm>
          <a:prstGeom prst="rect">
            <a:avLst/>
          </a:prstGeom>
        </p:spPr>
        <p:txBody>
          <a:bodyPr lIns="0" tIns="0" rIns="0" bIns="0" anchor="b" anchorCtr="0"/>
          <a:lstStyle>
            <a:lvl1pPr algn="r">
              <a:defRPr sz="750">
                <a:solidFill>
                  <a:srgbClr val="333333"/>
                </a:solidFill>
              </a:defRPr>
            </a:lvl1pPr>
          </a:lstStyle>
          <a:p>
            <a:pPr lvl="0"/>
            <a:fld id="{D93F1C30-C274-4A7D-BD8B-78FC417C0CCE}" type="slidenum">
              <a:rPr lang="hu-HU" smtClean="0"/>
              <a:t>‹#›</a:t>
            </a:fld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385520046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45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őcímoldal Nr. 6. védjegy formá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2" descr="C:\Users\AndrewA\Desktop\Email ATT\RGB_MASTER_A0_portrait_02_righttoleft.jpg"/>
          <p:cNvPicPr>
            <a:picLocks noChangeAspect="1" noChangeArrowheads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0051" r="19759" b="3525"/>
          <a:stretch/>
        </p:blipFill>
        <p:spPr bwMode="auto">
          <a:xfrm>
            <a:off x="4633977" y="2"/>
            <a:ext cx="4221099" cy="568642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1028703"/>
            <a:ext cx="5073650" cy="1458000"/>
          </a:xfrm>
        </p:spPr>
        <p:txBody>
          <a:bodyPr lIns="252000" tIns="18000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Prezentáció / Projekt címe</a:t>
            </a:r>
            <a:endParaRPr lang="en-AU" dirty="0"/>
          </a:p>
        </p:txBody>
      </p:sp>
      <p:sp>
        <p:nvSpPr>
          <p:cNvPr id="4" name="Szöveg helye 2"/>
          <p:cNvSpPr>
            <a:spLocks noGrp="1"/>
          </p:cNvSpPr>
          <p:nvPr>
            <p:ph type="body" sz="quarter" idx="10" hasCustomPrompt="1"/>
          </p:nvPr>
        </p:nvSpPr>
        <p:spPr>
          <a:xfrm>
            <a:off x="0" y="2224800"/>
            <a:ext cx="5072400" cy="878400"/>
          </a:xfrm>
          <a:prstGeom prst="rect">
            <a:avLst/>
          </a:prstGeom>
        </p:spPr>
        <p:txBody>
          <a:bodyPr lIns="252000" tIns="180000" rIns="277200" bIns="0"/>
          <a:lstStyle>
            <a:lvl1pPr>
              <a:defRPr b="0">
                <a:solidFill>
                  <a:srgbClr val="333333"/>
                </a:solidFill>
              </a:defRPr>
            </a:lvl1pPr>
            <a:lvl2pPr>
              <a:defRPr b="0" baseline="0"/>
            </a:lvl2pPr>
          </a:lstStyle>
          <a:p>
            <a:pPr lvl="0"/>
            <a:r>
              <a:rPr lang="hu-HU" dirty="0" smtClean="0"/>
              <a:t>Alcím</a:t>
            </a:r>
          </a:p>
        </p:txBody>
      </p:sp>
    </p:spTree>
    <p:extLst>
      <p:ext uri="{BB962C8B-B14F-4D97-AF65-F5344CB8AC3E}">
        <p14:creationId xmlns:p14="http://schemas.microsoft.com/office/powerpoint/2010/main" val="378934533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45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ejezetcímoldal Nr. 6. védjegy formá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2" descr="C:\Users\AndrewA\Desktop\Email ATT\RGB_MASTER_A0_portrait_02_righttoleft.jpg"/>
          <p:cNvPicPr>
            <a:picLocks noChangeAspect="1" noChangeArrowheads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0051" r="19759" b="3525"/>
          <a:stretch/>
        </p:blipFill>
        <p:spPr bwMode="auto">
          <a:xfrm>
            <a:off x="4633977" y="2"/>
            <a:ext cx="4221099" cy="568642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1790701"/>
            <a:ext cx="5073651" cy="1152000"/>
          </a:xfrm>
        </p:spPr>
        <p:txBody>
          <a:bodyPr tIns="18000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Fejezetcím</a:t>
            </a:r>
            <a:endParaRPr lang="en-AU" dirty="0"/>
          </a:p>
        </p:txBody>
      </p:sp>
      <p:sp>
        <p:nvSpPr>
          <p:cNvPr id="6" name="Text Placeholder 4"/>
          <p:cNvSpPr>
            <a:spLocks noGrp="1"/>
          </p:cNvSpPr>
          <p:nvPr>
            <p:ph type="body" sz="quarter" idx="18" hasCustomPrompt="1"/>
          </p:nvPr>
        </p:nvSpPr>
        <p:spPr>
          <a:xfrm>
            <a:off x="0" y="0"/>
            <a:ext cx="1292224" cy="1813562"/>
          </a:xfrm>
          <a:prstGeom prst="rect">
            <a:avLst/>
          </a:prstGeom>
        </p:spPr>
        <p:txBody>
          <a:bodyPr lIns="252000" tIns="0" rIns="0" bIns="0" anchor="b">
            <a:noAutofit/>
          </a:bodyPr>
          <a:lstStyle>
            <a:lvl1pPr>
              <a:defRPr lang="en-AU" sz="4400" b="0" kern="1200" dirty="0">
                <a:solidFill>
                  <a:srgbClr val="333333"/>
                </a:solidFill>
                <a:latin typeface="Verdana" pitchFamily="34" charset="0"/>
                <a:ea typeface="Verdana" pitchFamily="34" charset="0"/>
                <a:cs typeface="Verdana" pitchFamily="34" charset="0"/>
              </a:defRPr>
            </a:lvl1pPr>
          </a:lstStyle>
          <a:p>
            <a:pPr marL="0" lvl="0" indent="0" algn="l" defTabSz="914218" rtl="0" eaLnBrk="1" latinLnBrk="0" hangingPunct="1">
              <a:spcBef>
                <a:spcPct val="20000"/>
              </a:spcBef>
              <a:buFont typeface="Arial" pitchFamily="34" charset="0"/>
              <a:buNone/>
            </a:pPr>
            <a:r>
              <a:rPr lang="hu-HU" dirty="0" smtClean="0"/>
              <a:t>6</a:t>
            </a:r>
            <a:endParaRPr lang="en-AU" dirty="0"/>
          </a:p>
        </p:txBody>
      </p:sp>
      <p:sp>
        <p:nvSpPr>
          <p:cNvPr id="5" name="Szöveg helye 2"/>
          <p:cNvSpPr>
            <a:spLocks noGrp="1"/>
          </p:cNvSpPr>
          <p:nvPr>
            <p:ph type="body" sz="quarter" idx="19" hasCustomPrompt="1"/>
          </p:nvPr>
        </p:nvSpPr>
        <p:spPr>
          <a:xfrm>
            <a:off x="0" y="2640011"/>
            <a:ext cx="5072400" cy="900000"/>
          </a:xfrm>
          <a:prstGeom prst="rect">
            <a:avLst/>
          </a:prstGeom>
        </p:spPr>
        <p:txBody>
          <a:bodyPr lIns="277200" tIns="180000" rIns="277200" bIns="0"/>
          <a:lstStyle>
            <a:lvl1pPr>
              <a:defRPr b="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Alcím</a:t>
            </a:r>
          </a:p>
        </p:txBody>
      </p:sp>
      <p:sp>
        <p:nvSpPr>
          <p:cNvPr id="9" name="Tartalom helye 4"/>
          <p:cNvSpPr>
            <a:spLocks noGrp="1"/>
          </p:cNvSpPr>
          <p:nvPr>
            <p:ph sz="quarter" idx="20" hasCustomPrompt="1"/>
          </p:nvPr>
        </p:nvSpPr>
        <p:spPr>
          <a:xfrm>
            <a:off x="8348400" y="6325200"/>
            <a:ext cx="504000" cy="252000"/>
          </a:xfrm>
          <a:prstGeom prst="rect">
            <a:avLst/>
          </a:prstGeom>
        </p:spPr>
        <p:txBody>
          <a:bodyPr lIns="0" tIns="0" rIns="0" bIns="0" anchor="b" anchorCtr="0"/>
          <a:lstStyle>
            <a:lvl1pPr algn="r">
              <a:defRPr sz="750">
                <a:solidFill>
                  <a:srgbClr val="333333"/>
                </a:solidFill>
              </a:defRPr>
            </a:lvl1pPr>
          </a:lstStyle>
          <a:p>
            <a:pPr lvl="0"/>
            <a:fld id="{D93F1C30-C274-4A7D-BD8B-78FC417C0CCE}" type="slidenum">
              <a:rPr lang="hu-HU" smtClean="0"/>
              <a:t>‹#›</a:t>
            </a:fld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94445200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45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őcímoldal Nr. 7. védjegy formá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2" descr="C:\Users\AndrewA\Desktop\Email ATT\RGB_MASTER_A0_portrait_03_straight.jpg"/>
          <p:cNvPicPr>
            <a:picLocks noChangeAspect="1" noChangeArrowheads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2479" r="7985" b="3545"/>
          <a:stretch/>
        </p:blipFill>
        <p:spPr bwMode="auto">
          <a:xfrm>
            <a:off x="4056115" y="0"/>
            <a:ext cx="5087887" cy="578554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1028703"/>
            <a:ext cx="5073650" cy="1458000"/>
          </a:xfrm>
        </p:spPr>
        <p:txBody>
          <a:bodyPr lIns="252000" tIns="18000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Prezentáció / Projekt címe</a:t>
            </a:r>
            <a:endParaRPr lang="en-AU" dirty="0"/>
          </a:p>
        </p:txBody>
      </p:sp>
      <p:sp>
        <p:nvSpPr>
          <p:cNvPr id="4" name="Szöveg helye 2"/>
          <p:cNvSpPr>
            <a:spLocks noGrp="1"/>
          </p:cNvSpPr>
          <p:nvPr>
            <p:ph type="body" sz="quarter" idx="10" hasCustomPrompt="1"/>
          </p:nvPr>
        </p:nvSpPr>
        <p:spPr>
          <a:xfrm>
            <a:off x="0" y="2224800"/>
            <a:ext cx="5072400" cy="878400"/>
          </a:xfrm>
          <a:prstGeom prst="rect">
            <a:avLst/>
          </a:prstGeom>
        </p:spPr>
        <p:txBody>
          <a:bodyPr lIns="252000" tIns="180000" rIns="277200" bIns="0"/>
          <a:lstStyle>
            <a:lvl1pPr>
              <a:defRPr b="0">
                <a:solidFill>
                  <a:srgbClr val="333333"/>
                </a:solidFill>
              </a:defRPr>
            </a:lvl1pPr>
            <a:lvl2pPr>
              <a:defRPr b="0" baseline="0"/>
            </a:lvl2pPr>
          </a:lstStyle>
          <a:p>
            <a:pPr lvl="0"/>
            <a:r>
              <a:rPr lang="hu-HU" dirty="0" smtClean="0"/>
              <a:t>Alcím</a:t>
            </a:r>
          </a:p>
        </p:txBody>
      </p:sp>
    </p:spTree>
    <p:extLst>
      <p:ext uri="{BB962C8B-B14F-4D97-AF65-F5344CB8AC3E}">
        <p14:creationId xmlns:p14="http://schemas.microsoft.com/office/powerpoint/2010/main" val="224118892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45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ejezetcímoldal Nr. 7. védjegy formá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2" descr="C:\Users\AndrewA\Desktop\Email ATT\RGB_MASTER_A0_portrait_03_straight.jpg"/>
          <p:cNvPicPr>
            <a:picLocks noChangeAspect="1" noChangeArrowheads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2479" r="7985" b="3545"/>
          <a:stretch/>
        </p:blipFill>
        <p:spPr bwMode="auto">
          <a:xfrm>
            <a:off x="4056115" y="0"/>
            <a:ext cx="5087887" cy="578554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1790701"/>
            <a:ext cx="5073651" cy="1152000"/>
          </a:xfrm>
        </p:spPr>
        <p:txBody>
          <a:bodyPr tIns="18000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Fejezetcím</a:t>
            </a:r>
            <a:endParaRPr lang="en-AU" dirty="0"/>
          </a:p>
        </p:txBody>
      </p:sp>
      <p:sp>
        <p:nvSpPr>
          <p:cNvPr id="6" name="Text Placeholder 4"/>
          <p:cNvSpPr>
            <a:spLocks noGrp="1"/>
          </p:cNvSpPr>
          <p:nvPr>
            <p:ph type="body" sz="quarter" idx="18" hasCustomPrompt="1"/>
          </p:nvPr>
        </p:nvSpPr>
        <p:spPr>
          <a:xfrm>
            <a:off x="0" y="0"/>
            <a:ext cx="1292224" cy="1813562"/>
          </a:xfrm>
          <a:prstGeom prst="rect">
            <a:avLst/>
          </a:prstGeom>
        </p:spPr>
        <p:txBody>
          <a:bodyPr lIns="252000" tIns="0" rIns="0" bIns="0" anchor="b">
            <a:noAutofit/>
          </a:bodyPr>
          <a:lstStyle>
            <a:lvl1pPr>
              <a:defRPr lang="en-AU" sz="4400" b="0" kern="1200" dirty="0">
                <a:solidFill>
                  <a:srgbClr val="333333"/>
                </a:solidFill>
                <a:latin typeface="Verdana" pitchFamily="34" charset="0"/>
                <a:ea typeface="Verdana" pitchFamily="34" charset="0"/>
                <a:cs typeface="Verdana" pitchFamily="34" charset="0"/>
              </a:defRPr>
            </a:lvl1pPr>
          </a:lstStyle>
          <a:p>
            <a:pPr marL="0" lvl="0" indent="0" algn="l" defTabSz="914218" rtl="0" eaLnBrk="1" latinLnBrk="0" hangingPunct="1">
              <a:spcBef>
                <a:spcPct val="20000"/>
              </a:spcBef>
              <a:buFont typeface="Arial" pitchFamily="34" charset="0"/>
              <a:buNone/>
            </a:pPr>
            <a:r>
              <a:rPr lang="hu-HU" dirty="0" smtClean="0"/>
              <a:t>7</a:t>
            </a:r>
            <a:endParaRPr lang="en-AU" dirty="0"/>
          </a:p>
        </p:txBody>
      </p:sp>
      <p:sp>
        <p:nvSpPr>
          <p:cNvPr id="5" name="Szöveg helye 2"/>
          <p:cNvSpPr>
            <a:spLocks noGrp="1"/>
          </p:cNvSpPr>
          <p:nvPr>
            <p:ph type="body" sz="quarter" idx="19" hasCustomPrompt="1"/>
          </p:nvPr>
        </p:nvSpPr>
        <p:spPr>
          <a:xfrm>
            <a:off x="0" y="2640011"/>
            <a:ext cx="5072400" cy="900000"/>
          </a:xfrm>
          <a:prstGeom prst="rect">
            <a:avLst/>
          </a:prstGeom>
        </p:spPr>
        <p:txBody>
          <a:bodyPr lIns="277200" tIns="180000" rIns="277200" bIns="0"/>
          <a:lstStyle>
            <a:lvl1pPr>
              <a:defRPr b="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Alcím</a:t>
            </a:r>
          </a:p>
        </p:txBody>
      </p:sp>
      <p:sp>
        <p:nvSpPr>
          <p:cNvPr id="9" name="Tartalom helye 4"/>
          <p:cNvSpPr>
            <a:spLocks noGrp="1"/>
          </p:cNvSpPr>
          <p:nvPr>
            <p:ph sz="quarter" idx="20" hasCustomPrompt="1"/>
          </p:nvPr>
        </p:nvSpPr>
        <p:spPr>
          <a:xfrm>
            <a:off x="8348400" y="6325200"/>
            <a:ext cx="504000" cy="252000"/>
          </a:xfrm>
          <a:prstGeom prst="rect">
            <a:avLst/>
          </a:prstGeom>
        </p:spPr>
        <p:txBody>
          <a:bodyPr lIns="0" tIns="0" rIns="0" bIns="0" anchor="b" anchorCtr="0"/>
          <a:lstStyle>
            <a:lvl1pPr algn="r">
              <a:defRPr sz="750">
                <a:solidFill>
                  <a:srgbClr val="333333"/>
                </a:solidFill>
              </a:defRPr>
            </a:lvl1pPr>
          </a:lstStyle>
          <a:p>
            <a:pPr lvl="0"/>
            <a:fld id="{D93F1C30-C274-4A7D-BD8B-78FC417C0CCE}" type="slidenum">
              <a:rPr lang="hu-HU" smtClean="0"/>
              <a:t>‹#›</a:t>
            </a:fld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149916284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45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őcímoldal Nr. 8. védjegy formá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2" descr="C:\Users\AndrewA\Desktop\Email ATT\RGB_MASTER_A0_square.jpg"/>
          <p:cNvPicPr>
            <a:picLocks noChangeAspect="1" noChangeArrowheads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485" t="24746" r="23617" b="898"/>
          <a:stretch/>
        </p:blipFill>
        <p:spPr bwMode="auto">
          <a:xfrm>
            <a:off x="2105481" y="0"/>
            <a:ext cx="7038521" cy="568007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2" y="1028703"/>
            <a:ext cx="2689200" cy="1458000"/>
          </a:xfrm>
        </p:spPr>
        <p:txBody>
          <a:bodyPr lIns="252000" tIns="18000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Prezentáció / Projekt címe</a:t>
            </a:r>
            <a:endParaRPr lang="en-AU" dirty="0"/>
          </a:p>
        </p:txBody>
      </p:sp>
      <p:sp>
        <p:nvSpPr>
          <p:cNvPr id="4" name="Szöveg helye 2"/>
          <p:cNvSpPr>
            <a:spLocks noGrp="1"/>
          </p:cNvSpPr>
          <p:nvPr>
            <p:ph type="body" sz="quarter" idx="10" hasCustomPrompt="1"/>
          </p:nvPr>
        </p:nvSpPr>
        <p:spPr>
          <a:xfrm>
            <a:off x="0" y="2224800"/>
            <a:ext cx="2689200" cy="878400"/>
          </a:xfrm>
          <a:prstGeom prst="rect">
            <a:avLst/>
          </a:prstGeom>
        </p:spPr>
        <p:txBody>
          <a:bodyPr lIns="252000" tIns="180000" rIns="277200" bIns="0"/>
          <a:lstStyle>
            <a:lvl1pPr>
              <a:defRPr b="0">
                <a:solidFill>
                  <a:srgbClr val="333333"/>
                </a:solidFill>
              </a:defRPr>
            </a:lvl1pPr>
            <a:lvl2pPr>
              <a:defRPr b="0" baseline="0"/>
            </a:lvl2pPr>
          </a:lstStyle>
          <a:p>
            <a:pPr lvl="0"/>
            <a:r>
              <a:rPr lang="hu-HU" dirty="0" smtClean="0"/>
              <a:t>Alcím</a:t>
            </a:r>
          </a:p>
        </p:txBody>
      </p:sp>
    </p:spTree>
    <p:extLst>
      <p:ext uri="{BB962C8B-B14F-4D97-AF65-F5344CB8AC3E}">
        <p14:creationId xmlns:p14="http://schemas.microsoft.com/office/powerpoint/2010/main" val="184788535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45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ejezetcímoldal Nr. 8. védjegy formá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2" descr="C:\Users\AndrewA\Desktop\Email ATT\RGB_MASTER_A0_square.jpg"/>
          <p:cNvPicPr>
            <a:picLocks noChangeAspect="1" noChangeArrowheads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485" t="24746" r="23617" b="898"/>
          <a:stretch/>
        </p:blipFill>
        <p:spPr bwMode="auto">
          <a:xfrm>
            <a:off x="2105481" y="0"/>
            <a:ext cx="7038521" cy="568007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0" y="1790701"/>
            <a:ext cx="2689200" cy="1152000"/>
          </a:xfrm>
        </p:spPr>
        <p:txBody>
          <a:bodyPr tIns="18000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Fejezetcím</a:t>
            </a:r>
            <a:endParaRPr lang="en-AU" dirty="0"/>
          </a:p>
        </p:txBody>
      </p:sp>
      <p:sp>
        <p:nvSpPr>
          <p:cNvPr id="6" name="Text Placeholder 4"/>
          <p:cNvSpPr>
            <a:spLocks noGrp="1"/>
          </p:cNvSpPr>
          <p:nvPr>
            <p:ph type="body" sz="quarter" idx="18" hasCustomPrompt="1"/>
          </p:nvPr>
        </p:nvSpPr>
        <p:spPr>
          <a:xfrm>
            <a:off x="0" y="0"/>
            <a:ext cx="1292224" cy="1813562"/>
          </a:xfrm>
          <a:prstGeom prst="rect">
            <a:avLst/>
          </a:prstGeom>
        </p:spPr>
        <p:txBody>
          <a:bodyPr lIns="252000" tIns="0" rIns="0" bIns="0" anchor="b">
            <a:noAutofit/>
          </a:bodyPr>
          <a:lstStyle>
            <a:lvl1pPr>
              <a:defRPr lang="en-AU" sz="4400" b="0" kern="1200" dirty="0">
                <a:solidFill>
                  <a:srgbClr val="333333"/>
                </a:solidFill>
                <a:latin typeface="Verdana" pitchFamily="34" charset="0"/>
                <a:ea typeface="Verdana" pitchFamily="34" charset="0"/>
                <a:cs typeface="Verdana" pitchFamily="34" charset="0"/>
              </a:defRPr>
            </a:lvl1pPr>
          </a:lstStyle>
          <a:p>
            <a:pPr marL="0" lvl="0" indent="0" algn="l" defTabSz="914218" rtl="0" eaLnBrk="1" latinLnBrk="0" hangingPunct="1">
              <a:spcBef>
                <a:spcPct val="20000"/>
              </a:spcBef>
              <a:buFont typeface="Arial" pitchFamily="34" charset="0"/>
              <a:buNone/>
            </a:pPr>
            <a:r>
              <a:rPr lang="hu-HU" dirty="0" smtClean="0"/>
              <a:t>8</a:t>
            </a:r>
            <a:endParaRPr lang="en-AU" dirty="0"/>
          </a:p>
        </p:txBody>
      </p:sp>
      <p:sp>
        <p:nvSpPr>
          <p:cNvPr id="5" name="Szöveg helye 2"/>
          <p:cNvSpPr>
            <a:spLocks noGrp="1"/>
          </p:cNvSpPr>
          <p:nvPr>
            <p:ph type="body" sz="quarter" idx="19" hasCustomPrompt="1"/>
          </p:nvPr>
        </p:nvSpPr>
        <p:spPr>
          <a:xfrm>
            <a:off x="0" y="2640011"/>
            <a:ext cx="2689200" cy="900000"/>
          </a:xfrm>
          <a:prstGeom prst="rect">
            <a:avLst/>
          </a:prstGeom>
        </p:spPr>
        <p:txBody>
          <a:bodyPr lIns="277200" tIns="180000" rIns="277200" bIns="0"/>
          <a:lstStyle>
            <a:lvl1pPr>
              <a:defRPr b="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Alcím</a:t>
            </a:r>
          </a:p>
        </p:txBody>
      </p:sp>
      <p:sp>
        <p:nvSpPr>
          <p:cNvPr id="9" name="Tartalom helye 4"/>
          <p:cNvSpPr>
            <a:spLocks noGrp="1"/>
          </p:cNvSpPr>
          <p:nvPr>
            <p:ph sz="quarter" idx="20" hasCustomPrompt="1"/>
          </p:nvPr>
        </p:nvSpPr>
        <p:spPr>
          <a:xfrm>
            <a:off x="8348400" y="6325200"/>
            <a:ext cx="504000" cy="252000"/>
          </a:xfrm>
          <a:prstGeom prst="rect">
            <a:avLst/>
          </a:prstGeom>
        </p:spPr>
        <p:txBody>
          <a:bodyPr lIns="0" tIns="0" rIns="0" bIns="0" anchor="b" anchorCtr="0"/>
          <a:lstStyle>
            <a:lvl1pPr algn="r">
              <a:defRPr sz="750">
                <a:solidFill>
                  <a:srgbClr val="333333"/>
                </a:solidFill>
              </a:defRPr>
            </a:lvl1pPr>
          </a:lstStyle>
          <a:p>
            <a:pPr lvl="0"/>
            <a:fld id="{D93F1C30-C274-4A7D-BD8B-78FC417C0CCE}" type="slidenum">
              <a:rPr lang="hu-HU" smtClean="0"/>
              <a:t>‹#›</a:t>
            </a:fld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303626917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4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 1/4es GRAFIKON LENT + FENT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1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9144000" cy="25128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7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18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77200" y="3546000"/>
            <a:ext cx="4042800" cy="2005200"/>
          </a:xfrm>
          <a:prstGeom prst="rect">
            <a:avLst/>
          </a:prstGeom>
          <a:solidFill>
            <a:srgbClr val="F1002B">
              <a:alpha val="10000"/>
            </a:srgbClr>
          </a:solidFill>
          <a:ln w="2794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19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0" y="3333600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  <p:sp>
        <p:nvSpPr>
          <p:cNvPr id="20" name="Diagram helye 4"/>
          <p:cNvSpPr>
            <a:spLocks noGrp="1"/>
          </p:cNvSpPr>
          <p:nvPr>
            <p:ph type="chart" sz="quarter" idx="24"/>
          </p:nvPr>
        </p:nvSpPr>
        <p:spPr>
          <a:xfrm>
            <a:off x="4809600" y="3546000"/>
            <a:ext cx="4057200" cy="2005200"/>
          </a:xfrm>
          <a:prstGeom prst="rect">
            <a:avLst/>
          </a:prstGeom>
          <a:solidFill>
            <a:srgbClr val="F1002B">
              <a:alpha val="10000"/>
            </a:srgbClr>
          </a:solidFill>
          <a:ln w="2794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 dirty="0"/>
          </a:p>
        </p:txBody>
      </p:sp>
      <p:sp>
        <p:nvSpPr>
          <p:cNvPr id="21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4572000" y="3333600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2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4809600" y="5570539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33923237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46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2.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solidFill>
            <a:schemeClr val="accent6"/>
          </a:solidFill>
        </p:spPr>
        <p:txBody>
          <a:bodyPr lIns="252000" tIns="0" anchor="ctr" anchorCtr="0"/>
          <a:lstStyle>
            <a:lvl1pPr>
              <a:defRPr sz="4800" b="1" baseline="0">
                <a:solidFill>
                  <a:schemeClr val="bg1"/>
                </a:solidFill>
              </a:defRPr>
            </a:lvl1pPr>
          </a:lstStyle>
          <a:p>
            <a:r>
              <a:rPr lang="hu-HU" dirty="0" smtClean="0"/>
              <a:t>CÍMOLDALAK</a:t>
            </a:r>
            <a:br>
              <a:rPr lang="hu-HU" dirty="0" smtClean="0"/>
            </a:br>
            <a:r>
              <a:rPr lang="hu-HU" dirty="0" smtClean="0"/>
              <a:t>FOTÓKKAL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1740417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46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ímoldal fotó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0" y="0"/>
            <a:ext cx="8350249" cy="1152000"/>
          </a:xfrm>
        </p:spPr>
        <p:txBody>
          <a:bodyPr>
            <a:noAutofit/>
          </a:bodyPr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Prezentáció / Projekt címe</a:t>
            </a:r>
            <a:endParaRPr lang="en-AU" dirty="0"/>
          </a:p>
        </p:txBody>
      </p:sp>
      <p:sp>
        <p:nvSpPr>
          <p:cNvPr id="6" name="Picture Placeholder 6"/>
          <p:cNvSpPr>
            <a:spLocks noGrp="1"/>
          </p:cNvSpPr>
          <p:nvPr>
            <p:ph type="pic" sz="quarter" idx="19" hasCustomPrompt="1"/>
          </p:nvPr>
        </p:nvSpPr>
        <p:spPr>
          <a:xfrm>
            <a:off x="277199" y="1285874"/>
            <a:ext cx="8589600" cy="4266000"/>
          </a:xfrm>
          <a:prstGeom prst="rect">
            <a:avLst/>
          </a:prstGeom>
        </p:spPr>
        <p:txBody>
          <a:bodyPr lIns="0" tIns="0" rIns="0" bIns="0">
            <a:noAutofit/>
          </a:bodyPr>
          <a:lstStyle>
            <a:lvl1pPr>
              <a:defRPr/>
            </a:lvl1pPr>
            <a:lvl2pPr>
              <a:defRPr>
                <a:solidFill>
                  <a:srgbClr val="333333"/>
                </a:solidFill>
              </a:defRPr>
            </a:lvl2pPr>
          </a:lstStyle>
          <a:p>
            <a:pPr lvl="1"/>
            <a:r>
              <a:rPr lang="hu-HU" dirty="0" smtClean="0"/>
              <a:t>Kép beszúrásához kattints az ikonra</a:t>
            </a:r>
            <a:endParaRPr lang="en-AU" dirty="0"/>
          </a:p>
        </p:txBody>
      </p:sp>
      <p:sp>
        <p:nvSpPr>
          <p:cNvPr id="5" name="Szöveg helye 4"/>
          <p:cNvSpPr>
            <a:spLocks noGrp="1"/>
          </p:cNvSpPr>
          <p:nvPr>
            <p:ph type="body" sz="quarter" idx="20" hasCustomPrompt="1"/>
          </p:nvPr>
        </p:nvSpPr>
        <p:spPr>
          <a:xfrm>
            <a:off x="0" y="850901"/>
            <a:ext cx="8350250" cy="434975"/>
          </a:xfrm>
          <a:prstGeom prst="rect">
            <a:avLst/>
          </a:prstGeom>
        </p:spPr>
        <p:txBody>
          <a:bodyPr lIns="277200" tIns="180000" rIns="277200" bIns="0"/>
          <a:lstStyle>
            <a:lvl1pPr>
              <a:defRPr b="0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dirty="0" smtClean="0"/>
              <a:t>Alcím</a:t>
            </a:r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268556640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46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ejezetcímoldal fotó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>
            <a:noAutofit/>
          </a:bodyPr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Picture Placeholder 6"/>
          <p:cNvSpPr>
            <a:spLocks noGrp="1"/>
          </p:cNvSpPr>
          <p:nvPr>
            <p:ph type="pic" sz="quarter" idx="19" hasCustomPrompt="1"/>
          </p:nvPr>
        </p:nvSpPr>
        <p:spPr>
          <a:xfrm>
            <a:off x="1292225" y="2560320"/>
            <a:ext cx="7574400" cy="2991600"/>
          </a:xfrm>
          <a:prstGeom prst="rect">
            <a:avLst/>
          </a:prstGeom>
        </p:spPr>
        <p:txBody>
          <a:bodyPr lIns="0" tIns="0" rIns="0">
            <a:noAutofit/>
          </a:bodyPr>
          <a:lstStyle>
            <a:lvl2pPr>
              <a:defRPr>
                <a:solidFill>
                  <a:srgbClr val="333333"/>
                </a:solidFill>
              </a:defRPr>
            </a:lvl2pPr>
          </a:lstStyle>
          <a:p>
            <a:pPr lvl="1"/>
            <a:r>
              <a:rPr lang="hu-HU" dirty="0" smtClean="0"/>
              <a:t>Kép beszúrásához kattints az ikonra</a:t>
            </a:r>
            <a:endParaRPr lang="en-AU" dirty="0"/>
          </a:p>
        </p:txBody>
      </p:sp>
      <p:sp>
        <p:nvSpPr>
          <p:cNvPr id="8" name="Title 1"/>
          <p:cNvSpPr>
            <a:spLocks noGrp="1"/>
          </p:cNvSpPr>
          <p:nvPr>
            <p:ph type="title" hasCustomPrompt="1"/>
          </p:nvPr>
        </p:nvSpPr>
        <p:spPr>
          <a:xfrm>
            <a:off x="-1" y="1790703"/>
            <a:ext cx="8350251" cy="745200"/>
          </a:xfrm>
        </p:spPr>
        <p:txBody>
          <a:bodyPr tIns="18000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Fejezetcím</a:t>
            </a:r>
            <a:endParaRPr lang="en-AU" dirty="0"/>
          </a:p>
        </p:txBody>
      </p:sp>
      <p:sp>
        <p:nvSpPr>
          <p:cNvPr id="9" name="Text Placeholder 4"/>
          <p:cNvSpPr>
            <a:spLocks noGrp="1"/>
          </p:cNvSpPr>
          <p:nvPr>
            <p:ph type="body" sz="quarter" idx="18" hasCustomPrompt="1"/>
          </p:nvPr>
        </p:nvSpPr>
        <p:spPr>
          <a:xfrm>
            <a:off x="0" y="0"/>
            <a:ext cx="1292224" cy="1813562"/>
          </a:xfrm>
          <a:prstGeom prst="rect">
            <a:avLst/>
          </a:prstGeom>
        </p:spPr>
        <p:txBody>
          <a:bodyPr lIns="277200" tIns="0" rIns="0" bIns="0" anchor="b">
            <a:noAutofit/>
          </a:bodyPr>
          <a:lstStyle>
            <a:lvl1pPr>
              <a:defRPr lang="en-AU" sz="4400" b="0" kern="1200" dirty="0">
                <a:solidFill>
                  <a:srgbClr val="333333"/>
                </a:solidFill>
                <a:latin typeface="Verdana" pitchFamily="34" charset="0"/>
                <a:ea typeface="Verdana" pitchFamily="34" charset="0"/>
                <a:cs typeface="Verdana" pitchFamily="34" charset="0"/>
              </a:defRPr>
            </a:lvl1pPr>
          </a:lstStyle>
          <a:p>
            <a:pPr marL="0" lvl="0" indent="0" algn="l" defTabSz="914218" rtl="0" eaLnBrk="1" latinLnBrk="0" hangingPunct="1">
              <a:spcBef>
                <a:spcPct val="20000"/>
              </a:spcBef>
              <a:buFont typeface="Arial" pitchFamily="34" charset="0"/>
              <a:buNone/>
            </a:pPr>
            <a:r>
              <a:rPr lang="hu-HU" dirty="0" smtClean="0"/>
              <a:t>1</a:t>
            </a:r>
            <a:endParaRPr lang="en-AU" dirty="0"/>
          </a:p>
        </p:txBody>
      </p:sp>
      <p:sp>
        <p:nvSpPr>
          <p:cNvPr id="6" name="Szöveg helye 4"/>
          <p:cNvSpPr>
            <a:spLocks noGrp="1"/>
          </p:cNvSpPr>
          <p:nvPr>
            <p:ph type="body" sz="quarter" idx="20" hasCustomPrompt="1"/>
          </p:nvPr>
        </p:nvSpPr>
        <p:spPr>
          <a:xfrm>
            <a:off x="0" y="2336813"/>
            <a:ext cx="8350250" cy="434975"/>
          </a:xfrm>
          <a:prstGeom prst="rect">
            <a:avLst/>
          </a:prstGeom>
        </p:spPr>
        <p:txBody>
          <a:bodyPr lIns="277200" tIns="180000" rIns="277200" bIns="0"/>
          <a:lstStyle>
            <a:lvl1pPr>
              <a:defRPr b="0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dirty="0" smtClean="0"/>
              <a:t>Alcím</a:t>
            </a:r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103028294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46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3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solidFill>
            <a:schemeClr val="accent4"/>
          </a:solidFill>
        </p:spPr>
        <p:txBody>
          <a:bodyPr lIns="252000" tIns="0" anchor="ctr" anchorCtr="0"/>
          <a:lstStyle>
            <a:lvl1pPr>
              <a:defRPr sz="4800" b="1" baseline="0"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SZABADOLDALAK CÍMSORRAL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261850911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46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sak főcí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6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36045354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46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8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9" name="Szöveg helye 4"/>
          <p:cNvSpPr>
            <a:spLocks noGrp="1"/>
          </p:cNvSpPr>
          <p:nvPr>
            <p:ph type="body" sz="quarter" idx="20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7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57119258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46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3B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solidFill>
            <a:schemeClr val="bg1">
              <a:lumMod val="85000"/>
            </a:schemeClr>
          </a:solidFill>
          <a:ln w="177800">
            <a:solidFill>
              <a:schemeClr val="accent4"/>
            </a:solidFill>
          </a:ln>
        </p:spPr>
        <p:txBody>
          <a:bodyPr lIns="252000" tIns="0" anchor="ctr" anchorCtr="0"/>
          <a:lstStyle>
            <a:lvl1pPr>
              <a:defRPr sz="4800" b="1" baseline="0"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SZABADOLDALAK CÍMSORRAL – ALSÓ SZÜRKE SÁVVAL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156232794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46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LSÓ SZÜRKE SÁVOS Csak főcí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88"/>
          <p:cNvSpPr/>
          <p:nvPr userDrawn="1"/>
        </p:nvSpPr>
        <p:spPr>
          <a:xfrm>
            <a:off x="277200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8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414568371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46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LSÓ SZÜRKE SÁVOS Egysoros főcím &amp; Alcí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88"/>
          <p:cNvSpPr/>
          <p:nvPr userDrawn="1"/>
        </p:nvSpPr>
        <p:spPr>
          <a:xfrm>
            <a:off x="277200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3" name="Szöveg helye 4"/>
          <p:cNvSpPr>
            <a:spLocks noGrp="1"/>
          </p:cNvSpPr>
          <p:nvPr>
            <p:ph type="body" sz="quarter" idx="20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dirty="0" smtClean="0"/>
              <a:t>Alcím</a:t>
            </a:r>
            <a:endParaRPr lang="hu-HU" dirty="0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18213159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46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4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solidFill>
            <a:schemeClr val="accent3"/>
          </a:solidFill>
        </p:spPr>
        <p:txBody>
          <a:bodyPr lIns="252000" tIns="0" anchor="ctr" anchorCtr="0"/>
          <a:lstStyle>
            <a:lvl1pPr>
              <a:defRPr sz="4800" b="1" baseline="0">
                <a:solidFill>
                  <a:schemeClr val="bg1"/>
                </a:solidFill>
              </a:defRPr>
            </a:lvl1pPr>
          </a:lstStyle>
          <a:p>
            <a:r>
              <a:rPr lang="hu-HU" dirty="0" smtClean="0"/>
              <a:t>EGYHASÁBOS OLDAL (SZÖVEGEK, TÁBLÁZA-TOK, GRAFIKONOK)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22433071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4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2 1/4es GRAFIKON LENT + FENT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3" name="Szöveg helye 4"/>
          <p:cNvSpPr>
            <a:spLocks noGrp="1"/>
          </p:cNvSpPr>
          <p:nvPr>
            <p:ph type="body" sz="quarter" idx="27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4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9144000" cy="25128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5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16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77200" y="3546000"/>
            <a:ext cx="4042800" cy="2005200"/>
          </a:xfrm>
          <a:prstGeom prst="rect">
            <a:avLst/>
          </a:prstGeom>
          <a:solidFill>
            <a:srgbClr val="F1002B">
              <a:alpha val="10000"/>
            </a:srgbClr>
          </a:solidFill>
          <a:ln w="2794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3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0" y="3333600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  <p:sp>
        <p:nvSpPr>
          <p:cNvPr id="24" name="Diagram helye 4"/>
          <p:cNvSpPr>
            <a:spLocks noGrp="1"/>
          </p:cNvSpPr>
          <p:nvPr>
            <p:ph type="chart" sz="quarter" idx="24"/>
          </p:nvPr>
        </p:nvSpPr>
        <p:spPr>
          <a:xfrm>
            <a:off x="4809600" y="3546000"/>
            <a:ext cx="4057200" cy="2005200"/>
          </a:xfrm>
          <a:prstGeom prst="rect">
            <a:avLst/>
          </a:prstGeom>
          <a:solidFill>
            <a:srgbClr val="F1002B">
              <a:alpha val="10000"/>
            </a:srgbClr>
          </a:solidFill>
          <a:ln w="2794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 dirty="0"/>
          </a:p>
        </p:txBody>
      </p:sp>
      <p:sp>
        <p:nvSpPr>
          <p:cNvPr id="25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4572000" y="3333600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6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4809600" y="5570539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75447102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47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ÉSZOLDALAS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2"/>
            <a:ext cx="9144000" cy="45180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 baseline="0"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6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90004891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47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EGÉSZOLDALAS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2"/>
            <a:ext cx="9144000" cy="45180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 baseline="0"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3" name="Szöveg helye 4"/>
          <p:cNvSpPr>
            <a:spLocks noGrp="1"/>
          </p:cNvSpPr>
          <p:nvPr>
            <p:ph type="body" sz="quarter" idx="20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8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59933350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47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ÉSZOLDALAS + CÍMSOR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790701"/>
            <a:ext cx="9144000" cy="3762000"/>
          </a:xfrm>
          <a:prstGeom prst="rect">
            <a:avLst/>
          </a:prstGeom>
        </p:spPr>
        <p:txBody>
          <a:bodyPr lIns="277200" tIns="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8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8855074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4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66062530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47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&amp; CÍMSOR EGÉSZOLDALAS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790701"/>
            <a:ext cx="9144000" cy="3762000"/>
          </a:xfrm>
          <a:prstGeom prst="rect">
            <a:avLst/>
          </a:prstGeom>
        </p:spPr>
        <p:txBody>
          <a:bodyPr lIns="277200" tIns="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8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8855074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4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</p:txBody>
      </p:sp>
      <p:sp>
        <p:nvSpPr>
          <p:cNvPr id="14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5" name="Szöveg helye 4"/>
          <p:cNvSpPr>
            <a:spLocks noGrp="1"/>
          </p:cNvSpPr>
          <p:nvPr>
            <p:ph type="body" sz="quarter" idx="20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09111578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47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4B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solidFill>
            <a:schemeClr val="bg1">
              <a:lumMod val="85000"/>
            </a:schemeClr>
          </a:solidFill>
          <a:ln w="177800">
            <a:solidFill>
              <a:schemeClr val="accent3"/>
            </a:solidFill>
          </a:ln>
        </p:spPr>
        <p:txBody>
          <a:bodyPr lIns="252000" tIns="0" anchor="ctr" anchorCtr="0"/>
          <a:lstStyle>
            <a:lvl1pPr>
              <a:defRPr sz="4800" b="1" baseline="0"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EGYHASÁBOS OLDAL - ALSÓ SZÜRKE SÁVVAL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257293498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47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LSÓ SZÜRKE SÁVOS EGÉSZOLDALAS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ectangle 88"/>
          <p:cNvSpPr/>
          <p:nvPr userDrawn="1"/>
        </p:nvSpPr>
        <p:spPr>
          <a:xfrm>
            <a:off x="277200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2"/>
            <a:ext cx="9144000" cy="4035600"/>
          </a:xfrm>
          <a:prstGeom prst="rect">
            <a:avLst/>
          </a:prstGeom>
        </p:spPr>
        <p:txBody>
          <a:bodyPr lIns="277200" tIns="212400" rIns="277200" bIns="18000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26465345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47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LSÓ SZÜRKE SÁVOS Egysoros főcím &amp; Alcím egészoldalas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ectangle 88"/>
          <p:cNvSpPr/>
          <p:nvPr userDrawn="1"/>
        </p:nvSpPr>
        <p:spPr>
          <a:xfrm>
            <a:off x="277200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2"/>
            <a:ext cx="9144000" cy="4035600"/>
          </a:xfrm>
          <a:prstGeom prst="rect">
            <a:avLst/>
          </a:prstGeom>
        </p:spPr>
        <p:txBody>
          <a:bodyPr lIns="277200" tIns="212400" rIns="277200" bIns="18000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4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5" name="Szöveg helye 4"/>
          <p:cNvSpPr>
            <a:spLocks noGrp="1"/>
          </p:cNvSpPr>
          <p:nvPr>
            <p:ph type="body" sz="quarter" idx="20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55490727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47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LSÓ SZÜRKE SÁVOS CÍMSOROS egészoldalas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88"/>
          <p:cNvSpPr/>
          <p:nvPr userDrawn="1"/>
        </p:nvSpPr>
        <p:spPr>
          <a:xfrm>
            <a:off x="277200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790701"/>
            <a:ext cx="9144000" cy="3279600"/>
          </a:xfrm>
          <a:prstGeom prst="rect">
            <a:avLst/>
          </a:prstGeom>
        </p:spPr>
        <p:txBody>
          <a:bodyPr lIns="277200" tIns="0" rIns="277200" bIns="18000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8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8855074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</p:txBody>
      </p:sp>
      <p:sp>
        <p:nvSpPr>
          <p:cNvPr id="12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24231247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47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LSÓ SZÜRKE SÁVOS Egysoros főcím &amp; Alcím &amp; Címsor egészoldalas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88"/>
          <p:cNvSpPr/>
          <p:nvPr userDrawn="1"/>
        </p:nvSpPr>
        <p:spPr>
          <a:xfrm>
            <a:off x="277200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790701"/>
            <a:ext cx="9144000" cy="3279600"/>
          </a:xfrm>
          <a:prstGeom prst="rect">
            <a:avLst/>
          </a:prstGeom>
        </p:spPr>
        <p:txBody>
          <a:bodyPr lIns="277200" tIns="0" rIns="277200" bIns="18000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8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8855074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</p:txBody>
      </p:sp>
      <p:sp>
        <p:nvSpPr>
          <p:cNvPr id="15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6" name="Szöveg helye 4"/>
          <p:cNvSpPr>
            <a:spLocks noGrp="1"/>
          </p:cNvSpPr>
          <p:nvPr>
            <p:ph type="body" sz="quarter" idx="20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2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67718948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47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5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solidFill>
            <a:schemeClr val="accent2"/>
          </a:solidFill>
        </p:spPr>
        <p:txBody>
          <a:bodyPr lIns="252000" tIns="0" anchor="ctr" anchorCtr="0"/>
          <a:lstStyle>
            <a:lvl1pPr>
              <a:defRPr sz="4800" b="1" baseline="0">
                <a:solidFill>
                  <a:schemeClr val="bg1"/>
                </a:solidFill>
              </a:defRPr>
            </a:lvl1pPr>
          </a:lstStyle>
          <a:p>
            <a:r>
              <a:rPr lang="hu-HU" dirty="0" smtClean="0"/>
              <a:t>KÉTHASÁBOS OLDAL (SZÖVEGEK, TÁBLÁZA-TOK, GRAFIKONOK)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279094373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4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 1/4es GRAFIKON LENT + 2 x 1/4es szöveg F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2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4572000" cy="25128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3" name="Content Placeholder 6"/>
          <p:cNvSpPr>
            <a:spLocks noGrp="1"/>
          </p:cNvSpPr>
          <p:nvPr>
            <p:ph sz="quarter" idx="15" hasCustomPrompt="1"/>
          </p:nvPr>
        </p:nvSpPr>
        <p:spPr>
          <a:xfrm>
            <a:off x="4573617" y="1031840"/>
            <a:ext cx="4572000" cy="25128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15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77200" y="3546000"/>
            <a:ext cx="4042800" cy="2005200"/>
          </a:xfrm>
          <a:prstGeom prst="rect">
            <a:avLst/>
          </a:prstGeom>
          <a:solidFill>
            <a:srgbClr val="F1002B">
              <a:alpha val="10000"/>
            </a:srgbClr>
          </a:solidFill>
          <a:ln w="2794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16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0" y="3333600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  <p:sp>
        <p:nvSpPr>
          <p:cNvPr id="23" name="Diagram helye 4"/>
          <p:cNvSpPr>
            <a:spLocks noGrp="1"/>
          </p:cNvSpPr>
          <p:nvPr>
            <p:ph type="chart" sz="quarter" idx="24"/>
          </p:nvPr>
        </p:nvSpPr>
        <p:spPr>
          <a:xfrm>
            <a:off x="4809600" y="3546000"/>
            <a:ext cx="4057200" cy="2005200"/>
          </a:xfrm>
          <a:prstGeom prst="rect">
            <a:avLst/>
          </a:prstGeom>
          <a:solidFill>
            <a:srgbClr val="F1002B">
              <a:alpha val="10000"/>
            </a:srgbClr>
          </a:solidFill>
          <a:ln w="2794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 dirty="0"/>
          </a:p>
        </p:txBody>
      </p:sp>
      <p:sp>
        <p:nvSpPr>
          <p:cNvPr id="24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4572000" y="3333600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5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4809600" y="5570539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79719763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48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KÉTHASÁBOS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4572000" cy="45180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5" name="Content Placeholder 6"/>
          <p:cNvSpPr>
            <a:spLocks noGrp="1"/>
          </p:cNvSpPr>
          <p:nvPr>
            <p:ph sz="quarter" idx="12" hasCustomPrompt="1"/>
          </p:nvPr>
        </p:nvSpPr>
        <p:spPr>
          <a:xfrm>
            <a:off x="4573617" y="1031840"/>
            <a:ext cx="4572000" cy="45180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8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10983255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48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KÉTHASÁBOS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4572000" cy="45180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5" name="Content Placeholder 6"/>
          <p:cNvSpPr>
            <a:spLocks noGrp="1"/>
          </p:cNvSpPr>
          <p:nvPr>
            <p:ph sz="quarter" idx="12" hasCustomPrompt="1"/>
          </p:nvPr>
        </p:nvSpPr>
        <p:spPr>
          <a:xfrm>
            <a:off x="4573617" y="1031840"/>
            <a:ext cx="4572000" cy="45180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3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4" name="Szöveg helye 4"/>
          <p:cNvSpPr>
            <a:spLocks noGrp="1"/>
          </p:cNvSpPr>
          <p:nvPr>
            <p:ph type="body" sz="quarter" idx="20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05746521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48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KÉTHASÁBOS + CÍMSOR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790699"/>
            <a:ext cx="4572000" cy="3762000"/>
          </a:xfrm>
          <a:prstGeom prst="rect">
            <a:avLst/>
          </a:prstGeom>
        </p:spPr>
        <p:txBody>
          <a:bodyPr lIns="277200" tIns="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5" name="Content Placeholder 6"/>
          <p:cNvSpPr>
            <a:spLocks noGrp="1"/>
          </p:cNvSpPr>
          <p:nvPr>
            <p:ph sz="quarter" idx="12" hasCustomPrompt="1"/>
          </p:nvPr>
        </p:nvSpPr>
        <p:spPr>
          <a:xfrm>
            <a:off x="4573617" y="1790699"/>
            <a:ext cx="4572000" cy="3762000"/>
          </a:xfrm>
          <a:prstGeom prst="rect">
            <a:avLst/>
          </a:prstGeom>
        </p:spPr>
        <p:txBody>
          <a:bodyPr lIns="237600" tIns="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4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573618" y="1031842"/>
            <a:ext cx="4570383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4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17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58829263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48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KÉTHASÁBOS + CÍMSOR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790699"/>
            <a:ext cx="4572000" cy="3762000"/>
          </a:xfrm>
          <a:prstGeom prst="rect">
            <a:avLst/>
          </a:prstGeom>
        </p:spPr>
        <p:txBody>
          <a:bodyPr lIns="277200" tIns="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5" name="Content Placeholder 6"/>
          <p:cNvSpPr>
            <a:spLocks noGrp="1"/>
          </p:cNvSpPr>
          <p:nvPr>
            <p:ph sz="quarter" idx="12" hasCustomPrompt="1"/>
          </p:nvPr>
        </p:nvSpPr>
        <p:spPr>
          <a:xfrm>
            <a:off x="4573617" y="1790699"/>
            <a:ext cx="4572000" cy="3762000"/>
          </a:xfrm>
          <a:prstGeom prst="rect">
            <a:avLst/>
          </a:prstGeom>
        </p:spPr>
        <p:txBody>
          <a:bodyPr lIns="237600" tIns="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4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573618" y="1031842"/>
            <a:ext cx="4570383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4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</p:txBody>
      </p:sp>
      <p:sp>
        <p:nvSpPr>
          <p:cNvPr id="16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7" name="Szöveg helye 4"/>
          <p:cNvSpPr>
            <a:spLocks noGrp="1"/>
          </p:cNvSpPr>
          <p:nvPr>
            <p:ph type="body" sz="quarter" idx="20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3" name="Text Placeholder 9"/>
          <p:cNvSpPr>
            <a:spLocks noGrp="1"/>
          </p:cNvSpPr>
          <p:nvPr>
            <p:ph type="body" sz="quarter" idx="21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62778692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48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5B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solidFill>
            <a:schemeClr val="bg1">
              <a:lumMod val="85000"/>
            </a:schemeClr>
          </a:solidFill>
          <a:ln w="177800">
            <a:solidFill>
              <a:schemeClr val="accent2"/>
            </a:solidFill>
          </a:ln>
        </p:spPr>
        <p:txBody>
          <a:bodyPr lIns="252000" tIns="0" anchor="ctr" anchorCtr="0"/>
          <a:lstStyle>
            <a:lvl1pPr>
              <a:defRPr sz="4800" b="1" baseline="0"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KÉTHASÁBOS OLDAL – ALSÓ SZÜRKE SÁVVAL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49980495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48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LSÓ SZÜRKE SÁVOS KÉTHASÁBOS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ectangle 88"/>
          <p:cNvSpPr/>
          <p:nvPr userDrawn="1"/>
        </p:nvSpPr>
        <p:spPr>
          <a:xfrm>
            <a:off x="277200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4572000" cy="40356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5" name="Content Placeholder 6"/>
          <p:cNvSpPr>
            <a:spLocks noGrp="1"/>
          </p:cNvSpPr>
          <p:nvPr>
            <p:ph sz="quarter" idx="12" hasCustomPrompt="1"/>
          </p:nvPr>
        </p:nvSpPr>
        <p:spPr>
          <a:xfrm>
            <a:off x="4573617" y="1031840"/>
            <a:ext cx="4572000" cy="40356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09111734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48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ALSÓ SZÜRKE SÁVOS KÉTHASÁBOS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ectangle 88"/>
          <p:cNvSpPr/>
          <p:nvPr userDrawn="1"/>
        </p:nvSpPr>
        <p:spPr>
          <a:xfrm>
            <a:off x="277200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4572000" cy="40356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5" name="Content Placeholder 6"/>
          <p:cNvSpPr>
            <a:spLocks noGrp="1"/>
          </p:cNvSpPr>
          <p:nvPr>
            <p:ph sz="quarter" idx="12" hasCustomPrompt="1"/>
          </p:nvPr>
        </p:nvSpPr>
        <p:spPr>
          <a:xfrm>
            <a:off x="4573617" y="1031840"/>
            <a:ext cx="4572000" cy="40356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4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5" name="Szöveg helye 4"/>
          <p:cNvSpPr>
            <a:spLocks noGrp="1"/>
          </p:cNvSpPr>
          <p:nvPr>
            <p:ph type="body" sz="quarter" idx="20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61608898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48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ÍMSOROS ALSÓ SZÜRKE SÁVOS KÉTHASÁBOS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Rectangle 88"/>
          <p:cNvSpPr/>
          <p:nvPr userDrawn="1"/>
        </p:nvSpPr>
        <p:spPr>
          <a:xfrm>
            <a:off x="277200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801815"/>
            <a:ext cx="4572000" cy="3279600"/>
          </a:xfrm>
          <a:prstGeom prst="rect">
            <a:avLst/>
          </a:prstGeom>
        </p:spPr>
        <p:txBody>
          <a:bodyPr lIns="277200" tIns="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5" name="Content Placeholder 6"/>
          <p:cNvSpPr>
            <a:spLocks noGrp="1"/>
          </p:cNvSpPr>
          <p:nvPr>
            <p:ph sz="quarter" idx="12" hasCustomPrompt="1"/>
          </p:nvPr>
        </p:nvSpPr>
        <p:spPr>
          <a:xfrm>
            <a:off x="4573617" y="1801815"/>
            <a:ext cx="4572000" cy="3279600"/>
          </a:xfrm>
          <a:prstGeom prst="rect">
            <a:avLst/>
          </a:prstGeom>
        </p:spPr>
        <p:txBody>
          <a:bodyPr lIns="237600" tIns="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573618" y="1031842"/>
            <a:ext cx="4570383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</p:txBody>
      </p:sp>
      <p:sp>
        <p:nvSpPr>
          <p:cNvPr id="15" name="Text Placeholder 9"/>
          <p:cNvSpPr>
            <a:spLocks noGrp="1"/>
          </p:cNvSpPr>
          <p:nvPr>
            <p:ph type="body" sz="quarter" idx="17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34368549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48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+ CÍMSOR ALSÓ SZÜRKE SÁVOS KÉTHASÁBOS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Rectangle 88"/>
          <p:cNvSpPr/>
          <p:nvPr userDrawn="1"/>
        </p:nvSpPr>
        <p:spPr>
          <a:xfrm>
            <a:off x="277200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801815"/>
            <a:ext cx="4572000" cy="3279600"/>
          </a:xfrm>
          <a:prstGeom prst="rect">
            <a:avLst/>
          </a:prstGeom>
        </p:spPr>
        <p:txBody>
          <a:bodyPr lIns="277200" tIns="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5" name="Content Placeholder 6"/>
          <p:cNvSpPr>
            <a:spLocks noGrp="1"/>
          </p:cNvSpPr>
          <p:nvPr>
            <p:ph sz="quarter" idx="12" hasCustomPrompt="1"/>
          </p:nvPr>
        </p:nvSpPr>
        <p:spPr>
          <a:xfrm>
            <a:off x="4573617" y="1801815"/>
            <a:ext cx="4572000" cy="3279600"/>
          </a:xfrm>
          <a:prstGeom prst="rect">
            <a:avLst/>
          </a:prstGeom>
        </p:spPr>
        <p:txBody>
          <a:bodyPr lIns="237600" tIns="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573618" y="1031842"/>
            <a:ext cx="4570383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</p:txBody>
      </p:sp>
      <p:sp>
        <p:nvSpPr>
          <p:cNvPr id="18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9" name="Szöveg helye 4"/>
          <p:cNvSpPr>
            <a:spLocks noGrp="1"/>
          </p:cNvSpPr>
          <p:nvPr>
            <p:ph type="body" sz="quarter" idx="20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5" name="Text Placeholder 9"/>
          <p:cNvSpPr>
            <a:spLocks noGrp="1"/>
          </p:cNvSpPr>
          <p:nvPr>
            <p:ph type="body" sz="quarter" idx="21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94255323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48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6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solidFill>
            <a:schemeClr val="accent1"/>
          </a:solidFill>
        </p:spPr>
        <p:txBody>
          <a:bodyPr lIns="252000" tIns="0" anchor="ctr" anchorCtr="0"/>
          <a:lstStyle>
            <a:lvl1pPr>
              <a:defRPr sz="4800" b="1" baseline="0"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HÁROMHASÁBOS OLDAL (SZÖVEG, TÁBLA, GRAFIKON)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240136896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4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2 1/4es GRAFIKON LENT + 2 x 1/4es szöveg F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4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5" name="Szöveg helye 4"/>
          <p:cNvSpPr>
            <a:spLocks noGrp="1"/>
          </p:cNvSpPr>
          <p:nvPr>
            <p:ph type="body" sz="quarter" idx="27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6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4572000" cy="25128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23" name="Content Placeholder 6"/>
          <p:cNvSpPr>
            <a:spLocks noGrp="1"/>
          </p:cNvSpPr>
          <p:nvPr>
            <p:ph sz="quarter" idx="15" hasCustomPrompt="1"/>
          </p:nvPr>
        </p:nvSpPr>
        <p:spPr>
          <a:xfrm>
            <a:off x="4573617" y="1031840"/>
            <a:ext cx="4572000" cy="25128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24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25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77200" y="3546000"/>
            <a:ext cx="4042800" cy="2005200"/>
          </a:xfrm>
          <a:prstGeom prst="rect">
            <a:avLst/>
          </a:prstGeom>
          <a:solidFill>
            <a:srgbClr val="F1002B">
              <a:alpha val="10000"/>
            </a:srgbClr>
          </a:solidFill>
          <a:ln w="2794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6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0" y="3333600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  <p:sp>
        <p:nvSpPr>
          <p:cNvPr id="27" name="Diagram helye 4"/>
          <p:cNvSpPr>
            <a:spLocks noGrp="1"/>
          </p:cNvSpPr>
          <p:nvPr>
            <p:ph type="chart" sz="quarter" idx="24"/>
          </p:nvPr>
        </p:nvSpPr>
        <p:spPr>
          <a:xfrm>
            <a:off x="4809600" y="3546000"/>
            <a:ext cx="4057200" cy="2005200"/>
          </a:xfrm>
          <a:prstGeom prst="rect">
            <a:avLst/>
          </a:prstGeom>
          <a:solidFill>
            <a:srgbClr val="F1002B">
              <a:alpha val="10000"/>
            </a:srgbClr>
          </a:solidFill>
          <a:ln w="2794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 dirty="0"/>
          </a:p>
        </p:txBody>
      </p:sp>
      <p:sp>
        <p:nvSpPr>
          <p:cNvPr id="28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4572000" y="3333600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9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4809600" y="5570539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09985478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49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HASÁBOS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Content Placeholder 6"/>
          <p:cNvSpPr>
            <a:spLocks noGrp="1"/>
          </p:cNvSpPr>
          <p:nvPr>
            <p:ph sz="quarter" idx="16" hasCustomPrompt="1"/>
          </p:nvPr>
        </p:nvSpPr>
        <p:spPr>
          <a:xfrm>
            <a:off x="2800351" y="1033230"/>
            <a:ext cx="3028950" cy="4518000"/>
          </a:xfrm>
          <a:prstGeom prst="rect">
            <a:avLst/>
          </a:prstGeom>
        </p:spPr>
        <p:txBody>
          <a:bodyPr lIns="248400" tIns="212400" rIns="2376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9" name="Content Placeholder 6"/>
          <p:cNvSpPr>
            <a:spLocks noGrp="1"/>
          </p:cNvSpPr>
          <p:nvPr>
            <p:ph sz="quarter" idx="17" hasCustomPrompt="1"/>
          </p:nvPr>
        </p:nvSpPr>
        <p:spPr>
          <a:xfrm>
            <a:off x="5578681" y="1033200"/>
            <a:ext cx="3020015" cy="4518000"/>
          </a:xfrm>
          <a:prstGeom prst="rect">
            <a:avLst/>
          </a:prstGeom>
        </p:spPr>
        <p:txBody>
          <a:bodyPr lIns="2484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3055620" cy="4518000"/>
          </a:xfrm>
          <a:prstGeom prst="rect">
            <a:avLst/>
          </a:prstGeom>
        </p:spPr>
        <p:txBody>
          <a:bodyPr lIns="277200" tIns="212400" rIns="2376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18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76660857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49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3HASÁBOS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Content Placeholder 6"/>
          <p:cNvSpPr>
            <a:spLocks noGrp="1"/>
          </p:cNvSpPr>
          <p:nvPr>
            <p:ph sz="quarter" idx="16" hasCustomPrompt="1"/>
          </p:nvPr>
        </p:nvSpPr>
        <p:spPr>
          <a:xfrm>
            <a:off x="2800351" y="1033230"/>
            <a:ext cx="3028950" cy="4518000"/>
          </a:xfrm>
          <a:prstGeom prst="rect">
            <a:avLst/>
          </a:prstGeom>
        </p:spPr>
        <p:txBody>
          <a:bodyPr lIns="2484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9" name="Content Placeholder 6"/>
          <p:cNvSpPr>
            <a:spLocks noGrp="1"/>
          </p:cNvSpPr>
          <p:nvPr>
            <p:ph sz="quarter" idx="17" hasCustomPrompt="1"/>
          </p:nvPr>
        </p:nvSpPr>
        <p:spPr>
          <a:xfrm>
            <a:off x="5578681" y="1033200"/>
            <a:ext cx="3020015" cy="4518000"/>
          </a:xfrm>
          <a:prstGeom prst="rect">
            <a:avLst/>
          </a:prstGeom>
        </p:spPr>
        <p:txBody>
          <a:bodyPr lIns="2484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3055620" cy="45180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3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4" name="Szöveg helye 4"/>
          <p:cNvSpPr>
            <a:spLocks noGrp="1"/>
          </p:cNvSpPr>
          <p:nvPr>
            <p:ph type="body" sz="quarter" idx="20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8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65322969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49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HASÁBOS + CÍMSOR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Content Placeholder 6"/>
          <p:cNvSpPr>
            <a:spLocks noGrp="1"/>
          </p:cNvSpPr>
          <p:nvPr>
            <p:ph sz="quarter" idx="16" hasCustomPrompt="1"/>
          </p:nvPr>
        </p:nvSpPr>
        <p:spPr>
          <a:xfrm>
            <a:off x="2800351" y="1799685"/>
            <a:ext cx="3028950" cy="3762000"/>
          </a:xfrm>
          <a:prstGeom prst="rect">
            <a:avLst/>
          </a:prstGeom>
        </p:spPr>
        <p:txBody>
          <a:bodyPr lIns="248400" tIns="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9" name="Content Placeholder 6"/>
          <p:cNvSpPr>
            <a:spLocks noGrp="1"/>
          </p:cNvSpPr>
          <p:nvPr>
            <p:ph sz="quarter" idx="17" hasCustomPrompt="1"/>
          </p:nvPr>
        </p:nvSpPr>
        <p:spPr>
          <a:xfrm>
            <a:off x="5578681" y="1801815"/>
            <a:ext cx="3020015" cy="3762000"/>
          </a:xfrm>
          <a:prstGeom prst="rect">
            <a:avLst/>
          </a:prstGeom>
        </p:spPr>
        <p:txBody>
          <a:bodyPr lIns="248400" tIns="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798295"/>
            <a:ext cx="3055620" cy="3762000"/>
          </a:xfrm>
          <a:prstGeom prst="rect">
            <a:avLst/>
          </a:prstGeom>
        </p:spPr>
        <p:txBody>
          <a:bodyPr lIns="277200" tIns="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29602"/>
            <a:ext cx="280035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4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800800" y="1030253"/>
            <a:ext cx="2768400" cy="758861"/>
          </a:xfrm>
          <a:prstGeom prst="rect">
            <a:avLst/>
          </a:prstGeom>
        </p:spPr>
        <p:txBody>
          <a:bodyPr lIns="248400" tIns="212400" rIns="277200" bIns="0"/>
          <a:lstStyle>
            <a:lvl1pPr>
              <a:defRPr sz="14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</p:txBody>
      </p:sp>
      <p:sp>
        <p:nvSpPr>
          <p:cNvPr id="13" name="Text Placeholder 9"/>
          <p:cNvSpPr>
            <a:spLocks noGrp="1"/>
          </p:cNvSpPr>
          <p:nvPr>
            <p:ph type="body" sz="quarter" idx="21" hasCustomPrompt="1"/>
          </p:nvPr>
        </p:nvSpPr>
        <p:spPr>
          <a:xfrm>
            <a:off x="5581650" y="1044002"/>
            <a:ext cx="2768400" cy="758861"/>
          </a:xfrm>
          <a:prstGeom prst="rect">
            <a:avLst/>
          </a:prstGeom>
        </p:spPr>
        <p:txBody>
          <a:bodyPr lIns="248400" tIns="212400" rIns="277200" bIns="0"/>
          <a:lstStyle>
            <a:lvl1pPr>
              <a:defRPr sz="14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</p:txBody>
      </p:sp>
      <p:sp>
        <p:nvSpPr>
          <p:cNvPr id="14" name="Title 1"/>
          <p:cNvSpPr>
            <a:spLocks noGrp="1"/>
          </p:cNvSpPr>
          <p:nvPr>
            <p:ph type="title" hasCustomPrompt="1"/>
          </p:nvPr>
        </p:nvSpPr>
        <p:spPr>
          <a:xfrm>
            <a:off x="1" y="0"/>
            <a:ext cx="9144000" cy="1029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5" name="Text Placeholder 9"/>
          <p:cNvSpPr>
            <a:spLocks noGrp="1"/>
          </p:cNvSpPr>
          <p:nvPr>
            <p:ph type="body" sz="quarter" idx="18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40302223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49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3HASÁBOS + CÍMSOR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Content Placeholder 6"/>
          <p:cNvSpPr>
            <a:spLocks noGrp="1"/>
          </p:cNvSpPr>
          <p:nvPr>
            <p:ph sz="quarter" idx="16" hasCustomPrompt="1"/>
          </p:nvPr>
        </p:nvSpPr>
        <p:spPr>
          <a:xfrm>
            <a:off x="2800351" y="1799685"/>
            <a:ext cx="3028950" cy="3762000"/>
          </a:xfrm>
          <a:prstGeom prst="rect">
            <a:avLst/>
          </a:prstGeom>
        </p:spPr>
        <p:txBody>
          <a:bodyPr lIns="248400" tIns="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9" name="Content Placeholder 6"/>
          <p:cNvSpPr>
            <a:spLocks noGrp="1"/>
          </p:cNvSpPr>
          <p:nvPr>
            <p:ph sz="quarter" idx="17" hasCustomPrompt="1"/>
          </p:nvPr>
        </p:nvSpPr>
        <p:spPr>
          <a:xfrm>
            <a:off x="5578681" y="1801815"/>
            <a:ext cx="3020015" cy="3762000"/>
          </a:xfrm>
          <a:prstGeom prst="rect">
            <a:avLst/>
          </a:prstGeom>
        </p:spPr>
        <p:txBody>
          <a:bodyPr lIns="248400" tIns="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798295"/>
            <a:ext cx="3055620" cy="3762000"/>
          </a:xfrm>
          <a:prstGeom prst="rect">
            <a:avLst/>
          </a:prstGeom>
        </p:spPr>
        <p:txBody>
          <a:bodyPr lIns="277200" tIns="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29602"/>
            <a:ext cx="280035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4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800800" y="1030253"/>
            <a:ext cx="2768400" cy="758861"/>
          </a:xfrm>
          <a:prstGeom prst="rect">
            <a:avLst/>
          </a:prstGeom>
        </p:spPr>
        <p:txBody>
          <a:bodyPr lIns="248400" tIns="212400" rIns="277200" bIns="0"/>
          <a:lstStyle>
            <a:lvl1pPr>
              <a:defRPr sz="14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</p:txBody>
      </p:sp>
      <p:sp>
        <p:nvSpPr>
          <p:cNvPr id="13" name="Text Placeholder 9"/>
          <p:cNvSpPr>
            <a:spLocks noGrp="1"/>
          </p:cNvSpPr>
          <p:nvPr>
            <p:ph type="body" sz="quarter" idx="21" hasCustomPrompt="1"/>
          </p:nvPr>
        </p:nvSpPr>
        <p:spPr>
          <a:xfrm>
            <a:off x="5581650" y="1044002"/>
            <a:ext cx="2768400" cy="758861"/>
          </a:xfrm>
          <a:prstGeom prst="rect">
            <a:avLst/>
          </a:prstGeom>
        </p:spPr>
        <p:txBody>
          <a:bodyPr lIns="248400" tIns="212400" rIns="277200" bIns="0"/>
          <a:lstStyle>
            <a:lvl1pPr>
              <a:defRPr sz="14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</p:txBody>
      </p:sp>
      <p:sp>
        <p:nvSpPr>
          <p:cNvPr id="15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6" name="Szöveg helye 4"/>
          <p:cNvSpPr>
            <a:spLocks noGrp="1"/>
          </p:cNvSpPr>
          <p:nvPr>
            <p:ph type="body" sz="quarter" idx="22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8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81839300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49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6B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solidFill>
            <a:schemeClr val="bg1">
              <a:lumMod val="85000"/>
            </a:schemeClr>
          </a:solidFill>
          <a:ln w="177800">
            <a:solidFill>
              <a:schemeClr val="accent1"/>
            </a:solidFill>
          </a:ln>
        </p:spPr>
        <p:txBody>
          <a:bodyPr lIns="252000" tIns="0" anchor="ctr" anchorCtr="0"/>
          <a:lstStyle>
            <a:lvl1pPr>
              <a:defRPr sz="4800" b="1" baseline="0"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HÁROMHASÁBOS </a:t>
            </a:r>
            <a:r>
              <a:rPr lang="hu-HU" dirty="0" smtClean="0"/>
              <a:t>OLDAL – ALSÓ SZÜRKE SÁVVAL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26311048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49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LSÓ SZÜRKE SÁVOS 3HASÁBOS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Rectangle 88"/>
          <p:cNvSpPr/>
          <p:nvPr userDrawn="1"/>
        </p:nvSpPr>
        <p:spPr>
          <a:xfrm>
            <a:off x="277200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8" name="Content Placeholder 6"/>
          <p:cNvSpPr>
            <a:spLocks noGrp="1"/>
          </p:cNvSpPr>
          <p:nvPr>
            <p:ph sz="quarter" idx="16" hasCustomPrompt="1"/>
          </p:nvPr>
        </p:nvSpPr>
        <p:spPr>
          <a:xfrm>
            <a:off x="2800351" y="1033230"/>
            <a:ext cx="3028950" cy="4035600"/>
          </a:xfrm>
          <a:prstGeom prst="rect">
            <a:avLst/>
          </a:prstGeom>
        </p:spPr>
        <p:txBody>
          <a:bodyPr lIns="2484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9" name="Content Placeholder 6"/>
          <p:cNvSpPr>
            <a:spLocks noGrp="1"/>
          </p:cNvSpPr>
          <p:nvPr>
            <p:ph sz="quarter" idx="17" hasCustomPrompt="1"/>
          </p:nvPr>
        </p:nvSpPr>
        <p:spPr>
          <a:xfrm>
            <a:off x="5578681" y="1036004"/>
            <a:ext cx="3020015" cy="4035600"/>
          </a:xfrm>
          <a:prstGeom prst="rect">
            <a:avLst/>
          </a:prstGeom>
        </p:spPr>
        <p:txBody>
          <a:bodyPr lIns="2484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3055620" cy="40356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1" name="Title 1"/>
          <p:cNvSpPr>
            <a:spLocks noGrp="1"/>
          </p:cNvSpPr>
          <p:nvPr>
            <p:ph type="title" hasCustomPrompt="1"/>
          </p:nvPr>
        </p:nvSpPr>
        <p:spPr>
          <a:xfrm>
            <a:off x="1" y="0"/>
            <a:ext cx="9144000" cy="1029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21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87526071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49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ALSÓ SZÜRKE SÁVOS 3HASÁBOS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88"/>
          <p:cNvSpPr/>
          <p:nvPr userDrawn="1"/>
        </p:nvSpPr>
        <p:spPr>
          <a:xfrm>
            <a:off x="277200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8" name="Content Placeholder 6"/>
          <p:cNvSpPr>
            <a:spLocks noGrp="1"/>
          </p:cNvSpPr>
          <p:nvPr>
            <p:ph sz="quarter" idx="16" hasCustomPrompt="1"/>
          </p:nvPr>
        </p:nvSpPr>
        <p:spPr>
          <a:xfrm>
            <a:off x="2800351" y="1033230"/>
            <a:ext cx="3028950" cy="4035600"/>
          </a:xfrm>
          <a:prstGeom prst="rect">
            <a:avLst/>
          </a:prstGeom>
        </p:spPr>
        <p:txBody>
          <a:bodyPr lIns="2484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9" name="Content Placeholder 6"/>
          <p:cNvSpPr>
            <a:spLocks noGrp="1"/>
          </p:cNvSpPr>
          <p:nvPr>
            <p:ph sz="quarter" idx="17" hasCustomPrompt="1"/>
          </p:nvPr>
        </p:nvSpPr>
        <p:spPr>
          <a:xfrm>
            <a:off x="5578681" y="1036004"/>
            <a:ext cx="3020015" cy="4035600"/>
          </a:xfrm>
          <a:prstGeom prst="rect">
            <a:avLst/>
          </a:prstGeom>
        </p:spPr>
        <p:txBody>
          <a:bodyPr lIns="2484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3055620" cy="40356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3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4" name="Szöveg helye 4"/>
          <p:cNvSpPr>
            <a:spLocks noGrp="1"/>
          </p:cNvSpPr>
          <p:nvPr>
            <p:ph type="body" sz="quarter" idx="20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5" name="Text Placeholder 9"/>
          <p:cNvSpPr>
            <a:spLocks noGrp="1"/>
          </p:cNvSpPr>
          <p:nvPr>
            <p:ph type="body" sz="quarter" idx="21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4427195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49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ÍMSOROS ALSÓ SZÜRKE SÁVOS 3HASÁBOS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Rectangle 88"/>
          <p:cNvSpPr/>
          <p:nvPr userDrawn="1"/>
        </p:nvSpPr>
        <p:spPr>
          <a:xfrm>
            <a:off x="277200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8" name="Content Placeholder 6"/>
          <p:cNvSpPr>
            <a:spLocks noGrp="1"/>
          </p:cNvSpPr>
          <p:nvPr>
            <p:ph sz="quarter" idx="16" hasCustomPrompt="1"/>
          </p:nvPr>
        </p:nvSpPr>
        <p:spPr>
          <a:xfrm>
            <a:off x="2800351" y="1799685"/>
            <a:ext cx="3028950" cy="3279600"/>
          </a:xfrm>
          <a:prstGeom prst="rect">
            <a:avLst/>
          </a:prstGeom>
        </p:spPr>
        <p:txBody>
          <a:bodyPr lIns="248400" tIns="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9" name="Content Placeholder 6"/>
          <p:cNvSpPr>
            <a:spLocks noGrp="1"/>
          </p:cNvSpPr>
          <p:nvPr>
            <p:ph sz="quarter" idx="17" hasCustomPrompt="1"/>
          </p:nvPr>
        </p:nvSpPr>
        <p:spPr>
          <a:xfrm>
            <a:off x="5578681" y="1801815"/>
            <a:ext cx="3020015" cy="3279600"/>
          </a:xfrm>
          <a:prstGeom prst="rect">
            <a:avLst/>
          </a:prstGeom>
        </p:spPr>
        <p:txBody>
          <a:bodyPr lIns="248400" t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798295"/>
            <a:ext cx="3055620" cy="3279600"/>
          </a:xfrm>
          <a:prstGeom prst="rect">
            <a:avLst/>
          </a:prstGeom>
        </p:spPr>
        <p:txBody>
          <a:bodyPr lIns="277200" tIns="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280035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4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803525" y="1030253"/>
            <a:ext cx="2800350" cy="758861"/>
          </a:xfrm>
          <a:prstGeom prst="rect">
            <a:avLst/>
          </a:prstGeom>
        </p:spPr>
        <p:txBody>
          <a:bodyPr lIns="252000" tIns="212400" rIns="277200" bIns="0"/>
          <a:lstStyle>
            <a:lvl1pPr>
              <a:defRPr sz="14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</p:txBody>
      </p:sp>
      <p:sp>
        <p:nvSpPr>
          <p:cNvPr id="13" name="Text Placeholder 9"/>
          <p:cNvSpPr>
            <a:spLocks noGrp="1"/>
          </p:cNvSpPr>
          <p:nvPr>
            <p:ph type="body" sz="quarter" idx="21" hasCustomPrompt="1"/>
          </p:nvPr>
        </p:nvSpPr>
        <p:spPr>
          <a:xfrm>
            <a:off x="5575300" y="1041366"/>
            <a:ext cx="2800350" cy="758861"/>
          </a:xfrm>
          <a:prstGeom prst="rect">
            <a:avLst/>
          </a:prstGeom>
        </p:spPr>
        <p:txBody>
          <a:bodyPr lIns="252000" tIns="212400" rIns="277200" bIns="0"/>
          <a:lstStyle>
            <a:lvl1pPr>
              <a:defRPr sz="14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</p:txBody>
      </p:sp>
      <p:sp>
        <p:nvSpPr>
          <p:cNvPr id="16" name="Text Placeholder 9"/>
          <p:cNvSpPr>
            <a:spLocks noGrp="1"/>
          </p:cNvSpPr>
          <p:nvPr>
            <p:ph type="body" sz="quarter" idx="22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53446888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49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+ CÍMSOR ALSÓ SZÜRKE SÁVOS 3HASÁBOS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Rectangle 88"/>
          <p:cNvSpPr/>
          <p:nvPr userDrawn="1"/>
        </p:nvSpPr>
        <p:spPr>
          <a:xfrm>
            <a:off x="277200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8" name="Content Placeholder 6"/>
          <p:cNvSpPr>
            <a:spLocks noGrp="1"/>
          </p:cNvSpPr>
          <p:nvPr>
            <p:ph sz="quarter" idx="16" hasCustomPrompt="1"/>
          </p:nvPr>
        </p:nvSpPr>
        <p:spPr>
          <a:xfrm>
            <a:off x="2800351" y="1799685"/>
            <a:ext cx="3028950" cy="3279600"/>
          </a:xfrm>
          <a:prstGeom prst="rect">
            <a:avLst/>
          </a:prstGeom>
        </p:spPr>
        <p:txBody>
          <a:bodyPr lIns="248400" tIns="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9" name="Content Placeholder 6"/>
          <p:cNvSpPr>
            <a:spLocks noGrp="1"/>
          </p:cNvSpPr>
          <p:nvPr>
            <p:ph sz="quarter" idx="17" hasCustomPrompt="1"/>
          </p:nvPr>
        </p:nvSpPr>
        <p:spPr>
          <a:xfrm>
            <a:off x="5578681" y="1801815"/>
            <a:ext cx="3020015" cy="3279600"/>
          </a:xfrm>
          <a:prstGeom prst="rect">
            <a:avLst/>
          </a:prstGeom>
        </p:spPr>
        <p:txBody>
          <a:bodyPr lIns="248400" t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798295"/>
            <a:ext cx="3055620" cy="3279600"/>
          </a:xfrm>
          <a:prstGeom prst="rect">
            <a:avLst/>
          </a:prstGeom>
        </p:spPr>
        <p:txBody>
          <a:bodyPr lIns="277200" tIns="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280035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4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803525" y="1030253"/>
            <a:ext cx="2800350" cy="758861"/>
          </a:xfrm>
          <a:prstGeom prst="rect">
            <a:avLst/>
          </a:prstGeom>
        </p:spPr>
        <p:txBody>
          <a:bodyPr lIns="252000" tIns="212400" rIns="277200" bIns="0"/>
          <a:lstStyle>
            <a:lvl1pPr>
              <a:defRPr sz="14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</p:txBody>
      </p:sp>
      <p:sp>
        <p:nvSpPr>
          <p:cNvPr id="13" name="Text Placeholder 9"/>
          <p:cNvSpPr>
            <a:spLocks noGrp="1"/>
          </p:cNvSpPr>
          <p:nvPr>
            <p:ph type="body" sz="quarter" idx="21" hasCustomPrompt="1"/>
          </p:nvPr>
        </p:nvSpPr>
        <p:spPr>
          <a:xfrm>
            <a:off x="5575300" y="1041366"/>
            <a:ext cx="2800350" cy="758861"/>
          </a:xfrm>
          <a:prstGeom prst="rect">
            <a:avLst/>
          </a:prstGeom>
        </p:spPr>
        <p:txBody>
          <a:bodyPr lIns="252000" tIns="212400" rIns="277200" bIns="0"/>
          <a:lstStyle>
            <a:lvl1pPr>
              <a:defRPr sz="14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</p:txBody>
      </p:sp>
      <p:sp>
        <p:nvSpPr>
          <p:cNvPr id="15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6" name="Szöveg helye 4"/>
          <p:cNvSpPr>
            <a:spLocks noGrp="1"/>
          </p:cNvSpPr>
          <p:nvPr>
            <p:ph type="body" sz="quarter" idx="22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8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0305076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49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7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solidFill>
            <a:schemeClr val="bg2"/>
          </a:solidFill>
        </p:spPr>
        <p:txBody>
          <a:bodyPr lIns="252000" tIns="0" anchor="ctr" anchorCtr="0"/>
          <a:lstStyle>
            <a:lvl1pPr>
              <a:defRPr sz="4800" b="1" baseline="0">
                <a:solidFill>
                  <a:schemeClr val="bg1"/>
                </a:solidFill>
              </a:defRPr>
            </a:lvl1pPr>
          </a:lstStyle>
          <a:p>
            <a:r>
              <a:rPr lang="hu-HU" smtClean="0"/>
              <a:t>VÍZSZINTESEN MEG-OSZTOTT OLDALAK: EGYHASÁBOS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22198984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ejezetcímoldal Nr. 7. védjegy formá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2" descr="C:\Users\AndrewA\Desktop\Email ATT\RGB_MASTER_A0_portrait_03_straight.jpg"/>
          <p:cNvPicPr>
            <a:picLocks noChangeAspect="1" noChangeArrowheads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2479" r="7985" b="3545"/>
          <a:stretch/>
        </p:blipFill>
        <p:spPr bwMode="auto">
          <a:xfrm>
            <a:off x="4056115" y="0"/>
            <a:ext cx="5087887" cy="578554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1790701"/>
            <a:ext cx="5073651" cy="1152000"/>
          </a:xfrm>
        </p:spPr>
        <p:txBody>
          <a:bodyPr tIns="18000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Fejezetcím</a:t>
            </a:r>
            <a:endParaRPr lang="en-AU" dirty="0"/>
          </a:p>
        </p:txBody>
      </p:sp>
      <p:sp>
        <p:nvSpPr>
          <p:cNvPr id="6" name="Text Placeholder 4"/>
          <p:cNvSpPr>
            <a:spLocks noGrp="1"/>
          </p:cNvSpPr>
          <p:nvPr>
            <p:ph type="body" sz="quarter" idx="18" hasCustomPrompt="1"/>
          </p:nvPr>
        </p:nvSpPr>
        <p:spPr>
          <a:xfrm>
            <a:off x="0" y="0"/>
            <a:ext cx="1292224" cy="1813562"/>
          </a:xfrm>
          <a:prstGeom prst="rect">
            <a:avLst/>
          </a:prstGeom>
        </p:spPr>
        <p:txBody>
          <a:bodyPr lIns="252000" tIns="0" rIns="0" bIns="0" anchor="b">
            <a:noAutofit/>
          </a:bodyPr>
          <a:lstStyle>
            <a:lvl1pPr>
              <a:defRPr lang="en-AU" sz="4400" b="0" kern="1200" dirty="0">
                <a:solidFill>
                  <a:srgbClr val="333333"/>
                </a:solidFill>
                <a:latin typeface="Verdana" pitchFamily="34" charset="0"/>
                <a:ea typeface="Verdana" pitchFamily="34" charset="0"/>
                <a:cs typeface="Verdana" pitchFamily="34" charset="0"/>
              </a:defRPr>
            </a:lvl1pPr>
          </a:lstStyle>
          <a:p>
            <a:pPr marL="0" lvl="0" indent="0" algn="l" defTabSz="914218" rtl="0" eaLnBrk="1" latinLnBrk="0" hangingPunct="1">
              <a:spcBef>
                <a:spcPct val="20000"/>
              </a:spcBef>
              <a:buFont typeface="Arial" pitchFamily="34" charset="0"/>
              <a:buNone/>
            </a:pPr>
            <a:r>
              <a:rPr lang="hu-HU" dirty="0" smtClean="0"/>
              <a:t>7</a:t>
            </a:r>
            <a:endParaRPr lang="en-AU" dirty="0"/>
          </a:p>
        </p:txBody>
      </p:sp>
      <p:sp>
        <p:nvSpPr>
          <p:cNvPr id="5" name="Szöveg helye 2"/>
          <p:cNvSpPr>
            <a:spLocks noGrp="1"/>
          </p:cNvSpPr>
          <p:nvPr>
            <p:ph type="body" sz="quarter" idx="19" hasCustomPrompt="1"/>
          </p:nvPr>
        </p:nvSpPr>
        <p:spPr>
          <a:xfrm>
            <a:off x="0" y="2640011"/>
            <a:ext cx="5072400" cy="900000"/>
          </a:xfrm>
          <a:prstGeom prst="rect">
            <a:avLst/>
          </a:prstGeom>
        </p:spPr>
        <p:txBody>
          <a:bodyPr lIns="277200" tIns="180000" rIns="277200" bIns="0"/>
          <a:lstStyle>
            <a:lvl1pPr>
              <a:defRPr b="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Alcím</a:t>
            </a:r>
          </a:p>
        </p:txBody>
      </p:sp>
      <p:sp>
        <p:nvSpPr>
          <p:cNvPr id="9" name="Tartalom helye 4"/>
          <p:cNvSpPr>
            <a:spLocks noGrp="1"/>
          </p:cNvSpPr>
          <p:nvPr>
            <p:ph sz="quarter" idx="20" hasCustomPrompt="1"/>
          </p:nvPr>
        </p:nvSpPr>
        <p:spPr>
          <a:xfrm>
            <a:off x="8348400" y="6325200"/>
            <a:ext cx="504000" cy="252000"/>
          </a:xfrm>
          <a:prstGeom prst="rect">
            <a:avLst/>
          </a:prstGeom>
        </p:spPr>
        <p:txBody>
          <a:bodyPr lIns="0" tIns="0" rIns="0" bIns="0" anchor="b" anchorCtr="0"/>
          <a:lstStyle>
            <a:lvl1pPr algn="r">
              <a:defRPr sz="750">
                <a:solidFill>
                  <a:srgbClr val="333333"/>
                </a:solidFill>
              </a:defRPr>
            </a:lvl1pPr>
          </a:lstStyle>
          <a:p>
            <a:pPr lvl="0"/>
            <a:fld id="{D93F1C30-C274-4A7D-BD8B-78FC417C0CCE}" type="slidenum">
              <a:rPr lang="hu-HU" smtClean="0"/>
              <a:t>‹#›</a:t>
            </a:fld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421148758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5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10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solidFill>
            <a:schemeClr val="bg1">
              <a:lumMod val="85000"/>
            </a:schemeClr>
          </a:solidFill>
          <a:ln w="177800">
            <a:solidFill>
              <a:srgbClr val="F1002B"/>
            </a:solidFill>
          </a:ln>
        </p:spPr>
        <p:txBody>
          <a:bodyPr vert="horz" lIns="252000" tIns="0" rIns="277200" bIns="0" rtlCol="0" anchor="ctr" anchorCtr="0">
            <a:noAutofit/>
          </a:bodyPr>
          <a:lstStyle>
            <a:lvl1pPr>
              <a:defRPr lang="en-AU" sz="4800" b="1" baseline="0" dirty="0"/>
            </a:lvl1pPr>
          </a:lstStyle>
          <a:p>
            <a:pPr lvl="0"/>
            <a:r>
              <a:rPr lang="hu-HU" smtClean="0"/>
              <a:t>2 DIAGRAM/ OLDAL</a:t>
            </a:r>
            <a:br>
              <a:rPr lang="hu-HU" smtClean="0"/>
            </a:br>
            <a:r>
              <a:rPr lang="hu-HU" smtClean="0"/>
              <a:t>SZÜRKE SÁVVAL</a:t>
            </a:r>
            <a:endParaRPr lang="en-AU" dirty="0"/>
          </a:p>
        </p:txBody>
      </p:sp>
      <p:sp>
        <p:nvSpPr>
          <p:cNvPr id="5" name="Téglalap 4"/>
          <p:cNvSpPr>
            <a:spLocks noChangeAspect="1"/>
          </p:cNvSpPr>
          <p:nvPr userDrawn="1"/>
        </p:nvSpPr>
        <p:spPr>
          <a:xfrm>
            <a:off x="284400" y="3159015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/>
          </a:p>
        </p:txBody>
      </p:sp>
      <p:sp>
        <p:nvSpPr>
          <p:cNvPr id="7" name="Téglalap 6"/>
          <p:cNvSpPr>
            <a:spLocks noChangeAspect="1"/>
          </p:cNvSpPr>
          <p:nvPr userDrawn="1"/>
        </p:nvSpPr>
        <p:spPr>
          <a:xfrm>
            <a:off x="845790" y="3159015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/>
          </a:p>
        </p:txBody>
      </p:sp>
      <p:graphicFrame>
        <p:nvGraphicFramePr>
          <p:cNvPr id="8" name="Diagram 7"/>
          <p:cNvGraphicFramePr/>
          <p:nvPr userDrawn="1">
            <p:extLst>
              <p:ext uri="{D42A27DB-BD31-4B8C-83A1-F6EECF244321}">
                <p14:modId xmlns:p14="http://schemas.microsoft.com/office/powerpoint/2010/main" val="3386069870"/>
              </p:ext>
            </p:extLst>
          </p:nvPr>
        </p:nvGraphicFramePr>
        <p:xfrm>
          <a:off x="265113" y="4241800"/>
          <a:ext cx="4568825" cy="15827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9" name="Diagram 8"/>
          <p:cNvGraphicFramePr/>
          <p:nvPr userDrawn="1">
            <p:extLst>
              <p:ext uri="{D42A27DB-BD31-4B8C-83A1-F6EECF244321}">
                <p14:modId xmlns:p14="http://schemas.microsoft.com/office/powerpoint/2010/main" val="1663690933"/>
              </p:ext>
            </p:extLst>
          </p:nvPr>
        </p:nvGraphicFramePr>
        <p:xfrm>
          <a:off x="2287587" y="4241800"/>
          <a:ext cx="4568825" cy="15827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</p:spTree>
    <p:extLst>
      <p:ext uri="{BB962C8B-B14F-4D97-AF65-F5344CB8AC3E}">
        <p14:creationId xmlns:p14="http://schemas.microsoft.com/office/powerpoint/2010/main" val="43279293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50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VÍZSZINTESEN OSZTOTT EGYHASÁBOS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2"/>
            <a:ext cx="9144000" cy="22608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 baseline="0"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5" name="Tartalom helye 4"/>
          <p:cNvSpPr>
            <a:spLocks noGrp="1"/>
          </p:cNvSpPr>
          <p:nvPr>
            <p:ph sz="quarter" idx="12" hasCustomPrompt="1"/>
          </p:nvPr>
        </p:nvSpPr>
        <p:spPr>
          <a:xfrm>
            <a:off x="0" y="3294000"/>
            <a:ext cx="9144000" cy="2257200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/>
            </a:lvl1pPr>
            <a:lvl5pPr marL="50800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lvl5pPr>
          </a:lstStyle>
          <a:p>
            <a:pPr lvl="0"/>
            <a:r>
              <a:rPr lang="hu-HU" smtClean="0"/>
              <a:t>Első szint</a:t>
            </a:r>
          </a:p>
          <a:p>
            <a:pPr lvl="1"/>
            <a:r>
              <a:rPr lang="hu-HU" smtClean="0"/>
              <a:t>Második szint</a:t>
            </a:r>
          </a:p>
          <a:p>
            <a:pPr lvl="2"/>
            <a:r>
              <a:rPr lang="hu-HU" smtClean="0"/>
              <a:t>Harmadik szint</a:t>
            </a:r>
          </a:p>
          <a:p>
            <a:pPr lvl="3"/>
            <a:r>
              <a:rPr lang="hu-HU" smtClean="0"/>
              <a:t>Negyedik szint</a:t>
            </a:r>
          </a:p>
          <a:p>
            <a:pPr marL="760413" marR="0" lvl="4" indent="-252413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Char char="n"/>
              <a:tabLst/>
              <a:defRPr/>
            </a:pPr>
            <a:r>
              <a:rPr lang="hu-HU" smtClean="0"/>
              <a:t>Ötödik szint</a:t>
            </a:r>
          </a:p>
        </p:txBody>
      </p:sp>
    </p:spTree>
    <p:extLst>
      <p:ext uri="{BB962C8B-B14F-4D97-AF65-F5344CB8AC3E}">
        <p14:creationId xmlns:p14="http://schemas.microsoft.com/office/powerpoint/2010/main" val="210056495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50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VÍZSZINTESEN OSZTOTT EGYHASÁBOS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3" name="Szöveg helye 4"/>
          <p:cNvSpPr>
            <a:spLocks noGrp="1"/>
          </p:cNvSpPr>
          <p:nvPr>
            <p:ph type="body" sz="quarter" idx="20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2"/>
            <a:ext cx="9144000" cy="22608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 baseline="0"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0" name="Tartalom helye 4"/>
          <p:cNvSpPr>
            <a:spLocks noGrp="1"/>
          </p:cNvSpPr>
          <p:nvPr>
            <p:ph sz="quarter" idx="12" hasCustomPrompt="1"/>
          </p:nvPr>
        </p:nvSpPr>
        <p:spPr>
          <a:xfrm>
            <a:off x="0" y="3294000"/>
            <a:ext cx="9144000" cy="2257200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/>
            </a:lvl1pPr>
            <a:lvl5pPr marL="50800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lvl5pPr>
          </a:lstStyle>
          <a:p>
            <a:pPr lvl="0"/>
            <a:r>
              <a:rPr lang="hu-HU" smtClean="0"/>
              <a:t>Első szint</a:t>
            </a:r>
          </a:p>
          <a:p>
            <a:pPr lvl="1"/>
            <a:r>
              <a:rPr lang="hu-HU" smtClean="0"/>
              <a:t>Második szint</a:t>
            </a:r>
          </a:p>
          <a:p>
            <a:pPr lvl="2"/>
            <a:r>
              <a:rPr lang="hu-HU" smtClean="0"/>
              <a:t>Harmadik szint</a:t>
            </a:r>
          </a:p>
          <a:p>
            <a:pPr lvl="3"/>
            <a:r>
              <a:rPr lang="hu-HU" smtClean="0"/>
              <a:t>Negyedik szint</a:t>
            </a:r>
          </a:p>
          <a:p>
            <a:pPr marL="760413" marR="0" lvl="4" indent="-252413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Char char="n"/>
              <a:tabLst/>
              <a:defRPr/>
            </a:pPr>
            <a:r>
              <a:rPr lang="hu-HU" smtClean="0"/>
              <a:t>Ötödik szint</a:t>
            </a:r>
          </a:p>
        </p:txBody>
      </p:sp>
    </p:spTree>
    <p:extLst>
      <p:ext uri="{BB962C8B-B14F-4D97-AF65-F5344CB8AC3E}">
        <p14:creationId xmlns:p14="http://schemas.microsoft.com/office/powerpoint/2010/main" val="222187045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50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7B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solidFill>
            <a:srgbClr val="BB3FC1"/>
          </a:solidFill>
        </p:spPr>
        <p:txBody>
          <a:bodyPr lIns="252000" tIns="0" anchor="ctr" anchorCtr="0"/>
          <a:lstStyle>
            <a:lvl1pPr>
              <a:defRPr sz="4800" b="1" baseline="0">
                <a:solidFill>
                  <a:schemeClr val="bg1"/>
                </a:solidFill>
              </a:defRPr>
            </a:lvl1pPr>
          </a:lstStyle>
          <a:p>
            <a:r>
              <a:rPr lang="hu-HU" smtClean="0"/>
              <a:t>VÍZSZINTESEN MEG-OSZTOTT OLDALAK: KÉTHASÁBOS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154294169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50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VÍZSZINTESEN OSZTOTT 2HASÁBOS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8" name="Content Placeholder 6"/>
          <p:cNvSpPr>
            <a:spLocks noGrp="1"/>
          </p:cNvSpPr>
          <p:nvPr>
            <p:ph sz="quarter" idx="12" hasCustomPrompt="1"/>
          </p:nvPr>
        </p:nvSpPr>
        <p:spPr>
          <a:xfrm>
            <a:off x="4573617" y="1031840"/>
            <a:ext cx="4572000" cy="22608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0" name="Content Placeholder 6"/>
          <p:cNvSpPr>
            <a:spLocks noGrp="1"/>
          </p:cNvSpPr>
          <p:nvPr>
            <p:ph sz="quarter" idx="14" hasCustomPrompt="1"/>
          </p:nvPr>
        </p:nvSpPr>
        <p:spPr>
          <a:xfrm>
            <a:off x="4572000" y="3294000"/>
            <a:ext cx="4572000" cy="22572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1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2"/>
            <a:ext cx="4572000" cy="22608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 baseline="0"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2" name="Tartalom helye 4"/>
          <p:cNvSpPr>
            <a:spLocks noGrp="1"/>
          </p:cNvSpPr>
          <p:nvPr>
            <p:ph sz="quarter" idx="15" hasCustomPrompt="1"/>
          </p:nvPr>
        </p:nvSpPr>
        <p:spPr>
          <a:xfrm>
            <a:off x="0" y="3294000"/>
            <a:ext cx="4572000" cy="2257200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/>
            </a:lvl1pPr>
            <a:lvl5pPr marL="50800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lvl5pPr>
          </a:lstStyle>
          <a:p>
            <a:pPr lvl="0"/>
            <a:r>
              <a:rPr lang="hu-HU" smtClean="0"/>
              <a:t>Első szint</a:t>
            </a:r>
          </a:p>
          <a:p>
            <a:pPr lvl="1"/>
            <a:r>
              <a:rPr lang="hu-HU" smtClean="0"/>
              <a:t>Második szint</a:t>
            </a:r>
          </a:p>
          <a:p>
            <a:pPr lvl="2"/>
            <a:r>
              <a:rPr lang="hu-HU" smtClean="0"/>
              <a:t>Harmadik szint</a:t>
            </a:r>
          </a:p>
          <a:p>
            <a:pPr lvl="3"/>
            <a:r>
              <a:rPr lang="hu-HU" smtClean="0"/>
              <a:t>Negyedik szint</a:t>
            </a:r>
          </a:p>
          <a:p>
            <a:pPr marL="760413" marR="0" lvl="4" indent="-252413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Char char="n"/>
              <a:tabLst/>
              <a:defRPr/>
            </a:pPr>
            <a:r>
              <a:rPr lang="hu-HU" smtClean="0"/>
              <a:t>Ötödik szint</a:t>
            </a:r>
          </a:p>
        </p:txBody>
      </p:sp>
    </p:spTree>
    <p:extLst>
      <p:ext uri="{BB962C8B-B14F-4D97-AF65-F5344CB8AC3E}">
        <p14:creationId xmlns:p14="http://schemas.microsoft.com/office/powerpoint/2010/main" val="426800917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50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VÍZSZINTESEN OSZTOTT 2HASÁBOS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1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2" name="Szöveg helye 4"/>
          <p:cNvSpPr>
            <a:spLocks noGrp="1"/>
          </p:cNvSpPr>
          <p:nvPr>
            <p:ph type="body" sz="quarter" idx="20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3" name="Content Placeholder 6"/>
          <p:cNvSpPr>
            <a:spLocks noGrp="1"/>
          </p:cNvSpPr>
          <p:nvPr>
            <p:ph sz="quarter" idx="12" hasCustomPrompt="1"/>
          </p:nvPr>
        </p:nvSpPr>
        <p:spPr>
          <a:xfrm>
            <a:off x="4573617" y="1031840"/>
            <a:ext cx="4572000" cy="22608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4" name="Content Placeholder 6"/>
          <p:cNvSpPr>
            <a:spLocks noGrp="1"/>
          </p:cNvSpPr>
          <p:nvPr>
            <p:ph sz="quarter" idx="14" hasCustomPrompt="1"/>
          </p:nvPr>
        </p:nvSpPr>
        <p:spPr>
          <a:xfrm>
            <a:off x="4572000" y="3294000"/>
            <a:ext cx="4572000" cy="22572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5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2"/>
            <a:ext cx="4572000" cy="22608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 baseline="0"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6" name="Tartalom helye 4"/>
          <p:cNvSpPr>
            <a:spLocks noGrp="1"/>
          </p:cNvSpPr>
          <p:nvPr>
            <p:ph sz="quarter" idx="15" hasCustomPrompt="1"/>
          </p:nvPr>
        </p:nvSpPr>
        <p:spPr>
          <a:xfrm>
            <a:off x="0" y="3294000"/>
            <a:ext cx="4572000" cy="2257200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/>
            </a:lvl1pPr>
            <a:lvl5pPr marL="50800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lvl5pPr>
          </a:lstStyle>
          <a:p>
            <a:pPr lvl="0"/>
            <a:r>
              <a:rPr lang="hu-HU" smtClean="0"/>
              <a:t>Első szint</a:t>
            </a:r>
          </a:p>
          <a:p>
            <a:pPr lvl="1"/>
            <a:r>
              <a:rPr lang="hu-HU" smtClean="0"/>
              <a:t>Második szint</a:t>
            </a:r>
          </a:p>
          <a:p>
            <a:pPr lvl="2"/>
            <a:r>
              <a:rPr lang="hu-HU" smtClean="0"/>
              <a:t>Harmadik szint</a:t>
            </a:r>
          </a:p>
          <a:p>
            <a:pPr lvl="3"/>
            <a:r>
              <a:rPr lang="hu-HU" smtClean="0"/>
              <a:t>Negyedik szint</a:t>
            </a:r>
          </a:p>
          <a:p>
            <a:pPr marL="760413" marR="0" lvl="4" indent="-252413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Char char="n"/>
              <a:tabLst/>
              <a:defRPr/>
            </a:pPr>
            <a:r>
              <a:rPr lang="hu-HU" smtClean="0"/>
              <a:t>Ötödik szint</a:t>
            </a:r>
          </a:p>
        </p:txBody>
      </p:sp>
    </p:spTree>
    <p:extLst>
      <p:ext uri="{BB962C8B-B14F-4D97-AF65-F5344CB8AC3E}">
        <p14:creationId xmlns:p14="http://schemas.microsoft.com/office/powerpoint/2010/main" val="301474064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50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8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solidFill>
            <a:srgbClr val="0F7BA2"/>
          </a:solidFill>
        </p:spPr>
        <p:txBody>
          <a:bodyPr lIns="252000" tIns="0" anchor="ctr" anchorCtr="0"/>
          <a:lstStyle>
            <a:lvl1pPr>
              <a:defRPr sz="4800" b="1" baseline="0">
                <a:solidFill>
                  <a:schemeClr val="bg1"/>
                </a:solidFill>
              </a:defRPr>
            </a:lvl1pPr>
          </a:lstStyle>
          <a:p>
            <a:r>
              <a:rPr lang="hu-HU" smtClean="0"/>
              <a:t>FOTÓILLUSZTRÁCIÓS OLDALAK</a:t>
            </a:r>
            <a:endParaRPr lang="en-AU" dirty="0"/>
          </a:p>
        </p:txBody>
      </p:sp>
      <p:pic>
        <p:nvPicPr>
          <p:cNvPr id="2" name="Kép 1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5400000">
            <a:off x="1655856" y="2646457"/>
            <a:ext cx="1807975" cy="454818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5174555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50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8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noFill/>
          <a:ln w="177800">
            <a:solidFill>
              <a:srgbClr val="0F7BA2"/>
            </a:solidFill>
          </a:ln>
        </p:spPr>
        <p:txBody>
          <a:bodyPr vert="horz" lIns="252000" tIns="0" rIns="277200" bIns="0" rtlCol="0" anchor="ctr" anchorCtr="0">
            <a:noAutofit/>
          </a:bodyPr>
          <a:lstStyle>
            <a:lvl1pPr>
              <a:defRPr lang="en-AU" sz="4800" b="1" baseline="0" dirty="0"/>
            </a:lvl1pPr>
          </a:lstStyle>
          <a:p>
            <a:pPr lvl="0"/>
            <a:r>
              <a:rPr lang="hu-HU" smtClean="0"/>
              <a:t>FELES FOTÓILLUSZT-RÁCIÓS OLDALAK –</a:t>
            </a:r>
            <a:br>
              <a:rPr lang="hu-HU" smtClean="0"/>
            </a:br>
            <a:r>
              <a:rPr lang="hu-HU" smtClean="0"/>
              <a:t>1 KÉP + 1 SZÖVEGBOX</a:t>
            </a:r>
            <a:endParaRPr lang="en-AU" dirty="0"/>
          </a:p>
        </p:txBody>
      </p:sp>
      <p:pic>
        <p:nvPicPr>
          <p:cNvPr id="3" name="Kép 2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5400000">
            <a:off x="1655856" y="2646457"/>
            <a:ext cx="1807975" cy="454818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8882874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50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OTÓ FENT vízszintesen fekvő szél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9" name="Kép helye 5"/>
          <p:cNvSpPr>
            <a:spLocks noGrp="1"/>
          </p:cNvSpPr>
          <p:nvPr>
            <p:ph type="pic" sz="quarter" idx="13" hasCustomPrompt="1"/>
          </p:nvPr>
        </p:nvSpPr>
        <p:spPr>
          <a:xfrm>
            <a:off x="277200" y="1285200"/>
            <a:ext cx="8589600" cy="2008800"/>
          </a:xfrm>
          <a:prstGeom prst="rect">
            <a:avLst/>
          </a:prstGeom>
          <a:solidFill>
            <a:srgbClr val="0F7BA2">
              <a:alpha val="10000"/>
            </a:srgbClr>
          </a:solidFill>
        </p:spPr>
        <p:txBody>
          <a:bodyPr lIns="72000" tIns="36000" rIns="36000" bIns="36000"/>
          <a:lstStyle>
            <a:lvl1pPr marL="342900" indent="-342900">
              <a:buAutoNum type="arabicPeriod"/>
              <a:defRPr baseline="0"/>
            </a:lvl1pPr>
            <a:lvl3pPr marL="265113" indent="-265113">
              <a:buFont typeface="+mj-lt"/>
              <a:buAutoNum type="arabicPeriod"/>
              <a:defRPr sz="1300" baseline="0"/>
            </a:lvl3pPr>
          </a:lstStyle>
          <a:p>
            <a:pPr lvl="2"/>
            <a:r>
              <a:rPr lang="hu-HU" dirty="0" smtClean="0"/>
              <a:t>Kép beszúrásához kattints ide!</a:t>
            </a:r>
          </a:p>
          <a:p>
            <a:pPr lvl="2"/>
            <a:r>
              <a:rPr lang="hu-HU" dirty="0" smtClean="0"/>
              <a:t>Keresd meg a beilleszteni kívánt fotót ott, ahova lementetted (ehhez előbb le kell menteni, nem elég vágólapra kitenni), vagy a 07_TUDASBAZIS\02_ILLUSZTRACIOK\</a:t>
            </a:r>
            <a:r>
              <a:rPr lang="hu-HU" dirty="0" err="1" smtClean="0"/>
              <a:t>Kepkonyvtar</a:t>
            </a:r>
            <a:r>
              <a:rPr lang="hu-HU" dirty="0" smtClean="0"/>
              <a:t> mappa alatt</a:t>
            </a:r>
          </a:p>
          <a:p>
            <a:pPr lvl="2"/>
            <a:r>
              <a:rPr lang="hu-HU" dirty="0" smtClean="0"/>
              <a:t>A kép így automatikusan erre a méretre lesz igazítva</a:t>
            </a:r>
          </a:p>
          <a:p>
            <a:pPr lvl="2"/>
            <a:r>
              <a:rPr lang="hu-HU" dirty="0" smtClean="0"/>
              <a:t>A kép pozícióján ne változtass!</a:t>
            </a:r>
          </a:p>
          <a:p>
            <a:pPr lvl="2"/>
            <a:r>
              <a:rPr lang="hu-HU" dirty="0" smtClean="0"/>
              <a:t>Ha a képkivágás nem lenne megfelelő (pl. balra vagy jobbra szeretnéd eltolni a képet), azon a képre jobb egérgombbal kattintva, majd a Kép formázása &gt; Körülvágás menüpont alatt az X tengely ill. az Y tengely eltolása mezőket változtatva tudsz változtatni</a:t>
            </a:r>
            <a:endParaRPr lang="hu-HU" dirty="0"/>
          </a:p>
        </p:txBody>
      </p:sp>
      <p:sp>
        <p:nvSpPr>
          <p:cNvPr id="6" name="Tartalom helye 4"/>
          <p:cNvSpPr>
            <a:spLocks noGrp="1"/>
          </p:cNvSpPr>
          <p:nvPr>
            <p:ph sz="quarter" idx="12" hasCustomPrompt="1"/>
          </p:nvPr>
        </p:nvSpPr>
        <p:spPr>
          <a:xfrm>
            <a:off x="0" y="3294000"/>
            <a:ext cx="9144000" cy="2257200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/>
            </a:lvl1pPr>
            <a:lvl5pPr marL="50800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lvl5pPr>
          </a:lstStyle>
          <a:p>
            <a:pPr lvl="0"/>
            <a:r>
              <a:rPr lang="hu-HU" dirty="0" smtClean="0"/>
              <a:t>Első szint</a:t>
            </a:r>
          </a:p>
          <a:p>
            <a:pPr lvl="1"/>
            <a:r>
              <a:rPr lang="hu-HU" dirty="0" smtClean="0"/>
              <a:t>Második szint</a:t>
            </a:r>
          </a:p>
          <a:p>
            <a:pPr lvl="2"/>
            <a:r>
              <a:rPr lang="hu-HU" dirty="0" smtClean="0"/>
              <a:t>Harmadik szint</a:t>
            </a:r>
          </a:p>
          <a:p>
            <a:pPr lvl="3"/>
            <a:r>
              <a:rPr lang="hu-HU" dirty="0" smtClean="0"/>
              <a:t>Negyedik szint</a:t>
            </a:r>
          </a:p>
          <a:p>
            <a:pPr marL="760413" marR="0" lvl="4" indent="-252413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Char char="n"/>
              <a:tabLst/>
              <a:defRPr/>
            </a:pPr>
            <a:r>
              <a:rPr lang="hu-HU" dirty="0" smtClean="0"/>
              <a:t>Ötödik szint</a:t>
            </a:r>
          </a:p>
        </p:txBody>
      </p:sp>
    </p:spTree>
    <p:extLst>
      <p:ext uri="{BB962C8B-B14F-4D97-AF65-F5344CB8AC3E}">
        <p14:creationId xmlns:p14="http://schemas.microsoft.com/office/powerpoint/2010/main" val="389633476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50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OTÓ LENT vízszintesen fekvő szél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2"/>
            <a:ext cx="9144000" cy="22572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 baseline="0"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6" name="Kép helye 5"/>
          <p:cNvSpPr>
            <a:spLocks noGrp="1"/>
          </p:cNvSpPr>
          <p:nvPr>
            <p:ph type="pic" sz="quarter" idx="12" hasCustomPrompt="1"/>
          </p:nvPr>
        </p:nvSpPr>
        <p:spPr>
          <a:xfrm>
            <a:off x="277200" y="3290400"/>
            <a:ext cx="8589600" cy="2275200"/>
          </a:xfrm>
          <a:prstGeom prst="rect">
            <a:avLst/>
          </a:prstGeom>
          <a:solidFill>
            <a:srgbClr val="0F7BA2">
              <a:alpha val="10000"/>
            </a:srgbClr>
          </a:solidFill>
        </p:spPr>
        <p:txBody>
          <a:bodyPr lIns="72000" tIns="36000" rIns="36000" bIns="36000"/>
          <a:lstStyle>
            <a:lvl3pPr marL="265113" indent="-265113">
              <a:buFont typeface="+mj-lt"/>
              <a:buAutoNum type="arabicPeriod"/>
              <a:defRPr sz="1300"/>
            </a:lvl3pPr>
          </a:lstStyle>
          <a:p>
            <a:pPr lvl="2"/>
            <a:r>
              <a:rPr lang="hu-HU" dirty="0" smtClean="0"/>
              <a:t>Kép beszúrásához kattints ide!</a:t>
            </a:r>
          </a:p>
          <a:p>
            <a:pPr lvl="2"/>
            <a:r>
              <a:rPr lang="hu-HU" dirty="0" smtClean="0"/>
              <a:t>Keresd meg a beilleszteni kívánt fotót ott, ahova lementetted (ehhez előbb le kell menteni, nem elég vágólapra kitenni), vagy a 07_TUDASBAZIS\02_ILLUSZTRACIOK\</a:t>
            </a:r>
            <a:r>
              <a:rPr lang="hu-HU" dirty="0" err="1" smtClean="0"/>
              <a:t>Kepkonyvtar</a:t>
            </a:r>
            <a:r>
              <a:rPr lang="hu-HU" dirty="0" smtClean="0"/>
              <a:t> mappa alatt</a:t>
            </a:r>
          </a:p>
          <a:p>
            <a:pPr lvl="2"/>
            <a:r>
              <a:rPr lang="hu-HU" dirty="0" smtClean="0"/>
              <a:t>A kép így automatikusan erre a méretre lesz igazítva</a:t>
            </a:r>
          </a:p>
          <a:p>
            <a:pPr lvl="2"/>
            <a:r>
              <a:rPr lang="hu-HU" dirty="0" smtClean="0"/>
              <a:t>A kép pozícióján ne változtass!</a:t>
            </a:r>
          </a:p>
          <a:p>
            <a:pPr lvl="2"/>
            <a:r>
              <a:rPr lang="hu-HU" dirty="0" smtClean="0"/>
              <a:t>Ha a képkivágás nem lenne megfelelő (pl. balra vagy jobbra szeretnéd eltolni a képet), azon a képre jobb egérgombbal kattintva, majd a Kép formázása &gt; Körülvágás menüpont alatt az X tengely ill. az Y tengely eltolása mezőket változtatva tudsz változtatni</a:t>
            </a:r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148772952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50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OTÓ BALRA álló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8" name="Kép helye 5"/>
          <p:cNvSpPr>
            <a:spLocks noGrp="1"/>
          </p:cNvSpPr>
          <p:nvPr>
            <p:ph type="pic" sz="quarter" idx="13" hasCustomPrompt="1"/>
          </p:nvPr>
        </p:nvSpPr>
        <p:spPr>
          <a:xfrm>
            <a:off x="277200" y="1285200"/>
            <a:ext cx="4294800" cy="4266000"/>
          </a:xfrm>
          <a:prstGeom prst="rect">
            <a:avLst/>
          </a:prstGeom>
          <a:solidFill>
            <a:srgbClr val="0F7BA2">
              <a:alpha val="10000"/>
            </a:srgbClr>
          </a:solidFill>
        </p:spPr>
        <p:txBody>
          <a:bodyPr lIns="72000" tIns="36000" rIns="36000" bIns="36000"/>
          <a:lstStyle>
            <a:lvl1pPr marL="342900" indent="-342900">
              <a:buAutoNum type="arabicPeriod"/>
              <a:defRPr baseline="0"/>
            </a:lvl1pPr>
            <a:lvl3pPr marL="182563" indent="-182563">
              <a:buFont typeface="+mj-lt"/>
              <a:buAutoNum type="arabicPeriod"/>
              <a:defRPr sz="1300" baseline="0"/>
            </a:lvl3pPr>
          </a:lstStyle>
          <a:p>
            <a:pPr lvl="2"/>
            <a:r>
              <a:rPr lang="hu-HU" smtClean="0"/>
              <a:t>Kép beszúrásához kattints ide!</a:t>
            </a:r>
          </a:p>
          <a:p>
            <a:pPr lvl="2"/>
            <a:r>
              <a:rPr lang="hu-HU" smtClean="0"/>
              <a:t>Keresd meg a beilleszteni kívánt fotót ott, ahova lementetted (ehhez előbb le kell menteni, nem elég vágólapra kitenni), vagy a 07_TUDASBAZIS\02_ILLUSZTRACIOK\Kepkonyvtar mappa alatt</a:t>
            </a:r>
          </a:p>
          <a:p>
            <a:pPr lvl="2"/>
            <a:r>
              <a:rPr lang="hu-HU" smtClean="0"/>
              <a:t>A kép így automatikusan erre a méretre lesz igazítva</a:t>
            </a:r>
          </a:p>
          <a:p>
            <a:pPr lvl="2"/>
            <a:r>
              <a:rPr lang="hu-HU" smtClean="0"/>
              <a:t>A kép pozícióján ne változtass!</a:t>
            </a:r>
          </a:p>
          <a:p>
            <a:pPr lvl="2"/>
            <a:r>
              <a:rPr lang="hu-HU" smtClean="0"/>
              <a:t>Ha a képkivágás nem lenne megfelelő (pl. balra vagy jobbra szeretnéd eltolni a képet), azon a képre jobb egérgombbal kattintva, majd a Kép formázása &gt; Körülvágás menüpont alatt az X tengely ill. az Y tengely eltolása mezőket változtatva tudsz változtatni</a:t>
            </a:r>
            <a:endParaRPr lang="hu-HU"/>
          </a:p>
        </p:txBody>
      </p:sp>
      <p:sp>
        <p:nvSpPr>
          <p:cNvPr id="9" name="Content Placeholder 6"/>
          <p:cNvSpPr>
            <a:spLocks noGrp="1"/>
          </p:cNvSpPr>
          <p:nvPr>
            <p:ph sz="quarter" idx="12" hasCustomPrompt="1"/>
          </p:nvPr>
        </p:nvSpPr>
        <p:spPr>
          <a:xfrm>
            <a:off x="4573617" y="1031840"/>
            <a:ext cx="4572000" cy="45180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345804752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5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 GRAFIKON egymás MELLETT szöveg SZÜRKE SÁV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Rectangle 88"/>
          <p:cNvSpPr/>
          <p:nvPr userDrawn="1"/>
        </p:nvSpPr>
        <p:spPr>
          <a:xfrm>
            <a:off x="285750" y="5064973"/>
            <a:ext cx="8569325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lvl="0"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4042800" cy="4651200"/>
          </a:xfrm>
          <a:prstGeom prst="rect">
            <a:avLst/>
          </a:prstGeom>
          <a:solidFill>
            <a:srgbClr val="F1002B">
              <a:alpha val="10000"/>
            </a:srgbClr>
          </a:solidFill>
        </p:spPr>
        <p:txBody>
          <a:bodyPr lIns="0" tIns="0" rIns="0" bIns="0" anchor="ctr" anchorCtr="0"/>
          <a:lstStyle>
            <a:lvl1pPr algn="l">
              <a:defRPr sz="1600" b="1"/>
            </a:lvl1pPr>
          </a:lstStyle>
          <a:p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12" name="Diagram helye 4"/>
          <p:cNvSpPr>
            <a:spLocks noGrp="1"/>
          </p:cNvSpPr>
          <p:nvPr>
            <p:ph type="chart" sz="quarter" idx="22"/>
          </p:nvPr>
        </p:nvSpPr>
        <p:spPr>
          <a:xfrm>
            <a:off x="4809600" y="1283547"/>
            <a:ext cx="4057200" cy="4651200"/>
          </a:xfrm>
          <a:prstGeom prst="rect">
            <a:avLst/>
          </a:prstGeom>
          <a:solidFill>
            <a:srgbClr val="F1002B">
              <a:alpha val="10000"/>
            </a:srgbClr>
          </a:solidFill>
        </p:spPr>
        <p:txBody>
          <a:bodyPr lIns="0" tIns="0" rIns="0" bIns="0" anchor="ctr" anchorCtr="0"/>
          <a:lstStyle/>
          <a:p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5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4809600" y="5570539"/>
            <a:ext cx="4057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6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573618" y="1031842"/>
            <a:ext cx="4570383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86095168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5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OTÓ JOBBRA álló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6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4572000" cy="45180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7" name="Kép helye 5"/>
          <p:cNvSpPr>
            <a:spLocks noGrp="1"/>
          </p:cNvSpPr>
          <p:nvPr>
            <p:ph type="pic" sz="quarter" idx="13" hasCustomPrompt="1"/>
          </p:nvPr>
        </p:nvSpPr>
        <p:spPr>
          <a:xfrm>
            <a:off x="4572000" y="1285200"/>
            <a:ext cx="4294800" cy="4266000"/>
          </a:xfrm>
          <a:prstGeom prst="rect">
            <a:avLst/>
          </a:prstGeom>
          <a:solidFill>
            <a:srgbClr val="0F7BA2">
              <a:alpha val="10000"/>
            </a:srgbClr>
          </a:solidFill>
        </p:spPr>
        <p:txBody>
          <a:bodyPr lIns="72000" tIns="36000" rIns="36000" bIns="36000"/>
          <a:lstStyle>
            <a:lvl1pPr marL="342900" indent="-342900">
              <a:buAutoNum type="arabicPeriod"/>
              <a:defRPr baseline="0"/>
            </a:lvl1pPr>
            <a:lvl3pPr marL="182563" indent="-182563">
              <a:buFont typeface="+mj-lt"/>
              <a:buAutoNum type="arabicPeriod"/>
              <a:defRPr sz="1300" b="0" baseline="0"/>
            </a:lvl3pPr>
          </a:lstStyle>
          <a:p>
            <a:pPr lvl="2"/>
            <a:r>
              <a:rPr lang="hu-HU" dirty="0" smtClean="0"/>
              <a:t>Kép beszúrásához kattints ide!</a:t>
            </a:r>
          </a:p>
          <a:p>
            <a:pPr lvl="2"/>
            <a:r>
              <a:rPr lang="hu-HU" dirty="0" smtClean="0"/>
              <a:t>Keresd meg a beilleszteni kívánt fotót ott, ahova lementetted (ehhez előbb le kell menteni, nem elég vágólapra kitenni), vagy a 07_TUDASBAZIS\02_ILLUSZTRACIOK\</a:t>
            </a:r>
            <a:r>
              <a:rPr lang="hu-HU" dirty="0" err="1" smtClean="0"/>
              <a:t>Kepkonyvtar</a:t>
            </a:r>
            <a:r>
              <a:rPr lang="hu-HU" dirty="0" smtClean="0"/>
              <a:t> mappa alatt</a:t>
            </a:r>
          </a:p>
          <a:p>
            <a:pPr lvl="2"/>
            <a:r>
              <a:rPr lang="hu-HU" dirty="0" smtClean="0"/>
              <a:t>A kép így automatikusan erre a méretre lesz igazítva</a:t>
            </a:r>
          </a:p>
          <a:p>
            <a:pPr lvl="2"/>
            <a:r>
              <a:rPr lang="hu-HU" dirty="0" smtClean="0"/>
              <a:t>A kép pozícióján ne változtass!</a:t>
            </a:r>
          </a:p>
          <a:p>
            <a:pPr lvl="2"/>
            <a:r>
              <a:rPr lang="hu-HU" dirty="0" smtClean="0"/>
              <a:t>Ha a képkivágás nem lenne megfelelő (pl. balra vagy jobbra szeretnéd eltolni a képet), azon a képre jobb egérgombbal kattintva, majd a Kép formázása &gt; Körülvágás menüpont alatt az X tengely ill. az Y tengely eltolása mezőket változtatva tudsz változtatni</a:t>
            </a:r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46454728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5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8B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noFill/>
          <a:ln w="177800">
            <a:solidFill>
              <a:srgbClr val="0F7BA2"/>
            </a:solidFill>
          </a:ln>
        </p:spPr>
        <p:txBody>
          <a:bodyPr vert="horz" lIns="252000" tIns="0" rIns="277200" bIns="0" rtlCol="0" anchor="ctr" anchorCtr="0">
            <a:noAutofit/>
          </a:bodyPr>
          <a:lstStyle>
            <a:lvl1pPr>
              <a:defRPr lang="en-AU" sz="4800" b="1" baseline="0" dirty="0"/>
            </a:lvl1pPr>
          </a:lstStyle>
          <a:p>
            <a:pPr lvl="0"/>
            <a:r>
              <a:rPr lang="hu-HU" smtClean="0"/>
              <a:t>3OSZTATÚ FOTÓS OLDALAK –</a:t>
            </a:r>
            <a:br>
              <a:rPr lang="hu-HU" smtClean="0"/>
            </a:br>
            <a:r>
              <a:rPr lang="hu-HU" smtClean="0"/>
              <a:t>1 KÉP + 2 SZÖVEGBOX</a:t>
            </a:r>
            <a:endParaRPr lang="en-AU" dirty="0"/>
          </a:p>
        </p:txBody>
      </p:sp>
      <p:pic>
        <p:nvPicPr>
          <p:cNvPr id="3" name="Kép 2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5400000">
            <a:off x="1655856" y="2646457"/>
            <a:ext cx="1807975" cy="454818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012767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5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OTÓ BALRA FENT vízszintesen fekvő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6" name="Content Placeholder 6"/>
          <p:cNvSpPr>
            <a:spLocks noGrp="1"/>
          </p:cNvSpPr>
          <p:nvPr>
            <p:ph sz="quarter" idx="14" hasCustomPrompt="1"/>
          </p:nvPr>
        </p:nvSpPr>
        <p:spPr>
          <a:xfrm>
            <a:off x="4573617" y="1031840"/>
            <a:ext cx="4572000" cy="22572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7" name="Tartalom helye 4"/>
          <p:cNvSpPr>
            <a:spLocks noGrp="1"/>
          </p:cNvSpPr>
          <p:nvPr>
            <p:ph sz="quarter" idx="12" hasCustomPrompt="1"/>
          </p:nvPr>
        </p:nvSpPr>
        <p:spPr>
          <a:xfrm>
            <a:off x="0" y="3294000"/>
            <a:ext cx="9144000" cy="2257200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/>
            </a:lvl1pPr>
            <a:lvl5pPr marL="50800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lvl5pPr>
          </a:lstStyle>
          <a:p>
            <a:pPr lvl="0"/>
            <a:r>
              <a:rPr lang="hu-HU" dirty="0" smtClean="0"/>
              <a:t>Első szint</a:t>
            </a:r>
          </a:p>
          <a:p>
            <a:pPr lvl="1"/>
            <a:r>
              <a:rPr lang="hu-HU" dirty="0" smtClean="0"/>
              <a:t>Második szint</a:t>
            </a:r>
          </a:p>
          <a:p>
            <a:pPr lvl="2"/>
            <a:r>
              <a:rPr lang="hu-HU" dirty="0" smtClean="0"/>
              <a:t>Harmadik szint</a:t>
            </a:r>
          </a:p>
          <a:p>
            <a:pPr lvl="3"/>
            <a:r>
              <a:rPr lang="hu-HU" dirty="0" smtClean="0"/>
              <a:t>Negyedik szint</a:t>
            </a:r>
          </a:p>
          <a:p>
            <a:pPr marL="760413" marR="0" lvl="4" indent="-252413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Char char="n"/>
              <a:tabLst/>
              <a:defRPr/>
            </a:pPr>
            <a:r>
              <a:rPr lang="hu-HU" dirty="0" smtClean="0"/>
              <a:t>Ötödik szint</a:t>
            </a:r>
          </a:p>
        </p:txBody>
      </p:sp>
      <p:sp>
        <p:nvSpPr>
          <p:cNvPr id="10" name="Kép helye 5"/>
          <p:cNvSpPr>
            <a:spLocks noGrp="1"/>
          </p:cNvSpPr>
          <p:nvPr>
            <p:ph type="pic" sz="quarter" idx="13" hasCustomPrompt="1"/>
          </p:nvPr>
        </p:nvSpPr>
        <p:spPr>
          <a:xfrm>
            <a:off x="277200" y="1285200"/>
            <a:ext cx="4176000" cy="2008800"/>
          </a:xfrm>
          <a:prstGeom prst="rect">
            <a:avLst/>
          </a:prstGeom>
          <a:solidFill>
            <a:srgbClr val="0F7BA2">
              <a:alpha val="10000"/>
            </a:srgbClr>
          </a:solidFill>
          <a:ln w="228600">
            <a:noFill/>
          </a:ln>
        </p:spPr>
        <p:txBody>
          <a:bodyPr lIns="36000" tIns="36000" rIns="0" bIns="36000"/>
          <a:lstStyle>
            <a:lvl1pPr marL="342900" indent="-342900">
              <a:buAutoNum type="arabicPeriod"/>
              <a:defRPr baseline="0"/>
            </a:lvl1pPr>
            <a:lvl3pPr marL="182563" indent="-182563">
              <a:buFont typeface="+mj-lt"/>
              <a:buAutoNum type="arabicPeriod"/>
              <a:defRPr sz="1000" baseline="0"/>
            </a:lvl3pPr>
          </a:lstStyle>
          <a:p>
            <a:pPr lvl="2"/>
            <a:r>
              <a:rPr lang="hu-HU" dirty="0" smtClean="0"/>
              <a:t>Kép beszúrásához kattints ide!</a:t>
            </a:r>
          </a:p>
          <a:p>
            <a:pPr lvl="2"/>
            <a:r>
              <a:rPr lang="hu-HU" dirty="0" smtClean="0"/>
              <a:t>Keresd meg a beilleszteni kívánt fotót ott, ahova lementetted (ehhez előbb le kell menteni, nem elég vágólapra kitenni), vagy a 07_TUDASBAZIS\02_ILLUSZTRACIOK\</a:t>
            </a:r>
            <a:r>
              <a:rPr lang="hu-HU" dirty="0" err="1" smtClean="0"/>
              <a:t>Kepkonyvtar</a:t>
            </a:r>
            <a:r>
              <a:rPr lang="hu-HU" dirty="0" smtClean="0"/>
              <a:t> mappa alatt</a:t>
            </a:r>
          </a:p>
          <a:p>
            <a:pPr lvl="2"/>
            <a:r>
              <a:rPr lang="hu-HU" dirty="0" smtClean="0"/>
              <a:t>A kép így automatikusan erre a méretre lesz igazítva</a:t>
            </a:r>
          </a:p>
          <a:p>
            <a:pPr lvl="2"/>
            <a:r>
              <a:rPr lang="hu-HU" dirty="0" smtClean="0"/>
              <a:t>A kép pozícióján ne változtass!</a:t>
            </a:r>
          </a:p>
          <a:p>
            <a:pPr lvl="2"/>
            <a:r>
              <a:rPr lang="hu-HU" dirty="0" smtClean="0"/>
              <a:t>Ha a képkivágás nem lenne megfelelő (pl. balra vagy jobbra szeretnéd eltolni a képet), azon a képre jobb egérgombbal kattintva, majd a Kép formázása &gt; Körülvágás menüpont alatt az X tengely ill. az Y tengely eltolása mezőket változtatva tudsz változtatni</a:t>
            </a:r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235890612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5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OTÓ JOBBRA FENT vízszintesen fekvő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4572000" cy="22572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0" name="Tartalom helye 4"/>
          <p:cNvSpPr>
            <a:spLocks noGrp="1"/>
          </p:cNvSpPr>
          <p:nvPr>
            <p:ph sz="quarter" idx="12" hasCustomPrompt="1"/>
          </p:nvPr>
        </p:nvSpPr>
        <p:spPr>
          <a:xfrm>
            <a:off x="0" y="3294000"/>
            <a:ext cx="9144000" cy="2257200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/>
            </a:lvl1pPr>
            <a:lvl5pPr marL="50800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lvl5pPr>
          </a:lstStyle>
          <a:p>
            <a:pPr lvl="0"/>
            <a:r>
              <a:rPr lang="hu-HU" dirty="0" smtClean="0"/>
              <a:t>Első szint</a:t>
            </a:r>
          </a:p>
          <a:p>
            <a:pPr lvl="1"/>
            <a:r>
              <a:rPr lang="hu-HU" dirty="0" smtClean="0"/>
              <a:t>Második szint</a:t>
            </a:r>
          </a:p>
          <a:p>
            <a:pPr lvl="2"/>
            <a:r>
              <a:rPr lang="hu-HU" dirty="0" smtClean="0"/>
              <a:t>Harmadik szint</a:t>
            </a:r>
          </a:p>
          <a:p>
            <a:pPr lvl="3"/>
            <a:r>
              <a:rPr lang="hu-HU" dirty="0" smtClean="0"/>
              <a:t>Negyedik szint</a:t>
            </a:r>
          </a:p>
          <a:p>
            <a:pPr marL="760413" marR="0" lvl="4" indent="-252413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Char char="n"/>
              <a:tabLst/>
              <a:defRPr/>
            </a:pPr>
            <a:r>
              <a:rPr lang="hu-HU" dirty="0" smtClean="0"/>
              <a:t>Ötödik szint</a:t>
            </a:r>
          </a:p>
        </p:txBody>
      </p:sp>
      <p:sp>
        <p:nvSpPr>
          <p:cNvPr id="11" name="Kép helye 5"/>
          <p:cNvSpPr>
            <a:spLocks noGrp="1"/>
          </p:cNvSpPr>
          <p:nvPr>
            <p:ph type="pic" sz="quarter" idx="14" hasCustomPrompt="1"/>
          </p:nvPr>
        </p:nvSpPr>
        <p:spPr>
          <a:xfrm>
            <a:off x="4690800" y="1285200"/>
            <a:ext cx="4176000" cy="2008800"/>
          </a:xfrm>
          <a:prstGeom prst="rect">
            <a:avLst/>
          </a:prstGeom>
          <a:solidFill>
            <a:srgbClr val="0F7BA2">
              <a:alpha val="10000"/>
            </a:srgbClr>
          </a:solidFill>
          <a:ln w="228600">
            <a:noFill/>
          </a:ln>
        </p:spPr>
        <p:txBody>
          <a:bodyPr lIns="36000" tIns="36000" rIns="0" bIns="36000"/>
          <a:lstStyle>
            <a:lvl1pPr marL="342900" indent="-342900">
              <a:buAutoNum type="arabicPeriod"/>
              <a:defRPr baseline="0"/>
            </a:lvl1pPr>
            <a:lvl3pPr marL="182563" indent="-182563">
              <a:buFont typeface="+mj-lt"/>
              <a:buAutoNum type="arabicPeriod"/>
              <a:defRPr sz="1000" baseline="0"/>
            </a:lvl3pPr>
          </a:lstStyle>
          <a:p>
            <a:pPr lvl="2"/>
            <a:r>
              <a:rPr lang="hu-HU" dirty="0" smtClean="0"/>
              <a:t>Kép beszúrásához kattints ide!</a:t>
            </a:r>
          </a:p>
          <a:p>
            <a:pPr lvl="2"/>
            <a:r>
              <a:rPr lang="hu-HU" dirty="0" smtClean="0"/>
              <a:t>Keresd meg a beilleszteni kívánt fotót ott, ahova lementetted (ehhez előbb le kell menteni, nem elég vágólapra kitenni), vagy a 07_TUDASBAZIS\02_ILLUSZTRACIOK\</a:t>
            </a:r>
            <a:r>
              <a:rPr lang="hu-HU" dirty="0" err="1" smtClean="0"/>
              <a:t>Kepkonyvtar</a:t>
            </a:r>
            <a:r>
              <a:rPr lang="hu-HU" dirty="0" smtClean="0"/>
              <a:t> mappa alatt</a:t>
            </a:r>
          </a:p>
          <a:p>
            <a:pPr lvl="2"/>
            <a:r>
              <a:rPr lang="hu-HU" dirty="0" smtClean="0"/>
              <a:t>A kép így automatikusan erre a méretre lesz igazítva</a:t>
            </a:r>
          </a:p>
          <a:p>
            <a:pPr lvl="2"/>
            <a:r>
              <a:rPr lang="hu-HU" dirty="0" smtClean="0"/>
              <a:t>A kép pozícióján ne változtass!</a:t>
            </a:r>
          </a:p>
          <a:p>
            <a:pPr lvl="2"/>
            <a:r>
              <a:rPr lang="hu-HU" dirty="0" smtClean="0"/>
              <a:t>Ha a képkivágás nem lenne megfelelő (pl. balra vagy jobbra szeretnéd eltolni a képet), azon a képre jobb egérgombbal kattintva, majd a Kép formázása &gt; Körülvágás menüpont alatt az X tengely ill. az Y tengely eltolása mezőket változtatva tudsz változtatni</a:t>
            </a:r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333967042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5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OTÓ JOBBRA LENT vízszintesen fekvő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8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2"/>
            <a:ext cx="9144000" cy="22572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 baseline="0"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2" name="Tartalom helye 4"/>
          <p:cNvSpPr>
            <a:spLocks noGrp="1"/>
          </p:cNvSpPr>
          <p:nvPr>
            <p:ph sz="quarter" idx="15" hasCustomPrompt="1"/>
          </p:nvPr>
        </p:nvSpPr>
        <p:spPr>
          <a:xfrm>
            <a:off x="0" y="3294000"/>
            <a:ext cx="4572000" cy="2257200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/>
            </a:lvl1pPr>
            <a:lvl5pPr marL="50800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lvl5pPr>
          </a:lstStyle>
          <a:p>
            <a:pPr lvl="0"/>
            <a:r>
              <a:rPr lang="hu-HU" dirty="0" smtClean="0"/>
              <a:t>Első szint</a:t>
            </a:r>
          </a:p>
          <a:p>
            <a:pPr lvl="1"/>
            <a:r>
              <a:rPr lang="hu-HU" dirty="0" smtClean="0"/>
              <a:t>Második szint</a:t>
            </a:r>
          </a:p>
          <a:p>
            <a:pPr lvl="2"/>
            <a:r>
              <a:rPr lang="hu-HU" dirty="0" smtClean="0"/>
              <a:t>Harmadik szint</a:t>
            </a:r>
          </a:p>
          <a:p>
            <a:pPr lvl="3"/>
            <a:r>
              <a:rPr lang="hu-HU" dirty="0" smtClean="0"/>
              <a:t>Negyedik szint</a:t>
            </a:r>
          </a:p>
          <a:p>
            <a:pPr marL="760413" marR="0" lvl="4" indent="-252413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Char char="n"/>
              <a:tabLst/>
              <a:defRPr/>
            </a:pPr>
            <a:r>
              <a:rPr lang="hu-HU" dirty="0" smtClean="0"/>
              <a:t>Ötödik szint</a:t>
            </a:r>
          </a:p>
        </p:txBody>
      </p:sp>
      <p:sp>
        <p:nvSpPr>
          <p:cNvPr id="14" name="Kép helye 5"/>
          <p:cNvSpPr>
            <a:spLocks noGrp="1"/>
          </p:cNvSpPr>
          <p:nvPr>
            <p:ph type="pic" sz="quarter" idx="13" hasCustomPrompt="1"/>
          </p:nvPr>
        </p:nvSpPr>
        <p:spPr>
          <a:xfrm>
            <a:off x="4690800" y="3506400"/>
            <a:ext cx="4176000" cy="2044800"/>
          </a:xfrm>
          <a:prstGeom prst="rect">
            <a:avLst/>
          </a:prstGeom>
          <a:solidFill>
            <a:srgbClr val="0F7BA2">
              <a:alpha val="10000"/>
            </a:srgbClr>
          </a:solidFill>
          <a:ln w="228600">
            <a:noFill/>
          </a:ln>
        </p:spPr>
        <p:txBody>
          <a:bodyPr lIns="36000" tIns="36000" rIns="0" bIns="36000"/>
          <a:lstStyle>
            <a:lvl1pPr marL="342900" indent="-342900">
              <a:buAutoNum type="arabicPeriod"/>
              <a:defRPr baseline="0"/>
            </a:lvl1pPr>
            <a:lvl3pPr marL="182563" indent="-182563">
              <a:buFont typeface="+mj-lt"/>
              <a:buAutoNum type="arabicPeriod"/>
              <a:defRPr sz="1000" baseline="0"/>
            </a:lvl3pPr>
          </a:lstStyle>
          <a:p>
            <a:pPr lvl="2"/>
            <a:r>
              <a:rPr lang="hu-HU" dirty="0" smtClean="0"/>
              <a:t>Kép beszúrásához kattints ide!</a:t>
            </a:r>
          </a:p>
          <a:p>
            <a:pPr lvl="2"/>
            <a:r>
              <a:rPr lang="hu-HU" dirty="0" smtClean="0"/>
              <a:t>Keresd meg a beilleszteni kívánt fotót ott, ahova lementetted (ehhez előbb le kell menteni, nem elég vágólapra kitenni), vagy a 07_TUDASBAZIS\02_ILLUSZTRACIOK\</a:t>
            </a:r>
            <a:r>
              <a:rPr lang="hu-HU" dirty="0" err="1" smtClean="0"/>
              <a:t>Kepkonyvtar</a:t>
            </a:r>
            <a:r>
              <a:rPr lang="hu-HU" dirty="0" smtClean="0"/>
              <a:t> mappa alatt</a:t>
            </a:r>
          </a:p>
          <a:p>
            <a:pPr lvl="2"/>
            <a:r>
              <a:rPr lang="hu-HU" dirty="0" smtClean="0"/>
              <a:t>A kép így automatikusan erre a méretre lesz igazítva</a:t>
            </a:r>
          </a:p>
          <a:p>
            <a:pPr lvl="2"/>
            <a:r>
              <a:rPr lang="hu-HU" dirty="0" smtClean="0"/>
              <a:t>A kép pozícióján ne változtass!</a:t>
            </a:r>
          </a:p>
          <a:p>
            <a:pPr lvl="2"/>
            <a:r>
              <a:rPr lang="hu-HU" dirty="0" smtClean="0"/>
              <a:t>Ha a képkivágás nem lenne megfelelő (pl. balra vagy jobbra szeretnéd eltolni a képet), azon a képre jobb egérgombbal kattintva, majd a Kép formázása &gt; Körülvágás menüpont alatt az X tengely ill. az Y tengely eltolása mezőket változtatva tudsz változtatni</a:t>
            </a:r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258770897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5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OTÓ BALRA LENT vízszintesen fekvő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8" name="Content Placeholder 6"/>
          <p:cNvSpPr>
            <a:spLocks noGrp="1"/>
          </p:cNvSpPr>
          <p:nvPr>
            <p:ph sz="quarter" idx="15" hasCustomPrompt="1"/>
          </p:nvPr>
        </p:nvSpPr>
        <p:spPr>
          <a:xfrm>
            <a:off x="4572000" y="3294000"/>
            <a:ext cx="4572000" cy="22572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1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2"/>
            <a:ext cx="9144000" cy="22572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 baseline="0"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2" name="Kép helye 5"/>
          <p:cNvSpPr>
            <a:spLocks noGrp="1"/>
          </p:cNvSpPr>
          <p:nvPr>
            <p:ph type="pic" sz="quarter" idx="14" hasCustomPrompt="1"/>
          </p:nvPr>
        </p:nvSpPr>
        <p:spPr>
          <a:xfrm>
            <a:off x="277200" y="3506400"/>
            <a:ext cx="4176000" cy="2044800"/>
          </a:xfrm>
          <a:prstGeom prst="rect">
            <a:avLst/>
          </a:prstGeom>
          <a:solidFill>
            <a:srgbClr val="0F7BA2">
              <a:alpha val="10000"/>
            </a:srgbClr>
          </a:solidFill>
          <a:ln w="228600">
            <a:noFill/>
          </a:ln>
        </p:spPr>
        <p:txBody>
          <a:bodyPr lIns="36000" tIns="36000" rIns="0" bIns="36000"/>
          <a:lstStyle>
            <a:lvl1pPr marL="342900" indent="-342900">
              <a:buAutoNum type="arabicPeriod"/>
              <a:defRPr baseline="0"/>
            </a:lvl1pPr>
            <a:lvl3pPr marL="182563" indent="-182563">
              <a:buFont typeface="+mj-lt"/>
              <a:buAutoNum type="arabicPeriod"/>
              <a:defRPr sz="1000" baseline="0"/>
            </a:lvl3pPr>
          </a:lstStyle>
          <a:p>
            <a:pPr lvl="2"/>
            <a:r>
              <a:rPr lang="hu-HU" dirty="0" smtClean="0"/>
              <a:t>Kép beszúrásához kattints ide!</a:t>
            </a:r>
          </a:p>
          <a:p>
            <a:pPr lvl="2"/>
            <a:r>
              <a:rPr lang="hu-HU" dirty="0" smtClean="0"/>
              <a:t>Keresd meg a beilleszteni kívánt fotót ott, ahova lementetted (ehhez előbb le kell menteni, nem elég vágólapra kitenni), vagy a 07_TUDASBAZIS\02_ILLUSZTRACIOK\</a:t>
            </a:r>
            <a:r>
              <a:rPr lang="hu-HU" dirty="0" err="1" smtClean="0"/>
              <a:t>Kepkonyvtar</a:t>
            </a:r>
            <a:r>
              <a:rPr lang="hu-HU" dirty="0" smtClean="0"/>
              <a:t> mappa alatt</a:t>
            </a:r>
          </a:p>
          <a:p>
            <a:pPr lvl="2"/>
            <a:r>
              <a:rPr lang="hu-HU" dirty="0" smtClean="0"/>
              <a:t>A kép így automatikusan erre a méretre lesz igazítva</a:t>
            </a:r>
          </a:p>
          <a:p>
            <a:pPr lvl="2"/>
            <a:r>
              <a:rPr lang="hu-HU" dirty="0" smtClean="0"/>
              <a:t>A kép pozícióján ne változtass!</a:t>
            </a:r>
          </a:p>
          <a:p>
            <a:pPr lvl="2"/>
            <a:r>
              <a:rPr lang="hu-HU" dirty="0" smtClean="0"/>
              <a:t>Ha a képkivágás nem lenne megfelelő (pl. balra vagy jobbra szeretnéd eltolni a képet), azon a képre jobb egérgombbal kattintva, majd a Kép formázása &gt; Körülvágás menüpont alatt az X tengely ill. az Y tengely eltolása mezőket változtatva tudsz változtatni</a:t>
            </a:r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51451640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5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8C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noFill/>
          <a:ln w="177800">
            <a:solidFill>
              <a:srgbClr val="0F7BA2"/>
            </a:solidFill>
          </a:ln>
        </p:spPr>
        <p:txBody>
          <a:bodyPr vert="horz" lIns="252000" tIns="0" rIns="277200" bIns="0" rtlCol="0" anchor="ctr" anchorCtr="0">
            <a:noAutofit/>
          </a:bodyPr>
          <a:lstStyle>
            <a:lvl1pPr>
              <a:defRPr lang="en-AU" sz="4800" b="1" baseline="0" dirty="0"/>
            </a:lvl1pPr>
          </a:lstStyle>
          <a:p>
            <a:pPr lvl="0"/>
            <a:r>
              <a:rPr lang="hu-HU" smtClean="0"/>
              <a:t>3OSZTATÚ FOTÓS OLDALAK –</a:t>
            </a:r>
            <a:br>
              <a:rPr lang="hu-HU" smtClean="0"/>
            </a:br>
            <a:r>
              <a:rPr lang="hu-HU" smtClean="0"/>
              <a:t>2 KÉP + 1 SZÖVEGBOX</a:t>
            </a:r>
            <a:endParaRPr lang="en-AU" dirty="0"/>
          </a:p>
        </p:txBody>
      </p:sp>
      <p:pic>
        <p:nvPicPr>
          <p:cNvPr id="3" name="Kép 2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5400000">
            <a:off x="1655856" y="2646457"/>
            <a:ext cx="1807975" cy="454818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211378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5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FOTÓ FENT &amp; 1 SZÖVEGDOBOZ L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9" name="Kép helye 5"/>
          <p:cNvSpPr>
            <a:spLocks noGrp="1"/>
          </p:cNvSpPr>
          <p:nvPr>
            <p:ph type="pic" sz="quarter" idx="13" hasCustomPrompt="1"/>
          </p:nvPr>
        </p:nvSpPr>
        <p:spPr>
          <a:xfrm>
            <a:off x="277200" y="1285200"/>
            <a:ext cx="4176000" cy="2008800"/>
          </a:xfrm>
          <a:prstGeom prst="rect">
            <a:avLst/>
          </a:prstGeom>
          <a:solidFill>
            <a:srgbClr val="0F7BA2">
              <a:alpha val="10000"/>
            </a:srgbClr>
          </a:solidFill>
          <a:ln w="228600">
            <a:solidFill>
              <a:schemeClr val="bg1"/>
            </a:solidFill>
          </a:ln>
        </p:spPr>
        <p:txBody>
          <a:bodyPr lIns="36000" tIns="36000" rIns="0" bIns="36000"/>
          <a:lstStyle>
            <a:lvl1pPr marL="342900" indent="-342900">
              <a:buAutoNum type="arabicPeriod"/>
              <a:defRPr baseline="0"/>
            </a:lvl1pPr>
            <a:lvl3pPr marL="182563" indent="-182563">
              <a:buFont typeface="+mj-lt"/>
              <a:buAutoNum type="arabicPeriod"/>
              <a:defRPr sz="1000" baseline="0"/>
            </a:lvl3pPr>
          </a:lstStyle>
          <a:p>
            <a:pPr lvl="2"/>
            <a:r>
              <a:rPr lang="hu-HU" dirty="0" smtClean="0"/>
              <a:t>Kép beszúrásához kattints ide!</a:t>
            </a:r>
          </a:p>
          <a:p>
            <a:pPr lvl="2"/>
            <a:r>
              <a:rPr lang="hu-HU" dirty="0" smtClean="0"/>
              <a:t>Keresd meg a beilleszteni kívánt fotót ott, ahova lementetted (ehhez előbb le kell menteni, nem elég vágólapra kitenni), vagy a 07_TUDASBAZIS\02_ILLUSZTRACIOK\</a:t>
            </a:r>
            <a:r>
              <a:rPr lang="hu-HU" dirty="0" err="1" smtClean="0"/>
              <a:t>Kepkonyvtar</a:t>
            </a:r>
            <a:r>
              <a:rPr lang="hu-HU" dirty="0" smtClean="0"/>
              <a:t> mappa alatt</a:t>
            </a:r>
          </a:p>
          <a:p>
            <a:pPr lvl="2"/>
            <a:r>
              <a:rPr lang="hu-HU" dirty="0" smtClean="0"/>
              <a:t>A kép így automatikusan erre a méretre lesz igazítva</a:t>
            </a:r>
          </a:p>
          <a:p>
            <a:pPr lvl="2"/>
            <a:r>
              <a:rPr lang="hu-HU" dirty="0" smtClean="0"/>
              <a:t>A kép pozícióján ne változtass!</a:t>
            </a:r>
          </a:p>
          <a:p>
            <a:pPr lvl="2"/>
            <a:r>
              <a:rPr lang="hu-HU" dirty="0" smtClean="0"/>
              <a:t>Ha a képkivágás nem lenne megfelelő (pl. balra vagy jobbra szeretnéd eltolni a képet), azon a képre jobb egérgombbal kattintva, majd a Kép formázása &gt; Körülvágás menüpont alatt az X tengely ill. az Y tengely eltolása mezőket változtatva tudsz változtatni</a:t>
            </a:r>
            <a:endParaRPr lang="hu-HU" dirty="0"/>
          </a:p>
        </p:txBody>
      </p:sp>
      <p:sp>
        <p:nvSpPr>
          <p:cNvPr id="7" name="Kép helye 5"/>
          <p:cNvSpPr>
            <a:spLocks noGrp="1"/>
          </p:cNvSpPr>
          <p:nvPr>
            <p:ph type="pic" sz="quarter" idx="14" hasCustomPrompt="1"/>
          </p:nvPr>
        </p:nvSpPr>
        <p:spPr>
          <a:xfrm>
            <a:off x="4690800" y="1285200"/>
            <a:ext cx="4176000" cy="2008800"/>
          </a:xfrm>
          <a:prstGeom prst="rect">
            <a:avLst/>
          </a:prstGeom>
          <a:solidFill>
            <a:srgbClr val="0F7BA2">
              <a:alpha val="10000"/>
            </a:srgbClr>
          </a:solidFill>
          <a:ln w="228600">
            <a:solidFill>
              <a:schemeClr val="bg1"/>
            </a:solidFill>
          </a:ln>
        </p:spPr>
        <p:txBody>
          <a:bodyPr lIns="36000" tIns="36000" rIns="0" bIns="36000"/>
          <a:lstStyle>
            <a:lvl1pPr marL="342900" indent="-342900">
              <a:buAutoNum type="arabicPeriod"/>
              <a:defRPr baseline="0"/>
            </a:lvl1pPr>
            <a:lvl3pPr marL="182563" indent="-182563">
              <a:buFont typeface="+mj-lt"/>
              <a:buAutoNum type="arabicPeriod"/>
              <a:defRPr sz="1000" baseline="0"/>
            </a:lvl3pPr>
          </a:lstStyle>
          <a:p>
            <a:pPr lvl="2"/>
            <a:r>
              <a:rPr lang="hu-HU" dirty="0" smtClean="0"/>
              <a:t>Kép beszúrásához kattints ide!</a:t>
            </a:r>
          </a:p>
          <a:p>
            <a:pPr lvl="2"/>
            <a:r>
              <a:rPr lang="hu-HU" dirty="0" smtClean="0"/>
              <a:t>Keresd meg a beilleszteni kívánt fotót ott, ahova lementetted (ehhez előbb le kell menteni, nem elég vágólapra kitenni), vagy a 07_TUDASBAZIS\02_ILLUSZTRACIOK\</a:t>
            </a:r>
            <a:r>
              <a:rPr lang="hu-HU" dirty="0" err="1" smtClean="0"/>
              <a:t>Kepkonyvtar</a:t>
            </a:r>
            <a:r>
              <a:rPr lang="hu-HU" dirty="0" smtClean="0"/>
              <a:t> mappa alatt</a:t>
            </a:r>
          </a:p>
          <a:p>
            <a:pPr lvl="2"/>
            <a:r>
              <a:rPr lang="hu-HU" dirty="0" smtClean="0"/>
              <a:t>A kép így automatikusan erre a méretre lesz igazítva</a:t>
            </a:r>
          </a:p>
          <a:p>
            <a:pPr lvl="2"/>
            <a:r>
              <a:rPr lang="hu-HU" dirty="0" smtClean="0"/>
              <a:t>A kép pozícióján ne változtass!</a:t>
            </a:r>
          </a:p>
          <a:p>
            <a:pPr lvl="2"/>
            <a:r>
              <a:rPr lang="hu-HU" dirty="0" smtClean="0"/>
              <a:t>Ha a képkivágás nem lenne megfelelő (pl. balra vagy jobbra szeretnéd eltolni a képet), azon a képre jobb egérgombbal kattintva, majd a Kép formázása &gt; Körülvágás menüpont alatt az X tengely ill. az Y tengely eltolása mezőket változtatva tudsz változtatni</a:t>
            </a:r>
            <a:endParaRPr lang="hu-HU" dirty="0"/>
          </a:p>
        </p:txBody>
      </p:sp>
      <p:sp>
        <p:nvSpPr>
          <p:cNvPr id="10" name="Tartalom helye 4"/>
          <p:cNvSpPr>
            <a:spLocks noGrp="1"/>
          </p:cNvSpPr>
          <p:nvPr>
            <p:ph sz="quarter" idx="12" hasCustomPrompt="1"/>
          </p:nvPr>
        </p:nvSpPr>
        <p:spPr>
          <a:xfrm>
            <a:off x="0" y="3294000"/>
            <a:ext cx="9144000" cy="2257200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/>
            </a:lvl1pPr>
            <a:lvl5pPr marL="50800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lvl5pPr>
          </a:lstStyle>
          <a:p>
            <a:pPr lvl="0"/>
            <a:r>
              <a:rPr lang="hu-HU" dirty="0" smtClean="0"/>
              <a:t>Első szint</a:t>
            </a:r>
          </a:p>
          <a:p>
            <a:pPr lvl="1"/>
            <a:r>
              <a:rPr lang="hu-HU" dirty="0" smtClean="0"/>
              <a:t>Második szint</a:t>
            </a:r>
          </a:p>
          <a:p>
            <a:pPr lvl="2"/>
            <a:r>
              <a:rPr lang="hu-HU" dirty="0" smtClean="0"/>
              <a:t>Harmadik szint</a:t>
            </a:r>
          </a:p>
          <a:p>
            <a:pPr lvl="3"/>
            <a:r>
              <a:rPr lang="hu-HU" dirty="0" smtClean="0"/>
              <a:t>Negyedik szint</a:t>
            </a:r>
          </a:p>
          <a:p>
            <a:pPr marL="760413" marR="0" lvl="4" indent="-252413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Char char="n"/>
              <a:tabLst/>
              <a:defRPr/>
            </a:pPr>
            <a:r>
              <a:rPr lang="hu-HU" dirty="0" smtClean="0"/>
              <a:t>Ötödik szint</a:t>
            </a:r>
          </a:p>
        </p:txBody>
      </p:sp>
    </p:spTree>
    <p:extLst>
      <p:ext uri="{BB962C8B-B14F-4D97-AF65-F5344CB8AC3E}">
        <p14:creationId xmlns:p14="http://schemas.microsoft.com/office/powerpoint/2010/main" val="168360847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5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FOTÓ LENT &amp; 1 SZÖVEGDOBOZ F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8" name="Kép helye 5"/>
          <p:cNvSpPr>
            <a:spLocks noGrp="1"/>
          </p:cNvSpPr>
          <p:nvPr>
            <p:ph type="pic" sz="quarter" idx="14" hasCustomPrompt="1"/>
          </p:nvPr>
        </p:nvSpPr>
        <p:spPr>
          <a:xfrm>
            <a:off x="277200" y="3506400"/>
            <a:ext cx="4176000" cy="2044800"/>
          </a:xfrm>
          <a:prstGeom prst="rect">
            <a:avLst/>
          </a:prstGeom>
          <a:solidFill>
            <a:srgbClr val="0F7BA2">
              <a:alpha val="10000"/>
            </a:srgbClr>
          </a:solidFill>
          <a:ln w="228600">
            <a:solidFill>
              <a:schemeClr val="bg1"/>
            </a:solidFill>
          </a:ln>
        </p:spPr>
        <p:txBody>
          <a:bodyPr lIns="36000" tIns="36000" rIns="0" bIns="36000"/>
          <a:lstStyle>
            <a:lvl1pPr marL="342900" indent="-342900">
              <a:buAutoNum type="arabicPeriod"/>
              <a:defRPr baseline="0"/>
            </a:lvl1pPr>
            <a:lvl3pPr marL="182563" indent="-182563">
              <a:buFont typeface="+mj-lt"/>
              <a:buAutoNum type="arabicPeriod"/>
              <a:defRPr sz="1000" baseline="0"/>
            </a:lvl3pPr>
          </a:lstStyle>
          <a:p>
            <a:pPr lvl="2"/>
            <a:r>
              <a:rPr lang="hu-HU" dirty="0" smtClean="0"/>
              <a:t>Kép beszúrásához kattints ide!</a:t>
            </a:r>
          </a:p>
          <a:p>
            <a:pPr lvl="2"/>
            <a:r>
              <a:rPr lang="hu-HU" dirty="0" smtClean="0"/>
              <a:t>Keresd meg a beilleszteni kívánt fotót ott, ahova lementetted (ehhez előbb le kell menteni, nem elég vágólapra kitenni), vagy a 07_TUDASBAZIS\02_ILLUSZTRACIOK\</a:t>
            </a:r>
            <a:r>
              <a:rPr lang="hu-HU" dirty="0" err="1" smtClean="0"/>
              <a:t>Kepkonyvtar</a:t>
            </a:r>
            <a:r>
              <a:rPr lang="hu-HU" dirty="0" smtClean="0"/>
              <a:t> mappa alatt</a:t>
            </a:r>
          </a:p>
          <a:p>
            <a:pPr lvl="2"/>
            <a:r>
              <a:rPr lang="hu-HU" dirty="0" smtClean="0"/>
              <a:t>A kép így automatikusan erre a méretre lesz igazítva</a:t>
            </a:r>
          </a:p>
          <a:p>
            <a:pPr lvl="2"/>
            <a:r>
              <a:rPr lang="hu-HU" dirty="0" smtClean="0"/>
              <a:t>A kép pozícióján ne változtass!</a:t>
            </a:r>
          </a:p>
          <a:p>
            <a:pPr lvl="2"/>
            <a:r>
              <a:rPr lang="hu-HU" dirty="0" smtClean="0"/>
              <a:t>Ha a képkivágás nem lenne megfelelő (pl. balra vagy jobbra szeretnéd eltolni a képet), azon a képre jobb egérgombbal kattintva, majd a Kép formázása &gt; Körülvágás menüpont alatt az X tengely ill. az Y tengely eltolása mezőket változtatva tudsz változtatni</a:t>
            </a:r>
            <a:endParaRPr lang="hu-HU" dirty="0"/>
          </a:p>
        </p:txBody>
      </p:sp>
      <p:sp>
        <p:nvSpPr>
          <p:cNvPr id="12" name="Kép helye 5"/>
          <p:cNvSpPr>
            <a:spLocks noGrp="1"/>
          </p:cNvSpPr>
          <p:nvPr>
            <p:ph type="pic" sz="quarter" idx="13" hasCustomPrompt="1"/>
          </p:nvPr>
        </p:nvSpPr>
        <p:spPr>
          <a:xfrm>
            <a:off x="4690800" y="3506400"/>
            <a:ext cx="4176000" cy="2044800"/>
          </a:xfrm>
          <a:prstGeom prst="rect">
            <a:avLst/>
          </a:prstGeom>
          <a:solidFill>
            <a:srgbClr val="0F7BA2">
              <a:alpha val="10000"/>
            </a:srgbClr>
          </a:solidFill>
          <a:ln w="228600">
            <a:solidFill>
              <a:schemeClr val="bg1"/>
            </a:solidFill>
          </a:ln>
        </p:spPr>
        <p:txBody>
          <a:bodyPr lIns="36000" tIns="36000" rIns="0" bIns="36000"/>
          <a:lstStyle>
            <a:lvl1pPr marL="342900" indent="-342900">
              <a:buAutoNum type="arabicPeriod"/>
              <a:defRPr baseline="0"/>
            </a:lvl1pPr>
            <a:lvl3pPr marL="182563" indent="-182563">
              <a:buFont typeface="+mj-lt"/>
              <a:buAutoNum type="arabicPeriod"/>
              <a:defRPr sz="1000" baseline="0"/>
            </a:lvl3pPr>
          </a:lstStyle>
          <a:p>
            <a:pPr lvl="2"/>
            <a:r>
              <a:rPr lang="hu-HU" dirty="0" smtClean="0"/>
              <a:t>Kép beszúrásához kattints ide!</a:t>
            </a:r>
          </a:p>
          <a:p>
            <a:pPr lvl="2"/>
            <a:r>
              <a:rPr lang="hu-HU" dirty="0" smtClean="0"/>
              <a:t>Keresd meg a beilleszteni kívánt fotót ott, ahova lementetted (ehhez előbb le kell menteni, nem elég vágólapra kitenni), vagy a 07_TUDASBAZIS\02_ILLUSZTRACIOK\</a:t>
            </a:r>
            <a:r>
              <a:rPr lang="hu-HU" dirty="0" err="1" smtClean="0"/>
              <a:t>Kepkonyvtar</a:t>
            </a:r>
            <a:r>
              <a:rPr lang="hu-HU" dirty="0" smtClean="0"/>
              <a:t> mappa alatt</a:t>
            </a:r>
          </a:p>
          <a:p>
            <a:pPr lvl="2"/>
            <a:r>
              <a:rPr lang="hu-HU" dirty="0" smtClean="0"/>
              <a:t>A kép így automatikusan erre a méretre lesz igazítva</a:t>
            </a:r>
          </a:p>
          <a:p>
            <a:pPr lvl="2"/>
            <a:r>
              <a:rPr lang="hu-HU" dirty="0" smtClean="0"/>
              <a:t>A kép pozícióján ne változtass!</a:t>
            </a:r>
          </a:p>
          <a:p>
            <a:pPr lvl="2"/>
            <a:r>
              <a:rPr lang="hu-HU" dirty="0" smtClean="0"/>
              <a:t>Ha a képkivágás nem lenne megfelelő (pl. balra vagy jobbra szeretnéd eltolni a képet), azon a képre jobb egérgombbal kattintva, majd a Kép formázása &gt; Körülvágás menüpont alatt az X tengely ill. az Y tengely eltolása mezőket változtatva tudsz változtatni</a:t>
            </a:r>
            <a:endParaRPr lang="hu-HU" dirty="0"/>
          </a:p>
        </p:txBody>
      </p:sp>
      <p:sp>
        <p:nvSpPr>
          <p:cNvPr id="9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2"/>
            <a:ext cx="9144000" cy="2511463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 baseline="0"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150585009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5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FOTÓ BALRA &amp; 1 SZÖVEGDOBOZ JOBBR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3" name="Content Placeholder 6"/>
          <p:cNvSpPr>
            <a:spLocks noGrp="1"/>
          </p:cNvSpPr>
          <p:nvPr>
            <p:ph sz="quarter" idx="12" hasCustomPrompt="1"/>
          </p:nvPr>
        </p:nvSpPr>
        <p:spPr>
          <a:xfrm>
            <a:off x="4573617" y="1031840"/>
            <a:ext cx="4572000" cy="45180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4" name="Kép helye 5"/>
          <p:cNvSpPr>
            <a:spLocks noGrp="1"/>
          </p:cNvSpPr>
          <p:nvPr>
            <p:ph type="pic" sz="quarter" idx="13" hasCustomPrompt="1"/>
          </p:nvPr>
        </p:nvSpPr>
        <p:spPr>
          <a:xfrm>
            <a:off x="277200" y="1285200"/>
            <a:ext cx="4176000" cy="2008800"/>
          </a:xfrm>
          <a:prstGeom prst="rect">
            <a:avLst/>
          </a:prstGeom>
          <a:solidFill>
            <a:srgbClr val="0F7BA2">
              <a:alpha val="10000"/>
            </a:srgbClr>
          </a:solidFill>
          <a:ln w="228600">
            <a:noFill/>
          </a:ln>
        </p:spPr>
        <p:txBody>
          <a:bodyPr lIns="36000" tIns="36000" rIns="0" bIns="36000"/>
          <a:lstStyle>
            <a:lvl1pPr marL="342900" indent="-342900">
              <a:buAutoNum type="arabicPeriod"/>
              <a:defRPr baseline="0"/>
            </a:lvl1pPr>
            <a:lvl3pPr marL="182563" indent="-182563">
              <a:buFont typeface="+mj-lt"/>
              <a:buAutoNum type="arabicPeriod"/>
              <a:defRPr sz="1000" baseline="0"/>
            </a:lvl3pPr>
          </a:lstStyle>
          <a:p>
            <a:pPr lvl="2"/>
            <a:r>
              <a:rPr lang="hu-HU" dirty="0" smtClean="0"/>
              <a:t>Kép beszúrásához kattints ide!</a:t>
            </a:r>
          </a:p>
          <a:p>
            <a:pPr lvl="2"/>
            <a:r>
              <a:rPr lang="hu-HU" dirty="0" smtClean="0"/>
              <a:t>Keresd meg a beilleszteni kívánt fotót ott, ahova lementetted (ehhez előbb le kell menteni, nem elég vágólapra kitenni), vagy a 07_TUDASBAZIS\02_ILLUSZTRACIOK\</a:t>
            </a:r>
            <a:r>
              <a:rPr lang="hu-HU" dirty="0" err="1" smtClean="0"/>
              <a:t>Kepkonyvtar</a:t>
            </a:r>
            <a:r>
              <a:rPr lang="hu-HU" dirty="0" smtClean="0"/>
              <a:t> mappa alatt</a:t>
            </a:r>
          </a:p>
          <a:p>
            <a:pPr lvl="2"/>
            <a:r>
              <a:rPr lang="hu-HU" dirty="0" smtClean="0"/>
              <a:t>A kép így automatikusan erre a méretre lesz igazítva</a:t>
            </a:r>
          </a:p>
          <a:p>
            <a:pPr lvl="2"/>
            <a:r>
              <a:rPr lang="hu-HU" dirty="0" smtClean="0"/>
              <a:t>A kép pozícióján ne változtass!</a:t>
            </a:r>
          </a:p>
          <a:p>
            <a:pPr lvl="2"/>
            <a:r>
              <a:rPr lang="hu-HU" dirty="0" smtClean="0"/>
              <a:t>Ha a képkivágás nem lenne megfelelő (pl. balra vagy jobbra szeretnéd eltolni a képet), azon a képre jobb egérgombbal kattintva, majd a Kép formázása &gt; Körülvágás menüpont alatt az X tengely ill. az Y tengely eltolása mezőket változtatva tudsz változtatni</a:t>
            </a:r>
            <a:endParaRPr lang="hu-HU" dirty="0"/>
          </a:p>
        </p:txBody>
      </p:sp>
      <p:sp>
        <p:nvSpPr>
          <p:cNvPr id="15" name="Kép helye 5"/>
          <p:cNvSpPr>
            <a:spLocks noGrp="1"/>
          </p:cNvSpPr>
          <p:nvPr>
            <p:ph type="pic" sz="quarter" idx="14" hasCustomPrompt="1"/>
          </p:nvPr>
        </p:nvSpPr>
        <p:spPr>
          <a:xfrm>
            <a:off x="277200" y="3506400"/>
            <a:ext cx="4176000" cy="2044800"/>
          </a:xfrm>
          <a:prstGeom prst="rect">
            <a:avLst/>
          </a:prstGeom>
          <a:solidFill>
            <a:srgbClr val="0F7BA2">
              <a:alpha val="10000"/>
            </a:srgbClr>
          </a:solidFill>
          <a:ln w="228600">
            <a:noFill/>
          </a:ln>
        </p:spPr>
        <p:txBody>
          <a:bodyPr lIns="36000" tIns="36000" rIns="0" bIns="36000"/>
          <a:lstStyle>
            <a:lvl1pPr marL="342900" indent="-342900">
              <a:buAutoNum type="arabicPeriod"/>
              <a:defRPr baseline="0"/>
            </a:lvl1pPr>
            <a:lvl3pPr marL="182563" indent="-182563">
              <a:buFont typeface="+mj-lt"/>
              <a:buAutoNum type="arabicPeriod"/>
              <a:defRPr sz="1000" baseline="0"/>
            </a:lvl3pPr>
          </a:lstStyle>
          <a:p>
            <a:pPr lvl="2"/>
            <a:r>
              <a:rPr lang="hu-HU" dirty="0" smtClean="0"/>
              <a:t>Kép beszúrásához kattints ide!</a:t>
            </a:r>
          </a:p>
          <a:p>
            <a:pPr lvl="2"/>
            <a:r>
              <a:rPr lang="hu-HU" dirty="0" smtClean="0"/>
              <a:t>Keresd meg a beilleszteni kívánt fotót ott, ahova lementetted (ehhez előbb le kell menteni, nem elég vágólapra kitenni), vagy a 07_TUDASBAZIS\02_ILLUSZTRACIOK\</a:t>
            </a:r>
            <a:r>
              <a:rPr lang="hu-HU" dirty="0" err="1" smtClean="0"/>
              <a:t>Kepkonyvtar</a:t>
            </a:r>
            <a:r>
              <a:rPr lang="hu-HU" dirty="0" smtClean="0"/>
              <a:t> mappa alatt</a:t>
            </a:r>
          </a:p>
          <a:p>
            <a:pPr lvl="2"/>
            <a:r>
              <a:rPr lang="hu-HU" dirty="0" smtClean="0"/>
              <a:t>A kép így automatikusan erre a méretre lesz igazítva</a:t>
            </a:r>
          </a:p>
          <a:p>
            <a:pPr lvl="2"/>
            <a:r>
              <a:rPr lang="hu-HU" dirty="0" smtClean="0"/>
              <a:t>A kép pozícióján ne változtass!</a:t>
            </a:r>
          </a:p>
          <a:p>
            <a:pPr lvl="2"/>
            <a:r>
              <a:rPr lang="hu-HU" dirty="0" smtClean="0"/>
              <a:t>Ha a képkivágás nem lenne megfelelő (pl. balra vagy jobbra szeretnéd eltolni a képet), azon a képre jobb egérgombbal kattintva, majd a Kép formázása &gt; Körülvágás menüpont alatt az X tengely ill. az Y tengely eltolása mezőket változtatva tudsz változtatni</a:t>
            </a:r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62790377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5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2 GRAFIKON egymás MELLETT szöveg SZÜRKE SÁV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3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7" name="Szöveg helye 4"/>
          <p:cNvSpPr>
            <a:spLocks noGrp="1"/>
          </p:cNvSpPr>
          <p:nvPr>
            <p:ph type="body" sz="quarter" idx="24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9" name="Rectangle 88"/>
          <p:cNvSpPr/>
          <p:nvPr userDrawn="1"/>
        </p:nvSpPr>
        <p:spPr>
          <a:xfrm>
            <a:off x="285750" y="5064973"/>
            <a:ext cx="8569325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lvl="0"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20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4042800" cy="4651200"/>
          </a:xfrm>
          <a:prstGeom prst="rect">
            <a:avLst/>
          </a:prstGeom>
          <a:solidFill>
            <a:srgbClr val="F1002B">
              <a:alpha val="10000"/>
            </a:srgbClr>
          </a:solidFill>
        </p:spPr>
        <p:txBody>
          <a:bodyPr lIns="0" tIns="0" rIns="0" bIns="0" anchor="ctr" anchorCtr="0"/>
          <a:lstStyle>
            <a:lvl1pPr algn="l">
              <a:defRPr sz="1600" b="1"/>
            </a:lvl1pPr>
          </a:lstStyle>
          <a:p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3" name="Diagram helye 4"/>
          <p:cNvSpPr>
            <a:spLocks noGrp="1"/>
          </p:cNvSpPr>
          <p:nvPr>
            <p:ph type="chart" sz="quarter" idx="22"/>
          </p:nvPr>
        </p:nvSpPr>
        <p:spPr>
          <a:xfrm>
            <a:off x="4809600" y="1283547"/>
            <a:ext cx="4057200" cy="4651200"/>
          </a:xfrm>
          <a:prstGeom prst="rect">
            <a:avLst/>
          </a:prstGeom>
          <a:solidFill>
            <a:srgbClr val="F1002B">
              <a:alpha val="10000"/>
            </a:srgbClr>
          </a:solidFill>
        </p:spPr>
        <p:txBody>
          <a:bodyPr lIns="0" tIns="0" rIns="0" bIns="0" anchor="ctr" anchorCtr="0"/>
          <a:lstStyle/>
          <a:p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1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5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573618" y="1031842"/>
            <a:ext cx="4570383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2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4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4809600" y="5570539"/>
            <a:ext cx="4057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17314435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5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FOTÓ JOBBRA &amp; 1 SZÖVEGDOBOZ BALR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0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4572000" cy="45180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1" name="Kép helye 5"/>
          <p:cNvSpPr>
            <a:spLocks noGrp="1"/>
          </p:cNvSpPr>
          <p:nvPr>
            <p:ph type="pic" sz="quarter" idx="14" hasCustomPrompt="1"/>
          </p:nvPr>
        </p:nvSpPr>
        <p:spPr>
          <a:xfrm>
            <a:off x="4690800" y="1285200"/>
            <a:ext cx="4176000" cy="2008800"/>
          </a:xfrm>
          <a:prstGeom prst="rect">
            <a:avLst/>
          </a:prstGeom>
          <a:solidFill>
            <a:srgbClr val="0F7BA2">
              <a:alpha val="10000"/>
            </a:srgbClr>
          </a:solidFill>
          <a:ln w="228600">
            <a:noFill/>
          </a:ln>
        </p:spPr>
        <p:txBody>
          <a:bodyPr lIns="36000" tIns="36000" rIns="0" bIns="36000"/>
          <a:lstStyle>
            <a:lvl1pPr marL="342900" indent="-342900">
              <a:buAutoNum type="arabicPeriod"/>
              <a:defRPr baseline="0"/>
            </a:lvl1pPr>
            <a:lvl3pPr marL="182563" indent="-182563">
              <a:buFont typeface="+mj-lt"/>
              <a:buAutoNum type="arabicPeriod"/>
              <a:defRPr sz="1000" baseline="0"/>
            </a:lvl3pPr>
          </a:lstStyle>
          <a:p>
            <a:pPr lvl="2"/>
            <a:r>
              <a:rPr lang="hu-HU" dirty="0" smtClean="0"/>
              <a:t>Kép beszúrásához kattints ide!</a:t>
            </a:r>
          </a:p>
          <a:p>
            <a:pPr lvl="2"/>
            <a:r>
              <a:rPr lang="hu-HU" dirty="0" smtClean="0"/>
              <a:t>Keresd meg a beilleszteni kívánt fotót ott, ahova lementetted (ehhez előbb le kell menteni, nem elég vágólapra kitenni), vagy a 07_TUDASBAZIS\02_ILLUSZTRACIOK\</a:t>
            </a:r>
            <a:r>
              <a:rPr lang="hu-HU" dirty="0" err="1" smtClean="0"/>
              <a:t>Kepkonyvtar</a:t>
            </a:r>
            <a:r>
              <a:rPr lang="hu-HU" dirty="0" smtClean="0"/>
              <a:t> mappa alatt</a:t>
            </a:r>
          </a:p>
          <a:p>
            <a:pPr lvl="2"/>
            <a:r>
              <a:rPr lang="hu-HU" dirty="0" smtClean="0"/>
              <a:t>A kép így automatikusan erre a méretre lesz igazítva</a:t>
            </a:r>
          </a:p>
          <a:p>
            <a:pPr lvl="2"/>
            <a:r>
              <a:rPr lang="hu-HU" dirty="0" smtClean="0"/>
              <a:t>A kép pozícióján ne változtass!</a:t>
            </a:r>
          </a:p>
          <a:p>
            <a:pPr lvl="2"/>
            <a:r>
              <a:rPr lang="hu-HU" dirty="0" smtClean="0"/>
              <a:t>Ha a képkivágás nem lenne megfelelő (pl. balra vagy jobbra szeretnéd eltolni a képet), azon a képre jobb egérgombbal kattintva, majd a Kép formázása &gt; Körülvágás menüpont alatt az X tengely ill. az Y tengely eltolása mezőket változtatva tudsz változtatni</a:t>
            </a:r>
            <a:endParaRPr lang="hu-HU" dirty="0"/>
          </a:p>
        </p:txBody>
      </p:sp>
      <p:sp>
        <p:nvSpPr>
          <p:cNvPr id="12" name="Kép helye 5"/>
          <p:cNvSpPr>
            <a:spLocks noGrp="1"/>
          </p:cNvSpPr>
          <p:nvPr>
            <p:ph type="pic" sz="quarter" idx="13" hasCustomPrompt="1"/>
          </p:nvPr>
        </p:nvSpPr>
        <p:spPr>
          <a:xfrm>
            <a:off x="4690800" y="3506400"/>
            <a:ext cx="4176000" cy="2044800"/>
          </a:xfrm>
          <a:prstGeom prst="rect">
            <a:avLst/>
          </a:prstGeom>
          <a:solidFill>
            <a:srgbClr val="0F7BA2">
              <a:alpha val="10000"/>
            </a:srgbClr>
          </a:solidFill>
          <a:ln w="228600">
            <a:noFill/>
          </a:ln>
        </p:spPr>
        <p:txBody>
          <a:bodyPr lIns="36000" tIns="36000" rIns="0" bIns="36000"/>
          <a:lstStyle>
            <a:lvl1pPr marL="342900" indent="-342900">
              <a:buAutoNum type="arabicPeriod"/>
              <a:defRPr baseline="0"/>
            </a:lvl1pPr>
            <a:lvl3pPr marL="182563" indent="-182563">
              <a:buFont typeface="+mj-lt"/>
              <a:buAutoNum type="arabicPeriod"/>
              <a:defRPr sz="1000" baseline="0"/>
            </a:lvl3pPr>
          </a:lstStyle>
          <a:p>
            <a:pPr lvl="2"/>
            <a:r>
              <a:rPr lang="hu-HU" dirty="0" smtClean="0"/>
              <a:t>Kép beszúrásához kattints ide!</a:t>
            </a:r>
          </a:p>
          <a:p>
            <a:pPr lvl="2"/>
            <a:r>
              <a:rPr lang="hu-HU" dirty="0" smtClean="0"/>
              <a:t>Keresd meg a beilleszteni kívánt fotót ott, ahova lementetted (ehhez előbb le kell menteni, nem elég vágólapra kitenni), vagy a 07_TUDASBAZIS\02_ILLUSZTRACIOK\</a:t>
            </a:r>
            <a:r>
              <a:rPr lang="hu-HU" dirty="0" err="1" smtClean="0"/>
              <a:t>Kepkonyvtar</a:t>
            </a:r>
            <a:r>
              <a:rPr lang="hu-HU" dirty="0" smtClean="0"/>
              <a:t> mappa alatt</a:t>
            </a:r>
          </a:p>
          <a:p>
            <a:pPr lvl="2"/>
            <a:r>
              <a:rPr lang="hu-HU" dirty="0" smtClean="0"/>
              <a:t>A kép így automatikusan erre a méretre lesz igazítva</a:t>
            </a:r>
          </a:p>
          <a:p>
            <a:pPr lvl="2"/>
            <a:r>
              <a:rPr lang="hu-HU" dirty="0" smtClean="0"/>
              <a:t>A kép pozícióján ne változtass!</a:t>
            </a:r>
          </a:p>
          <a:p>
            <a:pPr lvl="2"/>
            <a:r>
              <a:rPr lang="hu-HU" dirty="0" smtClean="0"/>
              <a:t>Ha a képkivágás nem lenne megfelelő (pl. balra vagy jobbra szeretnéd eltolni a képet), azon a képre jobb egérgombbal kattintva, majd a Kép formázása &gt; Körülvágás menüpont alatt az X tengely ill. az Y tengely eltolása mezőket változtatva tudsz változtatni</a:t>
            </a:r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258428975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5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8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noFill/>
          <a:ln w="177800">
            <a:solidFill>
              <a:srgbClr val="0F7BA2"/>
            </a:solidFill>
          </a:ln>
        </p:spPr>
        <p:txBody>
          <a:bodyPr vert="horz" lIns="252000" tIns="0" rIns="277200" bIns="0" rtlCol="0" anchor="ctr" anchorCtr="0">
            <a:noAutofit/>
          </a:bodyPr>
          <a:lstStyle>
            <a:lvl1pPr>
              <a:defRPr lang="en-AU" sz="4800" b="1" baseline="0" dirty="0"/>
            </a:lvl1pPr>
          </a:lstStyle>
          <a:p>
            <a:pPr lvl="0"/>
            <a:r>
              <a:rPr lang="hu-HU" smtClean="0"/>
              <a:t>4OSZTATÚ FOTÓS OLDALAK –</a:t>
            </a:r>
            <a:br>
              <a:rPr lang="hu-HU" smtClean="0"/>
            </a:br>
            <a:r>
              <a:rPr lang="hu-HU" smtClean="0"/>
              <a:t>2 KÉP + 2 SZÖVEGBOX</a:t>
            </a:r>
            <a:endParaRPr lang="en-AU" dirty="0"/>
          </a:p>
        </p:txBody>
      </p:sp>
      <p:pic>
        <p:nvPicPr>
          <p:cNvPr id="3" name="Kép 2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5400000">
            <a:off x="1655856" y="2646457"/>
            <a:ext cx="1807975" cy="454818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3667912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5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FOTÓ FENT vízszintesen fekvő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4" name="Tartalom helye 4"/>
          <p:cNvSpPr>
            <a:spLocks noGrp="1"/>
          </p:cNvSpPr>
          <p:nvPr>
            <p:ph sz="quarter" idx="15" hasCustomPrompt="1"/>
          </p:nvPr>
        </p:nvSpPr>
        <p:spPr>
          <a:xfrm>
            <a:off x="0" y="3294000"/>
            <a:ext cx="4572000" cy="2257200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/>
            </a:lvl1pPr>
            <a:lvl5pPr marL="50800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lvl5pPr>
          </a:lstStyle>
          <a:p>
            <a:pPr lvl="0"/>
            <a:r>
              <a:rPr lang="hu-HU" dirty="0" smtClean="0"/>
              <a:t>Első szint</a:t>
            </a:r>
          </a:p>
          <a:p>
            <a:pPr lvl="1"/>
            <a:r>
              <a:rPr lang="hu-HU" dirty="0" smtClean="0"/>
              <a:t>Második szint</a:t>
            </a:r>
          </a:p>
          <a:p>
            <a:pPr lvl="2"/>
            <a:r>
              <a:rPr lang="hu-HU" dirty="0" smtClean="0"/>
              <a:t>Harmadik szint</a:t>
            </a:r>
          </a:p>
          <a:p>
            <a:pPr lvl="3"/>
            <a:r>
              <a:rPr lang="hu-HU" dirty="0" smtClean="0"/>
              <a:t>Negyedik szint</a:t>
            </a:r>
          </a:p>
          <a:p>
            <a:pPr marL="760413" marR="0" lvl="4" indent="-252413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Char char="n"/>
              <a:tabLst/>
              <a:defRPr/>
            </a:pPr>
            <a:r>
              <a:rPr lang="hu-HU" dirty="0" smtClean="0"/>
              <a:t>Ötödik szint</a:t>
            </a:r>
          </a:p>
        </p:txBody>
      </p:sp>
      <p:sp>
        <p:nvSpPr>
          <p:cNvPr id="15" name="Content Placeholder 6"/>
          <p:cNvSpPr>
            <a:spLocks noGrp="1"/>
          </p:cNvSpPr>
          <p:nvPr>
            <p:ph sz="quarter" idx="16" hasCustomPrompt="1"/>
          </p:nvPr>
        </p:nvSpPr>
        <p:spPr>
          <a:xfrm>
            <a:off x="4572000" y="3294000"/>
            <a:ext cx="4572000" cy="22572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6" name="Kép helye 5"/>
          <p:cNvSpPr>
            <a:spLocks noGrp="1"/>
          </p:cNvSpPr>
          <p:nvPr>
            <p:ph type="pic" sz="quarter" idx="13" hasCustomPrompt="1"/>
          </p:nvPr>
        </p:nvSpPr>
        <p:spPr>
          <a:xfrm>
            <a:off x="277200" y="1285200"/>
            <a:ext cx="4017600" cy="2008800"/>
          </a:xfrm>
          <a:prstGeom prst="rect">
            <a:avLst/>
          </a:prstGeom>
          <a:solidFill>
            <a:srgbClr val="0F7BA2">
              <a:alpha val="10000"/>
            </a:srgbClr>
          </a:solidFill>
          <a:ln w="228600">
            <a:noFill/>
          </a:ln>
        </p:spPr>
        <p:txBody>
          <a:bodyPr lIns="36000" tIns="36000" rIns="36000" bIns="36000"/>
          <a:lstStyle>
            <a:lvl1pPr marL="342900" indent="-342900">
              <a:buAutoNum type="arabicPeriod"/>
              <a:defRPr baseline="0"/>
            </a:lvl1pPr>
            <a:lvl3pPr marL="182563" indent="-182563">
              <a:buFont typeface="+mj-lt"/>
              <a:buAutoNum type="arabicPeriod"/>
              <a:defRPr sz="900" baseline="0"/>
            </a:lvl3pPr>
          </a:lstStyle>
          <a:p>
            <a:pPr lvl="2"/>
            <a:r>
              <a:rPr lang="hu-HU" dirty="0" smtClean="0"/>
              <a:t>Kép beszúrásához kattints ide!</a:t>
            </a:r>
          </a:p>
          <a:p>
            <a:pPr lvl="2"/>
            <a:r>
              <a:rPr lang="hu-HU" dirty="0" smtClean="0"/>
              <a:t>Keresd meg a beilleszteni kívánt fotót ott, ahova lementetted (ehhez előbb le kell menteni, nem elég vágólapra kitenni), vagy a 07_TUDASBAZIS\02_ILLUSZTRACIOK\</a:t>
            </a:r>
            <a:r>
              <a:rPr lang="hu-HU" dirty="0" err="1" smtClean="0"/>
              <a:t>Kepkonyvtar</a:t>
            </a:r>
            <a:r>
              <a:rPr lang="hu-HU" dirty="0" smtClean="0"/>
              <a:t> mappa alatt</a:t>
            </a:r>
          </a:p>
          <a:p>
            <a:pPr lvl="2"/>
            <a:r>
              <a:rPr lang="hu-HU" dirty="0" smtClean="0"/>
              <a:t>A kép így automatikusan erre a méretre lesz igazítva</a:t>
            </a:r>
          </a:p>
          <a:p>
            <a:pPr lvl="2"/>
            <a:r>
              <a:rPr lang="hu-HU" dirty="0" smtClean="0"/>
              <a:t>A kép pozícióján ne változtass!</a:t>
            </a:r>
          </a:p>
          <a:p>
            <a:pPr lvl="2"/>
            <a:r>
              <a:rPr lang="hu-HU" dirty="0" smtClean="0"/>
              <a:t>Ha a képkivágás nem lenne megfelelő (pl. balra vagy jobbra szeretnéd eltolni a képet), azon a képre jobb egérgombbal kattintva, majd a Kép formázása &gt; Körülvágás menüpont alatt az X tengely ill. az Y tengely eltolása mezőket változtatva tudsz változtatni</a:t>
            </a:r>
            <a:endParaRPr lang="hu-HU" dirty="0"/>
          </a:p>
        </p:txBody>
      </p:sp>
      <p:sp>
        <p:nvSpPr>
          <p:cNvPr id="17" name="Kép helye 5"/>
          <p:cNvSpPr>
            <a:spLocks noGrp="1"/>
          </p:cNvSpPr>
          <p:nvPr>
            <p:ph type="pic" sz="quarter" idx="14" hasCustomPrompt="1"/>
          </p:nvPr>
        </p:nvSpPr>
        <p:spPr>
          <a:xfrm>
            <a:off x="4809600" y="1285200"/>
            <a:ext cx="4057200" cy="2008800"/>
          </a:xfrm>
          <a:prstGeom prst="rect">
            <a:avLst/>
          </a:prstGeom>
          <a:solidFill>
            <a:srgbClr val="0F7BA2">
              <a:alpha val="10000"/>
            </a:srgbClr>
          </a:solidFill>
          <a:ln w="228600">
            <a:noFill/>
          </a:ln>
        </p:spPr>
        <p:txBody>
          <a:bodyPr lIns="36000" tIns="36000" rIns="0" bIns="36000"/>
          <a:lstStyle>
            <a:lvl1pPr marL="342900" indent="-342900">
              <a:buAutoNum type="arabicPeriod"/>
              <a:defRPr baseline="0"/>
            </a:lvl1pPr>
            <a:lvl3pPr marL="182563" indent="-182563">
              <a:buFont typeface="+mj-lt"/>
              <a:buAutoNum type="arabicPeriod"/>
              <a:defRPr sz="900" baseline="0"/>
            </a:lvl3pPr>
          </a:lstStyle>
          <a:p>
            <a:pPr lvl="2"/>
            <a:r>
              <a:rPr lang="hu-HU" dirty="0" smtClean="0"/>
              <a:t>Kép beszúrásához kattints ide!</a:t>
            </a:r>
          </a:p>
          <a:p>
            <a:pPr lvl="2"/>
            <a:r>
              <a:rPr lang="hu-HU" dirty="0" smtClean="0"/>
              <a:t>Keresd meg a beilleszteni kívánt fotót ott, ahova lementetted (ehhez előbb le kell menteni, nem elég vágólapra kitenni), vagy a 07_TUDASBAZIS\02_ILLUSZTRACIOK\</a:t>
            </a:r>
            <a:r>
              <a:rPr lang="hu-HU" dirty="0" err="1" smtClean="0"/>
              <a:t>Kepkonyvtar</a:t>
            </a:r>
            <a:r>
              <a:rPr lang="hu-HU" dirty="0" smtClean="0"/>
              <a:t> mappa alatt</a:t>
            </a:r>
          </a:p>
          <a:p>
            <a:pPr lvl="2"/>
            <a:r>
              <a:rPr lang="hu-HU" dirty="0" smtClean="0"/>
              <a:t>A kép így automatikusan erre a méretre lesz igazítva</a:t>
            </a:r>
          </a:p>
          <a:p>
            <a:pPr lvl="2"/>
            <a:r>
              <a:rPr lang="hu-HU" dirty="0" smtClean="0"/>
              <a:t>A kép pozícióján ne változtass!</a:t>
            </a:r>
          </a:p>
          <a:p>
            <a:pPr lvl="2"/>
            <a:r>
              <a:rPr lang="hu-HU" dirty="0" smtClean="0"/>
              <a:t>Ha a képkivágás nem lenne megfelelő (pl. balra vagy jobbra szeretnéd eltolni a képet), azon a képre jobb egérgombbal kattintva, majd a Kép formázása &gt; Körülvágás menüpont alatt az X tengely ill. az Y tengely eltolása mezőket változtatva tudsz változtatni</a:t>
            </a:r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123944681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5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FOTÓ LENT vízszintesen fekvő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9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4572000" cy="22572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0" name="Content Placeholder 6"/>
          <p:cNvSpPr>
            <a:spLocks noGrp="1"/>
          </p:cNvSpPr>
          <p:nvPr>
            <p:ph sz="quarter" idx="15" hasCustomPrompt="1"/>
          </p:nvPr>
        </p:nvSpPr>
        <p:spPr>
          <a:xfrm>
            <a:off x="4573617" y="1031840"/>
            <a:ext cx="4572000" cy="22572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1" name="Kép helye 5"/>
          <p:cNvSpPr>
            <a:spLocks noGrp="1"/>
          </p:cNvSpPr>
          <p:nvPr>
            <p:ph type="pic" sz="quarter" idx="14" hasCustomPrompt="1"/>
          </p:nvPr>
        </p:nvSpPr>
        <p:spPr>
          <a:xfrm>
            <a:off x="277200" y="3506400"/>
            <a:ext cx="4017600" cy="2044800"/>
          </a:xfrm>
          <a:prstGeom prst="rect">
            <a:avLst/>
          </a:prstGeom>
          <a:solidFill>
            <a:srgbClr val="0F7BA2">
              <a:alpha val="10000"/>
            </a:srgbClr>
          </a:solidFill>
          <a:ln w="228600">
            <a:noFill/>
          </a:ln>
        </p:spPr>
        <p:txBody>
          <a:bodyPr lIns="72000" tIns="36000" rIns="36000" bIns="36000"/>
          <a:lstStyle>
            <a:lvl1pPr marL="342900" indent="-342900">
              <a:buAutoNum type="arabicPeriod"/>
              <a:defRPr baseline="0"/>
            </a:lvl1pPr>
            <a:lvl3pPr marL="182563" indent="-182563">
              <a:buFont typeface="+mj-lt"/>
              <a:buAutoNum type="arabicPeriod"/>
              <a:defRPr sz="900" baseline="0"/>
            </a:lvl3pPr>
          </a:lstStyle>
          <a:p>
            <a:pPr lvl="2"/>
            <a:r>
              <a:rPr lang="hu-HU" dirty="0" smtClean="0"/>
              <a:t>Kép beszúrásához kattints ide!</a:t>
            </a:r>
          </a:p>
          <a:p>
            <a:pPr lvl="2"/>
            <a:r>
              <a:rPr lang="hu-HU" dirty="0" smtClean="0"/>
              <a:t>Keresd meg a beilleszteni kívánt fotót ott, ahova lementetted (ehhez előbb le kell menteni, nem elég vágólapra kitenni), vagy a 07_TUDASBAZIS\02_ILLUSZTRACIOK\</a:t>
            </a:r>
            <a:r>
              <a:rPr lang="hu-HU" dirty="0" err="1" smtClean="0"/>
              <a:t>Kepkonyvtar</a:t>
            </a:r>
            <a:r>
              <a:rPr lang="hu-HU" dirty="0" smtClean="0"/>
              <a:t> mappa alatt</a:t>
            </a:r>
          </a:p>
          <a:p>
            <a:pPr lvl="2"/>
            <a:r>
              <a:rPr lang="hu-HU" dirty="0" smtClean="0"/>
              <a:t>A kép így automatikusan erre a méretre lesz igazítva</a:t>
            </a:r>
          </a:p>
          <a:p>
            <a:pPr lvl="2"/>
            <a:r>
              <a:rPr lang="hu-HU" dirty="0" smtClean="0"/>
              <a:t>A kép pozícióján ne változtass!</a:t>
            </a:r>
          </a:p>
          <a:p>
            <a:pPr lvl="2"/>
            <a:r>
              <a:rPr lang="hu-HU" dirty="0" smtClean="0"/>
              <a:t>Ha a képkivágás nem lenne megfelelő (pl. balra vagy jobbra szeretnéd eltolni a képet), azon a képre jobb egérgombbal kattintva, majd a Kép formázása &gt; Körülvágás menüpont alatt az X tengely ill. az Y tengely eltolása mezőket változtatva tudsz változtatni</a:t>
            </a:r>
            <a:endParaRPr lang="hu-HU" dirty="0"/>
          </a:p>
        </p:txBody>
      </p:sp>
      <p:sp>
        <p:nvSpPr>
          <p:cNvPr id="15" name="Kép helye 5"/>
          <p:cNvSpPr>
            <a:spLocks noGrp="1"/>
          </p:cNvSpPr>
          <p:nvPr>
            <p:ph type="pic" sz="quarter" idx="13" hasCustomPrompt="1"/>
          </p:nvPr>
        </p:nvSpPr>
        <p:spPr>
          <a:xfrm>
            <a:off x="4809600" y="3506400"/>
            <a:ext cx="4057200" cy="2044800"/>
          </a:xfrm>
          <a:prstGeom prst="rect">
            <a:avLst/>
          </a:prstGeom>
          <a:solidFill>
            <a:srgbClr val="0F7BA2">
              <a:alpha val="10000"/>
            </a:srgbClr>
          </a:solidFill>
          <a:ln w="228600">
            <a:noFill/>
          </a:ln>
        </p:spPr>
        <p:txBody>
          <a:bodyPr lIns="72000" tIns="36000" rIns="36000" bIns="36000"/>
          <a:lstStyle>
            <a:lvl1pPr marL="342900" indent="-342900">
              <a:buAutoNum type="arabicPeriod"/>
              <a:defRPr baseline="0"/>
            </a:lvl1pPr>
            <a:lvl3pPr marL="182563" indent="-182563">
              <a:buFont typeface="+mj-lt"/>
              <a:buAutoNum type="arabicPeriod"/>
              <a:defRPr sz="900" baseline="0"/>
            </a:lvl3pPr>
          </a:lstStyle>
          <a:p>
            <a:pPr lvl="2"/>
            <a:r>
              <a:rPr lang="hu-HU" dirty="0" smtClean="0"/>
              <a:t>Kép beszúrásához kattints ide!</a:t>
            </a:r>
          </a:p>
          <a:p>
            <a:pPr lvl="2"/>
            <a:r>
              <a:rPr lang="hu-HU" dirty="0" smtClean="0"/>
              <a:t>Keresd meg a beilleszteni kívánt fotót ott, ahova lementetted (ehhez előbb le kell menteni, nem elég vágólapra kitenni), vagy a 07_TUDASBAZIS\02_ILLUSZTRACIOK\</a:t>
            </a:r>
            <a:r>
              <a:rPr lang="hu-HU" dirty="0" err="1" smtClean="0"/>
              <a:t>Kepkonyvtar</a:t>
            </a:r>
            <a:r>
              <a:rPr lang="hu-HU" dirty="0" smtClean="0"/>
              <a:t> mappa alatt</a:t>
            </a:r>
          </a:p>
          <a:p>
            <a:pPr lvl="2"/>
            <a:r>
              <a:rPr lang="hu-HU" dirty="0" smtClean="0"/>
              <a:t>A kép így automatikusan erre a méretre lesz igazítva</a:t>
            </a:r>
          </a:p>
          <a:p>
            <a:pPr lvl="2"/>
            <a:r>
              <a:rPr lang="hu-HU" dirty="0" smtClean="0"/>
              <a:t>A kép pozícióján ne változtass!</a:t>
            </a:r>
          </a:p>
          <a:p>
            <a:pPr lvl="2"/>
            <a:r>
              <a:rPr lang="hu-HU" dirty="0" smtClean="0"/>
              <a:t>Ha a képkivágás nem lenne megfelelő (pl. balra vagy jobbra szeretnéd eltolni a képet), azon a képre jobb egérgombbal kattintva, majd a Kép formázása &gt; Körülvágás menüpont alatt az X tengely ill. az Y tengely eltolása mezőket változtatva tudsz változtatni</a:t>
            </a:r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362180895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5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FOTÓ BALRA vízszintesen fekvő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4" name="Content Placeholder 6"/>
          <p:cNvSpPr>
            <a:spLocks noGrp="1"/>
          </p:cNvSpPr>
          <p:nvPr>
            <p:ph sz="quarter" idx="15" hasCustomPrompt="1"/>
          </p:nvPr>
        </p:nvSpPr>
        <p:spPr>
          <a:xfrm>
            <a:off x="4572000" y="1031840"/>
            <a:ext cx="4572000" cy="22572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5" name="Content Placeholder 6"/>
          <p:cNvSpPr>
            <a:spLocks noGrp="1"/>
          </p:cNvSpPr>
          <p:nvPr>
            <p:ph sz="quarter" idx="16" hasCustomPrompt="1"/>
          </p:nvPr>
        </p:nvSpPr>
        <p:spPr>
          <a:xfrm>
            <a:off x="4572000" y="3294000"/>
            <a:ext cx="4572000" cy="22572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6" name="Kép helye 5"/>
          <p:cNvSpPr>
            <a:spLocks noGrp="1"/>
          </p:cNvSpPr>
          <p:nvPr>
            <p:ph type="pic" sz="quarter" idx="13" hasCustomPrompt="1"/>
          </p:nvPr>
        </p:nvSpPr>
        <p:spPr>
          <a:xfrm>
            <a:off x="277200" y="1285200"/>
            <a:ext cx="4017600" cy="2008800"/>
          </a:xfrm>
          <a:prstGeom prst="rect">
            <a:avLst/>
          </a:prstGeom>
          <a:solidFill>
            <a:srgbClr val="0F7BA2">
              <a:alpha val="10000"/>
            </a:srgbClr>
          </a:solidFill>
          <a:ln w="228600">
            <a:noFill/>
          </a:ln>
        </p:spPr>
        <p:txBody>
          <a:bodyPr lIns="36000" tIns="36000" rIns="36000" bIns="36000"/>
          <a:lstStyle>
            <a:lvl1pPr marL="342900" indent="-342900">
              <a:buAutoNum type="arabicPeriod"/>
              <a:defRPr baseline="0"/>
            </a:lvl1pPr>
            <a:lvl3pPr marL="182563" indent="-182563">
              <a:buFont typeface="+mj-lt"/>
              <a:buAutoNum type="arabicPeriod"/>
              <a:defRPr sz="900" baseline="0"/>
            </a:lvl3pPr>
          </a:lstStyle>
          <a:p>
            <a:pPr lvl="2"/>
            <a:r>
              <a:rPr lang="hu-HU" dirty="0" smtClean="0"/>
              <a:t>Kép beszúrásához kattints ide!</a:t>
            </a:r>
          </a:p>
          <a:p>
            <a:pPr lvl="2"/>
            <a:r>
              <a:rPr lang="hu-HU" dirty="0" smtClean="0"/>
              <a:t>Keresd meg a beilleszteni kívánt fotót ott, ahova lementetted (ehhez előbb le kell menteni, nem elég vágólapra kitenni), vagy a 07_TUDASBAZIS\02_ILLUSZTRACIOK\</a:t>
            </a:r>
            <a:r>
              <a:rPr lang="hu-HU" dirty="0" err="1" smtClean="0"/>
              <a:t>Kepkonyvtar</a:t>
            </a:r>
            <a:r>
              <a:rPr lang="hu-HU" dirty="0" smtClean="0"/>
              <a:t> mappa alatt</a:t>
            </a:r>
          </a:p>
          <a:p>
            <a:pPr lvl="2"/>
            <a:r>
              <a:rPr lang="hu-HU" dirty="0" smtClean="0"/>
              <a:t>A kép így automatikusan erre a méretre lesz igazítva</a:t>
            </a:r>
          </a:p>
          <a:p>
            <a:pPr lvl="2"/>
            <a:r>
              <a:rPr lang="hu-HU" dirty="0" smtClean="0"/>
              <a:t>A kép pozícióján ne változtass!</a:t>
            </a:r>
          </a:p>
          <a:p>
            <a:pPr lvl="2"/>
            <a:r>
              <a:rPr lang="hu-HU" dirty="0" smtClean="0"/>
              <a:t>Ha a képkivágás nem lenne megfelelő (pl. balra vagy jobbra szeretnéd eltolni a képet), azon a képre jobb egérgombbal kattintva, majd a Kép formázása &gt; Körülvágás menüpont alatt az X tengely ill. az Y tengely eltolása mezőket változtatva tudsz változtatni</a:t>
            </a:r>
            <a:endParaRPr lang="hu-HU" dirty="0"/>
          </a:p>
        </p:txBody>
      </p:sp>
      <p:sp>
        <p:nvSpPr>
          <p:cNvPr id="17" name="Kép helye 5"/>
          <p:cNvSpPr>
            <a:spLocks noGrp="1"/>
          </p:cNvSpPr>
          <p:nvPr>
            <p:ph type="pic" sz="quarter" idx="14" hasCustomPrompt="1"/>
          </p:nvPr>
        </p:nvSpPr>
        <p:spPr>
          <a:xfrm>
            <a:off x="277200" y="3506400"/>
            <a:ext cx="4017600" cy="2044800"/>
          </a:xfrm>
          <a:prstGeom prst="rect">
            <a:avLst/>
          </a:prstGeom>
          <a:solidFill>
            <a:srgbClr val="0F7BA2">
              <a:alpha val="10000"/>
            </a:srgbClr>
          </a:solidFill>
          <a:ln w="228600">
            <a:noFill/>
          </a:ln>
        </p:spPr>
        <p:txBody>
          <a:bodyPr lIns="72000" tIns="36000" rIns="36000" bIns="36000"/>
          <a:lstStyle>
            <a:lvl1pPr marL="342900" indent="-342900">
              <a:buAutoNum type="arabicPeriod"/>
              <a:defRPr baseline="0"/>
            </a:lvl1pPr>
            <a:lvl3pPr marL="182563" indent="-182563">
              <a:buFont typeface="+mj-lt"/>
              <a:buAutoNum type="arabicPeriod"/>
              <a:defRPr sz="900" baseline="0"/>
            </a:lvl3pPr>
          </a:lstStyle>
          <a:p>
            <a:pPr lvl="2"/>
            <a:r>
              <a:rPr lang="hu-HU" dirty="0" smtClean="0"/>
              <a:t>Kép beszúrásához kattints ide!</a:t>
            </a:r>
          </a:p>
          <a:p>
            <a:pPr lvl="2"/>
            <a:r>
              <a:rPr lang="hu-HU" dirty="0" smtClean="0"/>
              <a:t>Keresd meg a beilleszteni kívánt fotót ott, ahova lementetted (ehhez előbb le kell menteni, nem elég vágólapra kitenni), vagy a 07_TUDASBAZIS\02_ILLUSZTRACIOK\</a:t>
            </a:r>
            <a:r>
              <a:rPr lang="hu-HU" dirty="0" err="1" smtClean="0"/>
              <a:t>Kepkonyvtar</a:t>
            </a:r>
            <a:r>
              <a:rPr lang="hu-HU" dirty="0" smtClean="0"/>
              <a:t> mappa alatt</a:t>
            </a:r>
          </a:p>
          <a:p>
            <a:pPr lvl="2"/>
            <a:r>
              <a:rPr lang="hu-HU" dirty="0" smtClean="0"/>
              <a:t>A kép így automatikusan erre a méretre lesz igazítva</a:t>
            </a:r>
          </a:p>
          <a:p>
            <a:pPr lvl="2"/>
            <a:r>
              <a:rPr lang="hu-HU" dirty="0" smtClean="0"/>
              <a:t>A kép pozícióján ne változtass!</a:t>
            </a:r>
          </a:p>
          <a:p>
            <a:pPr lvl="2"/>
            <a:r>
              <a:rPr lang="hu-HU" dirty="0" smtClean="0"/>
              <a:t>Ha a képkivágás nem lenne megfelelő (pl. balra vagy jobbra szeretnéd eltolni a képet), azon a képre jobb egérgombbal kattintva, majd a Kép formázása &gt; Körülvágás menüpont alatt az X tengely ill. az Y tengely eltolása mezőket változtatva tudsz változtatni</a:t>
            </a:r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163410834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5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FOTÓ JOBBRA vízszintesen fekvő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0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4572000" cy="22572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1" name="Tartalom helye 4"/>
          <p:cNvSpPr>
            <a:spLocks noGrp="1"/>
          </p:cNvSpPr>
          <p:nvPr>
            <p:ph sz="quarter" idx="15" hasCustomPrompt="1"/>
          </p:nvPr>
        </p:nvSpPr>
        <p:spPr>
          <a:xfrm>
            <a:off x="0" y="3294000"/>
            <a:ext cx="4572000" cy="2257200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/>
            </a:lvl1pPr>
            <a:lvl5pPr marL="50800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lvl5pPr>
          </a:lstStyle>
          <a:p>
            <a:pPr lvl="0"/>
            <a:r>
              <a:rPr lang="hu-HU" dirty="0" smtClean="0"/>
              <a:t>Első szint</a:t>
            </a:r>
          </a:p>
          <a:p>
            <a:pPr lvl="1"/>
            <a:r>
              <a:rPr lang="hu-HU" dirty="0" smtClean="0"/>
              <a:t>Második szint</a:t>
            </a:r>
          </a:p>
          <a:p>
            <a:pPr lvl="2"/>
            <a:r>
              <a:rPr lang="hu-HU" dirty="0" smtClean="0"/>
              <a:t>Harmadik szint</a:t>
            </a:r>
          </a:p>
          <a:p>
            <a:pPr lvl="3"/>
            <a:r>
              <a:rPr lang="hu-HU" dirty="0" smtClean="0"/>
              <a:t>Negyedik szint</a:t>
            </a:r>
          </a:p>
          <a:p>
            <a:pPr marL="760413" marR="0" lvl="4" indent="-252413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Char char="n"/>
              <a:tabLst/>
              <a:defRPr/>
            </a:pPr>
            <a:r>
              <a:rPr lang="hu-HU" dirty="0" smtClean="0"/>
              <a:t>Ötödik szint</a:t>
            </a:r>
          </a:p>
        </p:txBody>
      </p:sp>
      <p:sp>
        <p:nvSpPr>
          <p:cNvPr id="17" name="Kép helye 5"/>
          <p:cNvSpPr>
            <a:spLocks noGrp="1"/>
          </p:cNvSpPr>
          <p:nvPr>
            <p:ph type="pic" sz="quarter" idx="14" hasCustomPrompt="1"/>
          </p:nvPr>
        </p:nvSpPr>
        <p:spPr>
          <a:xfrm>
            <a:off x="4809600" y="1285200"/>
            <a:ext cx="4057200" cy="2008800"/>
          </a:xfrm>
          <a:prstGeom prst="rect">
            <a:avLst/>
          </a:prstGeom>
          <a:solidFill>
            <a:srgbClr val="0F7BA2">
              <a:alpha val="10000"/>
            </a:srgbClr>
          </a:solidFill>
          <a:ln w="228600">
            <a:noFill/>
          </a:ln>
        </p:spPr>
        <p:txBody>
          <a:bodyPr lIns="36000" tIns="36000" rIns="0" bIns="36000"/>
          <a:lstStyle>
            <a:lvl1pPr marL="342900" indent="-342900">
              <a:buAutoNum type="arabicPeriod"/>
              <a:defRPr baseline="0"/>
            </a:lvl1pPr>
            <a:lvl3pPr marL="182563" indent="-182563">
              <a:buFont typeface="+mj-lt"/>
              <a:buAutoNum type="arabicPeriod"/>
              <a:defRPr sz="900" baseline="0"/>
            </a:lvl3pPr>
          </a:lstStyle>
          <a:p>
            <a:pPr lvl="2"/>
            <a:r>
              <a:rPr lang="hu-HU" dirty="0" smtClean="0"/>
              <a:t>Kép beszúrásához kattints ide!</a:t>
            </a:r>
          </a:p>
          <a:p>
            <a:pPr lvl="2"/>
            <a:r>
              <a:rPr lang="hu-HU" dirty="0" smtClean="0"/>
              <a:t>Keresd meg a beilleszteni kívánt fotót ott, ahova lementetted (ehhez előbb le kell menteni, nem elég vágólapra kitenni), vagy a 07_TUDASBAZIS\02_ILLUSZTRACIOK\</a:t>
            </a:r>
            <a:r>
              <a:rPr lang="hu-HU" dirty="0" err="1" smtClean="0"/>
              <a:t>Kepkonyvtar</a:t>
            </a:r>
            <a:r>
              <a:rPr lang="hu-HU" dirty="0" smtClean="0"/>
              <a:t> mappa alatt</a:t>
            </a:r>
          </a:p>
          <a:p>
            <a:pPr lvl="2"/>
            <a:r>
              <a:rPr lang="hu-HU" dirty="0" smtClean="0"/>
              <a:t>A kép így automatikusan erre a méretre lesz igazítva</a:t>
            </a:r>
          </a:p>
          <a:p>
            <a:pPr lvl="2"/>
            <a:r>
              <a:rPr lang="hu-HU" dirty="0" smtClean="0"/>
              <a:t>A kép pozícióján ne változtass!</a:t>
            </a:r>
          </a:p>
          <a:p>
            <a:pPr lvl="2"/>
            <a:r>
              <a:rPr lang="hu-HU" dirty="0" smtClean="0"/>
              <a:t>Ha a képkivágás nem lenne megfelelő (pl. balra vagy jobbra szeretnéd eltolni a képet), azon a képre jobb egérgombbal kattintva, majd a Kép formázása &gt; Körülvágás menüpont alatt az X tengely ill. az Y tengely eltolása mezőket változtatva tudsz változtatni</a:t>
            </a:r>
            <a:endParaRPr lang="hu-HU" dirty="0"/>
          </a:p>
        </p:txBody>
      </p:sp>
      <p:sp>
        <p:nvSpPr>
          <p:cNvPr id="19" name="Kép helye 5"/>
          <p:cNvSpPr>
            <a:spLocks noGrp="1"/>
          </p:cNvSpPr>
          <p:nvPr>
            <p:ph type="pic" sz="quarter" idx="13" hasCustomPrompt="1"/>
          </p:nvPr>
        </p:nvSpPr>
        <p:spPr>
          <a:xfrm>
            <a:off x="4809600" y="3506400"/>
            <a:ext cx="4057200" cy="2044800"/>
          </a:xfrm>
          <a:prstGeom prst="rect">
            <a:avLst/>
          </a:prstGeom>
          <a:solidFill>
            <a:srgbClr val="0F7BA2">
              <a:alpha val="10000"/>
            </a:srgbClr>
          </a:solidFill>
          <a:ln w="228600">
            <a:noFill/>
          </a:ln>
        </p:spPr>
        <p:txBody>
          <a:bodyPr lIns="72000" tIns="36000" rIns="36000" bIns="36000"/>
          <a:lstStyle>
            <a:lvl1pPr marL="342900" indent="-342900">
              <a:buAutoNum type="arabicPeriod"/>
              <a:defRPr baseline="0"/>
            </a:lvl1pPr>
            <a:lvl3pPr marL="182563" indent="-182563">
              <a:buFont typeface="+mj-lt"/>
              <a:buAutoNum type="arabicPeriod"/>
              <a:defRPr sz="900" baseline="0"/>
            </a:lvl3pPr>
          </a:lstStyle>
          <a:p>
            <a:pPr lvl="2"/>
            <a:r>
              <a:rPr lang="hu-HU" dirty="0" smtClean="0"/>
              <a:t>Kép beszúrásához kattints ide!</a:t>
            </a:r>
          </a:p>
          <a:p>
            <a:pPr lvl="2"/>
            <a:r>
              <a:rPr lang="hu-HU" dirty="0" smtClean="0"/>
              <a:t>Keresd meg a beilleszteni kívánt fotót ott, ahova lementetted (ehhez előbb le kell menteni, nem elég vágólapra kitenni), vagy a 07_TUDASBAZIS\02_ILLUSZTRACIOK\</a:t>
            </a:r>
            <a:r>
              <a:rPr lang="hu-HU" dirty="0" err="1" smtClean="0"/>
              <a:t>Kepkonyvtar</a:t>
            </a:r>
            <a:r>
              <a:rPr lang="hu-HU" dirty="0" smtClean="0"/>
              <a:t> mappa alatt</a:t>
            </a:r>
          </a:p>
          <a:p>
            <a:pPr lvl="2"/>
            <a:r>
              <a:rPr lang="hu-HU" dirty="0" smtClean="0"/>
              <a:t>A kép így automatikusan erre a méretre lesz igazítva</a:t>
            </a:r>
          </a:p>
          <a:p>
            <a:pPr lvl="2"/>
            <a:r>
              <a:rPr lang="hu-HU" dirty="0" smtClean="0"/>
              <a:t>A kép pozícióján ne változtass!</a:t>
            </a:r>
          </a:p>
          <a:p>
            <a:pPr lvl="2"/>
            <a:r>
              <a:rPr lang="hu-HU" dirty="0" smtClean="0"/>
              <a:t>Ha a képkivágás nem lenne megfelelő (pl. balra vagy jobbra szeretnéd eltolni a képet), azon a képre jobb egérgombbal kattintva, majd a Kép formázása &gt; Körülvágás menüpont alatt az X tengely ill. az Y tengely eltolása mezőket változtatva tudsz változtatni</a:t>
            </a:r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64271081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5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9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solidFill>
            <a:srgbClr val="145D04"/>
          </a:solidFill>
        </p:spPr>
        <p:txBody>
          <a:bodyPr lIns="252000" tIns="0" anchor="ctr" anchorCtr="0"/>
          <a:lstStyle>
            <a:lvl1pPr>
              <a:defRPr sz="4800" b="1" baseline="0">
                <a:solidFill>
                  <a:schemeClr val="bg1"/>
                </a:solidFill>
              </a:defRPr>
            </a:lvl1pPr>
          </a:lstStyle>
          <a:p>
            <a:r>
              <a:rPr lang="hu-HU" smtClean="0"/>
              <a:t>TÁBLÁZATOK</a:t>
            </a:r>
            <a:endParaRPr lang="en-AU" dirty="0"/>
          </a:p>
        </p:txBody>
      </p:sp>
      <p:graphicFrame>
        <p:nvGraphicFramePr>
          <p:cNvPr id="2" name="Táblázat 1"/>
          <p:cNvGraphicFramePr>
            <a:graphicFrameLocks noGrp="1"/>
          </p:cNvGraphicFramePr>
          <p:nvPr userDrawn="1">
            <p:extLst>
              <p:ext uri="{D42A27DB-BD31-4B8C-83A1-F6EECF244321}">
                <p14:modId xmlns:p14="http://schemas.microsoft.com/office/powerpoint/2010/main" val="3553093706"/>
              </p:ext>
            </p:extLst>
          </p:nvPr>
        </p:nvGraphicFramePr>
        <p:xfrm>
          <a:off x="285750" y="4087178"/>
          <a:ext cx="4548189" cy="148336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516063"/>
                <a:gridCol w="1516063"/>
                <a:gridCol w="1516063"/>
              </a:tblGrid>
              <a:tr h="370840">
                <a:tc>
                  <a:txBody>
                    <a:bodyPr/>
                    <a:lstStyle/>
                    <a:p>
                      <a:endParaRPr lang="hu-HU"/>
                    </a:p>
                  </a:txBody>
                  <a:tcPr>
                    <a:solidFill>
                      <a:srgbClr val="145D04"/>
                    </a:solidFill>
                  </a:tcPr>
                </a:tc>
                <a:tc>
                  <a:txBody>
                    <a:bodyPr/>
                    <a:lstStyle/>
                    <a:p>
                      <a:endParaRPr lang="hu-HU"/>
                    </a:p>
                  </a:txBody>
                  <a:tcPr>
                    <a:solidFill>
                      <a:srgbClr val="145D04"/>
                    </a:solidFill>
                  </a:tcPr>
                </a:tc>
                <a:tc>
                  <a:txBody>
                    <a:bodyPr/>
                    <a:lstStyle/>
                    <a:p>
                      <a:endParaRPr lang="hu-HU"/>
                    </a:p>
                  </a:txBody>
                  <a:tcPr>
                    <a:solidFill>
                      <a:srgbClr val="145D04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hu-HU"/>
                    </a:p>
                  </a:txBody>
                  <a:tcPr>
                    <a:solidFill>
                      <a:srgbClr val="489A1E">
                        <a:alpha val="4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endParaRPr lang="hu-HU"/>
                    </a:p>
                  </a:txBody>
                  <a:tcPr>
                    <a:solidFill>
                      <a:srgbClr val="489A1E">
                        <a:alpha val="4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endParaRPr lang="hu-HU"/>
                    </a:p>
                  </a:txBody>
                  <a:tcPr>
                    <a:solidFill>
                      <a:srgbClr val="489A1E">
                        <a:alpha val="40000"/>
                      </a:srgbClr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pPr marL="0" algn="l" defTabSz="914400" rtl="0" eaLnBrk="1" latinLnBrk="0" hangingPunct="1"/>
                      <a:endParaRPr lang="hu-HU" sz="1800" kern="120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>
                    <a:solidFill>
                      <a:srgbClr val="489A1E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latinLnBrk="0" hangingPunct="1"/>
                      <a:endParaRPr lang="hu-HU" sz="1800" kern="120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>
                    <a:solidFill>
                      <a:srgbClr val="489A1E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latinLnBrk="0" hangingPunct="1"/>
                      <a:endParaRPr lang="hu-HU" sz="1800" kern="120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>
                    <a:solidFill>
                      <a:srgbClr val="489A1E">
                        <a:alpha val="20000"/>
                      </a:srgbClr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pPr marL="0" algn="l" defTabSz="914400" rtl="0" eaLnBrk="1" latinLnBrk="0" hangingPunct="1"/>
                      <a:endParaRPr lang="hu-HU" sz="1800" kern="120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>
                    <a:solidFill>
                      <a:srgbClr val="489A1E">
                        <a:alpha val="4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latinLnBrk="0" hangingPunct="1"/>
                      <a:endParaRPr lang="hu-HU" sz="1800" kern="120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>
                    <a:solidFill>
                      <a:srgbClr val="489A1E">
                        <a:alpha val="4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latinLnBrk="0" hangingPunct="1"/>
                      <a:endParaRPr lang="hu-HU" sz="1800" kern="120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>
                    <a:solidFill>
                      <a:srgbClr val="489A1E">
                        <a:alpha val="40000"/>
                      </a:srgbClr>
                    </a:solidFill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58411930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5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ÉSZOLDALAS TÁBL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6" name="Táblázat helye 5"/>
          <p:cNvSpPr>
            <a:spLocks noGrp="1"/>
          </p:cNvSpPr>
          <p:nvPr>
            <p:ph type="tbl" sz="quarter" idx="18"/>
          </p:nvPr>
        </p:nvSpPr>
        <p:spPr>
          <a:xfrm>
            <a:off x="277200" y="1285202"/>
            <a:ext cx="8589600" cy="4071600"/>
          </a:xfrm>
          <a:prstGeom prst="rect">
            <a:avLst/>
          </a:prstGeom>
          <a:solidFill>
            <a:srgbClr val="145D04">
              <a:alpha val="10000"/>
            </a:srgbClr>
          </a:solidFill>
        </p:spPr>
        <p:txBody>
          <a:bodyPr lIns="36000" tIns="36000" rIns="36000" bIns="36000" numCol="1" spcCol="0" anchor="ctr" anchorCtr="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Táblázat beszúrásához kattintson az ikonra</a:t>
            </a:r>
            <a:endParaRPr lang="hu-HU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408076801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5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EGÉSZOLDALAS TÁBL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8" name="Szöveg helye 4"/>
          <p:cNvSpPr>
            <a:spLocks noGrp="1"/>
          </p:cNvSpPr>
          <p:nvPr>
            <p:ph type="body" sz="quarter" idx="20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0" name="Táblázat helye 5"/>
          <p:cNvSpPr>
            <a:spLocks noGrp="1"/>
          </p:cNvSpPr>
          <p:nvPr>
            <p:ph type="tbl" sz="quarter" idx="18"/>
          </p:nvPr>
        </p:nvSpPr>
        <p:spPr>
          <a:xfrm>
            <a:off x="277200" y="1285202"/>
            <a:ext cx="8589600" cy="4071600"/>
          </a:xfrm>
          <a:prstGeom prst="rect">
            <a:avLst/>
          </a:prstGeom>
          <a:solidFill>
            <a:srgbClr val="145D04">
              <a:alpha val="10000"/>
            </a:srgbClr>
          </a:solidFill>
        </p:spPr>
        <p:txBody>
          <a:bodyPr lIns="36000" tIns="36000" rIns="36000" bIns="36000" numCol="1" spcCol="0" anchor="ctr" anchorCtr="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Táblázat beszúrásához kattintson az ikonra</a:t>
            </a:r>
            <a:endParaRPr lang="hu-HU"/>
          </a:p>
        </p:txBody>
      </p:sp>
      <p:sp>
        <p:nvSpPr>
          <p:cNvPr id="12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85242609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5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ÉSZOLDALAS TÁBLA + CÍMSO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6" name="Táblázat helye 5"/>
          <p:cNvSpPr>
            <a:spLocks noGrp="1"/>
          </p:cNvSpPr>
          <p:nvPr>
            <p:ph type="tbl" sz="quarter" idx="18"/>
          </p:nvPr>
        </p:nvSpPr>
        <p:spPr>
          <a:xfrm>
            <a:off x="277200" y="1789202"/>
            <a:ext cx="8589600" cy="3567600"/>
          </a:xfrm>
          <a:prstGeom prst="rect">
            <a:avLst/>
          </a:prstGeom>
          <a:solidFill>
            <a:srgbClr val="145D04">
              <a:alpha val="10000"/>
            </a:srgbClr>
          </a:solidFill>
        </p:spPr>
        <p:txBody>
          <a:bodyPr lIns="36000" tIns="36000" rIns="36000" bIns="36000" numCol="1" spcCol="0" anchor="ctr" anchorCtr="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Táblázat beszúrásához kattintson az ikonra</a:t>
            </a:r>
            <a:endParaRPr lang="hu-HU"/>
          </a:p>
        </p:txBody>
      </p:sp>
      <p:sp>
        <p:nvSpPr>
          <p:cNvPr id="7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8855074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40724634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5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 GRAFIKON egymás MELLETT KÖZÖS jelmagyarázattal szöveg SZÜRKE SÁV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Rectangle 88"/>
          <p:cNvSpPr/>
          <p:nvPr userDrawn="1"/>
        </p:nvSpPr>
        <p:spPr>
          <a:xfrm>
            <a:off x="285750" y="5064973"/>
            <a:ext cx="8569325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lvl="0"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8589600" cy="4651200"/>
          </a:xfrm>
          <a:prstGeom prst="rect">
            <a:avLst/>
          </a:prstGeom>
          <a:solidFill>
            <a:srgbClr val="F1002B">
              <a:alpha val="10000"/>
            </a:srgbClr>
          </a:solidFill>
        </p:spPr>
        <p:txBody>
          <a:bodyPr lIns="0" tIns="0" rIns="0" bIns="0" anchor="ctr" anchorCtr="0"/>
          <a:lstStyle>
            <a:lvl1pPr algn="l">
              <a:defRPr sz="1600" b="1"/>
            </a:lvl1pPr>
          </a:lstStyle>
          <a:p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12" name="Diagram helye 4"/>
          <p:cNvSpPr>
            <a:spLocks noGrp="1"/>
          </p:cNvSpPr>
          <p:nvPr>
            <p:ph type="chart" sz="quarter" idx="22"/>
          </p:nvPr>
        </p:nvSpPr>
        <p:spPr>
          <a:xfrm>
            <a:off x="4809600" y="1283547"/>
            <a:ext cx="4057200" cy="4651200"/>
          </a:xfrm>
          <a:prstGeom prst="rect">
            <a:avLst/>
          </a:prstGeom>
          <a:solidFill>
            <a:srgbClr val="F1002B">
              <a:alpha val="10000"/>
            </a:srgbClr>
          </a:solidFill>
        </p:spPr>
        <p:txBody>
          <a:bodyPr lIns="0" tIns="0" rIns="0" bIns="0" anchor="ctr" anchorCtr="0"/>
          <a:lstStyle/>
          <a:p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5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4809600" y="5570539"/>
            <a:ext cx="4057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6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573618" y="1031842"/>
            <a:ext cx="4570383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92085481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5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EGÉSZOLDALAS TÁBLA + CÍMSO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8855074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</p:txBody>
      </p:sp>
      <p:sp>
        <p:nvSpPr>
          <p:cNvPr id="8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9" name="Szöveg helye 4"/>
          <p:cNvSpPr>
            <a:spLocks noGrp="1"/>
          </p:cNvSpPr>
          <p:nvPr>
            <p:ph type="body" sz="quarter" idx="20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1" name="Táblázat helye 5"/>
          <p:cNvSpPr>
            <a:spLocks noGrp="1"/>
          </p:cNvSpPr>
          <p:nvPr>
            <p:ph type="tbl" sz="quarter" idx="18"/>
          </p:nvPr>
        </p:nvSpPr>
        <p:spPr>
          <a:xfrm>
            <a:off x="277200" y="1789202"/>
            <a:ext cx="8589600" cy="3567600"/>
          </a:xfrm>
          <a:prstGeom prst="rect">
            <a:avLst/>
          </a:prstGeom>
          <a:solidFill>
            <a:srgbClr val="145D04">
              <a:alpha val="10000"/>
            </a:srgbClr>
          </a:solidFill>
        </p:spPr>
        <p:txBody>
          <a:bodyPr lIns="36000" tIns="36000" rIns="36000" bIns="36000" numCol="1" spcCol="0" anchor="ctr" anchorCtr="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Táblázat beszúrásához kattintson az ikonra</a:t>
            </a:r>
            <a:endParaRPr lang="hu-HU"/>
          </a:p>
        </p:txBody>
      </p:sp>
      <p:sp>
        <p:nvSpPr>
          <p:cNvPr id="12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47707651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5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ZÖVEG (bal) + TÁBLA (jobb oldalt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2" name="Text Placeholder 9"/>
          <p:cNvSpPr>
            <a:spLocks noGrp="1"/>
          </p:cNvSpPr>
          <p:nvPr>
            <p:ph type="body" sz="quarter" idx="17" hasCustomPrompt="1"/>
          </p:nvPr>
        </p:nvSpPr>
        <p:spPr>
          <a:xfrm>
            <a:off x="4809600" y="5570539"/>
            <a:ext cx="4057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6" name="Táblázat helye 5"/>
          <p:cNvSpPr>
            <a:spLocks noGrp="1"/>
          </p:cNvSpPr>
          <p:nvPr>
            <p:ph type="tbl" sz="quarter" idx="18"/>
          </p:nvPr>
        </p:nvSpPr>
        <p:spPr>
          <a:xfrm>
            <a:off x="4809600" y="1285202"/>
            <a:ext cx="4057200" cy="4071600"/>
          </a:xfrm>
          <a:prstGeom prst="rect">
            <a:avLst/>
          </a:prstGeom>
          <a:solidFill>
            <a:srgbClr val="145D04">
              <a:alpha val="10000"/>
            </a:srgbClr>
          </a:solidFill>
        </p:spPr>
        <p:txBody>
          <a:bodyPr lIns="36000" tIns="36000" rIns="36000" bIns="36000" numCol="1" spcCol="0" anchor="ctr" anchorCtr="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Táblázat beszúrásához kattintson az ikonra</a:t>
            </a:r>
            <a:endParaRPr lang="hu-HU"/>
          </a:p>
        </p:txBody>
      </p:sp>
      <p:sp>
        <p:nvSpPr>
          <p:cNvPr id="9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4572000" cy="45180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79318317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5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SZÖVEG (bal) + TÁBLA (jobb oldalt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9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0" name="Szöveg helye 4"/>
          <p:cNvSpPr>
            <a:spLocks noGrp="1"/>
          </p:cNvSpPr>
          <p:nvPr>
            <p:ph type="body" sz="quarter" idx="20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8" name="Text Placeholder 9"/>
          <p:cNvSpPr>
            <a:spLocks noGrp="1"/>
          </p:cNvSpPr>
          <p:nvPr>
            <p:ph type="body" sz="quarter" idx="17" hasCustomPrompt="1"/>
          </p:nvPr>
        </p:nvSpPr>
        <p:spPr>
          <a:xfrm>
            <a:off x="4809600" y="5570539"/>
            <a:ext cx="4057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3" name="Táblázat helye 5"/>
          <p:cNvSpPr>
            <a:spLocks noGrp="1"/>
          </p:cNvSpPr>
          <p:nvPr>
            <p:ph type="tbl" sz="quarter" idx="18"/>
          </p:nvPr>
        </p:nvSpPr>
        <p:spPr>
          <a:xfrm>
            <a:off x="4809600" y="1285202"/>
            <a:ext cx="4057200" cy="4071600"/>
          </a:xfrm>
          <a:prstGeom prst="rect">
            <a:avLst/>
          </a:prstGeom>
          <a:solidFill>
            <a:srgbClr val="145D04">
              <a:alpha val="10000"/>
            </a:srgbClr>
          </a:solidFill>
        </p:spPr>
        <p:txBody>
          <a:bodyPr lIns="36000" tIns="36000" rIns="36000" bIns="36000" numCol="1" spcCol="0" anchor="ctr" anchorCtr="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Táblázat beszúrásához kattintson az ikonra</a:t>
            </a:r>
            <a:endParaRPr lang="hu-HU"/>
          </a:p>
        </p:txBody>
      </p:sp>
      <p:sp>
        <p:nvSpPr>
          <p:cNvPr id="14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4572000" cy="45180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41424984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5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ÁBLA (bal) + SZÖVEG (jobboldalt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2" name="Text Placeholder 9"/>
          <p:cNvSpPr>
            <a:spLocks noGrp="1"/>
          </p:cNvSpPr>
          <p:nvPr>
            <p:ph type="body" sz="quarter" idx="17" hasCustomPrompt="1"/>
          </p:nvPr>
        </p:nvSpPr>
        <p:spPr>
          <a:xfrm>
            <a:off x="277200" y="5570539"/>
            <a:ext cx="4042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6" name="Táblázat helye 5"/>
          <p:cNvSpPr>
            <a:spLocks noGrp="1"/>
          </p:cNvSpPr>
          <p:nvPr>
            <p:ph type="tbl" sz="quarter" idx="18"/>
          </p:nvPr>
        </p:nvSpPr>
        <p:spPr>
          <a:xfrm>
            <a:off x="277200" y="1285202"/>
            <a:ext cx="4042800" cy="4071600"/>
          </a:xfrm>
          <a:prstGeom prst="rect">
            <a:avLst/>
          </a:prstGeom>
          <a:solidFill>
            <a:srgbClr val="145D04">
              <a:alpha val="10000"/>
            </a:srgbClr>
          </a:solidFill>
        </p:spPr>
        <p:txBody>
          <a:bodyPr lIns="36000" tIns="36000" rIns="36000" bIns="36000" numCol="1" spcCol="0" anchor="ctr" anchorCtr="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Táblázat beszúrásához kattintson az ikonra</a:t>
            </a:r>
            <a:endParaRPr lang="hu-HU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2" hasCustomPrompt="1"/>
          </p:nvPr>
        </p:nvSpPr>
        <p:spPr>
          <a:xfrm>
            <a:off x="4573617" y="1031840"/>
            <a:ext cx="4572000" cy="45180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332486210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5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TÁBLA (bal) + SZÖVEG (jobboldalt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9" name="Szöveg helye 4"/>
          <p:cNvSpPr>
            <a:spLocks noGrp="1"/>
          </p:cNvSpPr>
          <p:nvPr>
            <p:ph type="body" sz="quarter" idx="20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7" hasCustomPrompt="1"/>
          </p:nvPr>
        </p:nvSpPr>
        <p:spPr>
          <a:xfrm>
            <a:off x="277200" y="5570539"/>
            <a:ext cx="4042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1" name="Táblázat helye 5"/>
          <p:cNvSpPr>
            <a:spLocks noGrp="1"/>
          </p:cNvSpPr>
          <p:nvPr>
            <p:ph type="tbl" sz="quarter" idx="18"/>
          </p:nvPr>
        </p:nvSpPr>
        <p:spPr>
          <a:xfrm>
            <a:off x="277200" y="1285202"/>
            <a:ext cx="4042800" cy="4071600"/>
          </a:xfrm>
          <a:prstGeom prst="rect">
            <a:avLst/>
          </a:prstGeom>
          <a:solidFill>
            <a:srgbClr val="145D04">
              <a:alpha val="10000"/>
            </a:srgbClr>
          </a:solidFill>
        </p:spPr>
        <p:txBody>
          <a:bodyPr lIns="36000" tIns="36000" rIns="36000" bIns="36000" numCol="1" spcCol="0" anchor="ctr" anchorCtr="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Táblázat beszúrásához kattintson az ikonra</a:t>
            </a:r>
            <a:endParaRPr lang="hu-HU"/>
          </a:p>
        </p:txBody>
      </p:sp>
      <p:sp>
        <p:nvSpPr>
          <p:cNvPr id="13" name="Content Placeholder 6"/>
          <p:cNvSpPr>
            <a:spLocks noGrp="1"/>
          </p:cNvSpPr>
          <p:nvPr>
            <p:ph sz="quarter" idx="12" hasCustomPrompt="1"/>
          </p:nvPr>
        </p:nvSpPr>
        <p:spPr>
          <a:xfrm>
            <a:off x="4573617" y="1031840"/>
            <a:ext cx="4572000" cy="45180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143186605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5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HASÁBOS TÁBL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9" hasCustomPrompt="1"/>
          </p:nvPr>
        </p:nvSpPr>
        <p:spPr>
          <a:xfrm>
            <a:off x="277200" y="5570539"/>
            <a:ext cx="4042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1" name="Táblázat helye 5"/>
          <p:cNvSpPr>
            <a:spLocks noGrp="1"/>
          </p:cNvSpPr>
          <p:nvPr>
            <p:ph type="tbl" sz="quarter" idx="20"/>
          </p:nvPr>
        </p:nvSpPr>
        <p:spPr>
          <a:xfrm>
            <a:off x="277200" y="1285202"/>
            <a:ext cx="4042800" cy="4071600"/>
          </a:xfrm>
          <a:prstGeom prst="rect">
            <a:avLst/>
          </a:prstGeom>
          <a:solidFill>
            <a:srgbClr val="145D04">
              <a:alpha val="10000"/>
            </a:srgbClr>
          </a:solidFill>
        </p:spPr>
        <p:txBody>
          <a:bodyPr lIns="36000" tIns="36000" rIns="36000" bIns="36000" numCol="1" spcCol="0" anchor="ctr" anchorCtr="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Táblázat beszúrásához kattintson az ikonra</a:t>
            </a:r>
            <a:endParaRPr lang="hu-HU"/>
          </a:p>
        </p:txBody>
      </p:sp>
      <p:sp>
        <p:nvSpPr>
          <p:cNvPr id="13" name="Text Placeholder 9"/>
          <p:cNvSpPr>
            <a:spLocks noGrp="1"/>
          </p:cNvSpPr>
          <p:nvPr>
            <p:ph type="body" sz="quarter" idx="17" hasCustomPrompt="1"/>
          </p:nvPr>
        </p:nvSpPr>
        <p:spPr>
          <a:xfrm>
            <a:off x="4809600" y="5570539"/>
            <a:ext cx="4057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4" name="Táblázat helye 5"/>
          <p:cNvSpPr>
            <a:spLocks noGrp="1"/>
          </p:cNvSpPr>
          <p:nvPr>
            <p:ph type="tbl" sz="quarter" idx="18"/>
          </p:nvPr>
        </p:nvSpPr>
        <p:spPr>
          <a:xfrm>
            <a:off x="4809600" y="1285202"/>
            <a:ext cx="4057200" cy="4071600"/>
          </a:xfrm>
          <a:prstGeom prst="rect">
            <a:avLst/>
          </a:prstGeom>
          <a:solidFill>
            <a:srgbClr val="145D04">
              <a:alpha val="10000"/>
            </a:srgbClr>
          </a:solidFill>
        </p:spPr>
        <p:txBody>
          <a:bodyPr lIns="36000" tIns="36000" rIns="36000" bIns="36000" numCol="1" spcCol="0" anchor="ctr" anchorCtr="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Táblázat beszúrásához kattintson az ikonra</a:t>
            </a:r>
            <a:endParaRPr lang="hu-HU"/>
          </a:p>
        </p:txBody>
      </p:sp>
    </p:spTree>
    <p:extLst>
      <p:ext uri="{BB962C8B-B14F-4D97-AF65-F5344CB8AC3E}">
        <p14:creationId xmlns:p14="http://schemas.microsoft.com/office/powerpoint/2010/main" val="348599807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5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2HASÁBOS TÁBL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0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1" name="Szöveg helye 4"/>
          <p:cNvSpPr>
            <a:spLocks noGrp="1"/>
          </p:cNvSpPr>
          <p:nvPr>
            <p:ph type="body" sz="quarter" idx="21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3" name="Text Placeholder 9"/>
          <p:cNvSpPr>
            <a:spLocks noGrp="1"/>
          </p:cNvSpPr>
          <p:nvPr>
            <p:ph type="body" sz="quarter" idx="19" hasCustomPrompt="1"/>
          </p:nvPr>
        </p:nvSpPr>
        <p:spPr>
          <a:xfrm>
            <a:off x="277200" y="5570539"/>
            <a:ext cx="4042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4" name="Táblázat helye 5"/>
          <p:cNvSpPr>
            <a:spLocks noGrp="1"/>
          </p:cNvSpPr>
          <p:nvPr>
            <p:ph type="tbl" sz="quarter" idx="20"/>
          </p:nvPr>
        </p:nvSpPr>
        <p:spPr>
          <a:xfrm>
            <a:off x="277200" y="1285202"/>
            <a:ext cx="4042800" cy="4071600"/>
          </a:xfrm>
          <a:prstGeom prst="rect">
            <a:avLst/>
          </a:prstGeom>
          <a:solidFill>
            <a:srgbClr val="145D04">
              <a:alpha val="10000"/>
            </a:srgbClr>
          </a:solidFill>
        </p:spPr>
        <p:txBody>
          <a:bodyPr lIns="36000" tIns="36000" rIns="36000" bIns="36000" numCol="1" spcCol="0" anchor="ctr" anchorCtr="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Táblázat beszúrásához kattintson az ikonra</a:t>
            </a:r>
            <a:endParaRPr lang="hu-HU"/>
          </a:p>
        </p:txBody>
      </p:sp>
      <p:sp>
        <p:nvSpPr>
          <p:cNvPr id="15" name="Text Placeholder 9"/>
          <p:cNvSpPr>
            <a:spLocks noGrp="1"/>
          </p:cNvSpPr>
          <p:nvPr>
            <p:ph type="body" sz="quarter" idx="17" hasCustomPrompt="1"/>
          </p:nvPr>
        </p:nvSpPr>
        <p:spPr>
          <a:xfrm>
            <a:off x="4809600" y="5570539"/>
            <a:ext cx="4057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6" name="Táblázat helye 5"/>
          <p:cNvSpPr>
            <a:spLocks noGrp="1"/>
          </p:cNvSpPr>
          <p:nvPr>
            <p:ph type="tbl" sz="quarter" idx="18"/>
          </p:nvPr>
        </p:nvSpPr>
        <p:spPr>
          <a:xfrm>
            <a:off x="4809600" y="1285202"/>
            <a:ext cx="4057200" cy="4071600"/>
          </a:xfrm>
          <a:prstGeom prst="rect">
            <a:avLst/>
          </a:prstGeom>
          <a:solidFill>
            <a:srgbClr val="145D04">
              <a:alpha val="10000"/>
            </a:srgbClr>
          </a:solidFill>
        </p:spPr>
        <p:txBody>
          <a:bodyPr lIns="36000" tIns="36000" rIns="36000" bIns="36000" numCol="1" spcCol="0" anchor="ctr" anchorCtr="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Táblázat beszúrásához kattintson az ikonra</a:t>
            </a:r>
            <a:endParaRPr lang="hu-HU"/>
          </a:p>
        </p:txBody>
      </p:sp>
    </p:spTree>
    <p:extLst>
      <p:ext uri="{BB962C8B-B14F-4D97-AF65-F5344CB8AC3E}">
        <p14:creationId xmlns:p14="http://schemas.microsoft.com/office/powerpoint/2010/main" val="103792417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5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HASÁBOS TÁBLA alatta szövegge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6" name="Content Placeholder 6"/>
          <p:cNvSpPr>
            <a:spLocks noGrp="1"/>
          </p:cNvSpPr>
          <p:nvPr>
            <p:ph sz="quarter" idx="12" hasCustomPrompt="1"/>
          </p:nvPr>
        </p:nvSpPr>
        <p:spPr>
          <a:xfrm>
            <a:off x="4573617" y="3913202"/>
            <a:ext cx="4572000" cy="16380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7" name="Content Placeholder 6"/>
          <p:cNvSpPr>
            <a:spLocks noGrp="1"/>
          </p:cNvSpPr>
          <p:nvPr>
            <p:ph sz="quarter" idx="21" hasCustomPrompt="1"/>
          </p:nvPr>
        </p:nvSpPr>
        <p:spPr>
          <a:xfrm>
            <a:off x="0" y="3913202"/>
            <a:ext cx="4572000" cy="16380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8" name="Text Placeholder 9"/>
          <p:cNvSpPr>
            <a:spLocks noGrp="1"/>
          </p:cNvSpPr>
          <p:nvPr>
            <p:ph type="body" sz="quarter" idx="17" hasCustomPrompt="1"/>
          </p:nvPr>
        </p:nvSpPr>
        <p:spPr>
          <a:xfrm>
            <a:off x="4849200" y="3546002"/>
            <a:ext cx="4017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9" name="Táblázat helye 5"/>
          <p:cNvSpPr>
            <a:spLocks noGrp="1"/>
          </p:cNvSpPr>
          <p:nvPr>
            <p:ph type="tbl" sz="quarter" idx="18"/>
          </p:nvPr>
        </p:nvSpPr>
        <p:spPr>
          <a:xfrm>
            <a:off x="4849200" y="1285200"/>
            <a:ext cx="4017600" cy="2260800"/>
          </a:xfrm>
          <a:prstGeom prst="rect">
            <a:avLst/>
          </a:prstGeom>
          <a:solidFill>
            <a:srgbClr val="145D04">
              <a:alpha val="10000"/>
            </a:srgbClr>
          </a:solidFill>
        </p:spPr>
        <p:txBody>
          <a:bodyPr lIns="36000" tIns="36000" rIns="36000" bIns="36000" anchor="ctr" anchorCtr="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Táblázat beszúrásához kattintson az ikonra</a:t>
            </a:r>
            <a:endParaRPr lang="hu-HU"/>
          </a:p>
        </p:txBody>
      </p:sp>
      <p:sp>
        <p:nvSpPr>
          <p:cNvPr id="20" name="Táblázat helye 5"/>
          <p:cNvSpPr>
            <a:spLocks noGrp="1"/>
          </p:cNvSpPr>
          <p:nvPr>
            <p:ph type="tbl" sz="quarter" idx="19"/>
          </p:nvPr>
        </p:nvSpPr>
        <p:spPr>
          <a:xfrm>
            <a:off x="277200" y="1285200"/>
            <a:ext cx="4017600" cy="2260800"/>
          </a:xfrm>
          <a:prstGeom prst="rect">
            <a:avLst/>
          </a:prstGeom>
          <a:solidFill>
            <a:srgbClr val="145D04">
              <a:alpha val="10000"/>
            </a:srgbClr>
          </a:solidFill>
        </p:spPr>
        <p:txBody>
          <a:bodyPr lIns="36000" tIns="36000" rIns="36000" bIns="36000" anchor="ctr" anchorCtr="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Táblázat beszúrásához kattintson az ikonra</a:t>
            </a:r>
            <a:endParaRPr lang="hu-HU" dirty="0"/>
          </a:p>
        </p:txBody>
      </p:sp>
      <p:sp>
        <p:nvSpPr>
          <p:cNvPr id="21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3546002"/>
            <a:ext cx="4017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24306297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5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2HASÁBOS TÁBLA alatta szövegge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0" name="Content Placeholder 6"/>
          <p:cNvSpPr>
            <a:spLocks noGrp="1"/>
          </p:cNvSpPr>
          <p:nvPr>
            <p:ph sz="quarter" idx="12" hasCustomPrompt="1"/>
          </p:nvPr>
        </p:nvSpPr>
        <p:spPr>
          <a:xfrm>
            <a:off x="4573617" y="3913202"/>
            <a:ext cx="4572000" cy="16380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1" name="Content Placeholder 6"/>
          <p:cNvSpPr>
            <a:spLocks noGrp="1"/>
          </p:cNvSpPr>
          <p:nvPr>
            <p:ph sz="quarter" idx="21" hasCustomPrompt="1"/>
          </p:nvPr>
        </p:nvSpPr>
        <p:spPr>
          <a:xfrm>
            <a:off x="0" y="3913202"/>
            <a:ext cx="4572000" cy="16380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3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4" name="Szöveg helye 4"/>
          <p:cNvSpPr>
            <a:spLocks noGrp="1"/>
          </p:cNvSpPr>
          <p:nvPr>
            <p:ph type="body" sz="quarter" idx="22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5" name="Text Placeholder 9"/>
          <p:cNvSpPr>
            <a:spLocks noGrp="1"/>
          </p:cNvSpPr>
          <p:nvPr>
            <p:ph type="body" sz="quarter" idx="17" hasCustomPrompt="1"/>
          </p:nvPr>
        </p:nvSpPr>
        <p:spPr>
          <a:xfrm>
            <a:off x="4849200" y="3546002"/>
            <a:ext cx="4017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6" name="Táblázat helye 5"/>
          <p:cNvSpPr>
            <a:spLocks noGrp="1"/>
          </p:cNvSpPr>
          <p:nvPr>
            <p:ph type="tbl" sz="quarter" idx="18"/>
          </p:nvPr>
        </p:nvSpPr>
        <p:spPr>
          <a:xfrm>
            <a:off x="4849200" y="1285200"/>
            <a:ext cx="4017600" cy="2260800"/>
          </a:xfrm>
          <a:prstGeom prst="rect">
            <a:avLst/>
          </a:prstGeom>
          <a:solidFill>
            <a:srgbClr val="145D04">
              <a:alpha val="10000"/>
            </a:srgbClr>
          </a:solidFill>
        </p:spPr>
        <p:txBody>
          <a:bodyPr lIns="36000" tIns="36000" rIns="36000" bIns="36000" anchor="ctr" anchorCtr="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Táblázat beszúrásához kattintson az ikonra</a:t>
            </a:r>
            <a:endParaRPr lang="hu-HU"/>
          </a:p>
        </p:txBody>
      </p:sp>
      <p:sp>
        <p:nvSpPr>
          <p:cNvPr id="17" name="Táblázat helye 5"/>
          <p:cNvSpPr>
            <a:spLocks noGrp="1"/>
          </p:cNvSpPr>
          <p:nvPr>
            <p:ph type="tbl" sz="quarter" idx="19"/>
          </p:nvPr>
        </p:nvSpPr>
        <p:spPr>
          <a:xfrm>
            <a:off x="277200" y="1285200"/>
            <a:ext cx="4017600" cy="2260800"/>
          </a:xfrm>
          <a:prstGeom prst="rect">
            <a:avLst/>
          </a:prstGeom>
          <a:solidFill>
            <a:srgbClr val="145D04">
              <a:alpha val="10000"/>
            </a:srgbClr>
          </a:solidFill>
        </p:spPr>
        <p:txBody>
          <a:bodyPr lIns="36000" tIns="36000" rIns="36000" bIns="36000" anchor="ctr" anchorCtr="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Táblázat beszúrásához kattintson az ikonra</a:t>
            </a:r>
            <a:endParaRPr lang="hu-HU" dirty="0"/>
          </a:p>
        </p:txBody>
      </p:sp>
      <p:sp>
        <p:nvSpPr>
          <p:cNvPr id="18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3546002"/>
            <a:ext cx="4017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87144246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5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CÍMSOR szöveg 2HASÁBOS TÁBL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2" name="Text Placeholder 9"/>
          <p:cNvSpPr>
            <a:spLocks noGrp="1"/>
          </p:cNvSpPr>
          <p:nvPr>
            <p:ph type="body" sz="quarter" idx="17" hasCustomPrompt="1"/>
          </p:nvPr>
        </p:nvSpPr>
        <p:spPr>
          <a:xfrm>
            <a:off x="4809600" y="5570539"/>
            <a:ext cx="4057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6" name="Táblázat helye 5"/>
          <p:cNvSpPr>
            <a:spLocks noGrp="1"/>
          </p:cNvSpPr>
          <p:nvPr>
            <p:ph type="tbl" sz="quarter" idx="18"/>
          </p:nvPr>
        </p:nvSpPr>
        <p:spPr>
          <a:xfrm>
            <a:off x="4809600" y="1789202"/>
            <a:ext cx="4057200" cy="3567600"/>
          </a:xfrm>
          <a:prstGeom prst="rect">
            <a:avLst/>
          </a:prstGeom>
          <a:solidFill>
            <a:srgbClr val="145D04">
              <a:alpha val="10000"/>
            </a:srgbClr>
          </a:solidFill>
        </p:spPr>
        <p:txBody>
          <a:bodyPr lIns="36000" tIns="36000" rIns="36000" bIns="36000" anchor="ctr" anchorCtr="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Táblázat beszúrásához kattintson az ikonra</a:t>
            </a:r>
            <a:endParaRPr lang="hu-HU"/>
          </a:p>
        </p:txBody>
      </p:sp>
      <p:sp>
        <p:nvSpPr>
          <p:cNvPr id="8" name="Táblázat helye 5"/>
          <p:cNvSpPr>
            <a:spLocks noGrp="1"/>
          </p:cNvSpPr>
          <p:nvPr>
            <p:ph type="tbl" sz="quarter" idx="19"/>
          </p:nvPr>
        </p:nvSpPr>
        <p:spPr>
          <a:xfrm>
            <a:off x="277200" y="1789202"/>
            <a:ext cx="4057200" cy="3567600"/>
          </a:xfrm>
          <a:prstGeom prst="rect">
            <a:avLst/>
          </a:prstGeom>
          <a:solidFill>
            <a:srgbClr val="145D04">
              <a:alpha val="10000"/>
            </a:srgbClr>
          </a:solidFill>
        </p:spPr>
        <p:txBody>
          <a:bodyPr lIns="36000" tIns="36000" rIns="36000" bIns="36000" anchor="ctr" anchorCtr="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Táblázat beszúrásához kattintson az ikonra</a:t>
            </a:r>
            <a:endParaRPr lang="hu-HU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5570539"/>
            <a:ext cx="4057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0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1" name="Szöveg helye 4"/>
          <p:cNvSpPr>
            <a:spLocks noGrp="1"/>
          </p:cNvSpPr>
          <p:nvPr>
            <p:ph type="body" sz="quarter" idx="21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3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4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Táblázat cím</a:t>
            </a:r>
            <a:endParaRPr lang="en-US" dirty="0" smtClean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573618" y="1031842"/>
            <a:ext cx="4570383" cy="758861"/>
          </a:xfrm>
          <a:prstGeom prst="rect">
            <a:avLst/>
          </a:prstGeom>
        </p:spPr>
        <p:txBody>
          <a:bodyPr lIns="237600" tIns="212400" bIns="0"/>
          <a:lstStyle>
            <a:lvl1pPr>
              <a:defRPr sz="14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Táblázat cím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414185780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5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2 GRAFIKON egymás MELLETT KÖZÖS jelmagyarázattal szöveg SZÜRKE SÁV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Rectangle 88"/>
          <p:cNvSpPr/>
          <p:nvPr userDrawn="1"/>
        </p:nvSpPr>
        <p:spPr>
          <a:xfrm>
            <a:off x="285750" y="5064973"/>
            <a:ext cx="8569325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lvl="0"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8589600" cy="4651200"/>
          </a:xfrm>
          <a:prstGeom prst="rect">
            <a:avLst/>
          </a:prstGeom>
          <a:solidFill>
            <a:srgbClr val="F1002B">
              <a:alpha val="10000"/>
            </a:srgbClr>
          </a:solidFill>
        </p:spPr>
        <p:txBody>
          <a:bodyPr lIns="0" tIns="0" rIns="0" bIns="0" anchor="ctr" anchorCtr="0"/>
          <a:lstStyle>
            <a:lvl1pPr algn="l">
              <a:defRPr sz="1600" b="1"/>
            </a:lvl1pPr>
          </a:lstStyle>
          <a:p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12" name="Diagram helye 4"/>
          <p:cNvSpPr>
            <a:spLocks noGrp="1"/>
          </p:cNvSpPr>
          <p:nvPr>
            <p:ph type="chart" sz="quarter" idx="22"/>
          </p:nvPr>
        </p:nvSpPr>
        <p:spPr>
          <a:xfrm>
            <a:off x="4809600" y="1283547"/>
            <a:ext cx="4057200" cy="4651200"/>
          </a:xfrm>
          <a:prstGeom prst="rect">
            <a:avLst/>
          </a:prstGeom>
          <a:solidFill>
            <a:srgbClr val="F1002B">
              <a:alpha val="10000"/>
            </a:srgbClr>
          </a:solidFill>
        </p:spPr>
        <p:txBody>
          <a:bodyPr lIns="0" tIns="0" rIns="0" bIns="0" anchor="ctr" anchorCtr="0"/>
          <a:lstStyle/>
          <a:p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5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4809600" y="5570539"/>
            <a:ext cx="4057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6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573618" y="1031842"/>
            <a:ext cx="4570383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1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3" name="Szöveg helye 4"/>
          <p:cNvSpPr>
            <a:spLocks noGrp="1"/>
          </p:cNvSpPr>
          <p:nvPr>
            <p:ph type="body" sz="quarter" idx="24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dirty="0" smtClean="0"/>
              <a:t>Alcím</a:t>
            </a:r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290558448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5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1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solidFill>
            <a:srgbClr val="F1002B"/>
          </a:solidFill>
        </p:spPr>
        <p:txBody>
          <a:bodyPr lIns="252000" tIns="0" anchor="ctr" anchorCtr="0"/>
          <a:lstStyle>
            <a:lvl1pPr>
              <a:defRPr sz="4800" b="1" baseline="0">
                <a:solidFill>
                  <a:schemeClr val="tx1"/>
                </a:solidFill>
              </a:defRPr>
            </a:lvl1pPr>
          </a:lstStyle>
          <a:p>
            <a:r>
              <a:rPr lang="hu-HU" smtClean="0"/>
              <a:t>DIAGRAMOK</a:t>
            </a:r>
            <a:endParaRPr lang="en-AU" dirty="0"/>
          </a:p>
        </p:txBody>
      </p:sp>
      <p:pic>
        <p:nvPicPr>
          <p:cNvPr id="1026" name="Picture 2"/>
          <p:cNvPicPr>
            <a:picLocks noChangeAspect="1" noChangeArrowheads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-27" r="2643"/>
          <a:stretch/>
        </p:blipFill>
        <p:spPr bwMode="auto">
          <a:xfrm>
            <a:off x="285750" y="4016044"/>
            <a:ext cx="4536000" cy="180849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327955962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54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10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noFill/>
          <a:ln w="177800">
            <a:solidFill>
              <a:srgbClr val="F1002B"/>
            </a:solidFill>
          </a:ln>
        </p:spPr>
        <p:txBody>
          <a:bodyPr vert="horz" lIns="252000" tIns="0" rIns="277200" bIns="0" rtlCol="0" anchor="ctr" anchorCtr="0">
            <a:noAutofit/>
          </a:bodyPr>
          <a:lstStyle>
            <a:lvl1pPr>
              <a:defRPr lang="en-AU" sz="4800" b="1" baseline="0" dirty="0"/>
            </a:lvl1pPr>
          </a:lstStyle>
          <a:p>
            <a:pPr lvl="0"/>
            <a:r>
              <a:rPr lang="hu-HU" smtClean="0"/>
              <a:t>1 DIAGRAM/ OLDAL</a:t>
            </a:r>
            <a:endParaRPr lang="en-AU" dirty="0"/>
          </a:p>
        </p:txBody>
      </p:sp>
      <p:sp>
        <p:nvSpPr>
          <p:cNvPr id="5" name="Téglalap 4"/>
          <p:cNvSpPr>
            <a:spLocks noChangeAspect="1"/>
          </p:cNvSpPr>
          <p:nvPr userDrawn="1"/>
        </p:nvSpPr>
        <p:spPr>
          <a:xfrm>
            <a:off x="284400" y="3159015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prstClr val="white"/>
              </a:solidFill>
            </a:endParaRPr>
          </a:p>
        </p:txBody>
      </p:sp>
      <p:graphicFrame>
        <p:nvGraphicFramePr>
          <p:cNvPr id="2" name="Diagram 1"/>
          <p:cNvGraphicFramePr/>
          <p:nvPr userDrawn="1">
            <p:extLst>
              <p:ext uri="{D42A27DB-BD31-4B8C-83A1-F6EECF244321}">
                <p14:modId xmlns:p14="http://schemas.microsoft.com/office/powerpoint/2010/main" val="2526022517"/>
              </p:ext>
            </p:extLst>
          </p:nvPr>
        </p:nvGraphicFramePr>
        <p:xfrm>
          <a:off x="265113" y="4241800"/>
          <a:ext cx="4568825" cy="15827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  <p:extLst>
      <p:ext uri="{BB962C8B-B14F-4D97-AF65-F5344CB8AC3E}">
        <p14:creationId xmlns:p14="http://schemas.microsoft.com/office/powerpoint/2010/main" val="118862271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54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ÉSZOLDALAS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85896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88524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8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75855648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54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EGÉSZOLDALAS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8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1" name="Szöveg helye 4"/>
          <p:cNvSpPr>
            <a:spLocks noGrp="1"/>
          </p:cNvSpPr>
          <p:nvPr>
            <p:ph type="body" sz="quarter" idx="22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0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85896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88524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  <p:sp>
        <p:nvSpPr>
          <p:cNvPr id="12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21182540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54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ORIZONTÁLIS FÉLOLDALAS GRAFIKON FENT, alatta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8589600" cy="22608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3546002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7" name="Tartalom helye 4"/>
          <p:cNvSpPr>
            <a:spLocks noGrp="1"/>
          </p:cNvSpPr>
          <p:nvPr>
            <p:ph sz="quarter" idx="12" hasCustomPrompt="1"/>
          </p:nvPr>
        </p:nvSpPr>
        <p:spPr>
          <a:xfrm>
            <a:off x="0" y="3914301"/>
            <a:ext cx="9144000" cy="1638000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/>
            </a:lvl1pPr>
            <a:lvl5pPr marL="50800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lvl5pPr>
          </a:lstStyle>
          <a:p>
            <a:pPr lvl="0"/>
            <a:r>
              <a:rPr lang="hu-HU" dirty="0" smtClean="0"/>
              <a:t>Első szint</a:t>
            </a:r>
          </a:p>
          <a:p>
            <a:pPr lvl="1"/>
            <a:r>
              <a:rPr lang="hu-HU" dirty="0" smtClean="0"/>
              <a:t>Második szint</a:t>
            </a:r>
          </a:p>
          <a:p>
            <a:pPr lvl="2"/>
            <a:r>
              <a:rPr lang="hu-HU" dirty="0" smtClean="0"/>
              <a:t>Harmadik szint</a:t>
            </a:r>
          </a:p>
          <a:p>
            <a:pPr lvl="3"/>
            <a:r>
              <a:rPr lang="hu-HU" dirty="0" smtClean="0"/>
              <a:t>Negyedik szint</a:t>
            </a:r>
          </a:p>
          <a:p>
            <a:pPr marL="760413" marR="0" lvl="4" indent="-252413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Char char="n"/>
              <a:tabLst/>
              <a:defRPr/>
            </a:pPr>
            <a:r>
              <a:rPr lang="hu-HU" dirty="0" smtClean="0"/>
              <a:t>Ötödik szint</a:t>
            </a:r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88524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4737655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54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HORIZONTÁLIS FÉLOLDALAS GRAFIKON FENT, alatta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8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0" name="Szöveg helye 4"/>
          <p:cNvSpPr>
            <a:spLocks noGrp="1"/>
          </p:cNvSpPr>
          <p:nvPr>
            <p:ph type="body" sz="quarter" idx="22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9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8589600" cy="22608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13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3546002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15" name="Tartalom helye 4"/>
          <p:cNvSpPr>
            <a:spLocks noGrp="1"/>
          </p:cNvSpPr>
          <p:nvPr>
            <p:ph sz="quarter" idx="12" hasCustomPrompt="1"/>
          </p:nvPr>
        </p:nvSpPr>
        <p:spPr>
          <a:xfrm>
            <a:off x="0" y="3914301"/>
            <a:ext cx="9144000" cy="1638000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/>
            </a:lvl1pPr>
            <a:lvl5pPr marL="50800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lvl5pPr>
          </a:lstStyle>
          <a:p>
            <a:pPr lvl="0"/>
            <a:r>
              <a:rPr lang="hu-HU" dirty="0" smtClean="0"/>
              <a:t>Első szint</a:t>
            </a:r>
          </a:p>
          <a:p>
            <a:pPr lvl="1"/>
            <a:r>
              <a:rPr lang="hu-HU" dirty="0" smtClean="0"/>
              <a:t>Második szint</a:t>
            </a:r>
          </a:p>
          <a:p>
            <a:pPr lvl="2"/>
            <a:r>
              <a:rPr lang="hu-HU" dirty="0" smtClean="0"/>
              <a:t>Harmadik szint</a:t>
            </a:r>
          </a:p>
          <a:p>
            <a:pPr lvl="3"/>
            <a:r>
              <a:rPr lang="hu-HU" dirty="0" smtClean="0"/>
              <a:t>Negyedik szint</a:t>
            </a:r>
          </a:p>
          <a:p>
            <a:pPr marL="760413" marR="0" lvl="4" indent="-252413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Char char="n"/>
              <a:tabLst/>
              <a:defRPr/>
            </a:pPr>
            <a:r>
              <a:rPr lang="hu-HU" dirty="0" smtClean="0"/>
              <a:t>Ötödik szint</a:t>
            </a:r>
          </a:p>
        </p:txBody>
      </p:sp>
      <p:sp>
        <p:nvSpPr>
          <p:cNvPr id="16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88524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60616551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54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ORIZONTÁLIS FÉLOLDALAS GRAFIKON LENT, felette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3502800"/>
            <a:ext cx="8589600" cy="20484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8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2"/>
            <a:ext cx="9144000" cy="22572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 baseline="0"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3290400"/>
            <a:ext cx="88524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68080198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54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HORIZONTÁLIS FÉLOLDALAS GRAFIKON LENT, felette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0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1" name="Szöveg helye 4"/>
          <p:cNvSpPr>
            <a:spLocks noGrp="1"/>
          </p:cNvSpPr>
          <p:nvPr>
            <p:ph type="body" sz="quarter" idx="22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2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3502800"/>
            <a:ext cx="8589600" cy="20484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13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2"/>
            <a:ext cx="9144000" cy="22572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 baseline="0"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6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17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3290400"/>
            <a:ext cx="88524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09174073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54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AL 1 grafikon + JOBB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40428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10" name="Content Placeholder 6"/>
          <p:cNvSpPr>
            <a:spLocks noGrp="1"/>
          </p:cNvSpPr>
          <p:nvPr>
            <p:ph sz="quarter" idx="12" hasCustomPrompt="1"/>
          </p:nvPr>
        </p:nvSpPr>
        <p:spPr>
          <a:xfrm>
            <a:off x="4573617" y="1031840"/>
            <a:ext cx="4572000" cy="45180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44392906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54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BAL 1 grafikon + JOBB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8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1" name="Szöveg helye 4"/>
          <p:cNvSpPr>
            <a:spLocks noGrp="1"/>
          </p:cNvSpPr>
          <p:nvPr>
            <p:ph type="body" sz="quarter" idx="22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9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40428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 dirty="0"/>
          </a:p>
        </p:txBody>
      </p:sp>
      <p:sp>
        <p:nvSpPr>
          <p:cNvPr id="10" name="Content Placeholder 6"/>
          <p:cNvSpPr>
            <a:spLocks noGrp="1"/>
          </p:cNvSpPr>
          <p:nvPr>
            <p:ph sz="quarter" idx="12" hasCustomPrompt="1"/>
          </p:nvPr>
        </p:nvSpPr>
        <p:spPr>
          <a:xfrm>
            <a:off x="4573617" y="1031840"/>
            <a:ext cx="4572000" cy="45180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6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17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80997141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5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10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noFill/>
          <a:ln w="177800">
            <a:solidFill>
              <a:srgbClr val="F1002B"/>
            </a:solidFill>
          </a:ln>
        </p:spPr>
        <p:txBody>
          <a:bodyPr vert="horz" lIns="252000" tIns="0" rIns="277200" bIns="0" rtlCol="0" anchor="ctr" anchorCtr="0">
            <a:noAutofit/>
          </a:bodyPr>
          <a:lstStyle>
            <a:lvl1pPr>
              <a:defRPr lang="en-AU" sz="4800" b="1" baseline="0" dirty="0"/>
            </a:lvl1pPr>
          </a:lstStyle>
          <a:p>
            <a:pPr lvl="0"/>
            <a:r>
              <a:rPr lang="hu-HU" smtClean="0"/>
              <a:t>3 DIAGRAM/ OLDAL</a:t>
            </a:r>
            <a:endParaRPr lang="en-AU" dirty="0"/>
          </a:p>
        </p:txBody>
      </p:sp>
      <p:sp>
        <p:nvSpPr>
          <p:cNvPr id="5" name="Téglalap 4"/>
          <p:cNvSpPr>
            <a:spLocks noChangeAspect="1"/>
          </p:cNvSpPr>
          <p:nvPr userDrawn="1"/>
        </p:nvSpPr>
        <p:spPr>
          <a:xfrm>
            <a:off x="284400" y="3159015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/>
          </a:p>
        </p:txBody>
      </p:sp>
      <p:sp>
        <p:nvSpPr>
          <p:cNvPr id="7" name="Téglalap 6"/>
          <p:cNvSpPr>
            <a:spLocks noChangeAspect="1"/>
          </p:cNvSpPr>
          <p:nvPr userDrawn="1"/>
        </p:nvSpPr>
        <p:spPr>
          <a:xfrm>
            <a:off x="845790" y="3159015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/>
          </a:p>
        </p:txBody>
      </p:sp>
      <p:sp>
        <p:nvSpPr>
          <p:cNvPr id="8" name="Téglalap 7"/>
          <p:cNvSpPr>
            <a:spLocks noChangeAspect="1"/>
          </p:cNvSpPr>
          <p:nvPr userDrawn="1"/>
        </p:nvSpPr>
        <p:spPr>
          <a:xfrm>
            <a:off x="1407600" y="3159015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/>
          </a:p>
        </p:txBody>
      </p:sp>
      <p:graphicFrame>
        <p:nvGraphicFramePr>
          <p:cNvPr id="9" name="Diagram 8"/>
          <p:cNvGraphicFramePr/>
          <p:nvPr userDrawn="1">
            <p:extLst>
              <p:ext uri="{D42A27DB-BD31-4B8C-83A1-F6EECF244321}">
                <p14:modId xmlns:p14="http://schemas.microsoft.com/office/powerpoint/2010/main" val="3084255298"/>
              </p:ext>
            </p:extLst>
          </p:nvPr>
        </p:nvGraphicFramePr>
        <p:xfrm>
          <a:off x="265113" y="4241800"/>
          <a:ext cx="4568825" cy="15827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11" name="Diagram 10"/>
          <p:cNvGraphicFramePr/>
          <p:nvPr userDrawn="1">
            <p:extLst>
              <p:ext uri="{D42A27DB-BD31-4B8C-83A1-F6EECF244321}">
                <p14:modId xmlns:p14="http://schemas.microsoft.com/office/powerpoint/2010/main" val="805605432"/>
              </p:ext>
            </p:extLst>
          </p:nvPr>
        </p:nvGraphicFramePr>
        <p:xfrm>
          <a:off x="2436814" y="4394200"/>
          <a:ext cx="1068386" cy="15827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12" name="Diagram 11"/>
          <p:cNvGraphicFramePr/>
          <p:nvPr userDrawn="1">
            <p:extLst>
              <p:ext uri="{D42A27DB-BD31-4B8C-83A1-F6EECF244321}">
                <p14:modId xmlns:p14="http://schemas.microsoft.com/office/powerpoint/2010/main" val="1376489374"/>
              </p:ext>
            </p:extLst>
          </p:nvPr>
        </p:nvGraphicFramePr>
        <p:xfrm>
          <a:off x="3427414" y="4378325"/>
          <a:ext cx="1068386" cy="15827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</p:spTree>
    <p:extLst>
      <p:ext uri="{BB962C8B-B14F-4D97-AF65-F5344CB8AC3E}">
        <p14:creationId xmlns:p14="http://schemas.microsoft.com/office/powerpoint/2010/main" val="307430996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55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JOBB 1 grafikon + BAL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1" name="Diagram helye 4"/>
          <p:cNvSpPr>
            <a:spLocks noGrp="1"/>
          </p:cNvSpPr>
          <p:nvPr>
            <p:ph type="chart" sz="quarter" idx="21"/>
          </p:nvPr>
        </p:nvSpPr>
        <p:spPr>
          <a:xfrm>
            <a:off x="4809600" y="1283547"/>
            <a:ext cx="40572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4809600" y="5570539"/>
            <a:ext cx="4057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10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4572000" cy="45180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2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573618" y="1031842"/>
            <a:ext cx="4570383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89759598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55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JOBB 1 grafikon + BAL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3" name="Szöveg helye 4"/>
          <p:cNvSpPr>
            <a:spLocks noGrp="1"/>
          </p:cNvSpPr>
          <p:nvPr>
            <p:ph type="body" sz="quarter" idx="22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0" name="Diagram helye 4"/>
          <p:cNvSpPr>
            <a:spLocks noGrp="1"/>
          </p:cNvSpPr>
          <p:nvPr>
            <p:ph type="chart" sz="quarter" idx="21"/>
          </p:nvPr>
        </p:nvSpPr>
        <p:spPr>
          <a:xfrm>
            <a:off x="4809600" y="1283547"/>
            <a:ext cx="40572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16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4809600" y="5570539"/>
            <a:ext cx="4057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1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4572000" cy="45180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5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573618" y="1031842"/>
            <a:ext cx="4570383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66075706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55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AL 1 grafikon + JOBBoldalt JELMAGYARÁZAT (táblaforma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40428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  <p:sp>
        <p:nvSpPr>
          <p:cNvPr id="12" name="Táblázat helye 5"/>
          <p:cNvSpPr>
            <a:spLocks noGrp="1"/>
          </p:cNvSpPr>
          <p:nvPr>
            <p:ph type="tbl" sz="quarter" idx="24"/>
          </p:nvPr>
        </p:nvSpPr>
        <p:spPr>
          <a:xfrm>
            <a:off x="4571999" y="1285200"/>
            <a:ext cx="4294800" cy="4266000"/>
          </a:xfrm>
          <a:prstGeom prst="rect">
            <a:avLst/>
          </a:prstGeom>
        </p:spPr>
        <p:txBody>
          <a:bodyPr lIns="0" tIns="0" rIns="0" bIns="0"/>
          <a:lstStyle>
            <a:lvl1pPr>
              <a:defRPr sz="1000"/>
            </a:lvl1pPr>
          </a:lstStyle>
          <a:p>
            <a:r>
              <a:rPr lang="hu-HU" smtClean="0"/>
              <a:t>Táblázat beszúrásához kattintson az ikonra</a:t>
            </a:r>
            <a:endParaRPr lang="hu-HU"/>
          </a:p>
        </p:txBody>
      </p:sp>
    </p:spTree>
    <p:extLst>
      <p:ext uri="{BB962C8B-B14F-4D97-AF65-F5344CB8AC3E}">
        <p14:creationId xmlns:p14="http://schemas.microsoft.com/office/powerpoint/2010/main" val="420537886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55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BAL 1 grafikon + JOBBoldalt JELMAGYARÁZAT (táblaforma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40428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  <p:sp>
        <p:nvSpPr>
          <p:cNvPr id="8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9" name="Szöveg helye 4"/>
          <p:cNvSpPr>
            <a:spLocks noGrp="1"/>
          </p:cNvSpPr>
          <p:nvPr>
            <p:ph type="body" sz="quarter" idx="22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0" name="Táblázat helye 5"/>
          <p:cNvSpPr>
            <a:spLocks noGrp="1"/>
          </p:cNvSpPr>
          <p:nvPr>
            <p:ph type="tbl" sz="quarter" idx="24"/>
          </p:nvPr>
        </p:nvSpPr>
        <p:spPr>
          <a:xfrm>
            <a:off x="4571999" y="1285200"/>
            <a:ext cx="4294800" cy="4266000"/>
          </a:xfrm>
          <a:prstGeom prst="rect">
            <a:avLst/>
          </a:prstGeom>
        </p:spPr>
        <p:txBody>
          <a:bodyPr lIns="0" tIns="0" rIns="0" bIns="0"/>
          <a:lstStyle>
            <a:lvl1pPr>
              <a:defRPr sz="1000"/>
            </a:lvl1pPr>
          </a:lstStyle>
          <a:p>
            <a:r>
              <a:rPr lang="hu-HU" smtClean="0"/>
              <a:t>Táblázat beszúrásához kattintson az ikonra</a:t>
            </a:r>
            <a:endParaRPr lang="hu-HU"/>
          </a:p>
        </p:txBody>
      </p:sp>
    </p:spTree>
    <p:extLst>
      <p:ext uri="{BB962C8B-B14F-4D97-AF65-F5344CB8AC3E}">
        <p14:creationId xmlns:p14="http://schemas.microsoft.com/office/powerpoint/2010/main" val="369453202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55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AL FENT 1 X 1/4es grafikon + JOBB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4042800" cy="22608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 dirty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  <p:sp>
        <p:nvSpPr>
          <p:cNvPr id="8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3546002"/>
            <a:ext cx="4042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10" name="Content Placeholder 6"/>
          <p:cNvSpPr>
            <a:spLocks noGrp="1"/>
          </p:cNvSpPr>
          <p:nvPr>
            <p:ph sz="quarter" idx="22" hasCustomPrompt="1"/>
          </p:nvPr>
        </p:nvSpPr>
        <p:spPr>
          <a:xfrm>
            <a:off x="0" y="3913202"/>
            <a:ext cx="4572000" cy="16380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9" name="Content Placeholder 6"/>
          <p:cNvSpPr>
            <a:spLocks noGrp="1"/>
          </p:cNvSpPr>
          <p:nvPr>
            <p:ph sz="quarter" idx="12" hasCustomPrompt="1"/>
          </p:nvPr>
        </p:nvSpPr>
        <p:spPr>
          <a:xfrm>
            <a:off x="4573617" y="1031840"/>
            <a:ext cx="4572000" cy="45180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418129766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55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BAL FENT 1 X 1/4es grafikon + JOBB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9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1" name="Szöveg helye 4"/>
          <p:cNvSpPr>
            <a:spLocks noGrp="1"/>
          </p:cNvSpPr>
          <p:nvPr>
            <p:ph type="body" sz="quarter" idx="23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2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4042800" cy="22608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 dirty="0"/>
          </a:p>
        </p:txBody>
      </p:sp>
      <p:sp>
        <p:nvSpPr>
          <p:cNvPr id="15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  <p:sp>
        <p:nvSpPr>
          <p:cNvPr id="16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3546002"/>
            <a:ext cx="4042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17" name="Content Placeholder 6"/>
          <p:cNvSpPr>
            <a:spLocks noGrp="1"/>
          </p:cNvSpPr>
          <p:nvPr>
            <p:ph sz="quarter" idx="22" hasCustomPrompt="1"/>
          </p:nvPr>
        </p:nvSpPr>
        <p:spPr>
          <a:xfrm>
            <a:off x="0" y="3913202"/>
            <a:ext cx="4572000" cy="16380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8" name="Content Placeholder 6"/>
          <p:cNvSpPr>
            <a:spLocks noGrp="1"/>
          </p:cNvSpPr>
          <p:nvPr>
            <p:ph sz="quarter" idx="12" hasCustomPrompt="1"/>
          </p:nvPr>
        </p:nvSpPr>
        <p:spPr>
          <a:xfrm>
            <a:off x="4573617" y="1031840"/>
            <a:ext cx="4572000" cy="45180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191141619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55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JOBB FENT 1 X 1/4es grafikon + BAL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4809600" y="1285874"/>
            <a:ext cx="4057200" cy="22608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8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4809600" y="3546002"/>
            <a:ext cx="4057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9" name="Tartalom helye 4"/>
          <p:cNvSpPr>
            <a:spLocks noGrp="1"/>
          </p:cNvSpPr>
          <p:nvPr>
            <p:ph sz="quarter" idx="12" hasCustomPrompt="1"/>
          </p:nvPr>
        </p:nvSpPr>
        <p:spPr>
          <a:xfrm>
            <a:off x="4572000" y="3914301"/>
            <a:ext cx="4572000" cy="1638000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/>
            </a:lvl1pPr>
            <a:lvl5pPr marL="50800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lvl5pPr>
          </a:lstStyle>
          <a:p>
            <a:pPr lvl="0"/>
            <a:r>
              <a:rPr lang="hu-HU" dirty="0" smtClean="0"/>
              <a:t>Első szint</a:t>
            </a:r>
          </a:p>
          <a:p>
            <a:pPr lvl="1"/>
            <a:r>
              <a:rPr lang="hu-HU" dirty="0" smtClean="0"/>
              <a:t>Második szint</a:t>
            </a:r>
          </a:p>
          <a:p>
            <a:pPr lvl="2"/>
            <a:r>
              <a:rPr lang="hu-HU" dirty="0" smtClean="0"/>
              <a:t>Harmadik szint</a:t>
            </a:r>
          </a:p>
          <a:p>
            <a:pPr lvl="3"/>
            <a:r>
              <a:rPr lang="hu-HU" dirty="0" smtClean="0"/>
              <a:t>Negyedik szint</a:t>
            </a:r>
          </a:p>
          <a:p>
            <a:pPr marL="760413" marR="0" lvl="4" indent="-252413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Char char="n"/>
              <a:tabLst/>
              <a:defRPr/>
            </a:pPr>
            <a:r>
              <a:rPr lang="hu-HU" dirty="0" smtClean="0"/>
              <a:t>Ötödik szint</a:t>
            </a:r>
          </a:p>
        </p:txBody>
      </p:sp>
      <p:sp>
        <p:nvSpPr>
          <p:cNvPr id="12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573618" y="1031842"/>
            <a:ext cx="4570383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0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4572000" cy="45180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334209180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55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JOBB FENT 1 X 1/4es grafikon + BAL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0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3" name="Szöveg helye 4"/>
          <p:cNvSpPr>
            <a:spLocks noGrp="1"/>
          </p:cNvSpPr>
          <p:nvPr>
            <p:ph type="body" sz="quarter" idx="23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4809600" y="1285874"/>
            <a:ext cx="4057200" cy="22608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16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4809600" y="3546002"/>
            <a:ext cx="4057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17" name="Tartalom helye 4"/>
          <p:cNvSpPr>
            <a:spLocks noGrp="1"/>
          </p:cNvSpPr>
          <p:nvPr>
            <p:ph sz="quarter" idx="12" hasCustomPrompt="1"/>
          </p:nvPr>
        </p:nvSpPr>
        <p:spPr>
          <a:xfrm>
            <a:off x="4572000" y="3914301"/>
            <a:ext cx="4572000" cy="1638000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/>
            </a:lvl1pPr>
            <a:lvl5pPr marL="50800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lvl5pPr>
          </a:lstStyle>
          <a:p>
            <a:pPr lvl="0"/>
            <a:r>
              <a:rPr lang="hu-HU" dirty="0" smtClean="0"/>
              <a:t>Első szint</a:t>
            </a:r>
          </a:p>
          <a:p>
            <a:pPr lvl="1"/>
            <a:r>
              <a:rPr lang="hu-HU" dirty="0" smtClean="0"/>
              <a:t>Második szint</a:t>
            </a:r>
          </a:p>
          <a:p>
            <a:pPr lvl="2"/>
            <a:r>
              <a:rPr lang="hu-HU" dirty="0" smtClean="0"/>
              <a:t>Harmadik szint</a:t>
            </a:r>
          </a:p>
          <a:p>
            <a:pPr lvl="3"/>
            <a:r>
              <a:rPr lang="hu-HU" dirty="0" smtClean="0"/>
              <a:t>Negyedik szint</a:t>
            </a:r>
          </a:p>
          <a:p>
            <a:pPr marL="760413" marR="0" lvl="4" indent="-252413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Char char="n"/>
              <a:tabLst/>
              <a:defRPr/>
            </a:pPr>
            <a:r>
              <a:rPr lang="hu-HU" dirty="0" smtClean="0"/>
              <a:t>Ötödik szint</a:t>
            </a:r>
          </a:p>
        </p:txBody>
      </p:sp>
      <p:sp>
        <p:nvSpPr>
          <p:cNvPr id="18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573618" y="1031842"/>
            <a:ext cx="4570383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9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4572000" cy="45180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50866277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55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JOBB LENT 1 X 1/4es grafikon + BAL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4809600" y="3502800"/>
            <a:ext cx="4057200" cy="20484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 dirty="0"/>
          </a:p>
        </p:txBody>
      </p:sp>
      <p:sp>
        <p:nvSpPr>
          <p:cNvPr id="11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9144000" cy="22572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22" hasCustomPrompt="1"/>
          </p:nvPr>
        </p:nvSpPr>
        <p:spPr>
          <a:xfrm>
            <a:off x="4809600" y="5570539"/>
            <a:ext cx="4057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12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573618" y="3290400"/>
            <a:ext cx="4570383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5" name="Content Placeholder 6"/>
          <p:cNvSpPr>
            <a:spLocks noGrp="1"/>
          </p:cNvSpPr>
          <p:nvPr>
            <p:ph sz="quarter" idx="23" hasCustomPrompt="1"/>
          </p:nvPr>
        </p:nvSpPr>
        <p:spPr>
          <a:xfrm>
            <a:off x="0" y="3290400"/>
            <a:ext cx="4572000" cy="22608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398637239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55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JOBB LENT 1 X 1/4es grafikon + BAL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3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21" name="Diagram helye 4"/>
          <p:cNvSpPr>
            <a:spLocks noGrp="1"/>
          </p:cNvSpPr>
          <p:nvPr>
            <p:ph type="chart" sz="quarter" idx="21"/>
          </p:nvPr>
        </p:nvSpPr>
        <p:spPr>
          <a:xfrm>
            <a:off x="4809600" y="3502800"/>
            <a:ext cx="4057200" cy="20484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 dirty="0"/>
          </a:p>
        </p:txBody>
      </p:sp>
      <p:sp>
        <p:nvSpPr>
          <p:cNvPr id="22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9144000" cy="22572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23" name="Text Placeholder 9"/>
          <p:cNvSpPr>
            <a:spLocks noGrp="1"/>
          </p:cNvSpPr>
          <p:nvPr>
            <p:ph type="body" sz="quarter" idx="22" hasCustomPrompt="1"/>
          </p:nvPr>
        </p:nvSpPr>
        <p:spPr>
          <a:xfrm>
            <a:off x="4809600" y="5570539"/>
            <a:ext cx="4057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24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573618" y="3290400"/>
            <a:ext cx="4570383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5" name="Content Placeholder 6"/>
          <p:cNvSpPr>
            <a:spLocks noGrp="1"/>
          </p:cNvSpPr>
          <p:nvPr>
            <p:ph sz="quarter" idx="23" hasCustomPrompt="1"/>
          </p:nvPr>
        </p:nvSpPr>
        <p:spPr>
          <a:xfrm>
            <a:off x="0" y="3290400"/>
            <a:ext cx="4572000" cy="22608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9" name="Szöveg helye 4"/>
          <p:cNvSpPr>
            <a:spLocks noGrp="1"/>
          </p:cNvSpPr>
          <p:nvPr>
            <p:ph type="body" sz="quarter" idx="24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24945403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5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 GRAFIKON egymás MELLETT - ninc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200"/>
            <a:ext cx="27036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12" name="Diagram helye 4"/>
          <p:cNvSpPr>
            <a:spLocks noGrp="1"/>
          </p:cNvSpPr>
          <p:nvPr>
            <p:ph type="chart" sz="quarter" idx="22"/>
          </p:nvPr>
        </p:nvSpPr>
        <p:spPr>
          <a:xfrm>
            <a:off x="3218400" y="1285200"/>
            <a:ext cx="27036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10" name="Diagram helye 4"/>
          <p:cNvSpPr>
            <a:spLocks noGrp="1"/>
          </p:cNvSpPr>
          <p:nvPr>
            <p:ph type="chart" sz="quarter" idx="24"/>
          </p:nvPr>
        </p:nvSpPr>
        <p:spPr>
          <a:xfrm>
            <a:off x="6159600" y="1285200"/>
            <a:ext cx="27072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298215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6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2980800" y="1033200"/>
            <a:ext cx="2941200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3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5922000" y="1033200"/>
            <a:ext cx="2944800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5570539"/>
            <a:ext cx="2703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5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3218400" y="5570539"/>
            <a:ext cx="2703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6159600" y="5569200"/>
            <a:ext cx="2707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75329696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56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ALRA LENT 1 X 1/4es grafikon + JOBB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3502800"/>
            <a:ext cx="4294800" cy="20484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22" hasCustomPrompt="1"/>
          </p:nvPr>
        </p:nvSpPr>
        <p:spPr>
          <a:xfrm>
            <a:off x="277200" y="5570539"/>
            <a:ext cx="429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13" name="Content Placeholder 6"/>
          <p:cNvSpPr>
            <a:spLocks noGrp="1"/>
          </p:cNvSpPr>
          <p:nvPr>
            <p:ph sz="quarter" idx="23" hasCustomPrompt="1"/>
          </p:nvPr>
        </p:nvSpPr>
        <p:spPr>
          <a:xfrm>
            <a:off x="4572000" y="3290400"/>
            <a:ext cx="4572000" cy="22608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3290400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  <p:sp>
        <p:nvSpPr>
          <p:cNvPr id="15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9144000" cy="22572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105280162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56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BALRA LENT 1 X 1/4es grafikon + JOBB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9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4" name="Szöveg helye 4"/>
          <p:cNvSpPr>
            <a:spLocks noGrp="1"/>
          </p:cNvSpPr>
          <p:nvPr>
            <p:ph type="body" sz="quarter" idx="24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21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3502800"/>
            <a:ext cx="4294800" cy="20484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2" name="Text Placeholder 9"/>
          <p:cNvSpPr>
            <a:spLocks noGrp="1"/>
          </p:cNvSpPr>
          <p:nvPr>
            <p:ph type="body" sz="quarter" idx="22" hasCustomPrompt="1"/>
          </p:nvPr>
        </p:nvSpPr>
        <p:spPr>
          <a:xfrm>
            <a:off x="277200" y="5570539"/>
            <a:ext cx="429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23" name="Content Placeholder 6"/>
          <p:cNvSpPr>
            <a:spLocks noGrp="1"/>
          </p:cNvSpPr>
          <p:nvPr>
            <p:ph sz="quarter" idx="23" hasCustomPrompt="1"/>
          </p:nvPr>
        </p:nvSpPr>
        <p:spPr>
          <a:xfrm>
            <a:off x="4572000" y="3290400"/>
            <a:ext cx="4572000" cy="22608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2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3290400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  <p:sp>
        <p:nvSpPr>
          <p:cNvPr id="25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9144000" cy="22572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124683364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56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10B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solidFill>
            <a:schemeClr val="bg1">
              <a:lumMod val="85000"/>
            </a:schemeClr>
          </a:solidFill>
          <a:ln w="177800">
            <a:solidFill>
              <a:srgbClr val="F1002B"/>
            </a:solidFill>
          </a:ln>
        </p:spPr>
        <p:txBody>
          <a:bodyPr vert="horz" lIns="252000" tIns="0" rIns="277200" bIns="0" rtlCol="0" anchor="ctr" anchorCtr="0">
            <a:noAutofit/>
          </a:bodyPr>
          <a:lstStyle>
            <a:lvl1pPr>
              <a:defRPr lang="en-AU" sz="4800" b="1" baseline="0" dirty="0"/>
            </a:lvl1pPr>
          </a:lstStyle>
          <a:p>
            <a:pPr lvl="0"/>
            <a:r>
              <a:rPr lang="hu-HU" smtClean="0"/>
              <a:t>1 DIAGRAM/ OLDAL</a:t>
            </a:r>
            <a:br>
              <a:rPr lang="hu-HU" smtClean="0"/>
            </a:br>
            <a:r>
              <a:rPr lang="hu-HU" smtClean="0"/>
              <a:t>SZÜRKE SÁVVAL</a:t>
            </a:r>
            <a:endParaRPr lang="en-AU" dirty="0"/>
          </a:p>
        </p:txBody>
      </p:sp>
      <p:sp>
        <p:nvSpPr>
          <p:cNvPr id="4" name="Téglalap 3"/>
          <p:cNvSpPr>
            <a:spLocks noChangeAspect="1"/>
          </p:cNvSpPr>
          <p:nvPr userDrawn="1"/>
        </p:nvSpPr>
        <p:spPr>
          <a:xfrm>
            <a:off x="284400" y="3159015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prstClr val="white"/>
              </a:solidFill>
            </a:endParaRPr>
          </a:p>
        </p:txBody>
      </p:sp>
      <p:graphicFrame>
        <p:nvGraphicFramePr>
          <p:cNvPr id="5" name="Diagram 4"/>
          <p:cNvGraphicFramePr/>
          <p:nvPr userDrawn="1">
            <p:extLst>
              <p:ext uri="{D42A27DB-BD31-4B8C-83A1-F6EECF244321}">
                <p14:modId xmlns:p14="http://schemas.microsoft.com/office/powerpoint/2010/main" val="576690860"/>
              </p:ext>
            </p:extLst>
          </p:nvPr>
        </p:nvGraphicFramePr>
        <p:xfrm>
          <a:off x="265113" y="4241800"/>
          <a:ext cx="4568825" cy="15827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  <p:extLst>
      <p:ext uri="{BB962C8B-B14F-4D97-AF65-F5344CB8AC3E}">
        <p14:creationId xmlns:p14="http://schemas.microsoft.com/office/powerpoint/2010/main" val="399838216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56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ÉSZOLDALAS GRAFIKON szöveg SZÜRKE SÁV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88"/>
          <p:cNvSpPr/>
          <p:nvPr userDrawn="1"/>
        </p:nvSpPr>
        <p:spPr>
          <a:xfrm>
            <a:off x="277200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85896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88668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  <p:sp>
        <p:nvSpPr>
          <p:cNvPr id="12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428627536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56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EGÉSZOLDALAS GRAFIKON szöveg SZÜRKE SÁV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8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1" name="Szöveg helye 4"/>
          <p:cNvSpPr>
            <a:spLocks noGrp="1"/>
          </p:cNvSpPr>
          <p:nvPr>
            <p:ph type="body" sz="quarter" idx="22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2" name="Rectangle 88"/>
          <p:cNvSpPr/>
          <p:nvPr userDrawn="1"/>
        </p:nvSpPr>
        <p:spPr>
          <a:xfrm>
            <a:off x="277200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13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85896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15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88668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  <p:sp>
        <p:nvSpPr>
          <p:cNvPr id="16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07473269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56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AL 1 grafikon + JOBB szöveg SZÜRKE SÁV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88"/>
          <p:cNvSpPr/>
          <p:nvPr userDrawn="1"/>
        </p:nvSpPr>
        <p:spPr>
          <a:xfrm>
            <a:off x="277200" y="5064973"/>
            <a:ext cx="40428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40428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1" name="Content Placeholder 6"/>
          <p:cNvSpPr>
            <a:spLocks noGrp="1"/>
          </p:cNvSpPr>
          <p:nvPr>
            <p:ph sz="quarter" idx="12" hasCustomPrompt="1"/>
          </p:nvPr>
        </p:nvSpPr>
        <p:spPr>
          <a:xfrm>
            <a:off x="4573617" y="1031840"/>
            <a:ext cx="4572000" cy="45180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295419205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56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BAL 1 grafikon + JOBB szöveg SZÜRKE SÁV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8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1" name="Szöveg helye 4"/>
          <p:cNvSpPr>
            <a:spLocks noGrp="1"/>
          </p:cNvSpPr>
          <p:nvPr>
            <p:ph type="body" sz="quarter" idx="22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6" name="Rectangle 88"/>
          <p:cNvSpPr/>
          <p:nvPr userDrawn="1"/>
        </p:nvSpPr>
        <p:spPr>
          <a:xfrm>
            <a:off x="277200" y="5064973"/>
            <a:ext cx="40428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17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40428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18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9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0" name="Content Placeholder 6"/>
          <p:cNvSpPr>
            <a:spLocks noGrp="1"/>
          </p:cNvSpPr>
          <p:nvPr>
            <p:ph sz="quarter" idx="12" hasCustomPrompt="1"/>
          </p:nvPr>
        </p:nvSpPr>
        <p:spPr>
          <a:xfrm>
            <a:off x="4573617" y="1031840"/>
            <a:ext cx="4572000" cy="45180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326636938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56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BAL 1 grafikon + JOBB JELMAGYARÁZAT (táblaforma) SZÜRKE SÁV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88"/>
          <p:cNvSpPr/>
          <p:nvPr userDrawn="1"/>
        </p:nvSpPr>
        <p:spPr>
          <a:xfrm>
            <a:off x="277200" y="5064973"/>
            <a:ext cx="40428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40428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3" name="Táblázat helye 5"/>
          <p:cNvSpPr>
            <a:spLocks noGrp="1"/>
          </p:cNvSpPr>
          <p:nvPr>
            <p:ph type="tbl" sz="quarter" idx="24"/>
          </p:nvPr>
        </p:nvSpPr>
        <p:spPr>
          <a:xfrm>
            <a:off x="4571999" y="1285200"/>
            <a:ext cx="4294800" cy="3780000"/>
          </a:xfrm>
          <a:prstGeom prst="rect">
            <a:avLst/>
          </a:prstGeom>
        </p:spPr>
        <p:txBody>
          <a:bodyPr lIns="0" tIns="0" rIns="0" bIns="0"/>
          <a:lstStyle>
            <a:lvl1pPr>
              <a:defRPr sz="1000"/>
            </a:lvl1pPr>
          </a:lstStyle>
          <a:p>
            <a:r>
              <a:rPr lang="hu-HU" smtClean="0"/>
              <a:t>Táblázat beszúrásához kattintson az ikonra</a:t>
            </a:r>
            <a:endParaRPr lang="hu-HU"/>
          </a:p>
        </p:txBody>
      </p:sp>
    </p:spTree>
    <p:extLst>
      <p:ext uri="{BB962C8B-B14F-4D97-AF65-F5344CB8AC3E}">
        <p14:creationId xmlns:p14="http://schemas.microsoft.com/office/powerpoint/2010/main" val="222349132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56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BAL 1 grafikon + JOBB JELMAGYARÁZAT (táblaforma) SZÜRKE SÁV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88"/>
          <p:cNvSpPr/>
          <p:nvPr userDrawn="1"/>
        </p:nvSpPr>
        <p:spPr>
          <a:xfrm>
            <a:off x="277200" y="5064973"/>
            <a:ext cx="40428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40428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1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3" name="Szöveg helye 4"/>
          <p:cNvSpPr>
            <a:spLocks noGrp="1"/>
          </p:cNvSpPr>
          <p:nvPr>
            <p:ph type="body" sz="quarter" idx="22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5" name="Táblázat helye 5"/>
          <p:cNvSpPr>
            <a:spLocks noGrp="1"/>
          </p:cNvSpPr>
          <p:nvPr>
            <p:ph type="tbl" sz="quarter" idx="24"/>
          </p:nvPr>
        </p:nvSpPr>
        <p:spPr>
          <a:xfrm>
            <a:off x="4571999" y="1285200"/>
            <a:ext cx="4294800" cy="3780000"/>
          </a:xfrm>
          <a:prstGeom prst="rect">
            <a:avLst/>
          </a:prstGeom>
        </p:spPr>
        <p:txBody>
          <a:bodyPr lIns="0" tIns="0" rIns="0" bIns="0"/>
          <a:lstStyle>
            <a:lvl1pPr>
              <a:defRPr sz="1000"/>
            </a:lvl1pPr>
          </a:lstStyle>
          <a:p>
            <a:r>
              <a:rPr lang="hu-HU" smtClean="0"/>
              <a:t>Táblázat beszúrásához kattintson az ikonra</a:t>
            </a:r>
            <a:endParaRPr lang="hu-HU"/>
          </a:p>
        </p:txBody>
      </p:sp>
    </p:spTree>
    <p:extLst>
      <p:ext uri="{BB962C8B-B14F-4D97-AF65-F5344CB8AC3E}">
        <p14:creationId xmlns:p14="http://schemas.microsoft.com/office/powerpoint/2010/main" val="21001901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56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JOBB 1 grafikon + BAL szöveg SZÜRKE SÁV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88"/>
          <p:cNvSpPr/>
          <p:nvPr userDrawn="1"/>
        </p:nvSpPr>
        <p:spPr>
          <a:xfrm>
            <a:off x="4809600" y="5064973"/>
            <a:ext cx="40572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1" name="Diagram helye 4"/>
          <p:cNvSpPr>
            <a:spLocks noGrp="1"/>
          </p:cNvSpPr>
          <p:nvPr>
            <p:ph type="chart" sz="quarter" idx="21"/>
          </p:nvPr>
        </p:nvSpPr>
        <p:spPr>
          <a:xfrm>
            <a:off x="4809600" y="1283547"/>
            <a:ext cx="40572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12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573618" y="1031842"/>
            <a:ext cx="4570383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4809600" y="5570539"/>
            <a:ext cx="4057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3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4572000" cy="45180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403175996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5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3 GRAFIKON egymás MELLETT - ninc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7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8" name="Szöveg helye 4"/>
          <p:cNvSpPr>
            <a:spLocks noGrp="1"/>
          </p:cNvSpPr>
          <p:nvPr>
            <p:ph type="body" sz="quarter" idx="27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28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200"/>
            <a:ext cx="27036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9" name="Diagram helye 4"/>
          <p:cNvSpPr>
            <a:spLocks noGrp="1"/>
          </p:cNvSpPr>
          <p:nvPr>
            <p:ph type="chart" sz="quarter" idx="22"/>
          </p:nvPr>
        </p:nvSpPr>
        <p:spPr>
          <a:xfrm>
            <a:off x="3218400" y="1285200"/>
            <a:ext cx="27036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30" name="Diagram helye 4"/>
          <p:cNvSpPr>
            <a:spLocks noGrp="1"/>
          </p:cNvSpPr>
          <p:nvPr>
            <p:ph type="chart" sz="quarter" idx="24"/>
          </p:nvPr>
        </p:nvSpPr>
        <p:spPr>
          <a:xfrm>
            <a:off x="6159600" y="1285200"/>
            <a:ext cx="27072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31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298215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2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2980800" y="1033200"/>
            <a:ext cx="2941200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3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5922000" y="1033200"/>
            <a:ext cx="2944800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4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5570539"/>
            <a:ext cx="2703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5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3218400" y="5570539"/>
            <a:ext cx="2703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6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6159600" y="5569200"/>
            <a:ext cx="2707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06191681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57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JOBB 1 grafikon + BAL szöveg SZÜRKE SÁV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3" name="Szöveg helye 4"/>
          <p:cNvSpPr>
            <a:spLocks noGrp="1"/>
          </p:cNvSpPr>
          <p:nvPr>
            <p:ph type="body" sz="quarter" idx="22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5" name="Rectangle 88"/>
          <p:cNvSpPr/>
          <p:nvPr userDrawn="1"/>
        </p:nvSpPr>
        <p:spPr>
          <a:xfrm>
            <a:off x="4809600" y="5064973"/>
            <a:ext cx="40572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16" name="Diagram helye 4"/>
          <p:cNvSpPr>
            <a:spLocks noGrp="1"/>
          </p:cNvSpPr>
          <p:nvPr>
            <p:ph type="chart" sz="quarter" idx="21"/>
          </p:nvPr>
        </p:nvSpPr>
        <p:spPr>
          <a:xfrm>
            <a:off x="4809600" y="1283547"/>
            <a:ext cx="40572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17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4809600" y="5570539"/>
            <a:ext cx="4057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8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4572000" cy="45180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356386786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57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10C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noFill/>
          <a:ln w="177800">
            <a:solidFill>
              <a:srgbClr val="F1002B"/>
            </a:solidFill>
          </a:ln>
        </p:spPr>
        <p:txBody>
          <a:bodyPr vert="horz" lIns="252000" tIns="0" rIns="277200" bIns="0" rtlCol="0" anchor="ctr" anchorCtr="0">
            <a:noAutofit/>
          </a:bodyPr>
          <a:lstStyle>
            <a:lvl1pPr>
              <a:defRPr lang="en-AU" sz="4800" b="1" baseline="0" dirty="0"/>
            </a:lvl1pPr>
          </a:lstStyle>
          <a:p>
            <a:pPr lvl="0"/>
            <a:r>
              <a:rPr lang="hu-HU" smtClean="0"/>
              <a:t>2 DIAGRAM/ OLDAL</a:t>
            </a:r>
            <a:endParaRPr lang="en-AU" dirty="0"/>
          </a:p>
        </p:txBody>
      </p:sp>
      <p:sp>
        <p:nvSpPr>
          <p:cNvPr id="5" name="Téglalap 4"/>
          <p:cNvSpPr>
            <a:spLocks noChangeAspect="1"/>
          </p:cNvSpPr>
          <p:nvPr userDrawn="1"/>
        </p:nvSpPr>
        <p:spPr>
          <a:xfrm>
            <a:off x="284400" y="3159015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prstClr val="white"/>
              </a:solidFill>
            </a:endParaRPr>
          </a:p>
        </p:txBody>
      </p:sp>
      <p:sp>
        <p:nvSpPr>
          <p:cNvPr id="7" name="Téglalap 6"/>
          <p:cNvSpPr>
            <a:spLocks noChangeAspect="1"/>
          </p:cNvSpPr>
          <p:nvPr userDrawn="1"/>
        </p:nvSpPr>
        <p:spPr>
          <a:xfrm>
            <a:off x="845790" y="3159015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prstClr val="white"/>
              </a:solidFill>
            </a:endParaRPr>
          </a:p>
        </p:txBody>
      </p:sp>
      <p:graphicFrame>
        <p:nvGraphicFramePr>
          <p:cNvPr id="8" name="Diagram 7"/>
          <p:cNvGraphicFramePr/>
          <p:nvPr userDrawn="1">
            <p:extLst>
              <p:ext uri="{D42A27DB-BD31-4B8C-83A1-F6EECF244321}">
                <p14:modId xmlns:p14="http://schemas.microsoft.com/office/powerpoint/2010/main" val="2185088068"/>
              </p:ext>
            </p:extLst>
          </p:nvPr>
        </p:nvGraphicFramePr>
        <p:xfrm>
          <a:off x="265113" y="4241800"/>
          <a:ext cx="4568825" cy="15827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9" name="Diagram 8"/>
          <p:cNvGraphicFramePr/>
          <p:nvPr userDrawn="1">
            <p:extLst>
              <p:ext uri="{D42A27DB-BD31-4B8C-83A1-F6EECF244321}">
                <p14:modId xmlns:p14="http://schemas.microsoft.com/office/powerpoint/2010/main" val="3519692956"/>
              </p:ext>
            </p:extLst>
          </p:nvPr>
        </p:nvGraphicFramePr>
        <p:xfrm>
          <a:off x="2287587" y="4241800"/>
          <a:ext cx="4568825" cy="15827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</p:spTree>
    <p:extLst>
      <p:ext uri="{BB962C8B-B14F-4D97-AF65-F5344CB8AC3E}">
        <p14:creationId xmlns:p14="http://schemas.microsoft.com/office/powerpoint/2010/main" val="343150969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57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 GRAFIKON egymás MELLETT - ninc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5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4809600" y="5570539"/>
            <a:ext cx="4042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1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40428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 dirty="0"/>
          </a:p>
        </p:txBody>
      </p:sp>
      <p:sp>
        <p:nvSpPr>
          <p:cNvPr id="13" name="Diagram helye 4"/>
          <p:cNvSpPr>
            <a:spLocks noGrp="1"/>
          </p:cNvSpPr>
          <p:nvPr>
            <p:ph type="chart" sz="quarter" idx="24"/>
          </p:nvPr>
        </p:nvSpPr>
        <p:spPr>
          <a:xfrm>
            <a:off x="4809600" y="1283547"/>
            <a:ext cx="40572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6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573618" y="1031842"/>
            <a:ext cx="4570383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10184015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57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2 GRAFIKON egymás MELLETT - ninc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3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17" name="Szöveg helye 4"/>
          <p:cNvSpPr>
            <a:spLocks noGrp="1"/>
          </p:cNvSpPr>
          <p:nvPr>
            <p:ph type="body" sz="quarter" idx="24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20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1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4809600" y="5570539"/>
            <a:ext cx="4042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3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40428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 dirty="0"/>
          </a:p>
        </p:txBody>
      </p:sp>
      <p:sp>
        <p:nvSpPr>
          <p:cNvPr id="24" name="Diagram helye 4"/>
          <p:cNvSpPr>
            <a:spLocks noGrp="1"/>
          </p:cNvSpPr>
          <p:nvPr>
            <p:ph type="chart" sz="quarter" idx="25"/>
          </p:nvPr>
        </p:nvSpPr>
        <p:spPr>
          <a:xfrm>
            <a:off x="4809600" y="1283547"/>
            <a:ext cx="40572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19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2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573618" y="1031842"/>
            <a:ext cx="4570383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0867383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57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 GRAFIKON egymás MELLETT KÖZÖS jelmagyarázattal - ninc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85896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 dirty="0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5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4809600" y="5570539"/>
            <a:ext cx="4042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3" name="Diagram helye 4"/>
          <p:cNvSpPr>
            <a:spLocks noGrp="1"/>
          </p:cNvSpPr>
          <p:nvPr>
            <p:ph type="chart" sz="quarter" idx="24"/>
          </p:nvPr>
        </p:nvSpPr>
        <p:spPr>
          <a:xfrm>
            <a:off x="4809600" y="1283547"/>
            <a:ext cx="40572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6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573618" y="1031842"/>
            <a:ext cx="4570383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5179224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57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2 GRAFIKON egymás MELLETT KÖZÖS jelmagyarázattal - ninc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85896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5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4809600" y="5570539"/>
            <a:ext cx="4042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3" name="Diagram helye 4"/>
          <p:cNvSpPr>
            <a:spLocks noGrp="1"/>
          </p:cNvSpPr>
          <p:nvPr>
            <p:ph type="chart" sz="quarter" idx="24"/>
          </p:nvPr>
        </p:nvSpPr>
        <p:spPr>
          <a:xfrm>
            <a:off x="4809600" y="1283547"/>
            <a:ext cx="40572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6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573618" y="1031842"/>
            <a:ext cx="4570383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0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12" name="Szöveg helye 4"/>
          <p:cNvSpPr>
            <a:spLocks noGrp="1"/>
          </p:cNvSpPr>
          <p:nvPr>
            <p:ph type="body" sz="quarter" idx="25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96733367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57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 GRAFIKON egymás ALATT - szöveg nélkü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8589600" cy="2005200"/>
          </a:xfrm>
          <a:prstGeom prst="rect">
            <a:avLst/>
          </a:prstGeom>
          <a:solidFill>
            <a:srgbClr val="F1002B">
              <a:alpha val="10000"/>
            </a:srgbClr>
          </a:solidFill>
          <a:ln w="279400">
            <a:solidFill>
              <a:schemeClr val="bg1">
                <a:alpha val="50000"/>
              </a:schemeClr>
            </a:solidFill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88668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3171602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8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77200" y="3546000"/>
            <a:ext cx="8589600" cy="2005200"/>
          </a:xfrm>
          <a:prstGeom prst="rect">
            <a:avLst/>
          </a:prstGeom>
          <a:solidFill>
            <a:srgbClr val="F1002B">
              <a:alpha val="10000"/>
            </a:srgbClr>
          </a:solidFill>
          <a:ln w="279400">
            <a:solidFill>
              <a:schemeClr val="bg1">
                <a:alpha val="50000"/>
              </a:schemeClr>
            </a:solidFill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 dirty="0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0" y="3333600"/>
            <a:ext cx="88668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24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71471589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57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2 GRAFIKON egymás ALATT - szöveg nélkü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3" name="Szöveg helye 4"/>
          <p:cNvSpPr>
            <a:spLocks noGrp="1"/>
          </p:cNvSpPr>
          <p:nvPr>
            <p:ph type="body" sz="quarter" idx="25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8589600" cy="2005200"/>
          </a:xfrm>
          <a:prstGeom prst="rect">
            <a:avLst/>
          </a:prstGeom>
          <a:solidFill>
            <a:srgbClr val="F1002B">
              <a:alpha val="10000"/>
            </a:srgbClr>
          </a:solidFill>
          <a:ln w="279400">
            <a:solidFill>
              <a:schemeClr val="bg1">
                <a:alpha val="50000"/>
              </a:schemeClr>
            </a:solidFill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 dirty="0"/>
          </a:p>
        </p:txBody>
      </p:sp>
      <p:sp>
        <p:nvSpPr>
          <p:cNvPr id="16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88668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  <p:sp>
        <p:nvSpPr>
          <p:cNvPr id="17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3171602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8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77200" y="3546000"/>
            <a:ext cx="8589600" cy="2005200"/>
          </a:xfrm>
          <a:prstGeom prst="rect">
            <a:avLst/>
          </a:prstGeom>
          <a:solidFill>
            <a:srgbClr val="F1002B">
              <a:alpha val="10000"/>
            </a:srgbClr>
          </a:solidFill>
          <a:ln w="279400">
            <a:solidFill>
              <a:schemeClr val="bg1">
                <a:alpha val="50000"/>
              </a:schemeClr>
            </a:solidFill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 dirty="0"/>
          </a:p>
        </p:txBody>
      </p:sp>
      <p:sp>
        <p:nvSpPr>
          <p:cNvPr id="20" name="Text Placeholder 9"/>
          <p:cNvSpPr>
            <a:spLocks noGrp="1"/>
          </p:cNvSpPr>
          <p:nvPr>
            <p:ph type="body" sz="quarter" idx="24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1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0" y="3333600"/>
            <a:ext cx="88668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51054485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57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AL oldalt egymás ALATT 2 graf + JOBB oldalt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4042800" cy="2005200"/>
          </a:xfrm>
          <a:prstGeom prst="rect">
            <a:avLst/>
          </a:prstGeom>
          <a:solidFill>
            <a:srgbClr val="F1002B">
              <a:alpha val="10000"/>
            </a:srgbClr>
          </a:solidFill>
          <a:ln w="279400">
            <a:solidFill>
              <a:schemeClr val="bg1">
                <a:alpha val="50000"/>
              </a:schemeClr>
            </a:solidFill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3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77200" y="3546000"/>
            <a:ext cx="4042800" cy="2005200"/>
          </a:xfrm>
          <a:prstGeom prst="rect">
            <a:avLst/>
          </a:prstGeom>
          <a:solidFill>
            <a:srgbClr val="F1002B">
              <a:alpha val="10000"/>
            </a:srgbClr>
          </a:solidFill>
          <a:ln w="279400">
            <a:solidFill>
              <a:schemeClr val="bg1">
                <a:alpha val="50000"/>
              </a:schemeClr>
            </a:solidFill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19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1285200" y="3171602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2" name="Content Placeholder 6"/>
          <p:cNvSpPr>
            <a:spLocks noGrp="1"/>
          </p:cNvSpPr>
          <p:nvPr>
            <p:ph sz="quarter" idx="12" hasCustomPrompt="1"/>
          </p:nvPr>
        </p:nvSpPr>
        <p:spPr>
          <a:xfrm>
            <a:off x="4573617" y="1031840"/>
            <a:ext cx="4572000" cy="45180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7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0" y="3333600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62028876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57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BAL oldalt egymás ALATT 2 graf + JOBB oldalt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0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1" name="Szöveg helye 4"/>
          <p:cNvSpPr>
            <a:spLocks noGrp="1"/>
          </p:cNvSpPr>
          <p:nvPr>
            <p:ph type="body" sz="quarter" idx="24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4042800" cy="2005200"/>
          </a:xfrm>
          <a:prstGeom prst="rect">
            <a:avLst/>
          </a:prstGeom>
          <a:solidFill>
            <a:srgbClr val="F1002B">
              <a:alpha val="10000"/>
            </a:srgbClr>
          </a:solidFill>
          <a:ln w="279400">
            <a:solidFill>
              <a:schemeClr val="bg1">
                <a:alpha val="50000"/>
              </a:schemeClr>
            </a:solidFill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 dirty="0"/>
          </a:p>
        </p:txBody>
      </p:sp>
      <p:sp>
        <p:nvSpPr>
          <p:cNvPr id="1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0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77200" y="3546000"/>
            <a:ext cx="4042800" cy="2005200"/>
          </a:xfrm>
          <a:prstGeom prst="rect">
            <a:avLst/>
          </a:prstGeom>
          <a:solidFill>
            <a:srgbClr val="F1002B">
              <a:alpha val="10000"/>
            </a:srgbClr>
          </a:solidFill>
          <a:ln w="279400">
            <a:solidFill>
              <a:schemeClr val="bg1">
                <a:alpha val="50000"/>
              </a:schemeClr>
            </a:solidFill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 dirty="0"/>
          </a:p>
        </p:txBody>
      </p:sp>
      <p:sp>
        <p:nvSpPr>
          <p:cNvPr id="22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1285200" y="3171602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3" name="Content Placeholder 6"/>
          <p:cNvSpPr>
            <a:spLocks noGrp="1"/>
          </p:cNvSpPr>
          <p:nvPr>
            <p:ph sz="quarter" idx="12" hasCustomPrompt="1"/>
          </p:nvPr>
        </p:nvSpPr>
        <p:spPr>
          <a:xfrm>
            <a:off x="4573617" y="1031840"/>
            <a:ext cx="4572000" cy="45180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6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4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0" y="3333600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70166438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5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 GRAFIKON egymás MELLETT - alatta 3HASÁBO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3470400"/>
            <a:ext cx="2982150" cy="2080800"/>
          </a:xfrm>
          <a:prstGeom prst="rect">
            <a:avLst/>
          </a:prstGeom>
        </p:spPr>
        <p:txBody>
          <a:bodyPr lIns="2772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8" name="Content Placeholder 6"/>
          <p:cNvSpPr>
            <a:spLocks noGrp="1"/>
          </p:cNvSpPr>
          <p:nvPr>
            <p:ph sz="quarter" idx="27" hasCustomPrompt="1"/>
          </p:nvPr>
        </p:nvSpPr>
        <p:spPr>
          <a:xfrm>
            <a:off x="2984400" y="3470400"/>
            <a:ext cx="2934000" cy="2080800"/>
          </a:xfrm>
          <a:prstGeom prst="rect">
            <a:avLst/>
          </a:prstGeom>
        </p:spPr>
        <p:txBody>
          <a:bodyPr lIns="2376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smtClean="0"/>
              <a:t>Ötödik szint</a:t>
            </a:r>
            <a:endParaRPr lang="en-AU" dirty="0"/>
          </a:p>
        </p:txBody>
      </p:sp>
      <p:sp>
        <p:nvSpPr>
          <p:cNvPr id="19" name="Content Placeholder 6"/>
          <p:cNvSpPr>
            <a:spLocks noGrp="1"/>
          </p:cNvSpPr>
          <p:nvPr>
            <p:ph sz="quarter" idx="28" hasCustomPrompt="1"/>
          </p:nvPr>
        </p:nvSpPr>
        <p:spPr>
          <a:xfrm>
            <a:off x="5918400" y="3468747"/>
            <a:ext cx="2934000" cy="2080800"/>
          </a:xfrm>
          <a:prstGeom prst="rect">
            <a:avLst/>
          </a:prstGeom>
        </p:spPr>
        <p:txBody>
          <a:bodyPr lIns="2376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smtClean="0"/>
              <a:t>Ötödik szint</a:t>
            </a:r>
            <a:endParaRPr lang="en-AU" dirty="0"/>
          </a:p>
        </p:txBody>
      </p:sp>
      <p:sp>
        <p:nvSpPr>
          <p:cNvPr id="20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200"/>
            <a:ext cx="27036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1" name="Diagram helye 4"/>
          <p:cNvSpPr>
            <a:spLocks noGrp="1"/>
          </p:cNvSpPr>
          <p:nvPr>
            <p:ph type="chart" sz="quarter" idx="22"/>
          </p:nvPr>
        </p:nvSpPr>
        <p:spPr>
          <a:xfrm>
            <a:off x="3218400" y="1285200"/>
            <a:ext cx="27036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2" name="Diagram helye 4"/>
          <p:cNvSpPr>
            <a:spLocks noGrp="1"/>
          </p:cNvSpPr>
          <p:nvPr>
            <p:ph type="chart" sz="quarter" idx="24"/>
          </p:nvPr>
        </p:nvSpPr>
        <p:spPr>
          <a:xfrm>
            <a:off x="6159600" y="1285200"/>
            <a:ext cx="27072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3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298215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4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2980800" y="1033200"/>
            <a:ext cx="2941200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5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5922000" y="1033200"/>
            <a:ext cx="2944800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3103200"/>
            <a:ext cx="2703600" cy="368301"/>
          </a:xfrm>
          <a:prstGeom prst="rect">
            <a:avLst/>
          </a:prstGeom>
        </p:spPr>
        <p:txBody>
          <a:bodyPr lIns="0" tIns="0" rIns="0" bIns="468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5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3218400" y="3103200"/>
            <a:ext cx="2703600" cy="368301"/>
          </a:xfrm>
          <a:prstGeom prst="rect">
            <a:avLst/>
          </a:prstGeom>
        </p:spPr>
        <p:txBody>
          <a:bodyPr lIns="0" tIns="0" rIns="0" bIns="468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6159600" y="3103200"/>
            <a:ext cx="2707200" cy="368301"/>
          </a:xfrm>
          <a:prstGeom prst="rect">
            <a:avLst/>
          </a:prstGeom>
        </p:spPr>
        <p:txBody>
          <a:bodyPr lIns="0" tIns="0" rIns="0" bIns="468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0100547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58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AL oldalt egymás ALATT 2 graf + JOBB oldalt JELMAGYARÁZAT (táblaforma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4042800" cy="2005200"/>
          </a:xfrm>
          <a:prstGeom prst="rect">
            <a:avLst/>
          </a:prstGeom>
          <a:solidFill>
            <a:srgbClr val="F1002B">
              <a:alpha val="10000"/>
            </a:srgbClr>
          </a:solidFill>
          <a:ln w="279400">
            <a:solidFill>
              <a:schemeClr val="bg1">
                <a:alpha val="50000"/>
              </a:schemeClr>
            </a:solidFill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3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77200" y="3546000"/>
            <a:ext cx="4042800" cy="2005200"/>
          </a:xfrm>
          <a:prstGeom prst="rect">
            <a:avLst/>
          </a:prstGeom>
          <a:solidFill>
            <a:srgbClr val="F1002B">
              <a:alpha val="10000"/>
            </a:srgbClr>
          </a:solidFill>
          <a:ln w="279400">
            <a:solidFill>
              <a:schemeClr val="bg1">
                <a:alpha val="50000"/>
              </a:schemeClr>
            </a:solidFill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19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1285200" y="3171602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7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0" y="3333600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1" name="Táblázat helye 5"/>
          <p:cNvSpPr>
            <a:spLocks noGrp="1"/>
          </p:cNvSpPr>
          <p:nvPr>
            <p:ph type="tbl" sz="quarter" idx="24"/>
          </p:nvPr>
        </p:nvSpPr>
        <p:spPr>
          <a:xfrm>
            <a:off x="4571999" y="1285200"/>
            <a:ext cx="4294800" cy="4266000"/>
          </a:xfrm>
          <a:prstGeom prst="rect">
            <a:avLst/>
          </a:prstGeom>
        </p:spPr>
        <p:txBody>
          <a:bodyPr lIns="0" tIns="0" rIns="0" bIns="0"/>
          <a:lstStyle>
            <a:lvl1pPr>
              <a:defRPr sz="1000"/>
            </a:lvl1pPr>
          </a:lstStyle>
          <a:p>
            <a:r>
              <a:rPr lang="hu-HU" smtClean="0"/>
              <a:t>Táblázat beszúrásához kattintson az ikonra</a:t>
            </a:r>
            <a:endParaRPr lang="hu-HU"/>
          </a:p>
        </p:txBody>
      </p:sp>
    </p:spTree>
    <p:extLst>
      <p:ext uri="{BB962C8B-B14F-4D97-AF65-F5344CB8AC3E}">
        <p14:creationId xmlns:p14="http://schemas.microsoft.com/office/powerpoint/2010/main" val="266541095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58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BAL oldalt egymás ALATT 2 graf + JOBB oldalt JELMAGYARÁZAT (táblaforma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4042800" cy="2005200"/>
          </a:xfrm>
          <a:prstGeom prst="rect">
            <a:avLst/>
          </a:prstGeom>
          <a:solidFill>
            <a:srgbClr val="F1002B">
              <a:alpha val="10000"/>
            </a:srgbClr>
          </a:solidFill>
          <a:ln w="279400">
            <a:solidFill>
              <a:schemeClr val="bg1">
                <a:alpha val="50000"/>
              </a:schemeClr>
            </a:solidFill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3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77200" y="3546000"/>
            <a:ext cx="4042800" cy="2005200"/>
          </a:xfrm>
          <a:prstGeom prst="rect">
            <a:avLst/>
          </a:prstGeom>
          <a:solidFill>
            <a:srgbClr val="F1002B">
              <a:alpha val="10000"/>
            </a:srgbClr>
          </a:solidFill>
          <a:ln w="279400">
            <a:solidFill>
              <a:schemeClr val="bg1">
                <a:alpha val="50000"/>
              </a:schemeClr>
            </a:solidFill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19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1285200" y="3171602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7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0" y="3333600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5" name="Szöveg helye 4"/>
          <p:cNvSpPr>
            <a:spLocks noGrp="1"/>
          </p:cNvSpPr>
          <p:nvPr>
            <p:ph type="body" sz="quarter" idx="26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6" name="Táblázat helye 5"/>
          <p:cNvSpPr>
            <a:spLocks noGrp="1"/>
          </p:cNvSpPr>
          <p:nvPr>
            <p:ph type="tbl" sz="quarter" idx="24"/>
          </p:nvPr>
        </p:nvSpPr>
        <p:spPr>
          <a:xfrm>
            <a:off x="4571999" y="1285200"/>
            <a:ext cx="4294800" cy="4266000"/>
          </a:xfrm>
          <a:prstGeom prst="rect">
            <a:avLst/>
          </a:prstGeom>
        </p:spPr>
        <p:txBody>
          <a:bodyPr lIns="0" tIns="0" rIns="0" bIns="0"/>
          <a:lstStyle>
            <a:lvl1pPr>
              <a:defRPr sz="1000"/>
            </a:lvl1pPr>
          </a:lstStyle>
          <a:p>
            <a:r>
              <a:rPr lang="hu-HU" smtClean="0"/>
              <a:t>Táblázat beszúrásához kattintson az ikonra</a:t>
            </a:r>
            <a:endParaRPr lang="hu-HU"/>
          </a:p>
        </p:txBody>
      </p:sp>
    </p:spTree>
    <p:extLst>
      <p:ext uri="{BB962C8B-B14F-4D97-AF65-F5344CB8AC3E}">
        <p14:creationId xmlns:p14="http://schemas.microsoft.com/office/powerpoint/2010/main" val="341758531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58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JOBB oldalt egymás ALATT 2 graf + BAL oldalt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4809600" y="1285874"/>
            <a:ext cx="4057200" cy="2005200"/>
          </a:xfrm>
          <a:prstGeom prst="rect">
            <a:avLst/>
          </a:prstGeom>
          <a:solidFill>
            <a:srgbClr val="F1002B">
              <a:alpha val="10000"/>
            </a:srgbClr>
          </a:solidFill>
          <a:ln w="279400">
            <a:solidFill>
              <a:schemeClr val="bg1">
                <a:alpha val="50000"/>
              </a:schemeClr>
            </a:solidFill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4572000" y="1031842"/>
            <a:ext cx="4572000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3" name="Diagram helye 4"/>
          <p:cNvSpPr>
            <a:spLocks noGrp="1"/>
          </p:cNvSpPr>
          <p:nvPr>
            <p:ph type="chart" sz="quarter" idx="22"/>
          </p:nvPr>
        </p:nvSpPr>
        <p:spPr>
          <a:xfrm>
            <a:off x="4809600" y="3546000"/>
            <a:ext cx="4057200" cy="2005200"/>
          </a:xfrm>
          <a:prstGeom prst="rect">
            <a:avLst/>
          </a:prstGeom>
          <a:solidFill>
            <a:srgbClr val="F1002B">
              <a:alpha val="10000"/>
            </a:srgbClr>
          </a:solidFill>
          <a:ln w="279400">
            <a:solidFill>
              <a:schemeClr val="bg1">
                <a:alpha val="50000"/>
              </a:schemeClr>
            </a:solidFill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 dirty="0"/>
          </a:p>
        </p:txBody>
      </p:sp>
      <p:sp>
        <p:nvSpPr>
          <p:cNvPr id="17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4572000" y="3333600"/>
            <a:ext cx="4572000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4809600" y="5570539"/>
            <a:ext cx="4057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24" hasCustomPrompt="1"/>
          </p:nvPr>
        </p:nvSpPr>
        <p:spPr>
          <a:xfrm>
            <a:off x="4809600" y="3171602"/>
            <a:ext cx="4057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2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4572000" cy="45180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230553611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58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JOBB oldalt egymás ALATT 2 graf + BAL oldalt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5" name="Szöveg helye 4"/>
          <p:cNvSpPr>
            <a:spLocks noGrp="1"/>
          </p:cNvSpPr>
          <p:nvPr>
            <p:ph type="body" sz="quarter" idx="25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6" name="Diagram helye 4"/>
          <p:cNvSpPr>
            <a:spLocks noGrp="1"/>
          </p:cNvSpPr>
          <p:nvPr>
            <p:ph type="chart" sz="quarter" idx="21"/>
          </p:nvPr>
        </p:nvSpPr>
        <p:spPr>
          <a:xfrm>
            <a:off x="4809600" y="1285874"/>
            <a:ext cx="4057200" cy="2005200"/>
          </a:xfrm>
          <a:prstGeom prst="rect">
            <a:avLst/>
          </a:prstGeom>
          <a:solidFill>
            <a:srgbClr val="F1002B">
              <a:alpha val="10000"/>
            </a:srgbClr>
          </a:solidFill>
          <a:ln w="279400">
            <a:solidFill>
              <a:schemeClr val="bg1">
                <a:alpha val="50000"/>
              </a:schemeClr>
            </a:solidFill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18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4572000" y="1031842"/>
            <a:ext cx="4572000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9" name="Diagram helye 4"/>
          <p:cNvSpPr>
            <a:spLocks noGrp="1"/>
          </p:cNvSpPr>
          <p:nvPr>
            <p:ph type="chart" sz="quarter" idx="22"/>
          </p:nvPr>
        </p:nvSpPr>
        <p:spPr>
          <a:xfrm>
            <a:off x="4809600" y="3546000"/>
            <a:ext cx="4057200" cy="2005200"/>
          </a:xfrm>
          <a:prstGeom prst="rect">
            <a:avLst/>
          </a:prstGeom>
          <a:solidFill>
            <a:srgbClr val="F1002B">
              <a:alpha val="10000"/>
            </a:srgbClr>
          </a:solidFill>
          <a:ln w="279400">
            <a:solidFill>
              <a:schemeClr val="bg1">
                <a:alpha val="50000"/>
              </a:schemeClr>
            </a:solidFill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 dirty="0"/>
          </a:p>
        </p:txBody>
      </p:sp>
      <p:sp>
        <p:nvSpPr>
          <p:cNvPr id="20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4572000" y="3333600"/>
            <a:ext cx="4572000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  <p:sp>
        <p:nvSpPr>
          <p:cNvPr id="21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4809600" y="5570539"/>
            <a:ext cx="4057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2" name="Text Placeholder 9"/>
          <p:cNvSpPr>
            <a:spLocks noGrp="1"/>
          </p:cNvSpPr>
          <p:nvPr>
            <p:ph type="body" sz="quarter" idx="24" hasCustomPrompt="1"/>
          </p:nvPr>
        </p:nvSpPr>
        <p:spPr>
          <a:xfrm>
            <a:off x="4809600" y="3171602"/>
            <a:ext cx="4057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3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4572000" cy="45180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108814199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58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 1/4es GRAFIKON FENT + LENT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4809600" y="1285874"/>
            <a:ext cx="4057200" cy="22608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 dirty="0"/>
          </a:p>
        </p:txBody>
      </p:sp>
      <p:sp>
        <p:nvSpPr>
          <p:cNvPr id="12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573618" y="1031842"/>
            <a:ext cx="4570383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  <p:sp>
        <p:nvSpPr>
          <p:cNvPr id="10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77200" y="1285874"/>
            <a:ext cx="4042800" cy="22608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1285200" y="3171602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5" name="Text Placeholder 9"/>
          <p:cNvSpPr>
            <a:spLocks noGrp="1"/>
          </p:cNvSpPr>
          <p:nvPr>
            <p:ph type="body" sz="quarter" idx="24" hasCustomPrompt="1"/>
          </p:nvPr>
        </p:nvSpPr>
        <p:spPr>
          <a:xfrm>
            <a:off x="4809600" y="3171602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6" name="Tartalom helye 4"/>
          <p:cNvSpPr>
            <a:spLocks noGrp="1"/>
          </p:cNvSpPr>
          <p:nvPr>
            <p:ph sz="quarter" idx="12" hasCustomPrompt="1"/>
          </p:nvPr>
        </p:nvSpPr>
        <p:spPr>
          <a:xfrm>
            <a:off x="0" y="3546002"/>
            <a:ext cx="9144000" cy="2005200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/>
            </a:lvl1pPr>
            <a:lvl5pPr marL="50800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lvl5pPr>
          </a:lstStyle>
          <a:p>
            <a:pPr lvl="0"/>
            <a:r>
              <a:rPr lang="hu-HU" dirty="0" smtClean="0"/>
              <a:t>Első szint</a:t>
            </a:r>
          </a:p>
          <a:p>
            <a:pPr lvl="1"/>
            <a:r>
              <a:rPr lang="hu-HU" dirty="0" smtClean="0"/>
              <a:t>Második szint</a:t>
            </a:r>
          </a:p>
          <a:p>
            <a:pPr lvl="2"/>
            <a:r>
              <a:rPr lang="hu-HU" dirty="0" smtClean="0"/>
              <a:t>Harmadik szint</a:t>
            </a:r>
          </a:p>
          <a:p>
            <a:pPr lvl="3"/>
            <a:r>
              <a:rPr lang="hu-HU" dirty="0" smtClean="0"/>
              <a:t>Negyedik szint</a:t>
            </a:r>
          </a:p>
          <a:p>
            <a:pPr marL="760413" marR="0" lvl="4" indent="-252413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Char char="n"/>
              <a:tabLst/>
              <a:defRPr/>
            </a:pPr>
            <a:r>
              <a:rPr lang="hu-HU" dirty="0" smtClean="0"/>
              <a:t>Ötödik szint</a:t>
            </a:r>
          </a:p>
        </p:txBody>
      </p:sp>
      <p:sp>
        <p:nvSpPr>
          <p:cNvPr id="13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520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73930730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58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2 1/4es GRAFIKON FENT + LENT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1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7" name="Szöveg helye 4"/>
          <p:cNvSpPr>
            <a:spLocks noGrp="1"/>
          </p:cNvSpPr>
          <p:nvPr>
            <p:ph type="body" sz="quarter" idx="26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8" name="Diagram helye 4"/>
          <p:cNvSpPr>
            <a:spLocks noGrp="1"/>
          </p:cNvSpPr>
          <p:nvPr>
            <p:ph type="chart" sz="quarter" idx="21"/>
          </p:nvPr>
        </p:nvSpPr>
        <p:spPr>
          <a:xfrm>
            <a:off x="4809600" y="1285874"/>
            <a:ext cx="4057200" cy="22608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 dirty="0"/>
          </a:p>
        </p:txBody>
      </p:sp>
      <p:sp>
        <p:nvSpPr>
          <p:cNvPr id="19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573618" y="1031842"/>
            <a:ext cx="4570383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  <p:sp>
        <p:nvSpPr>
          <p:cNvPr id="20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77200" y="1285874"/>
            <a:ext cx="4042800" cy="22608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1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1285200" y="3171602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2" name="Text Placeholder 9"/>
          <p:cNvSpPr>
            <a:spLocks noGrp="1"/>
          </p:cNvSpPr>
          <p:nvPr>
            <p:ph type="body" sz="quarter" idx="24" hasCustomPrompt="1"/>
          </p:nvPr>
        </p:nvSpPr>
        <p:spPr>
          <a:xfrm>
            <a:off x="4809600" y="3171602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3" name="Tartalom helye 4"/>
          <p:cNvSpPr>
            <a:spLocks noGrp="1"/>
          </p:cNvSpPr>
          <p:nvPr>
            <p:ph sz="quarter" idx="12" hasCustomPrompt="1"/>
          </p:nvPr>
        </p:nvSpPr>
        <p:spPr>
          <a:xfrm>
            <a:off x="0" y="3546002"/>
            <a:ext cx="9144000" cy="2005200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/>
            </a:lvl1pPr>
            <a:lvl5pPr marL="50800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lvl5pPr>
          </a:lstStyle>
          <a:p>
            <a:pPr lvl="0"/>
            <a:r>
              <a:rPr lang="hu-HU" dirty="0" smtClean="0"/>
              <a:t>Első szint</a:t>
            </a:r>
          </a:p>
          <a:p>
            <a:pPr lvl="1"/>
            <a:r>
              <a:rPr lang="hu-HU" dirty="0" smtClean="0"/>
              <a:t>Második szint</a:t>
            </a:r>
          </a:p>
          <a:p>
            <a:pPr lvl="2"/>
            <a:r>
              <a:rPr lang="hu-HU" dirty="0" smtClean="0"/>
              <a:t>Harmadik szint</a:t>
            </a:r>
          </a:p>
          <a:p>
            <a:pPr lvl="3"/>
            <a:r>
              <a:rPr lang="hu-HU" dirty="0" smtClean="0"/>
              <a:t>Negyedik szint</a:t>
            </a:r>
          </a:p>
          <a:p>
            <a:pPr marL="760413" marR="0" lvl="4" indent="-252413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Char char="n"/>
              <a:tabLst/>
              <a:defRPr/>
            </a:pPr>
            <a:r>
              <a:rPr lang="hu-HU" dirty="0" smtClean="0"/>
              <a:t>Ötödik szint</a:t>
            </a:r>
          </a:p>
        </p:txBody>
      </p:sp>
      <p:sp>
        <p:nvSpPr>
          <p:cNvPr id="2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520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2921843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58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 1/4es GRAFIKON FENT + 2 x 1/4es szöveg L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1" name="Tartalom helye 4"/>
          <p:cNvSpPr>
            <a:spLocks noGrp="1"/>
          </p:cNvSpPr>
          <p:nvPr>
            <p:ph sz="quarter" idx="12" hasCustomPrompt="1"/>
          </p:nvPr>
        </p:nvSpPr>
        <p:spPr>
          <a:xfrm>
            <a:off x="0" y="3546000"/>
            <a:ext cx="4572000" cy="2005200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/>
            </a:lvl1pPr>
            <a:lvl5pPr marL="50800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lvl5pPr>
          </a:lstStyle>
          <a:p>
            <a:pPr lvl="0"/>
            <a:r>
              <a:rPr lang="hu-HU" dirty="0" smtClean="0"/>
              <a:t>Első szint</a:t>
            </a:r>
          </a:p>
          <a:p>
            <a:pPr lvl="1"/>
            <a:r>
              <a:rPr lang="hu-HU" dirty="0" smtClean="0"/>
              <a:t>Második szint</a:t>
            </a:r>
          </a:p>
          <a:p>
            <a:pPr lvl="2"/>
            <a:r>
              <a:rPr lang="hu-HU" dirty="0" smtClean="0"/>
              <a:t>Harmadik szint</a:t>
            </a:r>
          </a:p>
          <a:p>
            <a:pPr lvl="3"/>
            <a:r>
              <a:rPr lang="hu-HU" dirty="0" smtClean="0"/>
              <a:t>Negyedik szint</a:t>
            </a:r>
          </a:p>
          <a:p>
            <a:pPr marL="760413" marR="0" lvl="4" indent="-252413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Char char="n"/>
              <a:tabLst/>
              <a:defRPr/>
            </a:pPr>
            <a:r>
              <a:rPr lang="hu-HU" dirty="0" smtClean="0"/>
              <a:t>Ötödik szint</a:t>
            </a:r>
          </a:p>
        </p:txBody>
      </p:sp>
      <p:sp>
        <p:nvSpPr>
          <p:cNvPr id="17" name="Content Placeholder 6"/>
          <p:cNvSpPr>
            <a:spLocks noGrp="1"/>
          </p:cNvSpPr>
          <p:nvPr>
            <p:ph sz="quarter" idx="23" hasCustomPrompt="1"/>
          </p:nvPr>
        </p:nvSpPr>
        <p:spPr>
          <a:xfrm>
            <a:off x="4572000" y="3546002"/>
            <a:ext cx="4572000" cy="20052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6" name="Diagram helye 4"/>
          <p:cNvSpPr>
            <a:spLocks noGrp="1"/>
          </p:cNvSpPr>
          <p:nvPr>
            <p:ph type="chart" sz="quarter" idx="21"/>
          </p:nvPr>
        </p:nvSpPr>
        <p:spPr>
          <a:xfrm>
            <a:off x="4809600" y="1285874"/>
            <a:ext cx="4057200" cy="22608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 dirty="0"/>
          </a:p>
        </p:txBody>
      </p:sp>
      <p:sp>
        <p:nvSpPr>
          <p:cNvPr id="19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77200" y="1285874"/>
            <a:ext cx="4042800" cy="22608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18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573618" y="1031842"/>
            <a:ext cx="4570383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  <p:sp>
        <p:nvSpPr>
          <p:cNvPr id="20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1285200" y="3171602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1" name="Text Placeholder 9"/>
          <p:cNvSpPr>
            <a:spLocks noGrp="1"/>
          </p:cNvSpPr>
          <p:nvPr>
            <p:ph type="body" sz="quarter" idx="24" hasCustomPrompt="1"/>
          </p:nvPr>
        </p:nvSpPr>
        <p:spPr>
          <a:xfrm>
            <a:off x="4809600" y="3171602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2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520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40915089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58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2 1/4es GRAFIKON FENT + 2 x 1/4es szöveg L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6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8" name="Szöveg helye 4"/>
          <p:cNvSpPr>
            <a:spLocks noGrp="1"/>
          </p:cNvSpPr>
          <p:nvPr>
            <p:ph type="body" sz="quarter" idx="26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9" name="Tartalom helye 4"/>
          <p:cNvSpPr>
            <a:spLocks noGrp="1"/>
          </p:cNvSpPr>
          <p:nvPr>
            <p:ph sz="quarter" idx="12" hasCustomPrompt="1"/>
          </p:nvPr>
        </p:nvSpPr>
        <p:spPr>
          <a:xfrm>
            <a:off x="0" y="3546000"/>
            <a:ext cx="4572000" cy="2005200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/>
            </a:lvl1pPr>
            <a:lvl5pPr marL="50800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lvl5pPr>
          </a:lstStyle>
          <a:p>
            <a:pPr lvl="0"/>
            <a:r>
              <a:rPr lang="hu-HU" dirty="0" smtClean="0"/>
              <a:t>Első szint</a:t>
            </a:r>
          </a:p>
          <a:p>
            <a:pPr lvl="1"/>
            <a:r>
              <a:rPr lang="hu-HU" dirty="0" smtClean="0"/>
              <a:t>Második szint</a:t>
            </a:r>
          </a:p>
          <a:p>
            <a:pPr lvl="2"/>
            <a:r>
              <a:rPr lang="hu-HU" dirty="0" smtClean="0"/>
              <a:t>Harmadik szint</a:t>
            </a:r>
          </a:p>
          <a:p>
            <a:pPr lvl="3"/>
            <a:r>
              <a:rPr lang="hu-HU" dirty="0" smtClean="0"/>
              <a:t>Negyedik szint</a:t>
            </a:r>
          </a:p>
          <a:p>
            <a:pPr marL="760413" marR="0" lvl="4" indent="-252413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Char char="n"/>
              <a:tabLst/>
              <a:defRPr/>
            </a:pPr>
            <a:r>
              <a:rPr lang="hu-HU" dirty="0" smtClean="0"/>
              <a:t>Ötödik szint</a:t>
            </a:r>
          </a:p>
        </p:txBody>
      </p:sp>
      <p:sp>
        <p:nvSpPr>
          <p:cNvPr id="20" name="Content Placeholder 6"/>
          <p:cNvSpPr>
            <a:spLocks noGrp="1"/>
          </p:cNvSpPr>
          <p:nvPr>
            <p:ph sz="quarter" idx="23" hasCustomPrompt="1"/>
          </p:nvPr>
        </p:nvSpPr>
        <p:spPr>
          <a:xfrm>
            <a:off x="4572000" y="3546002"/>
            <a:ext cx="4572000" cy="20052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21" name="Diagram helye 4"/>
          <p:cNvSpPr>
            <a:spLocks noGrp="1"/>
          </p:cNvSpPr>
          <p:nvPr>
            <p:ph type="chart" sz="quarter" idx="21"/>
          </p:nvPr>
        </p:nvSpPr>
        <p:spPr>
          <a:xfrm>
            <a:off x="4809600" y="1285874"/>
            <a:ext cx="4057200" cy="22608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 dirty="0"/>
          </a:p>
        </p:txBody>
      </p:sp>
      <p:sp>
        <p:nvSpPr>
          <p:cNvPr id="22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77200" y="1285874"/>
            <a:ext cx="4042800" cy="22608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3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573618" y="1031842"/>
            <a:ext cx="4570383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  <p:sp>
        <p:nvSpPr>
          <p:cNvPr id="24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1285200" y="3171602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5" name="Text Placeholder 9"/>
          <p:cNvSpPr>
            <a:spLocks noGrp="1"/>
          </p:cNvSpPr>
          <p:nvPr>
            <p:ph type="body" sz="quarter" idx="24" hasCustomPrompt="1"/>
          </p:nvPr>
        </p:nvSpPr>
        <p:spPr>
          <a:xfrm>
            <a:off x="4809600" y="3171602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6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520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87408776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58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 1/4es GRAFIKON LENT + FENT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1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9144000" cy="25128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7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18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77200" y="3546000"/>
            <a:ext cx="4042800" cy="2005200"/>
          </a:xfrm>
          <a:prstGeom prst="rect">
            <a:avLst/>
          </a:prstGeom>
          <a:solidFill>
            <a:srgbClr val="F1002B">
              <a:alpha val="10000"/>
            </a:srgbClr>
          </a:solidFill>
          <a:ln w="2794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19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0" y="3333600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  <p:sp>
        <p:nvSpPr>
          <p:cNvPr id="20" name="Diagram helye 4"/>
          <p:cNvSpPr>
            <a:spLocks noGrp="1"/>
          </p:cNvSpPr>
          <p:nvPr>
            <p:ph type="chart" sz="quarter" idx="24"/>
          </p:nvPr>
        </p:nvSpPr>
        <p:spPr>
          <a:xfrm>
            <a:off x="4809600" y="3546000"/>
            <a:ext cx="4057200" cy="2005200"/>
          </a:xfrm>
          <a:prstGeom prst="rect">
            <a:avLst/>
          </a:prstGeom>
          <a:solidFill>
            <a:srgbClr val="F1002B">
              <a:alpha val="10000"/>
            </a:srgbClr>
          </a:solidFill>
          <a:ln w="2794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 dirty="0"/>
          </a:p>
        </p:txBody>
      </p:sp>
      <p:sp>
        <p:nvSpPr>
          <p:cNvPr id="21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4572000" y="3333600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2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4809600" y="5570539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85189658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58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2 1/4es GRAFIKON LENT + FENT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3" name="Szöveg helye 4"/>
          <p:cNvSpPr>
            <a:spLocks noGrp="1"/>
          </p:cNvSpPr>
          <p:nvPr>
            <p:ph type="body" sz="quarter" idx="27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4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9144000" cy="25128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5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16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77200" y="3546000"/>
            <a:ext cx="4042800" cy="2005200"/>
          </a:xfrm>
          <a:prstGeom prst="rect">
            <a:avLst/>
          </a:prstGeom>
          <a:solidFill>
            <a:srgbClr val="F1002B">
              <a:alpha val="10000"/>
            </a:srgbClr>
          </a:solidFill>
          <a:ln w="2794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3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0" y="3333600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  <p:sp>
        <p:nvSpPr>
          <p:cNvPr id="24" name="Diagram helye 4"/>
          <p:cNvSpPr>
            <a:spLocks noGrp="1"/>
          </p:cNvSpPr>
          <p:nvPr>
            <p:ph type="chart" sz="quarter" idx="24"/>
          </p:nvPr>
        </p:nvSpPr>
        <p:spPr>
          <a:xfrm>
            <a:off x="4809600" y="3546000"/>
            <a:ext cx="4057200" cy="2005200"/>
          </a:xfrm>
          <a:prstGeom prst="rect">
            <a:avLst/>
          </a:prstGeom>
          <a:solidFill>
            <a:srgbClr val="F1002B">
              <a:alpha val="10000"/>
            </a:srgbClr>
          </a:solidFill>
          <a:ln w="2794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 dirty="0"/>
          </a:p>
        </p:txBody>
      </p:sp>
      <p:sp>
        <p:nvSpPr>
          <p:cNvPr id="25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4572000" y="3333600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6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4809600" y="5570539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403811360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5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3 GRAFIKON egymás MELLETT - alatta 3HASÁBO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20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21" name="Szöveg helye 4"/>
          <p:cNvSpPr>
            <a:spLocks noGrp="1"/>
          </p:cNvSpPr>
          <p:nvPr>
            <p:ph type="body" sz="quarter" idx="29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22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3470400"/>
            <a:ext cx="2982150" cy="2080800"/>
          </a:xfrm>
          <a:prstGeom prst="rect">
            <a:avLst/>
          </a:prstGeom>
        </p:spPr>
        <p:txBody>
          <a:bodyPr lIns="2772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23" name="Content Placeholder 6"/>
          <p:cNvSpPr>
            <a:spLocks noGrp="1"/>
          </p:cNvSpPr>
          <p:nvPr>
            <p:ph sz="quarter" idx="27" hasCustomPrompt="1"/>
          </p:nvPr>
        </p:nvSpPr>
        <p:spPr>
          <a:xfrm>
            <a:off x="2984400" y="3470400"/>
            <a:ext cx="2934000" cy="2080800"/>
          </a:xfrm>
          <a:prstGeom prst="rect">
            <a:avLst/>
          </a:prstGeom>
        </p:spPr>
        <p:txBody>
          <a:bodyPr lIns="2376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smtClean="0"/>
              <a:t>Ötödik szint</a:t>
            </a:r>
            <a:endParaRPr lang="en-AU" dirty="0"/>
          </a:p>
        </p:txBody>
      </p:sp>
      <p:sp>
        <p:nvSpPr>
          <p:cNvPr id="24" name="Content Placeholder 6"/>
          <p:cNvSpPr>
            <a:spLocks noGrp="1"/>
          </p:cNvSpPr>
          <p:nvPr>
            <p:ph sz="quarter" idx="28" hasCustomPrompt="1"/>
          </p:nvPr>
        </p:nvSpPr>
        <p:spPr>
          <a:xfrm>
            <a:off x="5918400" y="3468747"/>
            <a:ext cx="2934000" cy="2080800"/>
          </a:xfrm>
          <a:prstGeom prst="rect">
            <a:avLst/>
          </a:prstGeom>
        </p:spPr>
        <p:txBody>
          <a:bodyPr lIns="2376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smtClean="0"/>
              <a:t>Ötödik szint</a:t>
            </a:r>
            <a:endParaRPr lang="en-AU" dirty="0"/>
          </a:p>
        </p:txBody>
      </p:sp>
      <p:sp>
        <p:nvSpPr>
          <p:cNvPr id="2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200"/>
            <a:ext cx="27036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6" name="Diagram helye 4"/>
          <p:cNvSpPr>
            <a:spLocks noGrp="1"/>
          </p:cNvSpPr>
          <p:nvPr>
            <p:ph type="chart" sz="quarter" idx="22"/>
          </p:nvPr>
        </p:nvSpPr>
        <p:spPr>
          <a:xfrm>
            <a:off x="3218400" y="1285200"/>
            <a:ext cx="27036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7" name="Diagram helye 4"/>
          <p:cNvSpPr>
            <a:spLocks noGrp="1"/>
          </p:cNvSpPr>
          <p:nvPr>
            <p:ph type="chart" sz="quarter" idx="24"/>
          </p:nvPr>
        </p:nvSpPr>
        <p:spPr>
          <a:xfrm>
            <a:off x="6159600" y="1285200"/>
            <a:ext cx="27072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8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298215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9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2980800" y="1033200"/>
            <a:ext cx="2941200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0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5922000" y="1033200"/>
            <a:ext cx="2944800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1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3103200"/>
            <a:ext cx="2703600" cy="368301"/>
          </a:xfrm>
          <a:prstGeom prst="rect">
            <a:avLst/>
          </a:prstGeom>
        </p:spPr>
        <p:txBody>
          <a:bodyPr lIns="0" tIns="0" rIns="0" bIns="468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2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3218400" y="3103200"/>
            <a:ext cx="2703600" cy="368301"/>
          </a:xfrm>
          <a:prstGeom prst="rect">
            <a:avLst/>
          </a:prstGeom>
        </p:spPr>
        <p:txBody>
          <a:bodyPr lIns="0" tIns="0" rIns="0" bIns="468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3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6159600" y="3103200"/>
            <a:ext cx="2707200" cy="368301"/>
          </a:xfrm>
          <a:prstGeom prst="rect">
            <a:avLst/>
          </a:prstGeom>
        </p:spPr>
        <p:txBody>
          <a:bodyPr lIns="0" tIns="0" rIns="0" bIns="468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30001170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59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 1/4es GRAFIKON LENT + 2 x 1/4es szöveg F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2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4572000" cy="25128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3" name="Content Placeholder 6"/>
          <p:cNvSpPr>
            <a:spLocks noGrp="1"/>
          </p:cNvSpPr>
          <p:nvPr>
            <p:ph sz="quarter" idx="15" hasCustomPrompt="1"/>
          </p:nvPr>
        </p:nvSpPr>
        <p:spPr>
          <a:xfrm>
            <a:off x="4573617" y="1031840"/>
            <a:ext cx="4572000" cy="25128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15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77200" y="3546000"/>
            <a:ext cx="4042800" cy="2005200"/>
          </a:xfrm>
          <a:prstGeom prst="rect">
            <a:avLst/>
          </a:prstGeom>
          <a:solidFill>
            <a:srgbClr val="F1002B">
              <a:alpha val="10000"/>
            </a:srgbClr>
          </a:solidFill>
          <a:ln w="2794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16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0" y="3333600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  <p:sp>
        <p:nvSpPr>
          <p:cNvPr id="23" name="Diagram helye 4"/>
          <p:cNvSpPr>
            <a:spLocks noGrp="1"/>
          </p:cNvSpPr>
          <p:nvPr>
            <p:ph type="chart" sz="quarter" idx="24"/>
          </p:nvPr>
        </p:nvSpPr>
        <p:spPr>
          <a:xfrm>
            <a:off x="4809600" y="3546000"/>
            <a:ext cx="4057200" cy="2005200"/>
          </a:xfrm>
          <a:prstGeom prst="rect">
            <a:avLst/>
          </a:prstGeom>
          <a:solidFill>
            <a:srgbClr val="F1002B">
              <a:alpha val="10000"/>
            </a:srgbClr>
          </a:solidFill>
          <a:ln w="2794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 dirty="0"/>
          </a:p>
        </p:txBody>
      </p:sp>
      <p:sp>
        <p:nvSpPr>
          <p:cNvPr id="24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4572000" y="3333600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5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4809600" y="5570539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65112452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59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2 1/4es GRAFIKON LENT + 2 x 1/4es szöveg F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4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5" name="Szöveg helye 4"/>
          <p:cNvSpPr>
            <a:spLocks noGrp="1"/>
          </p:cNvSpPr>
          <p:nvPr>
            <p:ph type="body" sz="quarter" idx="27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6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4572000" cy="25128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23" name="Content Placeholder 6"/>
          <p:cNvSpPr>
            <a:spLocks noGrp="1"/>
          </p:cNvSpPr>
          <p:nvPr>
            <p:ph sz="quarter" idx="15" hasCustomPrompt="1"/>
          </p:nvPr>
        </p:nvSpPr>
        <p:spPr>
          <a:xfrm>
            <a:off x="4573617" y="1031840"/>
            <a:ext cx="4572000" cy="25128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24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25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77200" y="3546000"/>
            <a:ext cx="4042800" cy="2005200"/>
          </a:xfrm>
          <a:prstGeom prst="rect">
            <a:avLst/>
          </a:prstGeom>
          <a:solidFill>
            <a:srgbClr val="F1002B">
              <a:alpha val="10000"/>
            </a:srgbClr>
          </a:solidFill>
          <a:ln w="2794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6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0" y="3333600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  <p:sp>
        <p:nvSpPr>
          <p:cNvPr id="27" name="Diagram helye 4"/>
          <p:cNvSpPr>
            <a:spLocks noGrp="1"/>
          </p:cNvSpPr>
          <p:nvPr>
            <p:ph type="chart" sz="quarter" idx="24"/>
          </p:nvPr>
        </p:nvSpPr>
        <p:spPr>
          <a:xfrm>
            <a:off x="4809600" y="3546000"/>
            <a:ext cx="4057200" cy="2005200"/>
          </a:xfrm>
          <a:prstGeom prst="rect">
            <a:avLst/>
          </a:prstGeom>
          <a:solidFill>
            <a:srgbClr val="F1002B">
              <a:alpha val="10000"/>
            </a:srgbClr>
          </a:solidFill>
          <a:ln w="2794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 dirty="0"/>
          </a:p>
        </p:txBody>
      </p:sp>
      <p:sp>
        <p:nvSpPr>
          <p:cNvPr id="28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4572000" y="3333600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9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4809600" y="5570539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10469362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59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10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solidFill>
            <a:schemeClr val="bg1">
              <a:lumMod val="85000"/>
            </a:schemeClr>
          </a:solidFill>
          <a:ln w="177800">
            <a:solidFill>
              <a:srgbClr val="F1002B"/>
            </a:solidFill>
          </a:ln>
        </p:spPr>
        <p:txBody>
          <a:bodyPr vert="horz" lIns="252000" tIns="0" rIns="277200" bIns="0" rtlCol="0" anchor="ctr" anchorCtr="0">
            <a:noAutofit/>
          </a:bodyPr>
          <a:lstStyle>
            <a:lvl1pPr>
              <a:defRPr lang="en-AU" sz="4800" b="1" baseline="0" dirty="0"/>
            </a:lvl1pPr>
          </a:lstStyle>
          <a:p>
            <a:pPr lvl="0"/>
            <a:r>
              <a:rPr lang="hu-HU" smtClean="0"/>
              <a:t>2 DIAGRAM/ OLDAL</a:t>
            </a:r>
            <a:br>
              <a:rPr lang="hu-HU" smtClean="0"/>
            </a:br>
            <a:r>
              <a:rPr lang="hu-HU" smtClean="0"/>
              <a:t>SZÜRKE SÁVVAL</a:t>
            </a:r>
            <a:endParaRPr lang="en-AU" dirty="0"/>
          </a:p>
        </p:txBody>
      </p:sp>
      <p:sp>
        <p:nvSpPr>
          <p:cNvPr id="5" name="Téglalap 4"/>
          <p:cNvSpPr>
            <a:spLocks noChangeAspect="1"/>
          </p:cNvSpPr>
          <p:nvPr userDrawn="1"/>
        </p:nvSpPr>
        <p:spPr>
          <a:xfrm>
            <a:off x="284400" y="3159015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prstClr val="white"/>
              </a:solidFill>
            </a:endParaRPr>
          </a:p>
        </p:txBody>
      </p:sp>
      <p:sp>
        <p:nvSpPr>
          <p:cNvPr id="7" name="Téglalap 6"/>
          <p:cNvSpPr>
            <a:spLocks noChangeAspect="1"/>
          </p:cNvSpPr>
          <p:nvPr userDrawn="1"/>
        </p:nvSpPr>
        <p:spPr>
          <a:xfrm>
            <a:off x="845790" y="3159015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prstClr val="white"/>
              </a:solidFill>
            </a:endParaRPr>
          </a:p>
        </p:txBody>
      </p:sp>
      <p:graphicFrame>
        <p:nvGraphicFramePr>
          <p:cNvPr id="8" name="Diagram 7"/>
          <p:cNvGraphicFramePr/>
          <p:nvPr userDrawn="1">
            <p:extLst>
              <p:ext uri="{D42A27DB-BD31-4B8C-83A1-F6EECF244321}">
                <p14:modId xmlns:p14="http://schemas.microsoft.com/office/powerpoint/2010/main" val="2367476070"/>
              </p:ext>
            </p:extLst>
          </p:nvPr>
        </p:nvGraphicFramePr>
        <p:xfrm>
          <a:off x="265113" y="4241800"/>
          <a:ext cx="4568825" cy="15827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9" name="Diagram 8"/>
          <p:cNvGraphicFramePr/>
          <p:nvPr userDrawn="1">
            <p:extLst>
              <p:ext uri="{D42A27DB-BD31-4B8C-83A1-F6EECF244321}">
                <p14:modId xmlns:p14="http://schemas.microsoft.com/office/powerpoint/2010/main" val="4090716261"/>
              </p:ext>
            </p:extLst>
          </p:nvPr>
        </p:nvGraphicFramePr>
        <p:xfrm>
          <a:off x="2287587" y="4241800"/>
          <a:ext cx="4568825" cy="15827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</p:spTree>
    <p:extLst>
      <p:ext uri="{BB962C8B-B14F-4D97-AF65-F5344CB8AC3E}">
        <p14:creationId xmlns:p14="http://schemas.microsoft.com/office/powerpoint/2010/main" val="381382742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59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 GRAFIKON egymás MELLETT szöveg SZÜRKE SÁV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Rectangle 88"/>
          <p:cNvSpPr/>
          <p:nvPr userDrawn="1"/>
        </p:nvSpPr>
        <p:spPr>
          <a:xfrm>
            <a:off x="285750" y="5064973"/>
            <a:ext cx="8569325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4042800" cy="4651200"/>
          </a:xfrm>
          <a:prstGeom prst="rect">
            <a:avLst/>
          </a:prstGeom>
          <a:solidFill>
            <a:srgbClr val="F1002B">
              <a:alpha val="10000"/>
            </a:srgbClr>
          </a:solidFill>
        </p:spPr>
        <p:txBody>
          <a:bodyPr lIns="0" tIns="0" rIns="0" bIns="0" anchor="ctr" anchorCtr="0"/>
          <a:lstStyle>
            <a:lvl1pPr algn="l">
              <a:defRPr sz="1600" b="1"/>
            </a:lvl1pPr>
          </a:lstStyle>
          <a:p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12" name="Diagram helye 4"/>
          <p:cNvSpPr>
            <a:spLocks noGrp="1"/>
          </p:cNvSpPr>
          <p:nvPr>
            <p:ph type="chart" sz="quarter" idx="22"/>
          </p:nvPr>
        </p:nvSpPr>
        <p:spPr>
          <a:xfrm>
            <a:off x="4809600" y="1283547"/>
            <a:ext cx="4057200" cy="4651200"/>
          </a:xfrm>
          <a:prstGeom prst="rect">
            <a:avLst/>
          </a:prstGeom>
          <a:solidFill>
            <a:srgbClr val="F1002B">
              <a:alpha val="10000"/>
            </a:srgbClr>
          </a:solidFill>
        </p:spPr>
        <p:txBody>
          <a:bodyPr lIns="0" tIns="0" rIns="0" bIns="0" anchor="ctr" anchorCtr="0"/>
          <a:lstStyle/>
          <a:p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5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4809600" y="5570539"/>
            <a:ext cx="4057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6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573618" y="1031842"/>
            <a:ext cx="4570383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36305653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59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2 GRAFIKON egymás MELLETT szöveg SZÜRKE SÁV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3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7" name="Szöveg helye 4"/>
          <p:cNvSpPr>
            <a:spLocks noGrp="1"/>
          </p:cNvSpPr>
          <p:nvPr>
            <p:ph type="body" sz="quarter" idx="24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9" name="Rectangle 88"/>
          <p:cNvSpPr/>
          <p:nvPr userDrawn="1"/>
        </p:nvSpPr>
        <p:spPr>
          <a:xfrm>
            <a:off x="285750" y="5064973"/>
            <a:ext cx="8569325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20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4042800" cy="4651200"/>
          </a:xfrm>
          <a:prstGeom prst="rect">
            <a:avLst/>
          </a:prstGeom>
          <a:solidFill>
            <a:srgbClr val="F1002B">
              <a:alpha val="10000"/>
            </a:srgbClr>
          </a:solidFill>
        </p:spPr>
        <p:txBody>
          <a:bodyPr lIns="0" tIns="0" rIns="0" bIns="0" anchor="ctr" anchorCtr="0"/>
          <a:lstStyle>
            <a:lvl1pPr algn="l">
              <a:defRPr sz="1600" b="1"/>
            </a:lvl1pPr>
          </a:lstStyle>
          <a:p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3" name="Diagram helye 4"/>
          <p:cNvSpPr>
            <a:spLocks noGrp="1"/>
          </p:cNvSpPr>
          <p:nvPr>
            <p:ph type="chart" sz="quarter" idx="22"/>
          </p:nvPr>
        </p:nvSpPr>
        <p:spPr>
          <a:xfrm>
            <a:off x="4809600" y="1283547"/>
            <a:ext cx="4057200" cy="4651200"/>
          </a:xfrm>
          <a:prstGeom prst="rect">
            <a:avLst/>
          </a:prstGeom>
          <a:solidFill>
            <a:srgbClr val="F1002B">
              <a:alpha val="10000"/>
            </a:srgbClr>
          </a:solidFill>
        </p:spPr>
        <p:txBody>
          <a:bodyPr lIns="0" tIns="0" rIns="0" bIns="0" anchor="ctr" anchorCtr="0"/>
          <a:lstStyle/>
          <a:p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1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5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573618" y="1031842"/>
            <a:ext cx="4570383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2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4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4809600" y="5570539"/>
            <a:ext cx="4057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93991386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59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 GRAFIKON egymás MELLETT KÖZÖS jelmagyarázattal szöveg SZÜRKE SÁV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Rectangle 88"/>
          <p:cNvSpPr/>
          <p:nvPr userDrawn="1"/>
        </p:nvSpPr>
        <p:spPr>
          <a:xfrm>
            <a:off x="285750" y="5064973"/>
            <a:ext cx="8569325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8589600" cy="4651200"/>
          </a:xfrm>
          <a:prstGeom prst="rect">
            <a:avLst/>
          </a:prstGeom>
          <a:solidFill>
            <a:srgbClr val="F1002B">
              <a:alpha val="10000"/>
            </a:srgbClr>
          </a:solidFill>
        </p:spPr>
        <p:txBody>
          <a:bodyPr lIns="0" tIns="0" rIns="0" bIns="0" anchor="ctr" anchorCtr="0"/>
          <a:lstStyle>
            <a:lvl1pPr algn="l">
              <a:defRPr sz="1600" b="1"/>
            </a:lvl1pPr>
          </a:lstStyle>
          <a:p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12" name="Diagram helye 4"/>
          <p:cNvSpPr>
            <a:spLocks noGrp="1"/>
          </p:cNvSpPr>
          <p:nvPr>
            <p:ph type="chart" sz="quarter" idx="22"/>
          </p:nvPr>
        </p:nvSpPr>
        <p:spPr>
          <a:xfrm>
            <a:off x="4809600" y="1283547"/>
            <a:ext cx="4057200" cy="4651200"/>
          </a:xfrm>
          <a:prstGeom prst="rect">
            <a:avLst/>
          </a:prstGeom>
          <a:solidFill>
            <a:srgbClr val="F1002B">
              <a:alpha val="10000"/>
            </a:srgbClr>
          </a:solidFill>
        </p:spPr>
        <p:txBody>
          <a:bodyPr lIns="0" tIns="0" rIns="0" bIns="0" anchor="ctr" anchorCtr="0"/>
          <a:lstStyle/>
          <a:p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5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4809600" y="5570539"/>
            <a:ext cx="4057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6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573618" y="1031842"/>
            <a:ext cx="4570383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90125674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59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2 GRAFIKON egymás MELLETT KÖZÖS jelmagyarázattal szöveg SZÜRKE SÁV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Rectangle 88"/>
          <p:cNvSpPr/>
          <p:nvPr userDrawn="1"/>
        </p:nvSpPr>
        <p:spPr>
          <a:xfrm>
            <a:off x="285750" y="5064973"/>
            <a:ext cx="8569325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8589600" cy="4651200"/>
          </a:xfrm>
          <a:prstGeom prst="rect">
            <a:avLst/>
          </a:prstGeom>
          <a:solidFill>
            <a:srgbClr val="F1002B">
              <a:alpha val="10000"/>
            </a:srgbClr>
          </a:solidFill>
        </p:spPr>
        <p:txBody>
          <a:bodyPr lIns="0" tIns="0" rIns="0" bIns="0" anchor="ctr" anchorCtr="0"/>
          <a:lstStyle>
            <a:lvl1pPr algn="l">
              <a:defRPr sz="1600" b="1"/>
            </a:lvl1pPr>
          </a:lstStyle>
          <a:p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12" name="Diagram helye 4"/>
          <p:cNvSpPr>
            <a:spLocks noGrp="1"/>
          </p:cNvSpPr>
          <p:nvPr>
            <p:ph type="chart" sz="quarter" idx="22"/>
          </p:nvPr>
        </p:nvSpPr>
        <p:spPr>
          <a:xfrm>
            <a:off x="4809600" y="1283547"/>
            <a:ext cx="4057200" cy="4651200"/>
          </a:xfrm>
          <a:prstGeom prst="rect">
            <a:avLst/>
          </a:prstGeom>
          <a:solidFill>
            <a:srgbClr val="F1002B">
              <a:alpha val="10000"/>
            </a:srgbClr>
          </a:solidFill>
        </p:spPr>
        <p:txBody>
          <a:bodyPr lIns="0" tIns="0" rIns="0" bIns="0" anchor="ctr" anchorCtr="0"/>
          <a:lstStyle/>
          <a:p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5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4809600" y="5570539"/>
            <a:ext cx="4057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6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573618" y="1031842"/>
            <a:ext cx="4570383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1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3" name="Szöveg helye 4"/>
          <p:cNvSpPr>
            <a:spLocks noGrp="1"/>
          </p:cNvSpPr>
          <p:nvPr>
            <p:ph type="body" sz="quarter" idx="24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dirty="0" smtClean="0"/>
              <a:t>Alcím</a:t>
            </a:r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190768403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59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10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noFill/>
          <a:ln w="177800">
            <a:solidFill>
              <a:srgbClr val="F1002B"/>
            </a:solidFill>
          </a:ln>
        </p:spPr>
        <p:txBody>
          <a:bodyPr vert="horz" lIns="252000" tIns="0" rIns="277200" bIns="0" rtlCol="0" anchor="ctr" anchorCtr="0">
            <a:noAutofit/>
          </a:bodyPr>
          <a:lstStyle>
            <a:lvl1pPr>
              <a:defRPr lang="en-AU" sz="4800" b="1" baseline="0" dirty="0"/>
            </a:lvl1pPr>
          </a:lstStyle>
          <a:p>
            <a:pPr lvl="0"/>
            <a:r>
              <a:rPr lang="hu-HU" smtClean="0"/>
              <a:t>3 DIAGRAM/ OLDAL</a:t>
            </a:r>
            <a:endParaRPr lang="en-AU" dirty="0"/>
          </a:p>
        </p:txBody>
      </p:sp>
      <p:sp>
        <p:nvSpPr>
          <p:cNvPr id="5" name="Téglalap 4"/>
          <p:cNvSpPr>
            <a:spLocks noChangeAspect="1"/>
          </p:cNvSpPr>
          <p:nvPr userDrawn="1"/>
        </p:nvSpPr>
        <p:spPr>
          <a:xfrm>
            <a:off x="284400" y="3159015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prstClr val="white"/>
              </a:solidFill>
            </a:endParaRPr>
          </a:p>
        </p:txBody>
      </p:sp>
      <p:sp>
        <p:nvSpPr>
          <p:cNvPr id="7" name="Téglalap 6"/>
          <p:cNvSpPr>
            <a:spLocks noChangeAspect="1"/>
          </p:cNvSpPr>
          <p:nvPr userDrawn="1"/>
        </p:nvSpPr>
        <p:spPr>
          <a:xfrm>
            <a:off x="845790" y="3159015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prstClr val="white"/>
              </a:solidFill>
            </a:endParaRPr>
          </a:p>
        </p:txBody>
      </p:sp>
      <p:sp>
        <p:nvSpPr>
          <p:cNvPr id="8" name="Téglalap 7"/>
          <p:cNvSpPr>
            <a:spLocks noChangeAspect="1"/>
          </p:cNvSpPr>
          <p:nvPr userDrawn="1"/>
        </p:nvSpPr>
        <p:spPr>
          <a:xfrm>
            <a:off x="1407600" y="3159015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prstClr val="white"/>
              </a:solidFill>
            </a:endParaRPr>
          </a:p>
        </p:txBody>
      </p:sp>
      <p:graphicFrame>
        <p:nvGraphicFramePr>
          <p:cNvPr id="9" name="Diagram 8"/>
          <p:cNvGraphicFramePr/>
          <p:nvPr userDrawn="1">
            <p:extLst>
              <p:ext uri="{D42A27DB-BD31-4B8C-83A1-F6EECF244321}">
                <p14:modId xmlns:p14="http://schemas.microsoft.com/office/powerpoint/2010/main" val="299778873"/>
              </p:ext>
            </p:extLst>
          </p:nvPr>
        </p:nvGraphicFramePr>
        <p:xfrm>
          <a:off x="265113" y="4241800"/>
          <a:ext cx="4568825" cy="15827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11" name="Diagram 10"/>
          <p:cNvGraphicFramePr/>
          <p:nvPr userDrawn="1">
            <p:extLst>
              <p:ext uri="{D42A27DB-BD31-4B8C-83A1-F6EECF244321}">
                <p14:modId xmlns:p14="http://schemas.microsoft.com/office/powerpoint/2010/main" val="1088725170"/>
              </p:ext>
            </p:extLst>
          </p:nvPr>
        </p:nvGraphicFramePr>
        <p:xfrm>
          <a:off x="2436814" y="4394200"/>
          <a:ext cx="1068386" cy="15827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12" name="Diagram 11"/>
          <p:cNvGraphicFramePr/>
          <p:nvPr userDrawn="1">
            <p:extLst>
              <p:ext uri="{D42A27DB-BD31-4B8C-83A1-F6EECF244321}">
                <p14:modId xmlns:p14="http://schemas.microsoft.com/office/powerpoint/2010/main" val="894857643"/>
              </p:ext>
            </p:extLst>
          </p:nvPr>
        </p:nvGraphicFramePr>
        <p:xfrm>
          <a:off x="3427414" y="4378325"/>
          <a:ext cx="1068386" cy="15827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</p:spTree>
    <p:extLst>
      <p:ext uri="{BB962C8B-B14F-4D97-AF65-F5344CB8AC3E}">
        <p14:creationId xmlns:p14="http://schemas.microsoft.com/office/powerpoint/2010/main" val="39836014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59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 GRAFIKON egymás MELLETT - ninc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200"/>
            <a:ext cx="27036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12" name="Diagram helye 4"/>
          <p:cNvSpPr>
            <a:spLocks noGrp="1"/>
          </p:cNvSpPr>
          <p:nvPr>
            <p:ph type="chart" sz="quarter" idx="22"/>
          </p:nvPr>
        </p:nvSpPr>
        <p:spPr>
          <a:xfrm>
            <a:off x="3218400" y="1285200"/>
            <a:ext cx="27036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10" name="Diagram helye 4"/>
          <p:cNvSpPr>
            <a:spLocks noGrp="1"/>
          </p:cNvSpPr>
          <p:nvPr>
            <p:ph type="chart" sz="quarter" idx="24"/>
          </p:nvPr>
        </p:nvSpPr>
        <p:spPr>
          <a:xfrm>
            <a:off x="6159600" y="1285200"/>
            <a:ext cx="27072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298215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6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2980800" y="1033200"/>
            <a:ext cx="2941200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3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5922000" y="1033200"/>
            <a:ext cx="2944800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5570539"/>
            <a:ext cx="2703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5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3218400" y="5570539"/>
            <a:ext cx="2703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6159600" y="5569200"/>
            <a:ext cx="2707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19003459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59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3 GRAFIKON egymás MELLETT - ninc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7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8" name="Szöveg helye 4"/>
          <p:cNvSpPr>
            <a:spLocks noGrp="1"/>
          </p:cNvSpPr>
          <p:nvPr>
            <p:ph type="body" sz="quarter" idx="27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28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200"/>
            <a:ext cx="27036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9" name="Diagram helye 4"/>
          <p:cNvSpPr>
            <a:spLocks noGrp="1"/>
          </p:cNvSpPr>
          <p:nvPr>
            <p:ph type="chart" sz="quarter" idx="22"/>
          </p:nvPr>
        </p:nvSpPr>
        <p:spPr>
          <a:xfrm>
            <a:off x="3218400" y="1285200"/>
            <a:ext cx="27036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30" name="Diagram helye 4"/>
          <p:cNvSpPr>
            <a:spLocks noGrp="1"/>
          </p:cNvSpPr>
          <p:nvPr>
            <p:ph type="chart" sz="quarter" idx="24"/>
          </p:nvPr>
        </p:nvSpPr>
        <p:spPr>
          <a:xfrm>
            <a:off x="6159600" y="1285200"/>
            <a:ext cx="27072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31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298215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2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2980800" y="1033200"/>
            <a:ext cx="2941200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3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5922000" y="1033200"/>
            <a:ext cx="2944800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4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5570539"/>
            <a:ext cx="2703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5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3218400" y="5570539"/>
            <a:ext cx="2703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6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6159600" y="5569200"/>
            <a:ext cx="2707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403568372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őcímoldal Nr. 8. védjegy formá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2" descr="C:\Users\AndrewA\Desktop\Email ATT\RGB_MASTER_A0_square.jpg"/>
          <p:cNvPicPr>
            <a:picLocks noChangeAspect="1" noChangeArrowheads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485" t="24746" r="23617" b="898"/>
          <a:stretch/>
        </p:blipFill>
        <p:spPr bwMode="auto">
          <a:xfrm>
            <a:off x="2105481" y="0"/>
            <a:ext cx="7038521" cy="568007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2" y="1028703"/>
            <a:ext cx="2689200" cy="1458000"/>
          </a:xfrm>
        </p:spPr>
        <p:txBody>
          <a:bodyPr lIns="252000" tIns="18000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Prezentáció / Projekt címe</a:t>
            </a:r>
            <a:endParaRPr lang="en-AU" dirty="0"/>
          </a:p>
        </p:txBody>
      </p:sp>
      <p:sp>
        <p:nvSpPr>
          <p:cNvPr id="4" name="Szöveg helye 2"/>
          <p:cNvSpPr>
            <a:spLocks noGrp="1"/>
          </p:cNvSpPr>
          <p:nvPr>
            <p:ph type="body" sz="quarter" idx="10" hasCustomPrompt="1"/>
          </p:nvPr>
        </p:nvSpPr>
        <p:spPr>
          <a:xfrm>
            <a:off x="0" y="2224800"/>
            <a:ext cx="2689200" cy="878400"/>
          </a:xfrm>
          <a:prstGeom prst="rect">
            <a:avLst/>
          </a:prstGeom>
        </p:spPr>
        <p:txBody>
          <a:bodyPr lIns="252000" tIns="180000" rIns="277200" bIns="0"/>
          <a:lstStyle>
            <a:lvl1pPr>
              <a:defRPr b="0">
                <a:solidFill>
                  <a:srgbClr val="333333"/>
                </a:solidFill>
              </a:defRPr>
            </a:lvl1pPr>
            <a:lvl2pPr>
              <a:defRPr b="0" baseline="0"/>
            </a:lvl2pPr>
          </a:lstStyle>
          <a:p>
            <a:pPr lvl="0"/>
            <a:r>
              <a:rPr lang="hu-HU" dirty="0" smtClean="0"/>
              <a:t>Alcím</a:t>
            </a:r>
          </a:p>
        </p:txBody>
      </p:sp>
    </p:spTree>
    <p:extLst>
      <p:ext uri="{BB962C8B-B14F-4D97-AF65-F5344CB8AC3E}">
        <p14:creationId xmlns:p14="http://schemas.microsoft.com/office/powerpoint/2010/main" val="24046232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6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 GRAFIKON egymás MELLETT - alatta 1HASÁBO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3470400"/>
            <a:ext cx="8852400" cy="2080800"/>
          </a:xfrm>
          <a:prstGeom prst="rect">
            <a:avLst/>
          </a:prstGeom>
        </p:spPr>
        <p:txBody>
          <a:bodyPr lIns="2772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8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200"/>
            <a:ext cx="27036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19" name="Diagram helye 4"/>
          <p:cNvSpPr>
            <a:spLocks noGrp="1"/>
          </p:cNvSpPr>
          <p:nvPr>
            <p:ph type="chart" sz="quarter" idx="22"/>
          </p:nvPr>
        </p:nvSpPr>
        <p:spPr>
          <a:xfrm>
            <a:off x="3218400" y="1285200"/>
            <a:ext cx="27036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0" name="Diagram helye 4"/>
          <p:cNvSpPr>
            <a:spLocks noGrp="1"/>
          </p:cNvSpPr>
          <p:nvPr>
            <p:ph type="chart" sz="quarter" idx="24"/>
          </p:nvPr>
        </p:nvSpPr>
        <p:spPr>
          <a:xfrm>
            <a:off x="6159600" y="1285200"/>
            <a:ext cx="27072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1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298215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2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2980800" y="1033200"/>
            <a:ext cx="2941200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3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5922000" y="1033200"/>
            <a:ext cx="2944800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4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3103200"/>
            <a:ext cx="2703600" cy="368301"/>
          </a:xfrm>
          <a:prstGeom prst="rect">
            <a:avLst/>
          </a:prstGeom>
        </p:spPr>
        <p:txBody>
          <a:bodyPr lIns="0" tIns="0" rIns="0" bIns="468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5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3218400" y="3103200"/>
            <a:ext cx="2703600" cy="368301"/>
          </a:xfrm>
          <a:prstGeom prst="rect">
            <a:avLst/>
          </a:prstGeom>
        </p:spPr>
        <p:txBody>
          <a:bodyPr lIns="0" tIns="0" rIns="0" bIns="468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6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6159600" y="3103200"/>
            <a:ext cx="2707200" cy="368301"/>
          </a:xfrm>
          <a:prstGeom prst="rect">
            <a:avLst/>
          </a:prstGeom>
        </p:spPr>
        <p:txBody>
          <a:bodyPr lIns="0" tIns="0" rIns="0" bIns="468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82935470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60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 GRAFIKON egymás MELLETT - alatta 3HASÁBO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3470400"/>
            <a:ext cx="2982150" cy="2080800"/>
          </a:xfrm>
          <a:prstGeom prst="rect">
            <a:avLst/>
          </a:prstGeom>
        </p:spPr>
        <p:txBody>
          <a:bodyPr lIns="2772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8" name="Content Placeholder 6"/>
          <p:cNvSpPr>
            <a:spLocks noGrp="1"/>
          </p:cNvSpPr>
          <p:nvPr>
            <p:ph sz="quarter" idx="27" hasCustomPrompt="1"/>
          </p:nvPr>
        </p:nvSpPr>
        <p:spPr>
          <a:xfrm>
            <a:off x="2984400" y="3470400"/>
            <a:ext cx="2934000" cy="2080800"/>
          </a:xfrm>
          <a:prstGeom prst="rect">
            <a:avLst/>
          </a:prstGeom>
        </p:spPr>
        <p:txBody>
          <a:bodyPr lIns="2376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smtClean="0"/>
              <a:t>Ötödik szint</a:t>
            </a:r>
            <a:endParaRPr lang="en-AU" dirty="0"/>
          </a:p>
        </p:txBody>
      </p:sp>
      <p:sp>
        <p:nvSpPr>
          <p:cNvPr id="19" name="Content Placeholder 6"/>
          <p:cNvSpPr>
            <a:spLocks noGrp="1"/>
          </p:cNvSpPr>
          <p:nvPr>
            <p:ph sz="quarter" idx="28" hasCustomPrompt="1"/>
          </p:nvPr>
        </p:nvSpPr>
        <p:spPr>
          <a:xfrm>
            <a:off x="5918400" y="3468747"/>
            <a:ext cx="2934000" cy="2080800"/>
          </a:xfrm>
          <a:prstGeom prst="rect">
            <a:avLst/>
          </a:prstGeom>
        </p:spPr>
        <p:txBody>
          <a:bodyPr lIns="2376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smtClean="0"/>
              <a:t>Ötödik szint</a:t>
            </a:r>
            <a:endParaRPr lang="en-AU" dirty="0"/>
          </a:p>
        </p:txBody>
      </p:sp>
      <p:sp>
        <p:nvSpPr>
          <p:cNvPr id="20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200"/>
            <a:ext cx="27036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1" name="Diagram helye 4"/>
          <p:cNvSpPr>
            <a:spLocks noGrp="1"/>
          </p:cNvSpPr>
          <p:nvPr>
            <p:ph type="chart" sz="quarter" idx="22"/>
          </p:nvPr>
        </p:nvSpPr>
        <p:spPr>
          <a:xfrm>
            <a:off x="3218400" y="1285200"/>
            <a:ext cx="27036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2" name="Diagram helye 4"/>
          <p:cNvSpPr>
            <a:spLocks noGrp="1"/>
          </p:cNvSpPr>
          <p:nvPr>
            <p:ph type="chart" sz="quarter" idx="24"/>
          </p:nvPr>
        </p:nvSpPr>
        <p:spPr>
          <a:xfrm>
            <a:off x="6159600" y="1285200"/>
            <a:ext cx="27072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3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298215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4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2980800" y="1033200"/>
            <a:ext cx="2941200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5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5922000" y="1033200"/>
            <a:ext cx="2944800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3103200"/>
            <a:ext cx="2703600" cy="368301"/>
          </a:xfrm>
          <a:prstGeom prst="rect">
            <a:avLst/>
          </a:prstGeom>
        </p:spPr>
        <p:txBody>
          <a:bodyPr lIns="0" tIns="0" rIns="0" bIns="468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5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3218400" y="3103200"/>
            <a:ext cx="2703600" cy="368301"/>
          </a:xfrm>
          <a:prstGeom prst="rect">
            <a:avLst/>
          </a:prstGeom>
        </p:spPr>
        <p:txBody>
          <a:bodyPr lIns="0" tIns="0" rIns="0" bIns="468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6159600" y="3103200"/>
            <a:ext cx="2707200" cy="368301"/>
          </a:xfrm>
          <a:prstGeom prst="rect">
            <a:avLst/>
          </a:prstGeom>
        </p:spPr>
        <p:txBody>
          <a:bodyPr lIns="0" tIns="0" rIns="0" bIns="468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97367346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60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3 GRAFIKON egymás MELLETT - alatta 3HASÁBO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20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21" name="Szöveg helye 4"/>
          <p:cNvSpPr>
            <a:spLocks noGrp="1"/>
          </p:cNvSpPr>
          <p:nvPr>
            <p:ph type="body" sz="quarter" idx="29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22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3470400"/>
            <a:ext cx="2982150" cy="2080800"/>
          </a:xfrm>
          <a:prstGeom prst="rect">
            <a:avLst/>
          </a:prstGeom>
        </p:spPr>
        <p:txBody>
          <a:bodyPr lIns="2772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23" name="Content Placeholder 6"/>
          <p:cNvSpPr>
            <a:spLocks noGrp="1"/>
          </p:cNvSpPr>
          <p:nvPr>
            <p:ph sz="quarter" idx="27" hasCustomPrompt="1"/>
          </p:nvPr>
        </p:nvSpPr>
        <p:spPr>
          <a:xfrm>
            <a:off x="2984400" y="3470400"/>
            <a:ext cx="2934000" cy="2080800"/>
          </a:xfrm>
          <a:prstGeom prst="rect">
            <a:avLst/>
          </a:prstGeom>
        </p:spPr>
        <p:txBody>
          <a:bodyPr lIns="2376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smtClean="0"/>
              <a:t>Ötödik szint</a:t>
            </a:r>
            <a:endParaRPr lang="en-AU" dirty="0"/>
          </a:p>
        </p:txBody>
      </p:sp>
      <p:sp>
        <p:nvSpPr>
          <p:cNvPr id="24" name="Content Placeholder 6"/>
          <p:cNvSpPr>
            <a:spLocks noGrp="1"/>
          </p:cNvSpPr>
          <p:nvPr>
            <p:ph sz="quarter" idx="28" hasCustomPrompt="1"/>
          </p:nvPr>
        </p:nvSpPr>
        <p:spPr>
          <a:xfrm>
            <a:off x="5918400" y="3468747"/>
            <a:ext cx="2934000" cy="2080800"/>
          </a:xfrm>
          <a:prstGeom prst="rect">
            <a:avLst/>
          </a:prstGeom>
        </p:spPr>
        <p:txBody>
          <a:bodyPr lIns="2376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smtClean="0"/>
              <a:t>Ötödik szint</a:t>
            </a:r>
            <a:endParaRPr lang="en-AU" dirty="0"/>
          </a:p>
        </p:txBody>
      </p:sp>
      <p:sp>
        <p:nvSpPr>
          <p:cNvPr id="2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200"/>
            <a:ext cx="27036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6" name="Diagram helye 4"/>
          <p:cNvSpPr>
            <a:spLocks noGrp="1"/>
          </p:cNvSpPr>
          <p:nvPr>
            <p:ph type="chart" sz="quarter" idx="22"/>
          </p:nvPr>
        </p:nvSpPr>
        <p:spPr>
          <a:xfrm>
            <a:off x="3218400" y="1285200"/>
            <a:ext cx="27036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7" name="Diagram helye 4"/>
          <p:cNvSpPr>
            <a:spLocks noGrp="1"/>
          </p:cNvSpPr>
          <p:nvPr>
            <p:ph type="chart" sz="quarter" idx="24"/>
          </p:nvPr>
        </p:nvSpPr>
        <p:spPr>
          <a:xfrm>
            <a:off x="6159600" y="1285200"/>
            <a:ext cx="27072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8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298215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9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2980800" y="1033200"/>
            <a:ext cx="2941200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0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5922000" y="1033200"/>
            <a:ext cx="2944800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1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3103200"/>
            <a:ext cx="2703600" cy="368301"/>
          </a:xfrm>
          <a:prstGeom prst="rect">
            <a:avLst/>
          </a:prstGeom>
        </p:spPr>
        <p:txBody>
          <a:bodyPr lIns="0" tIns="0" rIns="0" bIns="468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2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3218400" y="3103200"/>
            <a:ext cx="2703600" cy="368301"/>
          </a:xfrm>
          <a:prstGeom prst="rect">
            <a:avLst/>
          </a:prstGeom>
        </p:spPr>
        <p:txBody>
          <a:bodyPr lIns="0" tIns="0" rIns="0" bIns="468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3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6159600" y="3103200"/>
            <a:ext cx="2707200" cy="368301"/>
          </a:xfrm>
          <a:prstGeom prst="rect">
            <a:avLst/>
          </a:prstGeom>
        </p:spPr>
        <p:txBody>
          <a:bodyPr lIns="0" tIns="0" rIns="0" bIns="468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47094301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60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 GRAFIKON egymás MELLETT - alatta 1HASÁBO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3470400"/>
            <a:ext cx="8852400" cy="2080800"/>
          </a:xfrm>
          <a:prstGeom prst="rect">
            <a:avLst/>
          </a:prstGeom>
        </p:spPr>
        <p:txBody>
          <a:bodyPr lIns="2772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8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200"/>
            <a:ext cx="27036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19" name="Diagram helye 4"/>
          <p:cNvSpPr>
            <a:spLocks noGrp="1"/>
          </p:cNvSpPr>
          <p:nvPr>
            <p:ph type="chart" sz="quarter" idx="22"/>
          </p:nvPr>
        </p:nvSpPr>
        <p:spPr>
          <a:xfrm>
            <a:off x="3218400" y="1285200"/>
            <a:ext cx="27036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0" name="Diagram helye 4"/>
          <p:cNvSpPr>
            <a:spLocks noGrp="1"/>
          </p:cNvSpPr>
          <p:nvPr>
            <p:ph type="chart" sz="quarter" idx="24"/>
          </p:nvPr>
        </p:nvSpPr>
        <p:spPr>
          <a:xfrm>
            <a:off x="6159600" y="1285200"/>
            <a:ext cx="27072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1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298215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2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2980800" y="1033200"/>
            <a:ext cx="2941200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3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5922000" y="1033200"/>
            <a:ext cx="2944800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4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3103200"/>
            <a:ext cx="2703600" cy="368301"/>
          </a:xfrm>
          <a:prstGeom prst="rect">
            <a:avLst/>
          </a:prstGeom>
        </p:spPr>
        <p:txBody>
          <a:bodyPr lIns="0" tIns="0" rIns="0" bIns="468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5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3218400" y="3103200"/>
            <a:ext cx="2703600" cy="368301"/>
          </a:xfrm>
          <a:prstGeom prst="rect">
            <a:avLst/>
          </a:prstGeom>
        </p:spPr>
        <p:txBody>
          <a:bodyPr lIns="0" tIns="0" rIns="0" bIns="468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6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6159600" y="3103200"/>
            <a:ext cx="2707200" cy="368301"/>
          </a:xfrm>
          <a:prstGeom prst="rect">
            <a:avLst/>
          </a:prstGeom>
        </p:spPr>
        <p:txBody>
          <a:bodyPr lIns="0" tIns="0" rIns="0" bIns="468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69555305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60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3 GRAFIKON egymás MELLETT - alatta 1HASÁBO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8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9" name="Szöveg helye 4"/>
          <p:cNvSpPr>
            <a:spLocks noGrp="1"/>
          </p:cNvSpPr>
          <p:nvPr>
            <p:ph type="body" sz="quarter" idx="29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20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3470400"/>
            <a:ext cx="8852400" cy="2080800"/>
          </a:xfrm>
          <a:prstGeom prst="rect">
            <a:avLst/>
          </a:prstGeom>
        </p:spPr>
        <p:txBody>
          <a:bodyPr lIns="2772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21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200"/>
            <a:ext cx="27036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2" name="Diagram helye 4"/>
          <p:cNvSpPr>
            <a:spLocks noGrp="1"/>
          </p:cNvSpPr>
          <p:nvPr>
            <p:ph type="chart" sz="quarter" idx="22"/>
          </p:nvPr>
        </p:nvSpPr>
        <p:spPr>
          <a:xfrm>
            <a:off x="3218400" y="1285200"/>
            <a:ext cx="27036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3" name="Diagram helye 4"/>
          <p:cNvSpPr>
            <a:spLocks noGrp="1"/>
          </p:cNvSpPr>
          <p:nvPr>
            <p:ph type="chart" sz="quarter" idx="24"/>
          </p:nvPr>
        </p:nvSpPr>
        <p:spPr>
          <a:xfrm>
            <a:off x="6159600" y="1285200"/>
            <a:ext cx="27072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298215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5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2980800" y="1033200"/>
            <a:ext cx="2941200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6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5922000" y="1033200"/>
            <a:ext cx="2944800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7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3103200"/>
            <a:ext cx="2703600" cy="368301"/>
          </a:xfrm>
          <a:prstGeom prst="rect">
            <a:avLst/>
          </a:prstGeom>
        </p:spPr>
        <p:txBody>
          <a:bodyPr lIns="0" tIns="0" rIns="0" bIns="468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8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3218400" y="3103200"/>
            <a:ext cx="2703600" cy="368301"/>
          </a:xfrm>
          <a:prstGeom prst="rect">
            <a:avLst/>
          </a:prstGeom>
        </p:spPr>
        <p:txBody>
          <a:bodyPr lIns="0" tIns="0" rIns="0" bIns="468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9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6159600" y="3103200"/>
            <a:ext cx="2707200" cy="368301"/>
          </a:xfrm>
          <a:prstGeom prst="rect">
            <a:avLst/>
          </a:prstGeom>
        </p:spPr>
        <p:txBody>
          <a:bodyPr lIns="0" tIns="0" rIns="0" bIns="468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67140217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60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10F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solidFill>
            <a:schemeClr val="bg1">
              <a:lumMod val="85000"/>
            </a:schemeClr>
          </a:solidFill>
          <a:ln w="177800">
            <a:solidFill>
              <a:srgbClr val="F1002B"/>
            </a:solidFill>
          </a:ln>
        </p:spPr>
        <p:txBody>
          <a:bodyPr vert="horz" lIns="252000" tIns="0" rIns="277200" bIns="0" rtlCol="0" anchor="ctr" anchorCtr="0">
            <a:noAutofit/>
          </a:bodyPr>
          <a:lstStyle>
            <a:lvl1pPr>
              <a:defRPr lang="en-AU" sz="4800" b="1" baseline="0" dirty="0"/>
            </a:lvl1pPr>
          </a:lstStyle>
          <a:p>
            <a:pPr lvl="0"/>
            <a:r>
              <a:rPr lang="hu-HU" smtClean="0"/>
              <a:t>3 DIAGRAM/ OLDAL</a:t>
            </a:r>
            <a:endParaRPr lang="en-AU" dirty="0"/>
          </a:p>
        </p:txBody>
      </p:sp>
      <p:sp>
        <p:nvSpPr>
          <p:cNvPr id="5" name="Téglalap 4"/>
          <p:cNvSpPr>
            <a:spLocks noChangeAspect="1"/>
          </p:cNvSpPr>
          <p:nvPr userDrawn="1"/>
        </p:nvSpPr>
        <p:spPr>
          <a:xfrm>
            <a:off x="284400" y="3159015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prstClr val="white"/>
              </a:solidFill>
            </a:endParaRPr>
          </a:p>
        </p:txBody>
      </p:sp>
      <p:sp>
        <p:nvSpPr>
          <p:cNvPr id="7" name="Téglalap 6"/>
          <p:cNvSpPr>
            <a:spLocks noChangeAspect="1"/>
          </p:cNvSpPr>
          <p:nvPr userDrawn="1"/>
        </p:nvSpPr>
        <p:spPr>
          <a:xfrm>
            <a:off x="845790" y="3159015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prstClr val="white"/>
              </a:solidFill>
            </a:endParaRPr>
          </a:p>
        </p:txBody>
      </p:sp>
      <p:sp>
        <p:nvSpPr>
          <p:cNvPr id="8" name="Téglalap 7"/>
          <p:cNvSpPr>
            <a:spLocks noChangeAspect="1"/>
          </p:cNvSpPr>
          <p:nvPr userDrawn="1"/>
        </p:nvSpPr>
        <p:spPr>
          <a:xfrm>
            <a:off x="1407600" y="3159015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prstClr val="white"/>
              </a:solidFill>
            </a:endParaRPr>
          </a:p>
        </p:txBody>
      </p:sp>
      <p:graphicFrame>
        <p:nvGraphicFramePr>
          <p:cNvPr id="9" name="Diagram 8"/>
          <p:cNvGraphicFramePr/>
          <p:nvPr userDrawn="1">
            <p:extLst>
              <p:ext uri="{D42A27DB-BD31-4B8C-83A1-F6EECF244321}">
                <p14:modId xmlns:p14="http://schemas.microsoft.com/office/powerpoint/2010/main" val="1612229496"/>
              </p:ext>
            </p:extLst>
          </p:nvPr>
        </p:nvGraphicFramePr>
        <p:xfrm>
          <a:off x="265113" y="4241800"/>
          <a:ext cx="4568825" cy="15827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10" name="Diagram 9"/>
          <p:cNvGraphicFramePr/>
          <p:nvPr userDrawn="1">
            <p:extLst>
              <p:ext uri="{D42A27DB-BD31-4B8C-83A1-F6EECF244321}">
                <p14:modId xmlns:p14="http://schemas.microsoft.com/office/powerpoint/2010/main" val="3131591808"/>
              </p:ext>
            </p:extLst>
          </p:nvPr>
        </p:nvGraphicFramePr>
        <p:xfrm>
          <a:off x="2436814" y="4394200"/>
          <a:ext cx="1068386" cy="15827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11" name="Diagram 10"/>
          <p:cNvGraphicFramePr/>
          <p:nvPr userDrawn="1">
            <p:extLst>
              <p:ext uri="{D42A27DB-BD31-4B8C-83A1-F6EECF244321}">
                <p14:modId xmlns:p14="http://schemas.microsoft.com/office/powerpoint/2010/main" val="1579898576"/>
              </p:ext>
            </p:extLst>
          </p:nvPr>
        </p:nvGraphicFramePr>
        <p:xfrm>
          <a:off x="3427414" y="4378325"/>
          <a:ext cx="1068386" cy="15827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</p:spTree>
    <p:extLst>
      <p:ext uri="{BB962C8B-B14F-4D97-AF65-F5344CB8AC3E}">
        <p14:creationId xmlns:p14="http://schemas.microsoft.com/office/powerpoint/2010/main" val="267598192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60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 GRAFIKON egymás MELLETT SZÜRKE SÁV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Rectangle 88"/>
          <p:cNvSpPr/>
          <p:nvPr userDrawn="1"/>
        </p:nvSpPr>
        <p:spPr>
          <a:xfrm>
            <a:off x="277199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85896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2" name="Diagram helye 4"/>
          <p:cNvSpPr>
            <a:spLocks noGrp="1"/>
          </p:cNvSpPr>
          <p:nvPr>
            <p:ph type="chart" sz="quarter" idx="22"/>
          </p:nvPr>
        </p:nvSpPr>
        <p:spPr>
          <a:xfrm>
            <a:off x="3218400" y="1283547"/>
            <a:ext cx="27036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10" name="Diagram helye 4"/>
          <p:cNvSpPr>
            <a:spLocks noGrp="1"/>
          </p:cNvSpPr>
          <p:nvPr>
            <p:ph type="chart" sz="quarter" idx="24"/>
          </p:nvPr>
        </p:nvSpPr>
        <p:spPr>
          <a:xfrm>
            <a:off x="6159600" y="1285200"/>
            <a:ext cx="27072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18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298215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6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2984400" y="1033200"/>
            <a:ext cx="2934000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3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5918400" y="1033200"/>
            <a:ext cx="2934000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95216505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60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3 GRAFIKON egymás MELLETT SZÜRKE SÁV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5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9" name="Szöveg helye 4"/>
          <p:cNvSpPr>
            <a:spLocks noGrp="1"/>
          </p:cNvSpPr>
          <p:nvPr>
            <p:ph type="body" sz="quarter" idx="29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20" name="Rectangle 88"/>
          <p:cNvSpPr/>
          <p:nvPr userDrawn="1"/>
        </p:nvSpPr>
        <p:spPr>
          <a:xfrm>
            <a:off x="277199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21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85896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2" name="Diagram helye 4"/>
          <p:cNvSpPr>
            <a:spLocks noGrp="1"/>
          </p:cNvSpPr>
          <p:nvPr>
            <p:ph type="chart" sz="quarter" idx="22"/>
          </p:nvPr>
        </p:nvSpPr>
        <p:spPr>
          <a:xfrm>
            <a:off x="3218400" y="1283547"/>
            <a:ext cx="27036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3" name="Diagram helye 4"/>
          <p:cNvSpPr>
            <a:spLocks noGrp="1"/>
          </p:cNvSpPr>
          <p:nvPr>
            <p:ph type="chart" sz="quarter" idx="24"/>
          </p:nvPr>
        </p:nvSpPr>
        <p:spPr>
          <a:xfrm>
            <a:off x="6159600" y="1285200"/>
            <a:ext cx="27072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4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5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298215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6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2984400" y="1033200"/>
            <a:ext cx="2934000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7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5918400" y="1033200"/>
            <a:ext cx="2934000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46709764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60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 GRAFIKON egymás MELLETT alatta 3 külön lábjegyzettel SZÜRKE SÁV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Rectangle 88"/>
          <p:cNvSpPr/>
          <p:nvPr userDrawn="1"/>
        </p:nvSpPr>
        <p:spPr>
          <a:xfrm>
            <a:off x="285750" y="5064973"/>
            <a:ext cx="8569325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20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85896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1" name="Diagram helye 4"/>
          <p:cNvSpPr>
            <a:spLocks noGrp="1"/>
          </p:cNvSpPr>
          <p:nvPr>
            <p:ph type="chart" sz="quarter" idx="22"/>
          </p:nvPr>
        </p:nvSpPr>
        <p:spPr>
          <a:xfrm>
            <a:off x="3218400" y="1283547"/>
            <a:ext cx="27036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2" name="Diagram helye 4"/>
          <p:cNvSpPr>
            <a:spLocks noGrp="1"/>
          </p:cNvSpPr>
          <p:nvPr>
            <p:ph type="chart" sz="quarter" idx="24"/>
          </p:nvPr>
        </p:nvSpPr>
        <p:spPr>
          <a:xfrm>
            <a:off x="6159600" y="1285200"/>
            <a:ext cx="27072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3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298215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4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2984400" y="1033200"/>
            <a:ext cx="2934000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5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5918400" y="1033200"/>
            <a:ext cx="2934000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8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5569200"/>
            <a:ext cx="2703600" cy="368301"/>
          </a:xfrm>
          <a:prstGeom prst="rect">
            <a:avLst/>
          </a:prstGeom>
        </p:spPr>
        <p:txBody>
          <a:bodyPr lIns="18000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5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3222000" y="5569200"/>
            <a:ext cx="2703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9" name="Text Placeholder 9"/>
          <p:cNvSpPr>
            <a:spLocks noGrp="1"/>
          </p:cNvSpPr>
          <p:nvPr>
            <p:ph type="body" sz="quarter" idx="28" hasCustomPrompt="1"/>
          </p:nvPr>
        </p:nvSpPr>
        <p:spPr>
          <a:xfrm>
            <a:off x="6156000" y="5569200"/>
            <a:ext cx="2707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05160662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60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3 GRAFIKON egymás MELLETT alatta 3 külön lábjegyzettel SZÜRKE SÁV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20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21" name="Szöveg helye 4"/>
          <p:cNvSpPr>
            <a:spLocks noGrp="1"/>
          </p:cNvSpPr>
          <p:nvPr>
            <p:ph type="body" sz="quarter" idx="29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22" name="Rectangle 88"/>
          <p:cNvSpPr/>
          <p:nvPr userDrawn="1"/>
        </p:nvSpPr>
        <p:spPr>
          <a:xfrm>
            <a:off x="285750" y="5064973"/>
            <a:ext cx="8569325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23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85896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4" name="Diagram helye 4"/>
          <p:cNvSpPr>
            <a:spLocks noGrp="1"/>
          </p:cNvSpPr>
          <p:nvPr>
            <p:ph type="chart" sz="quarter" idx="22"/>
          </p:nvPr>
        </p:nvSpPr>
        <p:spPr>
          <a:xfrm>
            <a:off x="3218400" y="1283547"/>
            <a:ext cx="27036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5" name="Diagram helye 4"/>
          <p:cNvSpPr>
            <a:spLocks noGrp="1"/>
          </p:cNvSpPr>
          <p:nvPr>
            <p:ph type="chart" sz="quarter" idx="24"/>
          </p:nvPr>
        </p:nvSpPr>
        <p:spPr>
          <a:xfrm>
            <a:off x="6159600" y="1285200"/>
            <a:ext cx="27072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6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298215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7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2984400" y="1033200"/>
            <a:ext cx="2934000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8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5918400" y="1033200"/>
            <a:ext cx="2934000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5569200"/>
            <a:ext cx="2703600" cy="368301"/>
          </a:xfrm>
          <a:prstGeom prst="rect">
            <a:avLst/>
          </a:prstGeom>
        </p:spPr>
        <p:txBody>
          <a:bodyPr lIns="18000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0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3222000" y="5569200"/>
            <a:ext cx="2703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1" name="Text Placeholder 9"/>
          <p:cNvSpPr>
            <a:spLocks noGrp="1"/>
          </p:cNvSpPr>
          <p:nvPr>
            <p:ph type="body" sz="quarter" idx="28" hasCustomPrompt="1"/>
          </p:nvPr>
        </p:nvSpPr>
        <p:spPr>
          <a:xfrm>
            <a:off x="6156000" y="5569200"/>
            <a:ext cx="2707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22137533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60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10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noFill/>
          <a:ln w="177800">
            <a:solidFill>
              <a:srgbClr val="F1002B"/>
            </a:solidFill>
          </a:ln>
        </p:spPr>
        <p:txBody>
          <a:bodyPr vert="horz" lIns="252000" tIns="0" rIns="277200" bIns="0" rtlCol="0" anchor="ctr" anchorCtr="0">
            <a:noAutofit/>
          </a:bodyPr>
          <a:lstStyle>
            <a:lvl1pPr>
              <a:defRPr lang="en-AU" sz="4800" b="1" baseline="0" dirty="0"/>
            </a:lvl1pPr>
          </a:lstStyle>
          <a:p>
            <a:pPr lvl="0"/>
            <a:r>
              <a:rPr lang="hu-HU" smtClean="0"/>
              <a:t>4 DIAGRAM/ OLDAL</a:t>
            </a:r>
            <a:endParaRPr lang="en-AU" dirty="0"/>
          </a:p>
        </p:txBody>
      </p:sp>
      <p:sp>
        <p:nvSpPr>
          <p:cNvPr id="5" name="Téglalap 4"/>
          <p:cNvSpPr>
            <a:spLocks noChangeAspect="1"/>
          </p:cNvSpPr>
          <p:nvPr userDrawn="1"/>
        </p:nvSpPr>
        <p:spPr>
          <a:xfrm>
            <a:off x="284400" y="3159015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prstClr val="white"/>
              </a:solidFill>
            </a:endParaRPr>
          </a:p>
        </p:txBody>
      </p:sp>
      <p:sp>
        <p:nvSpPr>
          <p:cNvPr id="7" name="Téglalap 6"/>
          <p:cNvSpPr>
            <a:spLocks noChangeAspect="1"/>
          </p:cNvSpPr>
          <p:nvPr userDrawn="1"/>
        </p:nvSpPr>
        <p:spPr>
          <a:xfrm>
            <a:off x="845790" y="3159015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prstClr val="white"/>
              </a:solidFill>
            </a:endParaRPr>
          </a:p>
        </p:txBody>
      </p:sp>
      <p:sp>
        <p:nvSpPr>
          <p:cNvPr id="8" name="Téglalap 7"/>
          <p:cNvSpPr>
            <a:spLocks noChangeAspect="1"/>
          </p:cNvSpPr>
          <p:nvPr userDrawn="1"/>
        </p:nvSpPr>
        <p:spPr>
          <a:xfrm>
            <a:off x="1407600" y="3159015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prstClr val="white"/>
              </a:solidFill>
            </a:endParaRPr>
          </a:p>
        </p:txBody>
      </p:sp>
      <p:sp>
        <p:nvSpPr>
          <p:cNvPr id="9" name="Téglalap 8"/>
          <p:cNvSpPr>
            <a:spLocks noChangeAspect="1"/>
          </p:cNvSpPr>
          <p:nvPr userDrawn="1"/>
        </p:nvSpPr>
        <p:spPr>
          <a:xfrm>
            <a:off x="1969200" y="3160800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prstClr val="white"/>
              </a:solidFill>
            </a:endParaRPr>
          </a:p>
        </p:txBody>
      </p:sp>
      <p:graphicFrame>
        <p:nvGraphicFramePr>
          <p:cNvPr id="11" name="Diagram 10"/>
          <p:cNvGraphicFramePr/>
          <p:nvPr userDrawn="1">
            <p:extLst>
              <p:ext uri="{D42A27DB-BD31-4B8C-83A1-F6EECF244321}">
                <p14:modId xmlns:p14="http://schemas.microsoft.com/office/powerpoint/2010/main" val="549229421"/>
              </p:ext>
            </p:extLst>
          </p:nvPr>
        </p:nvGraphicFramePr>
        <p:xfrm>
          <a:off x="1785439" y="4241800"/>
          <a:ext cx="3048500" cy="8255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10" name="Diagram 9"/>
          <p:cNvGraphicFramePr/>
          <p:nvPr userDrawn="1">
            <p:extLst>
              <p:ext uri="{D42A27DB-BD31-4B8C-83A1-F6EECF244321}">
                <p14:modId xmlns:p14="http://schemas.microsoft.com/office/powerpoint/2010/main" val="1245949646"/>
              </p:ext>
            </p:extLst>
          </p:nvPr>
        </p:nvGraphicFramePr>
        <p:xfrm>
          <a:off x="265113" y="4241800"/>
          <a:ext cx="3582987" cy="8255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2" name="Diagram 1"/>
          <p:cNvGraphicFramePr/>
          <p:nvPr userDrawn="1">
            <p:extLst>
              <p:ext uri="{D42A27DB-BD31-4B8C-83A1-F6EECF244321}">
                <p14:modId xmlns:p14="http://schemas.microsoft.com/office/powerpoint/2010/main" val="4228415525"/>
              </p:ext>
            </p:extLst>
          </p:nvPr>
        </p:nvGraphicFramePr>
        <p:xfrm>
          <a:off x="544513" y="4922838"/>
          <a:ext cx="1052006" cy="9017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13" name="Diagram 12"/>
          <p:cNvGraphicFramePr/>
          <p:nvPr userDrawn="1">
            <p:extLst>
              <p:ext uri="{D42A27DB-BD31-4B8C-83A1-F6EECF244321}">
                <p14:modId xmlns:p14="http://schemas.microsoft.com/office/powerpoint/2010/main" val="4067269938"/>
              </p:ext>
            </p:extLst>
          </p:nvPr>
        </p:nvGraphicFramePr>
        <p:xfrm>
          <a:off x="1821035" y="4902201"/>
          <a:ext cx="1052006" cy="9017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</p:spTree>
    <p:extLst>
      <p:ext uri="{BB962C8B-B14F-4D97-AF65-F5344CB8AC3E}">
        <p14:creationId xmlns:p14="http://schemas.microsoft.com/office/powerpoint/2010/main" val="346067132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6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3 GRAFIKON egymás MELLETT - alatta 1HASÁBO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8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9" name="Szöveg helye 4"/>
          <p:cNvSpPr>
            <a:spLocks noGrp="1"/>
          </p:cNvSpPr>
          <p:nvPr>
            <p:ph type="body" sz="quarter" idx="29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20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3470400"/>
            <a:ext cx="8852400" cy="2080800"/>
          </a:xfrm>
          <a:prstGeom prst="rect">
            <a:avLst/>
          </a:prstGeom>
        </p:spPr>
        <p:txBody>
          <a:bodyPr lIns="2772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21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200"/>
            <a:ext cx="27036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2" name="Diagram helye 4"/>
          <p:cNvSpPr>
            <a:spLocks noGrp="1"/>
          </p:cNvSpPr>
          <p:nvPr>
            <p:ph type="chart" sz="quarter" idx="22"/>
          </p:nvPr>
        </p:nvSpPr>
        <p:spPr>
          <a:xfrm>
            <a:off x="3218400" y="1285200"/>
            <a:ext cx="27036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3" name="Diagram helye 4"/>
          <p:cNvSpPr>
            <a:spLocks noGrp="1"/>
          </p:cNvSpPr>
          <p:nvPr>
            <p:ph type="chart" sz="quarter" idx="24"/>
          </p:nvPr>
        </p:nvSpPr>
        <p:spPr>
          <a:xfrm>
            <a:off x="6159600" y="1285200"/>
            <a:ext cx="27072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298215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5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2980800" y="1033200"/>
            <a:ext cx="2941200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6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5922000" y="1033200"/>
            <a:ext cx="2944800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7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3103200"/>
            <a:ext cx="2703600" cy="368301"/>
          </a:xfrm>
          <a:prstGeom prst="rect">
            <a:avLst/>
          </a:prstGeom>
        </p:spPr>
        <p:txBody>
          <a:bodyPr lIns="0" tIns="0" rIns="0" bIns="468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8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3218400" y="3103200"/>
            <a:ext cx="2703600" cy="368301"/>
          </a:xfrm>
          <a:prstGeom prst="rect">
            <a:avLst/>
          </a:prstGeom>
        </p:spPr>
        <p:txBody>
          <a:bodyPr lIns="0" tIns="0" rIns="0" bIns="468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9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6159600" y="3103200"/>
            <a:ext cx="2707200" cy="368301"/>
          </a:xfrm>
          <a:prstGeom prst="rect">
            <a:avLst/>
          </a:prstGeom>
        </p:spPr>
        <p:txBody>
          <a:bodyPr lIns="0" tIns="0" rIns="0" bIns="468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55644678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6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 GRAFIKON egymás MELLETT - ninc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19692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12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484000" y="1283547"/>
            <a:ext cx="19692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10" name="Diagram helye 4"/>
          <p:cNvSpPr>
            <a:spLocks noGrp="1"/>
          </p:cNvSpPr>
          <p:nvPr>
            <p:ph type="chart" sz="quarter" idx="24"/>
          </p:nvPr>
        </p:nvSpPr>
        <p:spPr>
          <a:xfrm>
            <a:off x="4690800" y="1285200"/>
            <a:ext cx="19692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18" name="Diagram helye 4"/>
          <p:cNvSpPr>
            <a:spLocks noGrp="1"/>
          </p:cNvSpPr>
          <p:nvPr>
            <p:ph type="chart" sz="quarter" idx="28"/>
          </p:nvPr>
        </p:nvSpPr>
        <p:spPr>
          <a:xfrm>
            <a:off x="6897600" y="1285200"/>
            <a:ext cx="19692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2250000" cy="758861"/>
          </a:xfrm>
          <a:prstGeom prst="rect">
            <a:avLst/>
          </a:prstGeom>
        </p:spPr>
        <p:txBody>
          <a:bodyPr lIns="2772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6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2246400" y="1033200"/>
            <a:ext cx="21996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3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4453200" y="1033200"/>
            <a:ext cx="21996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7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6660000" y="1033200"/>
            <a:ext cx="22032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5570539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5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2484000" y="5570539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4690800" y="5569200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9" name="Text Placeholder 9"/>
          <p:cNvSpPr>
            <a:spLocks noGrp="1"/>
          </p:cNvSpPr>
          <p:nvPr>
            <p:ph type="body" sz="quarter" idx="29" hasCustomPrompt="1"/>
          </p:nvPr>
        </p:nvSpPr>
        <p:spPr>
          <a:xfrm>
            <a:off x="6897600" y="5569200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59967217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6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4 GRAFIKON egymás MELLETT - ninc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20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21" name="Szöveg helye 4"/>
          <p:cNvSpPr>
            <a:spLocks noGrp="1"/>
          </p:cNvSpPr>
          <p:nvPr>
            <p:ph type="body" sz="quarter" idx="30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22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19692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5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484000" y="1283547"/>
            <a:ext cx="19692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8" name="Diagram helye 4"/>
          <p:cNvSpPr>
            <a:spLocks noGrp="1"/>
          </p:cNvSpPr>
          <p:nvPr>
            <p:ph type="chart" sz="quarter" idx="24"/>
          </p:nvPr>
        </p:nvSpPr>
        <p:spPr>
          <a:xfrm>
            <a:off x="4690800" y="1285200"/>
            <a:ext cx="19692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32" name="Diagram helye 4"/>
          <p:cNvSpPr>
            <a:spLocks noGrp="1"/>
          </p:cNvSpPr>
          <p:nvPr>
            <p:ph type="chart" sz="quarter" idx="28"/>
          </p:nvPr>
        </p:nvSpPr>
        <p:spPr>
          <a:xfrm>
            <a:off x="6897600" y="1285200"/>
            <a:ext cx="19692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3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2250000" cy="758861"/>
          </a:xfrm>
          <a:prstGeom prst="rect">
            <a:avLst/>
          </a:prstGeom>
        </p:spPr>
        <p:txBody>
          <a:bodyPr lIns="2772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7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2246400" y="1033200"/>
            <a:ext cx="21996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0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4453200" y="1033200"/>
            <a:ext cx="21996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1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6660000" y="1033200"/>
            <a:ext cx="22032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4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5570539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6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2484000" y="5570539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9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4690800" y="5569200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3" name="Text Placeholder 9"/>
          <p:cNvSpPr>
            <a:spLocks noGrp="1"/>
          </p:cNvSpPr>
          <p:nvPr>
            <p:ph type="body" sz="quarter" idx="29" hasCustomPrompt="1"/>
          </p:nvPr>
        </p:nvSpPr>
        <p:spPr>
          <a:xfrm>
            <a:off x="6897600" y="5569200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415232319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6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OSSZÚCÍMKÉS 4 GRAFIKON egymás MELLETT - ninc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200"/>
            <a:ext cx="50652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5570539"/>
            <a:ext cx="5065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0" name="Diagram helye 4"/>
          <p:cNvSpPr>
            <a:spLocks noGrp="1"/>
          </p:cNvSpPr>
          <p:nvPr>
            <p:ph type="chart" sz="quarter" idx="24"/>
          </p:nvPr>
        </p:nvSpPr>
        <p:spPr>
          <a:xfrm>
            <a:off x="6642000" y="1285200"/>
            <a:ext cx="10476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1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6642000" y="5569200"/>
            <a:ext cx="1047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8" name="Diagram helye 4"/>
          <p:cNvSpPr>
            <a:spLocks noGrp="1"/>
          </p:cNvSpPr>
          <p:nvPr>
            <p:ph type="chart" sz="quarter" idx="28"/>
          </p:nvPr>
        </p:nvSpPr>
        <p:spPr>
          <a:xfrm>
            <a:off x="7815600" y="1285200"/>
            <a:ext cx="10512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1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19" name="Text Placeholder 9"/>
          <p:cNvSpPr>
            <a:spLocks noGrp="1"/>
          </p:cNvSpPr>
          <p:nvPr>
            <p:ph type="body" sz="quarter" idx="29" hasCustomPrompt="1"/>
          </p:nvPr>
        </p:nvSpPr>
        <p:spPr>
          <a:xfrm>
            <a:off x="7815600" y="5569200"/>
            <a:ext cx="1051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0" name="Diagram helye 4"/>
          <p:cNvSpPr>
            <a:spLocks noGrp="1"/>
          </p:cNvSpPr>
          <p:nvPr>
            <p:ph type="chart" sz="quarter" idx="30"/>
          </p:nvPr>
        </p:nvSpPr>
        <p:spPr>
          <a:xfrm>
            <a:off x="5468400" y="1285200"/>
            <a:ext cx="10476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1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1" name="Text Placeholder 9"/>
          <p:cNvSpPr>
            <a:spLocks noGrp="1"/>
          </p:cNvSpPr>
          <p:nvPr>
            <p:ph type="body" sz="quarter" idx="31" hasCustomPrompt="1"/>
          </p:nvPr>
        </p:nvSpPr>
        <p:spPr>
          <a:xfrm>
            <a:off x="5468400" y="5570538"/>
            <a:ext cx="1047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5342400" cy="758861"/>
          </a:xfrm>
          <a:prstGeom prst="rect">
            <a:avLst/>
          </a:prstGeom>
        </p:spPr>
        <p:txBody>
          <a:bodyPr lIns="2772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3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6516000" y="1033200"/>
            <a:ext cx="1173600" cy="758861"/>
          </a:xfrm>
          <a:prstGeom prst="rect">
            <a:avLst/>
          </a:prstGeom>
        </p:spPr>
        <p:txBody>
          <a:bodyPr lIns="1260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7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7689600" y="1033200"/>
            <a:ext cx="1177200" cy="758861"/>
          </a:xfrm>
          <a:prstGeom prst="rect">
            <a:avLst/>
          </a:prstGeom>
        </p:spPr>
        <p:txBody>
          <a:bodyPr lIns="1260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2" name="Text Placeholder 9"/>
          <p:cNvSpPr>
            <a:spLocks noGrp="1"/>
          </p:cNvSpPr>
          <p:nvPr>
            <p:ph type="body" sz="quarter" idx="32" hasCustomPrompt="1"/>
          </p:nvPr>
        </p:nvSpPr>
        <p:spPr>
          <a:xfrm>
            <a:off x="5342400" y="1033200"/>
            <a:ext cx="1173600" cy="758861"/>
          </a:xfrm>
          <a:prstGeom prst="rect">
            <a:avLst/>
          </a:prstGeom>
        </p:spPr>
        <p:txBody>
          <a:bodyPr lIns="1260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26386562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6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HOSSZÚCÍMKÉS 4 GRAFIKON egymás MELLETT - ninc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6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23" name="Szöveg helye 4"/>
          <p:cNvSpPr>
            <a:spLocks noGrp="1"/>
          </p:cNvSpPr>
          <p:nvPr>
            <p:ph type="body" sz="quarter" idx="33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24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200"/>
            <a:ext cx="50652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5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5570539"/>
            <a:ext cx="5065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6" name="Diagram helye 4"/>
          <p:cNvSpPr>
            <a:spLocks noGrp="1"/>
          </p:cNvSpPr>
          <p:nvPr>
            <p:ph type="chart" sz="quarter" idx="24"/>
          </p:nvPr>
        </p:nvSpPr>
        <p:spPr>
          <a:xfrm>
            <a:off x="6642000" y="1285200"/>
            <a:ext cx="10476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1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7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6642000" y="5569200"/>
            <a:ext cx="1047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8" name="Diagram helye 4"/>
          <p:cNvSpPr>
            <a:spLocks noGrp="1"/>
          </p:cNvSpPr>
          <p:nvPr>
            <p:ph type="chart" sz="quarter" idx="28"/>
          </p:nvPr>
        </p:nvSpPr>
        <p:spPr>
          <a:xfrm>
            <a:off x="7815600" y="1285200"/>
            <a:ext cx="10512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1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9" name="Text Placeholder 9"/>
          <p:cNvSpPr>
            <a:spLocks noGrp="1"/>
          </p:cNvSpPr>
          <p:nvPr>
            <p:ph type="body" sz="quarter" idx="29" hasCustomPrompt="1"/>
          </p:nvPr>
        </p:nvSpPr>
        <p:spPr>
          <a:xfrm>
            <a:off x="7815600" y="5569200"/>
            <a:ext cx="1051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0" name="Diagram helye 4"/>
          <p:cNvSpPr>
            <a:spLocks noGrp="1"/>
          </p:cNvSpPr>
          <p:nvPr>
            <p:ph type="chart" sz="quarter" idx="30"/>
          </p:nvPr>
        </p:nvSpPr>
        <p:spPr>
          <a:xfrm>
            <a:off x="5468400" y="1285200"/>
            <a:ext cx="10476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1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31" name="Text Placeholder 9"/>
          <p:cNvSpPr>
            <a:spLocks noGrp="1"/>
          </p:cNvSpPr>
          <p:nvPr>
            <p:ph type="body" sz="quarter" idx="31" hasCustomPrompt="1"/>
          </p:nvPr>
        </p:nvSpPr>
        <p:spPr>
          <a:xfrm>
            <a:off x="5468400" y="5570538"/>
            <a:ext cx="1047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2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5342400" cy="758861"/>
          </a:xfrm>
          <a:prstGeom prst="rect">
            <a:avLst/>
          </a:prstGeom>
        </p:spPr>
        <p:txBody>
          <a:bodyPr lIns="2772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3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6516000" y="1033200"/>
            <a:ext cx="1173600" cy="758861"/>
          </a:xfrm>
          <a:prstGeom prst="rect">
            <a:avLst/>
          </a:prstGeom>
        </p:spPr>
        <p:txBody>
          <a:bodyPr lIns="1260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4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7689600" y="1033200"/>
            <a:ext cx="1177200" cy="758861"/>
          </a:xfrm>
          <a:prstGeom prst="rect">
            <a:avLst/>
          </a:prstGeom>
        </p:spPr>
        <p:txBody>
          <a:bodyPr lIns="1260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5" name="Text Placeholder 9"/>
          <p:cNvSpPr>
            <a:spLocks noGrp="1"/>
          </p:cNvSpPr>
          <p:nvPr>
            <p:ph type="body" sz="quarter" idx="32" hasCustomPrompt="1"/>
          </p:nvPr>
        </p:nvSpPr>
        <p:spPr>
          <a:xfrm>
            <a:off x="5342400" y="1033200"/>
            <a:ext cx="1173600" cy="758861"/>
          </a:xfrm>
          <a:prstGeom prst="rect">
            <a:avLst/>
          </a:prstGeom>
        </p:spPr>
        <p:txBody>
          <a:bodyPr lIns="1260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81800182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6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 GRAFIKON egymás MELLETT - alatta 4HASÁBO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28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85896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 dirty="0"/>
          </a:p>
        </p:txBody>
      </p:sp>
      <p:sp>
        <p:nvSpPr>
          <p:cNvPr id="2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3103200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0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484000" y="1283547"/>
            <a:ext cx="19692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31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2484000" y="3103200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2" name="Diagram helye 4"/>
          <p:cNvSpPr>
            <a:spLocks noGrp="1"/>
          </p:cNvSpPr>
          <p:nvPr>
            <p:ph type="chart" sz="quarter" idx="24"/>
          </p:nvPr>
        </p:nvSpPr>
        <p:spPr>
          <a:xfrm>
            <a:off x="4690800" y="1285200"/>
            <a:ext cx="19692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33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4690800" y="3103200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4" name="Diagram helye 4"/>
          <p:cNvSpPr>
            <a:spLocks noGrp="1"/>
          </p:cNvSpPr>
          <p:nvPr>
            <p:ph type="chart" sz="quarter" idx="28"/>
          </p:nvPr>
        </p:nvSpPr>
        <p:spPr>
          <a:xfrm>
            <a:off x="6897600" y="1285200"/>
            <a:ext cx="19692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35" name="Text Placeholder 9"/>
          <p:cNvSpPr>
            <a:spLocks noGrp="1"/>
          </p:cNvSpPr>
          <p:nvPr>
            <p:ph type="body" sz="quarter" idx="29" hasCustomPrompt="1"/>
          </p:nvPr>
        </p:nvSpPr>
        <p:spPr>
          <a:xfrm>
            <a:off x="6897600" y="3103200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6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3470400"/>
            <a:ext cx="2250000" cy="2080800"/>
          </a:xfrm>
          <a:prstGeom prst="rect">
            <a:avLst/>
          </a:prstGeom>
        </p:spPr>
        <p:txBody>
          <a:bodyPr lIns="2772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smtClean="0"/>
              <a:t>Harmadik szint</a:t>
            </a:r>
            <a:endParaRPr lang="en-US" dirty="0" smtClean="0"/>
          </a:p>
        </p:txBody>
      </p:sp>
      <p:sp>
        <p:nvSpPr>
          <p:cNvPr id="37" name="Content Placeholder 6"/>
          <p:cNvSpPr>
            <a:spLocks noGrp="1"/>
          </p:cNvSpPr>
          <p:nvPr>
            <p:ph sz="quarter" idx="30" hasCustomPrompt="1"/>
          </p:nvPr>
        </p:nvSpPr>
        <p:spPr>
          <a:xfrm>
            <a:off x="2250000" y="3470400"/>
            <a:ext cx="2199600" cy="2080800"/>
          </a:xfrm>
          <a:prstGeom prst="rect">
            <a:avLst/>
          </a:prstGeom>
        </p:spPr>
        <p:txBody>
          <a:bodyPr lIns="2772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smtClean="0"/>
              <a:t>Harmadik szint</a:t>
            </a:r>
            <a:endParaRPr lang="en-US" dirty="0" smtClean="0"/>
          </a:p>
        </p:txBody>
      </p:sp>
      <p:sp>
        <p:nvSpPr>
          <p:cNvPr id="38" name="Content Placeholder 6"/>
          <p:cNvSpPr>
            <a:spLocks noGrp="1"/>
          </p:cNvSpPr>
          <p:nvPr>
            <p:ph sz="quarter" idx="31" hasCustomPrompt="1"/>
          </p:nvPr>
        </p:nvSpPr>
        <p:spPr>
          <a:xfrm>
            <a:off x="4449600" y="3470400"/>
            <a:ext cx="2199600" cy="2080800"/>
          </a:xfrm>
          <a:prstGeom prst="rect">
            <a:avLst/>
          </a:prstGeom>
        </p:spPr>
        <p:txBody>
          <a:bodyPr lIns="2772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smtClean="0"/>
              <a:t>Harmadik szint</a:t>
            </a:r>
            <a:endParaRPr lang="en-US" dirty="0" smtClean="0"/>
          </a:p>
        </p:txBody>
      </p:sp>
      <p:sp>
        <p:nvSpPr>
          <p:cNvPr id="39" name="Content Placeholder 6"/>
          <p:cNvSpPr>
            <a:spLocks noGrp="1"/>
          </p:cNvSpPr>
          <p:nvPr>
            <p:ph sz="quarter" idx="32" hasCustomPrompt="1"/>
          </p:nvPr>
        </p:nvSpPr>
        <p:spPr>
          <a:xfrm>
            <a:off x="6649200" y="3470400"/>
            <a:ext cx="2203200" cy="2080800"/>
          </a:xfrm>
          <a:prstGeom prst="rect">
            <a:avLst/>
          </a:prstGeom>
        </p:spPr>
        <p:txBody>
          <a:bodyPr lIns="2772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smtClean="0"/>
              <a:t>Harmadik szint</a:t>
            </a:r>
            <a:endParaRPr lang="en-US" dirty="0" smtClean="0"/>
          </a:p>
        </p:txBody>
      </p:sp>
      <p:sp>
        <p:nvSpPr>
          <p:cNvPr id="40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2250000" cy="758861"/>
          </a:xfrm>
          <a:prstGeom prst="rect">
            <a:avLst/>
          </a:prstGeom>
        </p:spPr>
        <p:txBody>
          <a:bodyPr lIns="2772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41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2246400" y="1033200"/>
            <a:ext cx="21996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42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4453200" y="1033200"/>
            <a:ext cx="21996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43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6660000" y="1033200"/>
            <a:ext cx="22032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06909925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6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4 GRAFIKON egymás MELLETT - alatta 4HASÁBO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24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25" name="Szöveg helye 4"/>
          <p:cNvSpPr>
            <a:spLocks noGrp="1"/>
          </p:cNvSpPr>
          <p:nvPr>
            <p:ph type="body" sz="quarter" idx="33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26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85896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 dirty="0"/>
          </a:p>
        </p:txBody>
      </p:sp>
      <p:sp>
        <p:nvSpPr>
          <p:cNvPr id="27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3103200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8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484000" y="1283547"/>
            <a:ext cx="19692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9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2484000" y="3103200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0" name="Diagram helye 4"/>
          <p:cNvSpPr>
            <a:spLocks noGrp="1"/>
          </p:cNvSpPr>
          <p:nvPr>
            <p:ph type="chart" sz="quarter" idx="24"/>
          </p:nvPr>
        </p:nvSpPr>
        <p:spPr>
          <a:xfrm>
            <a:off x="4690800" y="1285200"/>
            <a:ext cx="19692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31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4690800" y="3103200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2" name="Diagram helye 4"/>
          <p:cNvSpPr>
            <a:spLocks noGrp="1"/>
          </p:cNvSpPr>
          <p:nvPr>
            <p:ph type="chart" sz="quarter" idx="28"/>
          </p:nvPr>
        </p:nvSpPr>
        <p:spPr>
          <a:xfrm>
            <a:off x="6897600" y="1285200"/>
            <a:ext cx="19692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33" name="Text Placeholder 9"/>
          <p:cNvSpPr>
            <a:spLocks noGrp="1"/>
          </p:cNvSpPr>
          <p:nvPr>
            <p:ph type="body" sz="quarter" idx="29" hasCustomPrompt="1"/>
          </p:nvPr>
        </p:nvSpPr>
        <p:spPr>
          <a:xfrm>
            <a:off x="6897600" y="3103200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4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3470400"/>
            <a:ext cx="2250000" cy="2080800"/>
          </a:xfrm>
          <a:prstGeom prst="rect">
            <a:avLst/>
          </a:prstGeom>
        </p:spPr>
        <p:txBody>
          <a:bodyPr lIns="2772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smtClean="0"/>
              <a:t>Harmadik szint</a:t>
            </a:r>
            <a:endParaRPr lang="en-US" dirty="0" smtClean="0"/>
          </a:p>
        </p:txBody>
      </p:sp>
      <p:sp>
        <p:nvSpPr>
          <p:cNvPr id="35" name="Content Placeholder 6"/>
          <p:cNvSpPr>
            <a:spLocks noGrp="1"/>
          </p:cNvSpPr>
          <p:nvPr>
            <p:ph sz="quarter" idx="30" hasCustomPrompt="1"/>
          </p:nvPr>
        </p:nvSpPr>
        <p:spPr>
          <a:xfrm>
            <a:off x="2250000" y="3470400"/>
            <a:ext cx="2199600" cy="2080800"/>
          </a:xfrm>
          <a:prstGeom prst="rect">
            <a:avLst/>
          </a:prstGeom>
        </p:spPr>
        <p:txBody>
          <a:bodyPr lIns="2772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smtClean="0"/>
              <a:t>Harmadik szint</a:t>
            </a:r>
            <a:endParaRPr lang="en-US" dirty="0" smtClean="0"/>
          </a:p>
        </p:txBody>
      </p:sp>
      <p:sp>
        <p:nvSpPr>
          <p:cNvPr id="36" name="Content Placeholder 6"/>
          <p:cNvSpPr>
            <a:spLocks noGrp="1"/>
          </p:cNvSpPr>
          <p:nvPr>
            <p:ph sz="quarter" idx="31" hasCustomPrompt="1"/>
          </p:nvPr>
        </p:nvSpPr>
        <p:spPr>
          <a:xfrm>
            <a:off x="4449600" y="3470400"/>
            <a:ext cx="2199600" cy="2080800"/>
          </a:xfrm>
          <a:prstGeom prst="rect">
            <a:avLst/>
          </a:prstGeom>
        </p:spPr>
        <p:txBody>
          <a:bodyPr lIns="2772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smtClean="0"/>
              <a:t>Harmadik szint</a:t>
            </a:r>
            <a:endParaRPr lang="en-US" dirty="0" smtClean="0"/>
          </a:p>
        </p:txBody>
      </p:sp>
      <p:sp>
        <p:nvSpPr>
          <p:cNvPr id="37" name="Content Placeholder 6"/>
          <p:cNvSpPr>
            <a:spLocks noGrp="1"/>
          </p:cNvSpPr>
          <p:nvPr>
            <p:ph sz="quarter" idx="32" hasCustomPrompt="1"/>
          </p:nvPr>
        </p:nvSpPr>
        <p:spPr>
          <a:xfrm>
            <a:off x="6649200" y="3470400"/>
            <a:ext cx="2203200" cy="2080800"/>
          </a:xfrm>
          <a:prstGeom prst="rect">
            <a:avLst/>
          </a:prstGeom>
        </p:spPr>
        <p:txBody>
          <a:bodyPr lIns="2772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smtClean="0"/>
              <a:t>Harmadik szint</a:t>
            </a:r>
            <a:endParaRPr lang="en-US" dirty="0" smtClean="0"/>
          </a:p>
        </p:txBody>
      </p:sp>
      <p:sp>
        <p:nvSpPr>
          <p:cNvPr id="38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2250000" cy="758861"/>
          </a:xfrm>
          <a:prstGeom prst="rect">
            <a:avLst/>
          </a:prstGeom>
        </p:spPr>
        <p:txBody>
          <a:bodyPr lIns="2772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9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2246400" y="1033200"/>
            <a:ext cx="21996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40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4453200" y="1033200"/>
            <a:ext cx="21996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41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6660000" y="1033200"/>
            <a:ext cx="22032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409083156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6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 GRAFIKON egymás MELLETT - alatta 1HASÁBO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20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3470400"/>
            <a:ext cx="8866800" cy="2080800"/>
          </a:xfrm>
          <a:prstGeom prst="rect">
            <a:avLst/>
          </a:prstGeom>
        </p:spPr>
        <p:txBody>
          <a:bodyPr lIns="2772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smtClean="0"/>
              <a:t>Harmadik szint</a:t>
            </a:r>
          </a:p>
          <a:p>
            <a:pPr lvl="3"/>
            <a:r>
              <a:rPr lang="hu-HU" smtClean="0"/>
              <a:t>Negyedik szint</a:t>
            </a:r>
            <a:endParaRPr lang="en-US" smtClean="0"/>
          </a:p>
          <a:p>
            <a:pPr lvl="4"/>
            <a:r>
              <a:rPr lang="hu-HU" smtClean="0"/>
              <a:t>Ötödik szint</a:t>
            </a:r>
            <a:endParaRPr lang="en-US" dirty="0" smtClean="0"/>
          </a:p>
        </p:txBody>
      </p:sp>
      <p:sp>
        <p:nvSpPr>
          <p:cNvPr id="21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85896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 dirty="0"/>
          </a:p>
        </p:txBody>
      </p:sp>
      <p:sp>
        <p:nvSpPr>
          <p:cNvPr id="22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3103200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3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484000" y="1283547"/>
            <a:ext cx="19692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4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2484000" y="3103200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5" name="Diagram helye 4"/>
          <p:cNvSpPr>
            <a:spLocks noGrp="1"/>
          </p:cNvSpPr>
          <p:nvPr>
            <p:ph type="chart" sz="quarter" idx="24"/>
          </p:nvPr>
        </p:nvSpPr>
        <p:spPr>
          <a:xfrm>
            <a:off x="4690800" y="1285200"/>
            <a:ext cx="19692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6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4690800" y="3103200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7" name="Diagram helye 4"/>
          <p:cNvSpPr>
            <a:spLocks noGrp="1"/>
          </p:cNvSpPr>
          <p:nvPr>
            <p:ph type="chart" sz="quarter" idx="28"/>
          </p:nvPr>
        </p:nvSpPr>
        <p:spPr>
          <a:xfrm>
            <a:off x="6897600" y="1285200"/>
            <a:ext cx="19692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8" name="Text Placeholder 9"/>
          <p:cNvSpPr>
            <a:spLocks noGrp="1"/>
          </p:cNvSpPr>
          <p:nvPr>
            <p:ph type="body" sz="quarter" idx="29" hasCustomPrompt="1"/>
          </p:nvPr>
        </p:nvSpPr>
        <p:spPr>
          <a:xfrm>
            <a:off x="6897600" y="3103200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9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2250000" cy="758861"/>
          </a:xfrm>
          <a:prstGeom prst="rect">
            <a:avLst/>
          </a:prstGeom>
        </p:spPr>
        <p:txBody>
          <a:bodyPr lIns="2772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0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2246400" y="1033200"/>
            <a:ext cx="21996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1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4453200" y="1033200"/>
            <a:ext cx="21996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2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6660000" y="1033200"/>
            <a:ext cx="22032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40360726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6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4 GRAFIKON egymás MELLETT - alatta 1HASÁBO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21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22" name="Szöveg helye 4"/>
          <p:cNvSpPr>
            <a:spLocks noGrp="1"/>
          </p:cNvSpPr>
          <p:nvPr>
            <p:ph type="body" sz="quarter" idx="33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23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3470400"/>
            <a:ext cx="8866800" cy="2080800"/>
          </a:xfrm>
          <a:prstGeom prst="rect">
            <a:avLst/>
          </a:prstGeom>
        </p:spPr>
        <p:txBody>
          <a:bodyPr lIns="2772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smtClean="0"/>
              <a:t>Harmadik szint</a:t>
            </a:r>
          </a:p>
          <a:p>
            <a:pPr lvl="3"/>
            <a:r>
              <a:rPr lang="hu-HU" smtClean="0"/>
              <a:t>Negyedik szint</a:t>
            </a:r>
            <a:endParaRPr lang="en-US" smtClean="0"/>
          </a:p>
          <a:p>
            <a:pPr lvl="4"/>
            <a:r>
              <a:rPr lang="hu-HU" smtClean="0"/>
              <a:t>Ötödik szint</a:t>
            </a:r>
            <a:endParaRPr lang="en-US" dirty="0" smtClean="0"/>
          </a:p>
        </p:txBody>
      </p:sp>
      <p:sp>
        <p:nvSpPr>
          <p:cNvPr id="24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85896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 dirty="0"/>
          </a:p>
        </p:txBody>
      </p:sp>
      <p:sp>
        <p:nvSpPr>
          <p:cNvPr id="25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3103200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6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484000" y="1283547"/>
            <a:ext cx="19692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7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2484000" y="3103200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8" name="Diagram helye 4"/>
          <p:cNvSpPr>
            <a:spLocks noGrp="1"/>
          </p:cNvSpPr>
          <p:nvPr>
            <p:ph type="chart" sz="quarter" idx="24"/>
          </p:nvPr>
        </p:nvSpPr>
        <p:spPr>
          <a:xfrm>
            <a:off x="4690800" y="1285200"/>
            <a:ext cx="19692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9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4690800" y="3103200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0" name="Diagram helye 4"/>
          <p:cNvSpPr>
            <a:spLocks noGrp="1"/>
          </p:cNvSpPr>
          <p:nvPr>
            <p:ph type="chart" sz="quarter" idx="28"/>
          </p:nvPr>
        </p:nvSpPr>
        <p:spPr>
          <a:xfrm>
            <a:off x="6897600" y="1285200"/>
            <a:ext cx="19692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31" name="Text Placeholder 9"/>
          <p:cNvSpPr>
            <a:spLocks noGrp="1"/>
          </p:cNvSpPr>
          <p:nvPr>
            <p:ph type="body" sz="quarter" idx="29" hasCustomPrompt="1"/>
          </p:nvPr>
        </p:nvSpPr>
        <p:spPr>
          <a:xfrm>
            <a:off x="6897600" y="3103200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2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2250000" cy="758861"/>
          </a:xfrm>
          <a:prstGeom prst="rect">
            <a:avLst/>
          </a:prstGeom>
        </p:spPr>
        <p:txBody>
          <a:bodyPr lIns="2772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3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2246400" y="1033200"/>
            <a:ext cx="21996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4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4453200" y="1033200"/>
            <a:ext cx="21996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5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6660000" y="1033200"/>
            <a:ext cx="22032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14872727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6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10H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solidFill>
            <a:schemeClr val="bg1">
              <a:lumMod val="85000"/>
            </a:schemeClr>
          </a:solidFill>
          <a:ln w="177800">
            <a:solidFill>
              <a:srgbClr val="F1002B"/>
            </a:solidFill>
          </a:ln>
        </p:spPr>
        <p:txBody>
          <a:bodyPr vert="horz" lIns="252000" tIns="0" rIns="277200" bIns="0" rtlCol="0" anchor="ctr" anchorCtr="0">
            <a:noAutofit/>
          </a:bodyPr>
          <a:lstStyle>
            <a:lvl1pPr>
              <a:defRPr lang="en-AU" sz="4800" b="1" baseline="0" dirty="0"/>
            </a:lvl1pPr>
          </a:lstStyle>
          <a:p>
            <a:pPr lvl="0"/>
            <a:r>
              <a:rPr lang="hu-HU" smtClean="0"/>
              <a:t>4 DIAGRAM/ OLDAL</a:t>
            </a:r>
            <a:endParaRPr lang="en-AU" dirty="0"/>
          </a:p>
        </p:txBody>
      </p:sp>
      <p:sp>
        <p:nvSpPr>
          <p:cNvPr id="5" name="Téglalap 4"/>
          <p:cNvSpPr>
            <a:spLocks noChangeAspect="1"/>
          </p:cNvSpPr>
          <p:nvPr userDrawn="1"/>
        </p:nvSpPr>
        <p:spPr>
          <a:xfrm>
            <a:off x="284400" y="3159015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prstClr val="white"/>
              </a:solidFill>
            </a:endParaRPr>
          </a:p>
        </p:txBody>
      </p:sp>
      <p:sp>
        <p:nvSpPr>
          <p:cNvPr id="7" name="Téglalap 6"/>
          <p:cNvSpPr>
            <a:spLocks noChangeAspect="1"/>
          </p:cNvSpPr>
          <p:nvPr userDrawn="1"/>
        </p:nvSpPr>
        <p:spPr>
          <a:xfrm>
            <a:off x="845790" y="3159015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prstClr val="white"/>
              </a:solidFill>
            </a:endParaRPr>
          </a:p>
        </p:txBody>
      </p:sp>
      <p:sp>
        <p:nvSpPr>
          <p:cNvPr id="8" name="Téglalap 7"/>
          <p:cNvSpPr>
            <a:spLocks noChangeAspect="1"/>
          </p:cNvSpPr>
          <p:nvPr userDrawn="1"/>
        </p:nvSpPr>
        <p:spPr>
          <a:xfrm>
            <a:off x="1407600" y="3159015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prstClr val="white"/>
              </a:solidFill>
            </a:endParaRPr>
          </a:p>
        </p:txBody>
      </p:sp>
      <p:sp>
        <p:nvSpPr>
          <p:cNvPr id="9" name="Téglalap 8"/>
          <p:cNvSpPr>
            <a:spLocks noChangeAspect="1"/>
          </p:cNvSpPr>
          <p:nvPr userDrawn="1"/>
        </p:nvSpPr>
        <p:spPr>
          <a:xfrm>
            <a:off x="1969200" y="3160800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prstClr val="white"/>
              </a:solidFill>
            </a:endParaRPr>
          </a:p>
        </p:txBody>
      </p:sp>
      <p:graphicFrame>
        <p:nvGraphicFramePr>
          <p:cNvPr id="14" name="Diagram 13"/>
          <p:cNvGraphicFramePr/>
          <p:nvPr userDrawn="1">
            <p:extLst>
              <p:ext uri="{D42A27DB-BD31-4B8C-83A1-F6EECF244321}">
                <p14:modId xmlns:p14="http://schemas.microsoft.com/office/powerpoint/2010/main" val="2966640448"/>
              </p:ext>
            </p:extLst>
          </p:nvPr>
        </p:nvGraphicFramePr>
        <p:xfrm>
          <a:off x="1785439" y="4241800"/>
          <a:ext cx="3048500" cy="8255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15" name="Diagram 14"/>
          <p:cNvGraphicFramePr/>
          <p:nvPr userDrawn="1">
            <p:extLst>
              <p:ext uri="{D42A27DB-BD31-4B8C-83A1-F6EECF244321}">
                <p14:modId xmlns:p14="http://schemas.microsoft.com/office/powerpoint/2010/main" val="4025875689"/>
              </p:ext>
            </p:extLst>
          </p:nvPr>
        </p:nvGraphicFramePr>
        <p:xfrm>
          <a:off x="265113" y="4241800"/>
          <a:ext cx="3582987" cy="8255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16" name="Diagram 15"/>
          <p:cNvGraphicFramePr/>
          <p:nvPr userDrawn="1">
            <p:extLst>
              <p:ext uri="{D42A27DB-BD31-4B8C-83A1-F6EECF244321}">
                <p14:modId xmlns:p14="http://schemas.microsoft.com/office/powerpoint/2010/main" val="1371325121"/>
              </p:ext>
            </p:extLst>
          </p:nvPr>
        </p:nvGraphicFramePr>
        <p:xfrm>
          <a:off x="544513" y="4922838"/>
          <a:ext cx="1052006" cy="9017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17" name="Diagram 16"/>
          <p:cNvGraphicFramePr/>
          <p:nvPr userDrawn="1">
            <p:extLst>
              <p:ext uri="{D42A27DB-BD31-4B8C-83A1-F6EECF244321}">
                <p14:modId xmlns:p14="http://schemas.microsoft.com/office/powerpoint/2010/main" val="4012172847"/>
              </p:ext>
            </p:extLst>
          </p:nvPr>
        </p:nvGraphicFramePr>
        <p:xfrm>
          <a:off x="1821035" y="4902201"/>
          <a:ext cx="1052006" cy="9017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</p:spTree>
    <p:extLst>
      <p:ext uri="{BB962C8B-B14F-4D97-AF65-F5344CB8AC3E}">
        <p14:creationId xmlns:p14="http://schemas.microsoft.com/office/powerpoint/2010/main" val="375757505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6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 GRAFIKON egymás MELLETT SZÜRKE SÁV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Rectangle 88"/>
          <p:cNvSpPr/>
          <p:nvPr userDrawn="1"/>
        </p:nvSpPr>
        <p:spPr>
          <a:xfrm>
            <a:off x="277199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85896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2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484000" y="1283547"/>
            <a:ext cx="19692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10" name="Diagram helye 4"/>
          <p:cNvSpPr>
            <a:spLocks noGrp="1"/>
          </p:cNvSpPr>
          <p:nvPr>
            <p:ph type="chart" sz="quarter" idx="24"/>
          </p:nvPr>
        </p:nvSpPr>
        <p:spPr>
          <a:xfrm>
            <a:off x="4690800" y="1285200"/>
            <a:ext cx="19692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18" name="Diagram helye 4"/>
          <p:cNvSpPr>
            <a:spLocks noGrp="1"/>
          </p:cNvSpPr>
          <p:nvPr>
            <p:ph type="chart" sz="quarter" idx="28"/>
          </p:nvPr>
        </p:nvSpPr>
        <p:spPr>
          <a:xfrm>
            <a:off x="6897600" y="1285200"/>
            <a:ext cx="19692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19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2250000" cy="758861"/>
          </a:xfrm>
          <a:prstGeom prst="rect">
            <a:avLst/>
          </a:prstGeom>
        </p:spPr>
        <p:txBody>
          <a:bodyPr lIns="2772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2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2246400" y="1033200"/>
            <a:ext cx="21996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3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4453200" y="1033200"/>
            <a:ext cx="21996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4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6660000" y="1033200"/>
            <a:ext cx="22032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1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25993991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6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10F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solidFill>
            <a:schemeClr val="bg1">
              <a:lumMod val="85000"/>
            </a:schemeClr>
          </a:solidFill>
          <a:ln w="177800">
            <a:solidFill>
              <a:srgbClr val="F1002B"/>
            </a:solidFill>
          </a:ln>
        </p:spPr>
        <p:txBody>
          <a:bodyPr vert="horz" lIns="252000" tIns="0" rIns="277200" bIns="0" rtlCol="0" anchor="ctr" anchorCtr="0">
            <a:noAutofit/>
          </a:bodyPr>
          <a:lstStyle>
            <a:lvl1pPr>
              <a:defRPr lang="en-AU" sz="4800" b="1" baseline="0" dirty="0"/>
            </a:lvl1pPr>
          </a:lstStyle>
          <a:p>
            <a:pPr lvl="0"/>
            <a:r>
              <a:rPr lang="hu-HU" smtClean="0"/>
              <a:t>3 DIAGRAM/ OLDAL</a:t>
            </a:r>
            <a:endParaRPr lang="en-AU" dirty="0"/>
          </a:p>
        </p:txBody>
      </p:sp>
      <p:sp>
        <p:nvSpPr>
          <p:cNvPr id="5" name="Téglalap 4"/>
          <p:cNvSpPr>
            <a:spLocks noChangeAspect="1"/>
          </p:cNvSpPr>
          <p:nvPr userDrawn="1"/>
        </p:nvSpPr>
        <p:spPr>
          <a:xfrm>
            <a:off x="284400" y="3159015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/>
          </a:p>
        </p:txBody>
      </p:sp>
      <p:sp>
        <p:nvSpPr>
          <p:cNvPr id="7" name="Téglalap 6"/>
          <p:cNvSpPr>
            <a:spLocks noChangeAspect="1"/>
          </p:cNvSpPr>
          <p:nvPr userDrawn="1"/>
        </p:nvSpPr>
        <p:spPr>
          <a:xfrm>
            <a:off x="845790" y="3159015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/>
          </a:p>
        </p:txBody>
      </p:sp>
      <p:sp>
        <p:nvSpPr>
          <p:cNvPr id="8" name="Téglalap 7"/>
          <p:cNvSpPr>
            <a:spLocks noChangeAspect="1"/>
          </p:cNvSpPr>
          <p:nvPr userDrawn="1"/>
        </p:nvSpPr>
        <p:spPr>
          <a:xfrm>
            <a:off x="1407600" y="3159015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/>
          </a:p>
        </p:txBody>
      </p:sp>
      <p:graphicFrame>
        <p:nvGraphicFramePr>
          <p:cNvPr id="9" name="Diagram 8"/>
          <p:cNvGraphicFramePr/>
          <p:nvPr userDrawn="1">
            <p:extLst>
              <p:ext uri="{D42A27DB-BD31-4B8C-83A1-F6EECF244321}">
                <p14:modId xmlns:p14="http://schemas.microsoft.com/office/powerpoint/2010/main" val="3816762243"/>
              </p:ext>
            </p:extLst>
          </p:nvPr>
        </p:nvGraphicFramePr>
        <p:xfrm>
          <a:off x="265113" y="4241800"/>
          <a:ext cx="4568825" cy="15827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10" name="Diagram 9"/>
          <p:cNvGraphicFramePr/>
          <p:nvPr userDrawn="1">
            <p:extLst>
              <p:ext uri="{D42A27DB-BD31-4B8C-83A1-F6EECF244321}">
                <p14:modId xmlns:p14="http://schemas.microsoft.com/office/powerpoint/2010/main" val="1624607797"/>
              </p:ext>
            </p:extLst>
          </p:nvPr>
        </p:nvGraphicFramePr>
        <p:xfrm>
          <a:off x="2436814" y="4394200"/>
          <a:ext cx="1068386" cy="15827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11" name="Diagram 10"/>
          <p:cNvGraphicFramePr/>
          <p:nvPr userDrawn="1">
            <p:extLst>
              <p:ext uri="{D42A27DB-BD31-4B8C-83A1-F6EECF244321}">
                <p14:modId xmlns:p14="http://schemas.microsoft.com/office/powerpoint/2010/main" val="1343598993"/>
              </p:ext>
            </p:extLst>
          </p:nvPr>
        </p:nvGraphicFramePr>
        <p:xfrm>
          <a:off x="3427414" y="4378325"/>
          <a:ext cx="1068386" cy="15827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</p:spTree>
    <p:extLst>
      <p:ext uri="{BB962C8B-B14F-4D97-AF65-F5344CB8AC3E}">
        <p14:creationId xmlns:p14="http://schemas.microsoft.com/office/powerpoint/2010/main" val="369187753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6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4 GRAFIKON egymás MELLETT SZÜRKE SÁV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5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9" name="Szöveg helye 4"/>
          <p:cNvSpPr>
            <a:spLocks noGrp="1"/>
          </p:cNvSpPr>
          <p:nvPr>
            <p:ph type="body" sz="quarter" idx="33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22" name="Rectangle 88"/>
          <p:cNvSpPr/>
          <p:nvPr userDrawn="1"/>
        </p:nvSpPr>
        <p:spPr>
          <a:xfrm>
            <a:off x="277199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23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85896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4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484000" y="1283547"/>
            <a:ext cx="19692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5" name="Diagram helye 4"/>
          <p:cNvSpPr>
            <a:spLocks noGrp="1"/>
          </p:cNvSpPr>
          <p:nvPr>
            <p:ph type="chart" sz="quarter" idx="24"/>
          </p:nvPr>
        </p:nvSpPr>
        <p:spPr>
          <a:xfrm>
            <a:off x="4690800" y="1285200"/>
            <a:ext cx="19692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6" name="Diagram helye 4"/>
          <p:cNvSpPr>
            <a:spLocks noGrp="1"/>
          </p:cNvSpPr>
          <p:nvPr>
            <p:ph type="chart" sz="quarter" idx="28"/>
          </p:nvPr>
        </p:nvSpPr>
        <p:spPr>
          <a:xfrm>
            <a:off x="6897600" y="1285200"/>
            <a:ext cx="19692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7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2250000" cy="758861"/>
          </a:xfrm>
          <a:prstGeom prst="rect">
            <a:avLst/>
          </a:prstGeom>
        </p:spPr>
        <p:txBody>
          <a:bodyPr lIns="2772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8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2246400" y="1033200"/>
            <a:ext cx="21996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9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4453200" y="1033200"/>
            <a:ext cx="21996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0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6660000" y="1033200"/>
            <a:ext cx="22032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1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410669534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6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 GRAFIKON egymás MELLETT alatta 4 külön lábjegyzettel SZÜRKE SÁV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Rectangle 88"/>
          <p:cNvSpPr/>
          <p:nvPr userDrawn="1"/>
        </p:nvSpPr>
        <p:spPr>
          <a:xfrm>
            <a:off x="277199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24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85896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5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484000" y="1283547"/>
            <a:ext cx="19692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6" name="Diagram helye 4"/>
          <p:cNvSpPr>
            <a:spLocks noGrp="1"/>
          </p:cNvSpPr>
          <p:nvPr>
            <p:ph type="chart" sz="quarter" idx="24"/>
          </p:nvPr>
        </p:nvSpPr>
        <p:spPr>
          <a:xfrm>
            <a:off x="4690800" y="1285200"/>
            <a:ext cx="19692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7" name="Diagram helye 4"/>
          <p:cNvSpPr>
            <a:spLocks noGrp="1"/>
          </p:cNvSpPr>
          <p:nvPr>
            <p:ph type="chart" sz="quarter" idx="28"/>
          </p:nvPr>
        </p:nvSpPr>
        <p:spPr>
          <a:xfrm>
            <a:off x="6897600" y="1285200"/>
            <a:ext cx="19692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8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2250000" cy="758861"/>
          </a:xfrm>
          <a:prstGeom prst="rect">
            <a:avLst/>
          </a:prstGeom>
        </p:spPr>
        <p:txBody>
          <a:bodyPr lIns="2772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9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2246400" y="1033200"/>
            <a:ext cx="21996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0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4453200" y="1033200"/>
            <a:ext cx="21996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1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6660000" y="1033200"/>
            <a:ext cx="22032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5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5569200"/>
            <a:ext cx="1969200" cy="368301"/>
          </a:xfrm>
          <a:prstGeom prst="rect">
            <a:avLst/>
          </a:prstGeom>
        </p:spPr>
        <p:txBody>
          <a:bodyPr lIns="18000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9" name="Text Placeholder 9"/>
          <p:cNvSpPr>
            <a:spLocks noGrp="1"/>
          </p:cNvSpPr>
          <p:nvPr>
            <p:ph type="body" sz="quarter" idx="29" hasCustomPrompt="1"/>
          </p:nvPr>
        </p:nvSpPr>
        <p:spPr>
          <a:xfrm>
            <a:off x="2484000" y="5569200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2" name="Text Placeholder 9"/>
          <p:cNvSpPr>
            <a:spLocks noGrp="1"/>
          </p:cNvSpPr>
          <p:nvPr>
            <p:ph type="body" sz="quarter" idx="30" hasCustomPrompt="1"/>
          </p:nvPr>
        </p:nvSpPr>
        <p:spPr>
          <a:xfrm>
            <a:off x="4690800" y="5569200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3" name="Text Placeholder 9"/>
          <p:cNvSpPr>
            <a:spLocks noGrp="1"/>
          </p:cNvSpPr>
          <p:nvPr>
            <p:ph type="body" sz="quarter" idx="31" hasCustomPrompt="1"/>
          </p:nvPr>
        </p:nvSpPr>
        <p:spPr>
          <a:xfrm>
            <a:off x="6897600" y="5569200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33171177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6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4 GRAFIKON egymás MELLETT alatta 4 külön lábjegyzettel SZÜRKE SÁV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21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24" name="Szöveg helye 4"/>
          <p:cNvSpPr>
            <a:spLocks noGrp="1"/>
          </p:cNvSpPr>
          <p:nvPr>
            <p:ph type="body" sz="quarter" idx="33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25" name="Rectangle 88"/>
          <p:cNvSpPr/>
          <p:nvPr userDrawn="1"/>
        </p:nvSpPr>
        <p:spPr>
          <a:xfrm>
            <a:off x="277199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26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85896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7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484000" y="1283547"/>
            <a:ext cx="19692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8" name="Diagram helye 4"/>
          <p:cNvSpPr>
            <a:spLocks noGrp="1"/>
          </p:cNvSpPr>
          <p:nvPr>
            <p:ph type="chart" sz="quarter" idx="24"/>
          </p:nvPr>
        </p:nvSpPr>
        <p:spPr>
          <a:xfrm>
            <a:off x="4690800" y="1285200"/>
            <a:ext cx="19692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9" name="Diagram helye 4"/>
          <p:cNvSpPr>
            <a:spLocks noGrp="1"/>
          </p:cNvSpPr>
          <p:nvPr>
            <p:ph type="chart" sz="quarter" idx="28"/>
          </p:nvPr>
        </p:nvSpPr>
        <p:spPr>
          <a:xfrm>
            <a:off x="6897600" y="1285200"/>
            <a:ext cx="19692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30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2250000" cy="758861"/>
          </a:xfrm>
          <a:prstGeom prst="rect">
            <a:avLst/>
          </a:prstGeom>
        </p:spPr>
        <p:txBody>
          <a:bodyPr lIns="2772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1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2246400" y="1033200"/>
            <a:ext cx="21996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2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4453200" y="1033200"/>
            <a:ext cx="21996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3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6660000" y="1033200"/>
            <a:ext cx="22032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4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5569200"/>
            <a:ext cx="1969200" cy="368301"/>
          </a:xfrm>
          <a:prstGeom prst="rect">
            <a:avLst/>
          </a:prstGeom>
        </p:spPr>
        <p:txBody>
          <a:bodyPr lIns="18000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5" name="Text Placeholder 9"/>
          <p:cNvSpPr>
            <a:spLocks noGrp="1"/>
          </p:cNvSpPr>
          <p:nvPr>
            <p:ph type="body" sz="quarter" idx="29" hasCustomPrompt="1"/>
          </p:nvPr>
        </p:nvSpPr>
        <p:spPr>
          <a:xfrm>
            <a:off x="2484000" y="5569200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6" name="Text Placeholder 9"/>
          <p:cNvSpPr>
            <a:spLocks noGrp="1"/>
          </p:cNvSpPr>
          <p:nvPr>
            <p:ph type="body" sz="quarter" idx="30" hasCustomPrompt="1"/>
          </p:nvPr>
        </p:nvSpPr>
        <p:spPr>
          <a:xfrm>
            <a:off x="4690800" y="5569200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7" name="Text Placeholder 9"/>
          <p:cNvSpPr>
            <a:spLocks noGrp="1"/>
          </p:cNvSpPr>
          <p:nvPr>
            <p:ph type="body" sz="quarter" idx="31" hasCustomPrompt="1"/>
          </p:nvPr>
        </p:nvSpPr>
        <p:spPr>
          <a:xfrm>
            <a:off x="6897600" y="5569200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36555591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6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10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noFill/>
          <a:ln w="177800">
            <a:solidFill>
              <a:srgbClr val="F1002B"/>
            </a:solidFill>
          </a:ln>
        </p:spPr>
        <p:txBody>
          <a:bodyPr vert="horz" lIns="252000" tIns="0" rIns="277200" bIns="0" rtlCol="0" anchor="ctr" anchorCtr="0">
            <a:noAutofit/>
          </a:bodyPr>
          <a:lstStyle>
            <a:lvl1pPr>
              <a:defRPr lang="en-AU" sz="4800" b="1" baseline="0" dirty="0"/>
            </a:lvl1pPr>
          </a:lstStyle>
          <a:p>
            <a:pPr lvl="0"/>
            <a:r>
              <a:rPr lang="hu-HU" smtClean="0"/>
              <a:t>5 DIAGRAM/ OLDAL</a:t>
            </a:r>
            <a:endParaRPr lang="en-AU" dirty="0"/>
          </a:p>
        </p:txBody>
      </p:sp>
      <p:sp>
        <p:nvSpPr>
          <p:cNvPr id="5" name="Téglalap 4"/>
          <p:cNvSpPr>
            <a:spLocks noChangeAspect="1"/>
          </p:cNvSpPr>
          <p:nvPr userDrawn="1"/>
        </p:nvSpPr>
        <p:spPr>
          <a:xfrm>
            <a:off x="284400" y="3159015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prstClr val="white"/>
              </a:solidFill>
            </a:endParaRPr>
          </a:p>
        </p:txBody>
      </p:sp>
      <p:sp>
        <p:nvSpPr>
          <p:cNvPr id="7" name="Téglalap 6"/>
          <p:cNvSpPr>
            <a:spLocks noChangeAspect="1"/>
          </p:cNvSpPr>
          <p:nvPr userDrawn="1"/>
        </p:nvSpPr>
        <p:spPr>
          <a:xfrm>
            <a:off x="845790" y="3159015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prstClr val="white"/>
              </a:solidFill>
            </a:endParaRPr>
          </a:p>
        </p:txBody>
      </p:sp>
      <p:sp>
        <p:nvSpPr>
          <p:cNvPr id="8" name="Téglalap 7"/>
          <p:cNvSpPr>
            <a:spLocks noChangeAspect="1"/>
          </p:cNvSpPr>
          <p:nvPr userDrawn="1"/>
        </p:nvSpPr>
        <p:spPr>
          <a:xfrm>
            <a:off x="1407600" y="3159015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prstClr val="white"/>
              </a:solidFill>
            </a:endParaRPr>
          </a:p>
        </p:txBody>
      </p:sp>
      <p:sp>
        <p:nvSpPr>
          <p:cNvPr id="9" name="Téglalap 8"/>
          <p:cNvSpPr>
            <a:spLocks noChangeAspect="1"/>
          </p:cNvSpPr>
          <p:nvPr userDrawn="1"/>
        </p:nvSpPr>
        <p:spPr>
          <a:xfrm>
            <a:off x="1969200" y="3160800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prstClr val="white"/>
              </a:solidFill>
            </a:endParaRPr>
          </a:p>
        </p:txBody>
      </p:sp>
      <p:sp>
        <p:nvSpPr>
          <p:cNvPr id="10" name="Téglalap 9"/>
          <p:cNvSpPr>
            <a:spLocks noChangeAspect="1"/>
          </p:cNvSpPr>
          <p:nvPr userDrawn="1"/>
        </p:nvSpPr>
        <p:spPr>
          <a:xfrm>
            <a:off x="2530800" y="3160800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prstClr val="white"/>
              </a:solidFill>
            </a:endParaRPr>
          </a:p>
        </p:txBody>
      </p:sp>
      <p:graphicFrame>
        <p:nvGraphicFramePr>
          <p:cNvPr id="11" name="Diagram 10"/>
          <p:cNvGraphicFramePr/>
          <p:nvPr userDrawn="1">
            <p:extLst>
              <p:ext uri="{D42A27DB-BD31-4B8C-83A1-F6EECF244321}">
                <p14:modId xmlns:p14="http://schemas.microsoft.com/office/powerpoint/2010/main" val="2904711705"/>
              </p:ext>
            </p:extLst>
          </p:nvPr>
        </p:nvGraphicFramePr>
        <p:xfrm>
          <a:off x="284400" y="4187825"/>
          <a:ext cx="1052006" cy="14478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12" name="Diagram 11"/>
          <p:cNvGraphicFramePr/>
          <p:nvPr userDrawn="1">
            <p:extLst>
              <p:ext uri="{D42A27DB-BD31-4B8C-83A1-F6EECF244321}">
                <p14:modId xmlns:p14="http://schemas.microsoft.com/office/powerpoint/2010/main" val="1787350615"/>
              </p:ext>
            </p:extLst>
          </p:nvPr>
        </p:nvGraphicFramePr>
        <p:xfrm>
          <a:off x="1223628" y="4187825"/>
          <a:ext cx="1052006" cy="14478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13" name="Diagram 12"/>
          <p:cNvGraphicFramePr/>
          <p:nvPr userDrawn="1">
            <p:extLst>
              <p:ext uri="{D42A27DB-BD31-4B8C-83A1-F6EECF244321}">
                <p14:modId xmlns:p14="http://schemas.microsoft.com/office/powerpoint/2010/main" val="2338434253"/>
              </p:ext>
            </p:extLst>
          </p:nvPr>
        </p:nvGraphicFramePr>
        <p:xfrm>
          <a:off x="1856632" y="4203700"/>
          <a:ext cx="1052006" cy="14478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14" name="Diagram 13"/>
          <p:cNvGraphicFramePr/>
          <p:nvPr userDrawn="1">
            <p:extLst>
              <p:ext uri="{D42A27DB-BD31-4B8C-83A1-F6EECF244321}">
                <p14:modId xmlns:p14="http://schemas.microsoft.com/office/powerpoint/2010/main" val="987796006"/>
              </p:ext>
            </p:extLst>
          </p:nvPr>
        </p:nvGraphicFramePr>
        <p:xfrm>
          <a:off x="2530800" y="4203700"/>
          <a:ext cx="1052006" cy="14478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15" name="Diagram 14"/>
          <p:cNvGraphicFramePr/>
          <p:nvPr userDrawn="1">
            <p:extLst>
              <p:ext uri="{D42A27DB-BD31-4B8C-83A1-F6EECF244321}">
                <p14:modId xmlns:p14="http://schemas.microsoft.com/office/powerpoint/2010/main" val="2481992293"/>
              </p:ext>
            </p:extLst>
          </p:nvPr>
        </p:nvGraphicFramePr>
        <p:xfrm>
          <a:off x="3209203" y="4187825"/>
          <a:ext cx="1052006" cy="14478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</p:spTree>
    <p:extLst>
      <p:ext uri="{BB962C8B-B14F-4D97-AF65-F5344CB8AC3E}">
        <p14:creationId xmlns:p14="http://schemas.microsoft.com/office/powerpoint/2010/main" val="38324380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6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 GRAFIKON egymás MELLETT - ninc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200"/>
            <a:ext cx="16200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5570539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2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019600" y="1285200"/>
            <a:ext cx="16200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15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2019600" y="5570539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0" name="Diagram helye 4"/>
          <p:cNvSpPr>
            <a:spLocks noGrp="1"/>
          </p:cNvSpPr>
          <p:nvPr>
            <p:ph type="chart" sz="quarter" idx="24"/>
          </p:nvPr>
        </p:nvSpPr>
        <p:spPr>
          <a:xfrm>
            <a:off x="5504400" y="1285200"/>
            <a:ext cx="16200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5504400" y="5569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8" name="Diagram helye 4"/>
          <p:cNvSpPr>
            <a:spLocks noGrp="1"/>
          </p:cNvSpPr>
          <p:nvPr>
            <p:ph type="chart" sz="quarter" idx="28"/>
          </p:nvPr>
        </p:nvSpPr>
        <p:spPr>
          <a:xfrm>
            <a:off x="7246800" y="1285200"/>
            <a:ext cx="16200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19" name="Text Placeholder 9"/>
          <p:cNvSpPr>
            <a:spLocks noGrp="1"/>
          </p:cNvSpPr>
          <p:nvPr>
            <p:ph type="body" sz="quarter" idx="29" hasCustomPrompt="1"/>
          </p:nvPr>
        </p:nvSpPr>
        <p:spPr>
          <a:xfrm>
            <a:off x="7246800" y="5569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0" name="Diagram helye 4"/>
          <p:cNvSpPr>
            <a:spLocks noGrp="1"/>
          </p:cNvSpPr>
          <p:nvPr>
            <p:ph type="chart" sz="quarter" idx="30"/>
          </p:nvPr>
        </p:nvSpPr>
        <p:spPr>
          <a:xfrm>
            <a:off x="3762000" y="1285200"/>
            <a:ext cx="16200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1" name="Text Placeholder 9"/>
          <p:cNvSpPr>
            <a:spLocks noGrp="1"/>
          </p:cNvSpPr>
          <p:nvPr>
            <p:ph type="body" sz="quarter" idx="31" hasCustomPrompt="1"/>
          </p:nvPr>
        </p:nvSpPr>
        <p:spPr>
          <a:xfrm>
            <a:off x="3762000" y="5570538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1897200" cy="758861"/>
          </a:xfrm>
          <a:prstGeom prst="rect">
            <a:avLst/>
          </a:prstGeom>
        </p:spPr>
        <p:txBody>
          <a:bodyPr lIns="2772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6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8972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3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53820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7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71244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2" name="Text Placeholder 9"/>
          <p:cNvSpPr>
            <a:spLocks noGrp="1"/>
          </p:cNvSpPr>
          <p:nvPr>
            <p:ph type="body" sz="quarter" idx="32" hasCustomPrompt="1"/>
          </p:nvPr>
        </p:nvSpPr>
        <p:spPr>
          <a:xfrm>
            <a:off x="36396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6627921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6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5 GRAFIKON egymás MELLETT - ninc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23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24" name="Szöveg helye 4"/>
          <p:cNvSpPr>
            <a:spLocks noGrp="1"/>
          </p:cNvSpPr>
          <p:nvPr>
            <p:ph type="body" sz="quarter" idx="33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22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200"/>
            <a:ext cx="16200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30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5570539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1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019600" y="1285200"/>
            <a:ext cx="16200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32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2019600" y="5570539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3" name="Diagram helye 4"/>
          <p:cNvSpPr>
            <a:spLocks noGrp="1"/>
          </p:cNvSpPr>
          <p:nvPr>
            <p:ph type="chart" sz="quarter" idx="24"/>
          </p:nvPr>
        </p:nvSpPr>
        <p:spPr>
          <a:xfrm>
            <a:off x="5504400" y="1285200"/>
            <a:ext cx="16200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34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5504400" y="5569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5" name="Diagram helye 4"/>
          <p:cNvSpPr>
            <a:spLocks noGrp="1"/>
          </p:cNvSpPr>
          <p:nvPr>
            <p:ph type="chart" sz="quarter" idx="28"/>
          </p:nvPr>
        </p:nvSpPr>
        <p:spPr>
          <a:xfrm>
            <a:off x="7246800" y="1285200"/>
            <a:ext cx="16200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36" name="Text Placeholder 9"/>
          <p:cNvSpPr>
            <a:spLocks noGrp="1"/>
          </p:cNvSpPr>
          <p:nvPr>
            <p:ph type="body" sz="quarter" idx="29" hasCustomPrompt="1"/>
          </p:nvPr>
        </p:nvSpPr>
        <p:spPr>
          <a:xfrm>
            <a:off x="7246800" y="5569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7" name="Diagram helye 4"/>
          <p:cNvSpPr>
            <a:spLocks noGrp="1"/>
          </p:cNvSpPr>
          <p:nvPr>
            <p:ph type="chart" sz="quarter" idx="30"/>
          </p:nvPr>
        </p:nvSpPr>
        <p:spPr>
          <a:xfrm>
            <a:off x="3762000" y="1285200"/>
            <a:ext cx="16200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38" name="Text Placeholder 9"/>
          <p:cNvSpPr>
            <a:spLocks noGrp="1"/>
          </p:cNvSpPr>
          <p:nvPr>
            <p:ph type="body" sz="quarter" idx="31" hasCustomPrompt="1"/>
          </p:nvPr>
        </p:nvSpPr>
        <p:spPr>
          <a:xfrm>
            <a:off x="3762000" y="5570538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9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1897200" cy="758861"/>
          </a:xfrm>
          <a:prstGeom prst="rect">
            <a:avLst/>
          </a:prstGeom>
        </p:spPr>
        <p:txBody>
          <a:bodyPr lIns="2772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40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8972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41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53820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42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71244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43" name="Text Placeholder 9"/>
          <p:cNvSpPr>
            <a:spLocks noGrp="1"/>
          </p:cNvSpPr>
          <p:nvPr>
            <p:ph type="body" sz="quarter" idx="32" hasCustomPrompt="1"/>
          </p:nvPr>
        </p:nvSpPr>
        <p:spPr>
          <a:xfrm>
            <a:off x="36396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64547416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6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OSSZÚCÍMKÉS 5 GRAFIKON egymás MELLETT - ninc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200"/>
            <a:ext cx="390525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5570539"/>
            <a:ext cx="3906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2" name="Diagram helye 4"/>
          <p:cNvSpPr>
            <a:spLocks noGrp="1"/>
          </p:cNvSpPr>
          <p:nvPr>
            <p:ph type="chart" sz="quarter" idx="22"/>
          </p:nvPr>
        </p:nvSpPr>
        <p:spPr>
          <a:xfrm>
            <a:off x="4309200" y="1285200"/>
            <a:ext cx="10476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1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15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4309200" y="5570539"/>
            <a:ext cx="1047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0" name="Diagram helye 4"/>
          <p:cNvSpPr>
            <a:spLocks noGrp="1"/>
          </p:cNvSpPr>
          <p:nvPr>
            <p:ph type="chart" sz="quarter" idx="24"/>
          </p:nvPr>
        </p:nvSpPr>
        <p:spPr>
          <a:xfrm>
            <a:off x="6652800" y="1285200"/>
            <a:ext cx="10476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1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6652800" y="5569200"/>
            <a:ext cx="1047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8" name="Diagram helye 4"/>
          <p:cNvSpPr>
            <a:spLocks noGrp="1"/>
          </p:cNvSpPr>
          <p:nvPr>
            <p:ph type="chart" sz="quarter" idx="28"/>
          </p:nvPr>
        </p:nvSpPr>
        <p:spPr>
          <a:xfrm>
            <a:off x="7819200" y="1285200"/>
            <a:ext cx="10476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1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19" name="Text Placeholder 9"/>
          <p:cNvSpPr>
            <a:spLocks noGrp="1"/>
          </p:cNvSpPr>
          <p:nvPr>
            <p:ph type="body" sz="quarter" idx="29" hasCustomPrompt="1"/>
          </p:nvPr>
        </p:nvSpPr>
        <p:spPr>
          <a:xfrm>
            <a:off x="7819200" y="5569200"/>
            <a:ext cx="1047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20" name="Diagram helye 4"/>
          <p:cNvSpPr>
            <a:spLocks noGrp="1"/>
          </p:cNvSpPr>
          <p:nvPr>
            <p:ph type="chart" sz="quarter" idx="30"/>
          </p:nvPr>
        </p:nvSpPr>
        <p:spPr>
          <a:xfrm>
            <a:off x="5468400" y="1285200"/>
            <a:ext cx="10476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1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1" name="Text Placeholder 9"/>
          <p:cNvSpPr>
            <a:spLocks noGrp="1"/>
          </p:cNvSpPr>
          <p:nvPr>
            <p:ph type="body" sz="quarter" idx="31" hasCustomPrompt="1"/>
          </p:nvPr>
        </p:nvSpPr>
        <p:spPr>
          <a:xfrm>
            <a:off x="5468400" y="5570538"/>
            <a:ext cx="1047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4183200" cy="758861"/>
          </a:xfrm>
          <a:prstGeom prst="rect">
            <a:avLst/>
          </a:prstGeom>
        </p:spPr>
        <p:txBody>
          <a:bodyPr lIns="2772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6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183200" y="1033200"/>
            <a:ext cx="1173600" cy="758861"/>
          </a:xfrm>
          <a:prstGeom prst="rect">
            <a:avLst/>
          </a:prstGeom>
        </p:spPr>
        <p:txBody>
          <a:bodyPr lIns="1260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3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6530400" y="1033200"/>
            <a:ext cx="11700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7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7700400" y="1033200"/>
            <a:ext cx="1166400" cy="758861"/>
          </a:xfrm>
          <a:prstGeom prst="rect">
            <a:avLst/>
          </a:prstGeom>
        </p:spPr>
        <p:txBody>
          <a:bodyPr lIns="1188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2" name="Text Placeholder 9"/>
          <p:cNvSpPr>
            <a:spLocks noGrp="1"/>
          </p:cNvSpPr>
          <p:nvPr>
            <p:ph type="body" sz="quarter" idx="32" hasCustomPrompt="1"/>
          </p:nvPr>
        </p:nvSpPr>
        <p:spPr>
          <a:xfrm>
            <a:off x="5356800" y="1033200"/>
            <a:ext cx="11736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05084602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6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HOSSZÚCÍMKÉS 5 GRAFIKON egymás MELLETT - ninc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23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24" name="Szöveg helye 4"/>
          <p:cNvSpPr>
            <a:spLocks noGrp="1"/>
          </p:cNvSpPr>
          <p:nvPr>
            <p:ph type="body" sz="quarter" idx="33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2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200"/>
            <a:ext cx="390525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6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5570539"/>
            <a:ext cx="3906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7" name="Diagram helye 4"/>
          <p:cNvSpPr>
            <a:spLocks noGrp="1"/>
          </p:cNvSpPr>
          <p:nvPr>
            <p:ph type="chart" sz="quarter" idx="22"/>
          </p:nvPr>
        </p:nvSpPr>
        <p:spPr>
          <a:xfrm>
            <a:off x="4309200" y="1285200"/>
            <a:ext cx="10476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1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8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4309200" y="5570539"/>
            <a:ext cx="1047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9" name="Diagram helye 4"/>
          <p:cNvSpPr>
            <a:spLocks noGrp="1"/>
          </p:cNvSpPr>
          <p:nvPr>
            <p:ph type="chart" sz="quarter" idx="24"/>
          </p:nvPr>
        </p:nvSpPr>
        <p:spPr>
          <a:xfrm>
            <a:off x="6652800" y="1285200"/>
            <a:ext cx="10476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1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30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6652800" y="5569200"/>
            <a:ext cx="1047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1" name="Diagram helye 4"/>
          <p:cNvSpPr>
            <a:spLocks noGrp="1"/>
          </p:cNvSpPr>
          <p:nvPr>
            <p:ph type="chart" sz="quarter" idx="28"/>
          </p:nvPr>
        </p:nvSpPr>
        <p:spPr>
          <a:xfrm>
            <a:off x="7819200" y="1285200"/>
            <a:ext cx="10476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1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32" name="Text Placeholder 9"/>
          <p:cNvSpPr>
            <a:spLocks noGrp="1"/>
          </p:cNvSpPr>
          <p:nvPr>
            <p:ph type="body" sz="quarter" idx="29" hasCustomPrompt="1"/>
          </p:nvPr>
        </p:nvSpPr>
        <p:spPr>
          <a:xfrm>
            <a:off x="7819200" y="5569200"/>
            <a:ext cx="1047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33" name="Diagram helye 4"/>
          <p:cNvSpPr>
            <a:spLocks noGrp="1"/>
          </p:cNvSpPr>
          <p:nvPr>
            <p:ph type="chart" sz="quarter" idx="30"/>
          </p:nvPr>
        </p:nvSpPr>
        <p:spPr>
          <a:xfrm>
            <a:off x="5468400" y="1285200"/>
            <a:ext cx="10476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1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34" name="Text Placeholder 9"/>
          <p:cNvSpPr>
            <a:spLocks noGrp="1"/>
          </p:cNvSpPr>
          <p:nvPr>
            <p:ph type="body" sz="quarter" idx="31" hasCustomPrompt="1"/>
          </p:nvPr>
        </p:nvSpPr>
        <p:spPr>
          <a:xfrm>
            <a:off x="5468400" y="5570538"/>
            <a:ext cx="1047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5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4183200" cy="758861"/>
          </a:xfrm>
          <a:prstGeom prst="rect">
            <a:avLst/>
          </a:prstGeom>
        </p:spPr>
        <p:txBody>
          <a:bodyPr lIns="2772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6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183200" y="1033200"/>
            <a:ext cx="1173600" cy="758861"/>
          </a:xfrm>
          <a:prstGeom prst="rect">
            <a:avLst/>
          </a:prstGeom>
        </p:spPr>
        <p:txBody>
          <a:bodyPr lIns="1260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7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6530400" y="1033200"/>
            <a:ext cx="11700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8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7700400" y="1033200"/>
            <a:ext cx="1166400" cy="758861"/>
          </a:xfrm>
          <a:prstGeom prst="rect">
            <a:avLst/>
          </a:prstGeom>
        </p:spPr>
        <p:txBody>
          <a:bodyPr lIns="1188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9" name="Text Placeholder 9"/>
          <p:cNvSpPr>
            <a:spLocks noGrp="1"/>
          </p:cNvSpPr>
          <p:nvPr>
            <p:ph type="body" sz="quarter" idx="32" hasCustomPrompt="1"/>
          </p:nvPr>
        </p:nvSpPr>
        <p:spPr>
          <a:xfrm>
            <a:off x="5356800" y="1033200"/>
            <a:ext cx="11736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7766711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6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 GRAFIKON egymás MELLETT - alatta 5HASÁBO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200"/>
            <a:ext cx="85896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 dirty="0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28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3470400"/>
            <a:ext cx="1897200" cy="2080800"/>
          </a:xfrm>
          <a:prstGeom prst="rect">
            <a:avLst/>
          </a:prstGeom>
        </p:spPr>
        <p:txBody>
          <a:bodyPr lIns="2772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smtClean="0"/>
              <a:t>Harmadik szint</a:t>
            </a:r>
            <a:endParaRPr lang="en-US" dirty="0" smtClean="0"/>
          </a:p>
        </p:txBody>
      </p:sp>
      <p:sp>
        <p:nvSpPr>
          <p:cNvPr id="29" name="Content Placeholder 6"/>
          <p:cNvSpPr>
            <a:spLocks noGrp="1"/>
          </p:cNvSpPr>
          <p:nvPr>
            <p:ph sz="quarter" idx="33" hasCustomPrompt="1"/>
          </p:nvPr>
        </p:nvSpPr>
        <p:spPr>
          <a:xfrm>
            <a:off x="1897200" y="3470400"/>
            <a:ext cx="1742400" cy="2080800"/>
          </a:xfrm>
          <a:prstGeom prst="rect">
            <a:avLst/>
          </a:prstGeom>
        </p:spPr>
        <p:txBody>
          <a:bodyPr lIns="1188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</p:txBody>
      </p:sp>
      <p:sp>
        <p:nvSpPr>
          <p:cNvPr id="30" name="Content Placeholder 6"/>
          <p:cNvSpPr>
            <a:spLocks noGrp="1"/>
          </p:cNvSpPr>
          <p:nvPr>
            <p:ph sz="quarter" idx="34" hasCustomPrompt="1"/>
          </p:nvPr>
        </p:nvSpPr>
        <p:spPr>
          <a:xfrm>
            <a:off x="3639600" y="3470400"/>
            <a:ext cx="1742400" cy="2080800"/>
          </a:xfrm>
          <a:prstGeom prst="rect">
            <a:avLst/>
          </a:prstGeom>
        </p:spPr>
        <p:txBody>
          <a:bodyPr lIns="1152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smtClean="0"/>
              <a:t>Harmadik szint</a:t>
            </a:r>
            <a:endParaRPr lang="en-US" dirty="0" smtClean="0"/>
          </a:p>
        </p:txBody>
      </p:sp>
      <p:sp>
        <p:nvSpPr>
          <p:cNvPr id="31" name="Content Placeholder 6"/>
          <p:cNvSpPr>
            <a:spLocks noGrp="1"/>
          </p:cNvSpPr>
          <p:nvPr>
            <p:ph sz="quarter" idx="35" hasCustomPrompt="1"/>
          </p:nvPr>
        </p:nvSpPr>
        <p:spPr>
          <a:xfrm>
            <a:off x="5382000" y="3470400"/>
            <a:ext cx="1742400" cy="2080800"/>
          </a:xfrm>
          <a:prstGeom prst="rect">
            <a:avLst/>
          </a:prstGeom>
        </p:spPr>
        <p:txBody>
          <a:bodyPr lIns="1188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smtClean="0"/>
              <a:t>Harmadik szint</a:t>
            </a:r>
            <a:endParaRPr lang="en-US" dirty="0" smtClean="0"/>
          </a:p>
        </p:txBody>
      </p:sp>
      <p:sp>
        <p:nvSpPr>
          <p:cNvPr id="32" name="Content Placeholder 6"/>
          <p:cNvSpPr>
            <a:spLocks noGrp="1"/>
          </p:cNvSpPr>
          <p:nvPr>
            <p:ph sz="quarter" idx="36" hasCustomPrompt="1"/>
          </p:nvPr>
        </p:nvSpPr>
        <p:spPr>
          <a:xfrm>
            <a:off x="7124400" y="3470400"/>
            <a:ext cx="1742400" cy="2080800"/>
          </a:xfrm>
          <a:prstGeom prst="rect">
            <a:avLst/>
          </a:prstGeom>
        </p:spPr>
        <p:txBody>
          <a:bodyPr lIns="1188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smtClean="0"/>
              <a:t>Harmadik szint</a:t>
            </a:r>
            <a:endParaRPr lang="en-US" dirty="0" smtClean="0"/>
          </a:p>
        </p:txBody>
      </p:sp>
      <p:sp>
        <p:nvSpPr>
          <p:cNvPr id="39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019600" y="1285200"/>
            <a:ext cx="16200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40" name="Diagram helye 4"/>
          <p:cNvSpPr>
            <a:spLocks noGrp="1"/>
          </p:cNvSpPr>
          <p:nvPr>
            <p:ph type="chart" sz="quarter" idx="24"/>
          </p:nvPr>
        </p:nvSpPr>
        <p:spPr>
          <a:xfrm>
            <a:off x="5504400" y="1285200"/>
            <a:ext cx="16200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41" name="Diagram helye 4"/>
          <p:cNvSpPr>
            <a:spLocks noGrp="1"/>
          </p:cNvSpPr>
          <p:nvPr>
            <p:ph type="chart" sz="quarter" idx="28"/>
          </p:nvPr>
        </p:nvSpPr>
        <p:spPr>
          <a:xfrm>
            <a:off x="7246800" y="1285200"/>
            <a:ext cx="16200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42" name="Diagram helye 4"/>
          <p:cNvSpPr>
            <a:spLocks noGrp="1"/>
          </p:cNvSpPr>
          <p:nvPr>
            <p:ph type="chart" sz="quarter" idx="30"/>
          </p:nvPr>
        </p:nvSpPr>
        <p:spPr>
          <a:xfrm>
            <a:off x="3762000" y="1285200"/>
            <a:ext cx="16200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3103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5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2019600" y="3103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5504400" y="3103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9" name="Text Placeholder 9"/>
          <p:cNvSpPr>
            <a:spLocks noGrp="1"/>
          </p:cNvSpPr>
          <p:nvPr>
            <p:ph type="body" sz="quarter" idx="29" hasCustomPrompt="1"/>
          </p:nvPr>
        </p:nvSpPr>
        <p:spPr>
          <a:xfrm>
            <a:off x="7246800" y="3103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21" name="Text Placeholder 9"/>
          <p:cNvSpPr>
            <a:spLocks noGrp="1"/>
          </p:cNvSpPr>
          <p:nvPr>
            <p:ph type="body" sz="quarter" idx="31" hasCustomPrompt="1"/>
          </p:nvPr>
        </p:nvSpPr>
        <p:spPr>
          <a:xfrm>
            <a:off x="3762000" y="3103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3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1897200" cy="758861"/>
          </a:xfrm>
          <a:prstGeom prst="rect">
            <a:avLst/>
          </a:prstGeom>
        </p:spPr>
        <p:txBody>
          <a:bodyPr lIns="2772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4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8972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5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53820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6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71244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7" name="Text Placeholder 9"/>
          <p:cNvSpPr>
            <a:spLocks noGrp="1"/>
          </p:cNvSpPr>
          <p:nvPr>
            <p:ph type="body" sz="quarter" idx="32" hasCustomPrompt="1"/>
          </p:nvPr>
        </p:nvSpPr>
        <p:spPr>
          <a:xfrm>
            <a:off x="36396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61769591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6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5 GRAFIKON egymás MELLETT - alatta 5HASÁBO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33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34" name="Szöveg helye 4"/>
          <p:cNvSpPr>
            <a:spLocks noGrp="1"/>
          </p:cNvSpPr>
          <p:nvPr>
            <p:ph type="body" sz="quarter" idx="37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3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200"/>
            <a:ext cx="85896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 dirty="0"/>
          </a:p>
        </p:txBody>
      </p:sp>
      <p:sp>
        <p:nvSpPr>
          <p:cNvPr id="36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3470400"/>
            <a:ext cx="1897200" cy="2080800"/>
          </a:xfrm>
          <a:prstGeom prst="rect">
            <a:avLst/>
          </a:prstGeom>
        </p:spPr>
        <p:txBody>
          <a:bodyPr lIns="2772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smtClean="0"/>
              <a:t>Harmadik szint</a:t>
            </a:r>
            <a:endParaRPr lang="en-US" dirty="0" smtClean="0"/>
          </a:p>
        </p:txBody>
      </p:sp>
      <p:sp>
        <p:nvSpPr>
          <p:cNvPr id="37" name="Content Placeholder 6"/>
          <p:cNvSpPr>
            <a:spLocks noGrp="1"/>
          </p:cNvSpPr>
          <p:nvPr>
            <p:ph sz="quarter" idx="33" hasCustomPrompt="1"/>
          </p:nvPr>
        </p:nvSpPr>
        <p:spPr>
          <a:xfrm>
            <a:off x="1897200" y="3470400"/>
            <a:ext cx="1742400" cy="2080800"/>
          </a:xfrm>
          <a:prstGeom prst="rect">
            <a:avLst/>
          </a:prstGeom>
        </p:spPr>
        <p:txBody>
          <a:bodyPr lIns="1188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</p:txBody>
      </p:sp>
      <p:sp>
        <p:nvSpPr>
          <p:cNvPr id="38" name="Content Placeholder 6"/>
          <p:cNvSpPr>
            <a:spLocks noGrp="1"/>
          </p:cNvSpPr>
          <p:nvPr>
            <p:ph sz="quarter" idx="34" hasCustomPrompt="1"/>
          </p:nvPr>
        </p:nvSpPr>
        <p:spPr>
          <a:xfrm>
            <a:off x="3639600" y="3470400"/>
            <a:ext cx="1742400" cy="2080800"/>
          </a:xfrm>
          <a:prstGeom prst="rect">
            <a:avLst/>
          </a:prstGeom>
        </p:spPr>
        <p:txBody>
          <a:bodyPr lIns="1152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smtClean="0"/>
              <a:t>Harmadik szint</a:t>
            </a:r>
            <a:endParaRPr lang="en-US" dirty="0" smtClean="0"/>
          </a:p>
        </p:txBody>
      </p:sp>
      <p:sp>
        <p:nvSpPr>
          <p:cNvPr id="39" name="Content Placeholder 6"/>
          <p:cNvSpPr>
            <a:spLocks noGrp="1"/>
          </p:cNvSpPr>
          <p:nvPr>
            <p:ph sz="quarter" idx="35" hasCustomPrompt="1"/>
          </p:nvPr>
        </p:nvSpPr>
        <p:spPr>
          <a:xfrm>
            <a:off x="5382000" y="3470400"/>
            <a:ext cx="1742400" cy="2080800"/>
          </a:xfrm>
          <a:prstGeom prst="rect">
            <a:avLst/>
          </a:prstGeom>
        </p:spPr>
        <p:txBody>
          <a:bodyPr lIns="1188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smtClean="0"/>
              <a:t>Harmadik szint</a:t>
            </a:r>
            <a:endParaRPr lang="en-US" dirty="0" smtClean="0"/>
          </a:p>
        </p:txBody>
      </p:sp>
      <p:sp>
        <p:nvSpPr>
          <p:cNvPr id="40" name="Content Placeholder 6"/>
          <p:cNvSpPr>
            <a:spLocks noGrp="1"/>
          </p:cNvSpPr>
          <p:nvPr>
            <p:ph sz="quarter" idx="36" hasCustomPrompt="1"/>
          </p:nvPr>
        </p:nvSpPr>
        <p:spPr>
          <a:xfrm>
            <a:off x="7124400" y="3470400"/>
            <a:ext cx="1742400" cy="2080800"/>
          </a:xfrm>
          <a:prstGeom prst="rect">
            <a:avLst/>
          </a:prstGeom>
        </p:spPr>
        <p:txBody>
          <a:bodyPr lIns="1188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smtClean="0"/>
              <a:t>Harmadik szint</a:t>
            </a:r>
            <a:endParaRPr lang="en-US" dirty="0" smtClean="0"/>
          </a:p>
        </p:txBody>
      </p:sp>
      <p:sp>
        <p:nvSpPr>
          <p:cNvPr id="41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019600" y="1285200"/>
            <a:ext cx="16200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42" name="Diagram helye 4"/>
          <p:cNvSpPr>
            <a:spLocks noGrp="1"/>
          </p:cNvSpPr>
          <p:nvPr>
            <p:ph type="chart" sz="quarter" idx="24"/>
          </p:nvPr>
        </p:nvSpPr>
        <p:spPr>
          <a:xfrm>
            <a:off x="5504400" y="1285200"/>
            <a:ext cx="16200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43" name="Diagram helye 4"/>
          <p:cNvSpPr>
            <a:spLocks noGrp="1"/>
          </p:cNvSpPr>
          <p:nvPr>
            <p:ph type="chart" sz="quarter" idx="28"/>
          </p:nvPr>
        </p:nvSpPr>
        <p:spPr>
          <a:xfrm>
            <a:off x="7246800" y="1285200"/>
            <a:ext cx="16200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44" name="Diagram helye 4"/>
          <p:cNvSpPr>
            <a:spLocks noGrp="1"/>
          </p:cNvSpPr>
          <p:nvPr>
            <p:ph type="chart" sz="quarter" idx="30"/>
          </p:nvPr>
        </p:nvSpPr>
        <p:spPr>
          <a:xfrm>
            <a:off x="3762000" y="1285200"/>
            <a:ext cx="16200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45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3103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46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2019600" y="3103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47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5504400" y="3103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48" name="Text Placeholder 9"/>
          <p:cNvSpPr>
            <a:spLocks noGrp="1"/>
          </p:cNvSpPr>
          <p:nvPr>
            <p:ph type="body" sz="quarter" idx="29" hasCustomPrompt="1"/>
          </p:nvPr>
        </p:nvSpPr>
        <p:spPr>
          <a:xfrm>
            <a:off x="7246800" y="3103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49" name="Text Placeholder 9"/>
          <p:cNvSpPr>
            <a:spLocks noGrp="1"/>
          </p:cNvSpPr>
          <p:nvPr>
            <p:ph type="body" sz="quarter" idx="31" hasCustomPrompt="1"/>
          </p:nvPr>
        </p:nvSpPr>
        <p:spPr>
          <a:xfrm>
            <a:off x="3762000" y="3103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50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1897200" cy="758861"/>
          </a:xfrm>
          <a:prstGeom prst="rect">
            <a:avLst/>
          </a:prstGeom>
        </p:spPr>
        <p:txBody>
          <a:bodyPr lIns="2772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51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8972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52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53820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53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71244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54" name="Text Placeholder 9"/>
          <p:cNvSpPr>
            <a:spLocks noGrp="1"/>
          </p:cNvSpPr>
          <p:nvPr>
            <p:ph type="body" sz="quarter" idx="32" hasCustomPrompt="1"/>
          </p:nvPr>
        </p:nvSpPr>
        <p:spPr>
          <a:xfrm>
            <a:off x="36396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52439031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6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 GRAFIKON egymás MELLETT SZÜRKE SÁV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Rectangle 88"/>
          <p:cNvSpPr/>
          <p:nvPr userDrawn="1"/>
        </p:nvSpPr>
        <p:spPr>
          <a:xfrm>
            <a:off x="277199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lvl="0"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85896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2" name="Diagram helye 4"/>
          <p:cNvSpPr>
            <a:spLocks noGrp="1"/>
          </p:cNvSpPr>
          <p:nvPr>
            <p:ph type="chart" sz="quarter" idx="22"/>
          </p:nvPr>
        </p:nvSpPr>
        <p:spPr>
          <a:xfrm>
            <a:off x="3218400" y="1283547"/>
            <a:ext cx="27036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10" name="Diagram helye 4"/>
          <p:cNvSpPr>
            <a:spLocks noGrp="1"/>
          </p:cNvSpPr>
          <p:nvPr>
            <p:ph type="chart" sz="quarter" idx="24"/>
          </p:nvPr>
        </p:nvSpPr>
        <p:spPr>
          <a:xfrm>
            <a:off x="6159600" y="1285200"/>
            <a:ext cx="27072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18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298215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6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2984400" y="1033200"/>
            <a:ext cx="2934000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3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5918400" y="1033200"/>
            <a:ext cx="2934000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408274173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6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 GRAFIKON egymás MELLETT - alatta 1HASÁBO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33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3470400"/>
            <a:ext cx="8866800" cy="2080800"/>
          </a:xfrm>
          <a:prstGeom prst="rect">
            <a:avLst/>
          </a:prstGeom>
        </p:spPr>
        <p:txBody>
          <a:bodyPr lIns="2772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smtClean="0"/>
              <a:t>Harmadik szint</a:t>
            </a:r>
          </a:p>
          <a:p>
            <a:pPr lvl="3"/>
            <a:r>
              <a:rPr lang="hu-HU" smtClean="0"/>
              <a:t>Negyedik szint</a:t>
            </a:r>
            <a:endParaRPr lang="en-US" smtClean="0"/>
          </a:p>
          <a:p>
            <a:pPr lvl="4"/>
            <a:r>
              <a:rPr lang="hu-HU" smtClean="0"/>
              <a:t>Ötödik szint</a:t>
            </a:r>
            <a:endParaRPr lang="en-US" dirty="0" smtClean="0"/>
          </a:p>
        </p:txBody>
      </p:sp>
      <p:sp>
        <p:nvSpPr>
          <p:cNvPr id="22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200"/>
            <a:ext cx="85896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 dirty="0"/>
          </a:p>
        </p:txBody>
      </p:sp>
      <p:sp>
        <p:nvSpPr>
          <p:cNvPr id="28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019600" y="1285200"/>
            <a:ext cx="16200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9" name="Diagram helye 4"/>
          <p:cNvSpPr>
            <a:spLocks noGrp="1"/>
          </p:cNvSpPr>
          <p:nvPr>
            <p:ph type="chart" sz="quarter" idx="24"/>
          </p:nvPr>
        </p:nvSpPr>
        <p:spPr>
          <a:xfrm>
            <a:off x="5504400" y="1285200"/>
            <a:ext cx="16200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30" name="Diagram helye 4"/>
          <p:cNvSpPr>
            <a:spLocks noGrp="1"/>
          </p:cNvSpPr>
          <p:nvPr>
            <p:ph type="chart" sz="quarter" idx="28"/>
          </p:nvPr>
        </p:nvSpPr>
        <p:spPr>
          <a:xfrm>
            <a:off x="7246800" y="1285200"/>
            <a:ext cx="16200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31" name="Diagram helye 4"/>
          <p:cNvSpPr>
            <a:spLocks noGrp="1"/>
          </p:cNvSpPr>
          <p:nvPr>
            <p:ph type="chart" sz="quarter" idx="30"/>
          </p:nvPr>
        </p:nvSpPr>
        <p:spPr>
          <a:xfrm>
            <a:off x="3762000" y="1285200"/>
            <a:ext cx="16200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32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3103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4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2019600" y="3103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5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5504400" y="3103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6" name="Text Placeholder 9"/>
          <p:cNvSpPr>
            <a:spLocks noGrp="1"/>
          </p:cNvSpPr>
          <p:nvPr>
            <p:ph type="body" sz="quarter" idx="29" hasCustomPrompt="1"/>
          </p:nvPr>
        </p:nvSpPr>
        <p:spPr>
          <a:xfrm>
            <a:off x="7246800" y="3103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37" name="Text Placeholder 9"/>
          <p:cNvSpPr>
            <a:spLocks noGrp="1"/>
          </p:cNvSpPr>
          <p:nvPr>
            <p:ph type="body" sz="quarter" idx="31" hasCustomPrompt="1"/>
          </p:nvPr>
        </p:nvSpPr>
        <p:spPr>
          <a:xfrm>
            <a:off x="3762000" y="3103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8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1897200" cy="758861"/>
          </a:xfrm>
          <a:prstGeom prst="rect">
            <a:avLst/>
          </a:prstGeom>
        </p:spPr>
        <p:txBody>
          <a:bodyPr lIns="2772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9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8972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40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53820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41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71244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42" name="Text Placeholder 9"/>
          <p:cNvSpPr>
            <a:spLocks noGrp="1"/>
          </p:cNvSpPr>
          <p:nvPr>
            <p:ph type="body" sz="quarter" idx="32" hasCustomPrompt="1"/>
          </p:nvPr>
        </p:nvSpPr>
        <p:spPr>
          <a:xfrm>
            <a:off x="36396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87117147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6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5 GRAFIKON egymás MELLETT - alatta 1HASÁBO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2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28" name="Szöveg helye 4"/>
          <p:cNvSpPr>
            <a:spLocks noGrp="1"/>
          </p:cNvSpPr>
          <p:nvPr>
            <p:ph type="body" sz="quarter" idx="37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29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3470400"/>
            <a:ext cx="8866800" cy="2080800"/>
          </a:xfrm>
          <a:prstGeom prst="rect">
            <a:avLst/>
          </a:prstGeom>
        </p:spPr>
        <p:txBody>
          <a:bodyPr lIns="2772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smtClean="0"/>
              <a:t>Harmadik szint</a:t>
            </a:r>
          </a:p>
          <a:p>
            <a:pPr lvl="3"/>
            <a:r>
              <a:rPr lang="hu-HU" smtClean="0"/>
              <a:t>Negyedik szint</a:t>
            </a:r>
            <a:endParaRPr lang="en-US" smtClean="0"/>
          </a:p>
          <a:p>
            <a:pPr lvl="4"/>
            <a:r>
              <a:rPr lang="hu-HU" smtClean="0"/>
              <a:t>Ötödik szint</a:t>
            </a:r>
            <a:endParaRPr lang="en-US" dirty="0" smtClean="0"/>
          </a:p>
        </p:txBody>
      </p:sp>
      <p:sp>
        <p:nvSpPr>
          <p:cNvPr id="30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200"/>
            <a:ext cx="85896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 dirty="0"/>
          </a:p>
        </p:txBody>
      </p:sp>
      <p:sp>
        <p:nvSpPr>
          <p:cNvPr id="31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019600" y="1285200"/>
            <a:ext cx="16200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32" name="Diagram helye 4"/>
          <p:cNvSpPr>
            <a:spLocks noGrp="1"/>
          </p:cNvSpPr>
          <p:nvPr>
            <p:ph type="chart" sz="quarter" idx="24"/>
          </p:nvPr>
        </p:nvSpPr>
        <p:spPr>
          <a:xfrm>
            <a:off x="5504400" y="1285200"/>
            <a:ext cx="16200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34" name="Diagram helye 4"/>
          <p:cNvSpPr>
            <a:spLocks noGrp="1"/>
          </p:cNvSpPr>
          <p:nvPr>
            <p:ph type="chart" sz="quarter" idx="28"/>
          </p:nvPr>
        </p:nvSpPr>
        <p:spPr>
          <a:xfrm>
            <a:off x="7246800" y="1285200"/>
            <a:ext cx="16200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35" name="Diagram helye 4"/>
          <p:cNvSpPr>
            <a:spLocks noGrp="1"/>
          </p:cNvSpPr>
          <p:nvPr>
            <p:ph type="chart" sz="quarter" idx="30"/>
          </p:nvPr>
        </p:nvSpPr>
        <p:spPr>
          <a:xfrm>
            <a:off x="3762000" y="1285200"/>
            <a:ext cx="16200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36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3103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7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2019600" y="3103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8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5504400" y="3103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9" name="Text Placeholder 9"/>
          <p:cNvSpPr>
            <a:spLocks noGrp="1"/>
          </p:cNvSpPr>
          <p:nvPr>
            <p:ph type="body" sz="quarter" idx="29" hasCustomPrompt="1"/>
          </p:nvPr>
        </p:nvSpPr>
        <p:spPr>
          <a:xfrm>
            <a:off x="7246800" y="3103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40" name="Text Placeholder 9"/>
          <p:cNvSpPr>
            <a:spLocks noGrp="1"/>
          </p:cNvSpPr>
          <p:nvPr>
            <p:ph type="body" sz="quarter" idx="31" hasCustomPrompt="1"/>
          </p:nvPr>
        </p:nvSpPr>
        <p:spPr>
          <a:xfrm>
            <a:off x="3762000" y="3103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41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1897200" cy="758861"/>
          </a:xfrm>
          <a:prstGeom prst="rect">
            <a:avLst/>
          </a:prstGeom>
        </p:spPr>
        <p:txBody>
          <a:bodyPr lIns="2772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42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8972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43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53820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44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71244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45" name="Text Placeholder 9"/>
          <p:cNvSpPr>
            <a:spLocks noGrp="1"/>
          </p:cNvSpPr>
          <p:nvPr>
            <p:ph type="body" sz="quarter" idx="32" hasCustomPrompt="1"/>
          </p:nvPr>
        </p:nvSpPr>
        <p:spPr>
          <a:xfrm>
            <a:off x="36396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81811848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6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10J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solidFill>
            <a:schemeClr val="bg1">
              <a:lumMod val="85000"/>
            </a:schemeClr>
          </a:solidFill>
          <a:ln w="177800">
            <a:solidFill>
              <a:srgbClr val="F1002B"/>
            </a:solidFill>
          </a:ln>
        </p:spPr>
        <p:txBody>
          <a:bodyPr vert="horz" lIns="252000" tIns="0" rIns="277200" bIns="0" rtlCol="0" anchor="ctr" anchorCtr="0">
            <a:noAutofit/>
          </a:bodyPr>
          <a:lstStyle>
            <a:lvl1pPr>
              <a:defRPr lang="en-AU" sz="4800" b="1" baseline="0" dirty="0"/>
            </a:lvl1pPr>
          </a:lstStyle>
          <a:p>
            <a:pPr lvl="0"/>
            <a:r>
              <a:rPr lang="hu-HU" smtClean="0"/>
              <a:t>5 DIAGRAM/ OLDAL</a:t>
            </a:r>
            <a:endParaRPr lang="en-AU" dirty="0"/>
          </a:p>
        </p:txBody>
      </p:sp>
      <p:sp>
        <p:nvSpPr>
          <p:cNvPr id="5" name="Téglalap 4"/>
          <p:cNvSpPr>
            <a:spLocks noChangeAspect="1"/>
          </p:cNvSpPr>
          <p:nvPr userDrawn="1"/>
        </p:nvSpPr>
        <p:spPr>
          <a:xfrm>
            <a:off x="284400" y="3159015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prstClr val="white"/>
              </a:solidFill>
            </a:endParaRPr>
          </a:p>
        </p:txBody>
      </p:sp>
      <p:sp>
        <p:nvSpPr>
          <p:cNvPr id="7" name="Téglalap 6"/>
          <p:cNvSpPr>
            <a:spLocks noChangeAspect="1"/>
          </p:cNvSpPr>
          <p:nvPr userDrawn="1"/>
        </p:nvSpPr>
        <p:spPr>
          <a:xfrm>
            <a:off x="845790" y="3159015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prstClr val="white"/>
              </a:solidFill>
            </a:endParaRPr>
          </a:p>
        </p:txBody>
      </p:sp>
      <p:sp>
        <p:nvSpPr>
          <p:cNvPr id="8" name="Téglalap 7"/>
          <p:cNvSpPr>
            <a:spLocks noChangeAspect="1"/>
          </p:cNvSpPr>
          <p:nvPr userDrawn="1"/>
        </p:nvSpPr>
        <p:spPr>
          <a:xfrm>
            <a:off x="1407600" y="3159015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prstClr val="white"/>
              </a:solidFill>
            </a:endParaRPr>
          </a:p>
        </p:txBody>
      </p:sp>
      <p:sp>
        <p:nvSpPr>
          <p:cNvPr id="9" name="Téglalap 8"/>
          <p:cNvSpPr>
            <a:spLocks noChangeAspect="1"/>
          </p:cNvSpPr>
          <p:nvPr userDrawn="1"/>
        </p:nvSpPr>
        <p:spPr>
          <a:xfrm>
            <a:off x="1969200" y="3160800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prstClr val="white"/>
              </a:solidFill>
            </a:endParaRPr>
          </a:p>
        </p:txBody>
      </p:sp>
      <p:sp>
        <p:nvSpPr>
          <p:cNvPr id="10" name="Téglalap 9"/>
          <p:cNvSpPr>
            <a:spLocks noChangeAspect="1"/>
          </p:cNvSpPr>
          <p:nvPr userDrawn="1"/>
        </p:nvSpPr>
        <p:spPr>
          <a:xfrm>
            <a:off x="2530800" y="3160800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prstClr val="white"/>
              </a:solidFill>
            </a:endParaRPr>
          </a:p>
        </p:txBody>
      </p:sp>
      <p:graphicFrame>
        <p:nvGraphicFramePr>
          <p:cNvPr id="11" name="Diagram 10"/>
          <p:cNvGraphicFramePr/>
          <p:nvPr userDrawn="1">
            <p:extLst>
              <p:ext uri="{D42A27DB-BD31-4B8C-83A1-F6EECF244321}">
                <p14:modId xmlns:p14="http://schemas.microsoft.com/office/powerpoint/2010/main" val="1898363966"/>
              </p:ext>
            </p:extLst>
          </p:nvPr>
        </p:nvGraphicFramePr>
        <p:xfrm>
          <a:off x="284400" y="4187825"/>
          <a:ext cx="1052006" cy="14478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12" name="Diagram 11"/>
          <p:cNvGraphicFramePr/>
          <p:nvPr userDrawn="1">
            <p:extLst>
              <p:ext uri="{D42A27DB-BD31-4B8C-83A1-F6EECF244321}">
                <p14:modId xmlns:p14="http://schemas.microsoft.com/office/powerpoint/2010/main" val="3293863494"/>
              </p:ext>
            </p:extLst>
          </p:nvPr>
        </p:nvGraphicFramePr>
        <p:xfrm>
          <a:off x="1223628" y="4187825"/>
          <a:ext cx="1052006" cy="14478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13" name="Diagram 12"/>
          <p:cNvGraphicFramePr/>
          <p:nvPr userDrawn="1">
            <p:extLst>
              <p:ext uri="{D42A27DB-BD31-4B8C-83A1-F6EECF244321}">
                <p14:modId xmlns:p14="http://schemas.microsoft.com/office/powerpoint/2010/main" val="2943513736"/>
              </p:ext>
            </p:extLst>
          </p:nvPr>
        </p:nvGraphicFramePr>
        <p:xfrm>
          <a:off x="1856632" y="4203700"/>
          <a:ext cx="1052006" cy="14478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14" name="Diagram 13"/>
          <p:cNvGraphicFramePr/>
          <p:nvPr userDrawn="1">
            <p:extLst>
              <p:ext uri="{D42A27DB-BD31-4B8C-83A1-F6EECF244321}">
                <p14:modId xmlns:p14="http://schemas.microsoft.com/office/powerpoint/2010/main" val="295336061"/>
              </p:ext>
            </p:extLst>
          </p:nvPr>
        </p:nvGraphicFramePr>
        <p:xfrm>
          <a:off x="2530800" y="4203700"/>
          <a:ext cx="1052006" cy="14478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15" name="Diagram 14"/>
          <p:cNvGraphicFramePr/>
          <p:nvPr userDrawn="1">
            <p:extLst>
              <p:ext uri="{D42A27DB-BD31-4B8C-83A1-F6EECF244321}">
                <p14:modId xmlns:p14="http://schemas.microsoft.com/office/powerpoint/2010/main" val="1286703595"/>
              </p:ext>
            </p:extLst>
          </p:nvPr>
        </p:nvGraphicFramePr>
        <p:xfrm>
          <a:off x="3209203" y="4187825"/>
          <a:ext cx="1052006" cy="14478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</p:spTree>
    <p:extLst>
      <p:ext uri="{BB962C8B-B14F-4D97-AF65-F5344CB8AC3E}">
        <p14:creationId xmlns:p14="http://schemas.microsoft.com/office/powerpoint/2010/main" val="134177145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6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 GRAFIKON egymás MELLETT SZÜRKE SÁV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Rectangle 88"/>
          <p:cNvSpPr/>
          <p:nvPr userDrawn="1"/>
        </p:nvSpPr>
        <p:spPr>
          <a:xfrm>
            <a:off x="277199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19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200"/>
            <a:ext cx="85896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24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1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019600" y="1285200"/>
            <a:ext cx="16200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5" name="Diagram helye 4"/>
          <p:cNvSpPr>
            <a:spLocks noGrp="1"/>
          </p:cNvSpPr>
          <p:nvPr>
            <p:ph type="chart" sz="quarter" idx="24"/>
          </p:nvPr>
        </p:nvSpPr>
        <p:spPr>
          <a:xfrm>
            <a:off x="5504400" y="1285200"/>
            <a:ext cx="16200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6" name="Diagram helye 4"/>
          <p:cNvSpPr>
            <a:spLocks noGrp="1"/>
          </p:cNvSpPr>
          <p:nvPr>
            <p:ph type="chart" sz="quarter" idx="28"/>
          </p:nvPr>
        </p:nvSpPr>
        <p:spPr>
          <a:xfrm>
            <a:off x="7246800" y="1285200"/>
            <a:ext cx="16200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7" name="Diagram helye 4"/>
          <p:cNvSpPr>
            <a:spLocks noGrp="1"/>
          </p:cNvSpPr>
          <p:nvPr>
            <p:ph type="chart" sz="quarter" idx="30"/>
          </p:nvPr>
        </p:nvSpPr>
        <p:spPr>
          <a:xfrm>
            <a:off x="3762000" y="1285200"/>
            <a:ext cx="16200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8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1897200" cy="758861"/>
          </a:xfrm>
          <a:prstGeom prst="rect">
            <a:avLst/>
          </a:prstGeom>
        </p:spPr>
        <p:txBody>
          <a:bodyPr lIns="2772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9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8972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0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53820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1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71244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2" name="Text Placeholder 9"/>
          <p:cNvSpPr>
            <a:spLocks noGrp="1"/>
          </p:cNvSpPr>
          <p:nvPr>
            <p:ph type="body" sz="quarter" idx="32" hasCustomPrompt="1"/>
          </p:nvPr>
        </p:nvSpPr>
        <p:spPr>
          <a:xfrm>
            <a:off x="36396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37509315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6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5 GRAFIKON egymás MELLETT SZÜRKE SÁV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9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21" name="Szöveg helye 4"/>
          <p:cNvSpPr>
            <a:spLocks noGrp="1"/>
          </p:cNvSpPr>
          <p:nvPr>
            <p:ph type="body" sz="quarter" idx="37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25" name="Rectangle 88"/>
          <p:cNvSpPr/>
          <p:nvPr userDrawn="1"/>
        </p:nvSpPr>
        <p:spPr>
          <a:xfrm>
            <a:off x="277200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26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200"/>
            <a:ext cx="85896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7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8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019600" y="1285200"/>
            <a:ext cx="16200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9" name="Diagram helye 4"/>
          <p:cNvSpPr>
            <a:spLocks noGrp="1"/>
          </p:cNvSpPr>
          <p:nvPr>
            <p:ph type="chart" sz="quarter" idx="24"/>
          </p:nvPr>
        </p:nvSpPr>
        <p:spPr>
          <a:xfrm>
            <a:off x="5504400" y="1285200"/>
            <a:ext cx="16200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30" name="Diagram helye 4"/>
          <p:cNvSpPr>
            <a:spLocks noGrp="1"/>
          </p:cNvSpPr>
          <p:nvPr>
            <p:ph type="chart" sz="quarter" idx="28"/>
          </p:nvPr>
        </p:nvSpPr>
        <p:spPr>
          <a:xfrm>
            <a:off x="7246800" y="1285200"/>
            <a:ext cx="16200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31" name="Diagram helye 4"/>
          <p:cNvSpPr>
            <a:spLocks noGrp="1"/>
          </p:cNvSpPr>
          <p:nvPr>
            <p:ph type="chart" sz="quarter" idx="30"/>
          </p:nvPr>
        </p:nvSpPr>
        <p:spPr>
          <a:xfrm>
            <a:off x="3762000" y="1285200"/>
            <a:ext cx="16200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37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1897200" cy="758861"/>
          </a:xfrm>
          <a:prstGeom prst="rect">
            <a:avLst/>
          </a:prstGeom>
        </p:spPr>
        <p:txBody>
          <a:bodyPr lIns="2772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8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8972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9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53820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40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71244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41" name="Text Placeholder 9"/>
          <p:cNvSpPr>
            <a:spLocks noGrp="1"/>
          </p:cNvSpPr>
          <p:nvPr>
            <p:ph type="body" sz="quarter" idx="32" hasCustomPrompt="1"/>
          </p:nvPr>
        </p:nvSpPr>
        <p:spPr>
          <a:xfrm>
            <a:off x="36396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88854059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6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 GRAFIKON egymás MELLETT alatta 5 külön lábjegyzettel SZÜRKE SÁV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Rectangle 88"/>
          <p:cNvSpPr/>
          <p:nvPr userDrawn="1"/>
        </p:nvSpPr>
        <p:spPr>
          <a:xfrm>
            <a:off x="277200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24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200"/>
            <a:ext cx="85896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8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019600" y="1285200"/>
            <a:ext cx="16200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9" name="Diagram helye 4"/>
          <p:cNvSpPr>
            <a:spLocks noGrp="1"/>
          </p:cNvSpPr>
          <p:nvPr>
            <p:ph type="chart" sz="quarter" idx="24"/>
          </p:nvPr>
        </p:nvSpPr>
        <p:spPr>
          <a:xfrm>
            <a:off x="5504400" y="1285200"/>
            <a:ext cx="16200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 dirty="0"/>
          </a:p>
        </p:txBody>
      </p:sp>
      <p:sp>
        <p:nvSpPr>
          <p:cNvPr id="30" name="Diagram helye 4"/>
          <p:cNvSpPr>
            <a:spLocks noGrp="1"/>
          </p:cNvSpPr>
          <p:nvPr>
            <p:ph type="chart" sz="quarter" idx="28"/>
          </p:nvPr>
        </p:nvSpPr>
        <p:spPr>
          <a:xfrm>
            <a:off x="7246800" y="1285200"/>
            <a:ext cx="16200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31" name="Diagram helye 4"/>
          <p:cNvSpPr>
            <a:spLocks noGrp="1"/>
          </p:cNvSpPr>
          <p:nvPr>
            <p:ph type="chart" sz="quarter" idx="30"/>
          </p:nvPr>
        </p:nvSpPr>
        <p:spPr>
          <a:xfrm>
            <a:off x="3762000" y="1285200"/>
            <a:ext cx="16200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32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1897200" cy="758861"/>
          </a:xfrm>
          <a:prstGeom prst="rect">
            <a:avLst/>
          </a:prstGeom>
        </p:spPr>
        <p:txBody>
          <a:bodyPr lIns="2772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3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8972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4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53820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5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71244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6" name="Text Placeholder 9"/>
          <p:cNvSpPr>
            <a:spLocks noGrp="1"/>
          </p:cNvSpPr>
          <p:nvPr>
            <p:ph type="body" sz="quarter" idx="32" hasCustomPrompt="1"/>
          </p:nvPr>
        </p:nvSpPr>
        <p:spPr>
          <a:xfrm>
            <a:off x="36396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5570539"/>
            <a:ext cx="1620000" cy="368301"/>
          </a:xfrm>
          <a:prstGeom prst="rect">
            <a:avLst/>
          </a:prstGeom>
        </p:spPr>
        <p:txBody>
          <a:bodyPr lIns="18000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1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2019600" y="5570539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5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5504400" y="5569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6" name="Text Placeholder 9"/>
          <p:cNvSpPr>
            <a:spLocks noGrp="1"/>
          </p:cNvSpPr>
          <p:nvPr>
            <p:ph type="body" sz="quarter" idx="29" hasCustomPrompt="1"/>
          </p:nvPr>
        </p:nvSpPr>
        <p:spPr>
          <a:xfrm>
            <a:off x="7246800" y="5569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7" name="Text Placeholder 9"/>
          <p:cNvSpPr>
            <a:spLocks noGrp="1"/>
          </p:cNvSpPr>
          <p:nvPr>
            <p:ph type="body" sz="quarter" idx="31" hasCustomPrompt="1"/>
          </p:nvPr>
        </p:nvSpPr>
        <p:spPr>
          <a:xfrm>
            <a:off x="3762000" y="5570538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69985384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6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5 GRAFIKON egymás MELLETT alatta 5 külön lábjegyzettel SZÜRKE SÁV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24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28" name="Szöveg helye 4"/>
          <p:cNvSpPr>
            <a:spLocks noGrp="1"/>
          </p:cNvSpPr>
          <p:nvPr>
            <p:ph type="body" sz="quarter" idx="37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29" name="Rectangle 88"/>
          <p:cNvSpPr/>
          <p:nvPr userDrawn="1"/>
        </p:nvSpPr>
        <p:spPr>
          <a:xfrm>
            <a:off x="277200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30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200"/>
            <a:ext cx="85896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31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019600" y="1285200"/>
            <a:ext cx="16200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32" name="Diagram helye 4"/>
          <p:cNvSpPr>
            <a:spLocks noGrp="1"/>
          </p:cNvSpPr>
          <p:nvPr>
            <p:ph type="chart" sz="quarter" idx="24"/>
          </p:nvPr>
        </p:nvSpPr>
        <p:spPr>
          <a:xfrm>
            <a:off x="5504400" y="1285200"/>
            <a:ext cx="16200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 dirty="0"/>
          </a:p>
        </p:txBody>
      </p:sp>
      <p:sp>
        <p:nvSpPr>
          <p:cNvPr id="33" name="Diagram helye 4"/>
          <p:cNvSpPr>
            <a:spLocks noGrp="1"/>
          </p:cNvSpPr>
          <p:nvPr>
            <p:ph type="chart" sz="quarter" idx="28"/>
          </p:nvPr>
        </p:nvSpPr>
        <p:spPr>
          <a:xfrm>
            <a:off x="7246800" y="1285200"/>
            <a:ext cx="16200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34" name="Diagram helye 4"/>
          <p:cNvSpPr>
            <a:spLocks noGrp="1"/>
          </p:cNvSpPr>
          <p:nvPr>
            <p:ph type="chart" sz="quarter" idx="30"/>
          </p:nvPr>
        </p:nvSpPr>
        <p:spPr>
          <a:xfrm>
            <a:off x="3762000" y="1285200"/>
            <a:ext cx="16200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35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1897200" cy="758861"/>
          </a:xfrm>
          <a:prstGeom prst="rect">
            <a:avLst/>
          </a:prstGeom>
        </p:spPr>
        <p:txBody>
          <a:bodyPr lIns="2772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6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8972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7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53820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8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71244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9" name="Text Placeholder 9"/>
          <p:cNvSpPr>
            <a:spLocks noGrp="1"/>
          </p:cNvSpPr>
          <p:nvPr>
            <p:ph type="body" sz="quarter" idx="32" hasCustomPrompt="1"/>
          </p:nvPr>
        </p:nvSpPr>
        <p:spPr>
          <a:xfrm>
            <a:off x="36396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40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5570539"/>
            <a:ext cx="1620000" cy="368301"/>
          </a:xfrm>
          <a:prstGeom prst="rect">
            <a:avLst/>
          </a:prstGeom>
        </p:spPr>
        <p:txBody>
          <a:bodyPr lIns="18000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41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2019600" y="5570539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42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5504400" y="5569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43" name="Text Placeholder 9"/>
          <p:cNvSpPr>
            <a:spLocks noGrp="1"/>
          </p:cNvSpPr>
          <p:nvPr>
            <p:ph type="body" sz="quarter" idx="29" hasCustomPrompt="1"/>
          </p:nvPr>
        </p:nvSpPr>
        <p:spPr>
          <a:xfrm>
            <a:off x="7246800" y="5569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44" name="Text Placeholder 9"/>
          <p:cNvSpPr>
            <a:spLocks noGrp="1"/>
          </p:cNvSpPr>
          <p:nvPr>
            <p:ph type="body" sz="quarter" idx="31" hasCustomPrompt="1"/>
          </p:nvPr>
        </p:nvSpPr>
        <p:spPr>
          <a:xfrm>
            <a:off x="3762000" y="5570538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4156949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6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OSSZÚCÍMKÉS 5 GRAFIKON egymás MELLETT - nincs szöveg SZÜRKE SÁV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" name="Rectangle 88"/>
          <p:cNvSpPr/>
          <p:nvPr userDrawn="1"/>
        </p:nvSpPr>
        <p:spPr>
          <a:xfrm>
            <a:off x="277200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9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200"/>
            <a:ext cx="390525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1" name="Diagram helye 4"/>
          <p:cNvSpPr>
            <a:spLocks noGrp="1"/>
          </p:cNvSpPr>
          <p:nvPr>
            <p:ph type="chart" sz="quarter" idx="22"/>
          </p:nvPr>
        </p:nvSpPr>
        <p:spPr>
          <a:xfrm>
            <a:off x="4309200" y="1285200"/>
            <a:ext cx="10476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1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5" name="Diagram helye 4"/>
          <p:cNvSpPr>
            <a:spLocks noGrp="1"/>
          </p:cNvSpPr>
          <p:nvPr>
            <p:ph type="chart" sz="quarter" idx="24"/>
          </p:nvPr>
        </p:nvSpPr>
        <p:spPr>
          <a:xfrm>
            <a:off x="6652800" y="1285200"/>
            <a:ext cx="10476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1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6" name="Diagram helye 4"/>
          <p:cNvSpPr>
            <a:spLocks noGrp="1"/>
          </p:cNvSpPr>
          <p:nvPr>
            <p:ph type="chart" sz="quarter" idx="28"/>
          </p:nvPr>
        </p:nvSpPr>
        <p:spPr>
          <a:xfrm>
            <a:off x="7819200" y="1285200"/>
            <a:ext cx="10476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1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7" name="Diagram helye 4"/>
          <p:cNvSpPr>
            <a:spLocks noGrp="1"/>
          </p:cNvSpPr>
          <p:nvPr>
            <p:ph type="chart" sz="quarter" idx="30"/>
          </p:nvPr>
        </p:nvSpPr>
        <p:spPr>
          <a:xfrm>
            <a:off x="5468400" y="1285200"/>
            <a:ext cx="10476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1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34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8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4183200" cy="758861"/>
          </a:xfrm>
          <a:prstGeom prst="rect">
            <a:avLst/>
          </a:prstGeom>
        </p:spPr>
        <p:txBody>
          <a:bodyPr lIns="2772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9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183200" y="1033200"/>
            <a:ext cx="1173600" cy="758861"/>
          </a:xfrm>
          <a:prstGeom prst="rect">
            <a:avLst/>
          </a:prstGeom>
        </p:spPr>
        <p:txBody>
          <a:bodyPr lIns="1260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0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6530400" y="1033200"/>
            <a:ext cx="11700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1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7700400" y="1033200"/>
            <a:ext cx="1166400" cy="758861"/>
          </a:xfrm>
          <a:prstGeom prst="rect">
            <a:avLst/>
          </a:prstGeom>
        </p:spPr>
        <p:txBody>
          <a:bodyPr lIns="1188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2" name="Text Placeholder 9"/>
          <p:cNvSpPr>
            <a:spLocks noGrp="1"/>
          </p:cNvSpPr>
          <p:nvPr>
            <p:ph type="body" sz="quarter" idx="32" hasCustomPrompt="1"/>
          </p:nvPr>
        </p:nvSpPr>
        <p:spPr>
          <a:xfrm>
            <a:off x="5356800" y="1033200"/>
            <a:ext cx="11736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61422744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6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HOSSZÚCÍMKÉS 5 GRAFIKON egymás MELLETT - nincs szöveg SZÜRKE SÁV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9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21" name="Szöveg helye 4"/>
          <p:cNvSpPr>
            <a:spLocks noGrp="1"/>
          </p:cNvSpPr>
          <p:nvPr>
            <p:ph type="body" sz="quarter" idx="37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25" name="Rectangle 88"/>
          <p:cNvSpPr/>
          <p:nvPr userDrawn="1"/>
        </p:nvSpPr>
        <p:spPr>
          <a:xfrm>
            <a:off x="277200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26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200"/>
            <a:ext cx="390525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7" name="Diagram helye 4"/>
          <p:cNvSpPr>
            <a:spLocks noGrp="1"/>
          </p:cNvSpPr>
          <p:nvPr>
            <p:ph type="chart" sz="quarter" idx="22"/>
          </p:nvPr>
        </p:nvSpPr>
        <p:spPr>
          <a:xfrm>
            <a:off x="4309200" y="1285200"/>
            <a:ext cx="10476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1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8" name="Diagram helye 4"/>
          <p:cNvSpPr>
            <a:spLocks noGrp="1"/>
          </p:cNvSpPr>
          <p:nvPr>
            <p:ph type="chart" sz="quarter" idx="24"/>
          </p:nvPr>
        </p:nvSpPr>
        <p:spPr>
          <a:xfrm>
            <a:off x="6652800" y="1285200"/>
            <a:ext cx="10476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1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9" name="Diagram helye 4"/>
          <p:cNvSpPr>
            <a:spLocks noGrp="1"/>
          </p:cNvSpPr>
          <p:nvPr>
            <p:ph type="chart" sz="quarter" idx="28"/>
          </p:nvPr>
        </p:nvSpPr>
        <p:spPr>
          <a:xfrm>
            <a:off x="7819200" y="1285200"/>
            <a:ext cx="10476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1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30" name="Diagram helye 4"/>
          <p:cNvSpPr>
            <a:spLocks noGrp="1"/>
          </p:cNvSpPr>
          <p:nvPr>
            <p:ph type="chart" sz="quarter" idx="30"/>
          </p:nvPr>
        </p:nvSpPr>
        <p:spPr>
          <a:xfrm>
            <a:off x="5468400" y="1285200"/>
            <a:ext cx="10476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1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31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2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4183200" cy="758861"/>
          </a:xfrm>
          <a:prstGeom prst="rect">
            <a:avLst/>
          </a:prstGeom>
        </p:spPr>
        <p:txBody>
          <a:bodyPr lIns="2772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3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183200" y="1033200"/>
            <a:ext cx="1173600" cy="758861"/>
          </a:xfrm>
          <a:prstGeom prst="rect">
            <a:avLst/>
          </a:prstGeom>
        </p:spPr>
        <p:txBody>
          <a:bodyPr lIns="1260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4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6530400" y="1033200"/>
            <a:ext cx="11700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5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7700400" y="1033200"/>
            <a:ext cx="1166400" cy="758861"/>
          </a:xfrm>
          <a:prstGeom prst="rect">
            <a:avLst/>
          </a:prstGeom>
        </p:spPr>
        <p:txBody>
          <a:bodyPr lIns="1188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6" name="Text Placeholder 9"/>
          <p:cNvSpPr>
            <a:spLocks noGrp="1"/>
          </p:cNvSpPr>
          <p:nvPr>
            <p:ph type="body" sz="quarter" idx="32" hasCustomPrompt="1"/>
          </p:nvPr>
        </p:nvSpPr>
        <p:spPr>
          <a:xfrm>
            <a:off x="5356800" y="1033200"/>
            <a:ext cx="11736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1597775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6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ELVÁLASZTÓLAP 3.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028703"/>
            <a:ext cx="8350249" cy="2400301"/>
          </a:xfrm>
          <a:solidFill>
            <a:srgbClr val="737373"/>
          </a:solidFill>
        </p:spPr>
        <p:txBody>
          <a:bodyPr lIns="252000" tIns="180000"/>
          <a:lstStyle>
            <a:lvl1pPr>
              <a:defRPr sz="4800" b="1" baseline="0">
                <a:solidFill>
                  <a:schemeClr val="bg1"/>
                </a:solidFill>
              </a:defRPr>
            </a:lvl1pPr>
          </a:lstStyle>
          <a:p>
            <a:r>
              <a:rPr lang="hu-HU" dirty="0" smtClean="0"/>
              <a:t>GRAFIKUS SZERKESZTŐ OLDAL RÁCCSAL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85556994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6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3 GRAFIKON egymás MELLETT SZÜRKE SÁV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5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9" name="Szöveg helye 4"/>
          <p:cNvSpPr>
            <a:spLocks noGrp="1"/>
          </p:cNvSpPr>
          <p:nvPr>
            <p:ph type="body" sz="quarter" idx="29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20" name="Rectangle 88"/>
          <p:cNvSpPr/>
          <p:nvPr userDrawn="1"/>
        </p:nvSpPr>
        <p:spPr>
          <a:xfrm>
            <a:off x="277199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lvl="0"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21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85896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2" name="Diagram helye 4"/>
          <p:cNvSpPr>
            <a:spLocks noGrp="1"/>
          </p:cNvSpPr>
          <p:nvPr>
            <p:ph type="chart" sz="quarter" idx="22"/>
          </p:nvPr>
        </p:nvSpPr>
        <p:spPr>
          <a:xfrm>
            <a:off x="3218400" y="1283547"/>
            <a:ext cx="27036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3" name="Diagram helye 4"/>
          <p:cNvSpPr>
            <a:spLocks noGrp="1"/>
          </p:cNvSpPr>
          <p:nvPr>
            <p:ph type="chart" sz="quarter" idx="24"/>
          </p:nvPr>
        </p:nvSpPr>
        <p:spPr>
          <a:xfrm>
            <a:off x="6159600" y="1285200"/>
            <a:ext cx="27072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4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5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298215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6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2984400" y="1033200"/>
            <a:ext cx="2934000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7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5918400" y="1033200"/>
            <a:ext cx="2934000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96883814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6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Single Object - Grey Box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roup 5"/>
          <p:cNvGrpSpPr/>
          <p:nvPr userDrawn="1"/>
        </p:nvGrpSpPr>
        <p:grpSpPr>
          <a:xfrm>
            <a:off x="-5837" y="-3160"/>
            <a:ext cx="9151455" cy="6861162"/>
            <a:chOff x="-5837" y="-3163"/>
            <a:chExt cx="9151455" cy="6861163"/>
          </a:xfrm>
        </p:grpSpPr>
        <p:cxnSp>
          <p:nvCxnSpPr>
            <p:cNvPr id="11" name="Straight Connector 7"/>
            <p:cNvCxnSpPr/>
            <p:nvPr/>
          </p:nvCxnSpPr>
          <p:spPr>
            <a:xfrm>
              <a:off x="534163" y="-3163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" name="Straight Connector 8"/>
            <p:cNvCxnSpPr/>
            <p:nvPr/>
          </p:nvCxnSpPr>
          <p:spPr>
            <a:xfrm>
              <a:off x="786163" y="-3163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Straight Connector 9"/>
            <p:cNvCxnSpPr/>
            <p:nvPr/>
          </p:nvCxnSpPr>
          <p:spPr>
            <a:xfrm>
              <a:off x="1038163" y="0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" name="Straight Connector 10"/>
            <p:cNvCxnSpPr/>
            <p:nvPr/>
          </p:nvCxnSpPr>
          <p:spPr>
            <a:xfrm>
              <a:off x="1291688" y="0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" name="Straight Connector 11"/>
            <p:cNvCxnSpPr/>
            <p:nvPr/>
          </p:nvCxnSpPr>
          <p:spPr>
            <a:xfrm>
              <a:off x="1542163" y="-3163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" name="Straight Connector 12"/>
            <p:cNvCxnSpPr/>
            <p:nvPr/>
          </p:nvCxnSpPr>
          <p:spPr>
            <a:xfrm>
              <a:off x="1794163" y="-3163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" name="Straight Connector 13"/>
            <p:cNvCxnSpPr/>
            <p:nvPr/>
          </p:nvCxnSpPr>
          <p:spPr>
            <a:xfrm>
              <a:off x="2046163" y="0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" name="Straight Connector 14"/>
            <p:cNvCxnSpPr/>
            <p:nvPr/>
          </p:nvCxnSpPr>
          <p:spPr>
            <a:xfrm>
              <a:off x="2299688" y="0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" name="Straight Connector 15"/>
            <p:cNvCxnSpPr/>
            <p:nvPr/>
          </p:nvCxnSpPr>
          <p:spPr>
            <a:xfrm>
              <a:off x="2548545" y="0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" name="Straight Connector 16"/>
            <p:cNvCxnSpPr/>
            <p:nvPr/>
          </p:nvCxnSpPr>
          <p:spPr>
            <a:xfrm>
              <a:off x="2800545" y="0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" name="Straight Connector 17"/>
            <p:cNvCxnSpPr/>
            <p:nvPr/>
          </p:nvCxnSpPr>
          <p:spPr>
            <a:xfrm>
              <a:off x="3052545" y="-3163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" name="Straight Connector 18"/>
            <p:cNvCxnSpPr/>
            <p:nvPr/>
          </p:nvCxnSpPr>
          <p:spPr>
            <a:xfrm>
              <a:off x="3306070" y="-3163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" name="Straight Connector 19"/>
            <p:cNvCxnSpPr/>
            <p:nvPr/>
          </p:nvCxnSpPr>
          <p:spPr>
            <a:xfrm>
              <a:off x="3556545" y="-3163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" name="Straight Connector 20"/>
            <p:cNvCxnSpPr/>
            <p:nvPr/>
          </p:nvCxnSpPr>
          <p:spPr>
            <a:xfrm>
              <a:off x="3808545" y="-3163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" name="Straight Connector 21"/>
            <p:cNvCxnSpPr/>
            <p:nvPr/>
          </p:nvCxnSpPr>
          <p:spPr>
            <a:xfrm>
              <a:off x="4060545" y="-3163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" name="Straight Connector 22"/>
            <p:cNvCxnSpPr/>
            <p:nvPr/>
          </p:nvCxnSpPr>
          <p:spPr>
            <a:xfrm>
              <a:off x="4314070" y="-3163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" name="Straight Connector 23"/>
            <p:cNvCxnSpPr/>
            <p:nvPr/>
          </p:nvCxnSpPr>
          <p:spPr>
            <a:xfrm>
              <a:off x="4567781" y="-3163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" name="Straight Connector 24"/>
            <p:cNvCxnSpPr/>
            <p:nvPr/>
          </p:nvCxnSpPr>
          <p:spPr>
            <a:xfrm>
              <a:off x="4819781" y="-3163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" name="Straight Connector 25"/>
            <p:cNvCxnSpPr/>
            <p:nvPr/>
          </p:nvCxnSpPr>
          <p:spPr>
            <a:xfrm>
              <a:off x="5071781" y="0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" name="Straight Connector 26"/>
            <p:cNvCxnSpPr/>
            <p:nvPr/>
          </p:nvCxnSpPr>
          <p:spPr>
            <a:xfrm>
              <a:off x="5325306" y="0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" name="Straight Connector 27"/>
            <p:cNvCxnSpPr/>
            <p:nvPr/>
          </p:nvCxnSpPr>
          <p:spPr>
            <a:xfrm>
              <a:off x="5575781" y="-3163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" name="Straight Connector 28"/>
            <p:cNvCxnSpPr/>
            <p:nvPr/>
          </p:nvCxnSpPr>
          <p:spPr>
            <a:xfrm>
              <a:off x="5827781" y="-3163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3" name="Straight Connector 29"/>
            <p:cNvCxnSpPr/>
            <p:nvPr/>
          </p:nvCxnSpPr>
          <p:spPr>
            <a:xfrm>
              <a:off x="6079781" y="0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4" name="Straight Connector 30"/>
            <p:cNvCxnSpPr/>
            <p:nvPr/>
          </p:nvCxnSpPr>
          <p:spPr>
            <a:xfrm>
              <a:off x="6333306" y="0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" name="Straight Connector 31"/>
            <p:cNvCxnSpPr/>
            <p:nvPr/>
          </p:nvCxnSpPr>
          <p:spPr>
            <a:xfrm>
              <a:off x="6582163" y="0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" name="Straight Connector 32"/>
            <p:cNvCxnSpPr/>
            <p:nvPr/>
          </p:nvCxnSpPr>
          <p:spPr>
            <a:xfrm>
              <a:off x="6834163" y="0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" name="Straight Connector 33"/>
            <p:cNvCxnSpPr/>
            <p:nvPr/>
          </p:nvCxnSpPr>
          <p:spPr>
            <a:xfrm>
              <a:off x="7086163" y="-3163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" name="Straight Connector 34"/>
            <p:cNvCxnSpPr/>
            <p:nvPr/>
          </p:nvCxnSpPr>
          <p:spPr>
            <a:xfrm>
              <a:off x="7339688" y="-3163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" name="Straight Connector 35"/>
            <p:cNvCxnSpPr/>
            <p:nvPr/>
          </p:nvCxnSpPr>
          <p:spPr>
            <a:xfrm>
              <a:off x="7590163" y="-3163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" name="Straight Connector 36"/>
            <p:cNvCxnSpPr/>
            <p:nvPr/>
          </p:nvCxnSpPr>
          <p:spPr>
            <a:xfrm>
              <a:off x="7842163" y="-3163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" name="Straight Connector 37"/>
            <p:cNvCxnSpPr/>
            <p:nvPr/>
          </p:nvCxnSpPr>
          <p:spPr>
            <a:xfrm>
              <a:off x="8094163" y="-3163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2" name="Straight Connector 38"/>
            <p:cNvCxnSpPr/>
            <p:nvPr/>
          </p:nvCxnSpPr>
          <p:spPr>
            <a:xfrm>
              <a:off x="8347688" y="-3163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3" name="Straight Connector 39"/>
            <p:cNvCxnSpPr/>
            <p:nvPr/>
          </p:nvCxnSpPr>
          <p:spPr>
            <a:xfrm>
              <a:off x="8598163" y="0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4" name="Straight Connector 40"/>
            <p:cNvCxnSpPr/>
            <p:nvPr/>
          </p:nvCxnSpPr>
          <p:spPr>
            <a:xfrm>
              <a:off x="8855075" y="0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" name="Straight Connector 41"/>
            <p:cNvCxnSpPr/>
            <p:nvPr/>
          </p:nvCxnSpPr>
          <p:spPr>
            <a:xfrm>
              <a:off x="286513" y="0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" name="Straight Connector 42"/>
            <p:cNvCxnSpPr/>
            <p:nvPr/>
          </p:nvCxnSpPr>
          <p:spPr>
            <a:xfrm>
              <a:off x="0" y="527837"/>
              <a:ext cx="9144000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" name="Straight Connector 43"/>
            <p:cNvCxnSpPr/>
            <p:nvPr/>
          </p:nvCxnSpPr>
          <p:spPr>
            <a:xfrm>
              <a:off x="1618" y="277012"/>
              <a:ext cx="9144000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" name="Straight Connector 44"/>
            <p:cNvCxnSpPr/>
            <p:nvPr/>
          </p:nvCxnSpPr>
          <p:spPr>
            <a:xfrm>
              <a:off x="1618" y="1031837"/>
              <a:ext cx="9138163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9" name="Straight Connector 45"/>
            <p:cNvCxnSpPr/>
            <p:nvPr/>
          </p:nvCxnSpPr>
          <p:spPr>
            <a:xfrm>
              <a:off x="0" y="781012"/>
              <a:ext cx="9145618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0" name="Straight Connector 46"/>
            <p:cNvCxnSpPr/>
            <p:nvPr/>
          </p:nvCxnSpPr>
          <p:spPr>
            <a:xfrm>
              <a:off x="1618" y="1535799"/>
              <a:ext cx="9136545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1" name="Straight Connector 47"/>
            <p:cNvCxnSpPr/>
            <p:nvPr/>
          </p:nvCxnSpPr>
          <p:spPr>
            <a:xfrm>
              <a:off x="0" y="1284974"/>
              <a:ext cx="9145618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2" name="Straight Connector 48"/>
            <p:cNvCxnSpPr/>
            <p:nvPr/>
          </p:nvCxnSpPr>
          <p:spPr>
            <a:xfrm>
              <a:off x="0" y="2039799"/>
              <a:ext cx="9144000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3" name="Straight Connector 49"/>
            <p:cNvCxnSpPr/>
            <p:nvPr/>
          </p:nvCxnSpPr>
          <p:spPr>
            <a:xfrm>
              <a:off x="0" y="1788974"/>
              <a:ext cx="9145618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4" name="Straight Connector 50"/>
            <p:cNvCxnSpPr/>
            <p:nvPr/>
          </p:nvCxnSpPr>
          <p:spPr>
            <a:xfrm>
              <a:off x="1618" y="2543875"/>
              <a:ext cx="9142382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Straight Connector 51"/>
            <p:cNvCxnSpPr/>
            <p:nvPr/>
          </p:nvCxnSpPr>
          <p:spPr>
            <a:xfrm>
              <a:off x="0" y="2293050"/>
              <a:ext cx="9145618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Straight Connector 52"/>
            <p:cNvCxnSpPr/>
            <p:nvPr/>
          </p:nvCxnSpPr>
          <p:spPr>
            <a:xfrm>
              <a:off x="0" y="3047875"/>
              <a:ext cx="9145618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" name="Straight Connector 53"/>
            <p:cNvCxnSpPr/>
            <p:nvPr/>
          </p:nvCxnSpPr>
          <p:spPr>
            <a:xfrm>
              <a:off x="0" y="2797050"/>
              <a:ext cx="9139781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" name="Straight Connector 54"/>
            <p:cNvCxnSpPr/>
            <p:nvPr/>
          </p:nvCxnSpPr>
          <p:spPr>
            <a:xfrm>
              <a:off x="1618" y="3551837"/>
              <a:ext cx="9144000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Straight Connector 55"/>
            <p:cNvCxnSpPr/>
            <p:nvPr/>
          </p:nvCxnSpPr>
          <p:spPr>
            <a:xfrm>
              <a:off x="1618" y="3301012"/>
              <a:ext cx="9138163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" name="Straight Connector 56"/>
            <p:cNvCxnSpPr/>
            <p:nvPr/>
          </p:nvCxnSpPr>
          <p:spPr>
            <a:xfrm>
              <a:off x="0" y="4055837"/>
              <a:ext cx="9144000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1" name="Straight Connector 57"/>
            <p:cNvCxnSpPr/>
            <p:nvPr/>
          </p:nvCxnSpPr>
          <p:spPr>
            <a:xfrm>
              <a:off x="1618" y="3805012"/>
              <a:ext cx="9144000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2" name="Straight Connector 58"/>
            <p:cNvCxnSpPr/>
            <p:nvPr/>
          </p:nvCxnSpPr>
          <p:spPr>
            <a:xfrm>
              <a:off x="1618" y="4307837"/>
              <a:ext cx="9144000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3" name="Straight Connector 59"/>
            <p:cNvCxnSpPr/>
            <p:nvPr/>
          </p:nvCxnSpPr>
          <p:spPr>
            <a:xfrm>
              <a:off x="0" y="4811837"/>
              <a:ext cx="9139781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4" name="Straight Connector 60"/>
            <p:cNvCxnSpPr/>
            <p:nvPr/>
          </p:nvCxnSpPr>
          <p:spPr>
            <a:xfrm>
              <a:off x="0" y="4561012"/>
              <a:ext cx="9138163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5" name="Straight Connector 61"/>
            <p:cNvCxnSpPr/>
            <p:nvPr/>
          </p:nvCxnSpPr>
          <p:spPr>
            <a:xfrm>
              <a:off x="0" y="5315799"/>
              <a:ext cx="9145618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" name="Straight Connector 62"/>
            <p:cNvCxnSpPr/>
            <p:nvPr userDrawn="1"/>
          </p:nvCxnSpPr>
          <p:spPr>
            <a:xfrm>
              <a:off x="-5837" y="5064974"/>
              <a:ext cx="9144000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7" name="Straight Connector 63"/>
            <p:cNvCxnSpPr/>
            <p:nvPr/>
          </p:nvCxnSpPr>
          <p:spPr>
            <a:xfrm>
              <a:off x="1618" y="5819799"/>
              <a:ext cx="9144000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" name="Straight Connector 64"/>
            <p:cNvCxnSpPr/>
            <p:nvPr/>
          </p:nvCxnSpPr>
          <p:spPr>
            <a:xfrm>
              <a:off x="0" y="5568974"/>
              <a:ext cx="9144000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" name="Straight Connector 65"/>
            <p:cNvCxnSpPr/>
            <p:nvPr/>
          </p:nvCxnSpPr>
          <p:spPr>
            <a:xfrm>
              <a:off x="0" y="6071837"/>
              <a:ext cx="9139781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0" name="Straight Connector 66"/>
            <p:cNvCxnSpPr/>
            <p:nvPr/>
          </p:nvCxnSpPr>
          <p:spPr>
            <a:xfrm>
              <a:off x="0" y="6323837"/>
              <a:ext cx="9138163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1" name="Straight Connector 67"/>
            <p:cNvCxnSpPr/>
            <p:nvPr/>
          </p:nvCxnSpPr>
          <p:spPr>
            <a:xfrm>
              <a:off x="-4219" y="6575837"/>
              <a:ext cx="9142382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8" name="Rectangle 88"/>
          <p:cNvSpPr/>
          <p:nvPr userDrawn="1"/>
        </p:nvSpPr>
        <p:spPr>
          <a:xfrm>
            <a:off x="285750" y="5064973"/>
            <a:ext cx="8569324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prstClr val="white"/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2"/>
            <a:ext cx="9144000" cy="4906998"/>
          </a:xfrm>
          <a:prstGeom prst="rect">
            <a:avLst/>
          </a:prstGeom>
        </p:spPr>
        <p:txBody>
          <a:bodyPr>
            <a:noAutofit/>
          </a:bodyPr>
          <a:lstStyle>
            <a:lvl1pPr>
              <a:defRPr b="1"/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292225" y="5570539"/>
            <a:ext cx="756285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>
              <a:defRPr sz="600" b="0"/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lvl="0"/>
            <a:r>
              <a:rPr lang="hu-HU" dirty="0" smtClean="0"/>
              <a:t>FORRÁS</a:t>
            </a:r>
            <a:r>
              <a:rPr lang="en-US" dirty="0" smtClean="0"/>
              <a:t>:</a:t>
            </a:r>
          </a:p>
        </p:txBody>
      </p:sp>
    </p:spTree>
    <p:extLst>
      <p:ext uri="{BB962C8B-B14F-4D97-AF65-F5344CB8AC3E}">
        <p14:creationId xmlns:p14="http://schemas.microsoft.com/office/powerpoint/2010/main" val="272417748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64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1.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solidFill>
            <a:schemeClr val="accent6"/>
          </a:solidFill>
        </p:spPr>
        <p:txBody>
          <a:bodyPr lIns="252000" tIns="0" anchor="ctr" anchorCtr="0"/>
          <a:lstStyle>
            <a:lvl1pPr>
              <a:defRPr sz="4800" b="1" baseline="0">
                <a:solidFill>
                  <a:schemeClr val="bg1"/>
                </a:solidFill>
              </a:defRPr>
            </a:lvl1pPr>
          </a:lstStyle>
          <a:p>
            <a:r>
              <a:rPr lang="hu-HU" dirty="0" smtClean="0"/>
              <a:t>CÍMOLDALAK</a:t>
            </a:r>
            <a:br>
              <a:rPr lang="hu-HU" dirty="0" smtClean="0"/>
            </a:br>
            <a:r>
              <a:rPr lang="hu-HU" dirty="0" smtClean="0"/>
              <a:t>VÉDJEGY GRAFIKÁVAL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299384191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64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őcímoldal Nr. 1. védjegy formá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2" descr="\\PSTUDIOTERM\Clients\TNS Global\TNS_002 Templates\4. Design\4. Active\PPT Files\19 Jan Redesign\Reference\Property Images\RGB_MASTER_A0_landscape_01_lefttoright.jpg"/>
          <p:cNvPicPr>
            <a:picLocks noChangeAspect="1" noChangeArrowheads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" t="28748" r="43590" b="3202"/>
          <a:stretch/>
        </p:blipFill>
        <p:spPr bwMode="auto">
          <a:xfrm>
            <a:off x="2382254" y="-12699"/>
            <a:ext cx="6761746" cy="576944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1" y="1028703"/>
            <a:ext cx="5073650" cy="1458000"/>
          </a:xfrm>
        </p:spPr>
        <p:txBody>
          <a:bodyPr lIns="252000" tIns="180000"/>
          <a:lstStyle>
            <a:lvl1pPr>
              <a:defRPr baseline="0"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Prezentáció / Projekt címe</a:t>
            </a:r>
            <a:endParaRPr lang="en-AU" dirty="0"/>
          </a:p>
        </p:txBody>
      </p:sp>
      <p:sp>
        <p:nvSpPr>
          <p:cNvPr id="3" name="Szöveg helye 2"/>
          <p:cNvSpPr>
            <a:spLocks noGrp="1"/>
          </p:cNvSpPr>
          <p:nvPr>
            <p:ph type="body" sz="quarter" idx="10" hasCustomPrompt="1"/>
          </p:nvPr>
        </p:nvSpPr>
        <p:spPr>
          <a:xfrm>
            <a:off x="0" y="2224800"/>
            <a:ext cx="5072400" cy="878400"/>
          </a:xfrm>
          <a:prstGeom prst="rect">
            <a:avLst/>
          </a:prstGeom>
        </p:spPr>
        <p:txBody>
          <a:bodyPr lIns="252000" tIns="180000" rIns="277200" bIns="0"/>
          <a:lstStyle>
            <a:lvl1pPr>
              <a:defRPr b="0">
                <a:solidFill>
                  <a:srgbClr val="333333"/>
                </a:solidFill>
              </a:defRPr>
            </a:lvl1pPr>
            <a:lvl2pPr>
              <a:defRPr b="0" baseline="0"/>
            </a:lvl2pPr>
          </a:lstStyle>
          <a:p>
            <a:pPr lvl="0"/>
            <a:r>
              <a:rPr lang="hu-HU" dirty="0" smtClean="0"/>
              <a:t>Alcím</a:t>
            </a:r>
          </a:p>
        </p:txBody>
      </p:sp>
    </p:spTree>
    <p:extLst>
      <p:ext uri="{BB962C8B-B14F-4D97-AF65-F5344CB8AC3E}">
        <p14:creationId xmlns:p14="http://schemas.microsoft.com/office/powerpoint/2010/main" val="115700706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64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ejezetcímoldal Nr. 1. védjegy formá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2" descr="\\PSTUDIOTERM\Clients\TNS Global\TNS_002 Templates\4. Design\4. Active\PPT Files\19 Jan Redesign\Reference\Property Images\RGB_MASTER_A0_landscape_01_lefttoright.jpg"/>
          <p:cNvPicPr>
            <a:picLocks noChangeAspect="1" noChangeArrowheads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" t="28748" r="43590" b="2421"/>
          <a:stretch/>
        </p:blipFill>
        <p:spPr bwMode="auto">
          <a:xfrm>
            <a:off x="2382254" y="-12701"/>
            <a:ext cx="6761746" cy="58356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7" name="Title 1"/>
          <p:cNvSpPr>
            <a:spLocks noGrp="1"/>
          </p:cNvSpPr>
          <p:nvPr>
            <p:ph type="title" hasCustomPrompt="1"/>
          </p:nvPr>
        </p:nvSpPr>
        <p:spPr>
          <a:xfrm>
            <a:off x="1" y="1790701"/>
            <a:ext cx="5073651" cy="1152000"/>
          </a:xfrm>
        </p:spPr>
        <p:txBody>
          <a:bodyPr tIns="180000"/>
          <a:lstStyle>
            <a:lvl1pPr>
              <a:defRPr baseline="0"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Fejezetcím</a:t>
            </a:r>
            <a:endParaRPr lang="en-AU" dirty="0"/>
          </a:p>
        </p:txBody>
      </p:sp>
      <p:sp>
        <p:nvSpPr>
          <p:cNvPr id="9" name="Text Placeholder 4"/>
          <p:cNvSpPr>
            <a:spLocks noGrp="1"/>
          </p:cNvSpPr>
          <p:nvPr>
            <p:ph type="body" sz="quarter" idx="18" hasCustomPrompt="1"/>
          </p:nvPr>
        </p:nvSpPr>
        <p:spPr>
          <a:xfrm>
            <a:off x="0" y="0"/>
            <a:ext cx="1292224" cy="1813562"/>
          </a:xfrm>
          <a:prstGeom prst="rect">
            <a:avLst/>
          </a:prstGeom>
        </p:spPr>
        <p:txBody>
          <a:bodyPr lIns="252000" tIns="0" rIns="0" bIns="0" anchor="b">
            <a:noAutofit/>
          </a:bodyPr>
          <a:lstStyle>
            <a:lvl1pPr>
              <a:defRPr lang="en-AU" sz="4400" b="0" kern="1200" dirty="0">
                <a:solidFill>
                  <a:srgbClr val="333333"/>
                </a:solidFill>
                <a:latin typeface="Verdana" pitchFamily="34" charset="0"/>
                <a:ea typeface="Verdana" pitchFamily="34" charset="0"/>
                <a:cs typeface="Verdana" pitchFamily="34" charset="0"/>
              </a:defRPr>
            </a:lvl1pPr>
          </a:lstStyle>
          <a:p>
            <a:pPr marL="0" lvl="0" indent="0" algn="l" defTabSz="914218" rtl="0" eaLnBrk="1" latinLnBrk="0" hangingPunct="1">
              <a:spcBef>
                <a:spcPct val="20000"/>
              </a:spcBef>
              <a:buFont typeface="Arial" pitchFamily="34" charset="0"/>
              <a:buNone/>
            </a:pPr>
            <a:r>
              <a:rPr lang="hu-HU" dirty="0" smtClean="0"/>
              <a:t>1</a:t>
            </a:r>
            <a:endParaRPr lang="en-AU" dirty="0"/>
          </a:p>
        </p:txBody>
      </p:sp>
      <p:sp>
        <p:nvSpPr>
          <p:cNvPr id="3" name="Szöveg helye 2"/>
          <p:cNvSpPr>
            <a:spLocks noGrp="1"/>
          </p:cNvSpPr>
          <p:nvPr>
            <p:ph type="body" sz="quarter" idx="19" hasCustomPrompt="1"/>
          </p:nvPr>
        </p:nvSpPr>
        <p:spPr>
          <a:xfrm>
            <a:off x="0" y="2640011"/>
            <a:ext cx="5072400" cy="900000"/>
          </a:xfrm>
          <a:prstGeom prst="rect">
            <a:avLst/>
          </a:prstGeom>
        </p:spPr>
        <p:txBody>
          <a:bodyPr lIns="277200" tIns="180000" rIns="277200" bIns="0"/>
          <a:lstStyle>
            <a:lvl1pPr>
              <a:defRPr b="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Alcím</a:t>
            </a:r>
          </a:p>
        </p:txBody>
      </p:sp>
      <p:sp>
        <p:nvSpPr>
          <p:cNvPr id="5" name="Tartalom helye 4"/>
          <p:cNvSpPr>
            <a:spLocks noGrp="1"/>
          </p:cNvSpPr>
          <p:nvPr>
            <p:ph sz="quarter" idx="20" hasCustomPrompt="1"/>
          </p:nvPr>
        </p:nvSpPr>
        <p:spPr>
          <a:xfrm>
            <a:off x="8348400" y="6325200"/>
            <a:ext cx="504000" cy="252000"/>
          </a:xfrm>
          <a:prstGeom prst="rect">
            <a:avLst/>
          </a:prstGeom>
        </p:spPr>
        <p:txBody>
          <a:bodyPr lIns="0" tIns="0" rIns="0" bIns="0" anchor="b" anchorCtr="0"/>
          <a:lstStyle>
            <a:lvl1pPr algn="r">
              <a:defRPr sz="750">
                <a:solidFill>
                  <a:srgbClr val="333333"/>
                </a:solidFill>
              </a:defRPr>
            </a:lvl1pPr>
          </a:lstStyle>
          <a:p>
            <a:pPr lvl="0"/>
            <a:fld id="{D93F1C30-C274-4A7D-BD8B-78FC417C0CCE}" type="slidenum">
              <a:rPr lang="hu-HU" smtClean="0"/>
              <a:t>‹#›</a:t>
            </a:fld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402600032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64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őcímoldal Nr. 2. védjegy formá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2" descr="C:\Users\AndrewA\Desktop\Email ATT\RGB_MASTER_A0_landscape_02_lefttoright.jpg"/>
          <p:cNvPicPr>
            <a:picLocks noChangeAspect="1" noChangeArrowheads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8675" r="37677" b="-1"/>
          <a:stretch/>
        </p:blipFill>
        <p:spPr bwMode="auto">
          <a:xfrm>
            <a:off x="2834957" y="0"/>
            <a:ext cx="6309043" cy="582294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1028703"/>
            <a:ext cx="5073650" cy="1458000"/>
          </a:xfrm>
        </p:spPr>
        <p:txBody>
          <a:bodyPr lIns="252000" tIns="18000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Prezentáció / Projekt címe</a:t>
            </a:r>
            <a:endParaRPr lang="en-AU" dirty="0"/>
          </a:p>
        </p:txBody>
      </p:sp>
      <p:sp>
        <p:nvSpPr>
          <p:cNvPr id="4" name="Szöveg helye 2"/>
          <p:cNvSpPr>
            <a:spLocks noGrp="1"/>
          </p:cNvSpPr>
          <p:nvPr>
            <p:ph type="body" sz="quarter" idx="10" hasCustomPrompt="1"/>
          </p:nvPr>
        </p:nvSpPr>
        <p:spPr>
          <a:xfrm>
            <a:off x="0" y="2224800"/>
            <a:ext cx="5072400" cy="878400"/>
          </a:xfrm>
          <a:prstGeom prst="rect">
            <a:avLst/>
          </a:prstGeom>
        </p:spPr>
        <p:txBody>
          <a:bodyPr lIns="252000" tIns="180000" rIns="277200" bIns="0"/>
          <a:lstStyle>
            <a:lvl1pPr>
              <a:defRPr b="0">
                <a:solidFill>
                  <a:srgbClr val="333333"/>
                </a:solidFill>
              </a:defRPr>
            </a:lvl1pPr>
            <a:lvl2pPr>
              <a:defRPr b="0" baseline="0"/>
            </a:lvl2pPr>
          </a:lstStyle>
          <a:p>
            <a:pPr lvl="0"/>
            <a:r>
              <a:rPr lang="hu-HU" dirty="0" smtClean="0"/>
              <a:t>Alcím</a:t>
            </a:r>
          </a:p>
        </p:txBody>
      </p:sp>
    </p:spTree>
    <p:extLst>
      <p:ext uri="{BB962C8B-B14F-4D97-AF65-F5344CB8AC3E}">
        <p14:creationId xmlns:p14="http://schemas.microsoft.com/office/powerpoint/2010/main" val="15734623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64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ejezetcímoldal Nr. 2. védjegy formá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2" descr="C:\Users\AndrewA\Desktop\Email ATT\RGB_MASTER_A0_landscape_02_lefttoright.jpg"/>
          <p:cNvPicPr>
            <a:picLocks noChangeAspect="1" noChangeArrowheads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8675" r="37677" b="-1"/>
          <a:stretch/>
        </p:blipFill>
        <p:spPr bwMode="auto">
          <a:xfrm>
            <a:off x="2834957" y="0"/>
            <a:ext cx="6309043" cy="582294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1790701"/>
            <a:ext cx="5073651" cy="1152000"/>
          </a:xfrm>
        </p:spPr>
        <p:txBody>
          <a:bodyPr tIns="18000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Fejezetcím</a:t>
            </a:r>
            <a:endParaRPr lang="en-AU" dirty="0"/>
          </a:p>
        </p:txBody>
      </p:sp>
      <p:sp>
        <p:nvSpPr>
          <p:cNvPr id="6" name="Text Placeholder 4"/>
          <p:cNvSpPr>
            <a:spLocks noGrp="1"/>
          </p:cNvSpPr>
          <p:nvPr>
            <p:ph type="body" sz="quarter" idx="18" hasCustomPrompt="1"/>
          </p:nvPr>
        </p:nvSpPr>
        <p:spPr>
          <a:xfrm>
            <a:off x="0" y="0"/>
            <a:ext cx="1292224" cy="1813562"/>
          </a:xfrm>
          <a:prstGeom prst="rect">
            <a:avLst/>
          </a:prstGeom>
        </p:spPr>
        <p:txBody>
          <a:bodyPr lIns="252000" tIns="0" rIns="0" bIns="0" anchor="b">
            <a:noAutofit/>
          </a:bodyPr>
          <a:lstStyle>
            <a:lvl1pPr>
              <a:defRPr lang="en-AU" sz="4400" b="0" kern="1200" dirty="0">
                <a:solidFill>
                  <a:srgbClr val="333333"/>
                </a:solidFill>
                <a:latin typeface="Verdana" pitchFamily="34" charset="0"/>
                <a:ea typeface="Verdana" pitchFamily="34" charset="0"/>
                <a:cs typeface="Verdana" pitchFamily="34" charset="0"/>
              </a:defRPr>
            </a:lvl1pPr>
          </a:lstStyle>
          <a:p>
            <a:pPr marL="0" lvl="0" indent="0" algn="l" defTabSz="914218" rtl="0" eaLnBrk="1" latinLnBrk="0" hangingPunct="1">
              <a:spcBef>
                <a:spcPct val="20000"/>
              </a:spcBef>
              <a:buFont typeface="Arial" pitchFamily="34" charset="0"/>
              <a:buNone/>
            </a:pPr>
            <a:r>
              <a:rPr lang="en-US" dirty="0" smtClean="0"/>
              <a:t>2</a:t>
            </a:r>
            <a:endParaRPr lang="en-AU" dirty="0"/>
          </a:p>
        </p:txBody>
      </p:sp>
      <p:sp>
        <p:nvSpPr>
          <p:cNvPr id="5" name="Szöveg helye 2"/>
          <p:cNvSpPr>
            <a:spLocks noGrp="1"/>
          </p:cNvSpPr>
          <p:nvPr>
            <p:ph type="body" sz="quarter" idx="19" hasCustomPrompt="1"/>
          </p:nvPr>
        </p:nvSpPr>
        <p:spPr>
          <a:xfrm>
            <a:off x="0" y="2640011"/>
            <a:ext cx="5072400" cy="900000"/>
          </a:xfrm>
          <a:prstGeom prst="rect">
            <a:avLst/>
          </a:prstGeom>
        </p:spPr>
        <p:txBody>
          <a:bodyPr lIns="277200" tIns="180000" rIns="277200" bIns="0"/>
          <a:lstStyle>
            <a:lvl1pPr>
              <a:defRPr b="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Alcím</a:t>
            </a:r>
          </a:p>
        </p:txBody>
      </p:sp>
      <p:sp>
        <p:nvSpPr>
          <p:cNvPr id="9" name="Tartalom helye 4"/>
          <p:cNvSpPr>
            <a:spLocks noGrp="1"/>
          </p:cNvSpPr>
          <p:nvPr>
            <p:ph sz="quarter" idx="20" hasCustomPrompt="1"/>
          </p:nvPr>
        </p:nvSpPr>
        <p:spPr>
          <a:xfrm>
            <a:off x="8348400" y="6325200"/>
            <a:ext cx="504000" cy="252000"/>
          </a:xfrm>
          <a:prstGeom prst="rect">
            <a:avLst/>
          </a:prstGeom>
        </p:spPr>
        <p:txBody>
          <a:bodyPr lIns="0" tIns="0" rIns="0" bIns="0" anchor="b" anchorCtr="0"/>
          <a:lstStyle>
            <a:lvl1pPr algn="r">
              <a:defRPr sz="750">
                <a:solidFill>
                  <a:srgbClr val="333333"/>
                </a:solidFill>
              </a:defRPr>
            </a:lvl1pPr>
          </a:lstStyle>
          <a:p>
            <a:pPr lvl="0"/>
            <a:fld id="{D93F1C30-C274-4A7D-BD8B-78FC417C0CCE}" type="slidenum">
              <a:rPr lang="hu-HU" smtClean="0"/>
              <a:t>‹#›</a:t>
            </a:fld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213244888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64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őcímoldal Nr. 3. védjegy formá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2" descr="C:\Users\AndrewA\Desktop\Email ATT\RGB_MASTER_A0_landscape_03_righttoleft.jpg"/>
          <p:cNvPicPr>
            <a:picLocks noChangeAspect="1" noChangeArrowheads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9488" t="29859" r="-1" b="3435"/>
          <a:stretch/>
        </p:blipFill>
        <p:spPr bwMode="auto">
          <a:xfrm>
            <a:off x="3180018" y="0"/>
            <a:ext cx="5963981" cy="557053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2" y="1028703"/>
            <a:ext cx="3719382" cy="1458000"/>
          </a:xfrm>
        </p:spPr>
        <p:txBody>
          <a:bodyPr lIns="252000" tIns="18000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Prezentáció / Projekt címe</a:t>
            </a:r>
            <a:endParaRPr lang="en-AU" dirty="0"/>
          </a:p>
        </p:txBody>
      </p:sp>
      <p:sp>
        <p:nvSpPr>
          <p:cNvPr id="4" name="Szöveg helye 2"/>
          <p:cNvSpPr>
            <a:spLocks noGrp="1"/>
          </p:cNvSpPr>
          <p:nvPr>
            <p:ph type="body" sz="quarter" idx="10" hasCustomPrompt="1"/>
          </p:nvPr>
        </p:nvSpPr>
        <p:spPr>
          <a:xfrm>
            <a:off x="0" y="2224800"/>
            <a:ext cx="3718800" cy="878400"/>
          </a:xfrm>
          <a:prstGeom prst="rect">
            <a:avLst/>
          </a:prstGeom>
        </p:spPr>
        <p:txBody>
          <a:bodyPr lIns="252000" tIns="180000" rIns="277200" bIns="0"/>
          <a:lstStyle>
            <a:lvl1pPr>
              <a:defRPr b="0">
                <a:solidFill>
                  <a:srgbClr val="333333"/>
                </a:solidFill>
              </a:defRPr>
            </a:lvl1pPr>
            <a:lvl2pPr>
              <a:defRPr b="0" baseline="0"/>
            </a:lvl2pPr>
          </a:lstStyle>
          <a:p>
            <a:pPr lvl="0"/>
            <a:r>
              <a:rPr lang="hu-HU" dirty="0" smtClean="0"/>
              <a:t>Alcím</a:t>
            </a:r>
          </a:p>
        </p:txBody>
      </p:sp>
    </p:spTree>
    <p:extLst>
      <p:ext uri="{BB962C8B-B14F-4D97-AF65-F5344CB8AC3E}">
        <p14:creationId xmlns:p14="http://schemas.microsoft.com/office/powerpoint/2010/main" val="33589830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64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ejezetcímoldal Nr. 3. védjegy formá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2" descr="C:\Users\AndrewA\Desktop\Email ATT\RGB_MASTER_A0_landscape_03_righttoleft.jpg"/>
          <p:cNvPicPr>
            <a:picLocks noChangeAspect="1" noChangeArrowheads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9488" t="29859" r="-1" b="3435"/>
          <a:stretch/>
        </p:blipFill>
        <p:spPr bwMode="auto">
          <a:xfrm>
            <a:off x="3180018" y="0"/>
            <a:ext cx="5963981" cy="557053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1790701"/>
            <a:ext cx="3657601" cy="1152000"/>
          </a:xfrm>
        </p:spPr>
        <p:txBody>
          <a:bodyPr tIns="180000"/>
          <a:lstStyle>
            <a:lvl1pPr>
              <a:defRPr baseline="0"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Fejezetcím</a:t>
            </a:r>
            <a:endParaRPr lang="en-AU" dirty="0"/>
          </a:p>
        </p:txBody>
      </p:sp>
      <p:sp>
        <p:nvSpPr>
          <p:cNvPr id="6" name="Text Placeholder 4"/>
          <p:cNvSpPr>
            <a:spLocks noGrp="1"/>
          </p:cNvSpPr>
          <p:nvPr>
            <p:ph type="body" sz="quarter" idx="18" hasCustomPrompt="1"/>
          </p:nvPr>
        </p:nvSpPr>
        <p:spPr>
          <a:xfrm>
            <a:off x="0" y="0"/>
            <a:ext cx="1292224" cy="1813562"/>
          </a:xfrm>
          <a:prstGeom prst="rect">
            <a:avLst/>
          </a:prstGeom>
        </p:spPr>
        <p:txBody>
          <a:bodyPr lIns="252000" tIns="0" rIns="0" bIns="0" anchor="b">
            <a:noAutofit/>
          </a:bodyPr>
          <a:lstStyle>
            <a:lvl1pPr>
              <a:defRPr lang="en-AU" sz="4400" b="0" kern="1200" dirty="0">
                <a:solidFill>
                  <a:srgbClr val="333333"/>
                </a:solidFill>
                <a:latin typeface="Verdana" pitchFamily="34" charset="0"/>
                <a:ea typeface="Verdana" pitchFamily="34" charset="0"/>
                <a:cs typeface="Verdana" pitchFamily="34" charset="0"/>
              </a:defRPr>
            </a:lvl1pPr>
          </a:lstStyle>
          <a:p>
            <a:pPr marL="0" lvl="0" indent="0" algn="l" defTabSz="914218" rtl="0" eaLnBrk="1" latinLnBrk="0" hangingPunct="1">
              <a:spcBef>
                <a:spcPct val="20000"/>
              </a:spcBef>
              <a:buFont typeface="Arial" pitchFamily="34" charset="0"/>
              <a:buNone/>
            </a:pPr>
            <a:r>
              <a:rPr lang="hu-HU" dirty="0" smtClean="0"/>
              <a:t>3</a:t>
            </a:r>
            <a:endParaRPr lang="en-AU" dirty="0"/>
          </a:p>
        </p:txBody>
      </p:sp>
      <p:sp>
        <p:nvSpPr>
          <p:cNvPr id="5" name="Szöveg helye 2"/>
          <p:cNvSpPr>
            <a:spLocks noGrp="1"/>
          </p:cNvSpPr>
          <p:nvPr>
            <p:ph type="body" sz="quarter" idx="19" hasCustomPrompt="1"/>
          </p:nvPr>
        </p:nvSpPr>
        <p:spPr>
          <a:xfrm>
            <a:off x="0" y="2640011"/>
            <a:ext cx="3657600" cy="900000"/>
          </a:xfrm>
          <a:prstGeom prst="rect">
            <a:avLst/>
          </a:prstGeom>
        </p:spPr>
        <p:txBody>
          <a:bodyPr lIns="277200" tIns="180000" rIns="277200" bIns="0"/>
          <a:lstStyle>
            <a:lvl1pPr>
              <a:defRPr b="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Alcím</a:t>
            </a:r>
          </a:p>
        </p:txBody>
      </p:sp>
      <p:sp>
        <p:nvSpPr>
          <p:cNvPr id="9" name="Tartalom helye 4"/>
          <p:cNvSpPr>
            <a:spLocks noGrp="1"/>
          </p:cNvSpPr>
          <p:nvPr>
            <p:ph sz="quarter" idx="20" hasCustomPrompt="1"/>
          </p:nvPr>
        </p:nvSpPr>
        <p:spPr>
          <a:xfrm>
            <a:off x="8348400" y="6325200"/>
            <a:ext cx="504000" cy="252000"/>
          </a:xfrm>
          <a:prstGeom prst="rect">
            <a:avLst/>
          </a:prstGeom>
        </p:spPr>
        <p:txBody>
          <a:bodyPr lIns="0" tIns="0" rIns="0" bIns="0" anchor="b" anchorCtr="0"/>
          <a:lstStyle>
            <a:lvl1pPr algn="r">
              <a:defRPr sz="750">
                <a:solidFill>
                  <a:srgbClr val="333333"/>
                </a:solidFill>
              </a:defRPr>
            </a:lvl1pPr>
          </a:lstStyle>
          <a:p>
            <a:pPr lvl="0"/>
            <a:fld id="{D93F1C30-C274-4A7D-BD8B-78FC417C0CCE}" type="slidenum">
              <a:rPr lang="hu-HU" smtClean="0"/>
              <a:t>‹#›</a:t>
            </a:fld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278684106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64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őcímoldal Nr. 4. védjegy formá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2" descr="C:\Users\AndrewA\Desktop\Email ATT\RGB_MASTER_A0_longlandscape.jpg"/>
          <p:cNvPicPr>
            <a:picLocks noChangeAspect="1" noChangeArrowheads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4347" r="16787" b="9440"/>
          <a:stretch/>
        </p:blipFill>
        <p:spPr bwMode="auto">
          <a:xfrm>
            <a:off x="611189" y="0"/>
            <a:ext cx="8532811" cy="552753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1028703"/>
            <a:ext cx="4571999" cy="1458000"/>
          </a:xfrm>
        </p:spPr>
        <p:txBody>
          <a:bodyPr lIns="252000" tIns="18000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Prezentáció / Projekt címe</a:t>
            </a:r>
            <a:endParaRPr lang="en-AU" dirty="0"/>
          </a:p>
        </p:txBody>
      </p:sp>
      <p:sp>
        <p:nvSpPr>
          <p:cNvPr id="4" name="Szöveg helye 2"/>
          <p:cNvSpPr>
            <a:spLocks noGrp="1"/>
          </p:cNvSpPr>
          <p:nvPr>
            <p:ph type="body" sz="quarter" idx="10" hasCustomPrompt="1"/>
          </p:nvPr>
        </p:nvSpPr>
        <p:spPr>
          <a:xfrm>
            <a:off x="0" y="2224800"/>
            <a:ext cx="4572000" cy="878400"/>
          </a:xfrm>
          <a:prstGeom prst="rect">
            <a:avLst/>
          </a:prstGeom>
        </p:spPr>
        <p:txBody>
          <a:bodyPr lIns="252000" tIns="180000" rIns="277200" bIns="0"/>
          <a:lstStyle>
            <a:lvl1pPr>
              <a:defRPr b="0">
                <a:solidFill>
                  <a:srgbClr val="333333"/>
                </a:solidFill>
              </a:defRPr>
            </a:lvl1pPr>
            <a:lvl2pPr>
              <a:defRPr b="0" baseline="0"/>
            </a:lvl2pPr>
          </a:lstStyle>
          <a:p>
            <a:pPr lvl="0"/>
            <a:r>
              <a:rPr lang="hu-HU" dirty="0" smtClean="0"/>
              <a:t>Alcím</a:t>
            </a:r>
          </a:p>
        </p:txBody>
      </p:sp>
    </p:spTree>
    <p:extLst>
      <p:ext uri="{BB962C8B-B14F-4D97-AF65-F5344CB8AC3E}">
        <p14:creationId xmlns:p14="http://schemas.microsoft.com/office/powerpoint/2010/main" val="406160579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64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ejezetcímoldal Nr. 4. védjegy formá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2" descr="C:\Users\AndrewA\Desktop\Email ATT\RGB_MASTER_A0_longlandscape.jpg"/>
          <p:cNvPicPr>
            <a:picLocks noChangeAspect="1" noChangeArrowheads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4347" r="16787" b="9440"/>
          <a:stretch/>
        </p:blipFill>
        <p:spPr bwMode="auto">
          <a:xfrm>
            <a:off x="611189" y="0"/>
            <a:ext cx="8532811" cy="552753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0" y="1790701"/>
            <a:ext cx="4300151" cy="1152000"/>
          </a:xfrm>
        </p:spPr>
        <p:txBody>
          <a:bodyPr tIns="18000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Fejezetcím</a:t>
            </a:r>
            <a:endParaRPr lang="en-AU" dirty="0"/>
          </a:p>
        </p:txBody>
      </p:sp>
      <p:sp>
        <p:nvSpPr>
          <p:cNvPr id="6" name="Text Placeholder 4"/>
          <p:cNvSpPr>
            <a:spLocks noGrp="1"/>
          </p:cNvSpPr>
          <p:nvPr>
            <p:ph type="body" sz="quarter" idx="18" hasCustomPrompt="1"/>
          </p:nvPr>
        </p:nvSpPr>
        <p:spPr>
          <a:xfrm>
            <a:off x="0" y="0"/>
            <a:ext cx="1292224" cy="1813562"/>
          </a:xfrm>
          <a:prstGeom prst="rect">
            <a:avLst/>
          </a:prstGeom>
        </p:spPr>
        <p:txBody>
          <a:bodyPr lIns="252000" tIns="0" rIns="0" bIns="0" anchor="b">
            <a:noAutofit/>
          </a:bodyPr>
          <a:lstStyle>
            <a:lvl1pPr>
              <a:defRPr lang="en-AU" sz="4400" b="0" kern="1200" dirty="0">
                <a:solidFill>
                  <a:srgbClr val="333333"/>
                </a:solidFill>
                <a:latin typeface="Verdana" pitchFamily="34" charset="0"/>
                <a:ea typeface="Verdana" pitchFamily="34" charset="0"/>
                <a:cs typeface="Verdana" pitchFamily="34" charset="0"/>
              </a:defRPr>
            </a:lvl1pPr>
          </a:lstStyle>
          <a:p>
            <a:pPr marL="0" lvl="0" indent="0" algn="l" defTabSz="914218" rtl="0" eaLnBrk="1" latinLnBrk="0" hangingPunct="1">
              <a:spcBef>
                <a:spcPct val="20000"/>
              </a:spcBef>
              <a:buFont typeface="Arial" pitchFamily="34" charset="0"/>
              <a:buNone/>
            </a:pPr>
            <a:r>
              <a:rPr lang="hu-HU" dirty="0" smtClean="0"/>
              <a:t>4</a:t>
            </a:r>
            <a:endParaRPr lang="en-AU" dirty="0"/>
          </a:p>
        </p:txBody>
      </p:sp>
      <p:sp>
        <p:nvSpPr>
          <p:cNvPr id="5" name="Szöveg helye 2"/>
          <p:cNvSpPr>
            <a:spLocks noGrp="1"/>
          </p:cNvSpPr>
          <p:nvPr>
            <p:ph type="body" sz="quarter" idx="19" hasCustomPrompt="1"/>
          </p:nvPr>
        </p:nvSpPr>
        <p:spPr>
          <a:xfrm>
            <a:off x="0" y="2640011"/>
            <a:ext cx="4302000" cy="900000"/>
          </a:xfrm>
          <a:prstGeom prst="rect">
            <a:avLst/>
          </a:prstGeom>
        </p:spPr>
        <p:txBody>
          <a:bodyPr lIns="277200" tIns="180000" rIns="277200" bIns="0"/>
          <a:lstStyle>
            <a:lvl1pPr>
              <a:defRPr b="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Alcím</a:t>
            </a:r>
          </a:p>
        </p:txBody>
      </p:sp>
      <p:sp>
        <p:nvSpPr>
          <p:cNvPr id="9" name="Tartalom helye 4"/>
          <p:cNvSpPr>
            <a:spLocks noGrp="1"/>
          </p:cNvSpPr>
          <p:nvPr>
            <p:ph sz="quarter" idx="20" hasCustomPrompt="1"/>
          </p:nvPr>
        </p:nvSpPr>
        <p:spPr>
          <a:xfrm>
            <a:off x="8348400" y="6325200"/>
            <a:ext cx="504000" cy="252000"/>
          </a:xfrm>
          <a:prstGeom prst="rect">
            <a:avLst/>
          </a:prstGeom>
        </p:spPr>
        <p:txBody>
          <a:bodyPr lIns="0" tIns="0" rIns="0" bIns="0" anchor="b" anchorCtr="0"/>
          <a:lstStyle>
            <a:lvl1pPr algn="r">
              <a:defRPr sz="750">
                <a:solidFill>
                  <a:srgbClr val="333333"/>
                </a:solidFill>
              </a:defRPr>
            </a:lvl1pPr>
          </a:lstStyle>
          <a:p>
            <a:pPr lvl="0"/>
            <a:fld id="{D93F1C30-C274-4A7D-BD8B-78FC417C0CCE}" type="slidenum">
              <a:rPr lang="hu-HU" smtClean="0"/>
              <a:t>‹#›</a:t>
            </a:fld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91064252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6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 GRAFIKON egymás MELLETT alatta 3 külön lábjegyzettel SZÜRKE SÁV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Rectangle 88"/>
          <p:cNvSpPr/>
          <p:nvPr userDrawn="1"/>
        </p:nvSpPr>
        <p:spPr>
          <a:xfrm>
            <a:off x="285750" y="5064973"/>
            <a:ext cx="8569325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lvl="0"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20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85896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1" name="Diagram helye 4"/>
          <p:cNvSpPr>
            <a:spLocks noGrp="1"/>
          </p:cNvSpPr>
          <p:nvPr>
            <p:ph type="chart" sz="quarter" idx="22"/>
          </p:nvPr>
        </p:nvSpPr>
        <p:spPr>
          <a:xfrm>
            <a:off x="3218400" y="1283547"/>
            <a:ext cx="27036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2" name="Diagram helye 4"/>
          <p:cNvSpPr>
            <a:spLocks noGrp="1"/>
          </p:cNvSpPr>
          <p:nvPr>
            <p:ph type="chart" sz="quarter" idx="24"/>
          </p:nvPr>
        </p:nvSpPr>
        <p:spPr>
          <a:xfrm>
            <a:off x="6159600" y="1285200"/>
            <a:ext cx="27072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3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298215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4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2984400" y="1033200"/>
            <a:ext cx="2934000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5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5918400" y="1033200"/>
            <a:ext cx="2934000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8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5569200"/>
            <a:ext cx="2703600" cy="368301"/>
          </a:xfrm>
          <a:prstGeom prst="rect">
            <a:avLst/>
          </a:prstGeom>
        </p:spPr>
        <p:txBody>
          <a:bodyPr lIns="18000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5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3222000" y="5569200"/>
            <a:ext cx="2703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9" name="Text Placeholder 9"/>
          <p:cNvSpPr>
            <a:spLocks noGrp="1"/>
          </p:cNvSpPr>
          <p:nvPr>
            <p:ph type="body" sz="quarter" idx="28" hasCustomPrompt="1"/>
          </p:nvPr>
        </p:nvSpPr>
        <p:spPr>
          <a:xfrm>
            <a:off x="6156000" y="5569200"/>
            <a:ext cx="2707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57100324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65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őcímoldal Nr. 5. védjegy formá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2" descr="C:\Users\AndrewA\Desktop\Email ATT\RGB_MASTER_A0_portrait_01_righttoleft.jpg"/>
          <p:cNvPicPr>
            <a:picLocks noChangeAspect="1" noChangeArrowheads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3638" r="10527" b="3640"/>
          <a:stretch/>
        </p:blipFill>
        <p:spPr bwMode="auto">
          <a:xfrm>
            <a:off x="3990416" y="0"/>
            <a:ext cx="4971236" cy="571500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1028703"/>
            <a:ext cx="5073650" cy="1458000"/>
          </a:xfrm>
        </p:spPr>
        <p:txBody>
          <a:bodyPr lIns="252000" tIns="18000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Prezentáció / Projekt címe</a:t>
            </a:r>
            <a:endParaRPr lang="en-AU" dirty="0"/>
          </a:p>
        </p:txBody>
      </p:sp>
      <p:sp>
        <p:nvSpPr>
          <p:cNvPr id="4" name="Szöveg helye 2"/>
          <p:cNvSpPr>
            <a:spLocks noGrp="1"/>
          </p:cNvSpPr>
          <p:nvPr>
            <p:ph type="body" sz="quarter" idx="10" hasCustomPrompt="1"/>
          </p:nvPr>
        </p:nvSpPr>
        <p:spPr>
          <a:xfrm>
            <a:off x="0" y="2224800"/>
            <a:ext cx="5072400" cy="878400"/>
          </a:xfrm>
          <a:prstGeom prst="rect">
            <a:avLst/>
          </a:prstGeom>
        </p:spPr>
        <p:txBody>
          <a:bodyPr lIns="252000" tIns="180000" rIns="277200" bIns="0"/>
          <a:lstStyle>
            <a:lvl1pPr>
              <a:defRPr b="0">
                <a:solidFill>
                  <a:srgbClr val="333333"/>
                </a:solidFill>
              </a:defRPr>
            </a:lvl1pPr>
            <a:lvl2pPr>
              <a:defRPr b="0" baseline="0"/>
            </a:lvl2pPr>
          </a:lstStyle>
          <a:p>
            <a:pPr lvl="0"/>
            <a:r>
              <a:rPr lang="hu-HU" dirty="0" smtClean="0"/>
              <a:t>Alcím</a:t>
            </a:r>
          </a:p>
        </p:txBody>
      </p:sp>
    </p:spTree>
    <p:extLst>
      <p:ext uri="{BB962C8B-B14F-4D97-AF65-F5344CB8AC3E}">
        <p14:creationId xmlns:p14="http://schemas.microsoft.com/office/powerpoint/2010/main" val="299175393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65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ejezetcímoldal Nr. 5. védjegy formá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2" descr="C:\Users\AndrewA\Desktop\Email ATT\RGB_MASTER_A0_portrait_01_righttoleft.jpg"/>
          <p:cNvPicPr>
            <a:picLocks noChangeAspect="1" noChangeArrowheads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3638" r="10527" b="3640"/>
          <a:stretch/>
        </p:blipFill>
        <p:spPr bwMode="auto">
          <a:xfrm>
            <a:off x="3990416" y="0"/>
            <a:ext cx="4971236" cy="571500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1790701"/>
            <a:ext cx="5073651" cy="1152000"/>
          </a:xfrm>
        </p:spPr>
        <p:txBody>
          <a:bodyPr tIns="18000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Fejezetcím</a:t>
            </a:r>
            <a:endParaRPr lang="en-AU" dirty="0"/>
          </a:p>
        </p:txBody>
      </p:sp>
      <p:sp>
        <p:nvSpPr>
          <p:cNvPr id="6" name="Text Placeholder 4"/>
          <p:cNvSpPr>
            <a:spLocks noGrp="1"/>
          </p:cNvSpPr>
          <p:nvPr>
            <p:ph type="body" sz="quarter" idx="18" hasCustomPrompt="1"/>
          </p:nvPr>
        </p:nvSpPr>
        <p:spPr>
          <a:xfrm>
            <a:off x="0" y="0"/>
            <a:ext cx="1292224" cy="1813562"/>
          </a:xfrm>
          <a:prstGeom prst="rect">
            <a:avLst/>
          </a:prstGeom>
        </p:spPr>
        <p:txBody>
          <a:bodyPr lIns="252000" tIns="0" rIns="0" bIns="0" anchor="b">
            <a:noAutofit/>
          </a:bodyPr>
          <a:lstStyle>
            <a:lvl1pPr>
              <a:defRPr lang="en-AU" sz="4400" b="0" kern="1200" dirty="0">
                <a:solidFill>
                  <a:srgbClr val="333333"/>
                </a:solidFill>
                <a:latin typeface="Verdana" pitchFamily="34" charset="0"/>
                <a:ea typeface="Verdana" pitchFamily="34" charset="0"/>
                <a:cs typeface="Verdana" pitchFamily="34" charset="0"/>
              </a:defRPr>
            </a:lvl1pPr>
          </a:lstStyle>
          <a:p>
            <a:pPr marL="0" lvl="0" indent="0" algn="l" defTabSz="914218" rtl="0" eaLnBrk="1" latinLnBrk="0" hangingPunct="1">
              <a:spcBef>
                <a:spcPct val="20000"/>
              </a:spcBef>
              <a:buFont typeface="Arial" pitchFamily="34" charset="0"/>
              <a:buNone/>
            </a:pPr>
            <a:r>
              <a:rPr lang="hu-HU" dirty="0" smtClean="0"/>
              <a:t>5</a:t>
            </a:r>
            <a:endParaRPr lang="en-AU" dirty="0"/>
          </a:p>
        </p:txBody>
      </p:sp>
      <p:sp>
        <p:nvSpPr>
          <p:cNvPr id="5" name="Szöveg helye 2"/>
          <p:cNvSpPr>
            <a:spLocks noGrp="1"/>
          </p:cNvSpPr>
          <p:nvPr>
            <p:ph type="body" sz="quarter" idx="19" hasCustomPrompt="1"/>
          </p:nvPr>
        </p:nvSpPr>
        <p:spPr>
          <a:xfrm>
            <a:off x="0" y="2640011"/>
            <a:ext cx="5072400" cy="900000"/>
          </a:xfrm>
          <a:prstGeom prst="rect">
            <a:avLst/>
          </a:prstGeom>
        </p:spPr>
        <p:txBody>
          <a:bodyPr lIns="277200" tIns="180000" rIns="277200" bIns="0"/>
          <a:lstStyle>
            <a:lvl1pPr>
              <a:defRPr b="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Alcím</a:t>
            </a:r>
          </a:p>
        </p:txBody>
      </p:sp>
      <p:sp>
        <p:nvSpPr>
          <p:cNvPr id="9" name="Tartalom helye 4"/>
          <p:cNvSpPr>
            <a:spLocks noGrp="1"/>
          </p:cNvSpPr>
          <p:nvPr>
            <p:ph sz="quarter" idx="20" hasCustomPrompt="1"/>
          </p:nvPr>
        </p:nvSpPr>
        <p:spPr>
          <a:xfrm>
            <a:off x="8348400" y="6325200"/>
            <a:ext cx="504000" cy="252000"/>
          </a:xfrm>
          <a:prstGeom prst="rect">
            <a:avLst/>
          </a:prstGeom>
        </p:spPr>
        <p:txBody>
          <a:bodyPr lIns="0" tIns="0" rIns="0" bIns="0" anchor="b" anchorCtr="0"/>
          <a:lstStyle>
            <a:lvl1pPr algn="r">
              <a:defRPr sz="750">
                <a:solidFill>
                  <a:srgbClr val="333333"/>
                </a:solidFill>
              </a:defRPr>
            </a:lvl1pPr>
          </a:lstStyle>
          <a:p>
            <a:pPr lvl="0"/>
            <a:fld id="{D93F1C30-C274-4A7D-BD8B-78FC417C0CCE}" type="slidenum">
              <a:rPr lang="hu-HU" smtClean="0"/>
              <a:t>‹#›</a:t>
            </a:fld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244265454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65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őcímoldal Nr. 6. védjegy formá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2" descr="C:\Users\AndrewA\Desktop\Email ATT\RGB_MASTER_A0_portrait_02_righttoleft.jpg"/>
          <p:cNvPicPr>
            <a:picLocks noChangeAspect="1" noChangeArrowheads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0051" r="19759" b="3525"/>
          <a:stretch/>
        </p:blipFill>
        <p:spPr bwMode="auto">
          <a:xfrm>
            <a:off x="4633977" y="2"/>
            <a:ext cx="4221099" cy="568642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1028703"/>
            <a:ext cx="5073650" cy="1458000"/>
          </a:xfrm>
        </p:spPr>
        <p:txBody>
          <a:bodyPr lIns="252000" tIns="18000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Prezentáció / Projekt címe</a:t>
            </a:r>
            <a:endParaRPr lang="en-AU" dirty="0"/>
          </a:p>
        </p:txBody>
      </p:sp>
      <p:sp>
        <p:nvSpPr>
          <p:cNvPr id="4" name="Szöveg helye 2"/>
          <p:cNvSpPr>
            <a:spLocks noGrp="1"/>
          </p:cNvSpPr>
          <p:nvPr>
            <p:ph type="body" sz="quarter" idx="10" hasCustomPrompt="1"/>
          </p:nvPr>
        </p:nvSpPr>
        <p:spPr>
          <a:xfrm>
            <a:off x="0" y="2224800"/>
            <a:ext cx="5072400" cy="878400"/>
          </a:xfrm>
          <a:prstGeom prst="rect">
            <a:avLst/>
          </a:prstGeom>
        </p:spPr>
        <p:txBody>
          <a:bodyPr lIns="252000" tIns="180000" rIns="277200" bIns="0"/>
          <a:lstStyle>
            <a:lvl1pPr>
              <a:defRPr b="0">
                <a:solidFill>
                  <a:srgbClr val="333333"/>
                </a:solidFill>
              </a:defRPr>
            </a:lvl1pPr>
            <a:lvl2pPr>
              <a:defRPr b="0" baseline="0"/>
            </a:lvl2pPr>
          </a:lstStyle>
          <a:p>
            <a:pPr lvl="0"/>
            <a:r>
              <a:rPr lang="hu-HU" dirty="0" smtClean="0"/>
              <a:t>Alcím</a:t>
            </a:r>
          </a:p>
        </p:txBody>
      </p:sp>
    </p:spTree>
    <p:extLst>
      <p:ext uri="{BB962C8B-B14F-4D97-AF65-F5344CB8AC3E}">
        <p14:creationId xmlns:p14="http://schemas.microsoft.com/office/powerpoint/2010/main" val="231261260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65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ejezetcímoldal Nr. 6. védjegy formá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2" descr="C:\Users\AndrewA\Desktop\Email ATT\RGB_MASTER_A0_portrait_02_righttoleft.jpg"/>
          <p:cNvPicPr>
            <a:picLocks noChangeAspect="1" noChangeArrowheads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0051" r="19759" b="3525"/>
          <a:stretch/>
        </p:blipFill>
        <p:spPr bwMode="auto">
          <a:xfrm>
            <a:off x="4633977" y="2"/>
            <a:ext cx="4221099" cy="568642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1790701"/>
            <a:ext cx="5073651" cy="1152000"/>
          </a:xfrm>
        </p:spPr>
        <p:txBody>
          <a:bodyPr tIns="18000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Fejezetcím</a:t>
            </a:r>
            <a:endParaRPr lang="en-AU" dirty="0"/>
          </a:p>
        </p:txBody>
      </p:sp>
      <p:sp>
        <p:nvSpPr>
          <p:cNvPr id="6" name="Text Placeholder 4"/>
          <p:cNvSpPr>
            <a:spLocks noGrp="1"/>
          </p:cNvSpPr>
          <p:nvPr>
            <p:ph type="body" sz="quarter" idx="18" hasCustomPrompt="1"/>
          </p:nvPr>
        </p:nvSpPr>
        <p:spPr>
          <a:xfrm>
            <a:off x="0" y="0"/>
            <a:ext cx="1292224" cy="1813562"/>
          </a:xfrm>
          <a:prstGeom prst="rect">
            <a:avLst/>
          </a:prstGeom>
        </p:spPr>
        <p:txBody>
          <a:bodyPr lIns="252000" tIns="0" rIns="0" bIns="0" anchor="b">
            <a:noAutofit/>
          </a:bodyPr>
          <a:lstStyle>
            <a:lvl1pPr>
              <a:defRPr lang="en-AU" sz="4400" b="0" kern="1200" dirty="0">
                <a:solidFill>
                  <a:srgbClr val="333333"/>
                </a:solidFill>
                <a:latin typeface="Verdana" pitchFamily="34" charset="0"/>
                <a:ea typeface="Verdana" pitchFamily="34" charset="0"/>
                <a:cs typeface="Verdana" pitchFamily="34" charset="0"/>
              </a:defRPr>
            </a:lvl1pPr>
          </a:lstStyle>
          <a:p>
            <a:pPr marL="0" lvl="0" indent="0" algn="l" defTabSz="914218" rtl="0" eaLnBrk="1" latinLnBrk="0" hangingPunct="1">
              <a:spcBef>
                <a:spcPct val="20000"/>
              </a:spcBef>
              <a:buFont typeface="Arial" pitchFamily="34" charset="0"/>
              <a:buNone/>
            </a:pPr>
            <a:r>
              <a:rPr lang="hu-HU" dirty="0" smtClean="0"/>
              <a:t>6</a:t>
            </a:r>
            <a:endParaRPr lang="en-AU" dirty="0"/>
          </a:p>
        </p:txBody>
      </p:sp>
      <p:sp>
        <p:nvSpPr>
          <p:cNvPr id="5" name="Szöveg helye 2"/>
          <p:cNvSpPr>
            <a:spLocks noGrp="1"/>
          </p:cNvSpPr>
          <p:nvPr>
            <p:ph type="body" sz="quarter" idx="19" hasCustomPrompt="1"/>
          </p:nvPr>
        </p:nvSpPr>
        <p:spPr>
          <a:xfrm>
            <a:off x="0" y="2640011"/>
            <a:ext cx="5072400" cy="900000"/>
          </a:xfrm>
          <a:prstGeom prst="rect">
            <a:avLst/>
          </a:prstGeom>
        </p:spPr>
        <p:txBody>
          <a:bodyPr lIns="277200" tIns="180000" rIns="277200" bIns="0"/>
          <a:lstStyle>
            <a:lvl1pPr>
              <a:defRPr b="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Alcím</a:t>
            </a:r>
          </a:p>
        </p:txBody>
      </p:sp>
      <p:sp>
        <p:nvSpPr>
          <p:cNvPr id="9" name="Tartalom helye 4"/>
          <p:cNvSpPr>
            <a:spLocks noGrp="1"/>
          </p:cNvSpPr>
          <p:nvPr>
            <p:ph sz="quarter" idx="20" hasCustomPrompt="1"/>
          </p:nvPr>
        </p:nvSpPr>
        <p:spPr>
          <a:xfrm>
            <a:off x="8348400" y="6325200"/>
            <a:ext cx="504000" cy="252000"/>
          </a:xfrm>
          <a:prstGeom prst="rect">
            <a:avLst/>
          </a:prstGeom>
        </p:spPr>
        <p:txBody>
          <a:bodyPr lIns="0" tIns="0" rIns="0" bIns="0" anchor="b" anchorCtr="0"/>
          <a:lstStyle>
            <a:lvl1pPr algn="r">
              <a:defRPr sz="750">
                <a:solidFill>
                  <a:srgbClr val="333333"/>
                </a:solidFill>
              </a:defRPr>
            </a:lvl1pPr>
          </a:lstStyle>
          <a:p>
            <a:pPr lvl="0"/>
            <a:fld id="{D93F1C30-C274-4A7D-BD8B-78FC417C0CCE}" type="slidenum">
              <a:rPr lang="hu-HU" smtClean="0"/>
              <a:t>‹#›</a:t>
            </a:fld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413269283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65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őcímoldal Nr. 7. védjegy formá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2" descr="C:\Users\AndrewA\Desktop\Email ATT\RGB_MASTER_A0_portrait_03_straight.jpg"/>
          <p:cNvPicPr>
            <a:picLocks noChangeAspect="1" noChangeArrowheads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2479" r="7985" b="3545"/>
          <a:stretch/>
        </p:blipFill>
        <p:spPr bwMode="auto">
          <a:xfrm>
            <a:off x="4056115" y="0"/>
            <a:ext cx="5087887" cy="578554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1028703"/>
            <a:ext cx="5073650" cy="1458000"/>
          </a:xfrm>
        </p:spPr>
        <p:txBody>
          <a:bodyPr lIns="252000" tIns="18000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Prezentáció / Projekt címe</a:t>
            </a:r>
            <a:endParaRPr lang="en-AU" dirty="0"/>
          </a:p>
        </p:txBody>
      </p:sp>
      <p:sp>
        <p:nvSpPr>
          <p:cNvPr id="4" name="Szöveg helye 2"/>
          <p:cNvSpPr>
            <a:spLocks noGrp="1"/>
          </p:cNvSpPr>
          <p:nvPr>
            <p:ph type="body" sz="quarter" idx="10" hasCustomPrompt="1"/>
          </p:nvPr>
        </p:nvSpPr>
        <p:spPr>
          <a:xfrm>
            <a:off x="0" y="2224800"/>
            <a:ext cx="5072400" cy="878400"/>
          </a:xfrm>
          <a:prstGeom prst="rect">
            <a:avLst/>
          </a:prstGeom>
        </p:spPr>
        <p:txBody>
          <a:bodyPr lIns="252000" tIns="180000" rIns="277200" bIns="0"/>
          <a:lstStyle>
            <a:lvl1pPr>
              <a:defRPr b="0">
                <a:solidFill>
                  <a:srgbClr val="333333"/>
                </a:solidFill>
              </a:defRPr>
            </a:lvl1pPr>
            <a:lvl2pPr>
              <a:defRPr b="0" baseline="0"/>
            </a:lvl2pPr>
          </a:lstStyle>
          <a:p>
            <a:pPr lvl="0"/>
            <a:r>
              <a:rPr lang="hu-HU" dirty="0" smtClean="0"/>
              <a:t>Alcím</a:t>
            </a:r>
          </a:p>
        </p:txBody>
      </p:sp>
    </p:spTree>
    <p:extLst>
      <p:ext uri="{BB962C8B-B14F-4D97-AF65-F5344CB8AC3E}">
        <p14:creationId xmlns:p14="http://schemas.microsoft.com/office/powerpoint/2010/main" val="192886971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65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ejezetcímoldal Nr. 7. védjegy formá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2" descr="C:\Users\AndrewA\Desktop\Email ATT\RGB_MASTER_A0_portrait_03_straight.jpg"/>
          <p:cNvPicPr>
            <a:picLocks noChangeAspect="1" noChangeArrowheads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2479" r="7985" b="3545"/>
          <a:stretch/>
        </p:blipFill>
        <p:spPr bwMode="auto">
          <a:xfrm>
            <a:off x="4056115" y="0"/>
            <a:ext cx="5087887" cy="578554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1790701"/>
            <a:ext cx="5073651" cy="1152000"/>
          </a:xfrm>
        </p:spPr>
        <p:txBody>
          <a:bodyPr tIns="18000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Fejezetcím</a:t>
            </a:r>
            <a:endParaRPr lang="en-AU" dirty="0"/>
          </a:p>
        </p:txBody>
      </p:sp>
      <p:sp>
        <p:nvSpPr>
          <p:cNvPr id="6" name="Text Placeholder 4"/>
          <p:cNvSpPr>
            <a:spLocks noGrp="1"/>
          </p:cNvSpPr>
          <p:nvPr>
            <p:ph type="body" sz="quarter" idx="18" hasCustomPrompt="1"/>
          </p:nvPr>
        </p:nvSpPr>
        <p:spPr>
          <a:xfrm>
            <a:off x="0" y="0"/>
            <a:ext cx="1292224" cy="1813562"/>
          </a:xfrm>
          <a:prstGeom prst="rect">
            <a:avLst/>
          </a:prstGeom>
        </p:spPr>
        <p:txBody>
          <a:bodyPr lIns="252000" tIns="0" rIns="0" bIns="0" anchor="b">
            <a:noAutofit/>
          </a:bodyPr>
          <a:lstStyle>
            <a:lvl1pPr>
              <a:defRPr lang="en-AU" sz="4400" b="0" kern="1200" dirty="0">
                <a:solidFill>
                  <a:srgbClr val="333333"/>
                </a:solidFill>
                <a:latin typeface="Verdana" pitchFamily="34" charset="0"/>
                <a:ea typeface="Verdana" pitchFamily="34" charset="0"/>
                <a:cs typeface="Verdana" pitchFamily="34" charset="0"/>
              </a:defRPr>
            </a:lvl1pPr>
          </a:lstStyle>
          <a:p>
            <a:pPr marL="0" lvl="0" indent="0" algn="l" defTabSz="914218" rtl="0" eaLnBrk="1" latinLnBrk="0" hangingPunct="1">
              <a:spcBef>
                <a:spcPct val="20000"/>
              </a:spcBef>
              <a:buFont typeface="Arial" pitchFamily="34" charset="0"/>
              <a:buNone/>
            </a:pPr>
            <a:r>
              <a:rPr lang="hu-HU" dirty="0" smtClean="0"/>
              <a:t>7</a:t>
            </a:r>
            <a:endParaRPr lang="en-AU" dirty="0"/>
          </a:p>
        </p:txBody>
      </p:sp>
      <p:sp>
        <p:nvSpPr>
          <p:cNvPr id="5" name="Szöveg helye 2"/>
          <p:cNvSpPr>
            <a:spLocks noGrp="1"/>
          </p:cNvSpPr>
          <p:nvPr>
            <p:ph type="body" sz="quarter" idx="19" hasCustomPrompt="1"/>
          </p:nvPr>
        </p:nvSpPr>
        <p:spPr>
          <a:xfrm>
            <a:off x="0" y="2640011"/>
            <a:ext cx="5072400" cy="900000"/>
          </a:xfrm>
          <a:prstGeom prst="rect">
            <a:avLst/>
          </a:prstGeom>
        </p:spPr>
        <p:txBody>
          <a:bodyPr lIns="277200" tIns="180000" rIns="277200" bIns="0"/>
          <a:lstStyle>
            <a:lvl1pPr>
              <a:defRPr b="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Alcím</a:t>
            </a:r>
          </a:p>
        </p:txBody>
      </p:sp>
      <p:sp>
        <p:nvSpPr>
          <p:cNvPr id="9" name="Tartalom helye 4"/>
          <p:cNvSpPr>
            <a:spLocks noGrp="1"/>
          </p:cNvSpPr>
          <p:nvPr>
            <p:ph sz="quarter" idx="20" hasCustomPrompt="1"/>
          </p:nvPr>
        </p:nvSpPr>
        <p:spPr>
          <a:xfrm>
            <a:off x="8348400" y="6325200"/>
            <a:ext cx="504000" cy="252000"/>
          </a:xfrm>
          <a:prstGeom prst="rect">
            <a:avLst/>
          </a:prstGeom>
        </p:spPr>
        <p:txBody>
          <a:bodyPr lIns="0" tIns="0" rIns="0" bIns="0" anchor="b" anchorCtr="0"/>
          <a:lstStyle>
            <a:lvl1pPr algn="r">
              <a:defRPr sz="750">
                <a:solidFill>
                  <a:srgbClr val="333333"/>
                </a:solidFill>
              </a:defRPr>
            </a:lvl1pPr>
          </a:lstStyle>
          <a:p>
            <a:pPr lvl="0"/>
            <a:fld id="{D93F1C30-C274-4A7D-BD8B-78FC417C0CCE}" type="slidenum">
              <a:rPr lang="hu-HU" smtClean="0"/>
              <a:t>‹#›</a:t>
            </a:fld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111675371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65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őcímoldal Nr. 8. védjegy formá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2" descr="C:\Users\AndrewA\Desktop\Email ATT\RGB_MASTER_A0_square.jpg"/>
          <p:cNvPicPr>
            <a:picLocks noChangeAspect="1" noChangeArrowheads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485" t="24746" r="23617" b="898"/>
          <a:stretch/>
        </p:blipFill>
        <p:spPr bwMode="auto">
          <a:xfrm>
            <a:off x="2105481" y="0"/>
            <a:ext cx="7038521" cy="568007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2" y="1028703"/>
            <a:ext cx="2689200" cy="1458000"/>
          </a:xfrm>
        </p:spPr>
        <p:txBody>
          <a:bodyPr lIns="252000" tIns="18000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Prezentáció / Projekt címe</a:t>
            </a:r>
            <a:endParaRPr lang="en-AU" dirty="0"/>
          </a:p>
        </p:txBody>
      </p:sp>
      <p:sp>
        <p:nvSpPr>
          <p:cNvPr id="4" name="Szöveg helye 2"/>
          <p:cNvSpPr>
            <a:spLocks noGrp="1"/>
          </p:cNvSpPr>
          <p:nvPr>
            <p:ph type="body" sz="quarter" idx="10" hasCustomPrompt="1"/>
          </p:nvPr>
        </p:nvSpPr>
        <p:spPr>
          <a:xfrm>
            <a:off x="0" y="2224800"/>
            <a:ext cx="2689200" cy="878400"/>
          </a:xfrm>
          <a:prstGeom prst="rect">
            <a:avLst/>
          </a:prstGeom>
        </p:spPr>
        <p:txBody>
          <a:bodyPr lIns="252000" tIns="180000" rIns="277200" bIns="0"/>
          <a:lstStyle>
            <a:lvl1pPr>
              <a:defRPr b="0">
                <a:solidFill>
                  <a:srgbClr val="333333"/>
                </a:solidFill>
              </a:defRPr>
            </a:lvl1pPr>
            <a:lvl2pPr>
              <a:defRPr b="0" baseline="0"/>
            </a:lvl2pPr>
          </a:lstStyle>
          <a:p>
            <a:pPr lvl="0"/>
            <a:r>
              <a:rPr lang="hu-HU" dirty="0" smtClean="0"/>
              <a:t>Alcím</a:t>
            </a:r>
          </a:p>
        </p:txBody>
      </p:sp>
    </p:spTree>
    <p:extLst>
      <p:ext uri="{BB962C8B-B14F-4D97-AF65-F5344CB8AC3E}">
        <p14:creationId xmlns:p14="http://schemas.microsoft.com/office/powerpoint/2010/main" val="312389992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65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ejezetcímoldal Nr. 8. védjegy formá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2" descr="C:\Users\AndrewA\Desktop\Email ATT\RGB_MASTER_A0_square.jpg"/>
          <p:cNvPicPr>
            <a:picLocks noChangeAspect="1" noChangeArrowheads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485" t="24746" r="23617" b="898"/>
          <a:stretch/>
        </p:blipFill>
        <p:spPr bwMode="auto">
          <a:xfrm>
            <a:off x="2105481" y="0"/>
            <a:ext cx="7038521" cy="568007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0" y="1790701"/>
            <a:ext cx="2689200" cy="1152000"/>
          </a:xfrm>
        </p:spPr>
        <p:txBody>
          <a:bodyPr tIns="18000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Fejezetcím</a:t>
            </a:r>
            <a:endParaRPr lang="en-AU" dirty="0"/>
          </a:p>
        </p:txBody>
      </p:sp>
      <p:sp>
        <p:nvSpPr>
          <p:cNvPr id="6" name="Text Placeholder 4"/>
          <p:cNvSpPr>
            <a:spLocks noGrp="1"/>
          </p:cNvSpPr>
          <p:nvPr>
            <p:ph type="body" sz="quarter" idx="18" hasCustomPrompt="1"/>
          </p:nvPr>
        </p:nvSpPr>
        <p:spPr>
          <a:xfrm>
            <a:off x="0" y="0"/>
            <a:ext cx="1292224" cy="1813562"/>
          </a:xfrm>
          <a:prstGeom prst="rect">
            <a:avLst/>
          </a:prstGeom>
        </p:spPr>
        <p:txBody>
          <a:bodyPr lIns="252000" tIns="0" rIns="0" bIns="0" anchor="b">
            <a:noAutofit/>
          </a:bodyPr>
          <a:lstStyle>
            <a:lvl1pPr>
              <a:defRPr lang="en-AU" sz="4400" b="0" kern="1200" dirty="0">
                <a:solidFill>
                  <a:srgbClr val="333333"/>
                </a:solidFill>
                <a:latin typeface="Verdana" pitchFamily="34" charset="0"/>
                <a:ea typeface="Verdana" pitchFamily="34" charset="0"/>
                <a:cs typeface="Verdana" pitchFamily="34" charset="0"/>
              </a:defRPr>
            </a:lvl1pPr>
          </a:lstStyle>
          <a:p>
            <a:pPr marL="0" lvl="0" indent="0" algn="l" defTabSz="914218" rtl="0" eaLnBrk="1" latinLnBrk="0" hangingPunct="1">
              <a:spcBef>
                <a:spcPct val="20000"/>
              </a:spcBef>
              <a:buFont typeface="Arial" pitchFamily="34" charset="0"/>
              <a:buNone/>
            </a:pPr>
            <a:r>
              <a:rPr lang="hu-HU" dirty="0" smtClean="0"/>
              <a:t>8</a:t>
            </a:r>
            <a:endParaRPr lang="en-AU" dirty="0"/>
          </a:p>
        </p:txBody>
      </p:sp>
      <p:sp>
        <p:nvSpPr>
          <p:cNvPr id="5" name="Szöveg helye 2"/>
          <p:cNvSpPr>
            <a:spLocks noGrp="1"/>
          </p:cNvSpPr>
          <p:nvPr>
            <p:ph type="body" sz="quarter" idx="19" hasCustomPrompt="1"/>
          </p:nvPr>
        </p:nvSpPr>
        <p:spPr>
          <a:xfrm>
            <a:off x="0" y="2640011"/>
            <a:ext cx="2689200" cy="900000"/>
          </a:xfrm>
          <a:prstGeom prst="rect">
            <a:avLst/>
          </a:prstGeom>
        </p:spPr>
        <p:txBody>
          <a:bodyPr lIns="277200" tIns="180000" rIns="277200" bIns="0"/>
          <a:lstStyle>
            <a:lvl1pPr>
              <a:defRPr b="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Alcím</a:t>
            </a:r>
          </a:p>
        </p:txBody>
      </p:sp>
      <p:sp>
        <p:nvSpPr>
          <p:cNvPr id="9" name="Tartalom helye 4"/>
          <p:cNvSpPr>
            <a:spLocks noGrp="1"/>
          </p:cNvSpPr>
          <p:nvPr>
            <p:ph sz="quarter" idx="20" hasCustomPrompt="1"/>
          </p:nvPr>
        </p:nvSpPr>
        <p:spPr>
          <a:xfrm>
            <a:off x="8348400" y="6325200"/>
            <a:ext cx="504000" cy="252000"/>
          </a:xfrm>
          <a:prstGeom prst="rect">
            <a:avLst/>
          </a:prstGeom>
        </p:spPr>
        <p:txBody>
          <a:bodyPr lIns="0" tIns="0" rIns="0" bIns="0" anchor="b" anchorCtr="0"/>
          <a:lstStyle>
            <a:lvl1pPr algn="r">
              <a:defRPr sz="750">
                <a:solidFill>
                  <a:srgbClr val="333333"/>
                </a:solidFill>
              </a:defRPr>
            </a:lvl1pPr>
          </a:lstStyle>
          <a:p>
            <a:pPr lvl="0"/>
            <a:fld id="{D93F1C30-C274-4A7D-BD8B-78FC417C0CCE}" type="slidenum">
              <a:rPr lang="hu-HU" smtClean="0"/>
              <a:t>‹#›</a:t>
            </a:fld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32790178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65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2.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solidFill>
            <a:schemeClr val="accent6"/>
          </a:solidFill>
        </p:spPr>
        <p:txBody>
          <a:bodyPr lIns="252000" tIns="0" anchor="ctr" anchorCtr="0"/>
          <a:lstStyle>
            <a:lvl1pPr>
              <a:defRPr sz="4800" b="1" baseline="0">
                <a:solidFill>
                  <a:schemeClr val="bg1"/>
                </a:solidFill>
              </a:defRPr>
            </a:lvl1pPr>
          </a:lstStyle>
          <a:p>
            <a:r>
              <a:rPr lang="hu-HU" dirty="0" smtClean="0"/>
              <a:t>CÍMOLDALAK</a:t>
            </a:r>
            <a:br>
              <a:rPr lang="hu-HU" dirty="0" smtClean="0"/>
            </a:br>
            <a:r>
              <a:rPr lang="hu-HU" dirty="0" smtClean="0"/>
              <a:t>FOTÓKKAL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376404120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65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ímoldal fotó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0" y="0"/>
            <a:ext cx="8350249" cy="1152000"/>
          </a:xfrm>
        </p:spPr>
        <p:txBody>
          <a:bodyPr>
            <a:noAutofit/>
          </a:bodyPr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Prezentáció / Projekt címe</a:t>
            </a:r>
            <a:endParaRPr lang="en-AU" dirty="0"/>
          </a:p>
        </p:txBody>
      </p:sp>
      <p:sp>
        <p:nvSpPr>
          <p:cNvPr id="6" name="Picture Placeholder 6"/>
          <p:cNvSpPr>
            <a:spLocks noGrp="1"/>
          </p:cNvSpPr>
          <p:nvPr>
            <p:ph type="pic" sz="quarter" idx="19" hasCustomPrompt="1"/>
          </p:nvPr>
        </p:nvSpPr>
        <p:spPr>
          <a:xfrm>
            <a:off x="277199" y="1285874"/>
            <a:ext cx="8589600" cy="4266000"/>
          </a:xfrm>
          <a:prstGeom prst="rect">
            <a:avLst/>
          </a:prstGeom>
        </p:spPr>
        <p:txBody>
          <a:bodyPr lIns="0" tIns="0" rIns="0" bIns="0">
            <a:noAutofit/>
          </a:bodyPr>
          <a:lstStyle>
            <a:lvl1pPr>
              <a:defRPr/>
            </a:lvl1pPr>
            <a:lvl2pPr>
              <a:defRPr>
                <a:solidFill>
                  <a:srgbClr val="333333"/>
                </a:solidFill>
              </a:defRPr>
            </a:lvl2pPr>
          </a:lstStyle>
          <a:p>
            <a:pPr lvl="1"/>
            <a:r>
              <a:rPr lang="hu-HU" dirty="0" smtClean="0"/>
              <a:t>Kép beszúrásához kattints az ikonra</a:t>
            </a:r>
            <a:endParaRPr lang="en-AU" dirty="0"/>
          </a:p>
        </p:txBody>
      </p:sp>
      <p:sp>
        <p:nvSpPr>
          <p:cNvPr id="5" name="Szöveg helye 4"/>
          <p:cNvSpPr>
            <a:spLocks noGrp="1"/>
          </p:cNvSpPr>
          <p:nvPr>
            <p:ph type="body" sz="quarter" idx="20" hasCustomPrompt="1"/>
          </p:nvPr>
        </p:nvSpPr>
        <p:spPr>
          <a:xfrm>
            <a:off x="0" y="850901"/>
            <a:ext cx="8350250" cy="434975"/>
          </a:xfrm>
          <a:prstGeom prst="rect">
            <a:avLst/>
          </a:prstGeom>
        </p:spPr>
        <p:txBody>
          <a:bodyPr lIns="277200" tIns="180000" rIns="277200" bIns="0"/>
          <a:lstStyle>
            <a:lvl1pPr>
              <a:defRPr b="0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dirty="0" smtClean="0"/>
              <a:t>Alcím</a:t>
            </a:r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273202364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6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3 GRAFIKON egymás MELLETT alatta 3 külön lábjegyzettel SZÜRKE SÁV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20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21" name="Szöveg helye 4"/>
          <p:cNvSpPr>
            <a:spLocks noGrp="1"/>
          </p:cNvSpPr>
          <p:nvPr>
            <p:ph type="body" sz="quarter" idx="29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22" name="Rectangle 88"/>
          <p:cNvSpPr/>
          <p:nvPr userDrawn="1"/>
        </p:nvSpPr>
        <p:spPr>
          <a:xfrm>
            <a:off x="285750" y="5064973"/>
            <a:ext cx="8569325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lvl="0"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23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85896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4" name="Diagram helye 4"/>
          <p:cNvSpPr>
            <a:spLocks noGrp="1"/>
          </p:cNvSpPr>
          <p:nvPr>
            <p:ph type="chart" sz="quarter" idx="22"/>
          </p:nvPr>
        </p:nvSpPr>
        <p:spPr>
          <a:xfrm>
            <a:off x="3218400" y="1283547"/>
            <a:ext cx="27036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5" name="Diagram helye 4"/>
          <p:cNvSpPr>
            <a:spLocks noGrp="1"/>
          </p:cNvSpPr>
          <p:nvPr>
            <p:ph type="chart" sz="quarter" idx="24"/>
          </p:nvPr>
        </p:nvSpPr>
        <p:spPr>
          <a:xfrm>
            <a:off x="6159600" y="1285200"/>
            <a:ext cx="27072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6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298215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7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2984400" y="1033200"/>
            <a:ext cx="2934000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8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5918400" y="1033200"/>
            <a:ext cx="2934000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5569200"/>
            <a:ext cx="2703600" cy="368301"/>
          </a:xfrm>
          <a:prstGeom prst="rect">
            <a:avLst/>
          </a:prstGeom>
        </p:spPr>
        <p:txBody>
          <a:bodyPr lIns="18000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0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3222000" y="5569200"/>
            <a:ext cx="2703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1" name="Text Placeholder 9"/>
          <p:cNvSpPr>
            <a:spLocks noGrp="1"/>
          </p:cNvSpPr>
          <p:nvPr>
            <p:ph type="body" sz="quarter" idx="28" hasCustomPrompt="1"/>
          </p:nvPr>
        </p:nvSpPr>
        <p:spPr>
          <a:xfrm>
            <a:off x="6156000" y="5569200"/>
            <a:ext cx="2707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11422462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66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ejezetcímoldal fotó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>
            <a:noAutofit/>
          </a:bodyPr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Picture Placeholder 6"/>
          <p:cNvSpPr>
            <a:spLocks noGrp="1"/>
          </p:cNvSpPr>
          <p:nvPr>
            <p:ph type="pic" sz="quarter" idx="19" hasCustomPrompt="1"/>
          </p:nvPr>
        </p:nvSpPr>
        <p:spPr>
          <a:xfrm>
            <a:off x="1292225" y="2560320"/>
            <a:ext cx="7574400" cy="2991600"/>
          </a:xfrm>
          <a:prstGeom prst="rect">
            <a:avLst/>
          </a:prstGeom>
        </p:spPr>
        <p:txBody>
          <a:bodyPr lIns="0" tIns="0" rIns="0">
            <a:noAutofit/>
          </a:bodyPr>
          <a:lstStyle>
            <a:lvl2pPr>
              <a:defRPr>
                <a:solidFill>
                  <a:srgbClr val="333333"/>
                </a:solidFill>
              </a:defRPr>
            </a:lvl2pPr>
          </a:lstStyle>
          <a:p>
            <a:pPr lvl="1"/>
            <a:r>
              <a:rPr lang="hu-HU" dirty="0" smtClean="0"/>
              <a:t>Kép beszúrásához kattints az ikonra</a:t>
            </a:r>
            <a:endParaRPr lang="en-AU" dirty="0"/>
          </a:p>
        </p:txBody>
      </p:sp>
      <p:sp>
        <p:nvSpPr>
          <p:cNvPr id="8" name="Title 1"/>
          <p:cNvSpPr>
            <a:spLocks noGrp="1"/>
          </p:cNvSpPr>
          <p:nvPr>
            <p:ph type="title" hasCustomPrompt="1"/>
          </p:nvPr>
        </p:nvSpPr>
        <p:spPr>
          <a:xfrm>
            <a:off x="-1" y="1790703"/>
            <a:ext cx="8350251" cy="745200"/>
          </a:xfrm>
        </p:spPr>
        <p:txBody>
          <a:bodyPr tIns="18000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Fejezetcím</a:t>
            </a:r>
            <a:endParaRPr lang="en-AU" dirty="0"/>
          </a:p>
        </p:txBody>
      </p:sp>
      <p:sp>
        <p:nvSpPr>
          <p:cNvPr id="9" name="Text Placeholder 4"/>
          <p:cNvSpPr>
            <a:spLocks noGrp="1"/>
          </p:cNvSpPr>
          <p:nvPr>
            <p:ph type="body" sz="quarter" idx="18" hasCustomPrompt="1"/>
          </p:nvPr>
        </p:nvSpPr>
        <p:spPr>
          <a:xfrm>
            <a:off x="0" y="0"/>
            <a:ext cx="1292224" cy="1813562"/>
          </a:xfrm>
          <a:prstGeom prst="rect">
            <a:avLst/>
          </a:prstGeom>
        </p:spPr>
        <p:txBody>
          <a:bodyPr lIns="277200" tIns="0" rIns="0" bIns="0" anchor="b">
            <a:noAutofit/>
          </a:bodyPr>
          <a:lstStyle>
            <a:lvl1pPr>
              <a:defRPr lang="en-AU" sz="4400" b="0" kern="1200" dirty="0">
                <a:solidFill>
                  <a:srgbClr val="333333"/>
                </a:solidFill>
                <a:latin typeface="Verdana" pitchFamily="34" charset="0"/>
                <a:ea typeface="Verdana" pitchFamily="34" charset="0"/>
                <a:cs typeface="Verdana" pitchFamily="34" charset="0"/>
              </a:defRPr>
            </a:lvl1pPr>
          </a:lstStyle>
          <a:p>
            <a:pPr marL="0" lvl="0" indent="0" algn="l" defTabSz="914218" rtl="0" eaLnBrk="1" latinLnBrk="0" hangingPunct="1">
              <a:spcBef>
                <a:spcPct val="20000"/>
              </a:spcBef>
              <a:buFont typeface="Arial" pitchFamily="34" charset="0"/>
              <a:buNone/>
            </a:pPr>
            <a:r>
              <a:rPr lang="hu-HU" dirty="0" smtClean="0"/>
              <a:t>1</a:t>
            </a:r>
            <a:endParaRPr lang="en-AU" dirty="0"/>
          </a:p>
        </p:txBody>
      </p:sp>
      <p:sp>
        <p:nvSpPr>
          <p:cNvPr id="6" name="Szöveg helye 4"/>
          <p:cNvSpPr>
            <a:spLocks noGrp="1"/>
          </p:cNvSpPr>
          <p:nvPr>
            <p:ph type="body" sz="quarter" idx="20" hasCustomPrompt="1"/>
          </p:nvPr>
        </p:nvSpPr>
        <p:spPr>
          <a:xfrm>
            <a:off x="0" y="2336813"/>
            <a:ext cx="8350250" cy="434975"/>
          </a:xfrm>
          <a:prstGeom prst="rect">
            <a:avLst/>
          </a:prstGeom>
        </p:spPr>
        <p:txBody>
          <a:bodyPr lIns="277200" tIns="180000" rIns="277200" bIns="0"/>
          <a:lstStyle>
            <a:lvl1pPr>
              <a:defRPr b="0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dirty="0" smtClean="0"/>
              <a:t>Alcím</a:t>
            </a:r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287860678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66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3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solidFill>
            <a:schemeClr val="accent4"/>
          </a:solidFill>
        </p:spPr>
        <p:txBody>
          <a:bodyPr lIns="252000" tIns="0" anchor="ctr" anchorCtr="0"/>
          <a:lstStyle>
            <a:lvl1pPr>
              <a:defRPr sz="4800" b="1" baseline="0"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SZABADOLDALAK CÍMSORRAL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335421597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66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sak főcí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6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92262953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66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8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9" name="Szöveg helye 4"/>
          <p:cNvSpPr>
            <a:spLocks noGrp="1"/>
          </p:cNvSpPr>
          <p:nvPr>
            <p:ph type="body" sz="quarter" idx="20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7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68136282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66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3B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solidFill>
            <a:schemeClr val="bg1">
              <a:lumMod val="85000"/>
            </a:schemeClr>
          </a:solidFill>
          <a:ln w="177800">
            <a:solidFill>
              <a:schemeClr val="accent4"/>
            </a:solidFill>
          </a:ln>
        </p:spPr>
        <p:txBody>
          <a:bodyPr lIns="252000" tIns="0" anchor="ctr" anchorCtr="0"/>
          <a:lstStyle>
            <a:lvl1pPr>
              <a:defRPr sz="4800" b="1" baseline="0"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SZABADOLDALAK CÍMSORRAL – ALSÓ SZÜRKE SÁVVAL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141195932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66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LSÓ SZÜRKE SÁVOS Csak főcí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88"/>
          <p:cNvSpPr/>
          <p:nvPr userDrawn="1"/>
        </p:nvSpPr>
        <p:spPr>
          <a:xfrm>
            <a:off x="277200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8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59684565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66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LSÓ SZÜRKE SÁVOS Egysoros főcím &amp; Alcí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88"/>
          <p:cNvSpPr/>
          <p:nvPr userDrawn="1"/>
        </p:nvSpPr>
        <p:spPr>
          <a:xfrm>
            <a:off x="277200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3" name="Szöveg helye 4"/>
          <p:cNvSpPr>
            <a:spLocks noGrp="1"/>
          </p:cNvSpPr>
          <p:nvPr>
            <p:ph type="body" sz="quarter" idx="20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dirty="0" smtClean="0"/>
              <a:t>Alcím</a:t>
            </a:r>
            <a:endParaRPr lang="hu-HU" dirty="0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87570019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66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4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solidFill>
            <a:schemeClr val="accent3"/>
          </a:solidFill>
        </p:spPr>
        <p:txBody>
          <a:bodyPr lIns="252000" tIns="0" anchor="ctr" anchorCtr="0"/>
          <a:lstStyle>
            <a:lvl1pPr>
              <a:defRPr sz="4800" b="1" baseline="0">
                <a:solidFill>
                  <a:schemeClr val="bg1"/>
                </a:solidFill>
              </a:defRPr>
            </a:lvl1pPr>
          </a:lstStyle>
          <a:p>
            <a:r>
              <a:rPr lang="hu-HU" dirty="0" smtClean="0"/>
              <a:t>EGYHASÁBOS OLDAL (SZÖVEGEK, TÁBLÁZA-TOK, GRAFIKONOK)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335249945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66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ÉSZOLDALAS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2"/>
            <a:ext cx="9144000" cy="45180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 baseline="0"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6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413756113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66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EGÉSZOLDALAS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2"/>
            <a:ext cx="9144000" cy="45180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 baseline="0"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3" name="Szöveg helye 4"/>
          <p:cNvSpPr>
            <a:spLocks noGrp="1"/>
          </p:cNvSpPr>
          <p:nvPr>
            <p:ph type="body" sz="quarter" idx="20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8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16644550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6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10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noFill/>
          <a:ln w="177800">
            <a:solidFill>
              <a:srgbClr val="F1002B"/>
            </a:solidFill>
          </a:ln>
        </p:spPr>
        <p:txBody>
          <a:bodyPr vert="horz" lIns="252000" tIns="0" rIns="277200" bIns="0" rtlCol="0" anchor="ctr" anchorCtr="0">
            <a:noAutofit/>
          </a:bodyPr>
          <a:lstStyle>
            <a:lvl1pPr>
              <a:defRPr lang="en-AU" sz="4800" b="1" baseline="0" dirty="0"/>
            </a:lvl1pPr>
          </a:lstStyle>
          <a:p>
            <a:pPr lvl="0"/>
            <a:r>
              <a:rPr lang="hu-HU" smtClean="0"/>
              <a:t>4 DIAGRAM/ OLDAL</a:t>
            </a:r>
            <a:endParaRPr lang="en-AU" dirty="0"/>
          </a:p>
        </p:txBody>
      </p:sp>
      <p:sp>
        <p:nvSpPr>
          <p:cNvPr id="5" name="Téglalap 4"/>
          <p:cNvSpPr>
            <a:spLocks noChangeAspect="1"/>
          </p:cNvSpPr>
          <p:nvPr userDrawn="1"/>
        </p:nvSpPr>
        <p:spPr>
          <a:xfrm>
            <a:off x="284400" y="3159015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/>
          </a:p>
        </p:txBody>
      </p:sp>
      <p:sp>
        <p:nvSpPr>
          <p:cNvPr id="7" name="Téglalap 6"/>
          <p:cNvSpPr>
            <a:spLocks noChangeAspect="1"/>
          </p:cNvSpPr>
          <p:nvPr userDrawn="1"/>
        </p:nvSpPr>
        <p:spPr>
          <a:xfrm>
            <a:off x="845790" y="3159015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/>
          </a:p>
        </p:txBody>
      </p:sp>
      <p:sp>
        <p:nvSpPr>
          <p:cNvPr id="8" name="Téglalap 7"/>
          <p:cNvSpPr>
            <a:spLocks noChangeAspect="1"/>
          </p:cNvSpPr>
          <p:nvPr userDrawn="1"/>
        </p:nvSpPr>
        <p:spPr>
          <a:xfrm>
            <a:off x="1407600" y="3159015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/>
          </a:p>
        </p:txBody>
      </p:sp>
      <p:sp>
        <p:nvSpPr>
          <p:cNvPr id="9" name="Téglalap 8"/>
          <p:cNvSpPr>
            <a:spLocks noChangeAspect="1"/>
          </p:cNvSpPr>
          <p:nvPr userDrawn="1"/>
        </p:nvSpPr>
        <p:spPr>
          <a:xfrm>
            <a:off x="1969200" y="3160800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/>
          </a:p>
        </p:txBody>
      </p:sp>
      <p:graphicFrame>
        <p:nvGraphicFramePr>
          <p:cNvPr id="11" name="Diagram 10"/>
          <p:cNvGraphicFramePr/>
          <p:nvPr userDrawn="1">
            <p:extLst>
              <p:ext uri="{D42A27DB-BD31-4B8C-83A1-F6EECF244321}">
                <p14:modId xmlns:p14="http://schemas.microsoft.com/office/powerpoint/2010/main" val="2073165608"/>
              </p:ext>
            </p:extLst>
          </p:nvPr>
        </p:nvGraphicFramePr>
        <p:xfrm>
          <a:off x="1785439" y="4241800"/>
          <a:ext cx="3048500" cy="8255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10" name="Diagram 9"/>
          <p:cNvGraphicFramePr/>
          <p:nvPr userDrawn="1">
            <p:extLst>
              <p:ext uri="{D42A27DB-BD31-4B8C-83A1-F6EECF244321}">
                <p14:modId xmlns:p14="http://schemas.microsoft.com/office/powerpoint/2010/main" val="945170937"/>
              </p:ext>
            </p:extLst>
          </p:nvPr>
        </p:nvGraphicFramePr>
        <p:xfrm>
          <a:off x="265113" y="4241800"/>
          <a:ext cx="3582987" cy="8255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2" name="Diagram 1"/>
          <p:cNvGraphicFramePr/>
          <p:nvPr userDrawn="1">
            <p:extLst>
              <p:ext uri="{D42A27DB-BD31-4B8C-83A1-F6EECF244321}">
                <p14:modId xmlns:p14="http://schemas.microsoft.com/office/powerpoint/2010/main" val="333008262"/>
              </p:ext>
            </p:extLst>
          </p:nvPr>
        </p:nvGraphicFramePr>
        <p:xfrm>
          <a:off x="544513" y="4922838"/>
          <a:ext cx="1052006" cy="9017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13" name="Diagram 12"/>
          <p:cNvGraphicFramePr/>
          <p:nvPr userDrawn="1">
            <p:extLst>
              <p:ext uri="{D42A27DB-BD31-4B8C-83A1-F6EECF244321}">
                <p14:modId xmlns:p14="http://schemas.microsoft.com/office/powerpoint/2010/main" val="3094336950"/>
              </p:ext>
            </p:extLst>
          </p:nvPr>
        </p:nvGraphicFramePr>
        <p:xfrm>
          <a:off x="1821035" y="4902201"/>
          <a:ext cx="1052006" cy="9017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</p:spTree>
    <p:extLst>
      <p:ext uri="{BB962C8B-B14F-4D97-AF65-F5344CB8AC3E}">
        <p14:creationId xmlns:p14="http://schemas.microsoft.com/office/powerpoint/2010/main" val="336087615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67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ÉSZOLDALAS + CÍMSOR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790701"/>
            <a:ext cx="9144000" cy="3762000"/>
          </a:xfrm>
          <a:prstGeom prst="rect">
            <a:avLst/>
          </a:prstGeom>
        </p:spPr>
        <p:txBody>
          <a:bodyPr lIns="277200" tIns="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8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8855074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4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80951004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67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&amp; CÍMSOR EGÉSZOLDALAS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790701"/>
            <a:ext cx="9144000" cy="3762000"/>
          </a:xfrm>
          <a:prstGeom prst="rect">
            <a:avLst/>
          </a:prstGeom>
        </p:spPr>
        <p:txBody>
          <a:bodyPr lIns="277200" tIns="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8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8855074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4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</p:txBody>
      </p:sp>
      <p:sp>
        <p:nvSpPr>
          <p:cNvPr id="14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5" name="Szöveg helye 4"/>
          <p:cNvSpPr>
            <a:spLocks noGrp="1"/>
          </p:cNvSpPr>
          <p:nvPr>
            <p:ph type="body" sz="quarter" idx="20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38731627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67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4B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solidFill>
            <a:schemeClr val="bg1">
              <a:lumMod val="85000"/>
            </a:schemeClr>
          </a:solidFill>
          <a:ln w="177800">
            <a:solidFill>
              <a:schemeClr val="accent3"/>
            </a:solidFill>
          </a:ln>
        </p:spPr>
        <p:txBody>
          <a:bodyPr lIns="252000" tIns="0" anchor="ctr" anchorCtr="0"/>
          <a:lstStyle>
            <a:lvl1pPr>
              <a:defRPr sz="4800" b="1" baseline="0"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EGYHASÁBOS OLDAL - ALSÓ SZÜRKE SÁVVAL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340588009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67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LSÓ SZÜRKE SÁVOS EGÉSZOLDALAS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ectangle 88"/>
          <p:cNvSpPr/>
          <p:nvPr userDrawn="1"/>
        </p:nvSpPr>
        <p:spPr>
          <a:xfrm>
            <a:off x="277200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2"/>
            <a:ext cx="9144000" cy="4035600"/>
          </a:xfrm>
          <a:prstGeom prst="rect">
            <a:avLst/>
          </a:prstGeom>
        </p:spPr>
        <p:txBody>
          <a:bodyPr lIns="277200" tIns="212400" rIns="277200" bIns="18000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94119071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67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LSÓ SZÜRKE SÁVOS Egysoros főcím &amp; Alcím egészoldalas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ectangle 88"/>
          <p:cNvSpPr/>
          <p:nvPr userDrawn="1"/>
        </p:nvSpPr>
        <p:spPr>
          <a:xfrm>
            <a:off x="277200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2"/>
            <a:ext cx="9144000" cy="4035600"/>
          </a:xfrm>
          <a:prstGeom prst="rect">
            <a:avLst/>
          </a:prstGeom>
        </p:spPr>
        <p:txBody>
          <a:bodyPr lIns="277200" tIns="212400" rIns="277200" bIns="18000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4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5" name="Szöveg helye 4"/>
          <p:cNvSpPr>
            <a:spLocks noGrp="1"/>
          </p:cNvSpPr>
          <p:nvPr>
            <p:ph type="body" sz="quarter" idx="20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402512706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67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LSÓ SZÜRKE SÁVOS CÍMSOROS egészoldalas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88"/>
          <p:cNvSpPr/>
          <p:nvPr userDrawn="1"/>
        </p:nvSpPr>
        <p:spPr>
          <a:xfrm>
            <a:off x="277200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790701"/>
            <a:ext cx="9144000" cy="3279600"/>
          </a:xfrm>
          <a:prstGeom prst="rect">
            <a:avLst/>
          </a:prstGeom>
        </p:spPr>
        <p:txBody>
          <a:bodyPr lIns="277200" tIns="0" rIns="277200" bIns="18000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8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8855074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</p:txBody>
      </p:sp>
      <p:sp>
        <p:nvSpPr>
          <p:cNvPr id="12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06395500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67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LSÓ SZÜRKE SÁVOS Egysoros főcím &amp; Alcím &amp; Címsor egészoldalas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88"/>
          <p:cNvSpPr/>
          <p:nvPr userDrawn="1"/>
        </p:nvSpPr>
        <p:spPr>
          <a:xfrm>
            <a:off x="277200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790701"/>
            <a:ext cx="9144000" cy="3279600"/>
          </a:xfrm>
          <a:prstGeom prst="rect">
            <a:avLst/>
          </a:prstGeom>
        </p:spPr>
        <p:txBody>
          <a:bodyPr lIns="277200" tIns="0" rIns="277200" bIns="18000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8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8855074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</p:txBody>
      </p:sp>
      <p:sp>
        <p:nvSpPr>
          <p:cNvPr id="15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6" name="Szöveg helye 4"/>
          <p:cNvSpPr>
            <a:spLocks noGrp="1"/>
          </p:cNvSpPr>
          <p:nvPr>
            <p:ph type="body" sz="quarter" idx="20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2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80315038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67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5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solidFill>
            <a:schemeClr val="accent2"/>
          </a:solidFill>
        </p:spPr>
        <p:txBody>
          <a:bodyPr lIns="252000" tIns="0" anchor="ctr" anchorCtr="0"/>
          <a:lstStyle>
            <a:lvl1pPr>
              <a:defRPr sz="4800" b="1" baseline="0">
                <a:solidFill>
                  <a:schemeClr val="bg1"/>
                </a:solidFill>
              </a:defRPr>
            </a:lvl1pPr>
          </a:lstStyle>
          <a:p>
            <a:r>
              <a:rPr lang="hu-HU" dirty="0" smtClean="0"/>
              <a:t>KÉTHASÁBOS OLDAL (SZÖVEGEK, TÁBLÁZA-TOK, GRAFIKONOK)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166054076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67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KÉTHASÁBOS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4572000" cy="45180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5" name="Content Placeholder 6"/>
          <p:cNvSpPr>
            <a:spLocks noGrp="1"/>
          </p:cNvSpPr>
          <p:nvPr>
            <p:ph sz="quarter" idx="12" hasCustomPrompt="1"/>
          </p:nvPr>
        </p:nvSpPr>
        <p:spPr>
          <a:xfrm>
            <a:off x="4573617" y="1031840"/>
            <a:ext cx="4572000" cy="45180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8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63123288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67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KÉTHASÁBOS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4572000" cy="45180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5" name="Content Placeholder 6"/>
          <p:cNvSpPr>
            <a:spLocks noGrp="1"/>
          </p:cNvSpPr>
          <p:nvPr>
            <p:ph sz="quarter" idx="12" hasCustomPrompt="1"/>
          </p:nvPr>
        </p:nvSpPr>
        <p:spPr>
          <a:xfrm>
            <a:off x="4573617" y="1031840"/>
            <a:ext cx="4572000" cy="45180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3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4" name="Szöveg helye 4"/>
          <p:cNvSpPr>
            <a:spLocks noGrp="1"/>
          </p:cNvSpPr>
          <p:nvPr>
            <p:ph type="body" sz="quarter" idx="20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89733863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6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 GRAFIKON egymás MELLETT - ninc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19692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12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484000" y="1283547"/>
            <a:ext cx="19692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10" name="Diagram helye 4"/>
          <p:cNvSpPr>
            <a:spLocks noGrp="1"/>
          </p:cNvSpPr>
          <p:nvPr>
            <p:ph type="chart" sz="quarter" idx="24"/>
          </p:nvPr>
        </p:nvSpPr>
        <p:spPr>
          <a:xfrm>
            <a:off x="4690800" y="1285200"/>
            <a:ext cx="19692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18" name="Diagram helye 4"/>
          <p:cNvSpPr>
            <a:spLocks noGrp="1"/>
          </p:cNvSpPr>
          <p:nvPr>
            <p:ph type="chart" sz="quarter" idx="28"/>
          </p:nvPr>
        </p:nvSpPr>
        <p:spPr>
          <a:xfrm>
            <a:off x="6897600" y="1285200"/>
            <a:ext cx="19692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2250000" cy="758861"/>
          </a:xfrm>
          <a:prstGeom prst="rect">
            <a:avLst/>
          </a:prstGeom>
        </p:spPr>
        <p:txBody>
          <a:bodyPr lIns="2772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6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2246400" y="1033200"/>
            <a:ext cx="21996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3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4453200" y="1033200"/>
            <a:ext cx="21996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7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6660000" y="1033200"/>
            <a:ext cx="22032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5570539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5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2484000" y="5570539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4690800" y="5569200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9" name="Text Placeholder 9"/>
          <p:cNvSpPr>
            <a:spLocks noGrp="1"/>
          </p:cNvSpPr>
          <p:nvPr>
            <p:ph type="body" sz="quarter" idx="29" hasCustomPrompt="1"/>
          </p:nvPr>
        </p:nvSpPr>
        <p:spPr>
          <a:xfrm>
            <a:off x="6897600" y="5569200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6784609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68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KÉTHASÁBOS + CÍMSOR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790699"/>
            <a:ext cx="4572000" cy="3762000"/>
          </a:xfrm>
          <a:prstGeom prst="rect">
            <a:avLst/>
          </a:prstGeom>
        </p:spPr>
        <p:txBody>
          <a:bodyPr lIns="277200" tIns="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5" name="Content Placeholder 6"/>
          <p:cNvSpPr>
            <a:spLocks noGrp="1"/>
          </p:cNvSpPr>
          <p:nvPr>
            <p:ph sz="quarter" idx="12" hasCustomPrompt="1"/>
          </p:nvPr>
        </p:nvSpPr>
        <p:spPr>
          <a:xfrm>
            <a:off x="4573617" y="1790699"/>
            <a:ext cx="4572000" cy="3762000"/>
          </a:xfrm>
          <a:prstGeom prst="rect">
            <a:avLst/>
          </a:prstGeom>
        </p:spPr>
        <p:txBody>
          <a:bodyPr lIns="237600" tIns="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4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573618" y="1031842"/>
            <a:ext cx="4570383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4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17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77657418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68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KÉTHASÁBOS + CÍMSOR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790699"/>
            <a:ext cx="4572000" cy="3762000"/>
          </a:xfrm>
          <a:prstGeom prst="rect">
            <a:avLst/>
          </a:prstGeom>
        </p:spPr>
        <p:txBody>
          <a:bodyPr lIns="277200" tIns="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5" name="Content Placeholder 6"/>
          <p:cNvSpPr>
            <a:spLocks noGrp="1"/>
          </p:cNvSpPr>
          <p:nvPr>
            <p:ph sz="quarter" idx="12" hasCustomPrompt="1"/>
          </p:nvPr>
        </p:nvSpPr>
        <p:spPr>
          <a:xfrm>
            <a:off x="4573617" y="1790699"/>
            <a:ext cx="4572000" cy="3762000"/>
          </a:xfrm>
          <a:prstGeom prst="rect">
            <a:avLst/>
          </a:prstGeom>
        </p:spPr>
        <p:txBody>
          <a:bodyPr lIns="237600" tIns="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4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573618" y="1031842"/>
            <a:ext cx="4570383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4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</p:txBody>
      </p:sp>
      <p:sp>
        <p:nvSpPr>
          <p:cNvPr id="16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7" name="Szöveg helye 4"/>
          <p:cNvSpPr>
            <a:spLocks noGrp="1"/>
          </p:cNvSpPr>
          <p:nvPr>
            <p:ph type="body" sz="quarter" idx="20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3" name="Text Placeholder 9"/>
          <p:cNvSpPr>
            <a:spLocks noGrp="1"/>
          </p:cNvSpPr>
          <p:nvPr>
            <p:ph type="body" sz="quarter" idx="21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97085340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68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5B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solidFill>
            <a:schemeClr val="bg1">
              <a:lumMod val="85000"/>
            </a:schemeClr>
          </a:solidFill>
          <a:ln w="177800">
            <a:solidFill>
              <a:schemeClr val="accent2"/>
            </a:solidFill>
          </a:ln>
        </p:spPr>
        <p:txBody>
          <a:bodyPr lIns="252000" tIns="0" anchor="ctr" anchorCtr="0"/>
          <a:lstStyle>
            <a:lvl1pPr>
              <a:defRPr sz="4800" b="1" baseline="0"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KÉTHASÁBOS OLDAL – ALSÓ SZÜRKE SÁVVAL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142929463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68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LSÓ SZÜRKE SÁVOS KÉTHASÁBOS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ectangle 88"/>
          <p:cNvSpPr/>
          <p:nvPr userDrawn="1"/>
        </p:nvSpPr>
        <p:spPr>
          <a:xfrm>
            <a:off x="277200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4572000" cy="40356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5" name="Content Placeholder 6"/>
          <p:cNvSpPr>
            <a:spLocks noGrp="1"/>
          </p:cNvSpPr>
          <p:nvPr>
            <p:ph sz="quarter" idx="12" hasCustomPrompt="1"/>
          </p:nvPr>
        </p:nvSpPr>
        <p:spPr>
          <a:xfrm>
            <a:off x="4573617" y="1031840"/>
            <a:ext cx="4572000" cy="40356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15607014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68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ALSÓ SZÜRKE SÁVOS KÉTHASÁBOS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ectangle 88"/>
          <p:cNvSpPr/>
          <p:nvPr userDrawn="1"/>
        </p:nvSpPr>
        <p:spPr>
          <a:xfrm>
            <a:off x="277200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4572000" cy="40356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5" name="Content Placeholder 6"/>
          <p:cNvSpPr>
            <a:spLocks noGrp="1"/>
          </p:cNvSpPr>
          <p:nvPr>
            <p:ph sz="quarter" idx="12" hasCustomPrompt="1"/>
          </p:nvPr>
        </p:nvSpPr>
        <p:spPr>
          <a:xfrm>
            <a:off x="4573617" y="1031840"/>
            <a:ext cx="4572000" cy="40356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4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5" name="Szöveg helye 4"/>
          <p:cNvSpPr>
            <a:spLocks noGrp="1"/>
          </p:cNvSpPr>
          <p:nvPr>
            <p:ph type="body" sz="quarter" idx="20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3068705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68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ÍMSOROS ALSÓ SZÜRKE SÁVOS KÉTHASÁBOS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Rectangle 88"/>
          <p:cNvSpPr/>
          <p:nvPr userDrawn="1"/>
        </p:nvSpPr>
        <p:spPr>
          <a:xfrm>
            <a:off x="277200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801815"/>
            <a:ext cx="4572000" cy="3279600"/>
          </a:xfrm>
          <a:prstGeom prst="rect">
            <a:avLst/>
          </a:prstGeom>
        </p:spPr>
        <p:txBody>
          <a:bodyPr lIns="277200" tIns="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5" name="Content Placeholder 6"/>
          <p:cNvSpPr>
            <a:spLocks noGrp="1"/>
          </p:cNvSpPr>
          <p:nvPr>
            <p:ph sz="quarter" idx="12" hasCustomPrompt="1"/>
          </p:nvPr>
        </p:nvSpPr>
        <p:spPr>
          <a:xfrm>
            <a:off x="4573617" y="1801815"/>
            <a:ext cx="4572000" cy="3279600"/>
          </a:xfrm>
          <a:prstGeom prst="rect">
            <a:avLst/>
          </a:prstGeom>
        </p:spPr>
        <p:txBody>
          <a:bodyPr lIns="237600" tIns="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573618" y="1031842"/>
            <a:ext cx="4570383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</p:txBody>
      </p:sp>
      <p:sp>
        <p:nvSpPr>
          <p:cNvPr id="15" name="Text Placeholder 9"/>
          <p:cNvSpPr>
            <a:spLocks noGrp="1"/>
          </p:cNvSpPr>
          <p:nvPr>
            <p:ph type="body" sz="quarter" idx="17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79710047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68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+ CÍMSOR ALSÓ SZÜRKE SÁVOS KÉTHASÁBOS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Rectangle 88"/>
          <p:cNvSpPr/>
          <p:nvPr userDrawn="1"/>
        </p:nvSpPr>
        <p:spPr>
          <a:xfrm>
            <a:off x="277200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801815"/>
            <a:ext cx="4572000" cy="3279600"/>
          </a:xfrm>
          <a:prstGeom prst="rect">
            <a:avLst/>
          </a:prstGeom>
        </p:spPr>
        <p:txBody>
          <a:bodyPr lIns="277200" tIns="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5" name="Content Placeholder 6"/>
          <p:cNvSpPr>
            <a:spLocks noGrp="1"/>
          </p:cNvSpPr>
          <p:nvPr>
            <p:ph sz="quarter" idx="12" hasCustomPrompt="1"/>
          </p:nvPr>
        </p:nvSpPr>
        <p:spPr>
          <a:xfrm>
            <a:off x="4573617" y="1801815"/>
            <a:ext cx="4572000" cy="3279600"/>
          </a:xfrm>
          <a:prstGeom prst="rect">
            <a:avLst/>
          </a:prstGeom>
        </p:spPr>
        <p:txBody>
          <a:bodyPr lIns="237600" tIns="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573618" y="1031842"/>
            <a:ext cx="4570383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</p:txBody>
      </p:sp>
      <p:sp>
        <p:nvSpPr>
          <p:cNvPr id="18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9" name="Szöveg helye 4"/>
          <p:cNvSpPr>
            <a:spLocks noGrp="1"/>
          </p:cNvSpPr>
          <p:nvPr>
            <p:ph type="body" sz="quarter" idx="20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5" name="Text Placeholder 9"/>
          <p:cNvSpPr>
            <a:spLocks noGrp="1"/>
          </p:cNvSpPr>
          <p:nvPr>
            <p:ph type="body" sz="quarter" idx="21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97515007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68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6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solidFill>
            <a:schemeClr val="accent1"/>
          </a:solidFill>
        </p:spPr>
        <p:txBody>
          <a:bodyPr lIns="252000" tIns="0" anchor="ctr" anchorCtr="0"/>
          <a:lstStyle>
            <a:lvl1pPr>
              <a:defRPr sz="4800" b="1" baseline="0"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HÁROMHASÁBOS OLDAL (SZÖVEG, TÁBLA, GRAFIKON)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413737497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68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HASÁBOS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Content Placeholder 6"/>
          <p:cNvSpPr>
            <a:spLocks noGrp="1"/>
          </p:cNvSpPr>
          <p:nvPr>
            <p:ph sz="quarter" idx="16" hasCustomPrompt="1"/>
          </p:nvPr>
        </p:nvSpPr>
        <p:spPr>
          <a:xfrm>
            <a:off x="2800351" y="1033230"/>
            <a:ext cx="3028950" cy="4518000"/>
          </a:xfrm>
          <a:prstGeom prst="rect">
            <a:avLst/>
          </a:prstGeom>
        </p:spPr>
        <p:txBody>
          <a:bodyPr lIns="248400" tIns="212400" rIns="2376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9" name="Content Placeholder 6"/>
          <p:cNvSpPr>
            <a:spLocks noGrp="1"/>
          </p:cNvSpPr>
          <p:nvPr>
            <p:ph sz="quarter" idx="17" hasCustomPrompt="1"/>
          </p:nvPr>
        </p:nvSpPr>
        <p:spPr>
          <a:xfrm>
            <a:off x="5578681" y="1033200"/>
            <a:ext cx="3020015" cy="4518000"/>
          </a:xfrm>
          <a:prstGeom prst="rect">
            <a:avLst/>
          </a:prstGeom>
        </p:spPr>
        <p:txBody>
          <a:bodyPr lIns="2484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3055620" cy="4518000"/>
          </a:xfrm>
          <a:prstGeom prst="rect">
            <a:avLst/>
          </a:prstGeom>
        </p:spPr>
        <p:txBody>
          <a:bodyPr lIns="277200" tIns="212400" rIns="2376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18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22953719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68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3HASÁBOS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Content Placeholder 6"/>
          <p:cNvSpPr>
            <a:spLocks noGrp="1"/>
          </p:cNvSpPr>
          <p:nvPr>
            <p:ph sz="quarter" idx="16" hasCustomPrompt="1"/>
          </p:nvPr>
        </p:nvSpPr>
        <p:spPr>
          <a:xfrm>
            <a:off x="2800351" y="1033230"/>
            <a:ext cx="3028950" cy="4518000"/>
          </a:xfrm>
          <a:prstGeom prst="rect">
            <a:avLst/>
          </a:prstGeom>
        </p:spPr>
        <p:txBody>
          <a:bodyPr lIns="2484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9" name="Content Placeholder 6"/>
          <p:cNvSpPr>
            <a:spLocks noGrp="1"/>
          </p:cNvSpPr>
          <p:nvPr>
            <p:ph sz="quarter" idx="17" hasCustomPrompt="1"/>
          </p:nvPr>
        </p:nvSpPr>
        <p:spPr>
          <a:xfrm>
            <a:off x="5578681" y="1033200"/>
            <a:ext cx="3020015" cy="4518000"/>
          </a:xfrm>
          <a:prstGeom prst="rect">
            <a:avLst/>
          </a:prstGeom>
        </p:spPr>
        <p:txBody>
          <a:bodyPr lIns="2484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3055620" cy="45180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3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4" name="Szöveg helye 4"/>
          <p:cNvSpPr>
            <a:spLocks noGrp="1"/>
          </p:cNvSpPr>
          <p:nvPr>
            <p:ph type="body" sz="quarter" idx="20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8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416988361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6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4 GRAFIKON egymás MELLETT - ninc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20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21" name="Szöveg helye 4"/>
          <p:cNvSpPr>
            <a:spLocks noGrp="1"/>
          </p:cNvSpPr>
          <p:nvPr>
            <p:ph type="body" sz="quarter" idx="30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22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19692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5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484000" y="1283547"/>
            <a:ext cx="19692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8" name="Diagram helye 4"/>
          <p:cNvSpPr>
            <a:spLocks noGrp="1"/>
          </p:cNvSpPr>
          <p:nvPr>
            <p:ph type="chart" sz="quarter" idx="24"/>
          </p:nvPr>
        </p:nvSpPr>
        <p:spPr>
          <a:xfrm>
            <a:off x="4690800" y="1285200"/>
            <a:ext cx="19692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32" name="Diagram helye 4"/>
          <p:cNvSpPr>
            <a:spLocks noGrp="1"/>
          </p:cNvSpPr>
          <p:nvPr>
            <p:ph type="chart" sz="quarter" idx="28"/>
          </p:nvPr>
        </p:nvSpPr>
        <p:spPr>
          <a:xfrm>
            <a:off x="6897600" y="1285200"/>
            <a:ext cx="19692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3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2250000" cy="758861"/>
          </a:xfrm>
          <a:prstGeom prst="rect">
            <a:avLst/>
          </a:prstGeom>
        </p:spPr>
        <p:txBody>
          <a:bodyPr lIns="2772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7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2246400" y="1033200"/>
            <a:ext cx="21996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0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4453200" y="1033200"/>
            <a:ext cx="21996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1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6660000" y="1033200"/>
            <a:ext cx="22032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4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5570539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6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2484000" y="5570539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9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4690800" y="5569200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3" name="Text Placeholder 9"/>
          <p:cNvSpPr>
            <a:spLocks noGrp="1"/>
          </p:cNvSpPr>
          <p:nvPr>
            <p:ph type="body" sz="quarter" idx="29" hasCustomPrompt="1"/>
          </p:nvPr>
        </p:nvSpPr>
        <p:spPr>
          <a:xfrm>
            <a:off x="6897600" y="5569200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80305442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69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HASÁBOS + CÍMSOR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Content Placeholder 6"/>
          <p:cNvSpPr>
            <a:spLocks noGrp="1"/>
          </p:cNvSpPr>
          <p:nvPr>
            <p:ph sz="quarter" idx="16" hasCustomPrompt="1"/>
          </p:nvPr>
        </p:nvSpPr>
        <p:spPr>
          <a:xfrm>
            <a:off x="2800351" y="1799685"/>
            <a:ext cx="3028950" cy="3762000"/>
          </a:xfrm>
          <a:prstGeom prst="rect">
            <a:avLst/>
          </a:prstGeom>
        </p:spPr>
        <p:txBody>
          <a:bodyPr lIns="248400" tIns="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9" name="Content Placeholder 6"/>
          <p:cNvSpPr>
            <a:spLocks noGrp="1"/>
          </p:cNvSpPr>
          <p:nvPr>
            <p:ph sz="quarter" idx="17" hasCustomPrompt="1"/>
          </p:nvPr>
        </p:nvSpPr>
        <p:spPr>
          <a:xfrm>
            <a:off x="5578681" y="1801815"/>
            <a:ext cx="3020015" cy="3762000"/>
          </a:xfrm>
          <a:prstGeom prst="rect">
            <a:avLst/>
          </a:prstGeom>
        </p:spPr>
        <p:txBody>
          <a:bodyPr lIns="248400" tIns="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798295"/>
            <a:ext cx="3055620" cy="3762000"/>
          </a:xfrm>
          <a:prstGeom prst="rect">
            <a:avLst/>
          </a:prstGeom>
        </p:spPr>
        <p:txBody>
          <a:bodyPr lIns="277200" tIns="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29602"/>
            <a:ext cx="280035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4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800800" y="1030253"/>
            <a:ext cx="2768400" cy="758861"/>
          </a:xfrm>
          <a:prstGeom prst="rect">
            <a:avLst/>
          </a:prstGeom>
        </p:spPr>
        <p:txBody>
          <a:bodyPr lIns="248400" tIns="212400" rIns="277200" bIns="0"/>
          <a:lstStyle>
            <a:lvl1pPr>
              <a:defRPr sz="14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</p:txBody>
      </p:sp>
      <p:sp>
        <p:nvSpPr>
          <p:cNvPr id="13" name="Text Placeholder 9"/>
          <p:cNvSpPr>
            <a:spLocks noGrp="1"/>
          </p:cNvSpPr>
          <p:nvPr>
            <p:ph type="body" sz="quarter" idx="21" hasCustomPrompt="1"/>
          </p:nvPr>
        </p:nvSpPr>
        <p:spPr>
          <a:xfrm>
            <a:off x="5581650" y="1044002"/>
            <a:ext cx="2768400" cy="758861"/>
          </a:xfrm>
          <a:prstGeom prst="rect">
            <a:avLst/>
          </a:prstGeom>
        </p:spPr>
        <p:txBody>
          <a:bodyPr lIns="248400" tIns="212400" rIns="277200" bIns="0"/>
          <a:lstStyle>
            <a:lvl1pPr>
              <a:defRPr sz="14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</p:txBody>
      </p:sp>
      <p:sp>
        <p:nvSpPr>
          <p:cNvPr id="14" name="Title 1"/>
          <p:cNvSpPr>
            <a:spLocks noGrp="1"/>
          </p:cNvSpPr>
          <p:nvPr>
            <p:ph type="title" hasCustomPrompt="1"/>
          </p:nvPr>
        </p:nvSpPr>
        <p:spPr>
          <a:xfrm>
            <a:off x="1" y="0"/>
            <a:ext cx="9144000" cy="1029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5" name="Text Placeholder 9"/>
          <p:cNvSpPr>
            <a:spLocks noGrp="1"/>
          </p:cNvSpPr>
          <p:nvPr>
            <p:ph type="body" sz="quarter" idx="18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02318490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69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3HASÁBOS + CÍMSOR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Content Placeholder 6"/>
          <p:cNvSpPr>
            <a:spLocks noGrp="1"/>
          </p:cNvSpPr>
          <p:nvPr>
            <p:ph sz="quarter" idx="16" hasCustomPrompt="1"/>
          </p:nvPr>
        </p:nvSpPr>
        <p:spPr>
          <a:xfrm>
            <a:off x="2800351" y="1799685"/>
            <a:ext cx="3028950" cy="3762000"/>
          </a:xfrm>
          <a:prstGeom prst="rect">
            <a:avLst/>
          </a:prstGeom>
        </p:spPr>
        <p:txBody>
          <a:bodyPr lIns="248400" tIns="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9" name="Content Placeholder 6"/>
          <p:cNvSpPr>
            <a:spLocks noGrp="1"/>
          </p:cNvSpPr>
          <p:nvPr>
            <p:ph sz="quarter" idx="17" hasCustomPrompt="1"/>
          </p:nvPr>
        </p:nvSpPr>
        <p:spPr>
          <a:xfrm>
            <a:off x="5578681" y="1801815"/>
            <a:ext cx="3020015" cy="3762000"/>
          </a:xfrm>
          <a:prstGeom prst="rect">
            <a:avLst/>
          </a:prstGeom>
        </p:spPr>
        <p:txBody>
          <a:bodyPr lIns="248400" tIns="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798295"/>
            <a:ext cx="3055620" cy="3762000"/>
          </a:xfrm>
          <a:prstGeom prst="rect">
            <a:avLst/>
          </a:prstGeom>
        </p:spPr>
        <p:txBody>
          <a:bodyPr lIns="277200" tIns="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29602"/>
            <a:ext cx="280035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4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800800" y="1030253"/>
            <a:ext cx="2768400" cy="758861"/>
          </a:xfrm>
          <a:prstGeom prst="rect">
            <a:avLst/>
          </a:prstGeom>
        </p:spPr>
        <p:txBody>
          <a:bodyPr lIns="248400" tIns="212400" rIns="277200" bIns="0"/>
          <a:lstStyle>
            <a:lvl1pPr>
              <a:defRPr sz="14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</p:txBody>
      </p:sp>
      <p:sp>
        <p:nvSpPr>
          <p:cNvPr id="13" name="Text Placeholder 9"/>
          <p:cNvSpPr>
            <a:spLocks noGrp="1"/>
          </p:cNvSpPr>
          <p:nvPr>
            <p:ph type="body" sz="quarter" idx="21" hasCustomPrompt="1"/>
          </p:nvPr>
        </p:nvSpPr>
        <p:spPr>
          <a:xfrm>
            <a:off x="5581650" y="1044002"/>
            <a:ext cx="2768400" cy="758861"/>
          </a:xfrm>
          <a:prstGeom prst="rect">
            <a:avLst/>
          </a:prstGeom>
        </p:spPr>
        <p:txBody>
          <a:bodyPr lIns="248400" tIns="212400" rIns="277200" bIns="0"/>
          <a:lstStyle>
            <a:lvl1pPr>
              <a:defRPr sz="14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</p:txBody>
      </p:sp>
      <p:sp>
        <p:nvSpPr>
          <p:cNvPr id="15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6" name="Szöveg helye 4"/>
          <p:cNvSpPr>
            <a:spLocks noGrp="1"/>
          </p:cNvSpPr>
          <p:nvPr>
            <p:ph type="body" sz="quarter" idx="22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8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38524892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69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6B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solidFill>
            <a:schemeClr val="bg1">
              <a:lumMod val="85000"/>
            </a:schemeClr>
          </a:solidFill>
          <a:ln w="177800">
            <a:solidFill>
              <a:schemeClr val="accent1"/>
            </a:solidFill>
          </a:ln>
        </p:spPr>
        <p:txBody>
          <a:bodyPr lIns="252000" tIns="0" anchor="ctr" anchorCtr="0"/>
          <a:lstStyle>
            <a:lvl1pPr>
              <a:defRPr sz="4800" b="1" baseline="0"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HÁROMHASÁBOS </a:t>
            </a:r>
            <a:r>
              <a:rPr lang="hu-HU" dirty="0" smtClean="0"/>
              <a:t>OLDAL – ALSÓ SZÜRKE SÁVVAL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291623175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69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LSÓ SZÜRKE SÁVOS 3HASÁBOS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Rectangle 88"/>
          <p:cNvSpPr/>
          <p:nvPr userDrawn="1"/>
        </p:nvSpPr>
        <p:spPr>
          <a:xfrm>
            <a:off x="277200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8" name="Content Placeholder 6"/>
          <p:cNvSpPr>
            <a:spLocks noGrp="1"/>
          </p:cNvSpPr>
          <p:nvPr>
            <p:ph sz="quarter" idx="16" hasCustomPrompt="1"/>
          </p:nvPr>
        </p:nvSpPr>
        <p:spPr>
          <a:xfrm>
            <a:off x="2800351" y="1033230"/>
            <a:ext cx="3028950" cy="4035600"/>
          </a:xfrm>
          <a:prstGeom prst="rect">
            <a:avLst/>
          </a:prstGeom>
        </p:spPr>
        <p:txBody>
          <a:bodyPr lIns="2484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9" name="Content Placeholder 6"/>
          <p:cNvSpPr>
            <a:spLocks noGrp="1"/>
          </p:cNvSpPr>
          <p:nvPr>
            <p:ph sz="quarter" idx="17" hasCustomPrompt="1"/>
          </p:nvPr>
        </p:nvSpPr>
        <p:spPr>
          <a:xfrm>
            <a:off x="5578681" y="1036004"/>
            <a:ext cx="3020015" cy="4035600"/>
          </a:xfrm>
          <a:prstGeom prst="rect">
            <a:avLst/>
          </a:prstGeom>
        </p:spPr>
        <p:txBody>
          <a:bodyPr lIns="2484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3055620" cy="40356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1" name="Title 1"/>
          <p:cNvSpPr>
            <a:spLocks noGrp="1"/>
          </p:cNvSpPr>
          <p:nvPr>
            <p:ph type="title" hasCustomPrompt="1"/>
          </p:nvPr>
        </p:nvSpPr>
        <p:spPr>
          <a:xfrm>
            <a:off x="1" y="0"/>
            <a:ext cx="9144000" cy="1029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21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32426123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69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ALSÓ SZÜRKE SÁVOS 3HASÁBOS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88"/>
          <p:cNvSpPr/>
          <p:nvPr userDrawn="1"/>
        </p:nvSpPr>
        <p:spPr>
          <a:xfrm>
            <a:off x="277200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8" name="Content Placeholder 6"/>
          <p:cNvSpPr>
            <a:spLocks noGrp="1"/>
          </p:cNvSpPr>
          <p:nvPr>
            <p:ph sz="quarter" idx="16" hasCustomPrompt="1"/>
          </p:nvPr>
        </p:nvSpPr>
        <p:spPr>
          <a:xfrm>
            <a:off x="2800351" y="1033230"/>
            <a:ext cx="3028950" cy="4035600"/>
          </a:xfrm>
          <a:prstGeom prst="rect">
            <a:avLst/>
          </a:prstGeom>
        </p:spPr>
        <p:txBody>
          <a:bodyPr lIns="2484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9" name="Content Placeholder 6"/>
          <p:cNvSpPr>
            <a:spLocks noGrp="1"/>
          </p:cNvSpPr>
          <p:nvPr>
            <p:ph sz="quarter" idx="17" hasCustomPrompt="1"/>
          </p:nvPr>
        </p:nvSpPr>
        <p:spPr>
          <a:xfrm>
            <a:off x="5578681" y="1036004"/>
            <a:ext cx="3020015" cy="4035600"/>
          </a:xfrm>
          <a:prstGeom prst="rect">
            <a:avLst/>
          </a:prstGeom>
        </p:spPr>
        <p:txBody>
          <a:bodyPr lIns="2484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3055620" cy="40356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3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4" name="Szöveg helye 4"/>
          <p:cNvSpPr>
            <a:spLocks noGrp="1"/>
          </p:cNvSpPr>
          <p:nvPr>
            <p:ph type="body" sz="quarter" idx="20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5" name="Text Placeholder 9"/>
          <p:cNvSpPr>
            <a:spLocks noGrp="1"/>
          </p:cNvSpPr>
          <p:nvPr>
            <p:ph type="body" sz="quarter" idx="21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58082268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69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ÍMSOROS ALSÓ SZÜRKE SÁVOS 3HASÁBOS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Rectangle 88"/>
          <p:cNvSpPr/>
          <p:nvPr userDrawn="1"/>
        </p:nvSpPr>
        <p:spPr>
          <a:xfrm>
            <a:off x="277200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8" name="Content Placeholder 6"/>
          <p:cNvSpPr>
            <a:spLocks noGrp="1"/>
          </p:cNvSpPr>
          <p:nvPr>
            <p:ph sz="quarter" idx="16" hasCustomPrompt="1"/>
          </p:nvPr>
        </p:nvSpPr>
        <p:spPr>
          <a:xfrm>
            <a:off x="2800351" y="1799685"/>
            <a:ext cx="3028950" cy="3279600"/>
          </a:xfrm>
          <a:prstGeom prst="rect">
            <a:avLst/>
          </a:prstGeom>
        </p:spPr>
        <p:txBody>
          <a:bodyPr lIns="248400" tIns="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9" name="Content Placeholder 6"/>
          <p:cNvSpPr>
            <a:spLocks noGrp="1"/>
          </p:cNvSpPr>
          <p:nvPr>
            <p:ph sz="quarter" idx="17" hasCustomPrompt="1"/>
          </p:nvPr>
        </p:nvSpPr>
        <p:spPr>
          <a:xfrm>
            <a:off x="5578681" y="1801815"/>
            <a:ext cx="3020015" cy="3279600"/>
          </a:xfrm>
          <a:prstGeom prst="rect">
            <a:avLst/>
          </a:prstGeom>
        </p:spPr>
        <p:txBody>
          <a:bodyPr lIns="248400" t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798295"/>
            <a:ext cx="3055620" cy="3279600"/>
          </a:xfrm>
          <a:prstGeom prst="rect">
            <a:avLst/>
          </a:prstGeom>
        </p:spPr>
        <p:txBody>
          <a:bodyPr lIns="277200" tIns="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280035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4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803525" y="1030253"/>
            <a:ext cx="2800350" cy="758861"/>
          </a:xfrm>
          <a:prstGeom prst="rect">
            <a:avLst/>
          </a:prstGeom>
        </p:spPr>
        <p:txBody>
          <a:bodyPr lIns="252000" tIns="212400" rIns="277200" bIns="0"/>
          <a:lstStyle>
            <a:lvl1pPr>
              <a:defRPr sz="14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</p:txBody>
      </p:sp>
      <p:sp>
        <p:nvSpPr>
          <p:cNvPr id="13" name="Text Placeholder 9"/>
          <p:cNvSpPr>
            <a:spLocks noGrp="1"/>
          </p:cNvSpPr>
          <p:nvPr>
            <p:ph type="body" sz="quarter" idx="21" hasCustomPrompt="1"/>
          </p:nvPr>
        </p:nvSpPr>
        <p:spPr>
          <a:xfrm>
            <a:off x="5575300" y="1041366"/>
            <a:ext cx="2800350" cy="758861"/>
          </a:xfrm>
          <a:prstGeom prst="rect">
            <a:avLst/>
          </a:prstGeom>
        </p:spPr>
        <p:txBody>
          <a:bodyPr lIns="252000" tIns="212400" rIns="277200" bIns="0"/>
          <a:lstStyle>
            <a:lvl1pPr>
              <a:defRPr sz="14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</p:txBody>
      </p:sp>
      <p:sp>
        <p:nvSpPr>
          <p:cNvPr id="16" name="Text Placeholder 9"/>
          <p:cNvSpPr>
            <a:spLocks noGrp="1"/>
          </p:cNvSpPr>
          <p:nvPr>
            <p:ph type="body" sz="quarter" idx="22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32532115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69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+ CÍMSOR ALSÓ SZÜRKE SÁVOS 3HASÁBOS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Rectangle 88"/>
          <p:cNvSpPr/>
          <p:nvPr userDrawn="1"/>
        </p:nvSpPr>
        <p:spPr>
          <a:xfrm>
            <a:off x="277200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8" name="Content Placeholder 6"/>
          <p:cNvSpPr>
            <a:spLocks noGrp="1"/>
          </p:cNvSpPr>
          <p:nvPr>
            <p:ph sz="quarter" idx="16" hasCustomPrompt="1"/>
          </p:nvPr>
        </p:nvSpPr>
        <p:spPr>
          <a:xfrm>
            <a:off x="2800351" y="1799685"/>
            <a:ext cx="3028950" cy="3279600"/>
          </a:xfrm>
          <a:prstGeom prst="rect">
            <a:avLst/>
          </a:prstGeom>
        </p:spPr>
        <p:txBody>
          <a:bodyPr lIns="248400" tIns="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9" name="Content Placeholder 6"/>
          <p:cNvSpPr>
            <a:spLocks noGrp="1"/>
          </p:cNvSpPr>
          <p:nvPr>
            <p:ph sz="quarter" idx="17" hasCustomPrompt="1"/>
          </p:nvPr>
        </p:nvSpPr>
        <p:spPr>
          <a:xfrm>
            <a:off x="5578681" y="1801815"/>
            <a:ext cx="3020015" cy="3279600"/>
          </a:xfrm>
          <a:prstGeom prst="rect">
            <a:avLst/>
          </a:prstGeom>
        </p:spPr>
        <p:txBody>
          <a:bodyPr lIns="248400" t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798295"/>
            <a:ext cx="3055620" cy="3279600"/>
          </a:xfrm>
          <a:prstGeom prst="rect">
            <a:avLst/>
          </a:prstGeom>
        </p:spPr>
        <p:txBody>
          <a:bodyPr lIns="277200" tIns="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280035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4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803525" y="1030253"/>
            <a:ext cx="2800350" cy="758861"/>
          </a:xfrm>
          <a:prstGeom prst="rect">
            <a:avLst/>
          </a:prstGeom>
        </p:spPr>
        <p:txBody>
          <a:bodyPr lIns="252000" tIns="212400" rIns="277200" bIns="0"/>
          <a:lstStyle>
            <a:lvl1pPr>
              <a:defRPr sz="14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</p:txBody>
      </p:sp>
      <p:sp>
        <p:nvSpPr>
          <p:cNvPr id="13" name="Text Placeholder 9"/>
          <p:cNvSpPr>
            <a:spLocks noGrp="1"/>
          </p:cNvSpPr>
          <p:nvPr>
            <p:ph type="body" sz="quarter" idx="21" hasCustomPrompt="1"/>
          </p:nvPr>
        </p:nvSpPr>
        <p:spPr>
          <a:xfrm>
            <a:off x="5575300" y="1041366"/>
            <a:ext cx="2800350" cy="758861"/>
          </a:xfrm>
          <a:prstGeom prst="rect">
            <a:avLst/>
          </a:prstGeom>
        </p:spPr>
        <p:txBody>
          <a:bodyPr lIns="252000" tIns="212400" rIns="277200" bIns="0"/>
          <a:lstStyle>
            <a:lvl1pPr>
              <a:defRPr sz="14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</p:txBody>
      </p:sp>
      <p:sp>
        <p:nvSpPr>
          <p:cNvPr id="15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6" name="Szöveg helye 4"/>
          <p:cNvSpPr>
            <a:spLocks noGrp="1"/>
          </p:cNvSpPr>
          <p:nvPr>
            <p:ph type="body" sz="quarter" idx="22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8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48288070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69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7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solidFill>
            <a:schemeClr val="bg2"/>
          </a:solidFill>
        </p:spPr>
        <p:txBody>
          <a:bodyPr lIns="252000" tIns="0" anchor="ctr" anchorCtr="0"/>
          <a:lstStyle>
            <a:lvl1pPr>
              <a:defRPr sz="4800" b="1" baseline="0">
                <a:solidFill>
                  <a:schemeClr val="bg1"/>
                </a:solidFill>
              </a:defRPr>
            </a:lvl1pPr>
          </a:lstStyle>
          <a:p>
            <a:r>
              <a:rPr lang="hu-HU" smtClean="0"/>
              <a:t>VÍZSZINTESEN MEG-OSZTOTT OLDALAK: EGYHASÁBOS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193278944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69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VÍZSZINTESEN OSZTOTT EGYHASÁBOS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2"/>
            <a:ext cx="9144000" cy="22608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 baseline="0"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5" name="Tartalom helye 4"/>
          <p:cNvSpPr>
            <a:spLocks noGrp="1"/>
          </p:cNvSpPr>
          <p:nvPr>
            <p:ph sz="quarter" idx="12" hasCustomPrompt="1"/>
          </p:nvPr>
        </p:nvSpPr>
        <p:spPr>
          <a:xfrm>
            <a:off x="0" y="3294000"/>
            <a:ext cx="9144000" cy="2257200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/>
            </a:lvl1pPr>
            <a:lvl5pPr marL="50800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lvl5pPr>
          </a:lstStyle>
          <a:p>
            <a:pPr lvl="0"/>
            <a:r>
              <a:rPr lang="hu-HU" smtClean="0"/>
              <a:t>Első szint</a:t>
            </a:r>
          </a:p>
          <a:p>
            <a:pPr lvl="1"/>
            <a:r>
              <a:rPr lang="hu-HU" smtClean="0"/>
              <a:t>Második szint</a:t>
            </a:r>
          </a:p>
          <a:p>
            <a:pPr lvl="2"/>
            <a:r>
              <a:rPr lang="hu-HU" smtClean="0"/>
              <a:t>Harmadik szint</a:t>
            </a:r>
          </a:p>
          <a:p>
            <a:pPr lvl="3"/>
            <a:r>
              <a:rPr lang="hu-HU" smtClean="0"/>
              <a:t>Negyedik szint</a:t>
            </a:r>
          </a:p>
          <a:p>
            <a:pPr marL="760413" marR="0" lvl="4" indent="-252413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Char char="n"/>
              <a:tabLst/>
              <a:defRPr/>
            </a:pPr>
            <a:r>
              <a:rPr lang="hu-HU" smtClean="0"/>
              <a:t>Ötödik szint</a:t>
            </a:r>
          </a:p>
        </p:txBody>
      </p:sp>
    </p:spTree>
    <p:extLst>
      <p:ext uri="{BB962C8B-B14F-4D97-AF65-F5344CB8AC3E}">
        <p14:creationId xmlns:p14="http://schemas.microsoft.com/office/powerpoint/2010/main" val="134690274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69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VÍZSZINTESEN OSZTOTT EGYHASÁBOS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3" name="Szöveg helye 4"/>
          <p:cNvSpPr>
            <a:spLocks noGrp="1"/>
          </p:cNvSpPr>
          <p:nvPr>
            <p:ph type="body" sz="quarter" idx="20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2"/>
            <a:ext cx="9144000" cy="22608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 baseline="0"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0" name="Tartalom helye 4"/>
          <p:cNvSpPr>
            <a:spLocks noGrp="1"/>
          </p:cNvSpPr>
          <p:nvPr>
            <p:ph sz="quarter" idx="12" hasCustomPrompt="1"/>
          </p:nvPr>
        </p:nvSpPr>
        <p:spPr>
          <a:xfrm>
            <a:off x="0" y="3294000"/>
            <a:ext cx="9144000" cy="2257200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/>
            </a:lvl1pPr>
            <a:lvl5pPr marL="50800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lvl5pPr>
          </a:lstStyle>
          <a:p>
            <a:pPr lvl="0"/>
            <a:r>
              <a:rPr lang="hu-HU" smtClean="0"/>
              <a:t>Első szint</a:t>
            </a:r>
          </a:p>
          <a:p>
            <a:pPr lvl="1"/>
            <a:r>
              <a:rPr lang="hu-HU" smtClean="0"/>
              <a:t>Második szint</a:t>
            </a:r>
          </a:p>
          <a:p>
            <a:pPr lvl="2"/>
            <a:r>
              <a:rPr lang="hu-HU" smtClean="0"/>
              <a:t>Harmadik szint</a:t>
            </a:r>
          </a:p>
          <a:p>
            <a:pPr lvl="3"/>
            <a:r>
              <a:rPr lang="hu-HU" smtClean="0"/>
              <a:t>Negyedik szint</a:t>
            </a:r>
          </a:p>
          <a:p>
            <a:pPr marL="760413" marR="0" lvl="4" indent="-252413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Char char="n"/>
              <a:tabLst/>
              <a:defRPr/>
            </a:pPr>
            <a:r>
              <a:rPr lang="hu-HU" smtClean="0"/>
              <a:t>Ötödik szint</a:t>
            </a:r>
          </a:p>
        </p:txBody>
      </p:sp>
    </p:spTree>
    <p:extLst>
      <p:ext uri="{BB962C8B-B14F-4D97-AF65-F5344CB8AC3E}">
        <p14:creationId xmlns:p14="http://schemas.microsoft.com/office/powerpoint/2010/main" val="196919625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ejezetcímoldal Nr. 8. védjegy formá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2" descr="C:\Users\AndrewA\Desktop\Email ATT\RGB_MASTER_A0_square.jpg"/>
          <p:cNvPicPr>
            <a:picLocks noChangeAspect="1" noChangeArrowheads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485" t="24746" r="23617" b="898"/>
          <a:stretch/>
        </p:blipFill>
        <p:spPr bwMode="auto">
          <a:xfrm>
            <a:off x="2105481" y="0"/>
            <a:ext cx="7038521" cy="568007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0" y="1790701"/>
            <a:ext cx="2689200" cy="1152000"/>
          </a:xfrm>
        </p:spPr>
        <p:txBody>
          <a:bodyPr tIns="18000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Fejezetcím</a:t>
            </a:r>
            <a:endParaRPr lang="en-AU" dirty="0"/>
          </a:p>
        </p:txBody>
      </p:sp>
      <p:sp>
        <p:nvSpPr>
          <p:cNvPr id="6" name="Text Placeholder 4"/>
          <p:cNvSpPr>
            <a:spLocks noGrp="1"/>
          </p:cNvSpPr>
          <p:nvPr>
            <p:ph type="body" sz="quarter" idx="18" hasCustomPrompt="1"/>
          </p:nvPr>
        </p:nvSpPr>
        <p:spPr>
          <a:xfrm>
            <a:off x="0" y="0"/>
            <a:ext cx="1292224" cy="1813562"/>
          </a:xfrm>
          <a:prstGeom prst="rect">
            <a:avLst/>
          </a:prstGeom>
        </p:spPr>
        <p:txBody>
          <a:bodyPr lIns="252000" tIns="0" rIns="0" bIns="0" anchor="b">
            <a:noAutofit/>
          </a:bodyPr>
          <a:lstStyle>
            <a:lvl1pPr>
              <a:defRPr lang="en-AU" sz="4400" b="0" kern="1200" dirty="0">
                <a:solidFill>
                  <a:srgbClr val="333333"/>
                </a:solidFill>
                <a:latin typeface="Verdana" pitchFamily="34" charset="0"/>
                <a:ea typeface="Verdana" pitchFamily="34" charset="0"/>
                <a:cs typeface="Verdana" pitchFamily="34" charset="0"/>
              </a:defRPr>
            </a:lvl1pPr>
          </a:lstStyle>
          <a:p>
            <a:pPr marL="0" lvl="0" indent="0" algn="l" defTabSz="914218" rtl="0" eaLnBrk="1" latinLnBrk="0" hangingPunct="1">
              <a:spcBef>
                <a:spcPct val="20000"/>
              </a:spcBef>
              <a:buFont typeface="Arial" pitchFamily="34" charset="0"/>
              <a:buNone/>
            </a:pPr>
            <a:r>
              <a:rPr lang="hu-HU" dirty="0" smtClean="0"/>
              <a:t>8</a:t>
            </a:r>
            <a:endParaRPr lang="en-AU" dirty="0"/>
          </a:p>
        </p:txBody>
      </p:sp>
      <p:sp>
        <p:nvSpPr>
          <p:cNvPr id="5" name="Szöveg helye 2"/>
          <p:cNvSpPr>
            <a:spLocks noGrp="1"/>
          </p:cNvSpPr>
          <p:nvPr>
            <p:ph type="body" sz="quarter" idx="19" hasCustomPrompt="1"/>
          </p:nvPr>
        </p:nvSpPr>
        <p:spPr>
          <a:xfrm>
            <a:off x="0" y="2640011"/>
            <a:ext cx="2689200" cy="900000"/>
          </a:xfrm>
          <a:prstGeom prst="rect">
            <a:avLst/>
          </a:prstGeom>
        </p:spPr>
        <p:txBody>
          <a:bodyPr lIns="277200" tIns="180000" rIns="277200" bIns="0"/>
          <a:lstStyle>
            <a:lvl1pPr>
              <a:defRPr b="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Alcím</a:t>
            </a:r>
          </a:p>
        </p:txBody>
      </p:sp>
      <p:sp>
        <p:nvSpPr>
          <p:cNvPr id="9" name="Tartalom helye 4"/>
          <p:cNvSpPr>
            <a:spLocks noGrp="1"/>
          </p:cNvSpPr>
          <p:nvPr>
            <p:ph sz="quarter" idx="20" hasCustomPrompt="1"/>
          </p:nvPr>
        </p:nvSpPr>
        <p:spPr>
          <a:xfrm>
            <a:off x="8348400" y="6325200"/>
            <a:ext cx="504000" cy="252000"/>
          </a:xfrm>
          <a:prstGeom prst="rect">
            <a:avLst/>
          </a:prstGeom>
        </p:spPr>
        <p:txBody>
          <a:bodyPr lIns="0" tIns="0" rIns="0" bIns="0" anchor="b" anchorCtr="0"/>
          <a:lstStyle>
            <a:lvl1pPr algn="r">
              <a:defRPr sz="750">
                <a:solidFill>
                  <a:srgbClr val="333333"/>
                </a:solidFill>
              </a:defRPr>
            </a:lvl1pPr>
          </a:lstStyle>
          <a:p>
            <a:pPr lvl="0"/>
            <a:fld id="{D93F1C30-C274-4A7D-BD8B-78FC417C0CCE}" type="slidenum">
              <a:rPr lang="hu-HU" smtClean="0"/>
              <a:t>‹#›</a:t>
            </a:fld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114229649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7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OSSZÚCÍMKÉS 4 GRAFIKON egymás MELLETT - ninc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200"/>
            <a:ext cx="50652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5570539"/>
            <a:ext cx="5065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0" name="Diagram helye 4"/>
          <p:cNvSpPr>
            <a:spLocks noGrp="1"/>
          </p:cNvSpPr>
          <p:nvPr>
            <p:ph type="chart" sz="quarter" idx="24"/>
          </p:nvPr>
        </p:nvSpPr>
        <p:spPr>
          <a:xfrm>
            <a:off x="6642000" y="1285200"/>
            <a:ext cx="10476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1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6642000" y="5569200"/>
            <a:ext cx="1047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8" name="Diagram helye 4"/>
          <p:cNvSpPr>
            <a:spLocks noGrp="1"/>
          </p:cNvSpPr>
          <p:nvPr>
            <p:ph type="chart" sz="quarter" idx="28"/>
          </p:nvPr>
        </p:nvSpPr>
        <p:spPr>
          <a:xfrm>
            <a:off x="7815600" y="1285200"/>
            <a:ext cx="10512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1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19" name="Text Placeholder 9"/>
          <p:cNvSpPr>
            <a:spLocks noGrp="1"/>
          </p:cNvSpPr>
          <p:nvPr>
            <p:ph type="body" sz="quarter" idx="29" hasCustomPrompt="1"/>
          </p:nvPr>
        </p:nvSpPr>
        <p:spPr>
          <a:xfrm>
            <a:off x="7815600" y="5569200"/>
            <a:ext cx="1051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0" name="Diagram helye 4"/>
          <p:cNvSpPr>
            <a:spLocks noGrp="1"/>
          </p:cNvSpPr>
          <p:nvPr>
            <p:ph type="chart" sz="quarter" idx="30"/>
          </p:nvPr>
        </p:nvSpPr>
        <p:spPr>
          <a:xfrm>
            <a:off x="5468400" y="1285200"/>
            <a:ext cx="10476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1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1" name="Text Placeholder 9"/>
          <p:cNvSpPr>
            <a:spLocks noGrp="1"/>
          </p:cNvSpPr>
          <p:nvPr>
            <p:ph type="body" sz="quarter" idx="31" hasCustomPrompt="1"/>
          </p:nvPr>
        </p:nvSpPr>
        <p:spPr>
          <a:xfrm>
            <a:off x="5468400" y="5570538"/>
            <a:ext cx="1047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5342400" cy="758861"/>
          </a:xfrm>
          <a:prstGeom prst="rect">
            <a:avLst/>
          </a:prstGeom>
        </p:spPr>
        <p:txBody>
          <a:bodyPr lIns="2772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3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6516000" y="1033200"/>
            <a:ext cx="1173600" cy="758861"/>
          </a:xfrm>
          <a:prstGeom prst="rect">
            <a:avLst/>
          </a:prstGeom>
        </p:spPr>
        <p:txBody>
          <a:bodyPr lIns="1260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7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7689600" y="1033200"/>
            <a:ext cx="1177200" cy="758861"/>
          </a:xfrm>
          <a:prstGeom prst="rect">
            <a:avLst/>
          </a:prstGeom>
        </p:spPr>
        <p:txBody>
          <a:bodyPr lIns="1260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2" name="Text Placeholder 9"/>
          <p:cNvSpPr>
            <a:spLocks noGrp="1"/>
          </p:cNvSpPr>
          <p:nvPr>
            <p:ph type="body" sz="quarter" idx="32" hasCustomPrompt="1"/>
          </p:nvPr>
        </p:nvSpPr>
        <p:spPr>
          <a:xfrm>
            <a:off x="5342400" y="1033200"/>
            <a:ext cx="1173600" cy="758861"/>
          </a:xfrm>
          <a:prstGeom prst="rect">
            <a:avLst/>
          </a:prstGeom>
        </p:spPr>
        <p:txBody>
          <a:bodyPr lIns="1260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35147850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70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7B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solidFill>
            <a:srgbClr val="BB3FC1"/>
          </a:solidFill>
        </p:spPr>
        <p:txBody>
          <a:bodyPr lIns="252000" tIns="0" anchor="ctr" anchorCtr="0"/>
          <a:lstStyle>
            <a:lvl1pPr>
              <a:defRPr sz="4800" b="1" baseline="0">
                <a:solidFill>
                  <a:schemeClr val="bg1"/>
                </a:solidFill>
              </a:defRPr>
            </a:lvl1pPr>
          </a:lstStyle>
          <a:p>
            <a:r>
              <a:rPr lang="hu-HU" smtClean="0"/>
              <a:t>VÍZSZINTESEN MEG-OSZTOTT OLDALAK: KÉTHASÁBOS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355937458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70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VÍZSZINTESEN OSZTOTT 2HASÁBOS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8" name="Content Placeholder 6"/>
          <p:cNvSpPr>
            <a:spLocks noGrp="1"/>
          </p:cNvSpPr>
          <p:nvPr>
            <p:ph sz="quarter" idx="12" hasCustomPrompt="1"/>
          </p:nvPr>
        </p:nvSpPr>
        <p:spPr>
          <a:xfrm>
            <a:off x="4573617" y="1031840"/>
            <a:ext cx="4572000" cy="22608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0" name="Content Placeholder 6"/>
          <p:cNvSpPr>
            <a:spLocks noGrp="1"/>
          </p:cNvSpPr>
          <p:nvPr>
            <p:ph sz="quarter" idx="14" hasCustomPrompt="1"/>
          </p:nvPr>
        </p:nvSpPr>
        <p:spPr>
          <a:xfrm>
            <a:off x="4572000" y="3294000"/>
            <a:ext cx="4572000" cy="22572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1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2"/>
            <a:ext cx="4572000" cy="22608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 baseline="0"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2" name="Tartalom helye 4"/>
          <p:cNvSpPr>
            <a:spLocks noGrp="1"/>
          </p:cNvSpPr>
          <p:nvPr>
            <p:ph sz="quarter" idx="15" hasCustomPrompt="1"/>
          </p:nvPr>
        </p:nvSpPr>
        <p:spPr>
          <a:xfrm>
            <a:off x="0" y="3294000"/>
            <a:ext cx="4572000" cy="2257200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/>
            </a:lvl1pPr>
            <a:lvl5pPr marL="50800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lvl5pPr>
          </a:lstStyle>
          <a:p>
            <a:pPr lvl="0"/>
            <a:r>
              <a:rPr lang="hu-HU" smtClean="0"/>
              <a:t>Első szint</a:t>
            </a:r>
          </a:p>
          <a:p>
            <a:pPr lvl="1"/>
            <a:r>
              <a:rPr lang="hu-HU" smtClean="0"/>
              <a:t>Második szint</a:t>
            </a:r>
          </a:p>
          <a:p>
            <a:pPr lvl="2"/>
            <a:r>
              <a:rPr lang="hu-HU" smtClean="0"/>
              <a:t>Harmadik szint</a:t>
            </a:r>
          </a:p>
          <a:p>
            <a:pPr lvl="3"/>
            <a:r>
              <a:rPr lang="hu-HU" smtClean="0"/>
              <a:t>Negyedik szint</a:t>
            </a:r>
          </a:p>
          <a:p>
            <a:pPr marL="760413" marR="0" lvl="4" indent="-252413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Char char="n"/>
              <a:tabLst/>
              <a:defRPr/>
            </a:pPr>
            <a:r>
              <a:rPr lang="hu-HU" smtClean="0"/>
              <a:t>Ötödik szint</a:t>
            </a:r>
          </a:p>
        </p:txBody>
      </p:sp>
    </p:spTree>
    <p:extLst>
      <p:ext uri="{BB962C8B-B14F-4D97-AF65-F5344CB8AC3E}">
        <p14:creationId xmlns:p14="http://schemas.microsoft.com/office/powerpoint/2010/main" val="258487163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70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VÍZSZINTESEN OSZTOTT 2HASÁBOS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1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2" name="Szöveg helye 4"/>
          <p:cNvSpPr>
            <a:spLocks noGrp="1"/>
          </p:cNvSpPr>
          <p:nvPr>
            <p:ph type="body" sz="quarter" idx="20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3" name="Content Placeholder 6"/>
          <p:cNvSpPr>
            <a:spLocks noGrp="1"/>
          </p:cNvSpPr>
          <p:nvPr>
            <p:ph sz="quarter" idx="12" hasCustomPrompt="1"/>
          </p:nvPr>
        </p:nvSpPr>
        <p:spPr>
          <a:xfrm>
            <a:off x="4573617" y="1031840"/>
            <a:ext cx="4572000" cy="22608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4" name="Content Placeholder 6"/>
          <p:cNvSpPr>
            <a:spLocks noGrp="1"/>
          </p:cNvSpPr>
          <p:nvPr>
            <p:ph sz="quarter" idx="14" hasCustomPrompt="1"/>
          </p:nvPr>
        </p:nvSpPr>
        <p:spPr>
          <a:xfrm>
            <a:off x="4572000" y="3294000"/>
            <a:ext cx="4572000" cy="22572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5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2"/>
            <a:ext cx="4572000" cy="22608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 baseline="0"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6" name="Tartalom helye 4"/>
          <p:cNvSpPr>
            <a:spLocks noGrp="1"/>
          </p:cNvSpPr>
          <p:nvPr>
            <p:ph sz="quarter" idx="15" hasCustomPrompt="1"/>
          </p:nvPr>
        </p:nvSpPr>
        <p:spPr>
          <a:xfrm>
            <a:off x="0" y="3294000"/>
            <a:ext cx="4572000" cy="2257200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/>
            </a:lvl1pPr>
            <a:lvl5pPr marL="50800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lvl5pPr>
          </a:lstStyle>
          <a:p>
            <a:pPr lvl="0"/>
            <a:r>
              <a:rPr lang="hu-HU" smtClean="0"/>
              <a:t>Első szint</a:t>
            </a:r>
          </a:p>
          <a:p>
            <a:pPr lvl="1"/>
            <a:r>
              <a:rPr lang="hu-HU" smtClean="0"/>
              <a:t>Második szint</a:t>
            </a:r>
          </a:p>
          <a:p>
            <a:pPr lvl="2"/>
            <a:r>
              <a:rPr lang="hu-HU" smtClean="0"/>
              <a:t>Harmadik szint</a:t>
            </a:r>
          </a:p>
          <a:p>
            <a:pPr lvl="3"/>
            <a:r>
              <a:rPr lang="hu-HU" smtClean="0"/>
              <a:t>Negyedik szint</a:t>
            </a:r>
          </a:p>
          <a:p>
            <a:pPr marL="760413" marR="0" lvl="4" indent="-252413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Char char="n"/>
              <a:tabLst/>
              <a:defRPr/>
            </a:pPr>
            <a:r>
              <a:rPr lang="hu-HU" smtClean="0"/>
              <a:t>Ötödik szint</a:t>
            </a:r>
          </a:p>
        </p:txBody>
      </p:sp>
    </p:spTree>
    <p:extLst>
      <p:ext uri="{BB962C8B-B14F-4D97-AF65-F5344CB8AC3E}">
        <p14:creationId xmlns:p14="http://schemas.microsoft.com/office/powerpoint/2010/main" val="69808366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70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8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solidFill>
            <a:srgbClr val="0F7BA2"/>
          </a:solidFill>
        </p:spPr>
        <p:txBody>
          <a:bodyPr lIns="252000" tIns="0" anchor="ctr" anchorCtr="0"/>
          <a:lstStyle>
            <a:lvl1pPr>
              <a:defRPr sz="4800" b="1" baseline="0">
                <a:solidFill>
                  <a:schemeClr val="bg1"/>
                </a:solidFill>
              </a:defRPr>
            </a:lvl1pPr>
          </a:lstStyle>
          <a:p>
            <a:r>
              <a:rPr lang="hu-HU" smtClean="0"/>
              <a:t>FOTÓILLUSZTRÁCIÓS OLDALAK</a:t>
            </a:r>
            <a:endParaRPr lang="en-AU" dirty="0"/>
          </a:p>
        </p:txBody>
      </p:sp>
      <p:pic>
        <p:nvPicPr>
          <p:cNvPr id="2" name="Kép 1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5400000">
            <a:off x="1655856" y="2646457"/>
            <a:ext cx="1807975" cy="454818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263686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70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8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noFill/>
          <a:ln w="177800">
            <a:solidFill>
              <a:srgbClr val="0F7BA2"/>
            </a:solidFill>
          </a:ln>
        </p:spPr>
        <p:txBody>
          <a:bodyPr vert="horz" lIns="252000" tIns="0" rIns="277200" bIns="0" rtlCol="0" anchor="ctr" anchorCtr="0">
            <a:noAutofit/>
          </a:bodyPr>
          <a:lstStyle>
            <a:lvl1pPr>
              <a:defRPr lang="en-AU" sz="4800" b="1" baseline="0" dirty="0"/>
            </a:lvl1pPr>
          </a:lstStyle>
          <a:p>
            <a:pPr lvl="0"/>
            <a:r>
              <a:rPr lang="hu-HU" smtClean="0"/>
              <a:t>FELES FOTÓILLUSZT-RÁCIÓS OLDALAK –</a:t>
            </a:r>
            <a:br>
              <a:rPr lang="hu-HU" smtClean="0"/>
            </a:br>
            <a:r>
              <a:rPr lang="hu-HU" smtClean="0"/>
              <a:t>1 KÉP + 1 SZÖVEGBOX</a:t>
            </a:r>
            <a:endParaRPr lang="en-AU" dirty="0"/>
          </a:p>
        </p:txBody>
      </p:sp>
      <p:pic>
        <p:nvPicPr>
          <p:cNvPr id="3" name="Kép 2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5400000">
            <a:off x="1655856" y="2646457"/>
            <a:ext cx="1807975" cy="454818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68573284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70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OTÓ FENT vízszintesen fekvő szél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9" name="Kép helye 5"/>
          <p:cNvSpPr>
            <a:spLocks noGrp="1"/>
          </p:cNvSpPr>
          <p:nvPr>
            <p:ph type="pic" sz="quarter" idx="13" hasCustomPrompt="1"/>
          </p:nvPr>
        </p:nvSpPr>
        <p:spPr>
          <a:xfrm>
            <a:off x="277200" y="1285200"/>
            <a:ext cx="8589600" cy="2008800"/>
          </a:xfrm>
          <a:prstGeom prst="rect">
            <a:avLst/>
          </a:prstGeom>
          <a:solidFill>
            <a:srgbClr val="0F7BA2">
              <a:alpha val="10000"/>
            </a:srgbClr>
          </a:solidFill>
        </p:spPr>
        <p:txBody>
          <a:bodyPr lIns="72000" tIns="36000" rIns="36000" bIns="36000"/>
          <a:lstStyle>
            <a:lvl1pPr marL="342900" indent="-342900">
              <a:buAutoNum type="arabicPeriod"/>
              <a:defRPr baseline="0"/>
            </a:lvl1pPr>
            <a:lvl3pPr marL="265113" indent="-265113">
              <a:buFont typeface="+mj-lt"/>
              <a:buAutoNum type="arabicPeriod"/>
              <a:defRPr sz="1300" baseline="0"/>
            </a:lvl3pPr>
          </a:lstStyle>
          <a:p>
            <a:pPr lvl="2"/>
            <a:r>
              <a:rPr lang="hu-HU" dirty="0" smtClean="0"/>
              <a:t>Kép beszúrásához kattints ide!</a:t>
            </a:r>
          </a:p>
          <a:p>
            <a:pPr lvl="2"/>
            <a:r>
              <a:rPr lang="hu-HU" dirty="0" smtClean="0"/>
              <a:t>Keresd meg a beilleszteni kívánt fotót ott, ahova lementetted (ehhez előbb le kell menteni, nem elég vágólapra kitenni), vagy a 07_TUDASBAZIS\02_ILLUSZTRACIOK\</a:t>
            </a:r>
            <a:r>
              <a:rPr lang="hu-HU" dirty="0" err="1" smtClean="0"/>
              <a:t>Kepkonyvtar</a:t>
            </a:r>
            <a:r>
              <a:rPr lang="hu-HU" dirty="0" smtClean="0"/>
              <a:t> mappa alatt</a:t>
            </a:r>
          </a:p>
          <a:p>
            <a:pPr lvl="2"/>
            <a:r>
              <a:rPr lang="hu-HU" dirty="0" smtClean="0"/>
              <a:t>A kép így automatikusan erre a méretre lesz igazítva</a:t>
            </a:r>
          </a:p>
          <a:p>
            <a:pPr lvl="2"/>
            <a:r>
              <a:rPr lang="hu-HU" dirty="0" smtClean="0"/>
              <a:t>A kép pozícióján ne változtass!</a:t>
            </a:r>
          </a:p>
          <a:p>
            <a:pPr lvl="2"/>
            <a:r>
              <a:rPr lang="hu-HU" dirty="0" smtClean="0"/>
              <a:t>Ha a képkivágás nem lenne megfelelő (pl. balra vagy jobbra szeretnéd eltolni a képet), azon a képre jobb egérgombbal kattintva, majd a Kép formázása &gt; Körülvágás menüpont alatt az X tengely ill. az Y tengely eltolása mezőket változtatva tudsz változtatni</a:t>
            </a:r>
            <a:endParaRPr lang="hu-HU" dirty="0"/>
          </a:p>
        </p:txBody>
      </p:sp>
      <p:sp>
        <p:nvSpPr>
          <p:cNvPr id="6" name="Tartalom helye 4"/>
          <p:cNvSpPr>
            <a:spLocks noGrp="1"/>
          </p:cNvSpPr>
          <p:nvPr>
            <p:ph sz="quarter" idx="12" hasCustomPrompt="1"/>
          </p:nvPr>
        </p:nvSpPr>
        <p:spPr>
          <a:xfrm>
            <a:off x="0" y="3294000"/>
            <a:ext cx="9144000" cy="2257200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/>
            </a:lvl1pPr>
            <a:lvl5pPr marL="50800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lvl5pPr>
          </a:lstStyle>
          <a:p>
            <a:pPr lvl="0"/>
            <a:r>
              <a:rPr lang="hu-HU" dirty="0" smtClean="0"/>
              <a:t>Első szint</a:t>
            </a:r>
          </a:p>
          <a:p>
            <a:pPr lvl="1"/>
            <a:r>
              <a:rPr lang="hu-HU" dirty="0" smtClean="0"/>
              <a:t>Második szint</a:t>
            </a:r>
          </a:p>
          <a:p>
            <a:pPr lvl="2"/>
            <a:r>
              <a:rPr lang="hu-HU" dirty="0" smtClean="0"/>
              <a:t>Harmadik szint</a:t>
            </a:r>
          </a:p>
          <a:p>
            <a:pPr lvl="3"/>
            <a:r>
              <a:rPr lang="hu-HU" dirty="0" smtClean="0"/>
              <a:t>Negyedik szint</a:t>
            </a:r>
          </a:p>
          <a:p>
            <a:pPr marL="760413" marR="0" lvl="4" indent="-252413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Char char="n"/>
              <a:tabLst/>
              <a:defRPr/>
            </a:pPr>
            <a:r>
              <a:rPr lang="hu-HU" dirty="0" smtClean="0"/>
              <a:t>Ötödik szint</a:t>
            </a:r>
          </a:p>
        </p:txBody>
      </p:sp>
    </p:spTree>
    <p:extLst>
      <p:ext uri="{BB962C8B-B14F-4D97-AF65-F5344CB8AC3E}">
        <p14:creationId xmlns:p14="http://schemas.microsoft.com/office/powerpoint/2010/main" val="331791296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70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OTÓ LENT vízszintesen fekvő szél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2"/>
            <a:ext cx="9144000" cy="22572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 baseline="0"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6" name="Kép helye 5"/>
          <p:cNvSpPr>
            <a:spLocks noGrp="1"/>
          </p:cNvSpPr>
          <p:nvPr>
            <p:ph type="pic" sz="quarter" idx="12" hasCustomPrompt="1"/>
          </p:nvPr>
        </p:nvSpPr>
        <p:spPr>
          <a:xfrm>
            <a:off x="277200" y="3290400"/>
            <a:ext cx="8589600" cy="2275200"/>
          </a:xfrm>
          <a:prstGeom prst="rect">
            <a:avLst/>
          </a:prstGeom>
          <a:solidFill>
            <a:srgbClr val="0F7BA2">
              <a:alpha val="10000"/>
            </a:srgbClr>
          </a:solidFill>
        </p:spPr>
        <p:txBody>
          <a:bodyPr lIns="72000" tIns="36000" rIns="36000" bIns="36000"/>
          <a:lstStyle>
            <a:lvl3pPr marL="265113" indent="-265113">
              <a:buFont typeface="+mj-lt"/>
              <a:buAutoNum type="arabicPeriod"/>
              <a:defRPr sz="1300"/>
            </a:lvl3pPr>
          </a:lstStyle>
          <a:p>
            <a:pPr lvl="2"/>
            <a:r>
              <a:rPr lang="hu-HU" dirty="0" smtClean="0"/>
              <a:t>Kép beszúrásához kattints ide!</a:t>
            </a:r>
          </a:p>
          <a:p>
            <a:pPr lvl="2"/>
            <a:r>
              <a:rPr lang="hu-HU" dirty="0" smtClean="0"/>
              <a:t>Keresd meg a beilleszteni kívánt fotót ott, ahova lementetted (ehhez előbb le kell menteni, nem elég vágólapra kitenni), vagy a 07_TUDASBAZIS\02_ILLUSZTRACIOK\</a:t>
            </a:r>
            <a:r>
              <a:rPr lang="hu-HU" dirty="0" err="1" smtClean="0"/>
              <a:t>Kepkonyvtar</a:t>
            </a:r>
            <a:r>
              <a:rPr lang="hu-HU" dirty="0" smtClean="0"/>
              <a:t> mappa alatt</a:t>
            </a:r>
          </a:p>
          <a:p>
            <a:pPr lvl="2"/>
            <a:r>
              <a:rPr lang="hu-HU" dirty="0" smtClean="0"/>
              <a:t>A kép így automatikusan erre a méretre lesz igazítva</a:t>
            </a:r>
          </a:p>
          <a:p>
            <a:pPr lvl="2"/>
            <a:r>
              <a:rPr lang="hu-HU" dirty="0" smtClean="0"/>
              <a:t>A kép pozícióján ne változtass!</a:t>
            </a:r>
          </a:p>
          <a:p>
            <a:pPr lvl="2"/>
            <a:r>
              <a:rPr lang="hu-HU" dirty="0" smtClean="0"/>
              <a:t>Ha a képkivágás nem lenne megfelelő (pl. balra vagy jobbra szeretnéd eltolni a képet), azon a képre jobb egérgombbal kattintva, majd a Kép formázása &gt; Körülvágás menüpont alatt az X tengely ill. az Y tengely eltolása mezőket változtatva tudsz változtatni</a:t>
            </a:r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210086870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70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OTÓ BALRA álló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8" name="Kép helye 5"/>
          <p:cNvSpPr>
            <a:spLocks noGrp="1"/>
          </p:cNvSpPr>
          <p:nvPr>
            <p:ph type="pic" sz="quarter" idx="13" hasCustomPrompt="1"/>
          </p:nvPr>
        </p:nvSpPr>
        <p:spPr>
          <a:xfrm>
            <a:off x="277200" y="1285200"/>
            <a:ext cx="4294800" cy="4266000"/>
          </a:xfrm>
          <a:prstGeom prst="rect">
            <a:avLst/>
          </a:prstGeom>
          <a:solidFill>
            <a:srgbClr val="0F7BA2">
              <a:alpha val="10000"/>
            </a:srgbClr>
          </a:solidFill>
        </p:spPr>
        <p:txBody>
          <a:bodyPr lIns="72000" tIns="36000" rIns="36000" bIns="36000"/>
          <a:lstStyle>
            <a:lvl1pPr marL="342900" indent="-342900">
              <a:buAutoNum type="arabicPeriod"/>
              <a:defRPr baseline="0"/>
            </a:lvl1pPr>
            <a:lvl3pPr marL="182563" indent="-182563">
              <a:buFont typeface="+mj-lt"/>
              <a:buAutoNum type="arabicPeriod"/>
              <a:defRPr sz="1300" baseline="0"/>
            </a:lvl3pPr>
          </a:lstStyle>
          <a:p>
            <a:pPr lvl="2"/>
            <a:r>
              <a:rPr lang="hu-HU" smtClean="0"/>
              <a:t>Kép beszúrásához kattints ide!</a:t>
            </a:r>
          </a:p>
          <a:p>
            <a:pPr lvl="2"/>
            <a:r>
              <a:rPr lang="hu-HU" smtClean="0"/>
              <a:t>Keresd meg a beilleszteni kívánt fotót ott, ahova lementetted (ehhez előbb le kell menteni, nem elég vágólapra kitenni), vagy a 07_TUDASBAZIS\02_ILLUSZTRACIOK\Kepkonyvtar mappa alatt</a:t>
            </a:r>
          </a:p>
          <a:p>
            <a:pPr lvl="2"/>
            <a:r>
              <a:rPr lang="hu-HU" smtClean="0"/>
              <a:t>A kép így automatikusan erre a méretre lesz igazítva</a:t>
            </a:r>
          </a:p>
          <a:p>
            <a:pPr lvl="2"/>
            <a:r>
              <a:rPr lang="hu-HU" smtClean="0"/>
              <a:t>A kép pozícióján ne változtass!</a:t>
            </a:r>
          </a:p>
          <a:p>
            <a:pPr lvl="2"/>
            <a:r>
              <a:rPr lang="hu-HU" smtClean="0"/>
              <a:t>Ha a képkivágás nem lenne megfelelő (pl. balra vagy jobbra szeretnéd eltolni a képet), azon a képre jobb egérgombbal kattintva, majd a Kép formázása &gt; Körülvágás menüpont alatt az X tengely ill. az Y tengely eltolása mezőket változtatva tudsz változtatni</a:t>
            </a:r>
            <a:endParaRPr lang="hu-HU"/>
          </a:p>
        </p:txBody>
      </p:sp>
      <p:sp>
        <p:nvSpPr>
          <p:cNvPr id="9" name="Content Placeholder 6"/>
          <p:cNvSpPr>
            <a:spLocks noGrp="1"/>
          </p:cNvSpPr>
          <p:nvPr>
            <p:ph sz="quarter" idx="12" hasCustomPrompt="1"/>
          </p:nvPr>
        </p:nvSpPr>
        <p:spPr>
          <a:xfrm>
            <a:off x="4573617" y="1031840"/>
            <a:ext cx="4572000" cy="45180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416731883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70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OTÓ JOBBRA álló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6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4572000" cy="45180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7" name="Kép helye 5"/>
          <p:cNvSpPr>
            <a:spLocks noGrp="1"/>
          </p:cNvSpPr>
          <p:nvPr>
            <p:ph type="pic" sz="quarter" idx="13" hasCustomPrompt="1"/>
          </p:nvPr>
        </p:nvSpPr>
        <p:spPr>
          <a:xfrm>
            <a:off x="4572000" y="1285200"/>
            <a:ext cx="4294800" cy="4266000"/>
          </a:xfrm>
          <a:prstGeom prst="rect">
            <a:avLst/>
          </a:prstGeom>
          <a:solidFill>
            <a:srgbClr val="0F7BA2">
              <a:alpha val="10000"/>
            </a:srgbClr>
          </a:solidFill>
        </p:spPr>
        <p:txBody>
          <a:bodyPr lIns="72000" tIns="36000" rIns="36000" bIns="36000"/>
          <a:lstStyle>
            <a:lvl1pPr marL="342900" indent="-342900">
              <a:buAutoNum type="arabicPeriod"/>
              <a:defRPr baseline="0"/>
            </a:lvl1pPr>
            <a:lvl3pPr marL="182563" indent="-182563">
              <a:buFont typeface="+mj-lt"/>
              <a:buAutoNum type="arabicPeriod"/>
              <a:defRPr sz="1300" b="0" baseline="0"/>
            </a:lvl3pPr>
          </a:lstStyle>
          <a:p>
            <a:pPr lvl="2"/>
            <a:r>
              <a:rPr lang="hu-HU" dirty="0" smtClean="0"/>
              <a:t>Kép beszúrásához kattints ide!</a:t>
            </a:r>
          </a:p>
          <a:p>
            <a:pPr lvl="2"/>
            <a:r>
              <a:rPr lang="hu-HU" dirty="0" smtClean="0"/>
              <a:t>Keresd meg a beilleszteni kívánt fotót ott, ahova lementetted (ehhez előbb le kell menteni, nem elég vágólapra kitenni), vagy a 07_TUDASBAZIS\02_ILLUSZTRACIOK\</a:t>
            </a:r>
            <a:r>
              <a:rPr lang="hu-HU" dirty="0" err="1" smtClean="0"/>
              <a:t>Kepkonyvtar</a:t>
            </a:r>
            <a:r>
              <a:rPr lang="hu-HU" dirty="0" smtClean="0"/>
              <a:t> mappa alatt</a:t>
            </a:r>
          </a:p>
          <a:p>
            <a:pPr lvl="2"/>
            <a:r>
              <a:rPr lang="hu-HU" dirty="0" smtClean="0"/>
              <a:t>A kép így automatikusan erre a méretre lesz igazítva</a:t>
            </a:r>
          </a:p>
          <a:p>
            <a:pPr lvl="2"/>
            <a:r>
              <a:rPr lang="hu-HU" dirty="0" smtClean="0"/>
              <a:t>A kép pozícióján ne változtass!</a:t>
            </a:r>
          </a:p>
          <a:p>
            <a:pPr lvl="2"/>
            <a:r>
              <a:rPr lang="hu-HU" dirty="0" smtClean="0"/>
              <a:t>Ha a képkivágás nem lenne megfelelő (pl. balra vagy jobbra szeretnéd eltolni a képet), azon a képre jobb egérgombbal kattintva, majd a Kép formázása &gt; Körülvágás menüpont alatt az X tengely ill. az Y tengely eltolása mezőket változtatva tudsz változtatni</a:t>
            </a:r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200424695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70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8B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noFill/>
          <a:ln w="177800">
            <a:solidFill>
              <a:srgbClr val="0F7BA2"/>
            </a:solidFill>
          </a:ln>
        </p:spPr>
        <p:txBody>
          <a:bodyPr vert="horz" lIns="252000" tIns="0" rIns="277200" bIns="0" rtlCol="0" anchor="ctr" anchorCtr="0">
            <a:noAutofit/>
          </a:bodyPr>
          <a:lstStyle>
            <a:lvl1pPr>
              <a:defRPr lang="en-AU" sz="4800" b="1" baseline="0" dirty="0"/>
            </a:lvl1pPr>
          </a:lstStyle>
          <a:p>
            <a:pPr lvl="0"/>
            <a:r>
              <a:rPr lang="hu-HU" smtClean="0"/>
              <a:t>3OSZTATÚ FOTÓS OLDALAK –</a:t>
            </a:r>
            <a:br>
              <a:rPr lang="hu-HU" smtClean="0"/>
            </a:br>
            <a:r>
              <a:rPr lang="hu-HU" smtClean="0"/>
              <a:t>1 KÉP + 2 SZÖVEGBOX</a:t>
            </a:r>
            <a:endParaRPr lang="en-AU" dirty="0"/>
          </a:p>
        </p:txBody>
      </p:sp>
      <p:pic>
        <p:nvPicPr>
          <p:cNvPr id="3" name="Kép 2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5400000">
            <a:off x="1655856" y="2646457"/>
            <a:ext cx="1807975" cy="454818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9927846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7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HOSSZÚCÍMKÉS 4 GRAFIKON egymás MELLETT - ninc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6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23" name="Szöveg helye 4"/>
          <p:cNvSpPr>
            <a:spLocks noGrp="1"/>
          </p:cNvSpPr>
          <p:nvPr>
            <p:ph type="body" sz="quarter" idx="33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24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200"/>
            <a:ext cx="50652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5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5570539"/>
            <a:ext cx="5065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6" name="Diagram helye 4"/>
          <p:cNvSpPr>
            <a:spLocks noGrp="1"/>
          </p:cNvSpPr>
          <p:nvPr>
            <p:ph type="chart" sz="quarter" idx="24"/>
          </p:nvPr>
        </p:nvSpPr>
        <p:spPr>
          <a:xfrm>
            <a:off x="6642000" y="1285200"/>
            <a:ext cx="10476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1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7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6642000" y="5569200"/>
            <a:ext cx="1047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8" name="Diagram helye 4"/>
          <p:cNvSpPr>
            <a:spLocks noGrp="1"/>
          </p:cNvSpPr>
          <p:nvPr>
            <p:ph type="chart" sz="quarter" idx="28"/>
          </p:nvPr>
        </p:nvSpPr>
        <p:spPr>
          <a:xfrm>
            <a:off x="7815600" y="1285200"/>
            <a:ext cx="10512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1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9" name="Text Placeholder 9"/>
          <p:cNvSpPr>
            <a:spLocks noGrp="1"/>
          </p:cNvSpPr>
          <p:nvPr>
            <p:ph type="body" sz="quarter" idx="29" hasCustomPrompt="1"/>
          </p:nvPr>
        </p:nvSpPr>
        <p:spPr>
          <a:xfrm>
            <a:off x="7815600" y="5569200"/>
            <a:ext cx="1051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0" name="Diagram helye 4"/>
          <p:cNvSpPr>
            <a:spLocks noGrp="1"/>
          </p:cNvSpPr>
          <p:nvPr>
            <p:ph type="chart" sz="quarter" idx="30"/>
          </p:nvPr>
        </p:nvSpPr>
        <p:spPr>
          <a:xfrm>
            <a:off x="5468400" y="1285200"/>
            <a:ext cx="10476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1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31" name="Text Placeholder 9"/>
          <p:cNvSpPr>
            <a:spLocks noGrp="1"/>
          </p:cNvSpPr>
          <p:nvPr>
            <p:ph type="body" sz="quarter" idx="31" hasCustomPrompt="1"/>
          </p:nvPr>
        </p:nvSpPr>
        <p:spPr>
          <a:xfrm>
            <a:off x="5468400" y="5570538"/>
            <a:ext cx="1047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2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5342400" cy="758861"/>
          </a:xfrm>
          <a:prstGeom prst="rect">
            <a:avLst/>
          </a:prstGeom>
        </p:spPr>
        <p:txBody>
          <a:bodyPr lIns="2772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3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6516000" y="1033200"/>
            <a:ext cx="1173600" cy="758861"/>
          </a:xfrm>
          <a:prstGeom prst="rect">
            <a:avLst/>
          </a:prstGeom>
        </p:spPr>
        <p:txBody>
          <a:bodyPr lIns="1260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4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7689600" y="1033200"/>
            <a:ext cx="1177200" cy="758861"/>
          </a:xfrm>
          <a:prstGeom prst="rect">
            <a:avLst/>
          </a:prstGeom>
        </p:spPr>
        <p:txBody>
          <a:bodyPr lIns="1260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5" name="Text Placeholder 9"/>
          <p:cNvSpPr>
            <a:spLocks noGrp="1"/>
          </p:cNvSpPr>
          <p:nvPr>
            <p:ph type="body" sz="quarter" idx="32" hasCustomPrompt="1"/>
          </p:nvPr>
        </p:nvSpPr>
        <p:spPr>
          <a:xfrm>
            <a:off x="5342400" y="1033200"/>
            <a:ext cx="1173600" cy="758861"/>
          </a:xfrm>
          <a:prstGeom prst="rect">
            <a:avLst/>
          </a:prstGeom>
        </p:spPr>
        <p:txBody>
          <a:bodyPr lIns="1260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72451628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7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OTÓ BALRA FENT vízszintesen fekvő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6" name="Content Placeholder 6"/>
          <p:cNvSpPr>
            <a:spLocks noGrp="1"/>
          </p:cNvSpPr>
          <p:nvPr>
            <p:ph sz="quarter" idx="14" hasCustomPrompt="1"/>
          </p:nvPr>
        </p:nvSpPr>
        <p:spPr>
          <a:xfrm>
            <a:off x="4573617" y="1031840"/>
            <a:ext cx="4572000" cy="22572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7" name="Tartalom helye 4"/>
          <p:cNvSpPr>
            <a:spLocks noGrp="1"/>
          </p:cNvSpPr>
          <p:nvPr>
            <p:ph sz="quarter" idx="12" hasCustomPrompt="1"/>
          </p:nvPr>
        </p:nvSpPr>
        <p:spPr>
          <a:xfrm>
            <a:off x="0" y="3294000"/>
            <a:ext cx="9144000" cy="2257200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/>
            </a:lvl1pPr>
            <a:lvl5pPr marL="50800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lvl5pPr>
          </a:lstStyle>
          <a:p>
            <a:pPr lvl="0"/>
            <a:r>
              <a:rPr lang="hu-HU" dirty="0" smtClean="0"/>
              <a:t>Első szint</a:t>
            </a:r>
          </a:p>
          <a:p>
            <a:pPr lvl="1"/>
            <a:r>
              <a:rPr lang="hu-HU" dirty="0" smtClean="0"/>
              <a:t>Második szint</a:t>
            </a:r>
          </a:p>
          <a:p>
            <a:pPr lvl="2"/>
            <a:r>
              <a:rPr lang="hu-HU" dirty="0" smtClean="0"/>
              <a:t>Harmadik szint</a:t>
            </a:r>
          </a:p>
          <a:p>
            <a:pPr lvl="3"/>
            <a:r>
              <a:rPr lang="hu-HU" dirty="0" smtClean="0"/>
              <a:t>Negyedik szint</a:t>
            </a:r>
          </a:p>
          <a:p>
            <a:pPr marL="760413" marR="0" lvl="4" indent="-252413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Char char="n"/>
              <a:tabLst/>
              <a:defRPr/>
            </a:pPr>
            <a:r>
              <a:rPr lang="hu-HU" dirty="0" smtClean="0"/>
              <a:t>Ötödik szint</a:t>
            </a:r>
          </a:p>
        </p:txBody>
      </p:sp>
      <p:sp>
        <p:nvSpPr>
          <p:cNvPr id="10" name="Kép helye 5"/>
          <p:cNvSpPr>
            <a:spLocks noGrp="1"/>
          </p:cNvSpPr>
          <p:nvPr>
            <p:ph type="pic" sz="quarter" idx="13" hasCustomPrompt="1"/>
          </p:nvPr>
        </p:nvSpPr>
        <p:spPr>
          <a:xfrm>
            <a:off x="277200" y="1285200"/>
            <a:ext cx="4176000" cy="2008800"/>
          </a:xfrm>
          <a:prstGeom prst="rect">
            <a:avLst/>
          </a:prstGeom>
          <a:solidFill>
            <a:srgbClr val="0F7BA2">
              <a:alpha val="10000"/>
            </a:srgbClr>
          </a:solidFill>
          <a:ln w="228600">
            <a:noFill/>
          </a:ln>
        </p:spPr>
        <p:txBody>
          <a:bodyPr lIns="36000" tIns="36000" rIns="0" bIns="36000"/>
          <a:lstStyle>
            <a:lvl1pPr marL="342900" indent="-342900">
              <a:buAutoNum type="arabicPeriod"/>
              <a:defRPr baseline="0"/>
            </a:lvl1pPr>
            <a:lvl3pPr marL="182563" indent="-182563">
              <a:buFont typeface="+mj-lt"/>
              <a:buAutoNum type="arabicPeriod"/>
              <a:defRPr sz="1000" baseline="0"/>
            </a:lvl3pPr>
          </a:lstStyle>
          <a:p>
            <a:pPr lvl="2"/>
            <a:r>
              <a:rPr lang="hu-HU" dirty="0" smtClean="0"/>
              <a:t>Kép beszúrásához kattints ide!</a:t>
            </a:r>
          </a:p>
          <a:p>
            <a:pPr lvl="2"/>
            <a:r>
              <a:rPr lang="hu-HU" dirty="0" smtClean="0"/>
              <a:t>Keresd meg a beilleszteni kívánt fotót ott, ahova lementetted (ehhez előbb le kell menteni, nem elég vágólapra kitenni), vagy a 07_TUDASBAZIS\02_ILLUSZTRACIOK\</a:t>
            </a:r>
            <a:r>
              <a:rPr lang="hu-HU" dirty="0" err="1" smtClean="0"/>
              <a:t>Kepkonyvtar</a:t>
            </a:r>
            <a:r>
              <a:rPr lang="hu-HU" dirty="0" smtClean="0"/>
              <a:t> mappa alatt</a:t>
            </a:r>
          </a:p>
          <a:p>
            <a:pPr lvl="2"/>
            <a:r>
              <a:rPr lang="hu-HU" dirty="0" smtClean="0"/>
              <a:t>A kép így automatikusan erre a méretre lesz igazítva</a:t>
            </a:r>
          </a:p>
          <a:p>
            <a:pPr lvl="2"/>
            <a:r>
              <a:rPr lang="hu-HU" dirty="0" smtClean="0"/>
              <a:t>A kép pozícióján ne változtass!</a:t>
            </a:r>
          </a:p>
          <a:p>
            <a:pPr lvl="2"/>
            <a:r>
              <a:rPr lang="hu-HU" dirty="0" smtClean="0"/>
              <a:t>Ha a képkivágás nem lenne megfelelő (pl. balra vagy jobbra szeretnéd eltolni a képet), azon a képre jobb egérgombbal kattintva, majd a Kép formázása &gt; Körülvágás menüpont alatt az X tengely ill. az Y tengely eltolása mezőket változtatva tudsz változtatni</a:t>
            </a:r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84855056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7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OTÓ JOBBRA FENT vízszintesen fekvő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4572000" cy="22572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0" name="Tartalom helye 4"/>
          <p:cNvSpPr>
            <a:spLocks noGrp="1"/>
          </p:cNvSpPr>
          <p:nvPr>
            <p:ph sz="quarter" idx="12" hasCustomPrompt="1"/>
          </p:nvPr>
        </p:nvSpPr>
        <p:spPr>
          <a:xfrm>
            <a:off x="0" y="3294000"/>
            <a:ext cx="9144000" cy="2257200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/>
            </a:lvl1pPr>
            <a:lvl5pPr marL="50800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lvl5pPr>
          </a:lstStyle>
          <a:p>
            <a:pPr lvl="0"/>
            <a:r>
              <a:rPr lang="hu-HU" dirty="0" smtClean="0"/>
              <a:t>Első szint</a:t>
            </a:r>
          </a:p>
          <a:p>
            <a:pPr lvl="1"/>
            <a:r>
              <a:rPr lang="hu-HU" dirty="0" smtClean="0"/>
              <a:t>Második szint</a:t>
            </a:r>
          </a:p>
          <a:p>
            <a:pPr lvl="2"/>
            <a:r>
              <a:rPr lang="hu-HU" dirty="0" smtClean="0"/>
              <a:t>Harmadik szint</a:t>
            </a:r>
          </a:p>
          <a:p>
            <a:pPr lvl="3"/>
            <a:r>
              <a:rPr lang="hu-HU" dirty="0" smtClean="0"/>
              <a:t>Negyedik szint</a:t>
            </a:r>
          </a:p>
          <a:p>
            <a:pPr marL="760413" marR="0" lvl="4" indent="-252413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Char char="n"/>
              <a:tabLst/>
              <a:defRPr/>
            </a:pPr>
            <a:r>
              <a:rPr lang="hu-HU" dirty="0" smtClean="0"/>
              <a:t>Ötödik szint</a:t>
            </a:r>
          </a:p>
        </p:txBody>
      </p:sp>
      <p:sp>
        <p:nvSpPr>
          <p:cNvPr id="11" name="Kép helye 5"/>
          <p:cNvSpPr>
            <a:spLocks noGrp="1"/>
          </p:cNvSpPr>
          <p:nvPr>
            <p:ph type="pic" sz="quarter" idx="14" hasCustomPrompt="1"/>
          </p:nvPr>
        </p:nvSpPr>
        <p:spPr>
          <a:xfrm>
            <a:off x="4690800" y="1285200"/>
            <a:ext cx="4176000" cy="2008800"/>
          </a:xfrm>
          <a:prstGeom prst="rect">
            <a:avLst/>
          </a:prstGeom>
          <a:solidFill>
            <a:srgbClr val="0F7BA2">
              <a:alpha val="10000"/>
            </a:srgbClr>
          </a:solidFill>
          <a:ln w="228600">
            <a:noFill/>
          </a:ln>
        </p:spPr>
        <p:txBody>
          <a:bodyPr lIns="36000" tIns="36000" rIns="0" bIns="36000"/>
          <a:lstStyle>
            <a:lvl1pPr marL="342900" indent="-342900">
              <a:buAutoNum type="arabicPeriod"/>
              <a:defRPr baseline="0"/>
            </a:lvl1pPr>
            <a:lvl3pPr marL="182563" indent="-182563">
              <a:buFont typeface="+mj-lt"/>
              <a:buAutoNum type="arabicPeriod"/>
              <a:defRPr sz="1000" baseline="0"/>
            </a:lvl3pPr>
          </a:lstStyle>
          <a:p>
            <a:pPr lvl="2"/>
            <a:r>
              <a:rPr lang="hu-HU" dirty="0" smtClean="0"/>
              <a:t>Kép beszúrásához kattints ide!</a:t>
            </a:r>
          </a:p>
          <a:p>
            <a:pPr lvl="2"/>
            <a:r>
              <a:rPr lang="hu-HU" dirty="0" smtClean="0"/>
              <a:t>Keresd meg a beilleszteni kívánt fotót ott, ahova lementetted (ehhez előbb le kell menteni, nem elég vágólapra kitenni), vagy a 07_TUDASBAZIS\02_ILLUSZTRACIOK\</a:t>
            </a:r>
            <a:r>
              <a:rPr lang="hu-HU" dirty="0" err="1" smtClean="0"/>
              <a:t>Kepkonyvtar</a:t>
            </a:r>
            <a:r>
              <a:rPr lang="hu-HU" dirty="0" smtClean="0"/>
              <a:t> mappa alatt</a:t>
            </a:r>
          </a:p>
          <a:p>
            <a:pPr lvl="2"/>
            <a:r>
              <a:rPr lang="hu-HU" dirty="0" smtClean="0"/>
              <a:t>A kép így automatikusan erre a méretre lesz igazítva</a:t>
            </a:r>
          </a:p>
          <a:p>
            <a:pPr lvl="2"/>
            <a:r>
              <a:rPr lang="hu-HU" dirty="0" smtClean="0"/>
              <a:t>A kép pozícióján ne változtass!</a:t>
            </a:r>
          </a:p>
          <a:p>
            <a:pPr lvl="2"/>
            <a:r>
              <a:rPr lang="hu-HU" dirty="0" smtClean="0"/>
              <a:t>Ha a képkivágás nem lenne megfelelő (pl. balra vagy jobbra szeretnéd eltolni a képet), azon a képre jobb egérgombbal kattintva, majd a Kép formázása &gt; Körülvágás menüpont alatt az X tengely ill. az Y tengely eltolása mezőket változtatva tudsz változtatni</a:t>
            </a:r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415285643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7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OTÓ JOBBRA LENT vízszintesen fekvő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8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2"/>
            <a:ext cx="9144000" cy="22572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 baseline="0"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2" name="Tartalom helye 4"/>
          <p:cNvSpPr>
            <a:spLocks noGrp="1"/>
          </p:cNvSpPr>
          <p:nvPr>
            <p:ph sz="quarter" idx="15" hasCustomPrompt="1"/>
          </p:nvPr>
        </p:nvSpPr>
        <p:spPr>
          <a:xfrm>
            <a:off x="0" y="3294000"/>
            <a:ext cx="4572000" cy="2257200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/>
            </a:lvl1pPr>
            <a:lvl5pPr marL="50800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lvl5pPr>
          </a:lstStyle>
          <a:p>
            <a:pPr lvl="0"/>
            <a:r>
              <a:rPr lang="hu-HU" dirty="0" smtClean="0"/>
              <a:t>Első szint</a:t>
            </a:r>
          </a:p>
          <a:p>
            <a:pPr lvl="1"/>
            <a:r>
              <a:rPr lang="hu-HU" dirty="0" smtClean="0"/>
              <a:t>Második szint</a:t>
            </a:r>
          </a:p>
          <a:p>
            <a:pPr lvl="2"/>
            <a:r>
              <a:rPr lang="hu-HU" dirty="0" smtClean="0"/>
              <a:t>Harmadik szint</a:t>
            </a:r>
          </a:p>
          <a:p>
            <a:pPr lvl="3"/>
            <a:r>
              <a:rPr lang="hu-HU" dirty="0" smtClean="0"/>
              <a:t>Negyedik szint</a:t>
            </a:r>
          </a:p>
          <a:p>
            <a:pPr marL="760413" marR="0" lvl="4" indent="-252413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Char char="n"/>
              <a:tabLst/>
              <a:defRPr/>
            </a:pPr>
            <a:r>
              <a:rPr lang="hu-HU" dirty="0" smtClean="0"/>
              <a:t>Ötödik szint</a:t>
            </a:r>
          </a:p>
        </p:txBody>
      </p:sp>
      <p:sp>
        <p:nvSpPr>
          <p:cNvPr id="14" name="Kép helye 5"/>
          <p:cNvSpPr>
            <a:spLocks noGrp="1"/>
          </p:cNvSpPr>
          <p:nvPr>
            <p:ph type="pic" sz="quarter" idx="13" hasCustomPrompt="1"/>
          </p:nvPr>
        </p:nvSpPr>
        <p:spPr>
          <a:xfrm>
            <a:off x="4690800" y="3506400"/>
            <a:ext cx="4176000" cy="2044800"/>
          </a:xfrm>
          <a:prstGeom prst="rect">
            <a:avLst/>
          </a:prstGeom>
          <a:solidFill>
            <a:srgbClr val="0F7BA2">
              <a:alpha val="10000"/>
            </a:srgbClr>
          </a:solidFill>
          <a:ln w="228600">
            <a:noFill/>
          </a:ln>
        </p:spPr>
        <p:txBody>
          <a:bodyPr lIns="36000" tIns="36000" rIns="0" bIns="36000"/>
          <a:lstStyle>
            <a:lvl1pPr marL="342900" indent="-342900">
              <a:buAutoNum type="arabicPeriod"/>
              <a:defRPr baseline="0"/>
            </a:lvl1pPr>
            <a:lvl3pPr marL="182563" indent="-182563">
              <a:buFont typeface="+mj-lt"/>
              <a:buAutoNum type="arabicPeriod"/>
              <a:defRPr sz="1000" baseline="0"/>
            </a:lvl3pPr>
          </a:lstStyle>
          <a:p>
            <a:pPr lvl="2"/>
            <a:r>
              <a:rPr lang="hu-HU" dirty="0" smtClean="0"/>
              <a:t>Kép beszúrásához kattints ide!</a:t>
            </a:r>
          </a:p>
          <a:p>
            <a:pPr lvl="2"/>
            <a:r>
              <a:rPr lang="hu-HU" dirty="0" smtClean="0"/>
              <a:t>Keresd meg a beilleszteni kívánt fotót ott, ahova lementetted (ehhez előbb le kell menteni, nem elég vágólapra kitenni), vagy a 07_TUDASBAZIS\02_ILLUSZTRACIOK\</a:t>
            </a:r>
            <a:r>
              <a:rPr lang="hu-HU" dirty="0" err="1" smtClean="0"/>
              <a:t>Kepkonyvtar</a:t>
            </a:r>
            <a:r>
              <a:rPr lang="hu-HU" dirty="0" smtClean="0"/>
              <a:t> mappa alatt</a:t>
            </a:r>
          </a:p>
          <a:p>
            <a:pPr lvl="2"/>
            <a:r>
              <a:rPr lang="hu-HU" dirty="0" smtClean="0"/>
              <a:t>A kép így automatikusan erre a méretre lesz igazítva</a:t>
            </a:r>
          </a:p>
          <a:p>
            <a:pPr lvl="2"/>
            <a:r>
              <a:rPr lang="hu-HU" dirty="0" smtClean="0"/>
              <a:t>A kép pozícióján ne változtass!</a:t>
            </a:r>
          </a:p>
          <a:p>
            <a:pPr lvl="2"/>
            <a:r>
              <a:rPr lang="hu-HU" dirty="0" smtClean="0"/>
              <a:t>Ha a képkivágás nem lenne megfelelő (pl. balra vagy jobbra szeretnéd eltolni a képet), azon a képre jobb egérgombbal kattintva, majd a Kép formázása &gt; Körülvágás menüpont alatt az X tengely ill. az Y tengely eltolása mezőket változtatva tudsz változtatni</a:t>
            </a:r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333578125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7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OTÓ BALRA LENT vízszintesen fekvő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8" name="Content Placeholder 6"/>
          <p:cNvSpPr>
            <a:spLocks noGrp="1"/>
          </p:cNvSpPr>
          <p:nvPr>
            <p:ph sz="quarter" idx="15" hasCustomPrompt="1"/>
          </p:nvPr>
        </p:nvSpPr>
        <p:spPr>
          <a:xfrm>
            <a:off x="4572000" y="3294000"/>
            <a:ext cx="4572000" cy="22572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1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2"/>
            <a:ext cx="9144000" cy="22572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 baseline="0"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2" name="Kép helye 5"/>
          <p:cNvSpPr>
            <a:spLocks noGrp="1"/>
          </p:cNvSpPr>
          <p:nvPr>
            <p:ph type="pic" sz="quarter" idx="14" hasCustomPrompt="1"/>
          </p:nvPr>
        </p:nvSpPr>
        <p:spPr>
          <a:xfrm>
            <a:off x="277200" y="3506400"/>
            <a:ext cx="4176000" cy="2044800"/>
          </a:xfrm>
          <a:prstGeom prst="rect">
            <a:avLst/>
          </a:prstGeom>
          <a:solidFill>
            <a:srgbClr val="0F7BA2">
              <a:alpha val="10000"/>
            </a:srgbClr>
          </a:solidFill>
          <a:ln w="228600">
            <a:noFill/>
          </a:ln>
        </p:spPr>
        <p:txBody>
          <a:bodyPr lIns="36000" tIns="36000" rIns="0" bIns="36000"/>
          <a:lstStyle>
            <a:lvl1pPr marL="342900" indent="-342900">
              <a:buAutoNum type="arabicPeriod"/>
              <a:defRPr baseline="0"/>
            </a:lvl1pPr>
            <a:lvl3pPr marL="182563" indent="-182563">
              <a:buFont typeface="+mj-lt"/>
              <a:buAutoNum type="arabicPeriod"/>
              <a:defRPr sz="1000" baseline="0"/>
            </a:lvl3pPr>
          </a:lstStyle>
          <a:p>
            <a:pPr lvl="2"/>
            <a:r>
              <a:rPr lang="hu-HU" dirty="0" smtClean="0"/>
              <a:t>Kép beszúrásához kattints ide!</a:t>
            </a:r>
          </a:p>
          <a:p>
            <a:pPr lvl="2"/>
            <a:r>
              <a:rPr lang="hu-HU" dirty="0" smtClean="0"/>
              <a:t>Keresd meg a beilleszteni kívánt fotót ott, ahova lementetted (ehhez előbb le kell menteni, nem elég vágólapra kitenni), vagy a 07_TUDASBAZIS\02_ILLUSZTRACIOK\</a:t>
            </a:r>
            <a:r>
              <a:rPr lang="hu-HU" dirty="0" err="1" smtClean="0"/>
              <a:t>Kepkonyvtar</a:t>
            </a:r>
            <a:r>
              <a:rPr lang="hu-HU" dirty="0" smtClean="0"/>
              <a:t> mappa alatt</a:t>
            </a:r>
          </a:p>
          <a:p>
            <a:pPr lvl="2"/>
            <a:r>
              <a:rPr lang="hu-HU" dirty="0" smtClean="0"/>
              <a:t>A kép így automatikusan erre a méretre lesz igazítva</a:t>
            </a:r>
          </a:p>
          <a:p>
            <a:pPr lvl="2"/>
            <a:r>
              <a:rPr lang="hu-HU" dirty="0" smtClean="0"/>
              <a:t>A kép pozícióján ne változtass!</a:t>
            </a:r>
          </a:p>
          <a:p>
            <a:pPr lvl="2"/>
            <a:r>
              <a:rPr lang="hu-HU" dirty="0" smtClean="0"/>
              <a:t>Ha a képkivágás nem lenne megfelelő (pl. balra vagy jobbra szeretnéd eltolni a képet), azon a képre jobb egérgombbal kattintva, majd a Kép formázása &gt; Körülvágás menüpont alatt az X tengely ill. az Y tengely eltolása mezőket változtatva tudsz változtatni</a:t>
            </a:r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379229157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7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8C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noFill/>
          <a:ln w="177800">
            <a:solidFill>
              <a:srgbClr val="0F7BA2"/>
            </a:solidFill>
          </a:ln>
        </p:spPr>
        <p:txBody>
          <a:bodyPr vert="horz" lIns="252000" tIns="0" rIns="277200" bIns="0" rtlCol="0" anchor="ctr" anchorCtr="0">
            <a:noAutofit/>
          </a:bodyPr>
          <a:lstStyle>
            <a:lvl1pPr>
              <a:defRPr lang="en-AU" sz="4800" b="1" baseline="0" dirty="0"/>
            </a:lvl1pPr>
          </a:lstStyle>
          <a:p>
            <a:pPr lvl="0"/>
            <a:r>
              <a:rPr lang="hu-HU" smtClean="0"/>
              <a:t>3OSZTATÚ FOTÓS OLDALAK –</a:t>
            </a:r>
            <a:br>
              <a:rPr lang="hu-HU" smtClean="0"/>
            </a:br>
            <a:r>
              <a:rPr lang="hu-HU" smtClean="0"/>
              <a:t>2 KÉP + 1 SZÖVEGBOX</a:t>
            </a:r>
            <a:endParaRPr lang="en-AU" dirty="0"/>
          </a:p>
        </p:txBody>
      </p:sp>
      <p:pic>
        <p:nvPicPr>
          <p:cNvPr id="3" name="Kép 2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5400000">
            <a:off x="1655856" y="2646457"/>
            <a:ext cx="1807975" cy="454818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83314343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7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FOTÓ FENT &amp; 1 SZÖVEGDOBOZ L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9" name="Kép helye 5"/>
          <p:cNvSpPr>
            <a:spLocks noGrp="1"/>
          </p:cNvSpPr>
          <p:nvPr>
            <p:ph type="pic" sz="quarter" idx="13" hasCustomPrompt="1"/>
          </p:nvPr>
        </p:nvSpPr>
        <p:spPr>
          <a:xfrm>
            <a:off x="277200" y="1285200"/>
            <a:ext cx="4176000" cy="2008800"/>
          </a:xfrm>
          <a:prstGeom prst="rect">
            <a:avLst/>
          </a:prstGeom>
          <a:solidFill>
            <a:srgbClr val="0F7BA2">
              <a:alpha val="10000"/>
            </a:srgbClr>
          </a:solidFill>
          <a:ln w="228600">
            <a:solidFill>
              <a:schemeClr val="bg1"/>
            </a:solidFill>
          </a:ln>
        </p:spPr>
        <p:txBody>
          <a:bodyPr lIns="36000" tIns="36000" rIns="0" bIns="36000"/>
          <a:lstStyle>
            <a:lvl1pPr marL="342900" indent="-342900">
              <a:buAutoNum type="arabicPeriod"/>
              <a:defRPr baseline="0"/>
            </a:lvl1pPr>
            <a:lvl3pPr marL="182563" indent="-182563">
              <a:buFont typeface="+mj-lt"/>
              <a:buAutoNum type="arabicPeriod"/>
              <a:defRPr sz="1000" baseline="0"/>
            </a:lvl3pPr>
          </a:lstStyle>
          <a:p>
            <a:pPr lvl="2"/>
            <a:r>
              <a:rPr lang="hu-HU" dirty="0" smtClean="0"/>
              <a:t>Kép beszúrásához kattints ide!</a:t>
            </a:r>
          </a:p>
          <a:p>
            <a:pPr lvl="2"/>
            <a:r>
              <a:rPr lang="hu-HU" dirty="0" smtClean="0"/>
              <a:t>Keresd meg a beilleszteni kívánt fotót ott, ahova lementetted (ehhez előbb le kell menteni, nem elég vágólapra kitenni), vagy a 07_TUDASBAZIS\02_ILLUSZTRACIOK\</a:t>
            </a:r>
            <a:r>
              <a:rPr lang="hu-HU" dirty="0" err="1" smtClean="0"/>
              <a:t>Kepkonyvtar</a:t>
            </a:r>
            <a:r>
              <a:rPr lang="hu-HU" dirty="0" smtClean="0"/>
              <a:t> mappa alatt</a:t>
            </a:r>
          </a:p>
          <a:p>
            <a:pPr lvl="2"/>
            <a:r>
              <a:rPr lang="hu-HU" dirty="0" smtClean="0"/>
              <a:t>A kép így automatikusan erre a méretre lesz igazítva</a:t>
            </a:r>
          </a:p>
          <a:p>
            <a:pPr lvl="2"/>
            <a:r>
              <a:rPr lang="hu-HU" dirty="0" smtClean="0"/>
              <a:t>A kép pozícióján ne változtass!</a:t>
            </a:r>
          </a:p>
          <a:p>
            <a:pPr lvl="2"/>
            <a:r>
              <a:rPr lang="hu-HU" dirty="0" smtClean="0"/>
              <a:t>Ha a képkivágás nem lenne megfelelő (pl. balra vagy jobbra szeretnéd eltolni a képet), azon a képre jobb egérgombbal kattintva, majd a Kép formázása &gt; Körülvágás menüpont alatt az X tengely ill. az Y tengely eltolása mezőket változtatva tudsz változtatni</a:t>
            </a:r>
            <a:endParaRPr lang="hu-HU" dirty="0"/>
          </a:p>
        </p:txBody>
      </p:sp>
      <p:sp>
        <p:nvSpPr>
          <p:cNvPr id="7" name="Kép helye 5"/>
          <p:cNvSpPr>
            <a:spLocks noGrp="1"/>
          </p:cNvSpPr>
          <p:nvPr>
            <p:ph type="pic" sz="quarter" idx="14" hasCustomPrompt="1"/>
          </p:nvPr>
        </p:nvSpPr>
        <p:spPr>
          <a:xfrm>
            <a:off x="4690800" y="1285200"/>
            <a:ext cx="4176000" cy="2008800"/>
          </a:xfrm>
          <a:prstGeom prst="rect">
            <a:avLst/>
          </a:prstGeom>
          <a:solidFill>
            <a:srgbClr val="0F7BA2">
              <a:alpha val="10000"/>
            </a:srgbClr>
          </a:solidFill>
          <a:ln w="228600">
            <a:solidFill>
              <a:schemeClr val="bg1"/>
            </a:solidFill>
          </a:ln>
        </p:spPr>
        <p:txBody>
          <a:bodyPr lIns="36000" tIns="36000" rIns="0" bIns="36000"/>
          <a:lstStyle>
            <a:lvl1pPr marL="342900" indent="-342900">
              <a:buAutoNum type="arabicPeriod"/>
              <a:defRPr baseline="0"/>
            </a:lvl1pPr>
            <a:lvl3pPr marL="182563" indent="-182563">
              <a:buFont typeface="+mj-lt"/>
              <a:buAutoNum type="arabicPeriod"/>
              <a:defRPr sz="1000" baseline="0"/>
            </a:lvl3pPr>
          </a:lstStyle>
          <a:p>
            <a:pPr lvl="2"/>
            <a:r>
              <a:rPr lang="hu-HU" dirty="0" smtClean="0"/>
              <a:t>Kép beszúrásához kattints ide!</a:t>
            </a:r>
          </a:p>
          <a:p>
            <a:pPr lvl="2"/>
            <a:r>
              <a:rPr lang="hu-HU" dirty="0" smtClean="0"/>
              <a:t>Keresd meg a beilleszteni kívánt fotót ott, ahova lementetted (ehhez előbb le kell menteni, nem elég vágólapra kitenni), vagy a 07_TUDASBAZIS\02_ILLUSZTRACIOK\</a:t>
            </a:r>
            <a:r>
              <a:rPr lang="hu-HU" dirty="0" err="1" smtClean="0"/>
              <a:t>Kepkonyvtar</a:t>
            </a:r>
            <a:r>
              <a:rPr lang="hu-HU" dirty="0" smtClean="0"/>
              <a:t> mappa alatt</a:t>
            </a:r>
          </a:p>
          <a:p>
            <a:pPr lvl="2"/>
            <a:r>
              <a:rPr lang="hu-HU" dirty="0" smtClean="0"/>
              <a:t>A kép így automatikusan erre a méretre lesz igazítva</a:t>
            </a:r>
          </a:p>
          <a:p>
            <a:pPr lvl="2"/>
            <a:r>
              <a:rPr lang="hu-HU" dirty="0" smtClean="0"/>
              <a:t>A kép pozícióján ne változtass!</a:t>
            </a:r>
          </a:p>
          <a:p>
            <a:pPr lvl="2"/>
            <a:r>
              <a:rPr lang="hu-HU" dirty="0" smtClean="0"/>
              <a:t>Ha a képkivágás nem lenne megfelelő (pl. balra vagy jobbra szeretnéd eltolni a képet), azon a képre jobb egérgombbal kattintva, majd a Kép formázása &gt; Körülvágás menüpont alatt az X tengely ill. az Y tengely eltolása mezőket változtatva tudsz változtatni</a:t>
            </a:r>
            <a:endParaRPr lang="hu-HU" dirty="0"/>
          </a:p>
        </p:txBody>
      </p:sp>
      <p:sp>
        <p:nvSpPr>
          <p:cNvPr id="10" name="Tartalom helye 4"/>
          <p:cNvSpPr>
            <a:spLocks noGrp="1"/>
          </p:cNvSpPr>
          <p:nvPr>
            <p:ph sz="quarter" idx="12" hasCustomPrompt="1"/>
          </p:nvPr>
        </p:nvSpPr>
        <p:spPr>
          <a:xfrm>
            <a:off x="0" y="3294000"/>
            <a:ext cx="9144000" cy="2257200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/>
            </a:lvl1pPr>
            <a:lvl5pPr marL="50800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lvl5pPr>
          </a:lstStyle>
          <a:p>
            <a:pPr lvl="0"/>
            <a:r>
              <a:rPr lang="hu-HU" dirty="0" smtClean="0"/>
              <a:t>Első szint</a:t>
            </a:r>
          </a:p>
          <a:p>
            <a:pPr lvl="1"/>
            <a:r>
              <a:rPr lang="hu-HU" dirty="0" smtClean="0"/>
              <a:t>Második szint</a:t>
            </a:r>
          </a:p>
          <a:p>
            <a:pPr lvl="2"/>
            <a:r>
              <a:rPr lang="hu-HU" dirty="0" smtClean="0"/>
              <a:t>Harmadik szint</a:t>
            </a:r>
          </a:p>
          <a:p>
            <a:pPr lvl="3"/>
            <a:r>
              <a:rPr lang="hu-HU" dirty="0" smtClean="0"/>
              <a:t>Negyedik szint</a:t>
            </a:r>
          </a:p>
          <a:p>
            <a:pPr marL="760413" marR="0" lvl="4" indent="-252413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Char char="n"/>
              <a:tabLst/>
              <a:defRPr/>
            </a:pPr>
            <a:r>
              <a:rPr lang="hu-HU" dirty="0" smtClean="0"/>
              <a:t>Ötödik szint</a:t>
            </a:r>
          </a:p>
        </p:txBody>
      </p:sp>
    </p:spTree>
    <p:extLst>
      <p:ext uri="{BB962C8B-B14F-4D97-AF65-F5344CB8AC3E}">
        <p14:creationId xmlns:p14="http://schemas.microsoft.com/office/powerpoint/2010/main" val="156793841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7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FOTÓ LENT &amp; 1 SZÖVEGDOBOZ F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8" name="Kép helye 5"/>
          <p:cNvSpPr>
            <a:spLocks noGrp="1"/>
          </p:cNvSpPr>
          <p:nvPr>
            <p:ph type="pic" sz="quarter" idx="14" hasCustomPrompt="1"/>
          </p:nvPr>
        </p:nvSpPr>
        <p:spPr>
          <a:xfrm>
            <a:off x="277200" y="3506400"/>
            <a:ext cx="4176000" cy="2044800"/>
          </a:xfrm>
          <a:prstGeom prst="rect">
            <a:avLst/>
          </a:prstGeom>
          <a:solidFill>
            <a:srgbClr val="0F7BA2">
              <a:alpha val="10000"/>
            </a:srgbClr>
          </a:solidFill>
          <a:ln w="228600">
            <a:solidFill>
              <a:schemeClr val="bg1"/>
            </a:solidFill>
          </a:ln>
        </p:spPr>
        <p:txBody>
          <a:bodyPr lIns="36000" tIns="36000" rIns="0" bIns="36000"/>
          <a:lstStyle>
            <a:lvl1pPr marL="342900" indent="-342900">
              <a:buAutoNum type="arabicPeriod"/>
              <a:defRPr baseline="0"/>
            </a:lvl1pPr>
            <a:lvl3pPr marL="182563" indent="-182563">
              <a:buFont typeface="+mj-lt"/>
              <a:buAutoNum type="arabicPeriod"/>
              <a:defRPr sz="1000" baseline="0"/>
            </a:lvl3pPr>
          </a:lstStyle>
          <a:p>
            <a:pPr lvl="2"/>
            <a:r>
              <a:rPr lang="hu-HU" dirty="0" smtClean="0"/>
              <a:t>Kép beszúrásához kattints ide!</a:t>
            </a:r>
          </a:p>
          <a:p>
            <a:pPr lvl="2"/>
            <a:r>
              <a:rPr lang="hu-HU" dirty="0" smtClean="0"/>
              <a:t>Keresd meg a beilleszteni kívánt fotót ott, ahova lementetted (ehhez előbb le kell menteni, nem elég vágólapra kitenni), vagy a 07_TUDASBAZIS\02_ILLUSZTRACIOK\</a:t>
            </a:r>
            <a:r>
              <a:rPr lang="hu-HU" dirty="0" err="1" smtClean="0"/>
              <a:t>Kepkonyvtar</a:t>
            </a:r>
            <a:r>
              <a:rPr lang="hu-HU" dirty="0" smtClean="0"/>
              <a:t> mappa alatt</a:t>
            </a:r>
          </a:p>
          <a:p>
            <a:pPr lvl="2"/>
            <a:r>
              <a:rPr lang="hu-HU" dirty="0" smtClean="0"/>
              <a:t>A kép így automatikusan erre a méretre lesz igazítva</a:t>
            </a:r>
          </a:p>
          <a:p>
            <a:pPr lvl="2"/>
            <a:r>
              <a:rPr lang="hu-HU" dirty="0" smtClean="0"/>
              <a:t>A kép pozícióján ne változtass!</a:t>
            </a:r>
          </a:p>
          <a:p>
            <a:pPr lvl="2"/>
            <a:r>
              <a:rPr lang="hu-HU" dirty="0" smtClean="0"/>
              <a:t>Ha a képkivágás nem lenne megfelelő (pl. balra vagy jobbra szeretnéd eltolni a képet), azon a képre jobb egérgombbal kattintva, majd a Kép formázása &gt; Körülvágás menüpont alatt az X tengely ill. az Y tengely eltolása mezőket változtatva tudsz változtatni</a:t>
            </a:r>
            <a:endParaRPr lang="hu-HU" dirty="0"/>
          </a:p>
        </p:txBody>
      </p:sp>
      <p:sp>
        <p:nvSpPr>
          <p:cNvPr id="12" name="Kép helye 5"/>
          <p:cNvSpPr>
            <a:spLocks noGrp="1"/>
          </p:cNvSpPr>
          <p:nvPr>
            <p:ph type="pic" sz="quarter" idx="13" hasCustomPrompt="1"/>
          </p:nvPr>
        </p:nvSpPr>
        <p:spPr>
          <a:xfrm>
            <a:off x="4690800" y="3506400"/>
            <a:ext cx="4176000" cy="2044800"/>
          </a:xfrm>
          <a:prstGeom prst="rect">
            <a:avLst/>
          </a:prstGeom>
          <a:solidFill>
            <a:srgbClr val="0F7BA2">
              <a:alpha val="10000"/>
            </a:srgbClr>
          </a:solidFill>
          <a:ln w="228600">
            <a:solidFill>
              <a:schemeClr val="bg1"/>
            </a:solidFill>
          </a:ln>
        </p:spPr>
        <p:txBody>
          <a:bodyPr lIns="36000" tIns="36000" rIns="0" bIns="36000"/>
          <a:lstStyle>
            <a:lvl1pPr marL="342900" indent="-342900">
              <a:buAutoNum type="arabicPeriod"/>
              <a:defRPr baseline="0"/>
            </a:lvl1pPr>
            <a:lvl3pPr marL="182563" indent="-182563">
              <a:buFont typeface="+mj-lt"/>
              <a:buAutoNum type="arabicPeriod"/>
              <a:defRPr sz="1000" baseline="0"/>
            </a:lvl3pPr>
          </a:lstStyle>
          <a:p>
            <a:pPr lvl="2"/>
            <a:r>
              <a:rPr lang="hu-HU" dirty="0" smtClean="0"/>
              <a:t>Kép beszúrásához kattints ide!</a:t>
            </a:r>
          </a:p>
          <a:p>
            <a:pPr lvl="2"/>
            <a:r>
              <a:rPr lang="hu-HU" dirty="0" smtClean="0"/>
              <a:t>Keresd meg a beilleszteni kívánt fotót ott, ahova lementetted (ehhez előbb le kell menteni, nem elég vágólapra kitenni), vagy a 07_TUDASBAZIS\02_ILLUSZTRACIOK\</a:t>
            </a:r>
            <a:r>
              <a:rPr lang="hu-HU" dirty="0" err="1" smtClean="0"/>
              <a:t>Kepkonyvtar</a:t>
            </a:r>
            <a:r>
              <a:rPr lang="hu-HU" dirty="0" smtClean="0"/>
              <a:t> mappa alatt</a:t>
            </a:r>
          </a:p>
          <a:p>
            <a:pPr lvl="2"/>
            <a:r>
              <a:rPr lang="hu-HU" dirty="0" smtClean="0"/>
              <a:t>A kép így automatikusan erre a méretre lesz igazítva</a:t>
            </a:r>
          </a:p>
          <a:p>
            <a:pPr lvl="2"/>
            <a:r>
              <a:rPr lang="hu-HU" dirty="0" smtClean="0"/>
              <a:t>A kép pozícióján ne változtass!</a:t>
            </a:r>
          </a:p>
          <a:p>
            <a:pPr lvl="2"/>
            <a:r>
              <a:rPr lang="hu-HU" dirty="0" smtClean="0"/>
              <a:t>Ha a képkivágás nem lenne megfelelő (pl. balra vagy jobbra szeretnéd eltolni a képet), azon a képre jobb egérgombbal kattintva, majd a Kép formázása &gt; Körülvágás menüpont alatt az X tengely ill. az Y tengely eltolása mezőket változtatva tudsz változtatni</a:t>
            </a:r>
            <a:endParaRPr lang="hu-HU" dirty="0"/>
          </a:p>
        </p:txBody>
      </p:sp>
      <p:sp>
        <p:nvSpPr>
          <p:cNvPr id="9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2"/>
            <a:ext cx="9144000" cy="2511463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 baseline="0"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121677825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7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FOTÓ BALRA &amp; 1 SZÖVEGDOBOZ JOBBR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3" name="Content Placeholder 6"/>
          <p:cNvSpPr>
            <a:spLocks noGrp="1"/>
          </p:cNvSpPr>
          <p:nvPr>
            <p:ph sz="quarter" idx="12" hasCustomPrompt="1"/>
          </p:nvPr>
        </p:nvSpPr>
        <p:spPr>
          <a:xfrm>
            <a:off x="4573617" y="1031840"/>
            <a:ext cx="4572000" cy="45180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4" name="Kép helye 5"/>
          <p:cNvSpPr>
            <a:spLocks noGrp="1"/>
          </p:cNvSpPr>
          <p:nvPr>
            <p:ph type="pic" sz="quarter" idx="13" hasCustomPrompt="1"/>
          </p:nvPr>
        </p:nvSpPr>
        <p:spPr>
          <a:xfrm>
            <a:off x="277200" y="1285200"/>
            <a:ext cx="4176000" cy="2008800"/>
          </a:xfrm>
          <a:prstGeom prst="rect">
            <a:avLst/>
          </a:prstGeom>
          <a:solidFill>
            <a:srgbClr val="0F7BA2">
              <a:alpha val="10000"/>
            </a:srgbClr>
          </a:solidFill>
          <a:ln w="228600">
            <a:noFill/>
          </a:ln>
        </p:spPr>
        <p:txBody>
          <a:bodyPr lIns="36000" tIns="36000" rIns="0" bIns="36000"/>
          <a:lstStyle>
            <a:lvl1pPr marL="342900" indent="-342900">
              <a:buAutoNum type="arabicPeriod"/>
              <a:defRPr baseline="0"/>
            </a:lvl1pPr>
            <a:lvl3pPr marL="182563" indent="-182563">
              <a:buFont typeface="+mj-lt"/>
              <a:buAutoNum type="arabicPeriod"/>
              <a:defRPr sz="1000" baseline="0"/>
            </a:lvl3pPr>
          </a:lstStyle>
          <a:p>
            <a:pPr lvl="2"/>
            <a:r>
              <a:rPr lang="hu-HU" dirty="0" smtClean="0"/>
              <a:t>Kép beszúrásához kattints ide!</a:t>
            </a:r>
          </a:p>
          <a:p>
            <a:pPr lvl="2"/>
            <a:r>
              <a:rPr lang="hu-HU" dirty="0" smtClean="0"/>
              <a:t>Keresd meg a beilleszteni kívánt fotót ott, ahova lementetted (ehhez előbb le kell menteni, nem elég vágólapra kitenni), vagy a 07_TUDASBAZIS\02_ILLUSZTRACIOK\</a:t>
            </a:r>
            <a:r>
              <a:rPr lang="hu-HU" dirty="0" err="1" smtClean="0"/>
              <a:t>Kepkonyvtar</a:t>
            </a:r>
            <a:r>
              <a:rPr lang="hu-HU" dirty="0" smtClean="0"/>
              <a:t> mappa alatt</a:t>
            </a:r>
          </a:p>
          <a:p>
            <a:pPr lvl="2"/>
            <a:r>
              <a:rPr lang="hu-HU" dirty="0" smtClean="0"/>
              <a:t>A kép így automatikusan erre a méretre lesz igazítva</a:t>
            </a:r>
          </a:p>
          <a:p>
            <a:pPr lvl="2"/>
            <a:r>
              <a:rPr lang="hu-HU" dirty="0" smtClean="0"/>
              <a:t>A kép pozícióján ne változtass!</a:t>
            </a:r>
          </a:p>
          <a:p>
            <a:pPr lvl="2"/>
            <a:r>
              <a:rPr lang="hu-HU" dirty="0" smtClean="0"/>
              <a:t>Ha a képkivágás nem lenne megfelelő (pl. balra vagy jobbra szeretnéd eltolni a képet), azon a képre jobb egérgombbal kattintva, majd a Kép formázása &gt; Körülvágás menüpont alatt az X tengely ill. az Y tengely eltolása mezőket változtatva tudsz változtatni</a:t>
            </a:r>
            <a:endParaRPr lang="hu-HU" dirty="0"/>
          </a:p>
        </p:txBody>
      </p:sp>
      <p:sp>
        <p:nvSpPr>
          <p:cNvPr id="15" name="Kép helye 5"/>
          <p:cNvSpPr>
            <a:spLocks noGrp="1"/>
          </p:cNvSpPr>
          <p:nvPr>
            <p:ph type="pic" sz="quarter" idx="14" hasCustomPrompt="1"/>
          </p:nvPr>
        </p:nvSpPr>
        <p:spPr>
          <a:xfrm>
            <a:off x="277200" y="3506400"/>
            <a:ext cx="4176000" cy="2044800"/>
          </a:xfrm>
          <a:prstGeom prst="rect">
            <a:avLst/>
          </a:prstGeom>
          <a:solidFill>
            <a:srgbClr val="0F7BA2">
              <a:alpha val="10000"/>
            </a:srgbClr>
          </a:solidFill>
          <a:ln w="228600">
            <a:noFill/>
          </a:ln>
        </p:spPr>
        <p:txBody>
          <a:bodyPr lIns="36000" tIns="36000" rIns="0" bIns="36000"/>
          <a:lstStyle>
            <a:lvl1pPr marL="342900" indent="-342900">
              <a:buAutoNum type="arabicPeriod"/>
              <a:defRPr baseline="0"/>
            </a:lvl1pPr>
            <a:lvl3pPr marL="182563" indent="-182563">
              <a:buFont typeface="+mj-lt"/>
              <a:buAutoNum type="arabicPeriod"/>
              <a:defRPr sz="1000" baseline="0"/>
            </a:lvl3pPr>
          </a:lstStyle>
          <a:p>
            <a:pPr lvl="2"/>
            <a:r>
              <a:rPr lang="hu-HU" dirty="0" smtClean="0"/>
              <a:t>Kép beszúrásához kattints ide!</a:t>
            </a:r>
          </a:p>
          <a:p>
            <a:pPr lvl="2"/>
            <a:r>
              <a:rPr lang="hu-HU" dirty="0" smtClean="0"/>
              <a:t>Keresd meg a beilleszteni kívánt fotót ott, ahova lementetted (ehhez előbb le kell menteni, nem elég vágólapra kitenni), vagy a 07_TUDASBAZIS\02_ILLUSZTRACIOK\</a:t>
            </a:r>
            <a:r>
              <a:rPr lang="hu-HU" dirty="0" err="1" smtClean="0"/>
              <a:t>Kepkonyvtar</a:t>
            </a:r>
            <a:r>
              <a:rPr lang="hu-HU" dirty="0" smtClean="0"/>
              <a:t> mappa alatt</a:t>
            </a:r>
          </a:p>
          <a:p>
            <a:pPr lvl="2"/>
            <a:r>
              <a:rPr lang="hu-HU" dirty="0" smtClean="0"/>
              <a:t>A kép így automatikusan erre a méretre lesz igazítva</a:t>
            </a:r>
          </a:p>
          <a:p>
            <a:pPr lvl="2"/>
            <a:r>
              <a:rPr lang="hu-HU" dirty="0" smtClean="0"/>
              <a:t>A kép pozícióján ne változtass!</a:t>
            </a:r>
          </a:p>
          <a:p>
            <a:pPr lvl="2"/>
            <a:r>
              <a:rPr lang="hu-HU" dirty="0" smtClean="0"/>
              <a:t>Ha a képkivágás nem lenne megfelelő (pl. balra vagy jobbra szeretnéd eltolni a képet), azon a képre jobb egérgombbal kattintva, majd a Kép formázása &gt; Körülvágás menüpont alatt az X tengely ill. az Y tengely eltolása mezőket változtatva tudsz változtatni</a:t>
            </a:r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321631527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7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FOTÓ JOBBRA &amp; 1 SZÖVEGDOBOZ BALR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0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4572000" cy="45180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1" name="Kép helye 5"/>
          <p:cNvSpPr>
            <a:spLocks noGrp="1"/>
          </p:cNvSpPr>
          <p:nvPr>
            <p:ph type="pic" sz="quarter" idx="14" hasCustomPrompt="1"/>
          </p:nvPr>
        </p:nvSpPr>
        <p:spPr>
          <a:xfrm>
            <a:off x="4690800" y="1285200"/>
            <a:ext cx="4176000" cy="2008800"/>
          </a:xfrm>
          <a:prstGeom prst="rect">
            <a:avLst/>
          </a:prstGeom>
          <a:solidFill>
            <a:srgbClr val="0F7BA2">
              <a:alpha val="10000"/>
            </a:srgbClr>
          </a:solidFill>
          <a:ln w="228600">
            <a:noFill/>
          </a:ln>
        </p:spPr>
        <p:txBody>
          <a:bodyPr lIns="36000" tIns="36000" rIns="0" bIns="36000"/>
          <a:lstStyle>
            <a:lvl1pPr marL="342900" indent="-342900">
              <a:buAutoNum type="arabicPeriod"/>
              <a:defRPr baseline="0"/>
            </a:lvl1pPr>
            <a:lvl3pPr marL="182563" indent="-182563">
              <a:buFont typeface="+mj-lt"/>
              <a:buAutoNum type="arabicPeriod"/>
              <a:defRPr sz="1000" baseline="0"/>
            </a:lvl3pPr>
          </a:lstStyle>
          <a:p>
            <a:pPr lvl="2"/>
            <a:r>
              <a:rPr lang="hu-HU" dirty="0" smtClean="0"/>
              <a:t>Kép beszúrásához kattints ide!</a:t>
            </a:r>
          </a:p>
          <a:p>
            <a:pPr lvl="2"/>
            <a:r>
              <a:rPr lang="hu-HU" dirty="0" smtClean="0"/>
              <a:t>Keresd meg a beilleszteni kívánt fotót ott, ahova lementetted (ehhez előbb le kell menteni, nem elég vágólapra kitenni), vagy a 07_TUDASBAZIS\02_ILLUSZTRACIOK\</a:t>
            </a:r>
            <a:r>
              <a:rPr lang="hu-HU" dirty="0" err="1" smtClean="0"/>
              <a:t>Kepkonyvtar</a:t>
            </a:r>
            <a:r>
              <a:rPr lang="hu-HU" dirty="0" smtClean="0"/>
              <a:t> mappa alatt</a:t>
            </a:r>
          </a:p>
          <a:p>
            <a:pPr lvl="2"/>
            <a:r>
              <a:rPr lang="hu-HU" dirty="0" smtClean="0"/>
              <a:t>A kép így automatikusan erre a méretre lesz igazítva</a:t>
            </a:r>
          </a:p>
          <a:p>
            <a:pPr lvl="2"/>
            <a:r>
              <a:rPr lang="hu-HU" dirty="0" smtClean="0"/>
              <a:t>A kép pozícióján ne változtass!</a:t>
            </a:r>
          </a:p>
          <a:p>
            <a:pPr lvl="2"/>
            <a:r>
              <a:rPr lang="hu-HU" dirty="0" smtClean="0"/>
              <a:t>Ha a képkivágás nem lenne megfelelő (pl. balra vagy jobbra szeretnéd eltolni a képet), azon a képre jobb egérgombbal kattintva, majd a Kép formázása &gt; Körülvágás menüpont alatt az X tengely ill. az Y tengely eltolása mezőket változtatva tudsz változtatni</a:t>
            </a:r>
            <a:endParaRPr lang="hu-HU" dirty="0"/>
          </a:p>
        </p:txBody>
      </p:sp>
      <p:sp>
        <p:nvSpPr>
          <p:cNvPr id="12" name="Kép helye 5"/>
          <p:cNvSpPr>
            <a:spLocks noGrp="1"/>
          </p:cNvSpPr>
          <p:nvPr>
            <p:ph type="pic" sz="quarter" idx="13" hasCustomPrompt="1"/>
          </p:nvPr>
        </p:nvSpPr>
        <p:spPr>
          <a:xfrm>
            <a:off x="4690800" y="3506400"/>
            <a:ext cx="4176000" cy="2044800"/>
          </a:xfrm>
          <a:prstGeom prst="rect">
            <a:avLst/>
          </a:prstGeom>
          <a:solidFill>
            <a:srgbClr val="0F7BA2">
              <a:alpha val="10000"/>
            </a:srgbClr>
          </a:solidFill>
          <a:ln w="228600">
            <a:noFill/>
          </a:ln>
        </p:spPr>
        <p:txBody>
          <a:bodyPr lIns="36000" tIns="36000" rIns="0" bIns="36000"/>
          <a:lstStyle>
            <a:lvl1pPr marL="342900" indent="-342900">
              <a:buAutoNum type="arabicPeriod"/>
              <a:defRPr baseline="0"/>
            </a:lvl1pPr>
            <a:lvl3pPr marL="182563" indent="-182563">
              <a:buFont typeface="+mj-lt"/>
              <a:buAutoNum type="arabicPeriod"/>
              <a:defRPr sz="1000" baseline="0"/>
            </a:lvl3pPr>
          </a:lstStyle>
          <a:p>
            <a:pPr lvl="2"/>
            <a:r>
              <a:rPr lang="hu-HU" dirty="0" smtClean="0"/>
              <a:t>Kép beszúrásához kattints ide!</a:t>
            </a:r>
          </a:p>
          <a:p>
            <a:pPr lvl="2"/>
            <a:r>
              <a:rPr lang="hu-HU" dirty="0" smtClean="0"/>
              <a:t>Keresd meg a beilleszteni kívánt fotót ott, ahova lementetted (ehhez előbb le kell menteni, nem elég vágólapra kitenni), vagy a 07_TUDASBAZIS\02_ILLUSZTRACIOK\</a:t>
            </a:r>
            <a:r>
              <a:rPr lang="hu-HU" dirty="0" err="1" smtClean="0"/>
              <a:t>Kepkonyvtar</a:t>
            </a:r>
            <a:r>
              <a:rPr lang="hu-HU" dirty="0" smtClean="0"/>
              <a:t> mappa alatt</a:t>
            </a:r>
          </a:p>
          <a:p>
            <a:pPr lvl="2"/>
            <a:r>
              <a:rPr lang="hu-HU" dirty="0" smtClean="0"/>
              <a:t>A kép így automatikusan erre a méretre lesz igazítva</a:t>
            </a:r>
          </a:p>
          <a:p>
            <a:pPr lvl="2"/>
            <a:r>
              <a:rPr lang="hu-HU" dirty="0" smtClean="0"/>
              <a:t>A kép pozícióján ne változtass!</a:t>
            </a:r>
          </a:p>
          <a:p>
            <a:pPr lvl="2"/>
            <a:r>
              <a:rPr lang="hu-HU" dirty="0" smtClean="0"/>
              <a:t>Ha a képkivágás nem lenne megfelelő (pl. balra vagy jobbra szeretnéd eltolni a képet), azon a képre jobb egérgombbal kattintva, majd a Kép formázása &gt; Körülvágás menüpont alatt az X tengely ill. az Y tengely eltolása mezőket változtatva tudsz változtatni</a:t>
            </a:r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136928668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7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8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noFill/>
          <a:ln w="177800">
            <a:solidFill>
              <a:srgbClr val="0F7BA2"/>
            </a:solidFill>
          </a:ln>
        </p:spPr>
        <p:txBody>
          <a:bodyPr vert="horz" lIns="252000" tIns="0" rIns="277200" bIns="0" rtlCol="0" anchor="ctr" anchorCtr="0">
            <a:noAutofit/>
          </a:bodyPr>
          <a:lstStyle>
            <a:lvl1pPr>
              <a:defRPr lang="en-AU" sz="4800" b="1" baseline="0" dirty="0"/>
            </a:lvl1pPr>
          </a:lstStyle>
          <a:p>
            <a:pPr lvl="0"/>
            <a:r>
              <a:rPr lang="hu-HU" smtClean="0"/>
              <a:t>4OSZTATÚ FOTÓS OLDALAK –</a:t>
            </a:r>
            <a:br>
              <a:rPr lang="hu-HU" smtClean="0"/>
            </a:br>
            <a:r>
              <a:rPr lang="hu-HU" smtClean="0"/>
              <a:t>2 KÉP + 2 SZÖVEGBOX</a:t>
            </a:r>
            <a:endParaRPr lang="en-AU" dirty="0"/>
          </a:p>
        </p:txBody>
      </p:sp>
      <p:pic>
        <p:nvPicPr>
          <p:cNvPr id="3" name="Kép 2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5400000">
            <a:off x="1655856" y="2646457"/>
            <a:ext cx="1807975" cy="454818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9230656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7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 GRAFIKON egymás MELLETT - alatta 4HASÁBO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28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85896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 dirty="0"/>
          </a:p>
        </p:txBody>
      </p:sp>
      <p:sp>
        <p:nvSpPr>
          <p:cNvPr id="2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3103200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0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484000" y="1283547"/>
            <a:ext cx="19692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31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2484000" y="3103200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2" name="Diagram helye 4"/>
          <p:cNvSpPr>
            <a:spLocks noGrp="1"/>
          </p:cNvSpPr>
          <p:nvPr>
            <p:ph type="chart" sz="quarter" idx="24"/>
          </p:nvPr>
        </p:nvSpPr>
        <p:spPr>
          <a:xfrm>
            <a:off x="4690800" y="1285200"/>
            <a:ext cx="19692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33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4690800" y="3103200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4" name="Diagram helye 4"/>
          <p:cNvSpPr>
            <a:spLocks noGrp="1"/>
          </p:cNvSpPr>
          <p:nvPr>
            <p:ph type="chart" sz="quarter" idx="28"/>
          </p:nvPr>
        </p:nvSpPr>
        <p:spPr>
          <a:xfrm>
            <a:off x="6897600" y="1285200"/>
            <a:ext cx="19692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35" name="Text Placeholder 9"/>
          <p:cNvSpPr>
            <a:spLocks noGrp="1"/>
          </p:cNvSpPr>
          <p:nvPr>
            <p:ph type="body" sz="quarter" idx="29" hasCustomPrompt="1"/>
          </p:nvPr>
        </p:nvSpPr>
        <p:spPr>
          <a:xfrm>
            <a:off x="6897600" y="3103200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6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3470400"/>
            <a:ext cx="2250000" cy="2080800"/>
          </a:xfrm>
          <a:prstGeom prst="rect">
            <a:avLst/>
          </a:prstGeom>
        </p:spPr>
        <p:txBody>
          <a:bodyPr lIns="2772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smtClean="0"/>
              <a:t>Harmadik szint</a:t>
            </a:r>
            <a:endParaRPr lang="en-US" dirty="0" smtClean="0"/>
          </a:p>
        </p:txBody>
      </p:sp>
      <p:sp>
        <p:nvSpPr>
          <p:cNvPr id="37" name="Content Placeholder 6"/>
          <p:cNvSpPr>
            <a:spLocks noGrp="1"/>
          </p:cNvSpPr>
          <p:nvPr>
            <p:ph sz="quarter" idx="30" hasCustomPrompt="1"/>
          </p:nvPr>
        </p:nvSpPr>
        <p:spPr>
          <a:xfrm>
            <a:off x="2250000" y="3470400"/>
            <a:ext cx="2199600" cy="2080800"/>
          </a:xfrm>
          <a:prstGeom prst="rect">
            <a:avLst/>
          </a:prstGeom>
        </p:spPr>
        <p:txBody>
          <a:bodyPr lIns="2772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smtClean="0"/>
              <a:t>Harmadik szint</a:t>
            </a:r>
            <a:endParaRPr lang="en-US" dirty="0" smtClean="0"/>
          </a:p>
        </p:txBody>
      </p:sp>
      <p:sp>
        <p:nvSpPr>
          <p:cNvPr id="38" name="Content Placeholder 6"/>
          <p:cNvSpPr>
            <a:spLocks noGrp="1"/>
          </p:cNvSpPr>
          <p:nvPr>
            <p:ph sz="quarter" idx="31" hasCustomPrompt="1"/>
          </p:nvPr>
        </p:nvSpPr>
        <p:spPr>
          <a:xfrm>
            <a:off x="4449600" y="3470400"/>
            <a:ext cx="2199600" cy="2080800"/>
          </a:xfrm>
          <a:prstGeom prst="rect">
            <a:avLst/>
          </a:prstGeom>
        </p:spPr>
        <p:txBody>
          <a:bodyPr lIns="2772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smtClean="0"/>
              <a:t>Harmadik szint</a:t>
            </a:r>
            <a:endParaRPr lang="en-US" dirty="0" smtClean="0"/>
          </a:p>
        </p:txBody>
      </p:sp>
      <p:sp>
        <p:nvSpPr>
          <p:cNvPr id="39" name="Content Placeholder 6"/>
          <p:cNvSpPr>
            <a:spLocks noGrp="1"/>
          </p:cNvSpPr>
          <p:nvPr>
            <p:ph sz="quarter" idx="32" hasCustomPrompt="1"/>
          </p:nvPr>
        </p:nvSpPr>
        <p:spPr>
          <a:xfrm>
            <a:off x="6649200" y="3470400"/>
            <a:ext cx="2203200" cy="2080800"/>
          </a:xfrm>
          <a:prstGeom prst="rect">
            <a:avLst/>
          </a:prstGeom>
        </p:spPr>
        <p:txBody>
          <a:bodyPr lIns="2772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smtClean="0"/>
              <a:t>Harmadik szint</a:t>
            </a:r>
            <a:endParaRPr lang="en-US" dirty="0" smtClean="0"/>
          </a:p>
        </p:txBody>
      </p:sp>
      <p:sp>
        <p:nvSpPr>
          <p:cNvPr id="40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2250000" cy="758861"/>
          </a:xfrm>
          <a:prstGeom prst="rect">
            <a:avLst/>
          </a:prstGeom>
        </p:spPr>
        <p:txBody>
          <a:bodyPr lIns="2772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41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2246400" y="1033200"/>
            <a:ext cx="21996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42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4453200" y="1033200"/>
            <a:ext cx="21996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43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6660000" y="1033200"/>
            <a:ext cx="22032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96100774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7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FOTÓ FENT vízszintesen fekvő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4" name="Tartalom helye 4"/>
          <p:cNvSpPr>
            <a:spLocks noGrp="1"/>
          </p:cNvSpPr>
          <p:nvPr>
            <p:ph sz="quarter" idx="15" hasCustomPrompt="1"/>
          </p:nvPr>
        </p:nvSpPr>
        <p:spPr>
          <a:xfrm>
            <a:off x="0" y="3294000"/>
            <a:ext cx="4572000" cy="2257200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/>
            </a:lvl1pPr>
            <a:lvl5pPr marL="50800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lvl5pPr>
          </a:lstStyle>
          <a:p>
            <a:pPr lvl="0"/>
            <a:r>
              <a:rPr lang="hu-HU" dirty="0" smtClean="0"/>
              <a:t>Első szint</a:t>
            </a:r>
          </a:p>
          <a:p>
            <a:pPr lvl="1"/>
            <a:r>
              <a:rPr lang="hu-HU" dirty="0" smtClean="0"/>
              <a:t>Második szint</a:t>
            </a:r>
          </a:p>
          <a:p>
            <a:pPr lvl="2"/>
            <a:r>
              <a:rPr lang="hu-HU" dirty="0" smtClean="0"/>
              <a:t>Harmadik szint</a:t>
            </a:r>
          </a:p>
          <a:p>
            <a:pPr lvl="3"/>
            <a:r>
              <a:rPr lang="hu-HU" dirty="0" smtClean="0"/>
              <a:t>Negyedik szint</a:t>
            </a:r>
          </a:p>
          <a:p>
            <a:pPr marL="760413" marR="0" lvl="4" indent="-252413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Char char="n"/>
              <a:tabLst/>
              <a:defRPr/>
            </a:pPr>
            <a:r>
              <a:rPr lang="hu-HU" dirty="0" smtClean="0"/>
              <a:t>Ötödik szint</a:t>
            </a:r>
          </a:p>
        </p:txBody>
      </p:sp>
      <p:sp>
        <p:nvSpPr>
          <p:cNvPr id="15" name="Content Placeholder 6"/>
          <p:cNvSpPr>
            <a:spLocks noGrp="1"/>
          </p:cNvSpPr>
          <p:nvPr>
            <p:ph sz="quarter" idx="16" hasCustomPrompt="1"/>
          </p:nvPr>
        </p:nvSpPr>
        <p:spPr>
          <a:xfrm>
            <a:off x="4572000" y="3294000"/>
            <a:ext cx="4572000" cy="22572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6" name="Kép helye 5"/>
          <p:cNvSpPr>
            <a:spLocks noGrp="1"/>
          </p:cNvSpPr>
          <p:nvPr>
            <p:ph type="pic" sz="quarter" idx="13" hasCustomPrompt="1"/>
          </p:nvPr>
        </p:nvSpPr>
        <p:spPr>
          <a:xfrm>
            <a:off x="277200" y="1285200"/>
            <a:ext cx="4017600" cy="2008800"/>
          </a:xfrm>
          <a:prstGeom prst="rect">
            <a:avLst/>
          </a:prstGeom>
          <a:solidFill>
            <a:srgbClr val="0F7BA2">
              <a:alpha val="10000"/>
            </a:srgbClr>
          </a:solidFill>
          <a:ln w="228600">
            <a:noFill/>
          </a:ln>
        </p:spPr>
        <p:txBody>
          <a:bodyPr lIns="36000" tIns="36000" rIns="36000" bIns="36000"/>
          <a:lstStyle>
            <a:lvl1pPr marL="342900" indent="-342900">
              <a:buAutoNum type="arabicPeriod"/>
              <a:defRPr baseline="0"/>
            </a:lvl1pPr>
            <a:lvl3pPr marL="182563" indent="-182563">
              <a:buFont typeface="+mj-lt"/>
              <a:buAutoNum type="arabicPeriod"/>
              <a:defRPr sz="900" baseline="0"/>
            </a:lvl3pPr>
          </a:lstStyle>
          <a:p>
            <a:pPr lvl="2"/>
            <a:r>
              <a:rPr lang="hu-HU" dirty="0" smtClean="0"/>
              <a:t>Kép beszúrásához kattints ide!</a:t>
            </a:r>
          </a:p>
          <a:p>
            <a:pPr lvl="2"/>
            <a:r>
              <a:rPr lang="hu-HU" dirty="0" smtClean="0"/>
              <a:t>Keresd meg a beilleszteni kívánt fotót ott, ahova lementetted (ehhez előbb le kell menteni, nem elég vágólapra kitenni), vagy a 07_TUDASBAZIS\02_ILLUSZTRACIOK\</a:t>
            </a:r>
            <a:r>
              <a:rPr lang="hu-HU" dirty="0" err="1" smtClean="0"/>
              <a:t>Kepkonyvtar</a:t>
            </a:r>
            <a:r>
              <a:rPr lang="hu-HU" dirty="0" smtClean="0"/>
              <a:t> mappa alatt</a:t>
            </a:r>
          </a:p>
          <a:p>
            <a:pPr lvl="2"/>
            <a:r>
              <a:rPr lang="hu-HU" dirty="0" smtClean="0"/>
              <a:t>A kép így automatikusan erre a méretre lesz igazítva</a:t>
            </a:r>
          </a:p>
          <a:p>
            <a:pPr lvl="2"/>
            <a:r>
              <a:rPr lang="hu-HU" dirty="0" smtClean="0"/>
              <a:t>A kép pozícióján ne változtass!</a:t>
            </a:r>
          </a:p>
          <a:p>
            <a:pPr lvl="2"/>
            <a:r>
              <a:rPr lang="hu-HU" dirty="0" smtClean="0"/>
              <a:t>Ha a képkivágás nem lenne megfelelő (pl. balra vagy jobbra szeretnéd eltolni a képet), azon a képre jobb egérgombbal kattintva, majd a Kép formázása &gt; Körülvágás menüpont alatt az X tengely ill. az Y tengely eltolása mezőket változtatva tudsz változtatni</a:t>
            </a:r>
            <a:endParaRPr lang="hu-HU" dirty="0"/>
          </a:p>
        </p:txBody>
      </p:sp>
      <p:sp>
        <p:nvSpPr>
          <p:cNvPr id="17" name="Kép helye 5"/>
          <p:cNvSpPr>
            <a:spLocks noGrp="1"/>
          </p:cNvSpPr>
          <p:nvPr>
            <p:ph type="pic" sz="quarter" idx="14" hasCustomPrompt="1"/>
          </p:nvPr>
        </p:nvSpPr>
        <p:spPr>
          <a:xfrm>
            <a:off x="4809600" y="1285200"/>
            <a:ext cx="4057200" cy="2008800"/>
          </a:xfrm>
          <a:prstGeom prst="rect">
            <a:avLst/>
          </a:prstGeom>
          <a:solidFill>
            <a:srgbClr val="0F7BA2">
              <a:alpha val="10000"/>
            </a:srgbClr>
          </a:solidFill>
          <a:ln w="228600">
            <a:noFill/>
          </a:ln>
        </p:spPr>
        <p:txBody>
          <a:bodyPr lIns="36000" tIns="36000" rIns="0" bIns="36000"/>
          <a:lstStyle>
            <a:lvl1pPr marL="342900" indent="-342900">
              <a:buAutoNum type="arabicPeriod"/>
              <a:defRPr baseline="0"/>
            </a:lvl1pPr>
            <a:lvl3pPr marL="182563" indent="-182563">
              <a:buFont typeface="+mj-lt"/>
              <a:buAutoNum type="arabicPeriod"/>
              <a:defRPr sz="900" baseline="0"/>
            </a:lvl3pPr>
          </a:lstStyle>
          <a:p>
            <a:pPr lvl="2"/>
            <a:r>
              <a:rPr lang="hu-HU" dirty="0" smtClean="0"/>
              <a:t>Kép beszúrásához kattints ide!</a:t>
            </a:r>
          </a:p>
          <a:p>
            <a:pPr lvl="2"/>
            <a:r>
              <a:rPr lang="hu-HU" dirty="0" smtClean="0"/>
              <a:t>Keresd meg a beilleszteni kívánt fotót ott, ahova lementetted (ehhez előbb le kell menteni, nem elég vágólapra kitenni), vagy a 07_TUDASBAZIS\02_ILLUSZTRACIOK\</a:t>
            </a:r>
            <a:r>
              <a:rPr lang="hu-HU" dirty="0" err="1" smtClean="0"/>
              <a:t>Kepkonyvtar</a:t>
            </a:r>
            <a:r>
              <a:rPr lang="hu-HU" dirty="0" smtClean="0"/>
              <a:t> mappa alatt</a:t>
            </a:r>
          </a:p>
          <a:p>
            <a:pPr lvl="2"/>
            <a:r>
              <a:rPr lang="hu-HU" dirty="0" smtClean="0"/>
              <a:t>A kép így automatikusan erre a méretre lesz igazítva</a:t>
            </a:r>
          </a:p>
          <a:p>
            <a:pPr lvl="2"/>
            <a:r>
              <a:rPr lang="hu-HU" dirty="0" smtClean="0"/>
              <a:t>A kép pozícióján ne változtass!</a:t>
            </a:r>
          </a:p>
          <a:p>
            <a:pPr lvl="2"/>
            <a:r>
              <a:rPr lang="hu-HU" dirty="0" smtClean="0"/>
              <a:t>Ha a képkivágás nem lenne megfelelő (pl. balra vagy jobbra szeretnéd eltolni a képet), azon a képre jobb egérgombbal kattintva, majd a Kép formázása &gt; Körülvágás menüpont alatt az X tengely ill. az Y tengely eltolása mezőket változtatva tudsz változtatni</a:t>
            </a:r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243392179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7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FOTÓ LENT vízszintesen fekvő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9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4572000" cy="22572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0" name="Content Placeholder 6"/>
          <p:cNvSpPr>
            <a:spLocks noGrp="1"/>
          </p:cNvSpPr>
          <p:nvPr>
            <p:ph sz="quarter" idx="15" hasCustomPrompt="1"/>
          </p:nvPr>
        </p:nvSpPr>
        <p:spPr>
          <a:xfrm>
            <a:off x="4573617" y="1031840"/>
            <a:ext cx="4572000" cy="22572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1" name="Kép helye 5"/>
          <p:cNvSpPr>
            <a:spLocks noGrp="1"/>
          </p:cNvSpPr>
          <p:nvPr>
            <p:ph type="pic" sz="quarter" idx="14" hasCustomPrompt="1"/>
          </p:nvPr>
        </p:nvSpPr>
        <p:spPr>
          <a:xfrm>
            <a:off x="277200" y="3506400"/>
            <a:ext cx="4017600" cy="2044800"/>
          </a:xfrm>
          <a:prstGeom prst="rect">
            <a:avLst/>
          </a:prstGeom>
          <a:solidFill>
            <a:srgbClr val="0F7BA2">
              <a:alpha val="10000"/>
            </a:srgbClr>
          </a:solidFill>
          <a:ln w="228600">
            <a:noFill/>
          </a:ln>
        </p:spPr>
        <p:txBody>
          <a:bodyPr lIns="72000" tIns="36000" rIns="36000" bIns="36000"/>
          <a:lstStyle>
            <a:lvl1pPr marL="342900" indent="-342900">
              <a:buAutoNum type="arabicPeriod"/>
              <a:defRPr baseline="0"/>
            </a:lvl1pPr>
            <a:lvl3pPr marL="182563" indent="-182563">
              <a:buFont typeface="+mj-lt"/>
              <a:buAutoNum type="arabicPeriod"/>
              <a:defRPr sz="900" baseline="0"/>
            </a:lvl3pPr>
          </a:lstStyle>
          <a:p>
            <a:pPr lvl="2"/>
            <a:r>
              <a:rPr lang="hu-HU" dirty="0" smtClean="0"/>
              <a:t>Kép beszúrásához kattints ide!</a:t>
            </a:r>
          </a:p>
          <a:p>
            <a:pPr lvl="2"/>
            <a:r>
              <a:rPr lang="hu-HU" dirty="0" smtClean="0"/>
              <a:t>Keresd meg a beilleszteni kívánt fotót ott, ahova lementetted (ehhez előbb le kell menteni, nem elég vágólapra kitenni), vagy a 07_TUDASBAZIS\02_ILLUSZTRACIOK\</a:t>
            </a:r>
            <a:r>
              <a:rPr lang="hu-HU" dirty="0" err="1" smtClean="0"/>
              <a:t>Kepkonyvtar</a:t>
            </a:r>
            <a:r>
              <a:rPr lang="hu-HU" dirty="0" smtClean="0"/>
              <a:t> mappa alatt</a:t>
            </a:r>
          </a:p>
          <a:p>
            <a:pPr lvl="2"/>
            <a:r>
              <a:rPr lang="hu-HU" dirty="0" smtClean="0"/>
              <a:t>A kép így automatikusan erre a méretre lesz igazítva</a:t>
            </a:r>
          </a:p>
          <a:p>
            <a:pPr lvl="2"/>
            <a:r>
              <a:rPr lang="hu-HU" dirty="0" smtClean="0"/>
              <a:t>A kép pozícióján ne változtass!</a:t>
            </a:r>
          </a:p>
          <a:p>
            <a:pPr lvl="2"/>
            <a:r>
              <a:rPr lang="hu-HU" dirty="0" smtClean="0"/>
              <a:t>Ha a képkivágás nem lenne megfelelő (pl. balra vagy jobbra szeretnéd eltolni a képet), azon a képre jobb egérgombbal kattintva, majd a Kép formázása &gt; Körülvágás menüpont alatt az X tengely ill. az Y tengely eltolása mezőket változtatva tudsz változtatni</a:t>
            </a:r>
            <a:endParaRPr lang="hu-HU" dirty="0"/>
          </a:p>
        </p:txBody>
      </p:sp>
      <p:sp>
        <p:nvSpPr>
          <p:cNvPr id="15" name="Kép helye 5"/>
          <p:cNvSpPr>
            <a:spLocks noGrp="1"/>
          </p:cNvSpPr>
          <p:nvPr>
            <p:ph type="pic" sz="quarter" idx="13" hasCustomPrompt="1"/>
          </p:nvPr>
        </p:nvSpPr>
        <p:spPr>
          <a:xfrm>
            <a:off x="4809600" y="3506400"/>
            <a:ext cx="4057200" cy="2044800"/>
          </a:xfrm>
          <a:prstGeom prst="rect">
            <a:avLst/>
          </a:prstGeom>
          <a:solidFill>
            <a:srgbClr val="0F7BA2">
              <a:alpha val="10000"/>
            </a:srgbClr>
          </a:solidFill>
          <a:ln w="228600">
            <a:noFill/>
          </a:ln>
        </p:spPr>
        <p:txBody>
          <a:bodyPr lIns="72000" tIns="36000" rIns="36000" bIns="36000"/>
          <a:lstStyle>
            <a:lvl1pPr marL="342900" indent="-342900">
              <a:buAutoNum type="arabicPeriod"/>
              <a:defRPr baseline="0"/>
            </a:lvl1pPr>
            <a:lvl3pPr marL="182563" indent="-182563">
              <a:buFont typeface="+mj-lt"/>
              <a:buAutoNum type="arabicPeriod"/>
              <a:defRPr sz="900" baseline="0"/>
            </a:lvl3pPr>
          </a:lstStyle>
          <a:p>
            <a:pPr lvl="2"/>
            <a:r>
              <a:rPr lang="hu-HU" dirty="0" smtClean="0"/>
              <a:t>Kép beszúrásához kattints ide!</a:t>
            </a:r>
          </a:p>
          <a:p>
            <a:pPr lvl="2"/>
            <a:r>
              <a:rPr lang="hu-HU" dirty="0" smtClean="0"/>
              <a:t>Keresd meg a beilleszteni kívánt fotót ott, ahova lementetted (ehhez előbb le kell menteni, nem elég vágólapra kitenni), vagy a 07_TUDASBAZIS\02_ILLUSZTRACIOK\</a:t>
            </a:r>
            <a:r>
              <a:rPr lang="hu-HU" dirty="0" err="1" smtClean="0"/>
              <a:t>Kepkonyvtar</a:t>
            </a:r>
            <a:r>
              <a:rPr lang="hu-HU" dirty="0" smtClean="0"/>
              <a:t> mappa alatt</a:t>
            </a:r>
          </a:p>
          <a:p>
            <a:pPr lvl="2"/>
            <a:r>
              <a:rPr lang="hu-HU" dirty="0" smtClean="0"/>
              <a:t>A kép így automatikusan erre a méretre lesz igazítva</a:t>
            </a:r>
          </a:p>
          <a:p>
            <a:pPr lvl="2"/>
            <a:r>
              <a:rPr lang="hu-HU" dirty="0" smtClean="0"/>
              <a:t>A kép pozícióján ne változtass!</a:t>
            </a:r>
          </a:p>
          <a:p>
            <a:pPr lvl="2"/>
            <a:r>
              <a:rPr lang="hu-HU" dirty="0" smtClean="0"/>
              <a:t>Ha a képkivágás nem lenne megfelelő (pl. balra vagy jobbra szeretnéd eltolni a képet), azon a képre jobb egérgombbal kattintva, majd a Kép formázása &gt; Körülvágás menüpont alatt az X tengely ill. az Y tengely eltolása mezőket változtatva tudsz változtatni</a:t>
            </a:r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201796436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7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FOTÓ BALRA vízszintesen fekvő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4" name="Content Placeholder 6"/>
          <p:cNvSpPr>
            <a:spLocks noGrp="1"/>
          </p:cNvSpPr>
          <p:nvPr>
            <p:ph sz="quarter" idx="15" hasCustomPrompt="1"/>
          </p:nvPr>
        </p:nvSpPr>
        <p:spPr>
          <a:xfrm>
            <a:off x="4572000" y="1031840"/>
            <a:ext cx="4572000" cy="22572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5" name="Content Placeholder 6"/>
          <p:cNvSpPr>
            <a:spLocks noGrp="1"/>
          </p:cNvSpPr>
          <p:nvPr>
            <p:ph sz="quarter" idx="16" hasCustomPrompt="1"/>
          </p:nvPr>
        </p:nvSpPr>
        <p:spPr>
          <a:xfrm>
            <a:off x="4572000" y="3294000"/>
            <a:ext cx="4572000" cy="22572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6" name="Kép helye 5"/>
          <p:cNvSpPr>
            <a:spLocks noGrp="1"/>
          </p:cNvSpPr>
          <p:nvPr>
            <p:ph type="pic" sz="quarter" idx="13" hasCustomPrompt="1"/>
          </p:nvPr>
        </p:nvSpPr>
        <p:spPr>
          <a:xfrm>
            <a:off x="277200" y="1285200"/>
            <a:ext cx="4017600" cy="2008800"/>
          </a:xfrm>
          <a:prstGeom prst="rect">
            <a:avLst/>
          </a:prstGeom>
          <a:solidFill>
            <a:srgbClr val="0F7BA2">
              <a:alpha val="10000"/>
            </a:srgbClr>
          </a:solidFill>
          <a:ln w="228600">
            <a:noFill/>
          </a:ln>
        </p:spPr>
        <p:txBody>
          <a:bodyPr lIns="36000" tIns="36000" rIns="36000" bIns="36000"/>
          <a:lstStyle>
            <a:lvl1pPr marL="342900" indent="-342900">
              <a:buAutoNum type="arabicPeriod"/>
              <a:defRPr baseline="0"/>
            </a:lvl1pPr>
            <a:lvl3pPr marL="182563" indent="-182563">
              <a:buFont typeface="+mj-lt"/>
              <a:buAutoNum type="arabicPeriod"/>
              <a:defRPr sz="900" baseline="0"/>
            </a:lvl3pPr>
          </a:lstStyle>
          <a:p>
            <a:pPr lvl="2"/>
            <a:r>
              <a:rPr lang="hu-HU" dirty="0" smtClean="0"/>
              <a:t>Kép beszúrásához kattints ide!</a:t>
            </a:r>
          </a:p>
          <a:p>
            <a:pPr lvl="2"/>
            <a:r>
              <a:rPr lang="hu-HU" dirty="0" smtClean="0"/>
              <a:t>Keresd meg a beilleszteni kívánt fotót ott, ahova lementetted (ehhez előbb le kell menteni, nem elég vágólapra kitenni), vagy a 07_TUDASBAZIS\02_ILLUSZTRACIOK\</a:t>
            </a:r>
            <a:r>
              <a:rPr lang="hu-HU" dirty="0" err="1" smtClean="0"/>
              <a:t>Kepkonyvtar</a:t>
            </a:r>
            <a:r>
              <a:rPr lang="hu-HU" dirty="0" smtClean="0"/>
              <a:t> mappa alatt</a:t>
            </a:r>
          </a:p>
          <a:p>
            <a:pPr lvl="2"/>
            <a:r>
              <a:rPr lang="hu-HU" dirty="0" smtClean="0"/>
              <a:t>A kép így automatikusan erre a méretre lesz igazítva</a:t>
            </a:r>
          </a:p>
          <a:p>
            <a:pPr lvl="2"/>
            <a:r>
              <a:rPr lang="hu-HU" dirty="0" smtClean="0"/>
              <a:t>A kép pozícióján ne változtass!</a:t>
            </a:r>
          </a:p>
          <a:p>
            <a:pPr lvl="2"/>
            <a:r>
              <a:rPr lang="hu-HU" dirty="0" smtClean="0"/>
              <a:t>Ha a képkivágás nem lenne megfelelő (pl. balra vagy jobbra szeretnéd eltolni a képet), azon a képre jobb egérgombbal kattintva, majd a Kép formázása &gt; Körülvágás menüpont alatt az X tengely ill. az Y tengely eltolása mezőket változtatva tudsz változtatni</a:t>
            </a:r>
            <a:endParaRPr lang="hu-HU" dirty="0"/>
          </a:p>
        </p:txBody>
      </p:sp>
      <p:sp>
        <p:nvSpPr>
          <p:cNvPr id="17" name="Kép helye 5"/>
          <p:cNvSpPr>
            <a:spLocks noGrp="1"/>
          </p:cNvSpPr>
          <p:nvPr>
            <p:ph type="pic" sz="quarter" idx="14" hasCustomPrompt="1"/>
          </p:nvPr>
        </p:nvSpPr>
        <p:spPr>
          <a:xfrm>
            <a:off x="277200" y="3506400"/>
            <a:ext cx="4017600" cy="2044800"/>
          </a:xfrm>
          <a:prstGeom prst="rect">
            <a:avLst/>
          </a:prstGeom>
          <a:solidFill>
            <a:srgbClr val="0F7BA2">
              <a:alpha val="10000"/>
            </a:srgbClr>
          </a:solidFill>
          <a:ln w="228600">
            <a:noFill/>
          </a:ln>
        </p:spPr>
        <p:txBody>
          <a:bodyPr lIns="72000" tIns="36000" rIns="36000" bIns="36000"/>
          <a:lstStyle>
            <a:lvl1pPr marL="342900" indent="-342900">
              <a:buAutoNum type="arabicPeriod"/>
              <a:defRPr baseline="0"/>
            </a:lvl1pPr>
            <a:lvl3pPr marL="182563" indent="-182563">
              <a:buFont typeface="+mj-lt"/>
              <a:buAutoNum type="arabicPeriod"/>
              <a:defRPr sz="900" baseline="0"/>
            </a:lvl3pPr>
          </a:lstStyle>
          <a:p>
            <a:pPr lvl="2"/>
            <a:r>
              <a:rPr lang="hu-HU" dirty="0" smtClean="0"/>
              <a:t>Kép beszúrásához kattints ide!</a:t>
            </a:r>
          </a:p>
          <a:p>
            <a:pPr lvl="2"/>
            <a:r>
              <a:rPr lang="hu-HU" dirty="0" smtClean="0"/>
              <a:t>Keresd meg a beilleszteni kívánt fotót ott, ahova lementetted (ehhez előbb le kell menteni, nem elég vágólapra kitenni), vagy a 07_TUDASBAZIS\02_ILLUSZTRACIOK\</a:t>
            </a:r>
            <a:r>
              <a:rPr lang="hu-HU" dirty="0" err="1" smtClean="0"/>
              <a:t>Kepkonyvtar</a:t>
            </a:r>
            <a:r>
              <a:rPr lang="hu-HU" dirty="0" smtClean="0"/>
              <a:t> mappa alatt</a:t>
            </a:r>
          </a:p>
          <a:p>
            <a:pPr lvl="2"/>
            <a:r>
              <a:rPr lang="hu-HU" dirty="0" smtClean="0"/>
              <a:t>A kép így automatikusan erre a méretre lesz igazítva</a:t>
            </a:r>
          </a:p>
          <a:p>
            <a:pPr lvl="2"/>
            <a:r>
              <a:rPr lang="hu-HU" dirty="0" smtClean="0"/>
              <a:t>A kép pozícióján ne változtass!</a:t>
            </a:r>
          </a:p>
          <a:p>
            <a:pPr lvl="2"/>
            <a:r>
              <a:rPr lang="hu-HU" dirty="0" smtClean="0"/>
              <a:t>Ha a képkivágás nem lenne megfelelő (pl. balra vagy jobbra szeretnéd eltolni a képet), azon a képre jobb egérgombbal kattintva, majd a Kép formázása &gt; Körülvágás menüpont alatt az X tengely ill. az Y tengely eltolása mezőket változtatva tudsz változtatni</a:t>
            </a:r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42892943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7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FOTÓ JOBBRA vízszintesen fekvő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0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4572000" cy="22572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1" name="Tartalom helye 4"/>
          <p:cNvSpPr>
            <a:spLocks noGrp="1"/>
          </p:cNvSpPr>
          <p:nvPr>
            <p:ph sz="quarter" idx="15" hasCustomPrompt="1"/>
          </p:nvPr>
        </p:nvSpPr>
        <p:spPr>
          <a:xfrm>
            <a:off x="0" y="3294000"/>
            <a:ext cx="4572000" cy="2257200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/>
            </a:lvl1pPr>
            <a:lvl5pPr marL="50800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lvl5pPr>
          </a:lstStyle>
          <a:p>
            <a:pPr lvl="0"/>
            <a:r>
              <a:rPr lang="hu-HU" dirty="0" smtClean="0"/>
              <a:t>Első szint</a:t>
            </a:r>
          </a:p>
          <a:p>
            <a:pPr lvl="1"/>
            <a:r>
              <a:rPr lang="hu-HU" dirty="0" smtClean="0"/>
              <a:t>Második szint</a:t>
            </a:r>
          </a:p>
          <a:p>
            <a:pPr lvl="2"/>
            <a:r>
              <a:rPr lang="hu-HU" dirty="0" smtClean="0"/>
              <a:t>Harmadik szint</a:t>
            </a:r>
          </a:p>
          <a:p>
            <a:pPr lvl="3"/>
            <a:r>
              <a:rPr lang="hu-HU" dirty="0" smtClean="0"/>
              <a:t>Negyedik szint</a:t>
            </a:r>
          </a:p>
          <a:p>
            <a:pPr marL="760413" marR="0" lvl="4" indent="-252413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Char char="n"/>
              <a:tabLst/>
              <a:defRPr/>
            </a:pPr>
            <a:r>
              <a:rPr lang="hu-HU" dirty="0" smtClean="0"/>
              <a:t>Ötödik szint</a:t>
            </a:r>
          </a:p>
        </p:txBody>
      </p:sp>
      <p:sp>
        <p:nvSpPr>
          <p:cNvPr id="17" name="Kép helye 5"/>
          <p:cNvSpPr>
            <a:spLocks noGrp="1"/>
          </p:cNvSpPr>
          <p:nvPr>
            <p:ph type="pic" sz="quarter" idx="14" hasCustomPrompt="1"/>
          </p:nvPr>
        </p:nvSpPr>
        <p:spPr>
          <a:xfrm>
            <a:off x="4809600" y="1285200"/>
            <a:ext cx="4057200" cy="2008800"/>
          </a:xfrm>
          <a:prstGeom prst="rect">
            <a:avLst/>
          </a:prstGeom>
          <a:solidFill>
            <a:srgbClr val="0F7BA2">
              <a:alpha val="10000"/>
            </a:srgbClr>
          </a:solidFill>
          <a:ln w="228600">
            <a:noFill/>
          </a:ln>
        </p:spPr>
        <p:txBody>
          <a:bodyPr lIns="36000" tIns="36000" rIns="0" bIns="36000"/>
          <a:lstStyle>
            <a:lvl1pPr marL="342900" indent="-342900">
              <a:buAutoNum type="arabicPeriod"/>
              <a:defRPr baseline="0"/>
            </a:lvl1pPr>
            <a:lvl3pPr marL="182563" indent="-182563">
              <a:buFont typeface="+mj-lt"/>
              <a:buAutoNum type="arabicPeriod"/>
              <a:defRPr sz="900" baseline="0"/>
            </a:lvl3pPr>
          </a:lstStyle>
          <a:p>
            <a:pPr lvl="2"/>
            <a:r>
              <a:rPr lang="hu-HU" dirty="0" smtClean="0"/>
              <a:t>Kép beszúrásához kattints ide!</a:t>
            </a:r>
          </a:p>
          <a:p>
            <a:pPr lvl="2"/>
            <a:r>
              <a:rPr lang="hu-HU" dirty="0" smtClean="0"/>
              <a:t>Keresd meg a beilleszteni kívánt fotót ott, ahova lementetted (ehhez előbb le kell menteni, nem elég vágólapra kitenni), vagy a 07_TUDASBAZIS\02_ILLUSZTRACIOK\</a:t>
            </a:r>
            <a:r>
              <a:rPr lang="hu-HU" dirty="0" err="1" smtClean="0"/>
              <a:t>Kepkonyvtar</a:t>
            </a:r>
            <a:r>
              <a:rPr lang="hu-HU" dirty="0" smtClean="0"/>
              <a:t> mappa alatt</a:t>
            </a:r>
          </a:p>
          <a:p>
            <a:pPr lvl="2"/>
            <a:r>
              <a:rPr lang="hu-HU" dirty="0" smtClean="0"/>
              <a:t>A kép így automatikusan erre a méretre lesz igazítva</a:t>
            </a:r>
          </a:p>
          <a:p>
            <a:pPr lvl="2"/>
            <a:r>
              <a:rPr lang="hu-HU" dirty="0" smtClean="0"/>
              <a:t>A kép pozícióján ne változtass!</a:t>
            </a:r>
          </a:p>
          <a:p>
            <a:pPr lvl="2"/>
            <a:r>
              <a:rPr lang="hu-HU" dirty="0" smtClean="0"/>
              <a:t>Ha a képkivágás nem lenne megfelelő (pl. balra vagy jobbra szeretnéd eltolni a képet), azon a képre jobb egérgombbal kattintva, majd a Kép formázása &gt; Körülvágás menüpont alatt az X tengely ill. az Y tengely eltolása mezőket változtatva tudsz változtatni</a:t>
            </a:r>
            <a:endParaRPr lang="hu-HU" dirty="0"/>
          </a:p>
        </p:txBody>
      </p:sp>
      <p:sp>
        <p:nvSpPr>
          <p:cNvPr id="19" name="Kép helye 5"/>
          <p:cNvSpPr>
            <a:spLocks noGrp="1"/>
          </p:cNvSpPr>
          <p:nvPr>
            <p:ph type="pic" sz="quarter" idx="13" hasCustomPrompt="1"/>
          </p:nvPr>
        </p:nvSpPr>
        <p:spPr>
          <a:xfrm>
            <a:off x="4809600" y="3506400"/>
            <a:ext cx="4057200" cy="2044800"/>
          </a:xfrm>
          <a:prstGeom prst="rect">
            <a:avLst/>
          </a:prstGeom>
          <a:solidFill>
            <a:srgbClr val="0F7BA2">
              <a:alpha val="10000"/>
            </a:srgbClr>
          </a:solidFill>
          <a:ln w="228600">
            <a:noFill/>
          </a:ln>
        </p:spPr>
        <p:txBody>
          <a:bodyPr lIns="72000" tIns="36000" rIns="36000" bIns="36000"/>
          <a:lstStyle>
            <a:lvl1pPr marL="342900" indent="-342900">
              <a:buAutoNum type="arabicPeriod"/>
              <a:defRPr baseline="0"/>
            </a:lvl1pPr>
            <a:lvl3pPr marL="182563" indent="-182563">
              <a:buFont typeface="+mj-lt"/>
              <a:buAutoNum type="arabicPeriod"/>
              <a:defRPr sz="900" baseline="0"/>
            </a:lvl3pPr>
          </a:lstStyle>
          <a:p>
            <a:pPr lvl="2"/>
            <a:r>
              <a:rPr lang="hu-HU" dirty="0" smtClean="0"/>
              <a:t>Kép beszúrásához kattints ide!</a:t>
            </a:r>
          </a:p>
          <a:p>
            <a:pPr lvl="2"/>
            <a:r>
              <a:rPr lang="hu-HU" dirty="0" smtClean="0"/>
              <a:t>Keresd meg a beilleszteni kívánt fotót ott, ahova lementetted (ehhez előbb le kell menteni, nem elég vágólapra kitenni), vagy a 07_TUDASBAZIS\02_ILLUSZTRACIOK\</a:t>
            </a:r>
            <a:r>
              <a:rPr lang="hu-HU" dirty="0" err="1" smtClean="0"/>
              <a:t>Kepkonyvtar</a:t>
            </a:r>
            <a:r>
              <a:rPr lang="hu-HU" dirty="0" smtClean="0"/>
              <a:t> mappa alatt</a:t>
            </a:r>
          </a:p>
          <a:p>
            <a:pPr lvl="2"/>
            <a:r>
              <a:rPr lang="hu-HU" dirty="0" smtClean="0"/>
              <a:t>A kép így automatikusan erre a méretre lesz igazítva</a:t>
            </a:r>
          </a:p>
          <a:p>
            <a:pPr lvl="2"/>
            <a:r>
              <a:rPr lang="hu-HU" dirty="0" smtClean="0"/>
              <a:t>A kép pozícióján ne változtass!</a:t>
            </a:r>
          </a:p>
          <a:p>
            <a:pPr lvl="2"/>
            <a:r>
              <a:rPr lang="hu-HU" dirty="0" smtClean="0"/>
              <a:t>Ha a képkivágás nem lenne megfelelő (pl. balra vagy jobbra szeretnéd eltolni a képet), azon a képre jobb egérgombbal kattintva, majd a Kép formázása &gt; Körülvágás menüpont alatt az X tengely ill. az Y tengely eltolása mezőket változtatva tudsz változtatni</a:t>
            </a:r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351456748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7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9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solidFill>
            <a:srgbClr val="145D04"/>
          </a:solidFill>
        </p:spPr>
        <p:txBody>
          <a:bodyPr lIns="252000" tIns="0" anchor="ctr" anchorCtr="0"/>
          <a:lstStyle>
            <a:lvl1pPr>
              <a:defRPr sz="4800" b="1" baseline="0">
                <a:solidFill>
                  <a:schemeClr val="bg1"/>
                </a:solidFill>
              </a:defRPr>
            </a:lvl1pPr>
          </a:lstStyle>
          <a:p>
            <a:r>
              <a:rPr lang="hu-HU" smtClean="0"/>
              <a:t>TÁBLÁZATOK</a:t>
            </a:r>
            <a:endParaRPr lang="en-AU" dirty="0"/>
          </a:p>
        </p:txBody>
      </p:sp>
      <p:graphicFrame>
        <p:nvGraphicFramePr>
          <p:cNvPr id="2" name="Táblázat 1"/>
          <p:cNvGraphicFramePr>
            <a:graphicFrameLocks noGrp="1"/>
          </p:cNvGraphicFramePr>
          <p:nvPr userDrawn="1">
            <p:extLst>
              <p:ext uri="{D42A27DB-BD31-4B8C-83A1-F6EECF244321}">
                <p14:modId xmlns:p14="http://schemas.microsoft.com/office/powerpoint/2010/main" val="2177511770"/>
              </p:ext>
            </p:extLst>
          </p:nvPr>
        </p:nvGraphicFramePr>
        <p:xfrm>
          <a:off x="285750" y="4087178"/>
          <a:ext cx="4548189" cy="148336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516063"/>
                <a:gridCol w="1516063"/>
                <a:gridCol w="1516063"/>
              </a:tblGrid>
              <a:tr h="370840">
                <a:tc>
                  <a:txBody>
                    <a:bodyPr/>
                    <a:lstStyle/>
                    <a:p>
                      <a:endParaRPr lang="hu-HU"/>
                    </a:p>
                  </a:txBody>
                  <a:tcPr>
                    <a:solidFill>
                      <a:srgbClr val="145D04"/>
                    </a:solidFill>
                  </a:tcPr>
                </a:tc>
                <a:tc>
                  <a:txBody>
                    <a:bodyPr/>
                    <a:lstStyle/>
                    <a:p>
                      <a:endParaRPr lang="hu-HU"/>
                    </a:p>
                  </a:txBody>
                  <a:tcPr>
                    <a:solidFill>
                      <a:srgbClr val="145D04"/>
                    </a:solidFill>
                  </a:tcPr>
                </a:tc>
                <a:tc>
                  <a:txBody>
                    <a:bodyPr/>
                    <a:lstStyle/>
                    <a:p>
                      <a:endParaRPr lang="hu-HU"/>
                    </a:p>
                  </a:txBody>
                  <a:tcPr>
                    <a:solidFill>
                      <a:srgbClr val="145D04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hu-HU"/>
                    </a:p>
                  </a:txBody>
                  <a:tcPr>
                    <a:solidFill>
                      <a:srgbClr val="489A1E">
                        <a:alpha val="4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endParaRPr lang="hu-HU"/>
                    </a:p>
                  </a:txBody>
                  <a:tcPr>
                    <a:solidFill>
                      <a:srgbClr val="489A1E">
                        <a:alpha val="4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endParaRPr lang="hu-HU"/>
                    </a:p>
                  </a:txBody>
                  <a:tcPr>
                    <a:solidFill>
                      <a:srgbClr val="489A1E">
                        <a:alpha val="40000"/>
                      </a:srgbClr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pPr marL="0" algn="l" defTabSz="914400" rtl="0" eaLnBrk="1" latinLnBrk="0" hangingPunct="1"/>
                      <a:endParaRPr lang="hu-HU" sz="1800" kern="120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>
                    <a:solidFill>
                      <a:srgbClr val="489A1E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latinLnBrk="0" hangingPunct="1"/>
                      <a:endParaRPr lang="hu-HU" sz="1800" kern="120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>
                    <a:solidFill>
                      <a:srgbClr val="489A1E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latinLnBrk="0" hangingPunct="1"/>
                      <a:endParaRPr lang="hu-HU" sz="1800" kern="120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>
                    <a:solidFill>
                      <a:srgbClr val="489A1E">
                        <a:alpha val="20000"/>
                      </a:srgbClr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pPr marL="0" algn="l" defTabSz="914400" rtl="0" eaLnBrk="1" latinLnBrk="0" hangingPunct="1"/>
                      <a:endParaRPr lang="hu-HU" sz="1800" kern="120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>
                    <a:solidFill>
                      <a:srgbClr val="489A1E">
                        <a:alpha val="4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latinLnBrk="0" hangingPunct="1"/>
                      <a:endParaRPr lang="hu-HU" sz="1800" kern="120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>
                    <a:solidFill>
                      <a:srgbClr val="489A1E">
                        <a:alpha val="4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latinLnBrk="0" hangingPunct="1"/>
                      <a:endParaRPr lang="hu-HU" sz="1800" kern="120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>
                    <a:solidFill>
                      <a:srgbClr val="489A1E">
                        <a:alpha val="40000"/>
                      </a:srgbClr>
                    </a:solidFill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8880088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7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ÉSZOLDALAS TÁBL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6" name="Táblázat helye 5"/>
          <p:cNvSpPr>
            <a:spLocks noGrp="1"/>
          </p:cNvSpPr>
          <p:nvPr>
            <p:ph type="tbl" sz="quarter" idx="18"/>
          </p:nvPr>
        </p:nvSpPr>
        <p:spPr>
          <a:xfrm>
            <a:off x="277200" y="1285202"/>
            <a:ext cx="8589600" cy="4071600"/>
          </a:xfrm>
          <a:prstGeom prst="rect">
            <a:avLst/>
          </a:prstGeom>
          <a:solidFill>
            <a:srgbClr val="145D04">
              <a:alpha val="10000"/>
            </a:srgbClr>
          </a:solidFill>
        </p:spPr>
        <p:txBody>
          <a:bodyPr lIns="36000" tIns="36000" rIns="36000" bIns="36000" numCol="1" spcCol="0" anchor="ctr" anchorCtr="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Táblázat beszúrásához kattintson az ikonra</a:t>
            </a:r>
            <a:endParaRPr lang="hu-HU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13757352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7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EGÉSZOLDALAS TÁBL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8" name="Szöveg helye 4"/>
          <p:cNvSpPr>
            <a:spLocks noGrp="1"/>
          </p:cNvSpPr>
          <p:nvPr>
            <p:ph type="body" sz="quarter" idx="20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0" name="Táblázat helye 5"/>
          <p:cNvSpPr>
            <a:spLocks noGrp="1"/>
          </p:cNvSpPr>
          <p:nvPr>
            <p:ph type="tbl" sz="quarter" idx="18"/>
          </p:nvPr>
        </p:nvSpPr>
        <p:spPr>
          <a:xfrm>
            <a:off x="277200" y="1285202"/>
            <a:ext cx="8589600" cy="4071600"/>
          </a:xfrm>
          <a:prstGeom prst="rect">
            <a:avLst/>
          </a:prstGeom>
          <a:solidFill>
            <a:srgbClr val="145D04">
              <a:alpha val="10000"/>
            </a:srgbClr>
          </a:solidFill>
        </p:spPr>
        <p:txBody>
          <a:bodyPr lIns="36000" tIns="36000" rIns="36000" bIns="36000" numCol="1" spcCol="0" anchor="ctr" anchorCtr="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Táblázat beszúrásához kattintson az ikonra</a:t>
            </a:r>
            <a:endParaRPr lang="hu-HU"/>
          </a:p>
        </p:txBody>
      </p:sp>
      <p:sp>
        <p:nvSpPr>
          <p:cNvPr id="12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57126665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7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ÉSZOLDALAS TÁBLA + CÍMSO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6" name="Táblázat helye 5"/>
          <p:cNvSpPr>
            <a:spLocks noGrp="1"/>
          </p:cNvSpPr>
          <p:nvPr>
            <p:ph type="tbl" sz="quarter" idx="18"/>
          </p:nvPr>
        </p:nvSpPr>
        <p:spPr>
          <a:xfrm>
            <a:off x="277200" y="1789202"/>
            <a:ext cx="8589600" cy="3567600"/>
          </a:xfrm>
          <a:prstGeom prst="rect">
            <a:avLst/>
          </a:prstGeom>
          <a:solidFill>
            <a:srgbClr val="145D04">
              <a:alpha val="10000"/>
            </a:srgbClr>
          </a:solidFill>
        </p:spPr>
        <p:txBody>
          <a:bodyPr lIns="36000" tIns="36000" rIns="36000" bIns="36000" numCol="1" spcCol="0" anchor="ctr" anchorCtr="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Táblázat beszúrásához kattintson az ikonra</a:t>
            </a:r>
            <a:endParaRPr lang="hu-HU"/>
          </a:p>
        </p:txBody>
      </p:sp>
      <p:sp>
        <p:nvSpPr>
          <p:cNvPr id="7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8855074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40292831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7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EGÉSZOLDALAS TÁBLA + CÍMSO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8855074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</p:txBody>
      </p:sp>
      <p:sp>
        <p:nvSpPr>
          <p:cNvPr id="8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9" name="Szöveg helye 4"/>
          <p:cNvSpPr>
            <a:spLocks noGrp="1"/>
          </p:cNvSpPr>
          <p:nvPr>
            <p:ph type="body" sz="quarter" idx="20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1" name="Táblázat helye 5"/>
          <p:cNvSpPr>
            <a:spLocks noGrp="1"/>
          </p:cNvSpPr>
          <p:nvPr>
            <p:ph type="tbl" sz="quarter" idx="18"/>
          </p:nvPr>
        </p:nvSpPr>
        <p:spPr>
          <a:xfrm>
            <a:off x="277200" y="1789202"/>
            <a:ext cx="8589600" cy="3567600"/>
          </a:xfrm>
          <a:prstGeom prst="rect">
            <a:avLst/>
          </a:prstGeom>
          <a:solidFill>
            <a:srgbClr val="145D04">
              <a:alpha val="10000"/>
            </a:srgbClr>
          </a:solidFill>
        </p:spPr>
        <p:txBody>
          <a:bodyPr lIns="36000" tIns="36000" rIns="36000" bIns="36000" numCol="1" spcCol="0" anchor="ctr" anchorCtr="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Táblázat beszúrásához kattintson az ikonra</a:t>
            </a:r>
            <a:endParaRPr lang="hu-HU"/>
          </a:p>
        </p:txBody>
      </p:sp>
      <p:sp>
        <p:nvSpPr>
          <p:cNvPr id="12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00148183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7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ZÖVEG (bal) + TÁBLA (jobb oldalt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2" name="Text Placeholder 9"/>
          <p:cNvSpPr>
            <a:spLocks noGrp="1"/>
          </p:cNvSpPr>
          <p:nvPr>
            <p:ph type="body" sz="quarter" idx="17" hasCustomPrompt="1"/>
          </p:nvPr>
        </p:nvSpPr>
        <p:spPr>
          <a:xfrm>
            <a:off x="4809600" y="5570539"/>
            <a:ext cx="4057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6" name="Táblázat helye 5"/>
          <p:cNvSpPr>
            <a:spLocks noGrp="1"/>
          </p:cNvSpPr>
          <p:nvPr>
            <p:ph type="tbl" sz="quarter" idx="18"/>
          </p:nvPr>
        </p:nvSpPr>
        <p:spPr>
          <a:xfrm>
            <a:off x="4809600" y="1285202"/>
            <a:ext cx="4057200" cy="4071600"/>
          </a:xfrm>
          <a:prstGeom prst="rect">
            <a:avLst/>
          </a:prstGeom>
          <a:solidFill>
            <a:srgbClr val="145D04">
              <a:alpha val="10000"/>
            </a:srgbClr>
          </a:solidFill>
        </p:spPr>
        <p:txBody>
          <a:bodyPr lIns="36000" tIns="36000" rIns="36000" bIns="36000" numCol="1" spcCol="0" anchor="ctr" anchorCtr="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Táblázat beszúrásához kattintson az ikonra</a:t>
            </a:r>
            <a:endParaRPr lang="hu-HU"/>
          </a:p>
        </p:txBody>
      </p:sp>
      <p:sp>
        <p:nvSpPr>
          <p:cNvPr id="9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4572000" cy="45180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73902095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7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4 GRAFIKON egymás MELLETT - alatta 4HASÁBO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24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25" name="Szöveg helye 4"/>
          <p:cNvSpPr>
            <a:spLocks noGrp="1"/>
          </p:cNvSpPr>
          <p:nvPr>
            <p:ph type="body" sz="quarter" idx="33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26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85896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 dirty="0"/>
          </a:p>
        </p:txBody>
      </p:sp>
      <p:sp>
        <p:nvSpPr>
          <p:cNvPr id="27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3103200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8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484000" y="1283547"/>
            <a:ext cx="19692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9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2484000" y="3103200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0" name="Diagram helye 4"/>
          <p:cNvSpPr>
            <a:spLocks noGrp="1"/>
          </p:cNvSpPr>
          <p:nvPr>
            <p:ph type="chart" sz="quarter" idx="24"/>
          </p:nvPr>
        </p:nvSpPr>
        <p:spPr>
          <a:xfrm>
            <a:off x="4690800" y="1285200"/>
            <a:ext cx="19692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31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4690800" y="3103200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2" name="Diagram helye 4"/>
          <p:cNvSpPr>
            <a:spLocks noGrp="1"/>
          </p:cNvSpPr>
          <p:nvPr>
            <p:ph type="chart" sz="quarter" idx="28"/>
          </p:nvPr>
        </p:nvSpPr>
        <p:spPr>
          <a:xfrm>
            <a:off x="6897600" y="1285200"/>
            <a:ext cx="19692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33" name="Text Placeholder 9"/>
          <p:cNvSpPr>
            <a:spLocks noGrp="1"/>
          </p:cNvSpPr>
          <p:nvPr>
            <p:ph type="body" sz="quarter" idx="29" hasCustomPrompt="1"/>
          </p:nvPr>
        </p:nvSpPr>
        <p:spPr>
          <a:xfrm>
            <a:off x="6897600" y="3103200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4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3470400"/>
            <a:ext cx="2250000" cy="2080800"/>
          </a:xfrm>
          <a:prstGeom prst="rect">
            <a:avLst/>
          </a:prstGeom>
        </p:spPr>
        <p:txBody>
          <a:bodyPr lIns="2772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smtClean="0"/>
              <a:t>Harmadik szint</a:t>
            </a:r>
            <a:endParaRPr lang="en-US" dirty="0" smtClean="0"/>
          </a:p>
        </p:txBody>
      </p:sp>
      <p:sp>
        <p:nvSpPr>
          <p:cNvPr id="35" name="Content Placeholder 6"/>
          <p:cNvSpPr>
            <a:spLocks noGrp="1"/>
          </p:cNvSpPr>
          <p:nvPr>
            <p:ph sz="quarter" idx="30" hasCustomPrompt="1"/>
          </p:nvPr>
        </p:nvSpPr>
        <p:spPr>
          <a:xfrm>
            <a:off x="2250000" y="3470400"/>
            <a:ext cx="2199600" cy="2080800"/>
          </a:xfrm>
          <a:prstGeom prst="rect">
            <a:avLst/>
          </a:prstGeom>
        </p:spPr>
        <p:txBody>
          <a:bodyPr lIns="2772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smtClean="0"/>
              <a:t>Harmadik szint</a:t>
            </a:r>
            <a:endParaRPr lang="en-US" dirty="0" smtClean="0"/>
          </a:p>
        </p:txBody>
      </p:sp>
      <p:sp>
        <p:nvSpPr>
          <p:cNvPr id="36" name="Content Placeholder 6"/>
          <p:cNvSpPr>
            <a:spLocks noGrp="1"/>
          </p:cNvSpPr>
          <p:nvPr>
            <p:ph sz="quarter" idx="31" hasCustomPrompt="1"/>
          </p:nvPr>
        </p:nvSpPr>
        <p:spPr>
          <a:xfrm>
            <a:off x="4449600" y="3470400"/>
            <a:ext cx="2199600" cy="2080800"/>
          </a:xfrm>
          <a:prstGeom prst="rect">
            <a:avLst/>
          </a:prstGeom>
        </p:spPr>
        <p:txBody>
          <a:bodyPr lIns="2772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smtClean="0"/>
              <a:t>Harmadik szint</a:t>
            </a:r>
            <a:endParaRPr lang="en-US" dirty="0" smtClean="0"/>
          </a:p>
        </p:txBody>
      </p:sp>
      <p:sp>
        <p:nvSpPr>
          <p:cNvPr id="37" name="Content Placeholder 6"/>
          <p:cNvSpPr>
            <a:spLocks noGrp="1"/>
          </p:cNvSpPr>
          <p:nvPr>
            <p:ph sz="quarter" idx="32" hasCustomPrompt="1"/>
          </p:nvPr>
        </p:nvSpPr>
        <p:spPr>
          <a:xfrm>
            <a:off x="6649200" y="3470400"/>
            <a:ext cx="2203200" cy="2080800"/>
          </a:xfrm>
          <a:prstGeom prst="rect">
            <a:avLst/>
          </a:prstGeom>
        </p:spPr>
        <p:txBody>
          <a:bodyPr lIns="2772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smtClean="0"/>
              <a:t>Harmadik szint</a:t>
            </a:r>
            <a:endParaRPr lang="en-US" dirty="0" smtClean="0"/>
          </a:p>
        </p:txBody>
      </p:sp>
      <p:sp>
        <p:nvSpPr>
          <p:cNvPr id="38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2250000" cy="758861"/>
          </a:xfrm>
          <a:prstGeom prst="rect">
            <a:avLst/>
          </a:prstGeom>
        </p:spPr>
        <p:txBody>
          <a:bodyPr lIns="2772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9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2246400" y="1033200"/>
            <a:ext cx="21996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40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4453200" y="1033200"/>
            <a:ext cx="21996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41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6660000" y="1033200"/>
            <a:ext cx="22032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74689709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7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SZÖVEG (bal) + TÁBLA (jobb oldalt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9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0" name="Szöveg helye 4"/>
          <p:cNvSpPr>
            <a:spLocks noGrp="1"/>
          </p:cNvSpPr>
          <p:nvPr>
            <p:ph type="body" sz="quarter" idx="20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8" name="Text Placeholder 9"/>
          <p:cNvSpPr>
            <a:spLocks noGrp="1"/>
          </p:cNvSpPr>
          <p:nvPr>
            <p:ph type="body" sz="quarter" idx="17" hasCustomPrompt="1"/>
          </p:nvPr>
        </p:nvSpPr>
        <p:spPr>
          <a:xfrm>
            <a:off x="4809600" y="5570539"/>
            <a:ext cx="4057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3" name="Táblázat helye 5"/>
          <p:cNvSpPr>
            <a:spLocks noGrp="1"/>
          </p:cNvSpPr>
          <p:nvPr>
            <p:ph type="tbl" sz="quarter" idx="18"/>
          </p:nvPr>
        </p:nvSpPr>
        <p:spPr>
          <a:xfrm>
            <a:off x="4809600" y="1285202"/>
            <a:ext cx="4057200" cy="4071600"/>
          </a:xfrm>
          <a:prstGeom prst="rect">
            <a:avLst/>
          </a:prstGeom>
          <a:solidFill>
            <a:srgbClr val="145D04">
              <a:alpha val="10000"/>
            </a:srgbClr>
          </a:solidFill>
        </p:spPr>
        <p:txBody>
          <a:bodyPr lIns="36000" tIns="36000" rIns="36000" bIns="36000" numCol="1" spcCol="0" anchor="ctr" anchorCtr="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Táblázat beszúrásához kattintson az ikonra</a:t>
            </a:r>
            <a:endParaRPr lang="hu-HU"/>
          </a:p>
        </p:txBody>
      </p:sp>
      <p:sp>
        <p:nvSpPr>
          <p:cNvPr id="14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4572000" cy="45180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199907417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7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ÁBLA (bal) + SZÖVEG (jobboldalt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2" name="Text Placeholder 9"/>
          <p:cNvSpPr>
            <a:spLocks noGrp="1"/>
          </p:cNvSpPr>
          <p:nvPr>
            <p:ph type="body" sz="quarter" idx="17" hasCustomPrompt="1"/>
          </p:nvPr>
        </p:nvSpPr>
        <p:spPr>
          <a:xfrm>
            <a:off x="277200" y="5570539"/>
            <a:ext cx="4042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6" name="Táblázat helye 5"/>
          <p:cNvSpPr>
            <a:spLocks noGrp="1"/>
          </p:cNvSpPr>
          <p:nvPr>
            <p:ph type="tbl" sz="quarter" idx="18"/>
          </p:nvPr>
        </p:nvSpPr>
        <p:spPr>
          <a:xfrm>
            <a:off x="277200" y="1285202"/>
            <a:ext cx="4042800" cy="4071600"/>
          </a:xfrm>
          <a:prstGeom prst="rect">
            <a:avLst/>
          </a:prstGeom>
          <a:solidFill>
            <a:srgbClr val="145D04">
              <a:alpha val="10000"/>
            </a:srgbClr>
          </a:solidFill>
        </p:spPr>
        <p:txBody>
          <a:bodyPr lIns="36000" tIns="36000" rIns="36000" bIns="36000" numCol="1" spcCol="0" anchor="ctr" anchorCtr="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Táblázat beszúrásához kattintson az ikonra</a:t>
            </a:r>
            <a:endParaRPr lang="hu-HU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2" hasCustomPrompt="1"/>
          </p:nvPr>
        </p:nvSpPr>
        <p:spPr>
          <a:xfrm>
            <a:off x="4573617" y="1031840"/>
            <a:ext cx="4572000" cy="45180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205676259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7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TÁBLA (bal) + SZÖVEG (jobboldalt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9" name="Szöveg helye 4"/>
          <p:cNvSpPr>
            <a:spLocks noGrp="1"/>
          </p:cNvSpPr>
          <p:nvPr>
            <p:ph type="body" sz="quarter" idx="20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7" hasCustomPrompt="1"/>
          </p:nvPr>
        </p:nvSpPr>
        <p:spPr>
          <a:xfrm>
            <a:off x="277200" y="5570539"/>
            <a:ext cx="4042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1" name="Táblázat helye 5"/>
          <p:cNvSpPr>
            <a:spLocks noGrp="1"/>
          </p:cNvSpPr>
          <p:nvPr>
            <p:ph type="tbl" sz="quarter" idx="18"/>
          </p:nvPr>
        </p:nvSpPr>
        <p:spPr>
          <a:xfrm>
            <a:off x="277200" y="1285202"/>
            <a:ext cx="4042800" cy="4071600"/>
          </a:xfrm>
          <a:prstGeom prst="rect">
            <a:avLst/>
          </a:prstGeom>
          <a:solidFill>
            <a:srgbClr val="145D04">
              <a:alpha val="10000"/>
            </a:srgbClr>
          </a:solidFill>
        </p:spPr>
        <p:txBody>
          <a:bodyPr lIns="36000" tIns="36000" rIns="36000" bIns="36000" numCol="1" spcCol="0" anchor="ctr" anchorCtr="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Táblázat beszúrásához kattintson az ikonra</a:t>
            </a:r>
            <a:endParaRPr lang="hu-HU"/>
          </a:p>
        </p:txBody>
      </p:sp>
      <p:sp>
        <p:nvSpPr>
          <p:cNvPr id="13" name="Content Placeholder 6"/>
          <p:cNvSpPr>
            <a:spLocks noGrp="1"/>
          </p:cNvSpPr>
          <p:nvPr>
            <p:ph sz="quarter" idx="12" hasCustomPrompt="1"/>
          </p:nvPr>
        </p:nvSpPr>
        <p:spPr>
          <a:xfrm>
            <a:off x="4573617" y="1031840"/>
            <a:ext cx="4572000" cy="45180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57889396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7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HASÁBOS TÁBL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9" hasCustomPrompt="1"/>
          </p:nvPr>
        </p:nvSpPr>
        <p:spPr>
          <a:xfrm>
            <a:off x="277200" y="5570539"/>
            <a:ext cx="4042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1" name="Táblázat helye 5"/>
          <p:cNvSpPr>
            <a:spLocks noGrp="1"/>
          </p:cNvSpPr>
          <p:nvPr>
            <p:ph type="tbl" sz="quarter" idx="20"/>
          </p:nvPr>
        </p:nvSpPr>
        <p:spPr>
          <a:xfrm>
            <a:off x="277200" y="1285202"/>
            <a:ext cx="4042800" cy="4071600"/>
          </a:xfrm>
          <a:prstGeom prst="rect">
            <a:avLst/>
          </a:prstGeom>
          <a:solidFill>
            <a:srgbClr val="145D04">
              <a:alpha val="10000"/>
            </a:srgbClr>
          </a:solidFill>
        </p:spPr>
        <p:txBody>
          <a:bodyPr lIns="36000" tIns="36000" rIns="36000" bIns="36000" numCol="1" spcCol="0" anchor="ctr" anchorCtr="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Táblázat beszúrásához kattintson az ikonra</a:t>
            </a:r>
            <a:endParaRPr lang="hu-HU"/>
          </a:p>
        </p:txBody>
      </p:sp>
      <p:sp>
        <p:nvSpPr>
          <p:cNvPr id="13" name="Text Placeholder 9"/>
          <p:cNvSpPr>
            <a:spLocks noGrp="1"/>
          </p:cNvSpPr>
          <p:nvPr>
            <p:ph type="body" sz="quarter" idx="17" hasCustomPrompt="1"/>
          </p:nvPr>
        </p:nvSpPr>
        <p:spPr>
          <a:xfrm>
            <a:off x="4809600" y="5570539"/>
            <a:ext cx="4057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4" name="Táblázat helye 5"/>
          <p:cNvSpPr>
            <a:spLocks noGrp="1"/>
          </p:cNvSpPr>
          <p:nvPr>
            <p:ph type="tbl" sz="quarter" idx="18"/>
          </p:nvPr>
        </p:nvSpPr>
        <p:spPr>
          <a:xfrm>
            <a:off x="4809600" y="1285202"/>
            <a:ext cx="4057200" cy="4071600"/>
          </a:xfrm>
          <a:prstGeom prst="rect">
            <a:avLst/>
          </a:prstGeom>
          <a:solidFill>
            <a:srgbClr val="145D04">
              <a:alpha val="10000"/>
            </a:srgbClr>
          </a:solidFill>
        </p:spPr>
        <p:txBody>
          <a:bodyPr lIns="36000" tIns="36000" rIns="36000" bIns="36000" numCol="1" spcCol="0" anchor="ctr" anchorCtr="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Táblázat beszúrásához kattintson az ikonra</a:t>
            </a:r>
            <a:endParaRPr lang="hu-HU"/>
          </a:p>
        </p:txBody>
      </p:sp>
    </p:spTree>
    <p:extLst>
      <p:ext uri="{BB962C8B-B14F-4D97-AF65-F5344CB8AC3E}">
        <p14:creationId xmlns:p14="http://schemas.microsoft.com/office/powerpoint/2010/main" val="244159100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7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2HASÁBOS TÁBL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0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1" name="Szöveg helye 4"/>
          <p:cNvSpPr>
            <a:spLocks noGrp="1"/>
          </p:cNvSpPr>
          <p:nvPr>
            <p:ph type="body" sz="quarter" idx="21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3" name="Text Placeholder 9"/>
          <p:cNvSpPr>
            <a:spLocks noGrp="1"/>
          </p:cNvSpPr>
          <p:nvPr>
            <p:ph type="body" sz="quarter" idx="19" hasCustomPrompt="1"/>
          </p:nvPr>
        </p:nvSpPr>
        <p:spPr>
          <a:xfrm>
            <a:off x="277200" y="5570539"/>
            <a:ext cx="4042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4" name="Táblázat helye 5"/>
          <p:cNvSpPr>
            <a:spLocks noGrp="1"/>
          </p:cNvSpPr>
          <p:nvPr>
            <p:ph type="tbl" sz="quarter" idx="20"/>
          </p:nvPr>
        </p:nvSpPr>
        <p:spPr>
          <a:xfrm>
            <a:off x="277200" y="1285202"/>
            <a:ext cx="4042800" cy="4071600"/>
          </a:xfrm>
          <a:prstGeom prst="rect">
            <a:avLst/>
          </a:prstGeom>
          <a:solidFill>
            <a:srgbClr val="145D04">
              <a:alpha val="10000"/>
            </a:srgbClr>
          </a:solidFill>
        </p:spPr>
        <p:txBody>
          <a:bodyPr lIns="36000" tIns="36000" rIns="36000" bIns="36000" numCol="1" spcCol="0" anchor="ctr" anchorCtr="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Táblázat beszúrásához kattintson az ikonra</a:t>
            </a:r>
            <a:endParaRPr lang="hu-HU"/>
          </a:p>
        </p:txBody>
      </p:sp>
      <p:sp>
        <p:nvSpPr>
          <p:cNvPr id="15" name="Text Placeholder 9"/>
          <p:cNvSpPr>
            <a:spLocks noGrp="1"/>
          </p:cNvSpPr>
          <p:nvPr>
            <p:ph type="body" sz="quarter" idx="17" hasCustomPrompt="1"/>
          </p:nvPr>
        </p:nvSpPr>
        <p:spPr>
          <a:xfrm>
            <a:off x="4809600" y="5570539"/>
            <a:ext cx="4057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6" name="Táblázat helye 5"/>
          <p:cNvSpPr>
            <a:spLocks noGrp="1"/>
          </p:cNvSpPr>
          <p:nvPr>
            <p:ph type="tbl" sz="quarter" idx="18"/>
          </p:nvPr>
        </p:nvSpPr>
        <p:spPr>
          <a:xfrm>
            <a:off x="4809600" y="1285202"/>
            <a:ext cx="4057200" cy="4071600"/>
          </a:xfrm>
          <a:prstGeom prst="rect">
            <a:avLst/>
          </a:prstGeom>
          <a:solidFill>
            <a:srgbClr val="145D04">
              <a:alpha val="10000"/>
            </a:srgbClr>
          </a:solidFill>
        </p:spPr>
        <p:txBody>
          <a:bodyPr lIns="36000" tIns="36000" rIns="36000" bIns="36000" numCol="1" spcCol="0" anchor="ctr" anchorCtr="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Táblázat beszúrásához kattintson az ikonra</a:t>
            </a:r>
            <a:endParaRPr lang="hu-HU"/>
          </a:p>
        </p:txBody>
      </p:sp>
    </p:spTree>
    <p:extLst>
      <p:ext uri="{BB962C8B-B14F-4D97-AF65-F5344CB8AC3E}">
        <p14:creationId xmlns:p14="http://schemas.microsoft.com/office/powerpoint/2010/main" val="268995168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7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HASÁBOS TÁBLA alatta szövegge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6" name="Content Placeholder 6"/>
          <p:cNvSpPr>
            <a:spLocks noGrp="1"/>
          </p:cNvSpPr>
          <p:nvPr>
            <p:ph sz="quarter" idx="12" hasCustomPrompt="1"/>
          </p:nvPr>
        </p:nvSpPr>
        <p:spPr>
          <a:xfrm>
            <a:off x="4573617" y="3913202"/>
            <a:ext cx="4572000" cy="16380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7" name="Content Placeholder 6"/>
          <p:cNvSpPr>
            <a:spLocks noGrp="1"/>
          </p:cNvSpPr>
          <p:nvPr>
            <p:ph sz="quarter" idx="21" hasCustomPrompt="1"/>
          </p:nvPr>
        </p:nvSpPr>
        <p:spPr>
          <a:xfrm>
            <a:off x="0" y="3913202"/>
            <a:ext cx="4572000" cy="16380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8" name="Text Placeholder 9"/>
          <p:cNvSpPr>
            <a:spLocks noGrp="1"/>
          </p:cNvSpPr>
          <p:nvPr>
            <p:ph type="body" sz="quarter" idx="17" hasCustomPrompt="1"/>
          </p:nvPr>
        </p:nvSpPr>
        <p:spPr>
          <a:xfrm>
            <a:off x="4849200" y="3546002"/>
            <a:ext cx="4017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9" name="Táblázat helye 5"/>
          <p:cNvSpPr>
            <a:spLocks noGrp="1"/>
          </p:cNvSpPr>
          <p:nvPr>
            <p:ph type="tbl" sz="quarter" idx="18"/>
          </p:nvPr>
        </p:nvSpPr>
        <p:spPr>
          <a:xfrm>
            <a:off x="4849200" y="1285200"/>
            <a:ext cx="4017600" cy="2260800"/>
          </a:xfrm>
          <a:prstGeom prst="rect">
            <a:avLst/>
          </a:prstGeom>
          <a:solidFill>
            <a:srgbClr val="145D04">
              <a:alpha val="10000"/>
            </a:srgbClr>
          </a:solidFill>
        </p:spPr>
        <p:txBody>
          <a:bodyPr lIns="36000" tIns="36000" rIns="36000" bIns="36000" anchor="ctr" anchorCtr="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Táblázat beszúrásához kattintson az ikonra</a:t>
            </a:r>
            <a:endParaRPr lang="hu-HU"/>
          </a:p>
        </p:txBody>
      </p:sp>
      <p:sp>
        <p:nvSpPr>
          <p:cNvPr id="20" name="Táblázat helye 5"/>
          <p:cNvSpPr>
            <a:spLocks noGrp="1"/>
          </p:cNvSpPr>
          <p:nvPr>
            <p:ph type="tbl" sz="quarter" idx="19"/>
          </p:nvPr>
        </p:nvSpPr>
        <p:spPr>
          <a:xfrm>
            <a:off x="277200" y="1285200"/>
            <a:ext cx="4017600" cy="2260800"/>
          </a:xfrm>
          <a:prstGeom prst="rect">
            <a:avLst/>
          </a:prstGeom>
          <a:solidFill>
            <a:srgbClr val="145D04">
              <a:alpha val="10000"/>
            </a:srgbClr>
          </a:solidFill>
        </p:spPr>
        <p:txBody>
          <a:bodyPr lIns="36000" tIns="36000" rIns="36000" bIns="36000" anchor="ctr" anchorCtr="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Táblázat beszúrásához kattintson az ikonra</a:t>
            </a:r>
            <a:endParaRPr lang="hu-HU" dirty="0"/>
          </a:p>
        </p:txBody>
      </p:sp>
      <p:sp>
        <p:nvSpPr>
          <p:cNvPr id="21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3546002"/>
            <a:ext cx="4017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08336473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7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2HASÁBOS TÁBLA alatta szövegge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0" name="Content Placeholder 6"/>
          <p:cNvSpPr>
            <a:spLocks noGrp="1"/>
          </p:cNvSpPr>
          <p:nvPr>
            <p:ph sz="quarter" idx="12" hasCustomPrompt="1"/>
          </p:nvPr>
        </p:nvSpPr>
        <p:spPr>
          <a:xfrm>
            <a:off x="4573617" y="3913202"/>
            <a:ext cx="4572000" cy="16380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1" name="Content Placeholder 6"/>
          <p:cNvSpPr>
            <a:spLocks noGrp="1"/>
          </p:cNvSpPr>
          <p:nvPr>
            <p:ph sz="quarter" idx="21" hasCustomPrompt="1"/>
          </p:nvPr>
        </p:nvSpPr>
        <p:spPr>
          <a:xfrm>
            <a:off x="0" y="3913202"/>
            <a:ext cx="4572000" cy="16380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3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4" name="Szöveg helye 4"/>
          <p:cNvSpPr>
            <a:spLocks noGrp="1"/>
          </p:cNvSpPr>
          <p:nvPr>
            <p:ph type="body" sz="quarter" idx="22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5" name="Text Placeholder 9"/>
          <p:cNvSpPr>
            <a:spLocks noGrp="1"/>
          </p:cNvSpPr>
          <p:nvPr>
            <p:ph type="body" sz="quarter" idx="17" hasCustomPrompt="1"/>
          </p:nvPr>
        </p:nvSpPr>
        <p:spPr>
          <a:xfrm>
            <a:off x="4849200" y="3546002"/>
            <a:ext cx="4017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6" name="Táblázat helye 5"/>
          <p:cNvSpPr>
            <a:spLocks noGrp="1"/>
          </p:cNvSpPr>
          <p:nvPr>
            <p:ph type="tbl" sz="quarter" idx="18"/>
          </p:nvPr>
        </p:nvSpPr>
        <p:spPr>
          <a:xfrm>
            <a:off x="4849200" y="1285200"/>
            <a:ext cx="4017600" cy="2260800"/>
          </a:xfrm>
          <a:prstGeom prst="rect">
            <a:avLst/>
          </a:prstGeom>
          <a:solidFill>
            <a:srgbClr val="145D04">
              <a:alpha val="10000"/>
            </a:srgbClr>
          </a:solidFill>
        </p:spPr>
        <p:txBody>
          <a:bodyPr lIns="36000" tIns="36000" rIns="36000" bIns="36000" anchor="ctr" anchorCtr="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Táblázat beszúrásához kattintson az ikonra</a:t>
            </a:r>
            <a:endParaRPr lang="hu-HU"/>
          </a:p>
        </p:txBody>
      </p:sp>
      <p:sp>
        <p:nvSpPr>
          <p:cNvPr id="17" name="Táblázat helye 5"/>
          <p:cNvSpPr>
            <a:spLocks noGrp="1"/>
          </p:cNvSpPr>
          <p:nvPr>
            <p:ph type="tbl" sz="quarter" idx="19"/>
          </p:nvPr>
        </p:nvSpPr>
        <p:spPr>
          <a:xfrm>
            <a:off x="277200" y="1285200"/>
            <a:ext cx="4017600" cy="2260800"/>
          </a:xfrm>
          <a:prstGeom prst="rect">
            <a:avLst/>
          </a:prstGeom>
          <a:solidFill>
            <a:srgbClr val="145D04">
              <a:alpha val="10000"/>
            </a:srgbClr>
          </a:solidFill>
        </p:spPr>
        <p:txBody>
          <a:bodyPr lIns="36000" tIns="36000" rIns="36000" bIns="36000" anchor="ctr" anchorCtr="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Táblázat beszúrásához kattintson az ikonra</a:t>
            </a:r>
            <a:endParaRPr lang="hu-HU" dirty="0"/>
          </a:p>
        </p:txBody>
      </p:sp>
      <p:sp>
        <p:nvSpPr>
          <p:cNvPr id="18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3546002"/>
            <a:ext cx="4017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62726407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7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CÍMSOR szöveg 2HASÁBOS TÁBL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2" name="Text Placeholder 9"/>
          <p:cNvSpPr>
            <a:spLocks noGrp="1"/>
          </p:cNvSpPr>
          <p:nvPr>
            <p:ph type="body" sz="quarter" idx="17" hasCustomPrompt="1"/>
          </p:nvPr>
        </p:nvSpPr>
        <p:spPr>
          <a:xfrm>
            <a:off x="4809600" y="5570539"/>
            <a:ext cx="4057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6" name="Táblázat helye 5"/>
          <p:cNvSpPr>
            <a:spLocks noGrp="1"/>
          </p:cNvSpPr>
          <p:nvPr>
            <p:ph type="tbl" sz="quarter" idx="18"/>
          </p:nvPr>
        </p:nvSpPr>
        <p:spPr>
          <a:xfrm>
            <a:off x="4809600" y="1789202"/>
            <a:ext cx="4057200" cy="3567600"/>
          </a:xfrm>
          <a:prstGeom prst="rect">
            <a:avLst/>
          </a:prstGeom>
          <a:solidFill>
            <a:srgbClr val="145D04">
              <a:alpha val="10000"/>
            </a:srgbClr>
          </a:solidFill>
        </p:spPr>
        <p:txBody>
          <a:bodyPr lIns="36000" tIns="36000" rIns="36000" bIns="36000" anchor="ctr" anchorCtr="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Táblázat beszúrásához kattintson az ikonra</a:t>
            </a:r>
            <a:endParaRPr lang="hu-HU"/>
          </a:p>
        </p:txBody>
      </p:sp>
      <p:sp>
        <p:nvSpPr>
          <p:cNvPr id="8" name="Táblázat helye 5"/>
          <p:cNvSpPr>
            <a:spLocks noGrp="1"/>
          </p:cNvSpPr>
          <p:nvPr>
            <p:ph type="tbl" sz="quarter" idx="19"/>
          </p:nvPr>
        </p:nvSpPr>
        <p:spPr>
          <a:xfrm>
            <a:off x="277200" y="1789202"/>
            <a:ext cx="4057200" cy="3567600"/>
          </a:xfrm>
          <a:prstGeom prst="rect">
            <a:avLst/>
          </a:prstGeom>
          <a:solidFill>
            <a:srgbClr val="145D04">
              <a:alpha val="10000"/>
            </a:srgbClr>
          </a:solidFill>
        </p:spPr>
        <p:txBody>
          <a:bodyPr lIns="36000" tIns="36000" rIns="36000" bIns="36000" anchor="ctr" anchorCtr="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Táblázat beszúrásához kattintson az ikonra</a:t>
            </a:r>
            <a:endParaRPr lang="hu-HU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5570539"/>
            <a:ext cx="4057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0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1" name="Szöveg helye 4"/>
          <p:cNvSpPr>
            <a:spLocks noGrp="1"/>
          </p:cNvSpPr>
          <p:nvPr>
            <p:ph type="body" sz="quarter" idx="21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3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4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Táblázat cím</a:t>
            </a:r>
            <a:endParaRPr lang="en-US" dirty="0" smtClean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573618" y="1031842"/>
            <a:ext cx="4570383" cy="758861"/>
          </a:xfrm>
          <a:prstGeom prst="rect">
            <a:avLst/>
          </a:prstGeom>
        </p:spPr>
        <p:txBody>
          <a:bodyPr lIns="237600" tIns="212400" bIns="0"/>
          <a:lstStyle>
            <a:lvl1pPr>
              <a:defRPr sz="14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Táblázat cím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28427091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7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1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solidFill>
            <a:srgbClr val="F1002B"/>
          </a:solidFill>
        </p:spPr>
        <p:txBody>
          <a:bodyPr lIns="252000" tIns="0" anchor="ctr" anchorCtr="0"/>
          <a:lstStyle>
            <a:lvl1pPr>
              <a:defRPr sz="4800" b="1" baseline="0">
                <a:solidFill>
                  <a:schemeClr val="tx1"/>
                </a:solidFill>
              </a:defRPr>
            </a:lvl1pPr>
          </a:lstStyle>
          <a:p>
            <a:r>
              <a:rPr lang="hu-HU" smtClean="0"/>
              <a:t>DIAGRAMOK</a:t>
            </a:r>
            <a:endParaRPr lang="en-AU" dirty="0"/>
          </a:p>
        </p:txBody>
      </p:sp>
      <p:pic>
        <p:nvPicPr>
          <p:cNvPr id="1026" name="Picture 2"/>
          <p:cNvPicPr>
            <a:picLocks noChangeAspect="1" noChangeArrowheads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-27" r="2643"/>
          <a:stretch/>
        </p:blipFill>
        <p:spPr bwMode="auto">
          <a:xfrm>
            <a:off x="285750" y="4016044"/>
            <a:ext cx="4536000" cy="180849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243711397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7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10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noFill/>
          <a:ln w="177800">
            <a:solidFill>
              <a:srgbClr val="F1002B"/>
            </a:solidFill>
          </a:ln>
        </p:spPr>
        <p:txBody>
          <a:bodyPr vert="horz" lIns="252000" tIns="0" rIns="277200" bIns="0" rtlCol="0" anchor="ctr" anchorCtr="0">
            <a:noAutofit/>
          </a:bodyPr>
          <a:lstStyle>
            <a:lvl1pPr>
              <a:defRPr lang="en-AU" sz="4800" b="1" baseline="0" dirty="0"/>
            </a:lvl1pPr>
          </a:lstStyle>
          <a:p>
            <a:pPr lvl="0"/>
            <a:r>
              <a:rPr lang="hu-HU" smtClean="0"/>
              <a:t>1 DIAGRAM/ OLDAL</a:t>
            </a:r>
            <a:endParaRPr lang="en-AU" dirty="0"/>
          </a:p>
        </p:txBody>
      </p:sp>
      <p:sp>
        <p:nvSpPr>
          <p:cNvPr id="5" name="Téglalap 4"/>
          <p:cNvSpPr>
            <a:spLocks noChangeAspect="1"/>
          </p:cNvSpPr>
          <p:nvPr userDrawn="1"/>
        </p:nvSpPr>
        <p:spPr>
          <a:xfrm>
            <a:off x="284400" y="3159015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prstClr val="white"/>
              </a:solidFill>
            </a:endParaRPr>
          </a:p>
        </p:txBody>
      </p:sp>
      <p:graphicFrame>
        <p:nvGraphicFramePr>
          <p:cNvPr id="2" name="Diagram 1"/>
          <p:cNvGraphicFramePr/>
          <p:nvPr userDrawn="1">
            <p:extLst>
              <p:ext uri="{D42A27DB-BD31-4B8C-83A1-F6EECF244321}">
                <p14:modId xmlns:p14="http://schemas.microsoft.com/office/powerpoint/2010/main" val="2035050697"/>
              </p:ext>
            </p:extLst>
          </p:nvPr>
        </p:nvGraphicFramePr>
        <p:xfrm>
          <a:off x="265113" y="4241800"/>
          <a:ext cx="4568825" cy="15827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  <p:extLst>
      <p:ext uri="{BB962C8B-B14F-4D97-AF65-F5344CB8AC3E}">
        <p14:creationId xmlns:p14="http://schemas.microsoft.com/office/powerpoint/2010/main" val="135140367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7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 GRAFIKON egymás MELLETT - alatta 1HASÁBO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20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3470400"/>
            <a:ext cx="8866800" cy="2080800"/>
          </a:xfrm>
          <a:prstGeom prst="rect">
            <a:avLst/>
          </a:prstGeom>
        </p:spPr>
        <p:txBody>
          <a:bodyPr lIns="2772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smtClean="0"/>
              <a:t>Harmadik szint</a:t>
            </a:r>
          </a:p>
          <a:p>
            <a:pPr lvl="3"/>
            <a:r>
              <a:rPr lang="hu-HU" smtClean="0"/>
              <a:t>Negyedik szint</a:t>
            </a:r>
            <a:endParaRPr lang="en-US" smtClean="0"/>
          </a:p>
          <a:p>
            <a:pPr lvl="4"/>
            <a:r>
              <a:rPr lang="hu-HU" smtClean="0"/>
              <a:t>Ötödik szint</a:t>
            </a:r>
            <a:endParaRPr lang="en-US" dirty="0" smtClean="0"/>
          </a:p>
        </p:txBody>
      </p:sp>
      <p:sp>
        <p:nvSpPr>
          <p:cNvPr id="21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85896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 dirty="0"/>
          </a:p>
        </p:txBody>
      </p:sp>
      <p:sp>
        <p:nvSpPr>
          <p:cNvPr id="22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3103200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3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484000" y="1283547"/>
            <a:ext cx="19692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4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2484000" y="3103200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5" name="Diagram helye 4"/>
          <p:cNvSpPr>
            <a:spLocks noGrp="1"/>
          </p:cNvSpPr>
          <p:nvPr>
            <p:ph type="chart" sz="quarter" idx="24"/>
          </p:nvPr>
        </p:nvSpPr>
        <p:spPr>
          <a:xfrm>
            <a:off x="4690800" y="1285200"/>
            <a:ext cx="19692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6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4690800" y="3103200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7" name="Diagram helye 4"/>
          <p:cNvSpPr>
            <a:spLocks noGrp="1"/>
          </p:cNvSpPr>
          <p:nvPr>
            <p:ph type="chart" sz="quarter" idx="28"/>
          </p:nvPr>
        </p:nvSpPr>
        <p:spPr>
          <a:xfrm>
            <a:off x="6897600" y="1285200"/>
            <a:ext cx="19692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8" name="Text Placeholder 9"/>
          <p:cNvSpPr>
            <a:spLocks noGrp="1"/>
          </p:cNvSpPr>
          <p:nvPr>
            <p:ph type="body" sz="quarter" idx="29" hasCustomPrompt="1"/>
          </p:nvPr>
        </p:nvSpPr>
        <p:spPr>
          <a:xfrm>
            <a:off x="6897600" y="3103200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9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2250000" cy="758861"/>
          </a:xfrm>
          <a:prstGeom prst="rect">
            <a:avLst/>
          </a:prstGeom>
        </p:spPr>
        <p:txBody>
          <a:bodyPr lIns="2772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0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2246400" y="1033200"/>
            <a:ext cx="21996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1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4453200" y="1033200"/>
            <a:ext cx="21996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2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6660000" y="1033200"/>
            <a:ext cx="22032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02863843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7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ÉSZOLDALAS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85896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88524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8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28858971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74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EGÉSZOLDALAS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8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1" name="Szöveg helye 4"/>
          <p:cNvSpPr>
            <a:spLocks noGrp="1"/>
          </p:cNvSpPr>
          <p:nvPr>
            <p:ph type="body" sz="quarter" idx="22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0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85896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88524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  <p:sp>
        <p:nvSpPr>
          <p:cNvPr id="12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58656406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74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ORIZONTÁLIS FÉLOLDALAS GRAFIKON FENT, alatta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8589600" cy="22608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3546002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7" name="Tartalom helye 4"/>
          <p:cNvSpPr>
            <a:spLocks noGrp="1"/>
          </p:cNvSpPr>
          <p:nvPr>
            <p:ph sz="quarter" idx="12" hasCustomPrompt="1"/>
          </p:nvPr>
        </p:nvSpPr>
        <p:spPr>
          <a:xfrm>
            <a:off x="0" y="3914301"/>
            <a:ext cx="9144000" cy="1638000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/>
            </a:lvl1pPr>
            <a:lvl5pPr marL="50800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lvl5pPr>
          </a:lstStyle>
          <a:p>
            <a:pPr lvl="0"/>
            <a:r>
              <a:rPr lang="hu-HU" dirty="0" smtClean="0"/>
              <a:t>Első szint</a:t>
            </a:r>
          </a:p>
          <a:p>
            <a:pPr lvl="1"/>
            <a:r>
              <a:rPr lang="hu-HU" dirty="0" smtClean="0"/>
              <a:t>Második szint</a:t>
            </a:r>
          </a:p>
          <a:p>
            <a:pPr lvl="2"/>
            <a:r>
              <a:rPr lang="hu-HU" dirty="0" smtClean="0"/>
              <a:t>Harmadik szint</a:t>
            </a:r>
          </a:p>
          <a:p>
            <a:pPr lvl="3"/>
            <a:r>
              <a:rPr lang="hu-HU" dirty="0" smtClean="0"/>
              <a:t>Negyedik szint</a:t>
            </a:r>
          </a:p>
          <a:p>
            <a:pPr marL="760413" marR="0" lvl="4" indent="-252413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Char char="n"/>
              <a:tabLst/>
              <a:defRPr/>
            </a:pPr>
            <a:r>
              <a:rPr lang="hu-HU" dirty="0" smtClean="0"/>
              <a:t>Ötödik szint</a:t>
            </a:r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88524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60406517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74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HORIZONTÁLIS FÉLOLDALAS GRAFIKON FENT, alatta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8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0" name="Szöveg helye 4"/>
          <p:cNvSpPr>
            <a:spLocks noGrp="1"/>
          </p:cNvSpPr>
          <p:nvPr>
            <p:ph type="body" sz="quarter" idx="22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9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8589600" cy="22608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13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3546002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15" name="Tartalom helye 4"/>
          <p:cNvSpPr>
            <a:spLocks noGrp="1"/>
          </p:cNvSpPr>
          <p:nvPr>
            <p:ph sz="quarter" idx="12" hasCustomPrompt="1"/>
          </p:nvPr>
        </p:nvSpPr>
        <p:spPr>
          <a:xfrm>
            <a:off x="0" y="3914301"/>
            <a:ext cx="9144000" cy="1638000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/>
            </a:lvl1pPr>
            <a:lvl5pPr marL="50800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lvl5pPr>
          </a:lstStyle>
          <a:p>
            <a:pPr lvl="0"/>
            <a:r>
              <a:rPr lang="hu-HU" dirty="0" smtClean="0"/>
              <a:t>Első szint</a:t>
            </a:r>
          </a:p>
          <a:p>
            <a:pPr lvl="1"/>
            <a:r>
              <a:rPr lang="hu-HU" dirty="0" smtClean="0"/>
              <a:t>Második szint</a:t>
            </a:r>
          </a:p>
          <a:p>
            <a:pPr lvl="2"/>
            <a:r>
              <a:rPr lang="hu-HU" dirty="0" smtClean="0"/>
              <a:t>Harmadik szint</a:t>
            </a:r>
          </a:p>
          <a:p>
            <a:pPr lvl="3"/>
            <a:r>
              <a:rPr lang="hu-HU" dirty="0" smtClean="0"/>
              <a:t>Negyedik szint</a:t>
            </a:r>
          </a:p>
          <a:p>
            <a:pPr marL="760413" marR="0" lvl="4" indent="-252413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Char char="n"/>
              <a:tabLst/>
              <a:defRPr/>
            </a:pPr>
            <a:r>
              <a:rPr lang="hu-HU" dirty="0" smtClean="0"/>
              <a:t>Ötödik szint</a:t>
            </a:r>
          </a:p>
        </p:txBody>
      </p:sp>
      <p:sp>
        <p:nvSpPr>
          <p:cNvPr id="16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88524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428603322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74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ORIZONTÁLIS FÉLOLDALAS GRAFIKON LENT, felette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3502800"/>
            <a:ext cx="8589600" cy="20484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8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2"/>
            <a:ext cx="9144000" cy="22572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 baseline="0"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3290400"/>
            <a:ext cx="88524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19430187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74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HORIZONTÁLIS FÉLOLDALAS GRAFIKON LENT, felette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0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1" name="Szöveg helye 4"/>
          <p:cNvSpPr>
            <a:spLocks noGrp="1"/>
          </p:cNvSpPr>
          <p:nvPr>
            <p:ph type="body" sz="quarter" idx="22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2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3502800"/>
            <a:ext cx="8589600" cy="20484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13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2"/>
            <a:ext cx="9144000" cy="22572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 baseline="0"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6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17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3290400"/>
            <a:ext cx="88524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90312704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74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AL 1 grafikon + JOBB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40428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10" name="Content Placeholder 6"/>
          <p:cNvSpPr>
            <a:spLocks noGrp="1"/>
          </p:cNvSpPr>
          <p:nvPr>
            <p:ph sz="quarter" idx="12" hasCustomPrompt="1"/>
          </p:nvPr>
        </p:nvSpPr>
        <p:spPr>
          <a:xfrm>
            <a:off x="4573617" y="1031840"/>
            <a:ext cx="4572000" cy="45180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78973199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74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BAL 1 grafikon + JOBB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8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1" name="Szöveg helye 4"/>
          <p:cNvSpPr>
            <a:spLocks noGrp="1"/>
          </p:cNvSpPr>
          <p:nvPr>
            <p:ph type="body" sz="quarter" idx="22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9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40428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 dirty="0"/>
          </a:p>
        </p:txBody>
      </p:sp>
      <p:sp>
        <p:nvSpPr>
          <p:cNvPr id="10" name="Content Placeholder 6"/>
          <p:cNvSpPr>
            <a:spLocks noGrp="1"/>
          </p:cNvSpPr>
          <p:nvPr>
            <p:ph sz="quarter" idx="12" hasCustomPrompt="1"/>
          </p:nvPr>
        </p:nvSpPr>
        <p:spPr>
          <a:xfrm>
            <a:off x="4573617" y="1031840"/>
            <a:ext cx="4572000" cy="45180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6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17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56290873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74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JOBB 1 grafikon + BAL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1" name="Diagram helye 4"/>
          <p:cNvSpPr>
            <a:spLocks noGrp="1"/>
          </p:cNvSpPr>
          <p:nvPr>
            <p:ph type="chart" sz="quarter" idx="21"/>
          </p:nvPr>
        </p:nvSpPr>
        <p:spPr>
          <a:xfrm>
            <a:off x="4809600" y="1283547"/>
            <a:ext cx="40572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4809600" y="5570539"/>
            <a:ext cx="4057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10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4572000" cy="45180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2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573618" y="1031842"/>
            <a:ext cx="4570383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55387170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74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JOBB 1 grafikon + BAL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3" name="Szöveg helye 4"/>
          <p:cNvSpPr>
            <a:spLocks noGrp="1"/>
          </p:cNvSpPr>
          <p:nvPr>
            <p:ph type="body" sz="quarter" idx="22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0" name="Diagram helye 4"/>
          <p:cNvSpPr>
            <a:spLocks noGrp="1"/>
          </p:cNvSpPr>
          <p:nvPr>
            <p:ph type="chart" sz="quarter" idx="21"/>
          </p:nvPr>
        </p:nvSpPr>
        <p:spPr>
          <a:xfrm>
            <a:off x="4809600" y="1283547"/>
            <a:ext cx="40572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16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4809600" y="5570539"/>
            <a:ext cx="4057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1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4572000" cy="45180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5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573618" y="1031842"/>
            <a:ext cx="4570383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43766921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7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4 GRAFIKON egymás MELLETT - alatta 1HASÁBO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21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22" name="Szöveg helye 4"/>
          <p:cNvSpPr>
            <a:spLocks noGrp="1"/>
          </p:cNvSpPr>
          <p:nvPr>
            <p:ph type="body" sz="quarter" idx="33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23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3470400"/>
            <a:ext cx="8866800" cy="2080800"/>
          </a:xfrm>
          <a:prstGeom prst="rect">
            <a:avLst/>
          </a:prstGeom>
        </p:spPr>
        <p:txBody>
          <a:bodyPr lIns="2772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smtClean="0"/>
              <a:t>Harmadik szint</a:t>
            </a:r>
          </a:p>
          <a:p>
            <a:pPr lvl="3"/>
            <a:r>
              <a:rPr lang="hu-HU" smtClean="0"/>
              <a:t>Negyedik szint</a:t>
            </a:r>
            <a:endParaRPr lang="en-US" smtClean="0"/>
          </a:p>
          <a:p>
            <a:pPr lvl="4"/>
            <a:r>
              <a:rPr lang="hu-HU" smtClean="0"/>
              <a:t>Ötödik szint</a:t>
            </a:r>
            <a:endParaRPr lang="en-US" dirty="0" smtClean="0"/>
          </a:p>
        </p:txBody>
      </p:sp>
      <p:sp>
        <p:nvSpPr>
          <p:cNvPr id="24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85896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 dirty="0"/>
          </a:p>
        </p:txBody>
      </p:sp>
      <p:sp>
        <p:nvSpPr>
          <p:cNvPr id="25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3103200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6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484000" y="1283547"/>
            <a:ext cx="19692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7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2484000" y="3103200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8" name="Diagram helye 4"/>
          <p:cNvSpPr>
            <a:spLocks noGrp="1"/>
          </p:cNvSpPr>
          <p:nvPr>
            <p:ph type="chart" sz="quarter" idx="24"/>
          </p:nvPr>
        </p:nvSpPr>
        <p:spPr>
          <a:xfrm>
            <a:off x="4690800" y="1285200"/>
            <a:ext cx="19692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9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4690800" y="3103200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0" name="Diagram helye 4"/>
          <p:cNvSpPr>
            <a:spLocks noGrp="1"/>
          </p:cNvSpPr>
          <p:nvPr>
            <p:ph type="chart" sz="quarter" idx="28"/>
          </p:nvPr>
        </p:nvSpPr>
        <p:spPr>
          <a:xfrm>
            <a:off x="6897600" y="1285200"/>
            <a:ext cx="19692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31" name="Text Placeholder 9"/>
          <p:cNvSpPr>
            <a:spLocks noGrp="1"/>
          </p:cNvSpPr>
          <p:nvPr>
            <p:ph type="body" sz="quarter" idx="29" hasCustomPrompt="1"/>
          </p:nvPr>
        </p:nvSpPr>
        <p:spPr>
          <a:xfrm>
            <a:off x="6897600" y="3103200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2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2250000" cy="758861"/>
          </a:xfrm>
          <a:prstGeom prst="rect">
            <a:avLst/>
          </a:prstGeom>
        </p:spPr>
        <p:txBody>
          <a:bodyPr lIns="2772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3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2246400" y="1033200"/>
            <a:ext cx="21996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4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4453200" y="1033200"/>
            <a:ext cx="21996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5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6660000" y="1033200"/>
            <a:ext cx="22032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11540296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75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AL 1 grafikon + JOBBoldalt JELMAGYARÁZAT (táblaforma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40428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  <p:sp>
        <p:nvSpPr>
          <p:cNvPr id="12" name="Táblázat helye 5"/>
          <p:cNvSpPr>
            <a:spLocks noGrp="1"/>
          </p:cNvSpPr>
          <p:nvPr>
            <p:ph type="tbl" sz="quarter" idx="24"/>
          </p:nvPr>
        </p:nvSpPr>
        <p:spPr>
          <a:xfrm>
            <a:off x="4571999" y="1285200"/>
            <a:ext cx="4294800" cy="4266000"/>
          </a:xfrm>
          <a:prstGeom prst="rect">
            <a:avLst/>
          </a:prstGeom>
        </p:spPr>
        <p:txBody>
          <a:bodyPr lIns="0" tIns="0" rIns="0" bIns="0"/>
          <a:lstStyle>
            <a:lvl1pPr>
              <a:defRPr sz="1000"/>
            </a:lvl1pPr>
          </a:lstStyle>
          <a:p>
            <a:r>
              <a:rPr lang="hu-HU" smtClean="0"/>
              <a:t>Táblázat beszúrásához kattintson az ikonra</a:t>
            </a:r>
            <a:endParaRPr lang="hu-HU"/>
          </a:p>
        </p:txBody>
      </p:sp>
    </p:spTree>
    <p:extLst>
      <p:ext uri="{BB962C8B-B14F-4D97-AF65-F5344CB8AC3E}">
        <p14:creationId xmlns:p14="http://schemas.microsoft.com/office/powerpoint/2010/main" val="171471221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75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BAL 1 grafikon + JOBBoldalt JELMAGYARÁZAT (táblaforma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40428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  <p:sp>
        <p:nvSpPr>
          <p:cNvPr id="8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9" name="Szöveg helye 4"/>
          <p:cNvSpPr>
            <a:spLocks noGrp="1"/>
          </p:cNvSpPr>
          <p:nvPr>
            <p:ph type="body" sz="quarter" idx="22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0" name="Táblázat helye 5"/>
          <p:cNvSpPr>
            <a:spLocks noGrp="1"/>
          </p:cNvSpPr>
          <p:nvPr>
            <p:ph type="tbl" sz="quarter" idx="24"/>
          </p:nvPr>
        </p:nvSpPr>
        <p:spPr>
          <a:xfrm>
            <a:off x="4571999" y="1285200"/>
            <a:ext cx="4294800" cy="4266000"/>
          </a:xfrm>
          <a:prstGeom prst="rect">
            <a:avLst/>
          </a:prstGeom>
        </p:spPr>
        <p:txBody>
          <a:bodyPr lIns="0" tIns="0" rIns="0" bIns="0"/>
          <a:lstStyle>
            <a:lvl1pPr>
              <a:defRPr sz="1000"/>
            </a:lvl1pPr>
          </a:lstStyle>
          <a:p>
            <a:r>
              <a:rPr lang="hu-HU" smtClean="0"/>
              <a:t>Táblázat beszúrásához kattintson az ikonra</a:t>
            </a:r>
            <a:endParaRPr lang="hu-HU"/>
          </a:p>
        </p:txBody>
      </p:sp>
    </p:spTree>
    <p:extLst>
      <p:ext uri="{BB962C8B-B14F-4D97-AF65-F5344CB8AC3E}">
        <p14:creationId xmlns:p14="http://schemas.microsoft.com/office/powerpoint/2010/main" val="231025667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75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AL FENT 1 X 1/4es grafikon + JOBB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4042800" cy="22608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 dirty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  <p:sp>
        <p:nvSpPr>
          <p:cNvPr id="8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3546002"/>
            <a:ext cx="4042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10" name="Content Placeholder 6"/>
          <p:cNvSpPr>
            <a:spLocks noGrp="1"/>
          </p:cNvSpPr>
          <p:nvPr>
            <p:ph sz="quarter" idx="22" hasCustomPrompt="1"/>
          </p:nvPr>
        </p:nvSpPr>
        <p:spPr>
          <a:xfrm>
            <a:off x="0" y="3913202"/>
            <a:ext cx="4572000" cy="16380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9" name="Content Placeholder 6"/>
          <p:cNvSpPr>
            <a:spLocks noGrp="1"/>
          </p:cNvSpPr>
          <p:nvPr>
            <p:ph sz="quarter" idx="12" hasCustomPrompt="1"/>
          </p:nvPr>
        </p:nvSpPr>
        <p:spPr>
          <a:xfrm>
            <a:off x="4573617" y="1031840"/>
            <a:ext cx="4572000" cy="45180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88267959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75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BAL FENT 1 X 1/4es grafikon + JOBB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9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1" name="Szöveg helye 4"/>
          <p:cNvSpPr>
            <a:spLocks noGrp="1"/>
          </p:cNvSpPr>
          <p:nvPr>
            <p:ph type="body" sz="quarter" idx="23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2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4042800" cy="22608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 dirty="0"/>
          </a:p>
        </p:txBody>
      </p:sp>
      <p:sp>
        <p:nvSpPr>
          <p:cNvPr id="15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  <p:sp>
        <p:nvSpPr>
          <p:cNvPr id="16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3546002"/>
            <a:ext cx="4042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17" name="Content Placeholder 6"/>
          <p:cNvSpPr>
            <a:spLocks noGrp="1"/>
          </p:cNvSpPr>
          <p:nvPr>
            <p:ph sz="quarter" idx="22" hasCustomPrompt="1"/>
          </p:nvPr>
        </p:nvSpPr>
        <p:spPr>
          <a:xfrm>
            <a:off x="0" y="3913202"/>
            <a:ext cx="4572000" cy="16380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8" name="Content Placeholder 6"/>
          <p:cNvSpPr>
            <a:spLocks noGrp="1"/>
          </p:cNvSpPr>
          <p:nvPr>
            <p:ph sz="quarter" idx="12" hasCustomPrompt="1"/>
          </p:nvPr>
        </p:nvSpPr>
        <p:spPr>
          <a:xfrm>
            <a:off x="4573617" y="1031840"/>
            <a:ext cx="4572000" cy="45180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119364236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75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JOBB FENT 1 X 1/4es grafikon + BAL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4809600" y="1285874"/>
            <a:ext cx="4057200" cy="22608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8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4809600" y="3546002"/>
            <a:ext cx="4057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9" name="Tartalom helye 4"/>
          <p:cNvSpPr>
            <a:spLocks noGrp="1"/>
          </p:cNvSpPr>
          <p:nvPr>
            <p:ph sz="quarter" idx="12" hasCustomPrompt="1"/>
          </p:nvPr>
        </p:nvSpPr>
        <p:spPr>
          <a:xfrm>
            <a:off x="4572000" y="3914301"/>
            <a:ext cx="4572000" cy="1638000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/>
            </a:lvl1pPr>
            <a:lvl5pPr marL="50800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lvl5pPr>
          </a:lstStyle>
          <a:p>
            <a:pPr lvl="0"/>
            <a:r>
              <a:rPr lang="hu-HU" dirty="0" smtClean="0"/>
              <a:t>Első szint</a:t>
            </a:r>
          </a:p>
          <a:p>
            <a:pPr lvl="1"/>
            <a:r>
              <a:rPr lang="hu-HU" dirty="0" smtClean="0"/>
              <a:t>Második szint</a:t>
            </a:r>
          </a:p>
          <a:p>
            <a:pPr lvl="2"/>
            <a:r>
              <a:rPr lang="hu-HU" dirty="0" smtClean="0"/>
              <a:t>Harmadik szint</a:t>
            </a:r>
          </a:p>
          <a:p>
            <a:pPr lvl="3"/>
            <a:r>
              <a:rPr lang="hu-HU" dirty="0" smtClean="0"/>
              <a:t>Negyedik szint</a:t>
            </a:r>
          </a:p>
          <a:p>
            <a:pPr marL="760413" marR="0" lvl="4" indent="-252413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Char char="n"/>
              <a:tabLst/>
              <a:defRPr/>
            </a:pPr>
            <a:r>
              <a:rPr lang="hu-HU" dirty="0" smtClean="0"/>
              <a:t>Ötödik szint</a:t>
            </a:r>
          </a:p>
        </p:txBody>
      </p:sp>
      <p:sp>
        <p:nvSpPr>
          <p:cNvPr id="12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573618" y="1031842"/>
            <a:ext cx="4570383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0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4572000" cy="45180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100007152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75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JOBB FENT 1 X 1/4es grafikon + BAL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0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3" name="Szöveg helye 4"/>
          <p:cNvSpPr>
            <a:spLocks noGrp="1"/>
          </p:cNvSpPr>
          <p:nvPr>
            <p:ph type="body" sz="quarter" idx="23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4809600" y="1285874"/>
            <a:ext cx="4057200" cy="22608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16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4809600" y="3546002"/>
            <a:ext cx="4057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17" name="Tartalom helye 4"/>
          <p:cNvSpPr>
            <a:spLocks noGrp="1"/>
          </p:cNvSpPr>
          <p:nvPr>
            <p:ph sz="quarter" idx="12" hasCustomPrompt="1"/>
          </p:nvPr>
        </p:nvSpPr>
        <p:spPr>
          <a:xfrm>
            <a:off x="4572000" y="3914301"/>
            <a:ext cx="4572000" cy="1638000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/>
            </a:lvl1pPr>
            <a:lvl5pPr marL="50800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lvl5pPr>
          </a:lstStyle>
          <a:p>
            <a:pPr lvl="0"/>
            <a:r>
              <a:rPr lang="hu-HU" dirty="0" smtClean="0"/>
              <a:t>Első szint</a:t>
            </a:r>
          </a:p>
          <a:p>
            <a:pPr lvl="1"/>
            <a:r>
              <a:rPr lang="hu-HU" dirty="0" smtClean="0"/>
              <a:t>Második szint</a:t>
            </a:r>
          </a:p>
          <a:p>
            <a:pPr lvl="2"/>
            <a:r>
              <a:rPr lang="hu-HU" dirty="0" smtClean="0"/>
              <a:t>Harmadik szint</a:t>
            </a:r>
          </a:p>
          <a:p>
            <a:pPr lvl="3"/>
            <a:r>
              <a:rPr lang="hu-HU" dirty="0" smtClean="0"/>
              <a:t>Negyedik szint</a:t>
            </a:r>
          </a:p>
          <a:p>
            <a:pPr marL="760413" marR="0" lvl="4" indent="-252413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Char char="n"/>
              <a:tabLst/>
              <a:defRPr/>
            </a:pPr>
            <a:r>
              <a:rPr lang="hu-HU" dirty="0" smtClean="0"/>
              <a:t>Ötödik szint</a:t>
            </a:r>
          </a:p>
        </p:txBody>
      </p:sp>
      <p:sp>
        <p:nvSpPr>
          <p:cNvPr id="18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573618" y="1031842"/>
            <a:ext cx="4570383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9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4572000" cy="45180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274132094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75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JOBB LENT 1 X 1/4es grafikon + BAL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4809600" y="3502800"/>
            <a:ext cx="4057200" cy="20484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 dirty="0"/>
          </a:p>
        </p:txBody>
      </p:sp>
      <p:sp>
        <p:nvSpPr>
          <p:cNvPr id="11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9144000" cy="22572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22" hasCustomPrompt="1"/>
          </p:nvPr>
        </p:nvSpPr>
        <p:spPr>
          <a:xfrm>
            <a:off x="4809600" y="5570539"/>
            <a:ext cx="4057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12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573618" y="3290400"/>
            <a:ext cx="4570383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5" name="Content Placeholder 6"/>
          <p:cNvSpPr>
            <a:spLocks noGrp="1"/>
          </p:cNvSpPr>
          <p:nvPr>
            <p:ph sz="quarter" idx="23" hasCustomPrompt="1"/>
          </p:nvPr>
        </p:nvSpPr>
        <p:spPr>
          <a:xfrm>
            <a:off x="0" y="3290400"/>
            <a:ext cx="4572000" cy="22608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303223890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75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JOBB LENT 1 X 1/4es grafikon + BAL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3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21" name="Diagram helye 4"/>
          <p:cNvSpPr>
            <a:spLocks noGrp="1"/>
          </p:cNvSpPr>
          <p:nvPr>
            <p:ph type="chart" sz="quarter" idx="21"/>
          </p:nvPr>
        </p:nvSpPr>
        <p:spPr>
          <a:xfrm>
            <a:off x="4809600" y="3502800"/>
            <a:ext cx="4057200" cy="20484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 dirty="0"/>
          </a:p>
        </p:txBody>
      </p:sp>
      <p:sp>
        <p:nvSpPr>
          <p:cNvPr id="22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9144000" cy="22572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23" name="Text Placeholder 9"/>
          <p:cNvSpPr>
            <a:spLocks noGrp="1"/>
          </p:cNvSpPr>
          <p:nvPr>
            <p:ph type="body" sz="quarter" idx="22" hasCustomPrompt="1"/>
          </p:nvPr>
        </p:nvSpPr>
        <p:spPr>
          <a:xfrm>
            <a:off x="4809600" y="5570539"/>
            <a:ext cx="4057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24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573618" y="3290400"/>
            <a:ext cx="4570383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5" name="Content Placeholder 6"/>
          <p:cNvSpPr>
            <a:spLocks noGrp="1"/>
          </p:cNvSpPr>
          <p:nvPr>
            <p:ph sz="quarter" idx="23" hasCustomPrompt="1"/>
          </p:nvPr>
        </p:nvSpPr>
        <p:spPr>
          <a:xfrm>
            <a:off x="0" y="3290400"/>
            <a:ext cx="4572000" cy="22608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9" name="Szöveg helye 4"/>
          <p:cNvSpPr>
            <a:spLocks noGrp="1"/>
          </p:cNvSpPr>
          <p:nvPr>
            <p:ph type="body" sz="quarter" idx="24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117936486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75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ALRA LENT 1 X 1/4es grafikon + JOBB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3502800"/>
            <a:ext cx="4294800" cy="20484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22" hasCustomPrompt="1"/>
          </p:nvPr>
        </p:nvSpPr>
        <p:spPr>
          <a:xfrm>
            <a:off x="277200" y="5570539"/>
            <a:ext cx="429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13" name="Content Placeholder 6"/>
          <p:cNvSpPr>
            <a:spLocks noGrp="1"/>
          </p:cNvSpPr>
          <p:nvPr>
            <p:ph sz="quarter" idx="23" hasCustomPrompt="1"/>
          </p:nvPr>
        </p:nvSpPr>
        <p:spPr>
          <a:xfrm>
            <a:off x="4572000" y="3290400"/>
            <a:ext cx="4572000" cy="22608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3290400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  <p:sp>
        <p:nvSpPr>
          <p:cNvPr id="15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9144000" cy="22572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69382864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75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BALRA LENT 1 X 1/4es grafikon + JOBB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9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4" name="Szöveg helye 4"/>
          <p:cNvSpPr>
            <a:spLocks noGrp="1"/>
          </p:cNvSpPr>
          <p:nvPr>
            <p:ph type="body" sz="quarter" idx="24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21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3502800"/>
            <a:ext cx="4294800" cy="20484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2" name="Text Placeholder 9"/>
          <p:cNvSpPr>
            <a:spLocks noGrp="1"/>
          </p:cNvSpPr>
          <p:nvPr>
            <p:ph type="body" sz="quarter" idx="22" hasCustomPrompt="1"/>
          </p:nvPr>
        </p:nvSpPr>
        <p:spPr>
          <a:xfrm>
            <a:off x="277200" y="5570539"/>
            <a:ext cx="429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23" name="Content Placeholder 6"/>
          <p:cNvSpPr>
            <a:spLocks noGrp="1"/>
          </p:cNvSpPr>
          <p:nvPr>
            <p:ph sz="quarter" idx="23" hasCustomPrompt="1"/>
          </p:nvPr>
        </p:nvSpPr>
        <p:spPr>
          <a:xfrm>
            <a:off x="4572000" y="3290400"/>
            <a:ext cx="4572000" cy="22608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2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3290400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  <p:sp>
        <p:nvSpPr>
          <p:cNvPr id="25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9144000" cy="22572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324453855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7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10H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solidFill>
            <a:schemeClr val="bg1">
              <a:lumMod val="85000"/>
            </a:schemeClr>
          </a:solidFill>
          <a:ln w="177800">
            <a:solidFill>
              <a:srgbClr val="F1002B"/>
            </a:solidFill>
          </a:ln>
        </p:spPr>
        <p:txBody>
          <a:bodyPr vert="horz" lIns="252000" tIns="0" rIns="277200" bIns="0" rtlCol="0" anchor="ctr" anchorCtr="0">
            <a:noAutofit/>
          </a:bodyPr>
          <a:lstStyle>
            <a:lvl1pPr>
              <a:defRPr lang="en-AU" sz="4800" b="1" baseline="0" dirty="0"/>
            </a:lvl1pPr>
          </a:lstStyle>
          <a:p>
            <a:pPr lvl="0"/>
            <a:r>
              <a:rPr lang="hu-HU" smtClean="0"/>
              <a:t>4 DIAGRAM/ OLDAL</a:t>
            </a:r>
            <a:endParaRPr lang="en-AU" dirty="0"/>
          </a:p>
        </p:txBody>
      </p:sp>
      <p:sp>
        <p:nvSpPr>
          <p:cNvPr id="5" name="Téglalap 4"/>
          <p:cNvSpPr>
            <a:spLocks noChangeAspect="1"/>
          </p:cNvSpPr>
          <p:nvPr userDrawn="1"/>
        </p:nvSpPr>
        <p:spPr>
          <a:xfrm>
            <a:off x="284400" y="3159015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/>
          </a:p>
        </p:txBody>
      </p:sp>
      <p:sp>
        <p:nvSpPr>
          <p:cNvPr id="7" name="Téglalap 6"/>
          <p:cNvSpPr>
            <a:spLocks noChangeAspect="1"/>
          </p:cNvSpPr>
          <p:nvPr userDrawn="1"/>
        </p:nvSpPr>
        <p:spPr>
          <a:xfrm>
            <a:off x="845790" y="3159015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/>
          </a:p>
        </p:txBody>
      </p:sp>
      <p:sp>
        <p:nvSpPr>
          <p:cNvPr id="8" name="Téglalap 7"/>
          <p:cNvSpPr>
            <a:spLocks noChangeAspect="1"/>
          </p:cNvSpPr>
          <p:nvPr userDrawn="1"/>
        </p:nvSpPr>
        <p:spPr>
          <a:xfrm>
            <a:off x="1407600" y="3159015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/>
          </a:p>
        </p:txBody>
      </p:sp>
      <p:sp>
        <p:nvSpPr>
          <p:cNvPr id="9" name="Téglalap 8"/>
          <p:cNvSpPr>
            <a:spLocks noChangeAspect="1"/>
          </p:cNvSpPr>
          <p:nvPr userDrawn="1"/>
        </p:nvSpPr>
        <p:spPr>
          <a:xfrm>
            <a:off x="1969200" y="3160800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/>
          </a:p>
        </p:txBody>
      </p:sp>
      <p:graphicFrame>
        <p:nvGraphicFramePr>
          <p:cNvPr id="14" name="Diagram 13"/>
          <p:cNvGraphicFramePr/>
          <p:nvPr userDrawn="1">
            <p:extLst>
              <p:ext uri="{D42A27DB-BD31-4B8C-83A1-F6EECF244321}">
                <p14:modId xmlns:p14="http://schemas.microsoft.com/office/powerpoint/2010/main" val="502622834"/>
              </p:ext>
            </p:extLst>
          </p:nvPr>
        </p:nvGraphicFramePr>
        <p:xfrm>
          <a:off x="1785439" y="4241800"/>
          <a:ext cx="3048500" cy="8255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15" name="Diagram 14"/>
          <p:cNvGraphicFramePr/>
          <p:nvPr userDrawn="1">
            <p:extLst>
              <p:ext uri="{D42A27DB-BD31-4B8C-83A1-F6EECF244321}">
                <p14:modId xmlns:p14="http://schemas.microsoft.com/office/powerpoint/2010/main" val="999315666"/>
              </p:ext>
            </p:extLst>
          </p:nvPr>
        </p:nvGraphicFramePr>
        <p:xfrm>
          <a:off x="265113" y="4241800"/>
          <a:ext cx="3582987" cy="8255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16" name="Diagram 15"/>
          <p:cNvGraphicFramePr/>
          <p:nvPr userDrawn="1">
            <p:extLst>
              <p:ext uri="{D42A27DB-BD31-4B8C-83A1-F6EECF244321}">
                <p14:modId xmlns:p14="http://schemas.microsoft.com/office/powerpoint/2010/main" val="2649799817"/>
              </p:ext>
            </p:extLst>
          </p:nvPr>
        </p:nvGraphicFramePr>
        <p:xfrm>
          <a:off x="544513" y="4922838"/>
          <a:ext cx="1052006" cy="9017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17" name="Diagram 16"/>
          <p:cNvGraphicFramePr/>
          <p:nvPr userDrawn="1">
            <p:extLst>
              <p:ext uri="{D42A27DB-BD31-4B8C-83A1-F6EECF244321}">
                <p14:modId xmlns:p14="http://schemas.microsoft.com/office/powerpoint/2010/main" val="3389378747"/>
              </p:ext>
            </p:extLst>
          </p:nvPr>
        </p:nvGraphicFramePr>
        <p:xfrm>
          <a:off x="1821035" y="4902201"/>
          <a:ext cx="1052006" cy="9017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</p:spTree>
    <p:extLst>
      <p:ext uri="{BB962C8B-B14F-4D97-AF65-F5344CB8AC3E}">
        <p14:creationId xmlns:p14="http://schemas.microsoft.com/office/powerpoint/2010/main" val="25671096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76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10B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solidFill>
            <a:schemeClr val="bg1">
              <a:lumMod val="85000"/>
            </a:schemeClr>
          </a:solidFill>
          <a:ln w="177800">
            <a:solidFill>
              <a:srgbClr val="F1002B"/>
            </a:solidFill>
          </a:ln>
        </p:spPr>
        <p:txBody>
          <a:bodyPr vert="horz" lIns="252000" tIns="0" rIns="277200" bIns="0" rtlCol="0" anchor="ctr" anchorCtr="0">
            <a:noAutofit/>
          </a:bodyPr>
          <a:lstStyle>
            <a:lvl1pPr>
              <a:defRPr lang="en-AU" sz="4800" b="1" baseline="0" dirty="0"/>
            </a:lvl1pPr>
          </a:lstStyle>
          <a:p>
            <a:pPr lvl="0"/>
            <a:r>
              <a:rPr lang="hu-HU" smtClean="0"/>
              <a:t>1 DIAGRAM/ OLDAL</a:t>
            </a:r>
            <a:br>
              <a:rPr lang="hu-HU" smtClean="0"/>
            </a:br>
            <a:r>
              <a:rPr lang="hu-HU" smtClean="0"/>
              <a:t>SZÜRKE SÁVVAL</a:t>
            </a:r>
            <a:endParaRPr lang="en-AU" dirty="0"/>
          </a:p>
        </p:txBody>
      </p:sp>
      <p:sp>
        <p:nvSpPr>
          <p:cNvPr id="4" name="Téglalap 3"/>
          <p:cNvSpPr>
            <a:spLocks noChangeAspect="1"/>
          </p:cNvSpPr>
          <p:nvPr userDrawn="1"/>
        </p:nvSpPr>
        <p:spPr>
          <a:xfrm>
            <a:off x="284400" y="3159015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prstClr val="white"/>
              </a:solidFill>
            </a:endParaRPr>
          </a:p>
        </p:txBody>
      </p:sp>
      <p:graphicFrame>
        <p:nvGraphicFramePr>
          <p:cNvPr id="5" name="Diagram 4"/>
          <p:cNvGraphicFramePr/>
          <p:nvPr userDrawn="1">
            <p:extLst>
              <p:ext uri="{D42A27DB-BD31-4B8C-83A1-F6EECF244321}">
                <p14:modId xmlns:p14="http://schemas.microsoft.com/office/powerpoint/2010/main" val="4097143478"/>
              </p:ext>
            </p:extLst>
          </p:nvPr>
        </p:nvGraphicFramePr>
        <p:xfrm>
          <a:off x="265113" y="4241800"/>
          <a:ext cx="4568825" cy="15827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  <p:extLst>
      <p:ext uri="{BB962C8B-B14F-4D97-AF65-F5344CB8AC3E}">
        <p14:creationId xmlns:p14="http://schemas.microsoft.com/office/powerpoint/2010/main" val="5436529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76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ÉSZOLDALAS GRAFIKON szöveg SZÜRKE SÁV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88"/>
          <p:cNvSpPr/>
          <p:nvPr userDrawn="1"/>
        </p:nvSpPr>
        <p:spPr>
          <a:xfrm>
            <a:off x="277200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85896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88668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  <p:sp>
        <p:nvSpPr>
          <p:cNvPr id="12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81481737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76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EGÉSZOLDALAS GRAFIKON szöveg SZÜRKE SÁV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8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1" name="Szöveg helye 4"/>
          <p:cNvSpPr>
            <a:spLocks noGrp="1"/>
          </p:cNvSpPr>
          <p:nvPr>
            <p:ph type="body" sz="quarter" idx="22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2" name="Rectangle 88"/>
          <p:cNvSpPr/>
          <p:nvPr userDrawn="1"/>
        </p:nvSpPr>
        <p:spPr>
          <a:xfrm>
            <a:off x="277200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13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85896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15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88668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  <p:sp>
        <p:nvSpPr>
          <p:cNvPr id="16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97732778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76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AL 1 grafikon + JOBB szöveg SZÜRKE SÁV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88"/>
          <p:cNvSpPr/>
          <p:nvPr userDrawn="1"/>
        </p:nvSpPr>
        <p:spPr>
          <a:xfrm>
            <a:off x="277200" y="5064973"/>
            <a:ext cx="40428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40428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1" name="Content Placeholder 6"/>
          <p:cNvSpPr>
            <a:spLocks noGrp="1"/>
          </p:cNvSpPr>
          <p:nvPr>
            <p:ph sz="quarter" idx="12" hasCustomPrompt="1"/>
          </p:nvPr>
        </p:nvSpPr>
        <p:spPr>
          <a:xfrm>
            <a:off x="4573617" y="1031840"/>
            <a:ext cx="4572000" cy="45180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48572585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76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BAL 1 grafikon + JOBB szöveg SZÜRKE SÁV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8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1" name="Szöveg helye 4"/>
          <p:cNvSpPr>
            <a:spLocks noGrp="1"/>
          </p:cNvSpPr>
          <p:nvPr>
            <p:ph type="body" sz="quarter" idx="22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6" name="Rectangle 88"/>
          <p:cNvSpPr/>
          <p:nvPr userDrawn="1"/>
        </p:nvSpPr>
        <p:spPr>
          <a:xfrm>
            <a:off x="277200" y="5064973"/>
            <a:ext cx="40428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17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40428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18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9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0" name="Content Placeholder 6"/>
          <p:cNvSpPr>
            <a:spLocks noGrp="1"/>
          </p:cNvSpPr>
          <p:nvPr>
            <p:ph sz="quarter" idx="12" hasCustomPrompt="1"/>
          </p:nvPr>
        </p:nvSpPr>
        <p:spPr>
          <a:xfrm>
            <a:off x="4573617" y="1031840"/>
            <a:ext cx="4572000" cy="45180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80961890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76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BAL 1 grafikon + JOBB JELMAGYARÁZAT (táblaforma) SZÜRKE SÁV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88"/>
          <p:cNvSpPr/>
          <p:nvPr userDrawn="1"/>
        </p:nvSpPr>
        <p:spPr>
          <a:xfrm>
            <a:off x="277200" y="5064973"/>
            <a:ext cx="40428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40428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3" name="Táblázat helye 5"/>
          <p:cNvSpPr>
            <a:spLocks noGrp="1"/>
          </p:cNvSpPr>
          <p:nvPr>
            <p:ph type="tbl" sz="quarter" idx="24"/>
          </p:nvPr>
        </p:nvSpPr>
        <p:spPr>
          <a:xfrm>
            <a:off x="4571999" y="1285200"/>
            <a:ext cx="4294800" cy="3780000"/>
          </a:xfrm>
          <a:prstGeom prst="rect">
            <a:avLst/>
          </a:prstGeom>
        </p:spPr>
        <p:txBody>
          <a:bodyPr lIns="0" tIns="0" rIns="0" bIns="0"/>
          <a:lstStyle>
            <a:lvl1pPr>
              <a:defRPr sz="1000"/>
            </a:lvl1pPr>
          </a:lstStyle>
          <a:p>
            <a:r>
              <a:rPr lang="hu-HU" smtClean="0"/>
              <a:t>Táblázat beszúrásához kattintson az ikonra</a:t>
            </a:r>
            <a:endParaRPr lang="hu-HU"/>
          </a:p>
        </p:txBody>
      </p:sp>
    </p:spTree>
    <p:extLst>
      <p:ext uri="{BB962C8B-B14F-4D97-AF65-F5344CB8AC3E}">
        <p14:creationId xmlns:p14="http://schemas.microsoft.com/office/powerpoint/2010/main" val="288429103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76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BAL 1 grafikon + JOBB JELMAGYARÁZAT (táblaforma) SZÜRKE SÁV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88"/>
          <p:cNvSpPr/>
          <p:nvPr userDrawn="1"/>
        </p:nvSpPr>
        <p:spPr>
          <a:xfrm>
            <a:off x="277200" y="5064973"/>
            <a:ext cx="40428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40428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1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3" name="Szöveg helye 4"/>
          <p:cNvSpPr>
            <a:spLocks noGrp="1"/>
          </p:cNvSpPr>
          <p:nvPr>
            <p:ph type="body" sz="quarter" idx="22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5" name="Táblázat helye 5"/>
          <p:cNvSpPr>
            <a:spLocks noGrp="1"/>
          </p:cNvSpPr>
          <p:nvPr>
            <p:ph type="tbl" sz="quarter" idx="24"/>
          </p:nvPr>
        </p:nvSpPr>
        <p:spPr>
          <a:xfrm>
            <a:off x="4571999" y="1285200"/>
            <a:ext cx="4294800" cy="3780000"/>
          </a:xfrm>
          <a:prstGeom prst="rect">
            <a:avLst/>
          </a:prstGeom>
        </p:spPr>
        <p:txBody>
          <a:bodyPr lIns="0" tIns="0" rIns="0" bIns="0"/>
          <a:lstStyle>
            <a:lvl1pPr>
              <a:defRPr sz="1000"/>
            </a:lvl1pPr>
          </a:lstStyle>
          <a:p>
            <a:r>
              <a:rPr lang="hu-HU" smtClean="0"/>
              <a:t>Táblázat beszúrásához kattintson az ikonra</a:t>
            </a:r>
            <a:endParaRPr lang="hu-HU"/>
          </a:p>
        </p:txBody>
      </p:sp>
    </p:spTree>
    <p:extLst>
      <p:ext uri="{BB962C8B-B14F-4D97-AF65-F5344CB8AC3E}">
        <p14:creationId xmlns:p14="http://schemas.microsoft.com/office/powerpoint/2010/main" val="54773480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76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JOBB 1 grafikon + BAL szöveg SZÜRKE SÁV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88"/>
          <p:cNvSpPr/>
          <p:nvPr userDrawn="1"/>
        </p:nvSpPr>
        <p:spPr>
          <a:xfrm>
            <a:off x="4809600" y="5064973"/>
            <a:ext cx="40572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1" name="Diagram helye 4"/>
          <p:cNvSpPr>
            <a:spLocks noGrp="1"/>
          </p:cNvSpPr>
          <p:nvPr>
            <p:ph type="chart" sz="quarter" idx="21"/>
          </p:nvPr>
        </p:nvSpPr>
        <p:spPr>
          <a:xfrm>
            <a:off x="4809600" y="1283547"/>
            <a:ext cx="40572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12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573618" y="1031842"/>
            <a:ext cx="4570383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4809600" y="5570539"/>
            <a:ext cx="4057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3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4572000" cy="45180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395706481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76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JOBB 1 grafikon + BAL szöveg SZÜRKE SÁV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3" name="Szöveg helye 4"/>
          <p:cNvSpPr>
            <a:spLocks noGrp="1"/>
          </p:cNvSpPr>
          <p:nvPr>
            <p:ph type="body" sz="quarter" idx="22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5" name="Rectangle 88"/>
          <p:cNvSpPr/>
          <p:nvPr userDrawn="1"/>
        </p:nvSpPr>
        <p:spPr>
          <a:xfrm>
            <a:off x="4809600" y="5064973"/>
            <a:ext cx="40572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16" name="Diagram helye 4"/>
          <p:cNvSpPr>
            <a:spLocks noGrp="1"/>
          </p:cNvSpPr>
          <p:nvPr>
            <p:ph type="chart" sz="quarter" idx="21"/>
          </p:nvPr>
        </p:nvSpPr>
        <p:spPr>
          <a:xfrm>
            <a:off x="4809600" y="1283547"/>
            <a:ext cx="40572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17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4809600" y="5570539"/>
            <a:ext cx="4057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8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4572000" cy="45180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235412631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76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10C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noFill/>
          <a:ln w="177800">
            <a:solidFill>
              <a:srgbClr val="F1002B"/>
            </a:solidFill>
          </a:ln>
        </p:spPr>
        <p:txBody>
          <a:bodyPr vert="horz" lIns="252000" tIns="0" rIns="277200" bIns="0" rtlCol="0" anchor="ctr" anchorCtr="0">
            <a:noAutofit/>
          </a:bodyPr>
          <a:lstStyle>
            <a:lvl1pPr>
              <a:defRPr lang="en-AU" sz="4800" b="1" baseline="0" dirty="0"/>
            </a:lvl1pPr>
          </a:lstStyle>
          <a:p>
            <a:pPr lvl="0"/>
            <a:r>
              <a:rPr lang="hu-HU" smtClean="0"/>
              <a:t>2 DIAGRAM/ OLDAL</a:t>
            </a:r>
            <a:endParaRPr lang="en-AU" dirty="0"/>
          </a:p>
        </p:txBody>
      </p:sp>
      <p:sp>
        <p:nvSpPr>
          <p:cNvPr id="5" name="Téglalap 4"/>
          <p:cNvSpPr>
            <a:spLocks noChangeAspect="1"/>
          </p:cNvSpPr>
          <p:nvPr userDrawn="1"/>
        </p:nvSpPr>
        <p:spPr>
          <a:xfrm>
            <a:off x="284400" y="3159015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prstClr val="white"/>
              </a:solidFill>
            </a:endParaRPr>
          </a:p>
        </p:txBody>
      </p:sp>
      <p:sp>
        <p:nvSpPr>
          <p:cNvPr id="7" name="Téglalap 6"/>
          <p:cNvSpPr>
            <a:spLocks noChangeAspect="1"/>
          </p:cNvSpPr>
          <p:nvPr userDrawn="1"/>
        </p:nvSpPr>
        <p:spPr>
          <a:xfrm>
            <a:off x="845790" y="3159015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prstClr val="white"/>
              </a:solidFill>
            </a:endParaRPr>
          </a:p>
        </p:txBody>
      </p:sp>
      <p:graphicFrame>
        <p:nvGraphicFramePr>
          <p:cNvPr id="8" name="Diagram 7"/>
          <p:cNvGraphicFramePr/>
          <p:nvPr userDrawn="1">
            <p:extLst>
              <p:ext uri="{D42A27DB-BD31-4B8C-83A1-F6EECF244321}">
                <p14:modId xmlns:p14="http://schemas.microsoft.com/office/powerpoint/2010/main" val="3328776064"/>
              </p:ext>
            </p:extLst>
          </p:nvPr>
        </p:nvGraphicFramePr>
        <p:xfrm>
          <a:off x="265113" y="4241800"/>
          <a:ext cx="4568825" cy="15827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9" name="Diagram 8"/>
          <p:cNvGraphicFramePr/>
          <p:nvPr userDrawn="1">
            <p:extLst>
              <p:ext uri="{D42A27DB-BD31-4B8C-83A1-F6EECF244321}">
                <p14:modId xmlns:p14="http://schemas.microsoft.com/office/powerpoint/2010/main" val="1475790817"/>
              </p:ext>
            </p:extLst>
          </p:nvPr>
        </p:nvGraphicFramePr>
        <p:xfrm>
          <a:off x="2287587" y="4241800"/>
          <a:ext cx="4568825" cy="15827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</p:spTree>
    <p:extLst>
      <p:ext uri="{BB962C8B-B14F-4D97-AF65-F5344CB8AC3E}">
        <p14:creationId xmlns:p14="http://schemas.microsoft.com/office/powerpoint/2010/main" val="212304802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7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 GRAFIKON egymás MELLETT SZÜRKE SÁV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Rectangle 88"/>
          <p:cNvSpPr/>
          <p:nvPr userDrawn="1"/>
        </p:nvSpPr>
        <p:spPr>
          <a:xfrm>
            <a:off x="277199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lvl="0"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85896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2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484000" y="1283547"/>
            <a:ext cx="19692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10" name="Diagram helye 4"/>
          <p:cNvSpPr>
            <a:spLocks noGrp="1"/>
          </p:cNvSpPr>
          <p:nvPr>
            <p:ph type="chart" sz="quarter" idx="24"/>
          </p:nvPr>
        </p:nvSpPr>
        <p:spPr>
          <a:xfrm>
            <a:off x="4690800" y="1285200"/>
            <a:ext cx="19692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18" name="Diagram helye 4"/>
          <p:cNvSpPr>
            <a:spLocks noGrp="1"/>
          </p:cNvSpPr>
          <p:nvPr>
            <p:ph type="chart" sz="quarter" idx="28"/>
          </p:nvPr>
        </p:nvSpPr>
        <p:spPr>
          <a:xfrm>
            <a:off x="6897600" y="1285200"/>
            <a:ext cx="19692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19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2250000" cy="758861"/>
          </a:xfrm>
          <a:prstGeom prst="rect">
            <a:avLst/>
          </a:prstGeom>
        </p:spPr>
        <p:txBody>
          <a:bodyPr lIns="2772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2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2246400" y="1033200"/>
            <a:ext cx="21996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3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4453200" y="1033200"/>
            <a:ext cx="21996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4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6660000" y="1033200"/>
            <a:ext cx="22032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1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52352151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77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 GRAFIKON egymás MELLETT - ninc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5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4809600" y="5570539"/>
            <a:ext cx="4042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1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40428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 dirty="0"/>
          </a:p>
        </p:txBody>
      </p:sp>
      <p:sp>
        <p:nvSpPr>
          <p:cNvPr id="13" name="Diagram helye 4"/>
          <p:cNvSpPr>
            <a:spLocks noGrp="1"/>
          </p:cNvSpPr>
          <p:nvPr>
            <p:ph type="chart" sz="quarter" idx="24"/>
          </p:nvPr>
        </p:nvSpPr>
        <p:spPr>
          <a:xfrm>
            <a:off x="4809600" y="1283547"/>
            <a:ext cx="40572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6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573618" y="1031842"/>
            <a:ext cx="4570383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36191272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77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2 GRAFIKON egymás MELLETT - ninc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3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17" name="Szöveg helye 4"/>
          <p:cNvSpPr>
            <a:spLocks noGrp="1"/>
          </p:cNvSpPr>
          <p:nvPr>
            <p:ph type="body" sz="quarter" idx="24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20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1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4809600" y="5570539"/>
            <a:ext cx="4042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3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40428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 dirty="0"/>
          </a:p>
        </p:txBody>
      </p:sp>
      <p:sp>
        <p:nvSpPr>
          <p:cNvPr id="24" name="Diagram helye 4"/>
          <p:cNvSpPr>
            <a:spLocks noGrp="1"/>
          </p:cNvSpPr>
          <p:nvPr>
            <p:ph type="chart" sz="quarter" idx="25"/>
          </p:nvPr>
        </p:nvSpPr>
        <p:spPr>
          <a:xfrm>
            <a:off x="4809600" y="1283547"/>
            <a:ext cx="40572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19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2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573618" y="1031842"/>
            <a:ext cx="4570383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01993008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77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 GRAFIKON egymás MELLETT KÖZÖS jelmagyarázattal - ninc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85896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 dirty="0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5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4809600" y="5570539"/>
            <a:ext cx="4042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3" name="Diagram helye 4"/>
          <p:cNvSpPr>
            <a:spLocks noGrp="1"/>
          </p:cNvSpPr>
          <p:nvPr>
            <p:ph type="chart" sz="quarter" idx="24"/>
          </p:nvPr>
        </p:nvSpPr>
        <p:spPr>
          <a:xfrm>
            <a:off x="4809600" y="1283547"/>
            <a:ext cx="40572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6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573618" y="1031842"/>
            <a:ext cx="4570383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47930461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77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2 GRAFIKON egymás MELLETT KÖZÖS jelmagyarázattal - ninc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85896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5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4809600" y="5570539"/>
            <a:ext cx="4042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3" name="Diagram helye 4"/>
          <p:cNvSpPr>
            <a:spLocks noGrp="1"/>
          </p:cNvSpPr>
          <p:nvPr>
            <p:ph type="chart" sz="quarter" idx="24"/>
          </p:nvPr>
        </p:nvSpPr>
        <p:spPr>
          <a:xfrm>
            <a:off x="4809600" y="1283547"/>
            <a:ext cx="40572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6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573618" y="1031842"/>
            <a:ext cx="4570383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0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12" name="Szöveg helye 4"/>
          <p:cNvSpPr>
            <a:spLocks noGrp="1"/>
          </p:cNvSpPr>
          <p:nvPr>
            <p:ph type="body" sz="quarter" idx="25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349560989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77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 GRAFIKON egymás ALATT - szöveg nélkü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8589600" cy="2005200"/>
          </a:xfrm>
          <a:prstGeom prst="rect">
            <a:avLst/>
          </a:prstGeom>
          <a:solidFill>
            <a:srgbClr val="F1002B">
              <a:alpha val="10000"/>
            </a:srgbClr>
          </a:solidFill>
          <a:ln w="279400">
            <a:solidFill>
              <a:schemeClr val="bg1">
                <a:alpha val="50000"/>
              </a:schemeClr>
            </a:solidFill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88668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3171602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8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77200" y="3546000"/>
            <a:ext cx="8589600" cy="2005200"/>
          </a:xfrm>
          <a:prstGeom prst="rect">
            <a:avLst/>
          </a:prstGeom>
          <a:solidFill>
            <a:srgbClr val="F1002B">
              <a:alpha val="10000"/>
            </a:srgbClr>
          </a:solidFill>
          <a:ln w="279400">
            <a:solidFill>
              <a:schemeClr val="bg1">
                <a:alpha val="50000"/>
              </a:schemeClr>
            </a:solidFill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 dirty="0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0" y="3333600"/>
            <a:ext cx="88668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24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12180771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77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2 GRAFIKON egymás ALATT - szöveg nélkü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3" name="Szöveg helye 4"/>
          <p:cNvSpPr>
            <a:spLocks noGrp="1"/>
          </p:cNvSpPr>
          <p:nvPr>
            <p:ph type="body" sz="quarter" idx="25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8589600" cy="2005200"/>
          </a:xfrm>
          <a:prstGeom prst="rect">
            <a:avLst/>
          </a:prstGeom>
          <a:solidFill>
            <a:srgbClr val="F1002B">
              <a:alpha val="10000"/>
            </a:srgbClr>
          </a:solidFill>
          <a:ln w="279400">
            <a:solidFill>
              <a:schemeClr val="bg1">
                <a:alpha val="50000"/>
              </a:schemeClr>
            </a:solidFill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 dirty="0"/>
          </a:p>
        </p:txBody>
      </p:sp>
      <p:sp>
        <p:nvSpPr>
          <p:cNvPr id="16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88668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  <p:sp>
        <p:nvSpPr>
          <p:cNvPr id="17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3171602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8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77200" y="3546000"/>
            <a:ext cx="8589600" cy="2005200"/>
          </a:xfrm>
          <a:prstGeom prst="rect">
            <a:avLst/>
          </a:prstGeom>
          <a:solidFill>
            <a:srgbClr val="F1002B">
              <a:alpha val="10000"/>
            </a:srgbClr>
          </a:solidFill>
          <a:ln w="279400">
            <a:solidFill>
              <a:schemeClr val="bg1">
                <a:alpha val="50000"/>
              </a:schemeClr>
            </a:solidFill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 dirty="0"/>
          </a:p>
        </p:txBody>
      </p:sp>
      <p:sp>
        <p:nvSpPr>
          <p:cNvPr id="20" name="Text Placeholder 9"/>
          <p:cNvSpPr>
            <a:spLocks noGrp="1"/>
          </p:cNvSpPr>
          <p:nvPr>
            <p:ph type="body" sz="quarter" idx="24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1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0" y="3333600"/>
            <a:ext cx="88668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11059104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77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AL oldalt egymás ALATT 2 graf + JOBB oldalt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4042800" cy="2005200"/>
          </a:xfrm>
          <a:prstGeom prst="rect">
            <a:avLst/>
          </a:prstGeom>
          <a:solidFill>
            <a:srgbClr val="F1002B">
              <a:alpha val="10000"/>
            </a:srgbClr>
          </a:solidFill>
          <a:ln w="279400">
            <a:solidFill>
              <a:schemeClr val="bg1">
                <a:alpha val="50000"/>
              </a:schemeClr>
            </a:solidFill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3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77200" y="3546000"/>
            <a:ext cx="4042800" cy="2005200"/>
          </a:xfrm>
          <a:prstGeom prst="rect">
            <a:avLst/>
          </a:prstGeom>
          <a:solidFill>
            <a:srgbClr val="F1002B">
              <a:alpha val="10000"/>
            </a:srgbClr>
          </a:solidFill>
          <a:ln w="279400">
            <a:solidFill>
              <a:schemeClr val="bg1">
                <a:alpha val="50000"/>
              </a:schemeClr>
            </a:solidFill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19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1285200" y="3171602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2" name="Content Placeholder 6"/>
          <p:cNvSpPr>
            <a:spLocks noGrp="1"/>
          </p:cNvSpPr>
          <p:nvPr>
            <p:ph sz="quarter" idx="12" hasCustomPrompt="1"/>
          </p:nvPr>
        </p:nvSpPr>
        <p:spPr>
          <a:xfrm>
            <a:off x="4573617" y="1031840"/>
            <a:ext cx="4572000" cy="45180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7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0" y="3333600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44295521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77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BAL oldalt egymás ALATT 2 graf + JOBB oldalt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0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1" name="Szöveg helye 4"/>
          <p:cNvSpPr>
            <a:spLocks noGrp="1"/>
          </p:cNvSpPr>
          <p:nvPr>
            <p:ph type="body" sz="quarter" idx="24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4042800" cy="2005200"/>
          </a:xfrm>
          <a:prstGeom prst="rect">
            <a:avLst/>
          </a:prstGeom>
          <a:solidFill>
            <a:srgbClr val="F1002B">
              <a:alpha val="10000"/>
            </a:srgbClr>
          </a:solidFill>
          <a:ln w="279400">
            <a:solidFill>
              <a:schemeClr val="bg1">
                <a:alpha val="50000"/>
              </a:schemeClr>
            </a:solidFill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 dirty="0"/>
          </a:p>
        </p:txBody>
      </p:sp>
      <p:sp>
        <p:nvSpPr>
          <p:cNvPr id="1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0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77200" y="3546000"/>
            <a:ext cx="4042800" cy="2005200"/>
          </a:xfrm>
          <a:prstGeom prst="rect">
            <a:avLst/>
          </a:prstGeom>
          <a:solidFill>
            <a:srgbClr val="F1002B">
              <a:alpha val="10000"/>
            </a:srgbClr>
          </a:solidFill>
          <a:ln w="279400">
            <a:solidFill>
              <a:schemeClr val="bg1">
                <a:alpha val="50000"/>
              </a:schemeClr>
            </a:solidFill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 dirty="0"/>
          </a:p>
        </p:txBody>
      </p:sp>
      <p:sp>
        <p:nvSpPr>
          <p:cNvPr id="22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1285200" y="3171602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3" name="Content Placeholder 6"/>
          <p:cNvSpPr>
            <a:spLocks noGrp="1"/>
          </p:cNvSpPr>
          <p:nvPr>
            <p:ph sz="quarter" idx="12" hasCustomPrompt="1"/>
          </p:nvPr>
        </p:nvSpPr>
        <p:spPr>
          <a:xfrm>
            <a:off x="4573617" y="1031840"/>
            <a:ext cx="4572000" cy="45180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6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4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0" y="3333600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73713860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77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AL oldalt egymás ALATT 2 graf + JOBB oldalt JELMAGYARÁZAT (táblaforma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4042800" cy="2005200"/>
          </a:xfrm>
          <a:prstGeom prst="rect">
            <a:avLst/>
          </a:prstGeom>
          <a:solidFill>
            <a:srgbClr val="F1002B">
              <a:alpha val="10000"/>
            </a:srgbClr>
          </a:solidFill>
          <a:ln w="279400">
            <a:solidFill>
              <a:schemeClr val="bg1">
                <a:alpha val="50000"/>
              </a:schemeClr>
            </a:solidFill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3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77200" y="3546000"/>
            <a:ext cx="4042800" cy="2005200"/>
          </a:xfrm>
          <a:prstGeom prst="rect">
            <a:avLst/>
          </a:prstGeom>
          <a:solidFill>
            <a:srgbClr val="F1002B">
              <a:alpha val="10000"/>
            </a:srgbClr>
          </a:solidFill>
          <a:ln w="279400">
            <a:solidFill>
              <a:schemeClr val="bg1">
                <a:alpha val="50000"/>
              </a:schemeClr>
            </a:solidFill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19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1285200" y="3171602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7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0" y="3333600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1" name="Táblázat helye 5"/>
          <p:cNvSpPr>
            <a:spLocks noGrp="1"/>
          </p:cNvSpPr>
          <p:nvPr>
            <p:ph type="tbl" sz="quarter" idx="24"/>
          </p:nvPr>
        </p:nvSpPr>
        <p:spPr>
          <a:xfrm>
            <a:off x="4571999" y="1285200"/>
            <a:ext cx="4294800" cy="4266000"/>
          </a:xfrm>
          <a:prstGeom prst="rect">
            <a:avLst/>
          </a:prstGeom>
        </p:spPr>
        <p:txBody>
          <a:bodyPr lIns="0" tIns="0" rIns="0" bIns="0"/>
          <a:lstStyle>
            <a:lvl1pPr>
              <a:defRPr sz="1000"/>
            </a:lvl1pPr>
          </a:lstStyle>
          <a:p>
            <a:r>
              <a:rPr lang="hu-HU" smtClean="0"/>
              <a:t>Táblázat beszúrásához kattintson az ikonra</a:t>
            </a:r>
            <a:endParaRPr lang="hu-HU"/>
          </a:p>
        </p:txBody>
      </p:sp>
    </p:spTree>
    <p:extLst>
      <p:ext uri="{BB962C8B-B14F-4D97-AF65-F5344CB8AC3E}">
        <p14:creationId xmlns:p14="http://schemas.microsoft.com/office/powerpoint/2010/main" val="194162184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77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BAL oldalt egymás ALATT 2 graf + JOBB oldalt JELMAGYARÁZAT (táblaforma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4042800" cy="2005200"/>
          </a:xfrm>
          <a:prstGeom prst="rect">
            <a:avLst/>
          </a:prstGeom>
          <a:solidFill>
            <a:srgbClr val="F1002B">
              <a:alpha val="10000"/>
            </a:srgbClr>
          </a:solidFill>
          <a:ln w="279400">
            <a:solidFill>
              <a:schemeClr val="bg1">
                <a:alpha val="50000"/>
              </a:schemeClr>
            </a:solidFill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3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77200" y="3546000"/>
            <a:ext cx="4042800" cy="2005200"/>
          </a:xfrm>
          <a:prstGeom prst="rect">
            <a:avLst/>
          </a:prstGeom>
          <a:solidFill>
            <a:srgbClr val="F1002B">
              <a:alpha val="10000"/>
            </a:srgbClr>
          </a:solidFill>
          <a:ln w="279400">
            <a:solidFill>
              <a:schemeClr val="bg1">
                <a:alpha val="50000"/>
              </a:schemeClr>
            </a:solidFill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19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1285200" y="3171602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7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0" y="3333600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5" name="Szöveg helye 4"/>
          <p:cNvSpPr>
            <a:spLocks noGrp="1"/>
          </p:cNvSpPr>
          <p:nvPr>
            <p:ph type="body" sz="quarter" idx="26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6" name="Táblázat helye 5"/>
          <p:cNvSpPr>
            <a:spLocks noGrp="1"/>
          </p:cNvSpPr>
          <p:nvPr>
            <p:ph type="tbl" sz="quarter" idx="24"/>
          </p:nvPr>
        </p:nvSpPr>
        <p:spPr>
          <a:xfrm>
            <a:off x="4571999" y="1285200"/>
            <a:ext cx="4294800" cy="4266000"/>
          </a:xfrm>
          <a:prstGeom prst="rect">
            <a:avLst/>
          </a:prstGeom>
        </p:spPr>
        <p:txBody>
          <a:bodyPr lIns="0" tIns="0" rIns="0" bIns="0"/>
          <a:lstStyle>
            <a:lvl1pPr>
              <a:defRPr sz="1000"/>
            </a:lvl1pPr>
          </a:lstStyle>
          <a:p>
            <a:r>
              <a:rPr lang="hu-HU" smtClean="0"/>
              <a:t>Táblázat beszúrásához kattintson az ikonra</a:t>
            </a:r>
            <a:endParaRPr lang="hu-HU"/>
          </a:p>
        </p:txBody>
      </p:sp>
    </p:spTree>
    <p:extLst>
      <p:ext uri="{BB962C8B-B14F-4D97-AF65-F5344CB8AC3E}">
        <p14:creationId xmlns:p14="http://schemas.microsoft.com/office/powerpoint/2010/main" val="419423350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7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4 GRAFIKON egymás MELLETT SZÜRKE SÁV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5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9" name="Szöveg helye 4"/>
          <p:cNvSpPr>
            <a:spLocks noGrp="1"/>
          </p:cNvSpPr>
          <p:nvPr>
            <p:ph type="body" sz="quarter" idx="33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22" name="Rectangle 88"/>
          <p:cNvSpPr/>
          <p:nvPr userDrawn="1"/>
        </p:nvSpPr>
        <p:spPr>
          <a:xfrm>
            <a:off x="277199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lvl="0"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23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85896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4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484000" y="1283547"/>
            <a:ext cx="19692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5" name="Diagram helye 4"/>
          <p:cNvSpPr>
            <a:spLocks noGrp="1"/>
          </p:cNvSpPr>
          <p:nvPr>
            <p:ph type="chart" sz="quarter" idx="24"/>
          </p:nvPr>
        </p:nvSpPr>
        <p:spPr>
          <a:xfrm>
            <a:off x="4690800" y="1285200"/>
            <a:ext cx="19692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6" name="Diagram helye 4"/>
          <p:cNvSpPr>
            <a:spLocks noGrp="1"/>
          </p:cNvSpPr>
          <p:nvPr>
            <p:ph type="chart" sz="quarter" idx="28"/>
          </p:nvPr>
        </p:nvSpPr>
        <p:spPr>
          <a:xfrm>
            <a:off x="6897600" y="1285200"/>
            <a:ext cx="19692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7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2250000" cy="758861"/>
          </a:xfrm>
          <a:prstGeom prst="rect">
            <a:avLst/>
          </a:prstGeom>
        </p:spPr>
        <p:txBody>
          <a:bodyPr lIns="2772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8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2246400" y="1033200"/>
            <a:ext cx="21996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9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4453200" y="1033200"/>
            <a:ext cx="21996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0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6660000" y="1033200"/>
            <a:ext cx="22032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1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41508519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78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JOBB oldalt egymás ALATT 2 graf + BAL oldalt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4809600" y="1285874"/>
            <a:ext cx="4057200" cy="2005200"/>
          </a:xfrm>
          <a:prstGeom prst="rect">
            <a:avLst/>
          </a:prstGeom>
          <a:solidFill>
            <a:srgbClr val="F1002B">
              <a:alpha val="10000"/>
            </a:srgbClr>
          </a:solidFill>
          <a:ln w="279400">
            <a:solidFill>
              <a:schemeClr val="bg1">
                <a:alpha val="50000"/>
              </a:schemeClr>
            </a:solidFill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4572000" y="1031842"/>
            <a:ext cx="4572000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3" name="Diagram helye 4"/>
          <p:cNvSpPr>
            <a:spLocks noGrp="1"/>
          </p:cNvSpPr>
          <p:nvPr>
            <p:ph type="chart" sz="quarter" idx="22"/>
          </p:nvPr>
        </p:nvSpPr>
        <p:spPr>
          <a:xfrm>
            <a:off x="4809600" y="3546000"/>
            <a:ext cx="4057200" cy="2005200"/>
          </a:xfrm>
          <a:prstGeom prst="rect">
            <a:avLst/>
          </a:prstGeom>
          <a:solidFill>
            <a:srgbClr val="F1002B">
              <a:alpha val="10000"/>
            </a:srgbClr>
          </a:solidFill>
          <a:ln w="279400">
            <a:solidFill>
              <a:schemeClr val="bg1">
                <a:alpha val="50000"/>
              </a:schemeClr>
            </a:solidFill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 dirty="0"/>
          </a:p>
        </p:txBody>
      </p:sp>
      <p:sp>
        <p:nvSpPr>
          <p:cNvPr id="17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4572000" y="3333600"/>
            <a:ext cx="4572000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4809600" y="5570539"/>
            <a:ext cx="4057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24" hasCustomPrompt="1"/>
          </p:nvPr>
        </p:nvSpPr>
        <p:spPr>
          <a:xfrm>
            <a:off x="4809600" y="3171602"/>
            <a:ext cx="4057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2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4572000" cy="45180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321769735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78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JOBB oldalt egymás ALATT 2 graf + BAL oldalt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5" name="Szöveg helye 4"/>
          <p:cNvSpPr>
            <a:spLocks noGrp="1"/>
          </p:cNvSpPr>
          <p:nvPr>
            <p:ph type="body" sz="quarter" idx="25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6" name="Diagram helye 4"/>
          <p:cNvSpPr>
            <a:spLocks noGrp="1"/>
          </p:cNvSpPr>
          <p:nvPr>
            <p:ph type="chart" sz="quarter" idx="21"/>
          </p:nvPr>
        </p:nvSpPr>
        <p:spPr>
          <a:xfrm>
            <a:off x="4809600" y="1285874"/>
            <a:ext cx="4057200" cy="2005200"/>
          </a:xfrm>
          <a:prstGeom prst="rect">
            <a:avLst/>
          </a:prstGeom>
          <a:solidFill>
            <a:srgbClr val="F1002B">
              <a:alpha val="10000"/>
            </a:srgbClr>
          </a:solidFill>
          <a:ln w="279400">
            <a:solidFill>
              <a:schemeClr val="bg1">
                <a:alpha val="50000"/>
              </a:schemeClr>
            </a:solidFill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18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4572000" y="1031842"/>
            <a:ext cx="4572000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9" name="Diagram helye 4"/>
          <p:cNvSpPr>
            <a:spLocks noGrp="1"/>
          </p:cNvSpPr>
          <p:nvPr>
            <p:ph type="chart" sz="quarter" idx="22"/>
          </p:nvPr>
        </p:nvSpPr>
        <p:spPr>
          <a:xfrm>
            <a:off x="4809600" y="3546000"/>
            <a:ext cx="4057200" cy="2005200"/>
          </a:xfrm>
          <a:prstGeom prst="rect">
            <a:avLst/>
          </a:prstGeom>
          <a:solidFill>
            <a:srgbClr val="F1002B">
              <a:alpha val="10000"/>
            </a:srgbClr>
          </a:solidFill>
          <a:ln w="279400">
            <a:solidFill>
              <a:schemeClr val="bg1">
                <a:alpha val="50000"/>
              </a:schemeClr>
            </a:solidFill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 dirty="0"/>
          </a:p>
        </p:txBody>
      </p:sp>
      <p:sp>
        <p:nvSpPr>
          <p:cNvPr id="20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4572000" y="3333600"/>
            <a:ext cx="4572000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  <p:sp>
        <p:nvSpPr>
          <p:cNvPr id="21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4809600" y="5570539"/>
            <a:ext cx="4057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2" name="Text Placeholder 9"/>
          <p:cNvSpPr>
            <a:spLocks noGrp="1"/>
          </p:cNvSpPr>
          <p:nvPr>
            <p:ph type="body" sz="quarter" idx="24" hasCustomPrompt="1"/>
          </p:nvPr>
        </p:nvSpPr>
        <p:spPr>
          <a:xfrm>
            <a:off x="4809600" y="3171602"/>
            <a:ext cx="4057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3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4572000" cy="45180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219259443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78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 1/4es GRAFIKON FENT + LENT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4809600" y="1285874"/>
            <a:ext cx="4057200" cy="22608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 dirty="0"/>
          </a:p>
        </p:txBody>
      </p:sp>
      <p:sp>
        <p:nvSpPr>
          <p:cNvPr id="12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573618" y="1031842"/>
            <a:ext cx="4570383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  <p:sp>
        <p:nvSpPr>
          <p:cNvPr id="10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77200" y="1285874"/>
            <a:ext cx="4042800" cy="22608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1285200" y="3171602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5" name="Text Placeholder 9"/>
          <p:cNvSpPr>
            <a:spLocks noGrp="1"/>
          </p:cNvSpPr>
          <p:nvPr>
            <p:ph type="body" sz="quarter" idx="24" hasCustomPrompt="1"/>
          </p:nvPr>
        </p:nvSpPr>
        <p:spPr>
          <a:xfrm>
            <a:off x="4809600" y="3171602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6" name="Tartalom helye 4"/>
          <p:cNvSpPr>
            <a:spLocks noGrp="1"/>
          </p:cNvSpPr>
          <p:nvPr>
            <p:ph sz="quarter" idx="12" hasCustomPrompt="1"/>
          </p:nvPr>
        </p:nvSpPr>
        <p:spPr>
          <a:xfrm>
            <a:off x="0" y="3546002"/>
            <a:ext cx="9144000" cy="2005200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/>
            </a:lvl1pPr>
            <a:lvl5pPr marL="50800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lvl5pPr>
          </a:lstStyle>
          <a:p>
            <a:pPr lvl="0"/>
            <a:r>
              <a:rPr lang="hu-HU" dirty="0" smtClean="0"/>
              <a:t>Első szint</a:t>
            </a:r>
          </a:p>
          <a:p>
            <a:pPr lvl="1"/>
            <a:r>
              <a:rPr lang="hu-HU" dirty="0" smtClean="0"/>
              <a:t>Második szint</a:t>
            </a:r>
          </a:p>
          <a:p>
            <a:pPr lvl="2"/>
            <a:r>
              <a:rPr lang="hu-HU" dirty="0" smtClean="0"/>
              <a:t>Harmadik szint</a:t>
            </a:r>
          </a:p>
          <a:p>
            <a:pPr lvl="3"/>
            <a:r>
              <a:rPr lang="hu-HU" dirty="0" smtClean="0"/>
              <a:t>Negyedik szint</a:t>
            </a:r>
          </a:p>
          <a:p>
            <a:pPr marL="760413" marR="0" lvl="4" indent="-252413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Char char="n"/>
              <a:tabLst/>
              <a:defRPr/>
            </a:pPr>
            <a:r>
              <a:rPr lang="hu-HU" dirty="0" smtClean="0"/>
              <a:t>Ötödik szint</a:t>
            </a:r>
          </a:p>
        </p:txBody>
      </p:sp>
      <p:sp>
        <p:nvSpPr>
          <p:cNvPr id="13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520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12321667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78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2 1/4es GRAFIKON FENT + LENT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1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7" name="Szöveg helye 4"/>
          <p:cNvSpPr>
            <a:spLocks noGrp="1"/>
          </p:cNvSpPr>
          <p:nvPr>
            <p:ph type="body" sz="quarter" idx="26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8" name="Diagram helye 4"/>
          <p:cNvSpPr>
            <a:spLocks noGrp="1"/>
          </p:cNvSpPr>
          <p:nvPr>
            <p:ph type="chart" sz="quarter" idx="21"/>
          </p:nvPr>
        </p:nvSpPr>
        <p:spPr>
          <a:xfrm>
            <a:off x="4809600" y="1285874"/>
            <a:ext cx="4057200" cy="22608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 dirty="0"/>
          </a:p>
        </p:txBody>
      </p:sp>
      <p:sp>
        <p:nvSpPr>
          <p:cNvPr id="19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573618" y="1031842"/>
            <a:ext cx="4570383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  <p:sp>
        <p:nvSpPr>
          <p:cNvPr id="20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77200" y="1285874"/>
            <a:ext cx="4042800" cy="22608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1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1285200" y="3171602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2" name="Text Placeholder 9"/>
          <p:cNvSpPr>
            <a:spLocks noGrp="1"/>
          </p:cNvSpPr>
          <p:nvPr>
            <p:ph type="body" sz="quarter" idx="24" hasCustomPrompt="1"/>
          </p:nvPr>
        </p:nvSpPr>
        <p:spPr>
          <a:xfrm>
            <a:off x="4809600" y="3171602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3" name="Tartalom helye 4"/>
          <p:cNvSpPr>
            <a:spLocks noGrp="1"/>
          </p:cNvSpPr>
          <p:nvPr>
            <p:ph sz="quarter" idx="12" hasCustomPrompt="1"/>
          </p:nvPr>
        </p:nvSpPr>
        <p:spPr>
          <a:xfrm>
            <a:off x="0" y="3546002"/>
            <a:ext cx="9144000" cy="2005200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/>
            </a:lvl1pPr>
            <a:lvl5pPr marL="50800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lvl5pPr>
          </a:lstStyle>
          <a:p>
            <a:pPr lvl="0"/>
            <a:r>
              <a:rPr lang="hu-HU" dirty="0" smtClean="0"/>
              <a:t>Első szint</a:t>
            </a:r>
          </a:p>
          <a:p>
            <a:pPr lvl="1"/>
            <a:r>
              <a:rPr lang="hu-HU" dirty="0" smtClean="0"/>
              <a:t>Második szint</a:t>
            </a:r>
          </a:p>
          <a:p>
            <a:pPr lvl="2"/>
            <a:r>
              <a:rPr lang="hu-HU" dirty="0" smtClean="0"/>
              <a:t>Harmadik szint</a:t>
            </a:r>
          </a:p>
          <a:p>
            <a:pPr lvl="3"/>
            <a:r>
              <a:rPr lang="hu-HU" dirty="0" smtClean="0"/>
              <a:t>Negyedik szint</a:t>
            </a:r>
          </a:p>
          <a:p>
            <a:pPr marL="760413" marR="0" lvl="4" indent="-252413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Char char="n"/>
              <a:tabLst/>
              <a:defRPr/>
            </a:pPr>
            <a:r>
              <a:rPr lang="hu-HU" dirty="0" smtClean="0"/>
              <a:t>Ötödik szint</a:t>
            </a:r>
          </a:p>
        </p:txBody>
      </p:sp>
      <p:sp>
        <p:nvSpPr>
          <p:cNvPr id="2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520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56075990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78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 1/4es GRAFIKON FENT + 2 x 1/4es szöveg L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1" name="Tartalom helye 4"/>
          <p:cNvSpPr>
            <a:spLocks noGrp="1"/>
          </p:cNvSpPr>
          <p:nvPr>
            <p:ph sz="quarter" idx="12" hasCustomPrompt="1"/>
          </p:nvPr>
        </p:nvSpPr>
        <p:spPr>
          <a:xfrm>
            <a:off x="0" y="3546000"/>
            <a:ext cx="4572000" cy="2005200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/>
            </a:lvl1pPr>
            <a:lvl5pPr marL="50800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lvl5pPr>
          </a:lstStyle>
          <a:p>
            <a:pPr lvl="0"/>
            <a:r>
              <a:rPr lang="hu-HU" dirty="0" smtClean="0"/>
              <a:t>Első szint</a:t>
            </a:r>
          </a:p>
          <a:p>
            <a:pPr lvl="1"/>
            <a:r>
              <a:rPr lang="hu-HU" dirty="0" smtClean="0"/>
              <a:t>Második szint</a:t>
            </a:r>
          </a:p>
          <a:p>
            <a:pPr lvl="2"/>
            <a:r>
              <a:rPr lang="hu-HU" dirty="0" smtClean="0"/>
              <a:t>Harmadik szint</a:t>
            </a:r>
          </a:p>
          <a:p>
            <a:pPr lvl="3"/>
            <a:r>
              <a:rPr lang="hu-HU" dirty="0" smtClean="0"/>
              <a:t>Negyedik szint</a:t>
            </a:r>
          </a:p>
          <a:p>
            <a:pPr marL="760413" marR="0" lvl="4" indent="-252413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Char char="n"/>
              <a:tabLst/>
              <a:defRPr/>
            </a:pPr>
            <a:r>
              <a:rPr lang="hu-HU" dirty="0" smtClean="0"/>
              <a:t>Ötödik szint</a:t>
            </a:r>
          </a:p>
        </p:txBody>
      </p:sp>
      <p:sp>
        <p:nvSpPr>
          <p:cNvPr id="17" name="Content Placeholder 6"/>
          <p:cNvSpPr>
            <a:spLocks noGrp="1"/>
          </p:cNvSpPr>
          <p:nvPr>
            <p:ph sz="quarter" idx="23" hasCustomPrompt="1"/>
          </p:nvPr>
        </p:nvSpPr>
        <p:spPr>
          <a:xfrm>
            <a:off x="4572000" y="3546002"/>
            <a:ext cx="4572000" cy="20052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6" name="Diagram helye 4"/>
          <p:cNvSpPr>
            <a:spLocks noGrp="1"/>
          </p:cNvSpPr>
          <p:nvPr>
            <p:ph type="chart" sz="quarter" idx="21"/>
          </p:nvPr>
        </p:nvSpPr>
        <p:spPr>
          <a:xfrm>
            <a:off x="4809600" y="1285874"/>
            <a:ext cx="4057200" cy="22608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 dirty="0"/>
          </a:p>
        </p:txBody>
      </p:sp>
      <p:sp>
        <p:nvSpPr>
          <p:cNvPr id="19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77200" y="1285874"/>
            <a:ext cx="4042800" cy="22608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18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573618" y="1031842"/>
            <a:ext cx="4570383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  <p:sp>
        <p:nvSpPr>
          <p:cNvPr id="20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1285200" y="3171602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1" name="Text Placeholder 9"/>
          <p:cNvSpPr>
            <a:spLocks noGrp="1"/>
          </p:cNvSpPr>
          <p:nvPr>
            <p:ph type="body" sz="quarter" idx="24" hasCustomPrompt="1"/>
          </p:nvPr>
        </p:nvSpPr>
        <p:spPr>
          <a:xfrm>
            <a:off x="4809600" y="3171602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2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520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16045983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78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2 1/4es GRAFIKON FENT + 2 x 1/4es szöveg L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6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8" name="Szöveg helye 4"/>
          <p:cNvSpPr>
            <a:spLocks noGrp="1"/>
          </p:cNvSpPr>
          <p:nvPr>
            <p:ph type="body" sz="quarter" idx="26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9" name="Tartalom helye 4"/>
          <p:cNvSpPr>
            <a:spLocks noGrp="1"/>
          </p:cNvSpPr>
          <p:nvPr>
            <p:ph sz="quarter" idx="12" hasCustomPrompt="1"/>
          </p:nvPr>
        </p:nvSpPr>
        <p:spPr>
          <a:xfrm>
            <a:off x="0" y="3546000"/>
            <a:ext cx="4572000" cy="2005200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/>
            </a:lvl1pPr>
            <a:lvl5pPr marL="50800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lvl5pPr>
          </a:lstStyle>
          <a:p>
            <a:pPr lvl="0"/>
            <a:r>
              <a:rPr lang="hu-HU" dirty="0" smtClean="0"/>
              <a:t>Első szint</a:t>
            </a:r>
          </a:p>
          <a:p>
            <a:pPr lvl="1"/>
            <a:r>
              <a:rPr lang="hu-HU" dirty="0" smtClean="0"/>
              <a:t>Második szint</a:t>
            </a:r>
          </a:p>
          <a:p>
            <a:pPr lvl="2"/>
            <a:r>
              <a:rPr lang="hu-HU" dirty="0" smtClean="0"/>
              <a:t>Harmadik szint</a:t>
            </a:r>
          </a:p>
          <a:p>
            <a:pPr lvl="3"/>
            <a:r>
              <a:rPr lang="hu-HU" dirty="0" smtClean="0"/>
              <a:t>Negyedik szint</a:t>
            </a:r>
          </a:p>
          <a:p>
            <a:pPr marL="760413" marR="0" lvl="4" indent="-252413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Char char="n"/>
              <a:tabLst/>
              <a:defRPr/>
            </a:pPr>
            <a:r>
              <a:rPr lang="hu-HU" dirty="0" smtClean="0"/>
              <a:t>Ötödik szint</a:t>
            </a:r>
          </a:p>
        </p:txBody>
      </p:sp>
      <p:sp>
        <p:nvSpPr>
          <p:cNvPr id="20" name="Content Placeholder 6"/>
          <p:cNvSpPr>
            <a:spLocks noGrp="1"/>
          </p:cNvSpPr>
          <p:nvPr>
            <p:ph sz="quarter" idx="23" hasCustomPrompt="1"/>
          </p:nvPr>
        </p:nvSpPr>
        <p:spPr>
          <a:xfrm>
            <a:off x="4572000" y="3546002"/>
            <a:ext cx="4572000" cy="20052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21" name="Diagram helye 4"/>
          <p:cNvSpPr>
            <a:spLocks noGrp="1"/>
          </p:cNvSpPr>
          <p:nvPr>
            <p:ph type="chart" sz="quarter" idx="21"/>
          </p:nvPr>
        </p:nvSpPr>
        <p:spPr>
          <a:xfrm>
            <a:off x="4809600" y="1285874"/>
            <a:ext cx="4057200" cy="22608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 dirty="0"/>
          </a:p>
        </p:txBody>
      </p:sp>
      <p:sp>
        <p:nvSpPr>
          <p:cNvPr id="22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77200" y="1285874"/>
            <a:ext cx="4042800" cy="22608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3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573618" y="1031842"/>
            <a:ext cx="4570383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  <p:sp>
        <p:nvSpPr>
          <p:cNvPr id="24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1285200" y="3171602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5" name="Text Placeholder 9"/>
          <p:cNvSpPr>
            <a:spLocks noGrp="1"/>
          </p:cNvSpPr>
          <p:nvPr>
            <p:ph type="body" sz="quarter" idx="24" hasCustomPrompt="1"/>
          </p:nvPr>
        </p:nvSpPr>
        <p:spPr>
          <a:xfrm>
            <a:off x="4809600" y="3171602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6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520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86483522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78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 1/4es GRAFIKON LENT + FENT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1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9144000" cy="25128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7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18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77200" y="3546000"/>
            <a:ext cx="4042800" cy="2005200"/>
          </a:xfrm>
          <a:prstGeom prst="rect">
            <a:avLst/>
          </a:prstGeom>
          <a:solidFill>
            <a:srgbClr val="F1002B">
              <a:alpha val="10000"/>
            </a:srgbClr>
          </a:solidFill>
          <a:ln w="2794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19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0" y="3333600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  <p:sp>
        <p:nvSpPr>
          <p:cNvPr id="20" name="Diagram helye 4"/>
          <p:cNvSpPr>
            <a:spLocks noGrp="1"/>
          </p:cNvSpPr>
          <p:nvPr>
            <p:ph type="chart" sz="quarter" idx="24"/>
          </p:nvPr>
        </p:nvSpPr>
        <p:spPr>
          <a:xfrm>
            <a:off x="4809600" y="3546000"/>
            <a:ext cx="4057200" cy="2005200"/>
          </a:xfrm>
          <a:prstGeom prst="rect">
            <a:avLst/>
          </a:prstGeom>
          <a:solidFill>
            <a:srgbClr val="F1002B">
              <a:alpha val="10000"/>
            </a:srgbClr>
          </a:solidFill>
          <a:ln w="2794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 dirty="0"/>
          </a:p>
        </p:txBody>
      </p:sp>
      <p:sp>
        <p:nvSpPr>
          <p:cNvPr id="21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4572000" y="3333600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2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4809600" y="5570539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32813930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78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2 1/4es GRAFIKON LENT + FENT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3" name="Szöveg helye 4"/>
          <p:cNvSpPr>
            <a:spLocks noGrp="1"/>
          </p:cNvSpPr>
          <p:nvPr>
            <p:ph type="body" sz="quarter" idx="27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4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9144000" cy="25128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5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16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77200" y="3546000"/>
            <a:ext cx="4042800" cy="2005200"/>
          </a:xfrm>
          <a:prstGeom prst="rect">
            <a:avLst/>
          </a:prstGeom>
          <a:solidFill>
            <a:srgbClr val="F1002B">
              <a:alpha val="10000"/>
            </a:srgbClr>
          </a:solidFill>
          <a:ln w="2794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3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0" y="3333600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  <p:sp>
        <p:nvSpPr>
          <p:cNvPr id="24" name="Diagram helye 4"/>
          <p:cNvSpPr>
            <a:spLocks noGrp="1"/>
          </p:cNvSpPr>
          <p:nvPr>
            <p:ph type="chart" sz="quarter" idx="24"/>
          </p:nvPr>
        </p:nvSpPr>
        <p:spPr>
          <a:xfrm>
            <a:off x="4809600" y="3546000"/>
            <a:ext cx="4057200" cy="2005200"/>
          </a:xfrm>
          <a:prstGeom prst="rect">
            <a:avLst/>
          </a:prstGeom>
          <a:solidFill>
            <a:srgbClr val="F1002B">
              <a:alpha val="10000"/>
            </a:srgbClr>
          </a:solidFill>
          <a:ln w="2794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 dirty="0"/>
          </a:p>
        </p:txBody>
      </p:sp>
      <p:sp>
        <p:nvSpPr>
          <p:cNvPr id="25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4572000" y="3333600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6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4809600" y="5570539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7122590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78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 1/4es GRAFIKON LENT + 2 x 1/4es szöveg F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2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4572000" cy="25128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3" name="Content Placeholder 6"/>
          <p:cNvSpPr>
            <a:spLocks noGrp="1"/>
          </p:cNvSpPr>
          <p:nvPr>
            <p:ph sz="quarter" idx="15" hasCustomPrompt="1"/>
          </p:nvPr>
        </p:nvSpPr>
        <p:spPr>
          <a:xfrm>
            <a:off x="4573617" y="1031840"/>
            <a:ext cx="4572000" cy="25128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15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77200" y="3546000"/>
            <a:ext cx="4042800" cy="2005200"/>
          </a:xfrm>
          <a:prstGeom prst="rect">
            <a:avLst/>
          </a:prstGeom>
          <a:solidFill>
            <a:srgbClr val="F1002B">
              <a:alpha val="10000"/>
            </a:srgbClr>
          </a:solidFill>
          <a:ln w="2794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16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0" y="3333600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  <p:sp>
        <p:nvSpPr>
          <p:cNvPr id="23" name="Diagram helye 4"/>
          <p:cNvSpPr>
            <a:spLocks noGrp="1"/>
          </p:cNvSpPr>
          <p:nvPr>
            <p:ph type="chart" sz="quarter" idx="24"/>
          </p:nvPr>
        </p:nvSpPr>
        <p:spPr>
          <a:xfrm>
            <a:off x="4809600" y="3546000"/>
            <a:ext cx="4057200" cy="2005200"/>
          </a:xfrm>
          <a:prstGeom prst="rect">
            <a:avLst/>
          </a:prstGeom>
          <a:solidFill>
            <a:srgbClr val="F1002B">
              <a:alpha val="10000"/>
            </a:srgbClr>
          </a:solidFill>
          <a:ln w="2794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 dirty="0"/>
          </a:p>
        </p:txBody>
      </p:sp>
      <p:sp>
        <p:nvSpPr>
          <p:cNvPr id="24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4572000" y="3333600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5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4809600" y="5570539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90180263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78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2 1/4es GRAFIKON LENT + 2 x 1/4es szöveg F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4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5" name="Szöveg helye 4"/>
          <p:cNvSpPr>
            <a:spLocks noGrp="1"/>
          </p:cNvSpPr>
          <p:nvPr>
            <p:ph type="body" sz="quarter" idx="27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6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4572000" cy="25128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23" name="Content Placeholder 6"/>
          <p:cNvSpPr>
            <a:spLocks noGrp="1"/>
          </p:cNvSpPr>
          <p:nvPr>
            <p:ph sz="quarter" idx="15" hasCustomPrompt="1"/>
          </p:nvPr>
        </p:nvSpPr>
        <p:spPr>
          <a:xfrm>
            <a:off x="4573617" y="1031840"/>
            <a:ext cx="4572000" cy="25128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24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25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77200" y="3546000"/>
            <a:ext cx="4042800" cy="2005200"/>
          </a:xfrm>
          <a:prstGeom prst="rect">
            <a:avLst/>
          </a:prstGeom>
          <a:solidFill>
            <a:srgbClr val="F1002B">
              <a:alpha val="10000"/>
            </a:srgbClr>
          </a:solidFill>
          <a:ln w="2794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6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0" y="3333600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  <p:sp>
        <p:nvSpPr>
          <p:cNvPr id="27" name="Diagram helye 4"/>
          <p:cNvSpPr>
            <a:spLocks noGrp="1"/>
          </p:cNvSpPr>
          <p:nvPr>
            <p:ph type="chart" sz="quarter" idx="24"/>
          </p:nvPr>
        </p:nvSpPr>
        <p:spPr>
          <a:xfrm>
            <a:off x="4809600" y="3546000"/>
            <a:ext cx="4057200" cy="2005200"/>
          </a:xfrm>
          <a:prstGeom prst="rect">
            <a:avLst/>
          </a:prstGeom>
          <a:solidFill>
            <a:srgbClr val="F1002B">
              <a:alpha val="10000"/>
            </a:srgbClr>
          </a:solidFill>
          <a:ln w="2794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 dirty="0"/>
          </a:p>
        </p:txBody>
      </p:sp>
      <p:sp>
        <p:nvSpPr>
          <p:cNvPr id="28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4572000" y="3333600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9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4809600" y="5570539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23095049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7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 GRAFIKON egymás MELLETT alatta 4 külön lábjegyzettel SZÜRKE SÁV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Rectangle 88"/>
          <p:cNvSpPr/>
          <p:nvPr userDrawn="1"/>
        </p:nvSpPr>
        <p:spPr>
          <a:xfrm>
            <a:off x="277199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lvl="0"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24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85896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5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484000" y="1283547"/>
            <a:ext cx="19692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6" name="Diagram helye 4"/>
          <p:cNvSpPr>
            <a:spLocks noGrp="1"/>
          </p:cNvSpPr>
          <p:nvPr>
            <p:ph type="chart" sz="quarter" idx="24"/>
          </p:nvPr>
        </p:nvSpPr>
        <p:spPr>
          <a:xfrm>
            <a:off x="4690800" y="1285200"/>
            <a:ext cx="19692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7" name="Diagram helye 4"/>
          <p:cNvSpPr>
            <a:spLocks noGrp="1"/>
          </p:cNvSpPr>
          <p:nvPr>
            <p:ph type="chart" sz="quarter" idx="28"/>
          </p:nvPr>
        </p:nvSpPr>
        <p:spPr>
          <a:xfrm>
            <a:off x="6897600" y="1285200"/>
            <a:ext cx="19692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8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2250000" cy="758861"/>
          </a:xfrm>
          <a:prstGeom prst="rect">
            <a:avLst/>
          </a:prstGeom>
        </p:spPr>
        <p:txBody>
          <a:bodyPr lIns="2772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9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2246400" y="1033200"/>
            <a:ext cx="21996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0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4453200" y="1033200"/>
            <a:ext cx="21996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1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6660000" y="1033200"/>
            <a:ext cx="22032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5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5569200"/>
            <a:ext cx="1969200" cy="368301"/>
          </a:xfrm>
          <a:prstGeom prst="rect">
            <a:avLst/>
          </a:prstGeom>
        </p:spPr>
        <p:txBody>
          <a:bodyPr lIns="18000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9" name="Text Placeholder 9"/>
          <p:cNvSpPr>
            <a:spLocks noGrp="1"/>
          </p:cNvSpPr>
          <p:nvPr>
            <p:ph type="body" sz="quarter" idx="29" hasCustomPrompt="1"/>
          </p:nvPr>
        </p:nvSpPr>
        <p:spPr>
          <a:xfrm>
            <a:off x="2484000" y="5569200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2" name="Text Placeholder 9"/>
          <p:cNvSpPr>
            <a:spLocks noGrp="1"/>
          </p:cNvSpPr>
          <p:nvPr>
            <p:ph type="body" sz="quarter" idx="30" hasCustomPrompt="1"/>
          </p:nvPr>
        </p:nvSpPr>
        <p:spPr>
          <a:xfrm>
            <a:off x="4690800" y="5569200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3" name="Text Placeholder 9"/>
          <p:cNvSpPr>
            <a:spLocks noGrp="1"/>
          </p:cNvSpPr>
          <p:nvPr>
            <p:ph type="body" sz="quarter" idx="31" hasCustomPrompt="1"/>
          </p:nvPr>
        </p:nvSpPr>
        <p:spPr>
          <a:xfrm>
            <a:off x="6897600" y="5569200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29012371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79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10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solidFill>
            <a:schemeClr val="bg1">
              <a:lumMod val="85000"/>
            </a:schemeClr>
          </a:solidFill>
          <a:ln w="177800">
            <a:solidFill>
              <a:srgbClr val="F1002B"/>
            </a:solidFill>
          </a:ln>
        </p:spPr>
        <p:txBody>
          <a:bodyPr vert="horz" lIns="252000" tIns="0" rIns="277200" bIns="0" rtlCol="0" anchor="ctr" anchorCtr="0">
            <a:noAutofit/>
          </a:bodyPr>
          <a:lstStyle>
            <a:lvl1pPr>
              <a:defRPr lang="en-AU" sz="4800" b="1" baseline="0" dirty="0"/>
            </a:lvl1pPr>
          </a:lstStyle>
          <a:p>
            <a:pPr lvl="0"/>
            <a:r>
              <a:rPr lang="hu-HU" smtClean="0"/>
              <a:t>2 DIAGRAM/ OLDAL</a:t>
            </a:r>
            <a:br>
              <a:rPr lang="hu-HU" smtClean="0"/>
            </a:br>
            <a:r>
              <a:rPr lang="hu-HU" smtClean="0"/>
              <a:t>SZÜRKE SÁVVAL</a:t>
            </a:r>
            <a:endParaRPr lang="en-AU" dirty="0"/>
          </a:p>
        </p:txBody>
      </p:sp>
      <p:sp>
        <p:nvSpPr>
          <p:cNvPr id="5" name="Téglalap 4"/>
          <p:cNvSpPr>
            <a:spLocks noChangeAspect="1"/>
          </p:cNvSpPr>
          <p:nvPr userDrawn="1"/>
        </p:nvSpPr>
        <p:spPr>
          <a:xfrm>
            <a:off x="284400" y="3159015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prstClr val="white"/>
              </a:solidFill>
            </a:endParaRPr>
          </a:p>
        </p:txBody>
      </p:sp>
      <p:sp>
        <p:nvSpPr>
          <p:cNvPr id="7" name="Téglalap 6"/>
          <p:cNvSpPr>
            <a:spLocks noChangeAspect="1"/>
          </p:cNvSpPr>
          <p:nvPr userDrawn="1"/>
        </p:nvSpPr>
        <p:spPr>
          <a:xfrm>
            <a:off x="845790" y="3159015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prstClr val="white"/>
              </a:solidFill>
            </a:endParaRPr>
          </a:p>
        </p:txBody>
      </p:sp>
      <p:graphicFrame>
        <p:nvGraphicFramePr>
          <p:cNvPr id="8" name="Diagram 7"/>
          <p:cNvGraphicFramePr/>
          <p:nvPr userDrawn="1">
            <p:extLst>
              <p:ext uri="{D42A27DB-BD31-4B8C-83A1-F6EECF244321}">
                <p14:modId xmlns:p14="http://schemas.microsoft.com/office/powerpoint/2010/main" val="3354920979"/>
              </p:ext>
            </p:extLst>
          </p:nvPr>
        </p:nvGraphicFramePr>
        <p:xfrm>
          <a:off x="265113" y="4241800"/>
          <a:ext cx="4568825" cy="15827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9" name="Diagram 8"/>
          <p:cNvGraphicFramePr/>
          <p:nvPr userDrawn="1">
            <p:extLst>
              <p:ext uri="{D42A27DB-BD31-4B8C-83A1-F6EECF244321}">
                <p14:modId xmlns:p14="http://schemas.microsoft.com/office/powerpoint/2010/main" val="2984201893"/>
              </p:ext>
            </p:extLst>
          </p:nvPr>
        </p:nvGraphicFramePr>
        <p:xfrm>
          <a:off x="2287587" y="4241800"/>
          <a:ext cx="4568825" cy="15827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</p:spTree>
    <p:extLst>
      <p:ext uri="{BB962C8B-B14F-4D97-AF65-F5344CB8AC3E}">
        <p14:creationId xmlns:p14="http://schemas.microsoft.com/office/powerpoint/2010/main" val="305846346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79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 GRAFIKON egymás MELLETT szöveg SZÜRKE SÁV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Rectangle 88"/>
          <p:cNvSpPr/>
          <p:nvPr userDrawn="1"/>
        </p:nvSpPr>
        <p:spPr>
          <a:xfrm>
            <a:off x="285750" y="5064973"/>
            <a:ext cx="8569325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4042800" cy="4651200"/>
          </a:xfrm>
          <a:prstGeom prst="rect">
            <a:avLst/>
          </a:prstGeom>
          <a:solidFill>
            <a:srgbClr val="F1002B">
              <a:alpha val="10000"/>
            </a:srgbClr>
          </a:solidFill>
        </p:spPr>
        <p:txBody>
          <a:bodyPr lIns="0" tIns="0" rIns="0" bIns="0" anchor="ctr" anchorCtr="0"/>
          <a:lstStyle>
            <a:lvl1pPr algn="l">
              <a:defRPr sz="1600" b="1"/>
            </a:lvl1pPr>
          </a:lstStyle>
          <a:p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12" name="Diagram helye 4"/>
          <p:cNvSpPr>
            <a:spLocks noGrp="1"/>
          </p:cNvSpPr>
          <p:nvPr>
            <p:ph type="chart" sz="quarter" idx="22"/>
          </p:nvPr>
        </p:nvSpPr>
        <p:spPr>
          <a:xfrm>
            <a:off x="4809600" y="1283547"/>
            <a:ext cx="4057200" cy="4651200"/>
          </a:xfrm>
          <a:prstGeom prst="rect">
            <a:avLst/>
          </a:prstGeom>
          <a:solidFill>
            <a:srgbClr val="F1002B">
              <a:alpha val="10000"/>
            </a:srgbClr>
          </a:solidFill>
        </p:spPr>
        <p:txBody>
          <a:bodyPr lIns="0" tIns="0" rIns="0" bIns="0" anchor="ctr" anchorCtr="0"/>
          <a:lstStyle/>
          <a:p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5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4809600" y="5570539"/>
            <a:ext cx="4057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6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573618" y="1031842"/>
            <a:ext cx="4570383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04756730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79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2 GRAFIKON egymás MELLETT szöveg SZÜRKE SÁV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3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7" name="Szöveg helye 4"/>
          <p:cNvSpPr>
            <a:spLocks noGrp="1"/>
          </p:cNvSpPr>
          <p:nvPr>
            <p:ph type="body" sz="quarter" idx="24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9" name="Rectangle 88"/>
          <p:cNvSpPr/>
          <p:nvPr userDrawn="1"/>
        </p:nvSpPr>
        <p:spPr>
          <a:xfrm>
            <a:off x="285750" y="5064973"/>
            <a:ext cx="8569325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20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4042800" cy="4651200"/>
          </a:xfrm>
          <a:prstGeom prst="rect">
            <a:avLst/>
          </a:prstGeom>
          <a:solidFill>
            <a:srgbClr val="F1002B">
              <a:alpha val="10000"/>
            </a:srgbClr>
          </a:solidFill>
        </p:spPr>
        <p:txBody>
          <a:bodyPr lIns="0" tIns="0" rIns="0" bIns="0" anchor="ctr" anchorCtr="0"/>
          <a:lstStyle>
            <a:lvl1pPr algn="l">
              <a:defRPr sz="1600" b="1"/>
            </a:lvl1pPr>
          </a:lstStyle>
          <a:p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3" name="Diagram helye 4"/>
          <p:cNvSpPr>
            <a:spLocks noGrp="1"/>
          </p:cNvSpPr>
          <p:nvPr>
            <p:ph type="chart" sz="quarter" idx="22"/>
          </p:nvPr>
        </p:nvSpPr>
        <p:spPr>
          <a:xfrm>
            <a:off x="4809600" y="1283547"/>
            <a:ext cx="4057200" cy="4651200"/>
          </a:xfrm>
          <a:prstGeom prst="rect">
            <a:avLst/>
          </a:prstGeom>
          <a:solidFill>
            <a:srgbClr val="F1002B">
              <a:alpha val="10000"/>
            </a:srgbClr>
          </a:solidFill>
        </p:spPr>
        <p:txBody>
          <a:bodyPr lIns="0" tIns="0" rIns="0" bIns="0" anchor="ctr" anchorCtr="0"/>
          <a:lstStyle/>
          <a:p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1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5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573618" y="1031842"/>
            <a:ext cx="4570383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2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4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4809600" y="5570539"/>
            <a:ext cx="4057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29915673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79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 GRAFIKON egymás MELLETT KÖZÖS jelmagyarázattal szöveg SZÜRKE SÁV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Rectangle 88"/>
          <p:cNvSpPr/>
          <p:nvPr userDrawn="1"/>
        </p:nvSpPr>
        <p:spPr>
          <a:xfrm>
            <a:off x="285750" y="5064973"/>
            <a:ext cx="8569325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8589600" cy="4651200"/>
          </a:xfrm>
          <a:prstGeom prst="rect">
            <a:avLst/>
          </a:prstGeom>
          <a:solidFill>
            <a:srgbClr val="F1002B">
              <a:alpha val="10000"/>
            </a:srgbClr>
          </a:solidFill>
        </p:spPr>
        <p:txBody>
          <a:bodyPr lIns="0" tIns="0" rIns="0" bIns="0" anchor="ctr" anchorCtr="0"/>
          <a:lstStyle>
            <a:lvl1pPr algn="l">
              <a:defRPr sz="1600" b="1"/>
            </a:lvl1pPr>
          </a:lstStyle>
          <a:p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12" name="Diagram helye 4"/>
          <p:cNvSpPr>
            <a:spLocks noGrp="1"/>
          </p:cNvSpPr>
          <p:nvPr>
            <p:ph type="chart" sz="quarter" idx="22"/>
          </p:nvPr>
        </p:nvSpPr>
        <p:spPr>
          <a:xfrm>
            <a:off x="4809600" y="1283547"/>
            <a:ext cx="4057200" cy="4651200"/>
          </a:xfrm>
          <a:prstGeom prst="rect">
            <a:avLst/>
          </a:prstGeom>
          <a:solidFill>
            <a:srgbClr val="F1002B">
              <a:alpha val="10000"/>
            </a:srgbClr>
          </a:solidFill>
        </p:spPr>
        <p:txBody>
          <a:bodyPr lIns="0" tIns="0" rIns="0" bIns="0" anchor="ctr" anchorCtr="0"/>
          <a:lstStyle/>
          <a:p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5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4809600" y="5570539"/>
            <a:ext cx="4057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6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573618" y="1031842"/>
            <a:ext cx="4570383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83952056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79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2 GRAFIKON egymás MELLETT KÖZÖS jelmagyarázattal szöveg SZÜRKE SÁV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Rectangle 88"/>
          <p:cNvSpPr/>
          <p:nvPr userDrawn="1"/>
        </p:nvSpPr>
        <p:spPr>
          <a:xfrm>
            <a:off x="285750" y="5064973"/>
            <a:ext cx="8569325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8589600" cy="4651200"/>
          </a:xfrm>
          <a:prstGeom prst="rect">
            <a:avLst/>
          </a:prstGeom>
          <a:solidFill>
            <a:srgbClr val="F1002B">
              <a:alpha val="10000"/>
            </a:srgbClr>
          </a:solidFill>
        </p:spPr>
        <p:txBody>
          <a:bodyPr lIns="0" tIns="0" rIns="0" bIns="0" anchor="ctr" anchorCtr="0"/>
          <a:lstStyle>
            <a:lvl1pPr algn="l">
              <a:defRPr sz="1600" b="1"/>
            </a:lvl1pPr>
          </a:lstStyle>
          <a:p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12" name="Diagram helye 4"/>
          <p:cNvSpPr>
            <a:spLocks noGrp="1"/>
          </p:cNvSpPr>
          <p:nvPr>
            <p:ph type="chart" sz="quarter" idx="22"/>
          </p:nvPr>
        </p:nvSpPr>
        <p:spPr>
          <a:xfrm>
            <a:off x="4809600" y="1283547"/>
            <a:ext cx="4057200" cy="4651200"/>
          </a:xfrm>
          <a:prstGeom prst="rect">
            <a:avLst/>
          </a:prstGeom>
          <a:solidFill>
            <a:srgbClr val="F1002B">
              <a:alpha val="10000"/>
            </a:srgbClr>
          </a:solidFill>
        </p:spPr>
        <p:txBody>
          <a:bodyPr lIns="0" tIns="0" rIns="0" bIns="0" anchor="ctr" anchorCtr="0"/>
          <a:lstStyle/>
          <a:p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5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4809600" y="5570539"/>
            <a:ext cx="4057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6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573618" y="1031842"/>
            <a:ext cx="4570383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1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3" name="Szöveg helye 4"/>
          <p:cNvSpPr>
            <a:spLocks noGrp="1"/>
          </p:cNvSpPr>
          <p:nvPr>
            <p:ph type="body" sz="quarter" idx="24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dirty="0" smtClean="0"/>
              <a:t>Alcím</a:t>
            </a:r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240509895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79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10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noFill/>
          <a:ln w="177800">
            <a:solidFill>
              <a:srgbClr val="F1002B"/>
            </a:solidFill>
          </a:ln>
        </p:spPr>
        <p:txBody>
          <a:bodyPr vert="horz" lIns="252000" tIns="0" rIns="277200" bIns="0" rtlCol="0" anchor="ctr" anchorCtr="0">
            <a:noAutofit/>
          </a:bodyPr>
          <a:lstStyle>
            <a:lvl1pPr>
              <a:defRPr lang="en-AU" sz="4800" b="1" baseline="0" dirty="0"/>
            </a:lvl1pPr>
          </a:lstStyle>
          <a:p>
            <a:pPr lvl="0"/>
            <a:r>
              <a:rPr lang="hu-HU" smtClean="0"/>
              <a:t>3 DIAGRAM/ OLDAL</a:t>
            </a:r>
            <a:endParaRPr lang="en-AU" dirty="0"/>
          </a:p>
        </p:txBody>
      </p:sp>
      <p:sp>
        <p:nvSpPr>
          <p:cNvPr id="5" name="Téglalap 4"/>
          <p:cNvSpPr>
            <a:spLocks noChangeAspect="1"/>
          </p:cNvSpPr>
          <p:nvPr userDrawn="1"/>
        </p:nvSpPr>
        <p:spPr>
          <a:xfrm>
            <a:off x="284400" y="3159015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prstClr val="white"/>
              </a:solidFill>
            </a:endParaRPr>
          </a:p>
        </p:txBody>
      </p:sp>
      <p:sp>
        <p:nvSpPr>
          <p:cNvPr id="7" name="Téglalap 6"/>
          <p:cNvSpPr>
            <a:spLocks noChangeAspect="1"/>
          </p:cNvSpPr>
          <p:nvPr userDrawn="1"/>
        </p:nvSpPr>
        <p:spPr>
          <a:xfrm>
            <a:off x="845790" y="3159015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prstClr val="white"/>
              </a:solidFill>
            </a:endParaRPr>
          </a:p>
        </p:txBody>
      </p:sp>
      <p:sp>
        <p:nvSpPr>
          <p:cNvPr id="8" name="Téglalap 7"/>
          <p:cNvSpPr>
            <a:spLocks noChangeAspect="1"/>
          </p:cNvSpPr>
          <p:nvPr userDrawn="1"/>
        </p:nvSpPr>
        <p:spPr>
          <a:xfrm>
            <a:off x="1407600" y="3159015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prstClr val="white"/>
              </a:solidFill>
            </a:endParaRPr>
          </a:p>
        </p:txBody>
      </p:sp>
      <p:graphicFrame>
        <p:nvGraphicFramePr>
          <p:cNvPr id="9" name="Diagram 8"/>
          <p:cNvGraphicFramePr/>
          <p:nvPr userDrawn="1">
            <p:extLst>
              <p:ext uri="{D42A27DB-BD31-4B8C-83A1-F6EECF244321}">
                <p14:modId xmlns:p14="http://schemas.microsoft.com/office/powerpoint/2010/main" val="2312322184"/>
              </p:ext>
            </p:extLst>
          </p:nvPr>
        </p:nvGraphicFramePr>
        <p:xfrm>
          <a:off x="265113" y="4241800"/>
          <a:ext cx="4568825" cy="15827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11" name="Diagram 10"/>
          <p:cNvGraphicFramePr/>
          <p:nvPr userDrawn="1">
            <p:extLst>
              <p:ext uri="{D42A27DB-BD31-4B8C-83A1-F6EECF244321}">
                <p14:modId xmlns:p14="http://schemas.microsoft.com/office/powerpoint/2010/main" val="1406236488"/>
              </p:ext>
            </p:extLst>
          </p:nvPr>
        </p:nvGraphicFramePr>
        <p:xfrm>
          <a:off x="2436814" y="4394200"/>
          <a:ext cx="1068386" cy="15827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12" name="Diagram 11"/>
          <p:cNvGraphicFramePr/>
          <p:nvPr userDrawn="1">
            <p:extLst>
              <p:ext uri="{D42A27DB-BD31-4B8C-83A1-F6EECF244321}">
                <p14:modId xmlns:p14="http://schemas.microsoft.com/office/powerpoint/2010/main" val="2363136047"/>
              </p:ext>
            </p:extLst>
          </p:nvPr>
        </p:nvGraphicFramePr>
        <p:xfrm>
          <a:off x="3427414" y="4378325"/>
          <a:ext cx="1068386" cy="15827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</p:spTree>
    <p:extLst>
      <p:ext uri="{BB962C8B-B14F-4D97-AF65-F5344CB8AC3E}">
        <p14:creationId xmlns:p14="http://schemas.microsoft.com/office/powerpoint/2010/main" val="401457788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79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 GRAFIKON egymás MELLETT - ninc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200"/>
            <a:ext cx="27036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12" name="Diagram helye 4"/>
          <p:cNvSpPr>
            <a:spLocks noGrp="1"/>
          </p:cNvSpPr>
          <p:nvPr>
            <p:ph type="chart" sz="quarter" idx="22"/>
          </p:nvPr>
        </p:nvSpPr>
        <p:spPr>
          <a:xfrm>
            <a:off x="3218400" y="1285200"/>
            <a:ext cx="27036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10" name="Diagram helye 4"/>
          <p:cNvSpPr>
            <a:spLocks noGrp="1"/>
          </p:cNvSpPr>
          <p:nvPr>
            <p:ph type="chart" sz="quarter" idx="24"/>
          </p:nvPr>
        </p:nvSpPr>
        <p:spPr>
          <a:xfrm>
            <a:off x="6159600" y="1285200"/>
            <a:ext cx="27072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298215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6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2980800" y="1033200"/>
            <a:ext cx="2941200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3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5922000" y="1033200"/>
            <a:ext cx="2944800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5570539"/>
            <a:ext cx="2703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5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3218400" y="5570539"/>
            <a:ext cx="2703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6159600" y="5569200"/>
            <a:ext cx="2707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46115707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79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3 GRAFIKON egymás MELLETT - ninc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7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8" name="Szöveg helye 4"/>
          <p:cNvSpPr>
            <a:spLocks noGrp="1"/>
          </p:cNvSpPr>
          <p:nvPr>
            <p:ph type="body" sz="quarter" idx="27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28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200"/>
            <a:ext cx="27036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9" name="Diagram helye 4"/>
          <p:cNvSpPr>
            <a:spLocks noGrp="1"/>
          </p:cNvSpPr>
          <p:nvPr>
            <p:ph type="chart" sz="quarter" idx="22"/>
          </p:nvPr>
        </p:nvSpPr>
        <p:spPr>
          <a:xfrm>
            <a:off x="3218400" y="1285200"/>
            <a:ext cx="27036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30" name="Diagram helye 4"/>
          <p:cNvSpPr>
            <a:spLocks noGrp="1"/>
          </p:cNvSpPr>
          <p:nvPr>
            <p:ph type="chart" sz="quarter" idx="24"/>
          </p:nvPr>
        </p:nvSpPr>
        <p:spPr>
          <a:xfrm>
            <a:off x="6159600" y="1285200"/>
            <a:ext cx="27072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31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298215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2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2980800" y="1033200"/>
            <a:ext cx="2941200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3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5922000" y="1033200"/>
            <a:ext cx="2944800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4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5570539"/>
            <a:ext cx="2703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5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3218400" y="5570539"/>
            <a:ext cx="2703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6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6159600" y="5569200"/>
            <a:ext cx="2707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52481327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79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 GRAFIKON egymás MELLETT - alatta 3HASÁBO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3470400"/>
            <a:ext cx="2982150" cy="2080800"/>
          </a:xfrm>
          <a:prstGeom prst="rect">
            <a:avLst/>
          </a:prstGeom>
        </p:spPr>
        <p:txBody>
          <a:bodyPr lIns="2772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8" name="Content Placeholder 6"/>
          <p:cNvSpPr>
            <a:spLocks noGrp="1"/>
          </p:cNvSpPr>
          <p:nvPr>
            <p:ph sz="quarter" idx="27" hasCustomPrompt="1"/>
          </p:nvPr>
        </p:nvSpPr>
        <p:spPr>
          <a:xfrm>
            <a:off x="2984400" y="3470400"/>
            <a:ext cx="2934000" cy="2080800"/>
          </a:xfrm>
          <a:prstGeom prst="rect">
            <a:avLst/>
          </a:prstGeom>
        </p:spPr>
        <p:txBody>
          <a:bodyPr lIns="2376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smtClean="0"/>
              <a:t>Ötödik szint</a:t>
            </a:r>
            <a:endParaRPr lang="en-AU" dirty="0"/>
          </a:p>
        </p:txBody>
      </p:sp>
      <p:sp>
        <p:nvSpPr>
          <p:cNvPr id="19" name="Content Placeholder 6"/>
          <p:cNvSpPr>
            <a:spLocks noGrp="1"/>
          </p:cNvSpPr>
          <p:nvPr>
            <p:ph sz="quarter" idx="28" hasCustomPrompt="1"/>
          </p:nvPr>
        </p:nvSpPr>
        <p:spPr>
          <a:xfrm>
            <a:off x="5918400" y="3468747"/>
            <a:ext cx="2934000" cy="2080800"/>
          </a:xfrm>
          <a:prstGeom prst="rect">
            <a:avLst/>
          </a:prstGeom>
        </p:spPr>
        <p:txBody>
          <a:bodyPr lIns="2376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smtClean="0"/>
              <a:t>Ötödik szint</a:t>
            </a:r>
            <a:endParaRPr lang="en-AU" dirty="0"/>
          </a:p>
        </p:txBody>
      </p:sp>
      <p:sp>
        <p:nvSpPr>
          <p:cNvPr id="20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200"/>
            <a:ext cx="27036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1" name="Diagram helye 4"/>
          <p:cNvSpPr>
            <a:spLocks noGrp="1"/>
          </p:cNvSpPr>
          <p:nvPr>
            <p:ph type="chart" sz="quarter" idx="22"/>
          </p:nvPr>
        </p:nvSpPr>
        <p:spPr>
          <a:xfrm>
            <a:off x="3218400" y="1285200"/>
            <a:ext cx="27036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2" name="Diagram helye 4"/>
          <p:cNvSpPr>
            <a:spLocks noGrp="1"/>
          </p:cNvSpPr>
          <p:nvPr>
            <p:ph type="chart" sz="quarter" idx="24"/>
          </p:nvPr>
        </p:nvSpPr>
        <p:spPr>
          <a:xfrm>
            <a:off x="6159600" y="1285200"/>
            <a:ext cx="27072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3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298215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4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2980800" y="1033200"/>
            <a:ext cx="2941200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5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5922000" y="1033200"/>
            <a:ext cx="2944800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3103200"/>
            <a:ext cx="2703600" cy="368301"/>
          </a:xfrm>
          <a:prstGeom prst="rect">
            <a:avLst/>
          </a:prstGeom>
        </p:spPr>
        <p:txBody>
          <a:bodyPr lIns="0" tIns="0" rIns="0" bIns="468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5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3218400" y="3103200"/>
            <a:ext cx="2703600" cy="368301"/>
          </a:xfrm>
          <a:prstGeom prst="rect">
            <a:avLst/>
          </a:prstGeom>
        </p:spPr>
        <p:txBody>
          <a:bodyPr lIns="0" tIns="0" rIns="0" bIns="468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6159600" y="3103200"/>
            <a:ext cx="2707200" cy="368301"/>
          </a:xfrm>
          <a:prstGeom prst="rect">
            <a:avLst/>
          </a:prstGeom>
        </p:spPr>
        <p:txBody>
          <a:bodyPr lIns="0" tIns="0" rIns="0" bIns="468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26364457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79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3 GRAFIKON egymás MELLETT - alatta 3HASÁBO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20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21" name="Szöveg helye 4"/>
          <p:cNvSpPr>
            <a:spLocks noGrp="1"/>
          </p:cNvSpPr>
          <p:nvPr>
            <p:ph type="body" sz="quarter" idx="29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22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3470400"/>
            <a:ext cx="2982150" cy="2080800"/>
          </a:xfrm>
          <a:prstGeom prst="rect">
            <a:avLst/>
          </a:prstGeom>
        </p:spPr>
        <p:txBody>
          <a:bodyPr lIns="2772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23" name="Content Placeholder 6"/>
          <p:cNvSpPr>
            <a:spLocks noGrp="1"/>
          </p:cNvSpPr>
          <p:nvPr>
            <p:ph sz="quarter" idx="27" hasCustomPrompt="1"/>
          </p:nvPr>
        </p:nvSpPr>
        <p:spPr>
          <a:xfrm>
            <a:off x="2984400" y="3470400"/>
            <a:ext cx="2934000" cy="2080800"/>
          </a:xfrm>
          <a:prstGeom prst="rect">
            <a:avLst/>
          </a:prstGeom>
        </p:spPr>
        <p:txBody>
          <a:bodyPr lIns="2376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smtClean="0"/>
              <a:t>Ötödik szint</a:t>
            </a:r>
            <a:endParaRPr lang="en-AU" dirty="0"/>
          </a:p>
        </p:txBody>
      </p:sp>
      <p:sp>
        <p:nvSpPr>
          <p:cNvPr id="24" name="Content Placeholder 6"/>
          <p:cNvSpPr>
            <a:spLocks noGrp="1"/>
          </p:cNvSpPr>
          <p:nvPr>
            <p:ph sz="quarter" idx="28" hasCustomPrompt="1"/>
          </p:nvPr>
        </p:nvSpPr>
        <p:spPr>
          <a:xfrm>
            <a:off x="5918400" y="3468747"/>
            <a:ext cx="2934000" cy="2080800"/>
          </a:xfrm>
          <a:prstGeom prst="rect">
            <a:avLst/>
          </a:prstGeom>
        </p:spPr>
        <p:txBody>
          <a:bodyPr lIns="2376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smtClean="0"/>
              <a:t>Ötödik szint</a:t>
            </a:r>
            <a:endParaRPr lang="en-AU" dirty="0"/>
          </a:p>
        </p:txBody>
      </p:sp>
      <p:sp>
        <p:nvSpPr>
          <p:cNvPr id="2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200"/>
            <a:ext cx="27036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6" name="Diagram helye 4"/>
          <p:cNvSpPr>
            <a:spLocks noGrp="1"/>
          </p:cNvSpPr>
          <p:nvPr>
            <p:ph type="chart" sz="quarter" idx="22"/>
          </p:nvPr>
        </p:nvSpPr>
        <p:spPr>
          <a:xfrm>
            <a:off x="3218400" y="1285200"/>
            <a:ext cx="27036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7" name="Diagram helye 4"/>
          <p:cNvSpPr>
            <a:spLocks noGrp="1"/>
          </p:cNvSpPr>
          <p:nvPr>
            <p:ph type="chart" sz="quarter" idx="24"/>
          </p:nvPr>
        </p:nvSpPr>
        <p:spPr>
          <a:xfrm>
            <a:off x="6159600" y="1285200"/>
            <a:ext cx="27072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8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298215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9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2980800" y="1033200"/>
            <a:ext cx="2941200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0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5922000" y="1033200"/>
            <a:ext cx="2944800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1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3103200"/>
            <a:ext cx="2703600" cy="368301"/>
          </a:xfrm>
          <a:prstGeom prst="rect">
            <a:avLst/>
          </a:prstGeom>
        </p:spPr>
        <p:txBody>
          <a:bodyPr lIns="0" tIns="0" rIns="0" bIns="468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2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3218400" y="3103200"/>
            <a:ext cx="2703600" cy="368301"/>
          </a:xfrm>
          <a:prstGeom prst="rect">
            <a:avLst/>
          </a:prstGeom>
        </p:spPr>
        <p:txBody>
          <a:bodyPr lIns="0" tIns="0" rIns="0" bIns="468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3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6159600" y="3103200"/>
            <a:ext cx="2707200" cy="368301"/>
          </a:xfrm>
          <a:prstGeom prst="rect">
            <a:avLst/>
          </a:prstGeom>
        </p:spPr>
        <p:txBody>
          <a:bodyPr lIns="0" tIns="0" rIns="0" bIns="468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78580905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2.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solidFill>
            <a:schemeClr val="accent6"/>
          </a:solidFill>
        </p:spPr>
        <p:txBody>
          <a:bodyPr lIns="252000" tIns="0" anchor="ctr" anchorCtr="0"/>
          <a:lstStyle>
            <a:lvl1pPr>
              <a:defRPr sz="4800" b="1" baseline="0">
                <a:solidFill>
                  <a:schemeClr val="bg1"/>
                </a:solidFill>
              </a:defRPr>
            </a:lvl1pPr>
          </a:lstStyle>
          <a:p>
            <a:r>
              <a:rPr lang="hu-HU" dirty="0" smtClean="0"/>
              <a:t>CÍMOLDALAK</a:t>
            </a:r>
            <a:br>
              <a:rPr lang="hu-HU" dirty="0" smtClean="0"/>
            </a:br>
            <a:r>
              <a:rPr lang="hu-HU" dirty="0" smtClean="0"/>
              <a:t>FOTÓKKAL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286882479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8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4 GRAFIKON egymás MELLETT alatta 4 külön lábjegyzettel SZÜRKE SÁV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21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24" name="Szöveg helye 4"/>
          <p:cNvSpPr>
            <a:spLocks noGrp="1"/>
          </p:cNvSpPr>
          <p:nvPr>
            <p:ph type="body" sz="quarter" idx="33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25" name="Rectangle 88"/>
          <p:cNvSpPr/>
          <p:nvPr userDrawn="1"/>
        </p:nvSpPr>
        <p:spPr>
          <a:xfrm>
            <a:off x="277199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lvl="0"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26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85896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7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484000" y="1283547"/>
            <a:ext cx="19692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8" name="Diagram helye 4"/>
          <p:cNvSpPr>
            <a:spLocks noGrp="1"/>
          </p:cNvSpPr>
          <p:nvPr>
            <p:ph type="chart" sz="quarter" idx="24"/>
          </p:nvPr>
        </p:nvSpPr>
        <p:spPr>
          <a:xfrm>
            <a:off x="4690800" y="1285200"/>
            <a:ext cx="19692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9" name="Diagram helye 4"/>
          <p:cNvSpPr>
            <a:spLocks noGrp="1"/>
          </p:cNvSpPr>
          <p:nvPr>
            <p:ph type="chart" sz="quarter" idx="28"/>
          </p:nvPr>
        </p:nvSpPr>
        <p:spPr>
          <a:xfrm>
            <a:off x="6897600" y="1285200"/>
            <a:ext cx="19692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30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2250000" cy="758861"/>
          </a:xfrm>
          <a:prstGeom prst="rect">
            <a:avLst/>
          </a:prstGeom>
        </p:spPr>
        <p:txBody>
          <a:bodyPr lIns="2772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1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2246400" y="1033200"/>
            <a:ext cx="21996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2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4453200" y="1033200"/>
            <a:ext cx="21996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3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6660000" y="1033200"/>
            <a:ext cx="22032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4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5569200"/>
            <a:ext cx="1969200" cy="368301"/>
          </a:xfrm>
          <a:prstGeom prst="rect">
            <a:avLst/>
          </a:prstGeom>
        </p:spPr>
        <p:txBody>
          <a:bodyPr lIns="18000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5" name="Text Placeholder 9"/>
          <p:cNvSpPr>
            <a:spLocks noGrp="1"/>
          </p:cNvSpPr>
          <p:nvPr>
            <p:ph type="body" sz="quarter" idx="29" hasCustomPrompt="1"/>
          </p:nvPr>
        </p:nvSpPr>
        <p:spPr>
          <a:xfrm>
            <a:off x="2484000" y="5569200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6" name="Text Placeholder 9"/>
          <p:cNvSpPr>
            <a:spLocks noGrp="1"/>
          </p:cNvSpPr>
          <p:nvPr>
            <p:ph type="body" sz="quarter" idx="30" hasCustomPrompt="1"/>
          </p:nvPr>
        </p:nvSpPr>
        <p:spPr>
          <a:xfrm>
            <a:off x="4690800" y="5569200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7" name="Text Placeholder 9"/>
          <p:cNvSpPr>
            <a:spLocks noGrp="1"/>
          </p:cNvSpPr>
          <p:nvPr>
            <p:ph type="body" sz="quarter" idx="31" hasCustomPrompt="1"/>
          </p:nvPr>
        </p:nvSpPr>
        <p:spPr>
          <a:xfrm>
            <a:off x="6897600" y="5569200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0846973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80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 GRAFIKON egymás MELLETT - alatta 1HASÁBO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3470400"/>
            <a:ext cx="8852400" cy="2080800"/>
          </a:xfrm>
          <a:prstGeom prst="rect">
            <a:avLst/>
          </a:prstGeom>
        </p:spPr>
        <p:txBody>
          <a:bodyPr lIns="2772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8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200"/>
            <a:ext cx="27036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19" name="Diagram helye 4"/>
          <p:cNvSpPr>
            <a:spLocks noGrp="1"/>
          </p:cNvSpPr>
          <p:nvPr>
            <p:ph type="chart" sz="quarter" idx="22"/>
          </p:nvPr>
        </p:nvSpPr>
        <p:spPr>
          <a:xfrm>
            <a:off x="3218400" y="1285200"/>
            <a:ext cx="27036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0" name="Diagram helye 4"/>
          <p:cNvSpPr>
            <a:spLocks noGrp="1"/>
          </p:cNvSpPr>
          <p:nvPr>
            <p:ph type="chart" sz="quarter" idx="24"/>
          </p:nvPr>
        </p:nvSpPr>
        <p:spPr>
          <a:xfrm>
            <a:off x="6159600" y="1285200"/>
            <a:ext cx="27072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1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298215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2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2980800" y="1033200"/>
            <a:ext cx="2941200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3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5922000" y="1033200"/>
            <a:ext cx="2944800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4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3103200"/>
            <a:ext cx="2703600" cy="368301"/>
          </a:xfrm>
          <a:prstGeom prst="rect">
            <a:avLst/>
          </a:prstGeom>
        </p:spPr>
        <p:txBody>
          <a:bodyPr lIns="0" tIns="0" rIns="0" bIns="468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5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3218400" y="3103200"/>
            <a:ext cx="2703600" cy="368301"/>
          </a:xfrm>
          <a:prstGeom prst="rect">
            <a:avLst/>
          </a:prstGeom>
        </p:spPr>
        <p:txBody>
          <a:bodyPr lIns="0" tIns="0" rIns="0" bIns="468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6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6159600" y="3103200"/>
            <a:ext cx="2707200" cy="368301"/>
          </a:xfrm>
          <a:prstGeom prst="rect">
            <a:avLst/>
          </a:prstGeom>
        </p:spPr>
        <p:txBody>
          <a:bodyPr lIns="0" tIns="0" rIns="0" bIns="468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16068872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80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3 GRAFIKON egymás MELLETT - alatta 1HASÁBO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8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9" name="Szöveg helye 4"/>
          <p:cNvSpPr>
            <a:spLocks noGrp="1"/>
          </p:cNvSpPr>
          <p:nvPr>
            <p:ph type="body" sz="quarter" idx="29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20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3470400"/>
            <a:ext cx="8852400" cy="2080800"/>
          </a:xfrm>
          <a:prstGeom prst="rect">
            <a:avLst/>
          </a:prstGeom>
        </p:spPr>
        <p:txBody>
          <a:bodyPr lIns="2772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21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200"/>
            <a:ext cx="27036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2" name="Diagram helye 4"/>
          <p:cNvSpPr>
            <a:spLocks noGrp="1"/>
          </p:cNvSpPr>
          <p:nvPr>
            <p:ph type="chart" sz="quarter" idx="22"/>
          </p:nvPr>
        </p:nvSpPr>
        <p:spPr>
          <a:xfrm>
            <a:off x="3218400" y="1285200"/>
            <a:ext cx="27036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3" name="Diagram helye 4"/>
          <p:cNvSpPr>
            <a:spLocks noGrp="1"/>
          </p:cNvSpPr>
          <p:nvPr>
            <p:ph type="chart" sz="quarter" idx="24"/>
          </p:nvPr>
        </p:nvSpPr>
        <p:spPr>
          <a:xfrm>
            <a:off x="6159600" y="1285200"/>
            <a:ext cx="27072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298215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5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2980800" y="1033200"/>
            <a:ext cx="2941200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6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5922000" y="1033200"/>
            <a:ext cx="2944800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7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3103200"/>
            <a:ext cx="2703600" cy="368301"/>
          </a:xfrm>
          <a:prstGeom prst="rect">
            <a:avLst/>
          </a:prstGeom>
        </p:spPr>
        <p:txBody>
          <a:bodyPr lIns="0" tIns="0" rIns="0" bIns="468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8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3218400" y="3103200"/>
            <a:ext cx="2703600" cy="368301"/>
          </a:xfrm>
          <a:prstGeom prst="rect">
            <a:avLst/>
          </a:prstGeom>
        </p:spPr>
        <p:txBody>
          <a:bodyPr lIns="0" tIns="0" rIns="0" bIns="468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9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6159600" y="3103200"/>
            <a:ext cx="2707200" cy="368301"/>
          </a:xfrm>
          <a:prstGeom prst="rect">
            <a:avLst/>
          </a:prstGeom>
        </p:spPr>
        <p:txBody>
          <a:bodyPr lIns="0" tIns="0" rIns="0" bIns="468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84325968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80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10F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solidFill>
            <a:schemeClr val="bg1">
              <a:lumMod val="85000"/>
            </a:schemeClr>
          </a:solidFill>
          <a:ln w="177800">
            <a:solidFill>
              <a:srgbClr val="F1002B"/>
            </a:solidFill>
          </a:ln>
        </p:spPr>
        <p:txBody>
          <a:bodyPr vert="horz" lIns="252000" tIns="0" rIns="277200" bIns="0" rtlCol="0" anchor="ctr" anchorCtr="0">
            <a:noAutofit/>
          </a:bodyPr>
          <a:lstStyle>
            <a:lvl1pPr>
              <a:defRPr lang="en-AU" sz="4800" b="1" baseline="0" dirty="0"/>
            </a:lvl1pPr>
          </a:lstStyle>
          <a:p>
            <a:pPr lvl="0"/>
            <a:r>
              <a:rPr lang="hu-HU" smtClean="0"/>
              <a:t>3 DIAGRAM/ OLDAL</a:t>
            </a:r>
            <a:endParaRPr lang="en-AU" dirty="0"/>
          </a:p>
        </p:txBody>
      </p:sp>
      <p:sp>
        <p:nvSpPr>
          <p:cNvPr id="5" name="Téglalap 4"/>
          <p:cNvSpPr>
            <a:spLocks noChangeAspect="1"/>
          </p:cNvSpPr>
          <p:nvPr userDrawn="1"/>
        </p:nvSpPr>
        <p:spPr>
          <a:xfrm>
            <a:off x="284400" y="3159015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prstClr val="white"/>
              </a:solidFill>
            </a:endParaRPr>
          </a:p>
        </p:txBody>
      </p:sp>
      <p:sp>
        <p:nvSpPr>
          <p:cNvPr id="7" name="Téglalap 6"/>
          <p:cNvSpPr>
            <a:spLocks noChangeAspect="1"/>
          </p:cNvSpPr>
          <p:nvPr userDrawn="1"/>
        </p:nvSpPr>
        <p:spPr>
          <a:xfrm>
            <a:off x="845790" y="3159015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prstClr val="white"/>
              </a:solidFill>
            </a:endParaRPr>
          </a:p>
        </p:txBody>
      </p:sp>
      <p:sp>
        <p:nvSpPr>
          <p:cNvPr id="8" name="Téglalap 7"/>
          <p:cNvSpPr>
            <a:spLocks noChangeAspect="1"/>
          </p:cNvSpPr>
          <p:nvPr userDrawn="1"/>
        </p:nvSpPr>
        <p:spPr>
          <a:xfrm>
            <a:off x="1407600" y="3159015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prstClr val="white"/>
              </a:solidFill>
            </a:endParaRPr>
          </a:p>
        </p:txBody>
      </p:sp>
      <p:graphicFrame>
        <p:nvGraphicFramePr>
          <p:cNvPr id="9" name="Diagram 8"/>
          <p:cNvGraphicFramePr/>
          <p:nvPr userDrawn="1">
            <p:extLst>
              <p:ext uri="{D42A27DB-BD31-4B8C-83A1-F6EECF244321}">
                <p14:modId xmlns:p14="http://schemas.microsoft.com/office/powerpoint/2010/main" val="3999421583"/>
              </p:ext>
            </p:extLst>
          </p:nvPr>
        </p:nvGraphicFramePr>
        <p:xfrm>
          <a:off x="265113" y="4241800"/>
          <a:ext cx="4568825" cy="15827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10" name="Diagram 9"/>
          <p:cNvGraphicFramePr/>
          <p:nvPr userDrawn="1">
            <p:extLst>
              <p:ext uri="{D42A27DB-BD31-4B8C-83A1-F6EECF244321}">
                <p14:modId xmlns:p14="http://schemas.microsoft.com/office/powerpoint/2010/main" val="3016822007"/>
              </p:ext>
            </p:extLst>
          </p:nvPr>
        </p:nvGraphicFramePr>
        <p:xfrm>
          <a:off x="2436814" y="4394200"/>
          <a:ext cx="1068386" cy="15827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11" name="Diagram 10"/>
          <p:cNvGraphicFramePr/>
          <p:nvPr userDrawn="1">
            <p:extLst>
              <p:ext uri="{D42A27DB-BD31-4B8C-83A1-F6EECF244321}">
                <p14:modId xmlns:p14="http://schemas.microsoft.com/office/powerpoint/2010/main" val="717153718"/>
              </p:ext>
            </p:extLst>
          </p:nvPr>
        </p:nvGraphicFramePr>
        <p:xfrm>
          <a:off x="3427414" y="4378325"/>
          <a:ext cx="1068386" cy="15827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</p:spTree>
    <p:extLst>
      <p:ext uri="{BB962C8B-B14F-4D97-AF65-F5344CB8AC3E}">
        <p14:creationId xmlns:p14="http://schemas.microsoft.com/office/powerpoint/2010/main" val="393964962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80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 GRAFIKON egymás MELLETT SZÜRKE SÁV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Rectangle 88"/>
          <p:cNvSpPr/>
          <p:nvPr userDrawn="1"/>
        </p:nvSpPr>
        <p:spPr>
          <a:xfrm>
            <a:off x="277199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85896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2" name="Diagram helye 4"/>
          <p:cNvSpPr>
            <a:spLocks noGrp="1"/>
          </p:cNvSpPr>
          <p:nvPr>
            <p:ph type="chart" sz="quarter" idx="22"/>
          </p:nvPr>
        </p:nvSpPr>
        <p:spPr>
          <a:xfrm>
            <a:off x="3218400" y="1283547"/>
            <a:ext cx="27036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10" name="Diagram helye 4"/>
          <p:cNvSpPr>
            <a:spLocks noGrp="1"/>
          </p:cNvSpPr>
          <p:nvPr>
            <p:ph type="chart" sz="quarter" idx="24"/>
          </p:nvPr>
        </p:nvSpPr>
        <p:spPr>
          <a:xfrm>
            <a:off x="6159600" y="1285200"/>
            <a:ext cx="27072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18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298215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6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2984400" y="1033200"/>
            <a:ext cx="2934000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3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5918400" y="1033200"/>
            <a:ext cx="2934000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35308312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80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3 GRAFIKON egymás MELLETT SZÜRKE SÁV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5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9" name="Szöveg helye 4"/>
          <p:cNvSpPr>
            <a:spLocks noGrp="1"/>
          </p:cNvSpPr>
          <p:nvPr>
            <p:ph type="body" sz="quarter" idx="29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20" name="Rectangle 88"/>
          <p:cNvSpPr/>
          <p:nvPr userDrawn="1"/>
        </p:nvSpPr>
        <p:spPr>
          <a:xfrm>
            <a:off x="277199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21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85896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2" name="Diagram helye 4"/>
          <p:cNvSpPr>
            <a:spLocks noGrp="1"/>
          </p:cNvSpPr>
          <p:nvPr>
            <p:ph type="chart" sz="quarter" idx="22"/>
          </p:nvPr>
        </p:nvSpPr>
        <p:spPr>
          <a:xfrm>
            <a:off x="3218400" y="1283547"/>
            <a:ext cx="27036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3" name="Diagram helye 4"/>
          <p:cNvSpPr>
            <a:spLocks noGrp="1"/>
          </p:cNvSpPr>
          <p:nvPr>
            <p:ph type="chart" sz="quarter" idx="24"/>
          </p:nvPr>
        </p:nvSpPr>
        <p:spPr>
          <a:xfrm>
            <a:off x="6159600" y="1285200"/>
            <a:ext cx="27072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4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5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298215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6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2984400" y="1033200"/>
            <a:ext cx="2934000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7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5918400" y="1033200"/>
            <a:ext cx="2934000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13676627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80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 GRAFIKON egymás MELLETT alatta 3 külön lábjegyzettel SZÜRKE SÁV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Rectangle 88"/>
          <p:cNvSpPr/>
          <p:nvPr userDrawn="1"/>
        </p:nvSpPr>
        <p:spPr>
          <a:xfrm>
            <a:off x="285750" y="5064973"/>
            <a:ext cx="8569325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20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85896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1" name="Diagram helye 4"/>
          <p:cNvSpPr>
            <a:spLocks noGrp="1"/>
          </p:cNvSpPr>
          <p:nvPr>
            <p:ph type="chart" sz="quarter" idx="22"/>
          </p:nvPr>
        </p:nvSpPr>
        <p:spPr>
          <a:xfrm>
            <a:off x="3218400" y="1283547"/>
            <a:ext cx="27036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2" name="Diagram helye 4"/>
          <p:cNvSpPr>
            <a:spLocks noGrp="1"/>
          </p:cNvSpPr>
          <p:nvPr>
            <p:ph type="chart" sz="quarter" idx="24"/>
          </p:nvPr>
        </p:nvSpPr>
        <p:spPr>
          <a:xfrm>
            <a:off x="6159600" y="1285200"/>
            <a:ext cx="27072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3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298215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4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2984400" y="1033200"/>
            <a:ext cx="2934000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5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5918400" y="1033200"/>
            <a:ext cx="2934000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8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5569200"/>
            <a:ext cx="2703600" cy="368301"/>
          </a:xfrm>
          <a:prstGeom prst="rect">
            <a:avLst/>
          </a:prstGeom>
        </p:spPr>
        <p:txBody>
          <a:bodyPr lIns="18000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5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3222000" y="5569200"/>
            <a:ext cx="2703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9" name="Text Placeholder 9"/>
          <p:cNvSpPr>
            <a:spLocks noGrp="1"/>
          </p:cNvSpPr>
          <p:nvPr>
            <p:ph type="body" sz="quarter" idx="28" hasCustomPrompt="1"/>
          </p:nvPr>
        </p:nvSpPr>
        <p:spPr>
          <a:xfrm>
            <a:off x="6156000" y="5569200"/>
            <a:ext cx="2707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61883949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80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3 GRAFIKON egymás MELLETT alatta 3 külön lábjegyzettel SZÜRKE SÁV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20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21" name="Szöveg helye 4"/>
          <p:cNvSpPr>
            <a:spLocks noGrp="1"/>
          </p:cNvSpPr>
          <p:nvPr>
            <p:ph type="body" sz="quarter" idx="29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22" name="Rectangle 88"/>
          <p:cNvSpPr/>
          <p:nvPr userDrawn="1"/>
        </p:nvSpPr>
        <p:spPr>
          <a:xfrm>
            <a:off x="285750" y="5064973"/>
            <a:ext cx="8569325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23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85896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4" name="Diagram helye 4"/>
          <p:cNvSpPr>
            <a:spLocks noGrp="1"/>
          </p:cNvSpPr>
          <p:nvPr>
            <p:ph type="chart" sz="quarter" idx="22"/>
          </p:nvPr>
        </p:nvSpPr>
        <p:spPr>
          <a:xfrm>
            <a:off x="3218400" y="1283547"/>
            <a:ext cx="27036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5" name="Diagram helye 4"/>
          <p:cNvSpPr>
            <a:spLocks noGrp="1"/>
          </p:cNvSpPr>
          <p:nvPr>
            <p:ph type="chart" sz="quarter" idx="24"/>
          </p:nvPr>
        </p:nvSpPr>
        <p:spPr>
          <a:xfrm>
            <a:off x="6159600" y="1285200"/>
            <a:ext cx="27072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6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298215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7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2984400" y="1033200"/>
            <a:ext cx="2934000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8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5918400" y="1033200"/>
            <a:ext cx="2934000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5569200"/>
            <a:ext cx="2703600" cy="368301"/>
          </a:xfrm>
          <a:prstGeom prst="rect">
            <a:avLst/>
          </a:prstGeom>
        </p:spPr>
        <p:txBody>
          <a:bodyPr lIns="18000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0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3222000" y="5569200"/>
            <a:ext cx="2703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1" name="Text Placeholder 9"/>
          <p:cNvSpPr>
            <a:spLocks noGrp="1"/>
          </p:cNvSpPr>
          <p:nvPr>
            <p:ph type="body" sz="quarter" idx="28" hasCustomPrompt="1"/>
          </p:nvPr>
        </p:nvSpPr>
        <p:spPr>
          <a:xfrm>
            <a:off x="6156000" y="5569200"/>
            <a:ext cx="2707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77112414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80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10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noFill/>
          <a:ln w="177800">
            <a:solidFill>
              <a:srgbClr val="F1002B"/>
            </a:solidFill>
          </a:ln>
        </p:spPr>
        <p:txBody>
          <a:bodyPr vert="horz" lIns="252000" tIns="0" rIns="277200" bIns="0" rtlCol="0" anchor="ctr" anchorCtr="0">
            <a:noAutofit/>
          </a:bodyPr>
          <a:lstStyle>
            <a:lvl1pPr>
              <a:defRPr lang="en-AU" sz="4800" b="1" baseline="0" dirty="0"/>
            </a:lvl1pPr>
          </a:lstStyle>
          <a:p>
            <a:pPr lvl="0"/>
            <a:r>
              <a:rPr lang="hu-HU" smtClean="0"/>
              <a:t>4 DIAGRAM/ OLDAL</a:t>
            </a:r>
            <a:endParaRPr lang="en-AU" dirty="0"/>
          </a:p>
        </p:txBody>
      </p:sp>
      <p:sp>
        <p:nvSpPr>
          <p:cNvPr id="5" name="Téglalap 4"/>
          <p:cNvSpPr>
            <a:spLocks noChangeAspect="1"/>
          </p:cNvSpPr>
          <p:nvPr userDrawn="1"/>
        </p:nvSpPr>
        <p:spPr>
          <a:xfrm>
            <a:off x="284400" y="3159015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prstClr val="white"/>
              </a:solidFill>
            </a:endParaRPr>
          </a:p>
        </p:txBody>
      </p:sp>
      <p:sp>
        <p:nvSpPr>
          <p:cNvPr id="7" name="Téglalap 6"/>
          <p:cNvSpPr>
            <a:spLocks noChangeAspect="1"/>
          </p:cNvSpPr>
          <p:nvPr userDrawn="1"/>
        </p:nvSpPr>
        <p:spPr>
          <a:xfrm>
            <a:off x="845790" y="3159015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prstClr val="white"/>
              </a:solidFill>
            </a:endParaRPr>
          </a:p>
        </p:txBody>
      </p:sp>
      <p:sp>
        <p:nvSpPr>
          <p:cNvPr id="8" name="Téglalap 7"/>
          <p:cNvSpPr>
            <a:spLocks noChangeAspect="1"/>
          </p:cNvSpPr>
          <p:nvPr userDrawn="1"/>
        </p:nvSpPr>
        <p:spPr>
          <a:xfrm>
            <a:off x="1407600" y="3159015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prstClr val="white"/>
              </a:solidFill>
            </a:endParaRPr>
          </a:p>
        </p:txBody>
      </p:sp>
      <p:sp>
        <p:nvSpPr>
          <p:cNvPr id="9" name="Téglalap 8"/>
          <p:cNvSpPr>
            <a:spLocks noChangeAspect="1"/>
          </p:cNvSpPr>
          <p:nvPr userDrawn="1"/>
        </p:nvSpPr>
        <p:spPr>
          <a:xfrm>
            <a:off x="1969200" y="3160800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prstClr val="white"/>
              </a:solidFill>
            </a:endParaRPr>
          </a:p>
        </p:txBody>
      </p:sp>
      <p:graphicFrame>
        <p:nvGraphicFramePr>
          <p:cNvPr id="11" name="Diagram 10"/>
          <p:cNvGraphicFramePr/>
          <p:nvPr userDrawn="1">
            <p:extLst>
              <p:ext uri="{D42A27DB-BD31-4B8C-83A1-F6EECF244321}">
                <p14:modId xmlns:p14="http://schemas.microsoft.com/office/powerpoint/2010/main" val="3305210541"/>
              </p:ext>
            </p:extLst>
          </p:nvPr>
        </p:nvGraphicFramePr>
        <p:xfrm>
          <a:off x="1785439" y="4241800"/>
          <a:ext cx="3048500" cy="8255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10" name="Diagram 9"/>
          <p:cNvGraphicFramePr/>
          <p:nvPr userDrawn="1">
            <p:extLst>
              <p:ext uri="{D42A27DB-BD31-4B8C-83A1-F6EECF244321}">
                <p14:modId xmlns:p14="http://schemas.microsoft.com/office/powerpoint/2010/main" val="2582167097"/>
              </p:ext>
            </p:extLst>
          </p:nvPr>
        </p:nvGraphicFramePr>
        <p:xfrm>
          <a:off x="265113" y="4241800"/>
          <a:ext cx="3582987" cy="8255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2" name="Diagram 1"/>
          <p:cNvGraphicFramePr/>
          <p:nvPr userDrawn="1">
            <p:extLst>
              <p:ext uri="{D42A27DB-BD31-4B8C-83A1-F6EECF244321}">
                <p14:modId xmlns:p14="http://schemas.microsoft.com/office/powerpoint/2010/main" val="2321780558"/>
              </p:ext>
            </p:extLst>
          </p:nvPr>
        </p:nvGraphicFramePr>
        <p:xfrm>
          <a:off x="544513" y="4922838"/>
          <a:ext cx="1052006" cy="9017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13" name="Diagram 12"/>
          <p:cNvGraphicFramePr/>
          <p:nvPr userDrawn="1">
            <p:extLst>
              <p:ext uri="{D42A27DB-BD31-4B8C-83A1-F6EECF244321}">
                <p14:modId xmlns:p14="http://schemas.microsoft.com/office/powerpoint/2010/main" val="2656595645"/>
              </p:ext>
            </p:extLst>
          </p:nvPr>
        </p:nvGraphicFramePr>
        <p:xfrm>
          <a:off x="1821035" y="4902201"/>
          <a:ext cx="1052006" cy="9017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</p:spTree>
    <p:extLst>
      <p:ext uri="{BB962C8B-B14F-4D97-AF65-F5344CB8AC3E}">
        <p14:creationId xmlns:p14="http://schemas.microsoft.com/office/powerpoint/2010/main" val="407585956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80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 GRAFIKON egymás MELLETT - ninc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19692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12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484000" y="1283547"/>
            <a:ext cx="19692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10" name="Diagram helye 4"/>
          <p:cNvSpPr>
            <a:spLocks noGrp="1"/>
          </p:cNvSpPr>
          <p:nvPr>
            <p:ph type="chart" sz="quarter" idx="24"/>
          </p:nvPr>
        </p:nvSpPr>
        <p:spPr>
          <a:xfrm>
            <a:off x="4690800" y="1285200"/>
            <a:ext cx="19692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18" name="Diagram helye 4"/>
          <p:cNvSpPr>
            <a:spLocks noGrp="1"/>
          </p:cNvSpPr>
          <p:nvPr>
            <p:ph type="chart" sz="quarter" idx="28"/>
          </p:nvPr>
        </p:nvSpPr>
        <p:spPr>
          <a:xfrm>
            <a:off x="6897600" y="1285200"/>
            <a:ext cx="19692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2250000" cy="758861"/>
          </a:xfrm>
          <a:prstGeom prst="rect">
            <a:avLst/>
          </a:prstGeom>
        </p:spPr>
        <p:txBody>
          <a:bodyPr lIns="2772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6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2246400" y="1033200"/>
            <a:ext cx="21996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3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4453200" y="1033200"/>
            <a:ext cx="21996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7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6660000" y="1033200"/>
            <a:ext cx="22032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5570539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5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2484000" y="5570539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4690800" y="5569200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9" name="Text Placeholder 9"/>
          <p:cNvSpPr>
            <a:spLocks noGrp="1"/>
          </p:cNvSpPr>
          <p:nvPr>
            <p:ph type="body" sz="quarter" idx="29" hasCustomPrompt="1"/>
          </p:nvPr>
        </p:nvSpPr>
        <p:spPr>
          <a:xfrm>
            <a:off x="6897600" y="5569200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92930024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80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4 GRAFIKON egymás MELLETT - ninc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20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21" name="Szöveg helye 4"/>
          <p:cNvSpPr>
            <a:spLocks noGrp="1"/>
          </p:cNvSpPr>
          <p:nvPr>
            <p:ph type="body" sz="quarter" idx="30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22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19692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5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484000" y="1283547"/>
            <a:ext cx="19692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8" name="Diagram helye 4"/>
          <p:cNvSpPr>
            <a:spLocks noGrp="1"/>
          </p:cNvSpPr>
          <p:nvPr>
            <p:ph type="chart" sz="quarter" idx="24"/>
          </p:nvPr>
        </p:nvSpPr>
        <p:spPr>
          <a:xfrm>
            <a:off x="4690800" y="1285200"/>
            <a:ext cx="19692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32" name="Diagram helye 4"/>
          <p:cNvSpPr>
            <a:spLocks noGrp="1"/>
          </p:cNvSpPr>
          <p:nvPr>
            <p:ph type="chart" sz="quarter" idx="28"/>
          </p:nvPr>
        </p:nvSpPr>
        <p:spPr>
          <a:xfrm>
            <a:off x="6897600" y="1285200"/>
            <a:ext cx="19692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3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2250000" cy="758861"/>
          </a:xfrm>
          <a:prstGeom prst="rect">
            <a:avLst/>
          </a:prstGeom>
        </p:spPr>
        <p:txBody>
          <a:bodyPr lIns="2772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7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2246400" y="1033200"/>
            <a:ext cx="21996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0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4453200" y="1033200"/>
            <a:ext cx="21996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1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6660000" y="1033200"/>
            <a:ext cx="22032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4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5570539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6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2484000" y="5570539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9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4690800" y="5569200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3" name="Text Placeholder 9"/>
          <p:cNvSpPr>
            <a:spLocks noGrp="1"/>
          </p:cNvSpPr>
          <p:nvPr>
            <p:ph type="body" sz="quarter" idx="29" hasCustomPrompt="1"/>
          </p:nvPr>
        </p:nvSpPr>
        <p:spPr>
          <a:xfrm>
            <a:off x="6897600" y="5569200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40786872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8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10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noFill/>
          <a:ln w="177800">
            <a:solidFill>
              <a:srgbClr val="F1002B"/>
            </a:solidFill>
          </a:ln>
        </p:spPr>
        <p:txBody>
          <a:bodyPr vert="horz" lIns="252000" tIns="0" rIns="277200" bIns="0" rtlCol="0" anchor="ctr" anchorCtr="0">
            <a:noAutofit/>
          </a:bodyPr>
          <a:lstStyle>
            <a:lvl1pPr>
              <a:defRPr lang="en-AU" sz="4800" b="1" baseline="0" dirty="0"/>
            </a:lvl1pPr>
          </a:lstStyle>
          <a:p>
            <a:pPr lvl="0"/>
            <a:r>
              <a:rPr lang="hu-HU" smtClean="0"/>
              <a:t>5 DIAGRAM/ OLDAL</a:t>
            </a:r>
            <a:endParaRPr lang="en-AU" dirty="0"/>
          </a:p>
        </p:txBody>
      </p:sp>
      <p:sp>
        <p:nvSpPr>
          <p:cNvPr id="5" name="Téglalap 4"/>
          <p:cNvSpPr>
            <a:spLocks noChangeAspect="1"/>
          </p:cNvSpPr>
          <p:nvPr userDrawn="1"/>
        </p:nvSpPr>
        <p:spPr>
          <a:xfrm>
            <a:off x="284400" y="3159015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/>
          </a:p>
        </p:txBody>
      </p:sp>
      <p:sp>
        <p:nvSpPr>
          <p:cNvPr id="7" name="Téglalap 6"/>
          <p:cNvSpPr>
            <a:spLocks noChangeAspect="1"/>
          </p:cNvSpPr>
          <p:nvPr userDrawn="1"/>
        </p:nvSpPr>
        <p:spPr>
          <a:xfrm>
            <a:off x="845790" y="3159015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/>
          </a:p>
        </p:txBody>
      </p:sp>
      <p:sp>
        <p:nvSpPr>
          <p:cNvPr id="8" name="Téglalap 7"/>
          <p:cNvSpPr>
            <a:spLocks noChangeAspect="1"/>
          </p:cNvSpPr>
          <p:nvPr userDrawn="1"/>
        </p:nvSpPr>
        <p:spPr>
          <a:xfrm>
            <a:off x="1407600" y="3159015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/>
          </a:p>
        </p:txBody>
      </p:sp>
      <p:sp>
        <p:nvSpPr>
          <p:cNvPr id="9" name="Téglalap 8"/>
          <p:cNvSpPr>
            <a:spLocks noChangeAspect="1"/>
          </p:cNvSpPr>
          <p:nvPr userDrawn="1"/>
        </p:nvSpPr>
        <p:spPr>
          <a:xfrm>
            <a:off x="1969200" y="3160800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/>
          </a:p>
        </p:txBody>
      </p:sp>
      <p:sp>
        <p:nvSpPr>
          <p:cNvPr id="10" name="Téglalap 9"/>
          <p:cNvSpPr>
            <a:spLocks noChangeAspect="1"/>
          </p:cNvSpPr>
          <p:nvPr userDrawn="1"/>
        </p:nvSpPr>
        <p:spPr>
          <a:xfrm>
            <a:off x="2530800" y="3160800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/>
          </a:p>
        </p:txBody>
      </p:sp>
      <p:graphicFrame>
        <p:nvGraphicFramePr>
          <p:cNvPr id="11" name="Diagram 10"/>
          <p:cNvGraphicFramePr/>
          <p:nvPr userDrawn="1">
            <p:extLst>
              <p:ext uri="{D42A27DB-BD31-4B8C-83A1-F6EECF244321}">
                <p14:modId xmlns:p14="http://schemas.microsoft.com/office/powerpoint/2010/main" val="1383069269"/>
              </p:ext>
            </p:extLst>
          </p:nvPr>
        </p:nvGraphicFramePr>
        <p:xfrm>
          <a:off x="284400" y="4187825"/>
          <a:ext cx="1052006" cy="14478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12" name="Diagram 11"/>
          <p:cNvGraphicFramePr/>
          <p:nvPr userDrawn="1">
            <p:extLst>
              <p:ext uri="{D42A27DB-BD31-4B8C-83A1-F6EECF244321}">
                <p14:modId xmlns:p14="http://schemas.microsoft.com/office/powerpoint/2010/main" val="4262697985"/>
              </p:ext>
            </p:extLst>
          </p:nvPr>
        </p:nvGraphicFramePr>
        <p:xfrm>
          <a:off x="1223628" y="4187825"/>
          <a:ext cx="1052006" cy="14478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13" name="Diagram 12"/>
          <p:cNvGraphicFramePr/>
          <p:nvPr userDrawn="1">
            <p:extLst>
              <p:ext uri="{D42A27DB-BD31-4B8C-83A1-F6EECF244321}">
                <p14:modId xmlns:p14="http://schemas.microsoft.com/office/powerpoint/2010/main" val="3272387875"/>
              </p:ext>
            </p:extLst>
          </p:nvPr>
        </p:nvGraphicFramePr>
        <p:xfrm>
          <a:off x="1856632" y="4203700"/>
          <a:ext cx="1052006" cy="14478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14" name="Diagram 13"/>
          <p:cNvGraphicFramePr/>
          <p:nvPr userDrawn="1">
            <p:extLst>
              <p:ext uri="{D42A27DB-BD31-4B8C-83A1-F6EECF244321}">
                <p14:modId xmlns:p14="http://schemas.microsoft.com/office/powerpoint/2010/main" val="798859059"/>
              </p:ext>
            </p:extLst>
          </p:nvPr>
        </p:nvGraphicFramePr>
        <p:xfrm>
          <a:off x="2530800" y="4203700"/>
          <a:ext cx="1052006" cy="14478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15" name="Diagram 14"/>
          <p:cNvGraphicFramePr/>
          <p:nvPr userDrawn="1">
            <p:extLst>
              <p:ext uri="{D42A27DB-BD31-4B8C-83A1-F6EECF244321}">
                <p14:modId xmlns:p14="http://schemas.microsoft.com/office/powerpoint/2010/main" val="128071127"/>
              </p:ext>
            </p:extLst>
          </p:nvPr>
        </p:nvGraphicFramePr>
        <p:xfrm>
          <a:off x="3209203" y="4187825"/>
          <a:ext cx="1052006" cy="14478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</p:spTree>
    <p:extLst>
      <p:ext uri="{BB962C8B-B14F-4D97-AF65-F5344CB8AC3E}">
        <p14:creationId xmlns:p14="http://schemas.microsoft.com/office/powerpoint/2010/main" val="49613007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8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OSSZÚCÍMKÉS 4 GRAFIKON egymás MELLETT - ninc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200"/>
            <a:ext cx="50652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5570539"/>
            <a:ext cx="5065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0" name="Diagram helye 4"/>
          <p:cNvSpPr>
            <a:spLocks noGrp="1"/>
          </p:cNvSpPr>
          <p:nvPr>
            <p:ph type="chart" sz="quarter" idx="24"/>
          </p:nvPr>
        </p:nvSpPr>
        <p:spPr>
          <a:xfrm>
            <a:off x="6642000" y="1285200"/>
            <a:ext cx="10476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1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6642000" y="5569200"/>
            <a:ext cx="1047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8" name="Diagram helye 4"/>
          <p:cNvSpPr>
            <a:spLocks noGrp="1"/>
          </p:cNvSpPr>
          <p:nvPr>
            <p:ph type="chart" sz="quarter" idx="28"/>
          </p:nvPr>
        </p:nvSpPr>
        <p:spPr>
          <a:xfrm>
            <a:off x="7815600" y="1285200"/>
            <a:ext cx="10512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1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19" name="Text Placeholder 9"/>
          <p:cNvSpPr>
            <a:spLocks noGrp="1"/>
          </p:cNvSpPr>
          <p:nvPr>
            <p:ph type="body" sz="quarter" idx="29" hasCustomPrompt="1"/>
          </p:nvPr>
        </p:nvSpPr>
        <p:spPr>
          <a:xfrm>
            <a:off x="7815600" y="5569200"/>
            <a:ext cx="1051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0" name="Diagram helye 4"/>
          <p:cNvSpPr>
            <a:spLocks noGrp="1"/>
          </p:cNvSpPr>
          <p:nvPr>
            <p:ph type="chart" sz="quarter" idx="30"/>
          </p:nvPr>
        </p:nvSpPr>
        <p:spPr>
          <a:xfrm>
            <a:off x="5468400" y="1285200"/>
            <a:ext cx="10476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1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1" name="Text Placeholder 9"/>
          <p:cNvSpPr>
            <a:spLocks noGrp="1"/>
          </p:cNvSpPr>
          <p:nvPr>
            <p:ph type="body" sz="quarter" idx="31" hasCustomPrompt="1"/>
          </p:nvPr>
        </p:nvSpPr>
        <p:spPr>
          <a:xfrm>
            <a:off x="5468400" y="5570538"/>
            <a:ext cx="1047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5342400" cy="758861"/>
          </a:xfrm>
          <a:prstGeom prst="rect">
            <a:avLst/>
          </a:prstGeom>
        </p:spPr>
        <p:txBody>
          <a:bodyPr lIns="2772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3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6516000" y="1033200"/>
            <a:ext cx="1173600" cy="758861"/>
          </a:xfrm>
          <a:prstGeom prst="rect">
            <a:avLst/>
          </a:prstGeom>
        </p:spPr>
        <p:txBody>
          <a:bodyPr lIns="1260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7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7689600" y="1033200"/>
            <a:ext cx="1177200" cy="758861"/>
          </a:xfrm>
          <a:prstGeom prst="rect">
            <a:avLst/>
          </a:prstGeom>
        </p:spPr>
        <p:txBody>
          <a:bodyPr lIns="1260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2" name="Text Placeholder 9"/>
          <p:cNvSpPr>
            <a:spLocks noGrp="1"/>
          </p:cNvSpPr>
          <p:nvPr>
            <p:ph type="body" sz="quarter" idx="32" hasCustomPrompt="1"/>
          </p:nvPr>
        </p:nvSpPr>
        <p:spPr>
          <a:xfrm>
            <a:off x="5342400" y="1033200"/>
            <a:ext cx="1173600" cy="758861"/>
          </a:xfrm>
          <a:prstGeom prst="rect">
            <a:avLst/>
          </a:prstGeom>
        </p:spPr>
        <p:txBody>
          <a:bodyPr lIns="1260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23505003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8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HOSSZÚCÍMKÉS 4 GRAFIKON egymás MELLETT - ninc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6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23" name="Szöveg helye 4"/>
          <p:cNvSpPr>
            <a:spLocks noGrp="1"/>
          </p:cNvSpPr>
          <p:nvPr>
            <p:ph type="body" sz="quarter" idx="33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24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200"/>
            <a:ext cx="50652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5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5570539"/>
            <a:ext cx="5065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6" name="Diagram helye 4"/>
          <p:cNvSpPr>
            <a:spLocks noGrp="1"/>
          </p:cNvSpPr>
          <p:nvPr>
            <p:ph type="chart" sz="quarter" idx="24"/>
          </p:nvPr>
        </p:nvSpPr>
        <p:spPr>
          <a:xfrm>
            <a:off x="6642000" y="1285200"/>
            <a:ext cx="10476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1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7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6642000" y="5569200"/>
            <a:ext cx="1047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8" name="Diagram helye 4"/>
          <p:cNvSpPr>
            <a:spLocks noGrp="1"/>
          </p:cNvSpPr>
          <p:nvPr>
            <p:ph type="chart" sz="quarter" idx="28"/>
          </p:nvPr>
        </p:nvSpPr>
        <p:spPr>
          <a:xfrm>
            <a:off x="7815600" y="1285200"/>
            <a:ext cx="10512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1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9" name="Text Placeholder 9"/>
          <p:cNvSpPr>
            <a:spLocks noGrp="1"/>
          </p:cNvSpPr>
          <p:nvPr>
            <p:ph type="body" sz="quarter" idx="29" hasCustomPrompt="1"/>
          </p:nvPr>
        </p:nvSpPr>
        <p:spPr>
          <a:xfrm>
            <a:off x="7815600" y="5569200"/>
            <a:ext cx="1051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0" name="Diagram helye 4"/>
          <p:cNvSpPr>
            <a:spLocks noGrp="1"/>
          </p:cNvSpPr>
          <p:nvPr>
            <p:ph type="chart" sz="quarter" idx="30"/>
          </p:nvPr>
        </p:nvSpPr>
        <p:spPr>
          <a:xfrm>
            <a:off x="5468400" y="1285200"/>
            <a:ext cx="10476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1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31" name="Text Placeholder 9"/>
          <p:cNvSpPr>
            <a:spLocks noGrp="1"/>
          </p:cNvSpPr>
          <p:nvPr>
            <p:ph type="body" sz="quarter" idx="31" hasCustomPrompt="1"/>
          </p:nvPr>
        </p:nvSpPr>
        <p:spPr>
          <a:xfrm>
            <a:off x="5468400" y="5570538"/>
            <a:ext cx="1047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2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5342400" cy="758861"/>
          </a:xfrm>
          <a:prstGeom prst="rect">
            <a:avLst/>
          </a:prstGeom>
        </p:spPr>
        <p:txBody>
          <a:bodyPr lIns="2772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3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6516000" y="1033200"/>
            <a:ext cx="1173600" cy="758861"/>
          </a:xfrm>
          <a:prstGeom prst="rect">
            <a:avLst/>
          </a:prstGeom>
        </p:spPr>
        <p:txBody>
          <a:bodyPr lIns="1260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4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7689600" y="1033200"/>
            <a:ext cx="1177200" cy="758861"/>
          </a:xfrm>
          <a:prstGeom prst="rect">
            <a:avLst/>
          </a:prstGeom>
        </p:spPr>
        <p:txBody>
          <a:bodyPr lIns="1260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5" name="Text Placeholder 9"/>
          <p:cNvSpPr>
            <a:spLocks noGrp="1"/>
          </p:cNvSpPr>
          <p:nvPr>
            <p:ph type="body" sz="quarter" idx="32" hasCustomPrompt="1"/>
          </p:nvPr>
        </p:nvSpPr>
        <p:spPr>
          <a:xfrm>
            <a:off x="5342400" y="1033200"/>
            <a:ext cx="1173600" cy="758861"/>
          </a:xfrm>
          <a:prstGeom prst="rect">
            <a:avLst/>
          </a:prstGeom>
        </p:spPr>
        <p:txBody>
          <a:bodyPr lIns="1260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00597018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8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 GRAFIKON egymás MELLETT - alatta 4HASÁBO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28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85896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 dirty="0"/>
          </a:p>
        </p:txBody>
      </p:sp>
      <p:sp>
        <p:nvSpPr>
          <p:cNvPr id="2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3103200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0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484000" y="1283547"/>
            <a:ext cx="19692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31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2484000" y="3103200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2" name="Diagram helye 4"/>
          <p:cNvSpPr>
            <a:spLocks noGrp="1"/>
          </p:cNvSpPr>
          <p:nvPr>
            <p:ph type="chart" sz="quarter" idx="24"/>
          </p:nvPr>
        </p:nvSpPr>
        <p:spPr>
          <a:xfrm>
            <a:off x="4690800" y="1285200"/>
            <a:ext cx="19692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33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4690800" y="3103200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4" name="Diagram helye 4"/>
          <p:cNvSpPr>
            <a:spLocks noGrp="1"/>
          </p:cNvSpPr>
          <p:nvPr>
            <p:ph type="chart" sz="quarter" idx="28"/>
          </p:nvPr>
        </p:nvSpPr>
        <p:spPr>
          <a:xfrm>
            <a:off x="6897600" y="1285200"/>
            <a:ext cx="19692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35" name="Text Placeholder 9"/>
          <p:cNvSpPr>
            <a:spLocks noGrp="1"/>
          </p:cNvSpPr>
          <p:nvPr>
            <p:ph type="body" sz="quarter" idx="29" hasCustomPrompt="1"/>
          </p:nvPr>
        </p:nvSpPr>
        <p:spPr>
          <a:xfrm>
            <a:off x="6897600" y="3103200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6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3470400"/>
            <a:ext cx="2250000" cy="2080800"/>
          </a:xfrm>
          <a:prstGeom prst="rect">
            <a:avLst/>
          </a:prstGeom>
        </p:spPr>
        <p:txBody>
          <a:bodyPr lIns="2772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smtClean="0"/>
              <a:t>Harmadik szint</a:t>
            </a:r>
            <a:endParaRPr lang="en-US" dirty="0" smtClean="0"/>
          </a:p>
        </p:txBody>
      </p:sp>
      <p:sp>
        <p:nvSpPr>
          <p:cNvPr id="37" name="Content Placeholder 6"/>
          <p:cNvSpPr>
            <a:spLocks noGrp="1"/>
          </p:cNvSpPr>
          <p:nvPr>
            <p:ph sz="quarter" idx="30" hasCustomPrompt="1"/>
          </p:nvPr>
        </p:nvSpPr>
        <p:spPr>
          <a:xfrm>
            <a:off x="2250000" y="3470400"/>
            <a:ext cx="2199600" cy="2080800"/>
          </a:xfrm>
          <a:prstGeom prst="rect">
            <a:avLst/>
          </a:prstGeom>
        </p:spPr>
        <p:txBody>
          <a:bodyPr lIns="2772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smtClean="0"/>
              <a:t>Harmadik szint</a:t>
            </a:r>
            <a:endParaRPr lang="en-US" dirty="0" smtClean="0"/>
          </a:p>
        </p:txBody>
      </p:sp>
      <p:sp>
        <p:nvSpPr>
          <p:cNvPr id="38" name="Content Placeholder 6"/>
          <p:cNvSpPr>
            <a:spLocks noGrp="1"/>
          </p:cNvSpPr>
          <p:nvPr>
            <p:ph sz="quarter" idx="31" hasCustomPrompt="1"/>
          </p:nvPr>
        </p:nvSpPr>
        <p:spPr>
          <a:xfrm>
            <a:off x="4449600" y="3470400"/>
            <a:ext cx="2199600" cy="2080800"/>
          </a:xfrm>
          <a:prstGeom prst="rect">
            <a:avLst/>
          </a:prstGeom>
        </p:spPr>
        <p:txBody>
          <a:bodyPr lIns="2772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smtClean="0"/>
              <a:t>Harmadik szint</a:t>
            </a:r>
            <a:endParaRPr lang="en-US" dirty="0" smtClean="0"/>
          </a:p>
        </p:txBody>
      </p:sp>
      <p:sp>
        <p:nvSpPr>
          <p:cNvPr id="39" name="Content Placeholder 6"/>
          <p:cNvSpPr>
            <a:spLocks noGrp="1"/>
          </p:cNvSpPr>
          <p:nvPr>
            <p:ph sz="quarter" idx="32" hasCustomPrompt="1"/>
          </p:nvPr>
        </p:nvSpPr>
        <p:spPr>
          <a:xfrm>
            <a:off x="6649200" y="3470400"/>
            <a:ext cx="2203200" cy="2080800"/>
          </a:xfrm>
          <a:prstGeom prst="rect">
            <a:avLst/>
          </a:prstGeom>
        </p:spPr>
        <p:txBody>
          <a:bodyPr lIns="2772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smtClean="0"/>
              <a:t>Harmadik szint</a:t>
            </a:r>
            <a:endParaRPr lang="en-US" dirty="0" smtClean="0"/>
          </a:p>
        </p:txBody>
      </p:sp>
      <p:sp>
        <p:nvSpPr>
          <p:cNvPr id="40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2250000" cy="758861"/>
          </a:xfrm>
          <a:prstGeom prst="rect">
            <a:avLst/>
          </a:prstGeom>
        </p:spPr>
        <p:txBody>
          <a:bodyPr lIns="2772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41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2246400" y="1033200"/>
            <a:ext cx="21996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42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4453200" y="1033200"/>
            <a:ext cx="21996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43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6660000" y="1033200"/>
            <a:ext cx="22032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25467327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8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4 GRAFIKON egymás MELLETT - alatta 4HASÁBO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24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25" name="Szöveg helye 4"/>
          <p:cNvSpPr>
            <a:spLocks noGrp="1"/>
          </p:cNvSpPr>
          <p:nvPr>
            <p:ph type="body" sz="quarter" idx="33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26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85896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 dirty="0"/>
          </a:p>
        </p:txBody>
      </p:sp>
      <p:sp>
        <p:nvSpPr>
          <p:cNvPr id="27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3103200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8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484000" y="1283547"/>
            <a:ext cx="19692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9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2484000" y="3103200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0" name="Diagram helye 4"/>
          <p:cNvSpPr>
            <a:spLocks noGrp="1"/>
          </p:cNvSpPr>
          <p:nvPr>
            <p:ph type="chart" sz="quarter" idx="24"/>
          </p:nvPr>
        </p:nvSpPr>
        <p:spPr>
          <a:xfrm>
            <a:off x="4690800" y="1285200"/>
            <a:ext cx="19692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31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4690800" y="3103200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2" name="Diagram helye 4"/>
          <p:cNvSpPr>
            <a:spLocks noGrp="1"/>
          </p:cNvSpPr>
          <p:nvPr>
            <p:ph type="chart" sz="quarter" idx="28"/>
          </p:nvPr>
        </p:nvSpPr>
        <p:spPr>
          <a:xfrm>
            <a:off x="6897600" y="1285200"/>
            <a:ext cx="19692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33" name="Text Placeholder 9"/>
          <p:cNvSpPr>
            <a:spLocks noGrp="1"/>
          </p:cNvSpPr>
          <p:nvPr>
            <p:ph type="body" sz="quarter" idx="29" hasCustomPrompt="1"/>
          </p:nvPr>
        </p:nvSpPr>
        <p:spPr>
          <a:xfrm>
            <a:off x="6897600" y="3103200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4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3470400"/>
            <a:ext cx="2250000" cy="2080800"/>
          </a:xfrm>
          <a:prstGeom prst="rect">
            <a:avLst/>
          </a:prstGeom>
        </p:spPr>
        <p:txBody>
          <a:bodyPr lIns="2772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smtClean="0"/>
              <a:t>Harmadik szint</a:t>
            </a:r>
            <a:endParaRPr lang="en-US" dirty="0" smtClean="0"/>
          </a:p>
        </p:txBody>
      </p:sp>
      <p:sp>
        <p:nvSpPr>
          <p:cNvPr id="35" name="Content Placeholder 6"/>
          <p:cNvSpPr>
            <a:spLocks noGrp="1"/>
          </p:cNvSpPr>
          <p:nvPr>
            <p:ph sz="quarter" idx="30" hasCustomPrompt="1"/>
          </p:nvPr>
        </p:nvSpPr>
        <p:spPr>
          <a:xfrm>
            <a:off x="2250000" y="3470400"/>
            <a:ext cx="2199600" cy="2080800"/>
          </a:xfrm>
          <a:prstGeom prst="rect">
            <a:avLst/>
          </a:prstGeom>
        </p:spPr>
        <p:txBody>
          <a:bodyPr lIns="2772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smtClean="0"/>
              <a:t>Harmadik szint</a:t>
            </a:r>
            <a:endParaRPr lang="en-US" dirty="0" smtClean="0"/>
          </a:p>
        </p:txBody>
      </p:sp>
      <p:sp>
        <p:nvSpPr>
          <p:cNvPr id="36" name="Content Placeholder 6"/>
          <p:cNvSpPr>
            <a:spLocks noGrp="1"/>
          </p:cNvSpPr>
          <p:nvPr>
            <p:ph sz="quarter" idx="31" hasCustomPrompt="1"/>
          </p:nvPr>
        </p:nvSpPr>
        <p:spPr>
          <a:xfrm>
            <a:off x="4449600" y="3470400"/>
            <a:ext cx="2199600" cy="2080800"/>
          </a:xfrm>
          <a:prstGeom prst="rect">
            <a:avLst/>
          </a:prstGeom>
        </p:spPr>
        <p:txBody>
          <a:bodyPr lIns="2772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smtClean="0"/>
              <a:t>Harmadik szint</a:t>
            </a:r>
            <a:endParaRPr lang="en-US" dirty="0" smtClean="0"/>
          </a:p>
        </p:txBody>
      </p:sp>
      <p:sp>
        <p:nvSpPr>
          <p:cNvPr id="37" name="Content Placeholder 6"/>
          <p:cNvSpPr>
            <a:spLocks noGrp="1"/>
          </p:cNvSpPr>
          <p:nvPr>
            <p:ph sz="quarter" idx="32" hasCustomPrompt="1"/>
          </p:nvPr>
        </p:nvSpPr>
        <p:spPr>
          <a:xfrm>
            <a:off x="6649200" y="3470400"/>
            <a:ext cx="2203200" cy="2080800"/>
          </a:xfrm>
          <a:prstGeom prst="rect">
            <a:avLst/>
          </a:prstGeom>
        </p:spPr>
        <p:txBody>
          <a:bodyPr lIns="2772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smtClean="0"/>
              <a:t>Harmadik szint</a:t>
            </a:r>
            <a:endParaRPr lang="en-US" dirty="0" smtClean="0"/>
          </a:p>
        </p:txBody>
      </p:sp>
      <p:sp>
        <p:nvSpPr>
          <p:cNvPr id="38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2250000" cy="758861"/>
          </a:xfrm>
          <a:prstGeom prst="rect">
            <a:avLst/>
          </a:prstGeom>
        </p:spPr>
        <p:txBody>
          <a:bodyPr lIns="2772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9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2246400" y="1033200"/>
            <a:ext cx="21996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40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4453200" y="1033200"/>
            <a:ext cx="21996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41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6660000" y="1033200"/>
            <a:ext cx="22032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38195591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8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 GRAFIKON egymás MELLETT - alatta 1HASÁBO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20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3470400"/>
            <a:ext cx="8866800" cy="2080800"/>
          </a:xfrm>
          <a:prstGeom prst="rect">
            <a:avLst/>
          </a:prstGeom>
        </p:spPr>
        <p:txBody>
          <a:bodyPr lIns="2772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smtClean="0"/>
              <a:t>Harmadik szint</a:t>
            </a:r>
          </a:p>
          <a:p>
            <a:pPr lvl="3"/>
            <a:r>
              <a:rPr lang="hu-HU" smtClean="0"/>
              <a:t>Negyedik szint</a:t>
            </a:r>
            <a:endParaRPr lang="en-US" smtClean="0"/>
          </a:p>
          <a:p>
            <a:pPr lvl="4"/>
            <a:r>
              <a:rPr lang="hu-HU" smtClean="0"/>
              <a:t>Ötödik szint</a:t>
            </a:r>
            <a:endParaRPr lang="en-US" dirty="0" smtClean="0"/>
          </a:p>
        </p:txBody>
      </p:sp>
      <p:sp>
        <p:nvSpPr>
          <p:cNvPr id="21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85896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 dirty="0"/>
          </a:p>
        </p:txBody>
      </p:sp>
      <p:sp>
        <p:nvSpPr>
          <p:cNvPr id="22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3103200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3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484000" y="1283547"/>
            <a:ext cx="19692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4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2484000" y="3103200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5" name="Diagram helye 4"/>
          <p:cNvSpPr>
            <a:spLocks noGrp="1"/>
          </p:cNvSpPr>
          <p:nvPr>
            <p:ph type="chart" sz="quarter" idx="24"/>
          </p:nvPr>
        </p:nvSpPr>
        <p:spPr>
          <a:xfrm>
            <a:off x="4690800" y="1285200"/>
            <a:ext cx="19692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6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4690800" y="3103200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7" name="Diagram helye 4"/>
          <p:cNvSpPr>
            <a:spLocks noGrp="1"/>
          </p:cNvSpPr>
          <p:nvPr>
            <p:ph type="chart" sz="quarter" idx="28"/>
          </p:nvPr>
        </p:nvSpPr>
        <p:spPr>
          <a:xfrm>
            <a:off x="6897600" y="1285200"/>
            <a:ext cx="19692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8" name="Text Placeholder 9"/>
          <p:cNvSpPr>
            <a:spLocks noGrp="1"/>
          </p:cNvSpPr>
          <p:nvPr>
            <p:ph type="body" sz="quarter" idx="29" hasCustomPrompt="1"/>
          </p:nvPr>
        </p:nvSpPr>
        <p:spPr>
          <a:xfrm>
            <a:off x="6897600" y="3103200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9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2250000" cy="758861"/>
          </a:xfrm>
          <a:prstGeom prst="rect">
            <a:avLst/>
          </a:prstGeom>
        </p:spPr>
        <p:txBody>
          <a:bodyPr lIns="2772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0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2246400" y="1033200"/>
            <a:ext cx="21996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1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4453200" y="1033200"/>
            <a:ext cx="21996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2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6660000" y="1033200"/>
            <a:ext cx="22032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09110520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8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4 GRAFIKON egymás MELLETT - alatta 1HASÁBO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21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22" name="Szöveg helye 4"/>
          <p:cNvSpPr>
            <a:spLocks noGrp="1"/>
          </p:cNvSpPr>
          <p:nvPr>
            <p:ph type="body" sz="quarter" idx="33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23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3470400"/>
            <a:ext cx="8866800" cy="2080800"/>
          </a:xfrm>
          <a:prstGeom prst="rect">
            <a:avLst/>
          </a:prstGeom>
        </p:spPr>
        <p:txBody>
          <a:bodyPr lIns="2772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smtClean="0"/>
              <a:t>Harmadik szint</a:t>
            </a:r>
          </a:p>
          <a:p>
            <a:pPr lvl="3"/>
            <a:r>
              <a:rPr lang="hu-HU" smtClean="0"/>
              <a:t>Negyedik szint</a:t>
            </a:r>
            <a:endParaRPr lang="en-US" smtClean="0"/>
          </a:p>
          <a:p>
            <a:pPr lvl="4"/>
            <a:r>
              <a:rPr lang="hu-HU" smtClean="0"/>
              <a:t>Ötödik szint</a:t>
            </a:r>
            <a:endParaRPr lang="en-US" dirty="0" smtClean="0"/>
          </a:p>
        </p:txBody>
      </p:sp>
      <p:sp>
        <p:nvSpPr>
          <p:cNvPr id="24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85896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 dirty="0"/>
          </a:p>
        </p:txBody>
      </p:sp>
      <p:sp>
        <p:nvSpPr>
          <p:cNvPr id="25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3103200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6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484000" y="1283547"/>
            <a:ext cx="19692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7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2484000" y="3103200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8" name="Diagram helye 4"/>
          <p:cNvSpPr>
            <a:spLocks noGrp="1"/>
          </p:cNvSpPr>
          <p:nvPr>
            <p:ph type="chart" sz="quarter" idx="24"/>
          </p:nvPr>
        </p:nvSpPr>
        <p:spPr>
          <a:xfrm>
            <a:off x="4690800" y="1285200"/>
            <a:ext cx="19692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9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4690800" y="3103200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0" name="Diagram helye 4"/>
          <p:cNvSpPr>
            <a:spLocks noGrp="1"/>
          </p:cNvSpPr>
          <p:nvPr>
            <p:ph type="chart" sz="quarter" idx="28"/>
          </p:nvPr>
        </p:nvSpPr>
        <p:spPr>
          <a:xfrm>
            <a:off x="6897600" y="1285200"/>
            <a:ext cx="19692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31" name="Text Placeholder 9"/>
          <p:cNvSpPr>
            <a:spLocks noGrp="1"/>
          </p:cNvSpPr>
          <p:nvPr>
            <p:ph type="body" sz="quarter" idx="29" hasCustomPrompt="1"/>
          </p:nvPr>
        </p:nvSpPr>
        <p:spPr>
          <a:xfrm>
            <a:off x="6897600" y="3103200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2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2250000" cy="758861"/>
          </a:xfrm>
          <a:prstGeom prst="rect">
            <a:avLst/>
          </a:prstGeom>
        </p:spPr>
        <p:txBody>
          <a:bodyPr lIns="2772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3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2246400" y="1033200"/>
            <a:ext cx="21996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4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4453200" y="1033200"/>
            <a:ext cx="21996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5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6660000" y="1033200"/>
            <a:ext cx="22032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85700781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8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10H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solidFill>
            <a:schemeClr val="bg1">
              <a:lumMod val="85000"/>
            </a:schemeClr>
          </a:solidFill>
          <a:ln w="177800">
            <a:solidFill>
              <a:srgbClr val="F1002B"/>
            </a:solidFill>
          </a:ln>
        </p:spPr>
        <p:txBody>
          <a:bodyPr vert="horz" lIns="252000" tIns="0" rIns="277200" bIns="0" rtlCol="0" anchor="ctr" anchorCtr="0">
            <a:noAutofit/>
          </a:bodyPr>
          <a:lstStyle>
            <a:lvl1pPr>
              <a:defRPr lang="en-AU" sz="4800" b="1" baseline="0" dirty="0"/>
            </a:lvl1pPr>
          </a:lstStyle>
          <a:p>
            <a:pPr lvl="0"/>
            <a:r>
              <a:rPr lang="hu-HU" smtClean="0"/>
              <a:t>4 DIAGRAM/ OLDAL</a:t>
            </a:r>
            <a:endParaRPr lang="en-AU" dirty="0"/>
          </a:p>
        </p:txBody>
      </p:sp>
      <p:sp>
        <p:nvSpPr>
          <p:cNvPr id="5" name="Téglalap 4"/>
          <p:cNvSpPr>
            <a:spLocks noChangeAspect="1"/>
          </p:cNvSpPr>
          <p:nvPr userDrawn="1"/>
        </p:nvSpPr>
        <p:spPr>
          <a:xfrm>
            <a:off x="284400" y="3159015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prstClr val="white"/>
              </a:solidFill>
            </a:endParaRPr>
          </a:p>
        </p:txBody>
      </p:sp>
      <p:sp>
        <p:nvSpPr>
          <p:cNvPr id="7" name="Téglalap 6"/>
          <p:cNvSpPr>
            <a:spLocks noChangeAspect="1"/>
          </p:cNvSpPr>
          <p:nvPr userDrawn="1"/>
        </p:nvSpPr>
        <p:spPr>
          <a:xfrm>
            <a:off x="845790" y="3159015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prstClr val="white"/>
              </a:solidFill>
            </a:endParaRPr>
          </a:p>
        </p:txBody>
      </p:sp>
      <p:sp>
        <p:nvSpPr>
          <p:cNvPr id="8" name="Téglalap 7"/>
          <p:cNvSpPr>
            <a:spLocks noChangeAspect="1"/>
          </p:cNvSpPr>
          <p:nvPr userDrawn="1"/>
        </p:nvSpPr>
        <p:spPr>
          <a:xfrm>
            <a:off x="1407600" y="3159015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prstClr val="white"/>
              </a:solidFill>
            </a:endParaRPr>
          </a:p>
        </p:txBody>
      </p:sp>
      <p:sp>
        <p:nvSpPr>
          <p:cNvPr id="9" name="Téglalap 8"/>
          <p:cNvSpPr>
            <a:spLocks noChangeAspect="1"/>
          </p:cNvSpPr>
          <p:nvPr userDrawn="1"/>
        </p:nvSpPr>
        <p:spPr>
          <a:xfrm>
            <a:off x="1969200" y="3160800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prstClr val="white"/>
              </a:solidFill>
            </a:endParaRPr>
          </a:p>
        </p:txBody>
      </p:sp>
      <p:graphicFrame>
        <p:nvGraphicFramePr>
          <p:cNvPr id="14" name="Diagram 13"/>
          <p:cNvGraphicFramePr/>
          <p:nvPr userDrawn="1">
            <p:extLst>
              <p:ext uri="{D42A27DB-BD31-4B8C-83A1-F6EECF244321}">
                <p14:modId xmlns:p14="http://schemas.microsoft.com/office/powerpoint/2010/main" val="1334543615"/>
              </p:ext>
            </p:extLst>
          </p:nvPr>
        </p:nvGraphicFramePr>
        <p:xfrm>
          <a:off x="1785439" y="4241800"/>
          <a:ext cx="3048500" cy="8255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15" name="Diagram 14"/>
          <p:cNvGraphicFramePr/>
          <p:nvPr userDrawn="1">
            <p:extLst>
              <p:ext uri="{D42A27DB-BD31-4B8C-83A1-F6EECF244321}">
                <p14:modId xmlns:p14="http://schemas.microsoft.com/office/powerpoint/2010/main" val="2890285258"/>
              </p:ext>
            </p:extLst>
          </p:nvPr>
        </p:nvGraphicFramePr>
        <p:xfrm>
          <a:off x="265113" y="4241800"/>
          <a:ext cx="3582987" cy="8255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16" name="Diagram 15"/>
          <p:cNvGraphicFramePr/>
          <p:nvPr userDrawn="1">
            <p:extLst>
              <p:ext uri="{D42A27DB-BD31-4B8C-83A1-F6EECF244321}">
                <p14:modId xmlns:p14="http://schemas.microsoft.com/office/powerpoint/2010/main" val="3034140386"/>
              </p:ext>
            </p:extLst>
          </p:nvPr>
        </p:nvGraphicFramePr>
        <p:xfrm>
          <a:off x="544513" y="4922838"/>
          <a:ext cx="1052006" cy="9017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17" name="Diagram 16"/>
          <p:cNvGraphicFramePr/>
          <p:nvPr userDrawn="1">
            <p:extLst>
              <p:ext uri="{D42A27DB-BD31-4B8C-83A1-F6EECF244321}">
                <p14:modId xmlns:p14="http://schemas.microsoft.com/office/powerpoint/2010/main" val="3897463940"/>
              </p:ext>
            </p:extLst>
          </p:nvPr>
        </p:nvGraphicFramePr>
        <p:xfrm>
          <a:off x="1821035" y="4902201"/>
          <a:ext cx="1052006" cy="9017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</p:spTree>
    <p:extLst>
      <p:ext uri="{BB962C8B-B14F-4D97-AF65-F5344CB8AC3E}">
        <p14:creationId xmlns:p14="http://schemas.microsoft.com/office/powerpoint/2010/main" val="366321611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8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 GRAFIKON egymás MELLETT SZÜRKE SÁV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Rectangle 88"/>
          <p:cNvSpPr/>
          <p:nvPr userDrawn="1"/>
        </p:nvSpPr>
        <p:spPr>
          <a:xfrm>
            <a:off x="277199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85896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2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484000" y="1283547"/>
            <a:ext cx="19692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10" name="Diagram helye 4"/>
          <p:cNvSpPr>
            <a:spLocks noGrp="1"/>
          </p:cNvSpPr>
          <p:nvPr>
            <p:ph type="chart" sz="quarter" idx="24"/>
          </p:nvPr>
        </p:nvSpPr>
        <p:spPr>
          <a:xfrm>
            <a:off x="4690800" y="1285200"/>
            <a:ext cx="19692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18" name="Diagram helye 4"/>
          <p:cNvSpPr>
            <a:spLocks noGrp="1"/>
          </p:cNvSpPr>
          <p:nvPr>
            <p:ph type="chart" sz="quarter" idx="28"/>
          </p:nvPr>
        </p:nvSpPr>
        <p:spPr>
          <a:xfrm>
            <a:off x="6897600" y="1285200"/>
            <a:ext cx="19692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19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2250000" cy="758861"/>
          </a:xfrm>
          <a:prstGeom prst="rect">
            <a:avLst/>
          </a:prstGeom>
        </p:spPr>
        <p:txBody>
          <a:bodyPr lIns="2772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2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2246400" y="1033200"/>
            <a:ext cx="21996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3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4453200" y="1033200"/>
            <a:ext cx="21996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4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6660000" y="1033200"/>
            <a:ext cx="22032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1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62423806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8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4 GRAFIKON egymás MELLETT SZÜRKE SÁV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5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9" name="Szöveg helye 4"/>
          <p:cNvSpPr>
            <a:spLocks noGrp="1"/>
          </p:cNvSpPr>
          <p:nvPr>
            <p:ph type="body" sz="quarter" idx="33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22" name="Rectangle 88"/>
          <p:cNvSpPr/>
          <p:nvPr userDrawn="1"/>
        </p:nvSpPr>
        <p:spPr>
          <a:xfrm>
            <a:off x="277199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23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85896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4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484000" y="1283547"/>
            <a:ext cx="19692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5" name="Diagram helye 4"/>
          <p:cNvSpPr>
            <a:spLocks noGrp="1"/>
          </p:cNvSpPr>
          <p:nvPr>
            <p:ph type="chart" sz="quarter" idx="24"/>
          </p:nvPr>
        </p:nvSpPr>
        <p:spPr>
          <a:xfrm>
            <a:off x="4690800" y="1285200"/>
            <a:ext cx="19692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6" name="Diagram helye 4"/>
          <p:cNvSpPr>
            <a:spLocks noGrp="1"/>
          </p:cNvSpPr>
          <p:nvPr>
            <p:ph type="chart" sz="quarter" idx="28"/>
          </p:nvPr>
        </p:nvSpPr>
        <p:spPr>
          <a:xfrm>
            <a:off x="6897600" y="1285200"/>
            <a:ext cx="19692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7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2250000" cy="758861"/>
          </a:xfrm>
          <a:prstGeom prst="rect">
            <a:avLst/>
          </a:prstGeom>
        </p:spPr>
        <p:txBody>
          <a:bodyPr lIns="2772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8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2246400" y="1033200"/>
            <a:ext cx="21996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9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4453200" y="1033200"/>
            <a:ext cx="21996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0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6660000" y="1033200"/>
            <a:ext cx="22032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1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92762195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8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 GRAFIKON egymás MELLETT alatta 4 külön lábjegyzettel SZÜRKE SÁV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Rectangle 88"/>
          <p:cNvSpPr/>
          <p:nvPr userDrawn="1"/>
        </p:nvSpPr>
        <p:spPr>
          <a:xfrm>
            <a:off x="277199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24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85896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5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484000" y="1283547"/>
            <a:ext cx="19692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6" name="Diagram helye 4"/>
          <p:cNvSpPr>
            <a:spLocks noGrp="1"/>
          </p:cNvSpPr>
          <p:nvPr>
            <p:ph type="chart" sz="quarter" idx="24"/>
          </p:nvPr>
        </p:nvSpPr>
        <p:spPr>
          <a:xfrm>
            <a:off x="4690800" y="1285200"/>
            <a:ext cx="19692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7" name="Diagram helye 4"/>
          <p:cNvSpPr>
            <a:spLocks noGrp="1"/>
          </p:cNvSpPr>
          <p:nvPr>
            <p:ph type="chart" sz="quarter" idx="28"/>
          </p:nvPr>
        </p:nvSpPr>
        <p:spPr>
          <a:xfrm>
            <a:off x="6897600" y="1285200"/>
            <a:ext cx="19692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8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2250000" cy="758861"/>
          </a:xfrm>
          <a:prstGeom prst="rect">
            <a:avLst/>
          </a:prstGeom>
        </p:spPr>
        <p:txBody>
          <a:bodyPr lIns="2772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9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2246400" y="1033200"/>
            <a:ext cx="21996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0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4453200" y="1033200"/>
            <a:ext cx="21996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1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6660000" y="1033200"/>
            <a:ext cx="22032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5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5569200"/>
            <a:ext cx="1969200" cy="368301"/>
          </a:xfrm>
          <a:prstGeom prst="rect">
            <a:avLst/>
          </a:prstGeom>
        </p:spPr>
        <p:txBody>
          <a:bodyPr lIns="18000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9" name="Text Placeholder 9"/>
          <p:cNvSpPr>
            <a:spLocks noGrp="1"/>
          </p:cNvSpPr>
          <p:nvPr>
            <p:ph type="body" sz="quarter" idx="29" hasCustomPrompt="1"/>
          </p:nvPr>
        </p:nvSpPr>
        <p:spPr>
          <a:xfrm>
            <a:off x="2484000" y="5569200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2" name="Text Placeholder 9"/>
          <p:cNvSpPr>
            <a:spLocks noGrp="1"/>
          </p:cNvSpPr>
          <p:nvPr>
            <p:ph type="body" sz="quarter" idx="30" hasCustomPrompt="1"/>
          </p:nvPr>
        </p:nvSpPr>
        <p:spPr>
          <a:xfrm>
            <a:off x="4690800" y="5569200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3" name="Text Placeholder 9"/>
          <p:cNvSpPr>
            <a:spLocks noGrp="1"/>
          </p:cNvSpPr>
          <p:nvPr>
            <p:ph type="body" sz="quarter" idx="31" hasCustomPrompt="1"/>
          </p:nvPr>
        </p:nvSpPr>
        <p:spPr>
          <a:xfrm>
            <a:off x="6897600" y="5569200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67931624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8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 GRAFIKON egymás MELLETT - ninc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200"/>
            <a:ext cx="16200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5570539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2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019600" y="1285200"/>
            <a:ext cx="16200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15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2019600" y="5570539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0" name="Diagram helye 4"/>
          <p:cNvSpPr>
            <a:spLocks noGrp="1"/>
          </p:cNvSpPr>
          <p:nvPr>
            <p:ph type="chart" sz="quarter" idx="24"/>
          </p:nvPr>
        </p:nvSpPr>
        <p:spPr>
          <a:xfrm>
            <a:off x="5504400" y="1285200"/>
            <a:ext cx="16200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5504400" y="5569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8" name="Diagram helye 4"/>
          <p:cNvSpPr>
            <a:spLocks noGrp="1"/>
          </p:cNvSpPr>
          <p:nvPr>
            <p:ph type="chart" sz="quarter" idx="28"/>
          </p:nvPr>
        </p:nvSpPr>
        <p:spPr>
          <a:xfrm>
            <a:off x="7246800" y="1285200"/>
            <a:ext cx="16200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19" name="Text Placeholder 9"/>
          <p:cNvSpPr>
            <a:spLocks noGrp="1"/>
          </p:cNvSpPr>
          <p:nvPr>
            <p:ph type="body" sz="quarter" idx="29" hasCustomPrompt="1"/>
          </p:nvPr>
        </p:nvSpPr>
        <p:spPr>
          <a:xfrm>
            <a:off x="7246800" y="5569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0" name="Diagram helye 4"/>
          <p:cNvSpPr>
            <a:spLocks noGrp="1"/>
          </p:cNvSpPr>
          <p:nvPr>
            <p:ph type="chart" sz="quarter" idx="30"/>
          </p:nvPr>
        </p:nvSpPr>
        <p:spPr>
          <a:xfrm>
            <a:off x="3762000" y="1285200"/>
            <a:ext cx="16200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1" name="Text Placeholder 9"/>
          <p:cNvSpPr>
            <a:spLocks noGrp="1"/>
          </p:cNvSpPr>
          <p:nvPr>
            <p:ph type="body" sz="quarter" idx="31" hasCustomPrompt="1"/>
          </p:nvPr>
        </p:nvSpPr>
        <p:spPr>
          <a:xfrm>
            <a:off x="3762000" y="5570538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1897200" cy="758861"/>
          </a:xfrm>
          <a:prstGeom prst="rect">
            <a:avLst/>
          </a:prstGeom>
        </p:spPr>
        <p:txBody>
          <a:bodyPr lIns="2772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6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8972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3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53820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7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71244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2" name="Text Placeholder 9"/>
          <p:cNvSpPr>
            <a:spLocks noGrp="1"/>
          </p:cNvSpPr>
          <p:nvPr>
            <p:ph type="body" sz="quarter" idx="32" hasCustomPrompt="1"/>
          </p:nvPr>
        </p:nvSpPr>
        <p:spPr>
          <a:xfrm>
            <a:off x="36396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60262516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8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4 GRAFIKON egymás MELLETT alatta 4 külön lábjegyzettel SZÜRKE SÁV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21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24" name="Szöveg helye 4"/>
          <p:cNvSpPr>
            <a:spLocks noGrp="1"/>
          </p:cNvSpPr>
          <p:nvPr>
            <p:ph type="body" sz="quarter" idx="33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25" name="Rectangle 88"/>
          <p:cNvSpPr/>
          <p:nvPr userDrawn="1"/>
        </p:nvSpPr>
        <p:spPr>
          <a:xfrm>
            <a:off x="277199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26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85896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7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484000" y="1283547"/>
            <a:ext cx="19692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8" name="Diagram helye 4"/>
          <p:cNvSpPr>
            <a:spLocks noGrp="1"/>
          </p:cNvSpPr>
          <p:nvPr>
            <p:ph type="chart" sz="quarter" idx="24"/>
          </p:nvPr>
        </p:nvSpPr>
        <p:spPr>
          <a:xfrm>
            <a:off x="4690800" y="1285200"/>
            <a:ext cx="19692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9" name="Diagram helye 4"/>
          <p:cNvSpPr>
            <a:spLocks noGrp="1"/>
          </p:cNvSpPr>
          <p:nvPr>
            <p:ph type="chart" sz="quarter" idx="28"/>
          </p:nvPr>
        </p:nvSpPr>
        <p:spPr>
          <a:xfrm>
            <a:off x="6897600" y="1285200"/>
            <a:ext cx="19692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30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2250000" cy="758861"/>
          </a:xfrm>
          <a:prstGeom prst="rect">
            <a:avLst/>
          </a:prstGeom>
        </p:spPr>
        <p:txBody>
          <a:bodyPr lIns="2772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1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2246400" y="1033200"/>
            <a:ext cx="21996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2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4453200" y="1033200"/>
            <a:ext cx="21996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3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6660000" y="1033200"/>
            <a:ext cx="22032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4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5569200"/>
            <a:ext cx="1969200" cy="368301"/>
          </a:xfrm>
          <a:prstGeom prst="rect">
            <a:avLst/>
          </a:prstGeom>
        </p:spPr>
        <p:txBody>
          <a:bodyPr lIns="18000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5" name="Text Placeholder 9"/>
          <p:cNvSpPr>
            <a:spLocks noGrp="1"/>
          </p:cNvSpPr>
          <p:nvPr>
            <p:ph type="body" sz="quarter" idx="29" hasCustomPrompt="1"/>
          </p:nvPr>
        </p:nvSpPr>
        <p:spPr>
          <a:xfrm>
            <a:off x="2484000" y="5569200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6" name="Text Placeholder 9"/>
          <p:cNvSpPr>
            <a:spLocks noGrp="1"/>
          </p:cNvSpPr>
          <p:nvPr>
            <p:ph type="body" sz="quarter" idx="30" hasCustomPrompt="1"/>
          </p:nvPr>
        </p:nvSpPr>
        <p:spPr>
          <a:xfrm>
            <a:off x="4690800" y="5569200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7" name="Text Placeholder 9"/>
          <p:cNvSpPr>
            <a:spLocks noGrp="1"/>
          </p:cNvSpPr>
          <p:nvPr>
            <p:ph type="body" sz="quarter" idx="31" hasCustomPrompt="1"/>
          </p:nvPr>
        </p:nvSpPr>
        <p:spPr>
          <a:xfrm>
            <a:off x="6897600" y="5569200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23354564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8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10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noFill/>
          <a:ln w="177800">
            <a:solidFill>
              <a:srgbClr val="F1002B"/>
            </a:solidFill>
          </a:ln>
        </p:spPr>
        <p:txBody>
          <a:bodyPr vert="horz" lIns="252000" tIns="0" rIns="277200" bIns="0" rtlCol="0" anchor="ctr" anchorCtr="0">
            <a:noAutofit/>
          </a:bodyPr>
          <a:lstStyle>
            <a:lvl1pPr>
              <a:defRPr lang="en-AU" sz="4800" b="1" baseline="0" dirty="0"/>
            </a:lvl1pPr>
          </a:lstStyle>
          <a:p>
            <a:pPr lvl="0"/>
            <a:r>
              <a:rPr lang="hu-HU" smtClean="0"/>
              <a:t>5 DIAGRAM/ OLDAL</a:t>
            </a:r>
            <a:endParaRPr lang="en-AU" dirty="0"/>
          </a:p>
        </p:txBody>
      </p:sp>
      <p:sp>
        <p:nvSpPr>
          <p:cNvPr id="5" name="Téglalap 4"/>
          <p:cNvSpPr>
            <a:spLocks noChangeAspect="1"/>
          </p:cNvSpPr>
          <p:nvPr userDrawn="1"/>
        </p:nvSpPr>
        <p:spPr>
          <a:xfrm>
            <a:off x="284400" y="3159015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prstClr val="white"/>
              </a:solidFill>
            </a:endParaRPr>
          </a:p>
        </p:txBody>
      </p:sp>
      <p:sp>
        <p:nvSpPr>
          <p:cNvPr id="7" name="Téglalap 6"/>
          <p:cNvSpPr>
            <a:spLocks noChangeAspect="1"/>
          </p:cNvSpPr>
          <p:nvPr userDrawn="1"/>
        </p:nvSpPr>
        <p:spPr>
          <a:xfrm>
            <a:off x="845790" y="3159015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prstClr val="white"/>
              </a:solidFill>
            </a:endParaRPr>
          </a:p>
        </p:txBody>
      </p:sp>
      <p:sp>
        <p:nvSpPr>
          <p:cNvPr id="8" name="Téglalap 7"/>
          <p:cNvSpPr>
            <a:spLocks noChangeAspect="1"/>
          </p:cNvSpPr>
          <p:nvPr userDrawn="1"/>
        </p:nvSpPr>
        <p:spPr>
          <a:xfrm>
            <a:off x="1407600" y="3159015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prstClr val="white"/>
              </a:solidFill>
            </a:endParaRPr>
          </a:p>
        </p:txBody>
      </p:sp>
      <p:sp>
        <p:nvSpPr>
          <p:cNvPr id="9" name="Téglalap 8"/>
          <p:cNvSpPr>
            <a:spLocks noChangeAspect="1"/>
          </p:cNvSpPr>
          <p:nvPr userDrawn="1"/>
        </p:nvSpPr>
        <p:spPr>
          <a:xfrm>
            <a:off x="1969200" y="3160800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prstClr val="white"/>
              </a:solidFill>
            </a:endParaRPr>
          </a:p>
        </p:txBody>
      </p:sp>
      <p:sp>
        <p:nvSpPr>
          <p:cNvPr id="10" name="Téglalap 9"/>
          <p:cNvSpPr>
            <a:spLocks noChangeAspect="1"/>
          </p:cNvSpPr>
          <p:nvPr userDrawn="1"/>
        </p:nvSpPr>
        <p:spPr>
          <a:xfrm>
            <a:off x="2530800" y="3160800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prstClr val="white"/>
              </a:solidFill>
            </a:endParaRPr>
          </a:p>
        </p:txBody>
      </p:sp>
      <p:graphicFrame>
        <p:nvGraphicFramePr>
          <p:cNvPr id="11" name="Diagram 10"/>
          <p:cNvGraphicFramePr/>
          <p:nvPr userDrawn="1">
            <p:extLst>
              <p:ext uri="{D42A27DB-BD31-4B8C-83A1-F6EECF244321}">
                <p14:modId xmlns:p14="http://schemas.microsoft.com/office/powerpoint/2010/main" val="1642224863"/>
              </p:ext>
            </p:extLst>
          </p:nvPr>
        </p:nvGraphicFramePr>
        <p:xfrm>
          <a:off x="284400" y="4187825"/>
          <a:ext cx="1052006" cy="14478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12" name="Diagram 11"/>
          <p:cNvGraphicFramePr/>
          <p:nvPr userDrawn="1">
            <p:extLst>
              <p:ext uri="{D42A27DB-BD31-4B8C-83A1-F6EECF244321}">
                <p14:modId xmlns:p14="http://schemas.microsoft.com/office/powerpoint/2010/main" val="1247792289"/>
              </p:ext>
            </p:extLst>
          </p:nvPr>
        </p:nvGraphicFramePr>
        <p:xfrm>
          <a:off x="1223628" y="4187825"/>
          <a:ext cx="1052006" cy="14478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13" name="Diagram 12"/>
          <p:cNvGraphicFramePr/>
          <p:nvPr userDrawn="1">
            <p:extLst>
              <p:ext uri="{D42A27DB-BD31-4B8C-83A1-F6EECF244321}">
                <p14:modId xmlns:p14="http://schemas.microsoft.com/office/powerpoint/2010/main" val="1542424379"/>
              </p:ext>
            </p:extLst>
          </p:nvPr>
        </p:nvGraphicFramePr>
        <p:xfrm>
          <a:off x="1856632" y="4203700"/>
          <a:ext cx="1052006" cy="14478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14" name="Diagram 13"/>
          <p:cNvGraphicFramePr/>
          <p:nvPr userDrawn="1">
            <p:extLst>
              <p:ext uri="{D42A27DB-BD31-4B8C-83A1-F6EECF244321}">
                <p14:modId xmlns:p14="http://schemas.microsoft.com/office/powerpoint/2010/main" val="2515425382"/>
              </p:ext>
            </p:extLst>
          </p:nvPr>
        </p:nvGraphicFramePr>
        <p:xfrm>
          <a:off x="2530800" y="4203700"/>
          <a:ext cx="1052006" cy="14478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15" name="Diagram 14"/>
          <p:cNvGraphicFramePr/>
          <p:nvPr userDrawn="1">
            <p:extLst>
              <p:ext uri="{D42A27DB-BD31-4B8C-83A1-F6EECF244321}">
                <p14:modId xmlns:p14="http://schemas.microsoft.com/office/powerpoint/2010/main" val="1810132058"/>
              </p:ext>
            </p:extLst>
          </p:nvPr>
        </p:nvGraphicFramePr>
        <p:xfrm>
          <a:off x="3209203" y="4187825"/>
          <a:ext cx="1052006" cy="14478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</p:spTree>
    <p:extLst>
      <p:ext uri="{BB962C8B-B14F-4D97-AF65-F5344CB8AC3E}">
        <p14:creationId xmlns:p14="http://schemas.microsoft.com/office/powerpoint/2010/main" val="101487835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8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 GRAFIKON egymás MELLETT - ninc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200"/>
            <a:ext cx="16200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5570539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2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019600" y="1285200"/>
            <a:ext cx="16200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15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2019600" y="5570539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0" name="Diagram helye 4"/>
          <p:cNvSpPr>
            <a:spLocks noGrp="1"/>
          </p:cNvSpPr>
          <p:nvPr>
            <p:ph type="chart" sz="quarter" idx="24"/>
          </p:nvPr>
        </p:nvSpPr>
        <p:spPr>
          <a:xfrm>
            <a:off x="5504400" y="1285200"/>
            <a:ext cx="16200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5504400" y="5569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8" name="Diagram helye 4"/>
          <p:cNvSpPr>
            <a:spLocks noGrp="1"/>
          </p:cNvSpPr>
          <p:nvPr>
            <p:ph type="chart" sz="quarter" idx="28"/>
          </p:nvPr>
        </p:nvSpPr>
        <p:spPr>
          <a:xfrm>
            <a:off x="7246800" y="1285200"/>
            <a:ext cx="16200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19" name="Text Placeholder 9"/>
          <p:cNvSpPr>
            <a:spLocks noGrp="1"/>
          </p:cNvSpPr>
          <p:nvPr>
            <p:ph type="body" sz="quarter" idx="29" hasCustomPrompt="1"/>
          </p:nvPr>
        </p:nvSpPr>
        <p:spPr>
          <a:xfrm>
            <a:off x="7246800" y="5569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0" name="Diagram helye 4"/>
          <p:cNvSpPr>
            <a:spLocks noGrp="1"/>
          </p:cNvSpPr>
          <p:nvPr>
            <p:ph type="chart" sz="quarter" idx="30"/>
          </p:nvPr>
        </p:nvSpPr>
        <p:spPr>
          <a:xfrm>
            <a:off x="3762000" y="1285200"/>
            <a:ext cx="16200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1" name="Text Placeholder 9"/>
          <p:cNvSpPr>
            <a:spLocks noGrp="1"/>
          </p:cNvSpPr>
          <p:nvPr>
            <p:ph type="body" sz="quarter" idx="31" hasCustomPrompt="1"/>
          </p:nvPr>
        </p:nvSpPr>
        <p:spPr>
          <a:xfrm>
            <a:off x="3762000" y="5570538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1897200" cy="758861"/>
          </a:xfrm>
          <a:prstGeom prst="rect">
            <a:avLst/>
          </a:prstGeom>
        </p:spPr>
        <p:txBody>
          <a:bodyPr lIns="2772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6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8972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3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53820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7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71244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2" name="Text Placeholder 9"/>
          <p:cNvSpPr>
            <a:spLocks noGrp="1"/>
          </p:cNvSpPr>
          <p:nvPr>
            <p:ph type="body" sz="quarter" idx="32" hasCustomPrompt="1"/>
          </p:nvPr>
        </p:nvSpPr>
        <p:spPr>
          <a:xfrm>
            <a:off x="36396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15341205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8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5 GRAFIKON egymás MELLETT - ninc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23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24" name="Szöveg helye 4"/>
          <p:cNvSpPr>
            <a:spLocks noGrp="1"/>
          </p:cNvSpPr>
          <p:nvPr>
            <p:ph type="body" sz="quarter" idx="33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22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200"/>
            <a:ext cx="16200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30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5570539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1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019600" y="1285200"/>
            <a:ext cx="16200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32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2019600" y="5570539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3" name="Diagram helye 4"/>
          <p:cNvSpPr>
            <a:spLocks noGrp="1"/>
          </p:cNvSpPr>
          <p:nvPr>
            <p:ph type="chart" sz="quarter" idx="24"/>
          </p:nvPr>
        </p:nvSpPr>
        <p:spPr>
          <a:xfrm>
            <a:off x="5504400" y="1285200"/>
            <a:ext cx="16200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34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5504400" y="5569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5" name="Diagram helye 4"/>
          <p:cNvSpPr>
            <a:spLocks noGrp="1"/>
          </p:cNvSpPr>
          <p:nvPr>
            <p:ph type="chart" sz="quarter" idx="28"/>
          </p:nvPr>
        </p:nvSpPr>
        <p:spPr>
          <a:xfrm>
            <a:off x="7246800" y="1285200"/>
            <a:ext cx="16200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36" name="Text Placeholder 9"/>
          <p:cNvSpPr>
            <a:spLocks noGrp="1"/>
          </p:cNvSpPr>
          <p:nvPr>
            <p:ph type="body" sz="quarter" idx="29" hasCustomPrompt="1"/>
          </p:nvPr>
        </p:nvSpPr>
        <p:spPr>
          <a:xfrm>
            <a:off x="7246800" y="5569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7" name="Diagram helye 4"/>
          <p:cNvSpPr>
            <a:spLocks noGrp="1"/>
          </p:cNvSpPr>
          <p:nvPr>
            <p:ph type="chart" sz="quarter" idx="30"/>
          </p:nvPr>
        </p:nvSpPr>
        <p:spPr>
          <a:xfrm>
            <a:off x="3762000" y="1285200"/>
            <a:ext cx="16200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38" name="Text Placeholder 9"/>
          <p:cNvSpPr>
            <a:spLocks noGrp="1"/>
          </p:cNvSpPr>
          <p:nvPr>
            <p:ph type="body" sz="quarter" idx="31" hasCustomPrompt="1"/>
          </p:nvPr>
        </p:nvSpPr>
        <p:spPr>
          <a:xfrm>
            <a:off x="3762000" y="5570538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9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1897200" cy="758861"/>
          </a:xfrm>
          <a:prstGeom prst="rect">
            <a:avLst/>
          </a:prstGeom>
        </p:spPr>
        <p:txBody>
          <a:bodyPr lIns="2772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40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8972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41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53820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42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71244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43" name="Text Placeholder 9"/>
          <p:cNvSpPr>
            <a:spLocks noGrp="1"/>
          </p:cNvSpPr>
          <p:nvPr>
            <p:ph type="body" sz="quarter" idx="32" hasCustomPrompt="1"/>
          </p:nvPr>
        </p:nvSpPr>
        <p:spPr>
          <a:xfrm>
            <a:off x="36396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08239529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8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OSSZÚCÍMKÉS 5 GRAFIKON egymás MELLETT - ninc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200"/>
            <a:ext cx="390525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5570539"/>
            <a:ext cx="3906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2" name="Diagram helye 4"/>
          <p:cNvSpPr>
            <a:spLocks noGrp="1"/>
          </p:cNvSpPr>
          <p:nvPr>
            <p:ph type="chart" sz="quarter" idx="22"/>
          </p:nvPr>
        </p:nvSpPr>
        <p:spPr>
          <a:xfrm>
            <a:off x="4309200" y="1285200"/>
            <a:ext cx="10476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1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15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4309200" y="5570539"/>
            <a:ext cx="1047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0" name="Diagram helye 4"/>
          <p:cNvSpPr>
            <a:spLocks noGrp="1"/>
          </p:cNvSpPr>
          <p:nvPr>
            <p:ph type="chart" sz="quarter" idx="24"/>
          </p:nvPr>
        </p:nvSpPr>
        <p:spPr>
          <a:xfrm>
            <a:off x="6652800" y="1285200"/>
            <a:ext cx="10476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1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6652800" y="5569200"/>
            <a:ext cx="1047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8" name="Diagram helye 4"/>
          <p:cNvSpPr>
            <a:spLocks noGrp="1"/>
          </p:cNvSpPr>
          <p:nvPr>
            <p:ph type="chart" sz="quarter" idx="28"/>
          </p:nvPr>
        </p:nvSpPr>
        <p:spPr>
          <a:xfrm>
            <a:off x="7819200" y="1285200"/>
            <a:ext cx="10476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1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19" name="Text Placeholder 9"/>
          <p:cNvSpPr>
            <a:spLocks noGrp="1"/>
          </p:cNvSpPr>
          <p:nvPr>
            <p:ph type="body" sz="quarter" idx="29" hasCustomPrompt="1"/>
          </p:nvPr>
        </p:nvSpPr>
        <p:spPr>
          <a:xfrm>
            <a:off x="7819200" y="5569200"/>
            <a:ext cx="1047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20" name="Diagram helye 4"/>
          <p:cNvSpPr>
            <a:spLocks noGrp="1"/>
          </p:cNvSpPr>
          <p:nvPr>
            <p:ph type="chart" sz="quarter" idx="30"/>
          </p:nvPr>
        </p:nvSpPr>
        <p:spPr>
          <a:xfrm>
            <a:off x="5468400" y="1285200"/>
            <a:ext cx="10476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1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1" name="Text Placeholder 9"/>
          <p:cNvSpPr>
            <a:spLocks noGrp="1"/>
          </p:cNvSpPr>
          <p:nvPr>
            <p:ph type="body" sz="quarter" idx="31" hasCustomPrompt="1"/>
          </p:nvPr>
        </p:nvSpPr>
        <p:spPr>
          <a:xfrm>
            <a:off x="5468400" y="5570538"/>
            <a:ext cx="1047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4183200" cy="758861"/>
          </a:xfrm>
          <a:prstGeom prst="rect">
            <a:avLst/>
          </a:prstGeom>
        </p:spPr>
        <p:txBody>
          <a:bodyPr lIns="2772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6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183200" y="1033200"/>
            <a:ext cx="1173600" cy="758861"/>
          </a:xfrm>
          <a:prstGeom prst="rect">
            <a:avLst/>
          </a:prstGeom>
        </p:spPr>
        <p:txBody>
          <a:bodyPr lIns="1260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3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6530400" y="1033200"/>
            <a:ext cx="11700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7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7700400" y="1033200"/>
            <a:ext cx="1166400" cy="758861"/>
          </a:xfrm>
          <a:prstGeom prst="rect">
            <a:avLst/>
          </a:prstGeom>
        </p:spPr>
        <p:txBody>
          <a:bodyPr lIns="1188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2" name="Text Placeholder 9"/>
          <p:cNvSpPr>
            <a:spLocks noGrp="1"/>
          </p:cNvSpPr>
          <p:nvPr>
            <p:ph type="body" sz="quarter" idx="32" hasCustomPrompt="1"/>
          </p:nvPr>
        </p:nvSpPr>
        <p:spPr>
          <a:xfrm>
            <a:off x="5356800" y="1033200"/>
            <a:ext cx="11736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6820251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8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HOSSZÚCÍMKÉS 5 GRAFIKON egymás MELLETT - ninc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23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24" name="Szöveg helye 4"/>
          <p:cNvSpPr>
            <a:spLocks noGrp="1"/>
          </p:cNvSpPr>
          <p:nvPr>
            <p:ph type="body" sz="quarter" idx="33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2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200"/>
            <a:ext cx="390525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6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5570539"/>
            <a:ext cx="3906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7" name="Diagram helye 4"/>
          <p:cNvSpPr>
            <a:spLocks noGrp="1"/>
          </p:cNvSpPr>
          <p:nvPr>
            <p:ph type="chart" sz="quarter" idx="22"/>
          </p:nvPr>
        </p:nvSpPr>
        <p:spPr>
          <a:xfrm>
            <a:off x="4309200" y="1285200"/>
            <a:ext cx="10476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1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8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4309200" y="5570539"/>
            <a:ext cx="1047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9" name="Diagram helye 4"/>
          <p:cNvSpPr>
            <a:spLocks noGrp="1"/>
          </p:cNvSpPr>
          <p:nvPr>
            <p:ph type="chart" sz="quarter" idx="24"/>
          </p:nvPr>
        </p:nvSpPr>
        <p:spPr>
          <a:xfrm>
            <a:off x="6652800" y="1285200"/>
            <a:ext cx="10476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1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30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6652800" y="5569200"/>
            <a:ext cx="1047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1" name="Diagram helye 4"/>
          <p:cNvSpPr>
            <a:spLocks noGrp="1"/>
          </p:cNvSpPr>
          <p:nvPr>
            <p:ph type="chart" sz="quarter" idx="28"/>
          </p:nvPr>
        </p:nvSpPr>
        <p:spPr>
          <a:xfrm>
            <a:off x="7819200" y="1285200"/>
            <a:ext cx="10476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1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32" name="Text Placeholder 9"/>
          <p:cNvSpPr>
            <a:spLocks noGrp="1"/>
          </p:cNvSpPr>
          <p:nvPr>
            <p:ph type="body" sz="quarter" idx="29" hasCustomPrompt="1"/>
          </p:nvPr>
        </p:nvSpPr>
        <p:spPr>
          <a:xfrm>
            <a:off x="7819200" y="5569200"/>
            <a:ext cx="1047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33" name="Diagram helye 4"/>
          <p:cNvSpPr>
            <a:spLocks noGrp="1"/>
          </p:cNvSpPr>
          <p:nvPr>
            <p:ph type="chart" sz="quarter" idx="30"/>
          </p:nvPr>
        </p:nvSpPr>
        <p:spPr>
          <a:xfrm>
            <a:off x="5468400" y="1285200"/>
            <a:ext cx="10476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1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34" name="Text Placeholder 9"/>
          <p:cNvSpPr>
            <a:spLocks noGrp="1"/>
          </p:cNvSpPr>
          <p:nvPr>
            <p:ph type="body" sz="quarter" idx="31" hasCustomPrompt="1"/>
          </p:nvPr>
        </p:nvSpPr>
        <p:spPr>
          <a:xfrm>
            <a:off x="5468400" y="5570538"/>
            <a:ext cx="1047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5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4183200" cy="758861"/>
          </a:xfrm>
          <a:prstGeom prst="rect">
            <a:avLst/>
          </a:prstGeom>
        </p:spPr>
        <p:txBody>
          <a:bodyPr lIns="2772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6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183200" y="1033200"/>
            <a:ext cx="1173600" cy="758861"/>
          </a:xfrm>
          <a:prstGeom prst="rect">
            <a:avLst/>
          </a:prstGeom>
        </p:spPr>
        <p:txBody>
          <a:bodyPr lIns="1260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7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6530400" y="1033200"/>
            <a:ext cx="11700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8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7700400" y="1033200"/>
            <a:ext cx="1166400" cy="758861"/>
          </a:xfrm>
          <a:prstGeom prst="rect">
            <a:avLst/>
          </a:prstGeom>
        </p:spPr>
        <p:txBody>
          <a:bodyPr lIns="1188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9" name="Text Placeholder 9"/>
          <p:cNvSpPr>
            <a:spLocks noGrp="1"/>
          </p:cNvSpPr>
          <p:nvPr>
            <p:ph type="body" sz="quarter" idx="32" hasCustomPrompt="1"/>
          </p:nvPr>
        </p:nvSpPr>
        <p:spPr>
          <a:xfrm>
            <a:off x="5356800" y="1033200"/>
            <a:ext cx="11736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41516762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8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 GRAFIKON egymás MELLETT - alatta 5HASÁBO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200"/>
            <a:ext cx="85896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 dirty="0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28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3470400"/>
            <a:ext cx="1897200" cy="2080800"/>
          </a:xfrm>
          <a:prstGeom prst="rect">
            <a:avLst/>
          </a:prstGeom>
        </p:spPr>
        <p:txBody>
          <a:bodyPr lIns="2772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smtClean="0"/>
              <a:t>Harmadik szint</a:t>
            </a:r>
            <a:endParaRPr lang="en-US" dirty="0" smtClean="0"/>
          </a:p>
        </p:txBody>
      </p:sp>
      <p:sp>
        <p:nvSpPr>
          <p:cNvPr id="29" name="Content Placeholder 6"/>
          <p:cNvSpPr>
            <a:spLocks noGrp="1"/>
          </p:cNvSpPr>
          <p:nvPr>
            <p:ph sz="quarter" idx="33" hasCustomPrompt="1"/>
          </p:nvPr>
        </p:nvSpPr>
        <p:spPr>
          <a:xfrm>
            <a:off x="1897200" y="3470400"/>
            <a:ext cx="1742400" cy="2080800"/>
          </a:xfrm>
          <a:prstGeom prst="rect">
            <a:avLst/>
          </a:prstGeom>
        </p:spPr>
        <p:txBody>
          <a:bodyPr lIns="1188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</p:txBody>
      </p:sp>
      <p:sp>
        <p:nvSpPr>
          <p:cNvPr id="30" name="Content Placeholder 6"/>
          <p:cNvSpPr>
            <a:spLocks noGrp="1"/>
          </p:cNvSpPr>
          <p:nvPr>
            <p:ph sz="quarter" idx="34" hasCustomPrompt="1"/>
          </p:nvPr>
        </p:nvSpPr>
        <p:spPr>
          <a:xfrm>
            <a:off x="3639600" y="3470400"/>
            <a:ext cx="1742400" cy="2080800"/>
          </a:xfrm>
          <a:prstGeom prst="rect">
            <a:avLst/>
          </a:prstGeom>
        </p:spPr>
        <p:txBody>
          <a:bodyPr lIns="1152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smtClean="0"/>
              <a:t>Harmadik szint</a:t>
            </a:r>
            <a:endParaRPr lang="en-US" dirty="0" smtClean="0"/>
          </a:p>
        </p:txBody>
      </p:sp>
      <p:sp>
        <p:nvSpPr>
          <p:cNvPr id="31" name="Content Placeholder 6"/>
          <p:cNvSpPr>
            <a:spLocks noGrp="1"/>
          </p:cNvSpPr>
          <p:nvPr>
            <p:ph sz="quarter" idx="35" hasCustomPrompt="1"/>
          </p:nvPr>
        </p:nvSpPr>
        <p:spPr>
          <a:xfrm>
            <a:off x="5382000" y="3470400"/>
            <a:ext cx="1742400" cy="2080800"/>
          </a:xfrm>
          <a:prstGeom prst="rect">
            <a:avLst/>
          </a:prstGeom>
        </p:spPr>
        <p:txBody>
          <a:bodyPr lIns="1188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smtClean="0"/>
              <a:t>Harmadik szint</a:t>
            </a:r>
            <a:endParaRPr lang="en-US" dirty="0" smtClean="0"/>
          </a:p>
        </p:txBody>
      </p:sp>
      <p:sp>
        <p:nvSpPr>
          <p:cNvPr id="32" name="Content Placeholder 6"/>
          <p:cNvSpPr>
            <a:spLocks noGrp="1"/>
          </p:cNvSpPr>
          <p:nvPr>
            <p:ph sz="quarter" idx="36" hasCustomPrompt="1"/>
          </p:nvPr>
        </p:nvSpPr>
        <p:spPr>
          <a:xfrm>
            <a:off x="7124400" y="3470400"/>
            <a:ext cx="1742400" cy="2080800"/>
          </a:xfrm>
          <a:prstGeom prst="rect">
            <a:avLst/>
          </a:prstGeom>
        </p:spPr>
        <p:txBody>
          <a:bodyPr lIns="1188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smtClean="0"/>
              <a:t>Harmadik szint</a:t>
            </a:r>
            <a:endParaRPr lang="en-US" dirty="0" smtClean="0"/>
          </a:p>
        </p:txBody>
      </p:sp>
      <p:sp>
        <p:nvSpPr>
          <p:cNvPr id="39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019600" y="1285200"/>
            <a:ext cx="16200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40" name="Diagram helye 4"/>
          <p:cNvSpPr>
            <a:spLocks noGrp="1"/>
          </p:cNvSpPr>
          <p:nvPr>
            <p:ph type="chart" sz="quarter" idx="24"/>
          </p:nvPr>
        </p:nvSpPr>
        <p:spPr>
          <a:xfrm>
            <a:off x="5504400" y="1285200"/>
            <a:ext cx="16200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41" name="Diagram helye 4"/>
          <p:cNvSpPr>
            <a:spLocks noGrp="1"/>
          </p:cNvSpPr>
          <p:nvPr>
            <p:ph type="chart" sz="quarter" idx="28"/>
          </p:nvPr>
        </p:nvSpPr>
        <p:spPr>
          <a:xfrm>
            <a:off x="7246800" y="1285200"/>
            <a:ext cx="16200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42" name="Diagram helye 4"/>
          <p:cNvSpPr>
            <a:spLocks noGrp="1"/>
          </p:cNvSpPr>
          <p:nvPr>
            <p:ph type="chart" sz="quarter" idx="30"/>
          </p:nvPr>
        </p:nvSpPr>
        <p:spPr>
          <a:xfrm>
            <a:off x="3762000" y="1285200"/>
            <a:ext cx="16200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3103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5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2019600" y="3103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5504400" y="3103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9" name="Text Placeholder 9"/>
          <p:cNvSpPr>
            <a:spLocks noGrp="1"/>
          </p:cNvSpPr>
          <p:nvPr>
            <p:ph type="body" sz="quarter" idx="29" hasCustomPrompt="1"/>
          </p:nvPr>
        </p:nvSpPr>
        <p:spPr>
          <a:xfrm>
            <a:off x="7246800" y="3103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21" name="Text Placeholder 9"/>
          <p:cNvSpPr>
            <a:spLocks noGrp="1"/>
          </p:cNvSpPr>
          <p:nvPr>
            <p:ph type="body" sz="quarter" idx="31" hasCustomPrompt="1"/>
          </p:nvPr>
        </p:nvSpPr>
        <p:spPr>
          <a:xfrm>
            <a:off x="3762000" y="3103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3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1897200" cy="758861"/>
          </a:xfrm>
          <a:prstGeom prst="rect">
            <a:avLst/>
          </a:prstGeom>
        </p:spPr>
        <p:txBody>
          <a:bodyPr lIns="2772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4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8972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5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53820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6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71244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7" name="Text Placeholder 9"/>
          <p:cNvSpPr>
            <a:spLocks noGrp="1"/>
          </p:cNvSpPr>
          <p:nvPr>
            <p:ph type="body" sz="quarter" idx="32" hasCustomPrompt="1"/>
          </p:nvPr>
        </p:nvSpPr>
        <p:spPr>
          <a:xfrm>
            <a:off x="36396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20005389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8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5 GRAFIKON egymás MELLETT - alatta 5HASÁBO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33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34" name="Szöveg helye 4"/>
          <p:cNvSpPr>
            <a:spLocks noGrp="1"/>
          </p:cNvSpPr>
          <p:nvPr>
            <p:ph type="body" sz="quarter" idx="37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3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200"/>
            <a:ext cx="85896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 dirty="0"/>
          </a:p>
        </p:txBody>
      </p:sp>
      <p:sp>
        <p:nvSpPr>
          <p:cNvPr id="36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3470400"/>
            <a:ext cx="1897200" cy="2080800"/>
          </a:xfrm>
          <a:prstGeom prst="rect">
            <a:avLst/>
          </a:prstGeom>
        </p:spPr>
        <p:txBody>
          <a:bodyPr lIns="2772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smtClean="0"/>
              <a:t>Harmadik szint</a:t>
            </a:r>
            <a:endParaRPr lang="en-US" dirty="0" smtClean="0"/>
          </a:p>
        </p:txBody>
      </p:sp>
      <p:sp>
        <p:nvSpPr>
          <p:cNvPr id="37" name="Content Placeholder 6"/>
          <p:cNvSpPr>
            <a:spLocks noGrp="1"/>
          </p:cNvSpPr>
          <p:nvPr>
            <p:ph sz="quarter" idx="33" hasCustomPrompt="1"/>
          </p:nvPr>
        </p:nvSpPr>
        <p:spPr>
          <a:xfrm>
            <a:off x="1897200" y="3470400"/>
            <a:ext cx="1742400" cy="2080800"/>
          </a:xfrm>
          <a:prstGeom prst="rect">
            <a:avLst/>
          </a:prstGeom>
        </p:spPr>
        <p:txBody>
          <a:bodyPr lIns="1188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</p:txBody>
      </p:sp>
      <p:sp>
        <p:nvSpPr>
          <p:cNvPr id="38" name="Content Placeholder 6"/>
          <p:cNvSpPr>
            <a:spLocks noGrp="1"/>
          </p:cNvSpPr>
          <p:nvPr>
            <p:ph sz="quarter" idx="34" hasCustomPrompt="1"/>
          </p:nvPr>
        </p:nvSpPr>
        <p:spPr>
          <a:xfrm>
            <a:off x="3639600" y="3470400"/>
            <a:ext cx="1742400" cy="2080800"/>
          </a:xfrm>
          <a:prstGeom prst="rect">
            <a:avLst/>
          </a:prstGeom>
        </p:spPr>
        <p:txBody>
          <a:bodyPr lIns="1152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smtClean="0"/>
              <a:t>Harmadik szint</a:t>
            </a:r>
            <a:endParaRPr lang="en-US" dirty="0" smtClean="0"/>
          </a:p>
        </p:txBody>
      </p:sp>
      <p:sp>
        <p:nvSpPr>
          <p:cNvPr id="39" name="Content Placeholder 6"/>
          <p:cNvSpPr>
            <a:spLocks noGrp="1"/>
          </p:cNvSpPr>
          <p:nvPr>
            <p:ph sz="quarter" idx="35" hasCustomPrompt="1"/>
          </p:nvPr>
        </p:nvSpPr>
        <p:spPr>
          <a:xfrm>
            <a:off x="5382000" y="3470400"/>
            <a:ext cx="1742400" cy="2080800"/>
          </a:xfrm>
          <a:prstGeom prst="rect">
            <a:avLst/>
          </a:prstGeom>
        </p:spPr>
        <p:txBody>
          <a:bodyPr lIns="1188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smtClean="0"/>
              <a:t>Harmadik szint</a:t>
            </a:r>
            <a:endParaRPr lang="en-US" dirty="0" smtClean="0"/>
          </a:p>
        </p:txBody>
      </p:sp>
      <p:sp>
        <p:nvSpPr>
          <p:cNvPr id="40" name="Content Placeholder 6"/>
          <p:cNvSpPr>
            <a:spLocks noGrp="1"/>
          </p:cNvSpPr>
          <p:nvPr>
            <p:ph sz="quarter" idx="36" hasCustomPrompt="1"/>
          </p:nvPr>
        </p:nvSpPr>
        <p:spPr>
          <a:xfrm>
            <a:off x="7124400" y="3470400"/>
            <a:ext cx="1742400" cy="2080800"/>
          </a:xfrm>
          <a:prstGeom prst="rect">
            <a:avLst/>
          </a:prstGeom>
        </p:spPr>
        <p:txBody>
          <a:bodyPr lIns="1188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smtClean="0"/>
              <a:t>Harmadik szint</a:t>
            </a:r>
            <a:endParaRPr lang="en-US" dirty="0" smtClean="0"/>
          </a:p>
        </p:txBody>
      </p:sp>
      <p:sp>
        <p:nvSpPr>
          <p:cNvPr id="41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019600" y="1285200"/>
            <a:ext cx="16200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42" name="Diagram helye 4"/>
          <p:cNvSpPr>
            <a:spLocks noGrp="1"/>
          </p:cNvSpPr>
          <p:nvPr>
            <p:ph type="chart" sz="quarter" idx="24"/>
          </p:nvPr>
        </p:nvSpPr>
        <p:spPr>
          <a:xfrm>
            <a:off x="5504400" y="1285200"/>
            <a:ext cx="16200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43" name="Diagram helye 4"/>
          <p:cNvSpPr>
            <a:spLocks noGrp="1"/>
          </p:cNvSpPr>
          <p:nvPr>
            <p:ph type="chart" sz="quarter" idx="28"/>
          </p:nvPr>
        </p:nvSpPr>
        <p:spPr>
          <a:xfrm>
            <a:off x="7246800" y="1285200"/>
            <a:ext cx="16200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44" name="Diagram helye 4"/>
          <p:cNvSpPr>
            <a:spLocks noGrp="1"/>
          </p:cNvSpPr>
          <p:nvPr>
            <p:ph type="chart" sz="quarter" idx="30"/>
          </p:nvPr>
        </p:nvSpPr>
        <p:spPr>
          <a:xfrm>
            <a:off x="3762000" y="1285200"/>
            <a:ext cx="16200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45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3103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46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2019600" y="3103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47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5504400" y="3103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48" name="Text Placeholder 9"/>
          <p:cNvSpPr>
            <a:spLocks noGrp="1"/>
          </p:cNvSpPr>
          <p:nvPr>
            <p:ph type="body" sz="quarter" idx="29" hasCustomPrompt="1"/>
          </p:nvPr>
        </p:nvSpPr>
        <p:spPr>
          <a:xfrm>
            <a:off x="7246800" y="3103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49" name="Text Placeholder 9"/>
          <p:cNvSpPr>
            <a:spLocks noGrp="1"/>
          </p:cNvSpPr>
          <p:nvPr>
            <p:ph type="body" sz="quarter" idx="31" hasCustomPrompt="1"/>
          </p:nvPr>
        </p:nvSpPr>
        <p:spPr>
          <a:xfrm>
            <a:off x="3762000" y="3103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50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1897200" cy="758861"/>
          </a:xfrm>
          <a:prstGeom prst="rect">
            <a:avLst/>
          </a:prstGeom>
        </p:spPr>
        <p:txBody>
          <a:bodyPr lIns="2772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51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8972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52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53820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53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71244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54" name="Text Placeholder 9"/>
          <p:cNvSpPr>
            <a:spLocks noGrp="1"/>
          </p:cNvSpPr>
          <p:nvPr>
            <p:ph type="body" sz="quarter" idx="32" hasCustomPrompt="1"/>
          </p:nvPr>
        </p:nvSpPr>
        <p:spPr>
          <a:xfrm>
            <a:off x="36396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48742706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8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 GRAFIKON egymás MELLETT - alatta 1HASÁBO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33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3470400"/>
            <a:ext cx="8866800" cy="2080800"/>
          </a:xfrm>
          <a:prstGeom prst="rect">
            <a:avLst/>
          </a:prstGeom>
        </p:spPr>
        <p:txBody>
          <a:bodyPr lIns="2772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smtClean="0"/>
              <a:t>Harmadik szint</a:t>
            </a:r>
          </a:p>
          <a:p>
            <a:pPr lvl="3"/>
            <a:r>
              <a:rPr lang="hu-HU" smtClean="0"/>
              <a:t>Negyedik szint</a:t>
            </a:r>
            <a:endParaRPr lang="en-US" smtClean="0"/>
          </a:p>
          <a:p>
            <a:pPr lvl="4"/>
            <a:r>
              <a:rPr lang="hu-HU" smtClean="0"/>
              <a:t>Ötödik szint</a:t>
            </a:r>
            <a:endParaRPr lang="en-US" dirty="0" smtClean="0"/>
          </a:p>
        </p:txBody>
      </p:sp>
      <p:sp>
        <p:nvSpPr>
          <p:cNvPr id="22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200"/>
            <a:ext cx="85896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 dirty="0"/>
          </a:p>
        </p:txBody>
      </p:sp>
      <p:sp>
        <p:nvSpPr>
          <p:cNvPr id="28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019600" y="1285200"/>
            <a:ext cx="16200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9" name="Diagram helye 4"/>
          <p:cNvSpPr>
            <a:spLocks noGrp="1"/>
          </p:cNvSpPr>
          <p:nvPr>
            <p:ph type="chart" sz="quarter" idx="24"/>
          </p:nvPr>
        </p:nvSpPr>
        <p:spPr>
          <a:xfrm>
            <a:off x="5504400" y="1285200"/>
            <a:ext cx="16200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30" name="Diagram helye 4"/>
          <p:cNvSpPr>
            <a:spLocks noGrp="1"/>
          </p:cNvSpPr>
          <p:nvPr>
            <p:ph type="chart" sz="quarter" idx="28"/>
          </p:nvPr>
        </p:nvSpPr>
        <p:spPr>
          <a:xfrm>
            <a:off x="7246800" y="1285200"/>
            <a:ext cx="16200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31" name="Diagram helye 4"/>
          <p:cNvSpPr>
            <a:spLocks noGrp="1"/>
          </p:cNvSpPr>
          <p:nvPr>
            <p:ph type="chart" sz="quarter" idx="30"/>
          </p:nvPr>
        </p:nvSpPr>
        <p:spPr>
          <a:xfrm>
            <a:off x="3762000" y="1285200"/>
            <a:ext cx="16200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32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3103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4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2019600" y="3103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5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5504400" y="3103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6" name="Text Placeholder 9"/>
          <p:cNvSpPr>
            <a:spLocks noGrp="1"/>
          </p:cNvSpPr>
          <p:nvPr>
            <p:ph type="body" sz="quarter" idx="29" hasCustomPrompt="1"/>
          </p:nvPr>
        </p:nvSpPr>
        <p:spPr>
          <a:xfrm>
            <a:off x="7246800" y="3103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37" name="Text Placeholder 9"/>
          <p:cNvSpPr>
            <a:spLocks noGrp="1"/>
          </p:cNvSpPr>
          <p:nvPr>
            <p:ph type="body" sz="quarter" idx="31" hasCustomPrompt="1"/>
          </p:nvPr>
        </p:nvSpPr>
        <p:spPr>
          <a:xfrm>
            <a:off x="3762000" y="3103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8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1897200" cy="758861"/>
          </a:xfrm>
          <a:prstGeom prst="rect">
            <a:avLst/>
          </a:prstGeom>
        </p:spPr>
        <p:txBody>
          <a:bodyPr lIns="2772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9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8972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40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53820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41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71244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42" name="Text Placeholder 9"/>
          <p:cNvSpPr>
            <a:spLocks noGrp="1"/>
          </p:cNvSpPr>
          <p:nvPr>
            <p:ph type="body" sz="quarter" idx="32" hasCustomPrompt="1"/>
          </p:nvPr>
        </p:nvSpPr>
        <p:spPr>
          <a:xfrm>
            <a:off x="36396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74067038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8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5 GRAFIKON egymás MELLETT - alatta 1HASÁBO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2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28" name="Szöveg helye 4"/>
          <p:cNvSpPr>
            <a:spLocks noGrp="1"/>
          </p:cNvSpPr>
          <p:nvPr>
            <p:ph type="body" sz="quarter" idx="37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29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3470400"/>
            <a:ext cx="8866800" cy="2080800"/>
          </a:xfrm>
          <a:prstGeom prst="rect">
            <a:avLst/>
          </a:prstGeom>
        </p:spPr>
        <p:txBody>
          <a:bodyPr lIns="2772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smtClean="0"/>
              <a:t>Harmadik szint</a:t>
            </a:r>
          </a:p>
          <a:p>
            <a:pPr lvl="3"/>
            <a:r>
              <a:rPr lang="hu-HU" smtClean="0"/>
              <a:t>Negyedik szint</a:t>
            </a:r>
            <a:endParaRPr lang="en-US" smtClean="0"/>
          </a:p>
          <a:p>
            <a:pPr lvl="4"/>
            <a:r>
              <a:rPr lang="hu-HU" smtClean="0"/>
              <a:t>Ötödik szint</a:t>
            </a:r>
            <a:endParaRPr lang="en-US" dirty="0" smtClean="0"/>
          </a:p>
        </p:txBody>
      </p:sp>
      <p:sp>
        <p:nvSpPr>
          <p:cNvPr id="30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200"/>
            <a:ext cx="85896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 dirty="0"/>
          </a:p>
        </p:txBody>
      </p:sp>
      <p:sp>
        <p:nvSpPr>
          <p:cNvPr id="31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019600" y="1285200"/>
            <a:ext cx="16200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32" name="Diagram helye 4"/>
          <p:cNvSpPr>
            <a:spLocks noGrp="1"/>
          </p:cNvSpPr>
          <p:nvPr>
            <p:ph type="chart" sz="quarter" idx="24"/>
          </p:nvPr>
        </p:nvSpPr>
        <p:spPr>
          <a:xfrm>
            <a:off x="5504400" y="1285200"/>
            <a:ext cx="16200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34" name="Diagram helye 4"/>
          <p:cNvSpPr>
            <a:spLocks noGrp="1"/>
          </p:cNvSpPr>
          <p:nvPr>
            <p:ph type="chart" sz="quarter" idx="28"/>
          </p:nvPr>
        </p:nvSpPr>
        <p:spPr>
          <a:xfrm>
            <a:off x="7246800" y="1285200"/>
            <a:ext cx="16200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35" name="Diagram helye 4"/>
          <p:cNvSpPr>
            <a:spLocks noGrp="1"/>
          </p:cNvSpPr>
          <p:nvPr>
            <p:ph type="chart" sz="quarter" idx="30"/>
          </p:nvPr>
        </p:nvSpPr>
        <p:spPr>
          <a:xfrm>
            <a:off x="3762000" y="1285200"/>
            <a:ext cx="16200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36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3103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7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2019600" y="3103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8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5504400" y="3103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9" name="Text Placeholder 9"/>
          <p:cNvSpPr>
            <a:spLocks noGrp="1"/>
          </p:cNvSpPr>
          <p:nvPr>
            <p:ph type="body" sz="quarter" idx="29" hasCustomPrompt="1"/>
          </p:nvPr>
        </p:nvSpPr>
        <p:spPr>
          <a:xfrm>
            <a:off x="7246800" y="3103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40" name="Text Placeholder 9"/>
          <p:cNvSpPr>
            <a:spLocks noGrp="1"/>
          </p:cNvSpPr>
          <p:nvPr>
            <p:ph type="body" sz="quarter" idx="31" hasCustomPrompt="1"/>
          </p:nvPr>
        </p:nvSpPr>
        <p:spPr>
          <a:xfrm>
            <a:off x="3762000" y="3103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41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1897200" cy="758861"/>
          </a:xfrm>
          <a:prstGeom prst="rect">
            <a:avLst/>
          </a:prstGeom>
        </p:spPr>
        <p:txBody>
          <a:bodyPr lIns="2772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42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8972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43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53820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44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71244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45" name="Text Placeholder 9"/>
          <p:cNvSpPr>
            <a:spLocks noGrp="1"/>
          </p:cNvSpPr>
          <p:nvPr>
            <p:ph type="body" sz="quarter" idx="32" hasCustomPrompt="1"/>
          </p:nvPr>
        </p:nvSpPr>
        <p:spPr>
          <a:xfrm>
            <a:off x="36396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38577325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8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5 GRAFIKON egymás MELLETT - ninc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23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24" name="Szöveg helye 4"/>
          <p:cNvSpPr>
            <a:spLocks noGrp="1"/>
          </p:cNvSpPr>
          <p:nvPr>
            <p:ph type="body" sz="quarter" idx="33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22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200"/>
            <a:ext cx="16200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30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5570539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1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019600" y="1285200"/>
            <a:ext cx="16200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32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2019600" y="5570539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3" name="Diagram helye 4"/>
          <p:cNvSpPr>
            <a:spLocks noGrp="1"/>
          </p:cNvSpPr>
          <p:nvPr>
            <p:ph type="chart" sz="quarter" idx="24"/>
          </p:nvPr>
        </p:nvSpPr>
        <p:spPr>
          <a:xfrm>
            <a:off x="5504400" y="1285200"/>
            <a:ext cx="16200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34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5504400" y="5569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5" name="Diagram helye 4"/>
          <p:cNvSpPr>
            <a:spLocks noGrp="1"/>
          </p:cNvSpPr>
          <p:nvPr>
            <p:ph type="chart" sz="quarter" idx="28"/>
          </p:nvPr>
        </p:nvSpPr>
        <p:spPr>
          <a:xfrm>
            <a:off x="7246800" y="1285200"/>
            <a:ext cx="16200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36" name="Text Placeholder 9"/>
          <p:cNvSpPr>
            <a:spLocks noGrp="1"/>
          </p:cNvSpPr>
          <p:nvPr>
            <p:ph type="body" sz="quarter" idx="29" hasCustomPrompt="1"/>
          </p:nvPr>
        </p:nvSpPr>
        <p:spPr>
          <a:xfrm>
            <a:off x="7246800" y="5569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7" name="Diagram helye 4"/>
          <p:cNvSpPr>
            <a:spLocks noGrp="1"/>
          </p:cNvSpPr>
          <p:nvPr>
            <p:ph type="chart" sz="quarter" idx="30"/>
          </p:nvPr>
        </p:nvSpPr>
        <p:spPr>
          <a:xfrm>
            <a:off x="3762000" y="1285200"/>
            <a:ext cx="16200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38" name="Text Placeholder 9"/>
          <p:cNvSpPr>
            <a:spLocks noGrp="1"/>
          </p:cNvSpPr>
          <p:nvPr>
            <p:ph type="body" sz="quarter" idx="31" hasCustomPrompt="1"/>
          </p:nvPr>
        </p:nvSpPr>
        <p:spPr>
          <a:xfrm>
            <a:off x="3762000" y="5570538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9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1897200" cy="758861"/>
          </a:xfrm>
          <a:prstGeom prst="rect">
            <a:avLst/>
          </a:prstGeom>
        </p:spPr>
        <p:txBody>
          <a:bodyPr lIns="2772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40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8972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41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53820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42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71244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43" name="Text Placeholder 9"/>
          <p:cNvSpPr>
            <a:spLocks noGrp="1"/>
          </p:cNvSpPr>
          <p:nvPr>
            <p:ph type="body" sz="quarter" idx="32" hasCustomPrompt="1"/>
          </p:nvPr>
        </p:nvSpPr>
        <p:spPr>
          <a:xfrm>
            <a:off x="36396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84874140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8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10J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solidFill>
            <a:schemeClr val="bg1">
              <a:lumMod val="85000"/>
            </a:schemeClr>
          </a:solidFill>
          <a:ln w="177800">
            <a:solidFill>
              <a:srgbClr val="F1002B"/>
            </a:solidFill>
          </a:ln>
        </p:spPr>
        <p:txBody>
          <a:bodyPr vert="horz" lIns="252000" tIns="0" rIns="277200" bIns="0" rtlCol="0" anchor="ctr" anchorCtr="0">
            <a:noAutofit/>
          </a:bodyPr>
          <a:lstStyle>
            <a:lvl1pPr>
              <a:defRPr lang="en-AU" sz="4800" b="1" baseline="0" dirty="0"/>
            </a:lvl1pPr>
          </a:lstStyle>
          <a:p>
            <a:pPr lvl="0"/>
            <a:r>
              <a:rPr lang="hu-HU" smtClean="0"/>
              <a:t>5 DIAGRAM/ OLDAL</a:t>
            </a:r>
            <a:endParaRPr lang="en-AU" dirty="0"/>
          </a:p>
        </p:txBody>
      </p:sp>
      <p:sp>
        <p:nvSpPr>
          <p:cNvPr id="5" name="Téglalap 4"/>
          <p:cNvSpPr>
            <a:spLocks noChangeAspect="1"/>
          </p:cNvSpPr>
          <p:nvPr userDrawn="1"/>
        </p:nvSpPr>
        <p:spPr>
          <a:xfrm>
            <a:off x="284400" y="3159015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prstClr val="white"/>
              </a:solidFill>
            </a:endParaRPr>
          </a:p>
        </p:txBody>
      </p:sp>
      <p:sp>
        <p:nvSpPr>
          <p:cNvPr id="7" name="Téglalap 6"/>
          <p:cNvSpPr>
            <a:spLocks noChangeAspect="1"/>
          </p:cNvSpPr>
          <p:nvPr userDrawn="1"/>
        </p:nvSpPr>
        <p:spPr>
          <a:xfrm>
            <a:off x="845790" y="3159015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prstClr val="white"/>
              </a:solidFill>
            </a:endParaRPr>
          </a:p>
        </p:txBody>
      </p:sp>
      <p:sp>
        <p:nvSpPr>
          <p:cNvPr id="8" name="Téglalap 7"/>
          <p:cNvSpPr>
            <a:spLocks noChangeAspect="1"/>
          </p:cNvSpPr>
          <p:nvPr userDrawn="1"/>
        </p:nvSpPr>
        <p:spPr>
          <a:xfrm>
            <a:off x="1407600" y="3159015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prstClr val="white"/>
              </a:solidFill>
            </a:endParaRPr>
          </a:p>
        </p:txBody>
      </p:sp>
      <p:sp>
        <p:nvSpPr>
          <p:cNvPr id="9" name="Téglalap 8"/>
          <p:cNvSpPr>
            <a:spLocks noChangeAspect="1"/>
          </p:cNvSpPr>
          <p:nvPr userDrawn="1"/>
        </p:nvSpPr>
        <p:spPr>
          <a:xfrm>
            <a:off x="1969200" y="3160800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prstClr val="white"/>
              </a:solidFill>
            </a:endParaRPr>
          </a:p>
        </p:txBody>
      </p:sp>
      <p:sp>
        <p:nvSpPr>
          <p:cNvPr id="10" name="Téglalap 9"/>
          <p:cNvSpPr>
            <a:spLocks noChangeAspect="1"/>
          </p:cNvSpPr>
          <p:nvPr userDrawn="1"/>
        </p:nvSpPr>
        <p:spPr>
          <a:xfrm>
            <a:off x="2530800" y="3160800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prstClr val="white"/>
              </a:solidFill>
            </a:endParaRPr>
          </a:p>
        </p:txBody>
      </p:sp>
      <p:graphicFrame>
        <p:nvGraphicFramePr>
          <p:cNvPr id="11" name="Diagram 10"/>
          <p:cNvGraphicFramePr/>
          <p:nvPr userDrawn="1">
            <p:extLst>
              <p:ext uri="{D42A27DB-BD31-4B8C-83A1-F6EECF244321}">
                <p14:modId xmlns:p14="http://schemas.microsoft.com/office/powerpoint/2010/main" val="1134348039"/>
              </p:ext>
            </p:extLst>
          </p:nvPr>
        </p:nvGraphicFramePr>
        <p:xfrm>
          <a:off x="284400" y="4187825"/>
          <a:ext cx="1052006" cy="14478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12" name="Diagram 11"/>
          <p:cNvGraphicFramePr/>
          <p:nvPr userDrawn="1">
            <p:extLst>
              <p:ext uri="{D42A27DB-BD31-4B8C-83A1-F6EECF244321}">
                <p14:modId xmlns:p14="http://schemas.microsoft.com/office/powerpoint/2010/main" val="3531807514"/>
              </p:ext>
            </p:extLst>
          </p:nvPr>
        </p:nvGraphicFramePr>
        <p:xfrm>
          <a:off x="1223628" y="4187825"/>
          <a:ext cx="1052006" cy="14478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13" name="Diagram 12"/>
          <p:cNvGraphicFramePr/>
          <p:nvPr userDrawn="1">
            <p:extLst>
              <p:ext uri="{D42A27DB-BD31-4B8C-83A1-F6EECF244321}">
                <p14:modId xmlns:p14="http://schemas.microsoft.com/office/powerpoint/2010/main" val="3270879670"/>
              </p:ext>
            </p:extLst>
          </p:nvPr>
        </p:nvGraphicFramePr>
        <p:xfrm>
          <a:off x="1856632" y="4203700"/>
          <a:ext cx="1052006" cy="14478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14" name="Diagram 13"/>
          <p:cNvGraphicFramePr/>
          <p:nvPr userDrawn="1">
            <p:extLst>
              <p:ext uri="{D42A27DB-BD31-4B8C-83A1-F6EECF244321}">
                <p14:modId xmlns:p14="http://schemas.microsoft.com/office/powerpoint/2010/main" val="4203635232"/>
              </p:ext>
            </p:extLst>
          </p:nvPr>
        </p:nvGraphicFramePr>
        <p:xfrm>
          <a:off x="2530800" y="4203700"/>
          <a:ext cx="1052006" cy="14478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15" name="Diagram 14"/>
          <p:cNvGraphicFramePr/>
          <p:nvPr userDrawn="1">
            <p:extLst>
              <p:ext uri="{D42A27DB-BD31-4B8C-83A1-F6EECF244321}">
                <p14:modId xmlns:p14="http://schemas.microsoft.com/office/powerpoint/2010/main" val="2483038719"/>
              </p:ext>
            </p:extLst>
          </p:nvPr>
        </p:nvGraphicFramePr>
        <p:xfrm>
          <a:off x="3209203" y="4187825"/>
          <a:ext cx="1052006" cy="14478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</p:spTree>
    <p:extLst>
      <p:ext uri="{BB962C8B-B14F-4D97-AF65-F5344CB8AC3E}">
        <p14:creationId xmlns:p14="http://schemas.microsoft.com/office/powerpoint/2010/main" val="228557852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8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 GRAFIKON egymás MELLETT SZÜRKE SÁV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Rectangle 88"/>
          <p:cNvSpPr/>
          <p:nvPr userDrawn="1"/>
        </p:nvSpPr>
        <p:spPr>
          <a:xfrm>
            <a:off x="277199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19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200"/>
            <a:ext cx="85896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24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1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019600" y="1285200"/>
            <a:ext cx="16200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5" name="Diagram helye 4"/>
          <p:cNvSpPr>
            <a:spLocks noGrp="1"/>
          </p:cNvSpPr>
          <p:nvPr>
            <p:ph type="chart" sz="quarter" idx="24"/>
          </p:nvPr>
        </p:nvSpPr>
        <p:spPr>
          <a:xfrm>
            <a:off x="5504400" y="1285200"/>
            <a:ext cx="16200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6" name="Diagram helye 4"/>
          <p:cNvSpPr>
            <a:spLocks noGrp="1"/>
          </p:cNvSpPr>
          <p:nvPr>
            <p:ph type="chart" sz="quarter" idx="28"/>
          </p:nvPr>
        </p:nvSpPr>
        <p:spPr>
          <a:xfrm>
            <a:off x="7246800" y="1285200"/>
            <a:ext cx="16200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7" name="Diagram helye 4"/>
          <p:cNvSpPr>
            <a:spLocks noGrp="1"/>
          </p:cNvSpPr>
          <p:nvPr>
            <p:ph type="chart" sz="quarter" idx="30"/>
          </p:nvPr>
        </p:nvSpPr>
        <p:spPr>
          <a:xfrm>
            <a:off x="3762000" y="1285200"/>
            <a:ext cx="16200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8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1897200" cy="758861"/>
          </a:xfrm>
          <a:prstGeom prst="rect">
            <a:avLst/>
          </a:prstGeom>
        </p:spPr>
        <p:txBody>
          <a:bodyPr lIns="2772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9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8972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0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53820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1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71244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2" name="Text Placeholder 9"/>
          <p:cNvSpPr>
            <a:spLocks noGrp="1"/>
          </p:cNvSpPr>
          <p:nvPr>
            <p:ph type="body" sz="quarter" idx="32" hasCustomPrompt="1"/>
          </p:nvPr>
        </p:nvSpPr>
        <p:spPr>
          <a:xfrm>
            <a:off x="36396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86800675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8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5 GRAFIKON egymás MELLETT SZÜRKE SÁV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9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21" name="Szöveg helye 4"/>
          <p:cNvSpPr>
            <a:spLocks noGrp="1"/>
          </p:cNvSpPr>
          <p:nvPr>
            <p:ph type="body" sz="quarter" idx="37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25" name="Rectangle 88"/>
          <p:cNvSpPr/>
          <p:nvPr userDrawn="1"/>
        </p:nvSpPr>
        <p:spPr>
          <a:xfrm>
            <a:off x="277200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26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200"/>
            <a:ext cx="85896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7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8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019600" y="1285200"/>
            <a:ext cx="16200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9" name="Diagram helye 4"/>
          <p:cNvSpPr>
            <a:spLocks noGrp="1"/>
          </p:cNvSpPr>
          <p:nvPr>
            <p:ph type="chart" sz="quarter" idx="24"/>
          </p:nvPr>
        </p:nvSpPr>
        <p:spPr>
          <a:xfrm>
            <a:off x="5504400" y="1285200"/>
            <a:ext cx="16200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30" name="Diagram helye 4"/>
          <p:cNvSpPr>
            <a:spLocks noGrp="1"/>
          </p:cNvSpPr>
          <p:nvPr>
            <p:ph type="chart" sz="quarter" idx="28"/>
          </p:nvPr>
        </p:nvSpPr>
        <p:spPr>
          <a:xfrm>
            <a:off x="7246800" y="1285200"/>
            <a:ext cx="16200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31" name="Diagram helye 4"/>
          <p:cNvSpPr>
            <a:spLocks noGrp="1"/>
          </p:cNvSpPr>
          <p:nvPr>
            <p:ph type="chart" sz="quarter" idx="30"/>
          </p:nvPr>
        </p:nvSpPr>
        <p:spPr>
          <a:xfrm>
            <a:off x="3762000" y="1285200"/>
            <a:ext cx="16200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37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1897200" cy="758861"/>
          </a:xfrm>
          <a:prstGeom prst="rect">
            <a:avLst/>
          </a:prstGeom>
        </p:spPr>
        <p:txBody>
          <a:bodyPr lIns="2772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8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8972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9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53820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40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71244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41" name="Text Placeholder 9"/>
          <p:cNvSpPr>
            <a:spLocks noGrp="1"/>
          </p:cNvSpPr>
          <p:nvPr>
            <p:ph type="body" sz="quarter" idx="32" hasCustomPrompt="1"/>
          </p:nvPr>
        </p:nvSpPr>
        <p:spPr>
          <a:xfrm>
            <a:off x="36396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03427541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8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 GRAFIKON egymás MELLETT alatta 5 külön lábjegyzettel SZÜRKE SÁV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Rectangle 88"/>
          <p:cNvSpPr/>
          <p:nvPr userDrawn="1"/>
        </p:nvSpPr>
        <p:spPr>
          <a:xfrm>
            <a:off x="277200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24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200"/>
            <a:ext cx="85896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8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019600" y="1285200"/>
            <a:ext cx="16200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9" name="Diagram helye 4"/>
          <p:cNvSpPr>
            <a:spLocks noGrp="1"/>
          </p:cNvSpPr>
          <p:nvPr>
            <p:ph type="chart" sz="quarter" idx="24"/>
          </p:nvPr>
        </p:nvSpPr>
        <p:spPr>
          <a:xfrm>
            <a:off x="5504400" y="1285200"/>
            <a:ext cx="16200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 dirty="0"/>
          </a:p>
        </p:txBody>
      </p:sp>
      <p:sp>
        <p:nvSpPr>
          <p:cNvPr id="30" name="Diagram helye 4"/>
          <p:cNvSpPr>
            <a:spLocks noGrp="1"/>
          </p:cNvSpPr>
          <p:nvPr>
            <p:ph type="chart" sz="quarter" idx="28"/>
          </p:nvPr>
        </p:nvSpPr>
        <p:spPr>
          <a:xfrm>
            <a:off x="7246800" y="1285200"/>
            <a:ext cx="16200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31" name="Diagram helye 4"/>
          <p:cNvSpPr>
            <a:spLocks noGrp="1"/>
          </p:cNvSpPr>
          <p:nvPr>
            <p:ph type="chart" sz="quarter" idx="30"/>
          </p:nvPr>
        </p:nvSpPr>
        <p:spPr>
          <a:xfrm>
            <a:off x="3762000" y="1285200"/>
            <a:ext cx="16200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32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1897200" cy="758861"/>
          </a:xfrm>
          <a:prstGeom prst="rect">
            <a:avLst/>
          </a:prstGeom>
        </p:spPr>
        <p:txBody>
          <a:bodyPr lIns="2772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3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8972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4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53820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5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71244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6" name="Text Placeholder 9"/>
          <p:cNvSpPr>
            <a:spLocks noGrp="1"/>
          </p:cNvSpPr>
          <p:nvPr>
            <p:ph type="body" sz="quarter" idx="32" hasCustomPrompt="1"/>
          </p:nvPr>
        </p:nvSpPr>
        <p:spPr>
          <a:xfrm>
            <a:off x="36396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5570539"/>
            <a:ext cx="1620000" cy="368301"/>
          </a:xfrm>
          <a:prstGeom prst="rect">
            <a:avLst/>
          </a:prstGeom>
        </p:spPr>
        <p:txBody>
          <a:bodyPr lIns="18000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1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2019600" y="5570539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5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5504400" y="5569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6" name="Text Placeholder 9"/>
          <p:cNvSpPr>
            <a:spLocks noGrp="1"/>
          </p:cNvSpPr>
          <p:nvPr>
            <p:ph type="body" sz="quarter" idx="29" hasCustomPrompt="1"/>
          </p:nvPr>
        </p:nvSpPr>
        <p:spPr>
          <a:xfrm>
            <a:off x="7246800" y="5569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7" name="Text Placeholder 9"/>
          <p:cNvSpPr>
            <a:spLocks noGrp="1"/>
          </p:cNvSpPr>
          <p:nvPr>
            <p:ph type="body" sz="quarter" idx="31" hasCustomPrompt="1"/>
          </p:nvPr>
        </p:nvSpPr>
        <p:spPr>
          <a:xfrm>
            <a:off x="3762000" y="5570538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77258625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8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5 GRAFIKON egymás MELLETT alatta 5 külön lábjegyzettel SZÜRKE SÁV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24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28" name="Szöveg helye 4"/>
          <p:cNvSpPr>
            <a:spLocks noGrp="1"/>
          </p:cNvSpPr>
          <p:nvPr>
            <p:ph type="body" sz="quarter" idx="37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29" name="Rectangle 88"/>
          <p:cNvSpPr/>
          <p:nvPr userDrawn="1"/>
        </p:nvSpPr>
        <p:spPr>
          <a:xfrm>
            <a:off x="277200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30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200"/>
            <a:ext cx="85896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31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019600" y="1285200"/>
            <a:ext cx="16200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32" name="Diagram helye 4"/>
          <p:cNvSpPr>
            <a:spLocks noGrp="1"/>
          </p:cNvSpPr>
          <p:nvPr>
            <p:ph type="chart" sz="quarter" idx="24"/>
          </p:nvPr>
        </p:nvSpPr>
        <p:spPr>
          <a:xfrm>
            <a:off x="5504400" y="1285200"/>
            <a:ext cx="16200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 dirty="0"/>
          </a:p>
        </p:txBody>
      </p:sp>
      <p:sp>
        <p:nvSpPr>
          <p:cNvPr id="33" name="Diagram helye 4"/>
          <p:cNvSpPr>
            <a:spLocks noGrp="1"/>
          </p:cNvSpPr>
          <p:nvPr>
            <p:ph type="chart" sz="quarter" idx="28"/>
          </p:nvPr>
        </p:nvSpPr>
        <p:spPr>
          <a:xfrm>
            <a:off x="7246800" y="1285200"/>
            <a:ext cx="16200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34" name="Diagram helye 4"/>
          <p:cNvSpPr>
            <a:spLocks noGrp="1"/>
          </p:cNvSpPr>
          <p:nvPr>
            <p:ph type="chart" sz="quarter" idx="30"/>
          </p:nvPr>
        </p:nvSpPr>
        <p:spPr>
          <a:xfrm>
            <a:off x="3762000" y="1285200"/>
            <a:ext cx="16200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35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1897200" cy="758861"/>
          </a:xfrm>
          <a:prstGeom prst="rect">
            <a:avLst/>
          </a:prstGeom>
        </p:spPr>
        <p:txBody>
          <a:bodyPr lIns="2772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6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8972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7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53820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8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71244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9" name="Text Placeholder 9"/>
          <p:cNvSpPr>
            <a:spLocks noGrp="1"/>
          </p:cNvSpPr>
          <p:nvPr>
            <p:ph type="body" sz="quarter" idx="32" hasCustomPrompt="1"/>
          </p:nvPr>
        </p:nvSpPr>
        <p:spPr>
          <a:xfrm>
            <a:off x="36396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40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5570539"/>
            <a:ext cx="1620000" cy="368301"/>
          </a:xfrm>
          <a:prstGeom prst="rect">
            <a:avLst/>
          </a:prstGeom>
        </p:spPr>
        <p:txBody>
          <a:bodyPr lIns="18000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41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2019600" y="5570539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42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5504400" y="5569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43" name="Text Placeholder 9"/>
          <p:cNvSpPr>
            <a:spLocks noGrp="1"/>
          </p:cNvSpPr>
          <p:nvPr>
            <p:ph type="body" sz="quarter" idx="29" hasCustomPrompt="1"/>
          </p:nvPr>
        </p:nvSpPr>
        <p:spPr>
          <a:xfrm>
            <a:off x="7246800" y="5569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44" name="Text Placeholder 9"/>
          <p:cNvSpPr>
            <a:spLocks noGrp="1"/>
          </p:cNvSpPr>
          <p:nvPr>
            <p:ph type="body" sz="quarter" idx="31" hasCustomPrompt="1"/>
          </p:nvPr>
        </p:nvSpPr>
        <p:spPr>
          <a:xfrm>
            <a:off x="3762000" y="5570538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49872347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8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OSSZÚCÍMKÉS 5 GRAFIKON egymás MELLETT - nincs szöveg SZÜRKE SÁV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" name="Rectangle 88"/>
          <p:cNvSpPr/>
          <p:nvPr userDrawn="1"/>
        </p:nvSpPr>
        <p:spPr>
          <a:xfrm>
            <a:off x="277200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9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200"/>
            <a:ext cx="390525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1" name="Diagram helye 4"/>
          <p:cNvSpPr>
            <a:spLocks noGrp="1"/>
          </p:cNvSpPr>
          <p:nvPr>
            <p:ph type="chart" sz="quarter" idx="22"/>
          </p:nvPr>
        </p:nvSpPr>
        <p:spPr>
          <a:xfrm>
            <a:off x="4309200" y="1285200"/>
            <a:ext cx="10476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1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5" name="Diagram helye 4"/>
          <p:cNvSpPr>
            <a:spLocks noGrp="1"/>
          </p:cNvSpPr>
          <p:nvPr>
            <p:ph type="chart" sz="quarter" idx="24"/>
          </p:nvPr>
        </p:nvSpPr>
        <p:spPr>
          <a:xfrm>
            <a:off x="6652800" y="1285200"/>
            <a:ext cx="10476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1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6" name="Diagram helye 4"/>
          <p:cNvSpPr>
            <a:spLocks noGrp="1"/>
          </p:cNvSpPr>
          <p:nvPr>
            <p:ph type="chart" sz="quarter" idx="28"/>
          </p:nvPr>
        </p:nvSpPr>
        <p:spPr>
          <a:xfrm>
            <a:off x="7819200" y="1285200"/>
            <a:ext cx="10476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1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7" name="Diagram helye 4"/>
          <p:cNvSpPr>
            <a:spLocks noGrp="1"/>
          </p:cNvSpPr>
          <p:nvPr>
            <p:ph type="chart" sz="quarter" idx="30"/>
          </p:nvPr>
        </p:nvSpPr>
        <p:spPr>
          <a:xfrm>
            <a:off x="5468400" y="1285200"/>
            <a:ext cx="10476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1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34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8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4183200" cy="758861"/>
          </a:xfrm>
          <a:prstGeom prst="rect">
            <a:avLst/>
          </a:prstGeom>
        </p:spPr>
        <p:txBody>
          <a:bodyPr lIns="2772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9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183200" y="1033200"/>
            <a:ext cx="1173600" cy="758861"/>
          </a:xfrm>
          <a:prstGeom prst="rect">
            <a:avLst/>
          </a:prstGeom>
        </p:spPr>
        <p:txBody>
          <a:bodyPr lIns="1260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0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6530400" y="1033200"/>
            <a:ext cx="11700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1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7700400" y="1033200"/>
            <a:ext cx="1166400" cy="758861"/>
          </a:xfrm>
          <a:prstGeom prst="rect">
            <a:avLst/>
          </a:prstGeom>
        </p:spPr>
        <p:txBody>
          <a:bodyPr lIns="1188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2" name="Text Placeholder 9"/>
          <p:cNvSpPr>
            <a:spLocks noGrp="1"/>
          </p:cNvSpPr>
          <p:nvPr>
            <p:ph type="body" sz="quarter" idx="32" hasCustomPrompt="1"/>
          </p:nvPr>
        </p:nvSpPr>
        <p:spPr>
          <a:xfrm>
            <a:off x="5356800" y="1033200"/>
            <a:ext cx="11736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22611293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8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HOSSZÚCÍMKÉS 5 GRAFIKON egymás MELLETT - nincs szöveg SZÜRKE SÁV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9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21" name="Szöveg helye 4"/>
          <p:cNvSpPr>
            <a:spLocks noGrp="1"/>
          </p:cNvSpPr>
          <p:nvPr>
            <p:ph type="body" sz="quarter" idx="37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25" name="Rectangle 88"/>
          <p:cNvSpPr/>
          <p:nvPr userDrawn="1"/>
        </p:nvSpPr>
        <p:spPr>
          <a:xfrm>
            <a:off x="277200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26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200"/>
            <a:ext cx="390525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7" name="Diagram helye 4"/>
          <p:cNvSpPr>
            <a:spLocks noGrp="1"/>
          </p:cNvSpPr>
          <p:nvPr>
            <p:ph type="chart" sz="quarter" idx="22"/>
          </p:nvPr>
        </p:nvSpPr>
        <p:spPr>
          <a:xfrm>
            <a:off x="4309200" y="1285200"/>
            <a:ext cx="10476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1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8" name="Diagram helye 4"/>
          <p:cNvSpPr>
            <a:spLocks noGrp="1"/>
          </p:cNvSpPr>
          <p:nvPr>
            <p:ph type="chart" sz="quarter" idx="24"/>
          </p:nvPr>
        </p:nvSpPr>
        <p:spPr>
          <a:xfrm>
            <a:off x="6652800" y="1285200"/>
            <a:ext cx="10476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1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9" name="Diagram helye 4"/>
          <p:cNvSpPr>
            <a:spLocks noGrp="1"/>
          </p:cNvSpPr>
          <p:nvPr>
            <p:ph type="chart" sz="quarter" idx="28"/>
          </p:nvPr>
        </p:nvSpPr>
        <p:spPr>
          <a:xfrm>
            <a:off x="7819200" y="1285200"/>
            <a:ext cx="10476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1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30" name="Diagram helye 4"/>
          <p:cNvSpPr>
            <a:spLocks noGrp="1"/>
          </p:cNvSpPr>
          <p:nvPr>
            <p:ph type="chart" sz="quarter" idx="30"/>
          </p:nvPr>
        </p:nvSpPr>
        <p:spPr>
          <a:xfrm>
            <a:off x="5468400" y="1285200"/>
            <a:ext cx="10476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1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31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2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4183200" cy="758861"/>
          </a:xfrm>
          <a:prstGeom prst="rect">
            <a:avLst/>
          </a:prstGeom>
        </p:spPr>
        <p:txBody>
          <a:bodyPr lIns="2772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3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183200" y="1033200"/>
            <a:ext cx="1173600" cy="758861"/>
          </a:xfrm>
          <a:prstGeom prst="rect">
            <a:avLst/>
          </a:prstGeom>
        </p:spPr>
        <p:txBody>
          <a:bodyPr lIns="1260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4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6530400" y="1033200"/>
            <a:ext cx="11700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5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7700400" y="1033200"/>
            <a:ext cx="1166400" cy="758861"/>
          </a:xfrm>
          <a:prstGeom prst="rect">
            <a:avLst/>
          </a:prstGeom>
        </p:spPr>
        <p:txBody>
          <a:bodyPr lIns="1188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6" name="Text Placeholder 9"/>
          <p:cNvSpPr>
            <a:spLocks noGrp="1"/>
          </p:cNvSpPr>
          <p:nvPr>
            <p:ph type="body" sz="quarter" idx="32" hasCustomPrompt="1"/>
          </p:nvPr>
        </p:nvSpPr>
        <p:spPr>
          <a:xfrm>
            <a:off x="5356800" y="1033200"/>
            <a:ext cx="11736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36204061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8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ELVÁLASZTÓLAP 3.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028703"/>
            <a:ext cx="8350249" cy="2400301"/>
          </a:xfrm>
          <a:solidFill>
            <a:srgbClr val="737373"/>
          </a:solidFill>
        </p:spPr>
        <p:txBody>
          <a:bodyPr lIns="252000" tIns="180000"/>
          <a:lstStyle>
            <a:lvl1pPr>
              <a:defRPr sz="4800" b="1" baseline="0">
                <a:solidFill>
                  <a:schemeClr val="bg1"/>
                </a:solidFill>
              </a:defRPr>
            </a:lvl1pPr>
          </a:lstStyle>
          <a:p>
            <a:r>
              <a:rPr lang="hu-HU" dirty="0" smtClean="0"/>
              <a:t>GRAFIKUS SZERKESZTŐ OLDAL RÁCCSAL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259856777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8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Single Object - Grey Box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roup 5"/>
          <p:cNvGrpSpPr/>
          <p:nvPr userDrawn="1"/>
        </p:nvGrpSpPr>
        <p:grpSpPr>
          <a:xfrm>
            <a:off x="-5837" y="-3160"/>
            <a:ext cx="9151455" cy="6861162"/>
            <a:chOff x="-5837" y="-3163"/>
            <a:chExt cx="9151455" cy="6861163"/>
          </a:xfrm>
        </p:grpSpPr>
        <p:cxnSp>
          <p:nvCxnSpPr>
            <p:cNvPr id="11" name="Straight Connector 7"/>
            <p:cNvCxnSpPr/>
            <p:nvPr/>
          </p:nvCxnSpPr>
          <p:spPr>
            <a:xfrm>
              <a:off x="534163" y="-3163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" name="Straight Connector 8"/>
            <p:cNvCxnSpPr/>
            <p:nvPr/>
          </p:nvCxnSpPr>
          <p:spPr>
            <a:xfrm>
              <a:off x="786163" y="-3163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Straight Connector 9"/>
            <p:cNvCxnSpPr/>
            <p:nvPr/>
          </p:nvCxnSpPr>
          <p:spPr>
            <a:xfrm>
              <a:off x="1038163" y="0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" name="Straight Connector 10"/>
            <p:cNvCxnSpPr/>
            <p:nvPr/>
          </p:nvCxnSpPr>
          <p:spPr>
            <a:xfrm>
              <a:off x="1291688" y="0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" name="Straight Connector 11"/>
            <p:cNvCxnSpPr/>
            <p:nvPr/>
          </p:nvCxnSpPr>
          <p:spPr>
            <a:xfrm>
              <a:off x="1542163" y="-3163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" name="Straight Connector 12"/>
            <p:cNvCxnSpPr/>
            <p:nvPr/>
          </p:nvCxnSpPr>
          <p:spPr>
            <a:xfrm>
              <a:off x="1794163" y="-3163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" name="Straight Connector 13"/>
            <p:cNvCxnSpPr/>
            <p:nvPr/>
          </p:nvCxnSpPr>
          <p:spPr>
            <a:xfrm>
              <a:off x="2046163" y="0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" name="Straight Connector 14"/>
            <p:cNvCxnSpPr/>
            <p:nvPr/>
          </p:nvCxnSpPr>
          <p:spPr>
            <a:xfrm>
              <a:off x="2299688" y="0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" name="Straight Connector 15"/>
            <p:cNvCxnSpPr/>
            <p:nvPr/>
          </p:nvCxnSpPr>
          <p:spPr>
            <a:xfrm>
              <a:off x="2548545" y="0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" name="Straight Connector 16"/>
            <p:cNvCxnSpPr/>
            <p:nvPr/>
          </p:nvCxnSpPr>
          <p:spPr>
            <a:xfrm>
              <a:off x="2800545" y="0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" name="Straight Connector 17"/>
            <p:cNvCxnSpPr/>
            <p:nvPr/>
          </p:nvCxnSpPr>
          <p:spPr>
            <a:xfrm>
              <a:off x="3052545" y="-3163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" name="Straight Connector 18"/>
            <p:cNvCxnSpPr/>
            <p:nvPr/>
          </p:nvCxnSpPr>
          <p:spPr>
            <a:xfrm>
              <a:off x="3306070" y="-3163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" name="Straight Connector 19"/>
            <p:cNvCxnSpPr/>
            <p:nvPr/>
          </p:nvCxnSpPr>
          <p:spPr>
            <a:xfrm>
              <a:off x="3556545" y="-3163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" name="Straight Connector 20"/>
            <p:cNvCxnSpPr/>
            <p:nvPr/>
          </p:nvCxnSpPr>
          <p:spPr>
            <a:xfrm>
              <a:off x="3808545" y="-3163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" name="Straight Connector 21"/>
            <p:cNvCxnSpPr/>
            <p:nvPr/>
          </p:nvCxnSpPr>
          <p:spPr>
            <a:xfrm>
              <a:off x="4060545" y="-3163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" name="Straight Connector 22"/>
            <p:cNvCxnSpPr/>
            <p:nvPr/>
          </p:nvCxnSpPr>
          <p:spPr>
            <a:xfrm>
              <a:off x="4314070" y="-3163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" name="Straight Connector 23"/>
            <p:cNvCxnSpPr/>
            <p:nvPr/>
          </p:nvCxnSpPr>
          <p:spPr>
            <a:xfrm>
              <a:off x="4567781" y="-3163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" name="Straight Connector 24"/>
            <p:cNvCxnSpPr/>
            <p:nvPr/>
          </p:nvCxnSpPr>
          <p:spPr>
            <a:xfrm>
              <a:off x="4819781" y="-3163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" name="Straight Connector 25"/>
            <p:cNvCxnSpPr/>
            <p:nvPr/>
          </p:nvCxnSpPr>
          <p:spPr>
            <a:xfrm>
              <a:off x="5071781" y="0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" name="Straight Connector 26"/>
            <p:cNvCxnSpPr/>
            <p:nvPr/>
          </p:nvCxnSpPr>
          <p:spPr>
            <a:xfrm>
              <a:off x="5325306" y="0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" name="Straight Connector 27"/>
            <p:cNvCxnSpPr/>
            <p:nvPr/>
          </p:nvCxnSpPr>
          <p:spPr>
            <a:xfrm>
              <a:off x="5575781" y="-3163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" name="Straight Connector 28"/>
            <p:cNvCxnSpPr/>
            <p:nvPr/>
          </p:nvCxnSpPr>
          <p:spPr>
            <a:xfrm>
              <a:off x="5827781" y="-3163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3" name="Straight Connector 29"/>
            <p:cNvCxnSpPr/>
            <p:nvPr/>
          </p:nvCxnSpPr>
          <p:spPr>
            <a:xfrm>
              <a:off x="6079781" y="0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4" name="Straight Connector 30"/>
            <p:cNvCxnSpPr/>
            <p:nvPr/>
          </p:nvCxnSpPr>
          <p:spPr>
            <a:xfrm>
              <a:off x="6333306" y="0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" name="Straight Connector 31"/>
            <p:cNvCxnSpPr/>
            <p:nvPr/>
          </p:nvCxnSpPr>
          <p:spPr>
            <a:xfrm>
              <a:off x="6582163" y="0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" name="Straight Connector 32"/>
            <p:cNvCxnSpPr/>
            <p:nvPr/>
          </p:nvCxnSpPr>
          <p:spPr>
            <a:xfrm>
              <a:off x="6834163" y="0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" name="Straight Connector 33"/>
            <p:cNvCxnSpPr/>
            <p:nvPr/>
          </p:nvCxnSpPr>
          <p:spPr>
            <a:xfrm>
              <a:off x="7086163" y="-3163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" name="Straight Connector 34"/>
            <p:cNvCxnSpPr/>
            <p:nvPr/>
          </p:nvCxnSpPr>
          <p:spPr>
            <a:xfrm>
              <a:off x="7339688" y="-3163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" name="Straight Connector 35"/>
            <p:cNvCxnSpPr/>
            <p:nvPr/>
          </p:nvCxnSpPr>
          <p:spPr>
            <a:xfrm>
              <a:off x="7590163" y="-3163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" name="Straight Connector 36"/>
            <p:cNvCxnSpPr/>
            <p:nvPr/>
          </p:nvCxnSpPr>
          <p:spPr>
            <a:xfrm>
              <a:off x="7842163" y="-3163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" name="Straight Connector 37"/>
            <p:cNvCxnSpPr/>
            <p:nvPr/>
          </p:nvCxnSpPr>
          <p:spPr>
            <a:xfrm>
              <a:off x="8094163" y="-3163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2" name="Straight Connector 38"/>
            <p:cNvCxnSpPr/>
            <p:nvPr/>
          </p:nvCxnSpPr>
          <p:spPr>
            <a:xfrm>
              <a:off x="8347688" y="-3163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3" name="Straight Connector 39"/>
            <p:cNvCxnSpPr/>
            <p:nvPr/>
          </p:nvCxnSpPr>
          <p:spPr>
            <a:xfrm>
              <a:off x="8598163" y="0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4" name="Straight Connector 40"/>
            <p:cNvCxnSpPr/>
            <p:nvPr/>
          </p:nvCxnSpPr>
          <p:spPr>
            <a:xfrm>
              <a:off x="8855075" y="0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" name="Straight Connector 41"/>
            <p:cNvCxnSpPr/>
            <p:nvPr/>
          </p:nvCxnSpPr>
          <p:spPr>
            <a:xfrm>
              <a:off x="286513" y="0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" name="Straight Connector 42"/>
            <p:cNvCxnSpPr/>
            <p:nvPr/>
          </p:nvCxnSpPr>
          <p:spPr>
            <a:xfrm>
              <a:off x="0" y="527837"/>
              <a:ext cx="9144000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" name="Straight Connector 43"/>
            <p:cNvCxnSpPr/>
            <p:nvPr/>
          </p:nvCxnSpPr>
          <p:spPr>
            <a:xfrm>
              <a:off x="1618" y="277012"/>
              <a:ext cx="9144000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" name="Straight Connector 44"/>
            <p:cNvCxnSpPr/>
            <p:nvPr/>
          </p:nvCxnSpPr>
          <p:spPr>
            <a:xfrm>
              <a:off x="1618" y="1031837"/>
              <a:ext cx="9138163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9" name="Straight Connector 45"/>
            <p:cNvCxnSpPr/>
            <p:nvPr/>
          </p:nvCxnSpPr>
          <p:spPr>
            <a:xfrm>
              <a:off x="0" y="781012"/>
              <a:ext cx="9145618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0" name="Straight Connector 46"/>
            <p:cNvCxnSpPr/>
            <p:nvPr/>
          </p:nvCxnSpPr>
          <p:spPr>
            <a:xfrm>
              <a:off x="1618" y="1535799"/>
              <a:ext cx="9136545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1" name="Straight Connector 47"/>
            <p:cNvCxnSpPr/>
            <p:nvPr/>
          </p:nvCxnSpPr>
          <p:spPr>
            <a:xfrm>
              <a:off x="0" y="1284974"/>
              <a:ext cx="9145618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2" name="Straight Connector 48"/>
            <p:cNvCxnSpPr/>
            <p:nvPr/>
          </p:nvCxnSpPr>
          <p:spPr>
            <a:xfrm>
              <a:off x="0" y="2039799"/>
              <a:ext cx="9144000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3" name="Straight Connector 49"/>
            <p:cNvCxnSpPr/>
            <p:nvPr/>
          </p:nvCxnSpPr>
          <p:spPr>
            <a:xfrm>
              <a:off x="0" y="1788974"/>
              <a:ext cx="9145618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4" name="Straight Connector 50"/>
            <p:cNvCxnSpPr/>
            <p:nvPr/>
          </p:nvCxnSpPr>
          <p:spPr>
            <a:xfrm>
              <a:off x="1618" y="2543875"/>
              <a:ext cx="9142382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Straight Connector 51"/>
            <p:cNvCxnSpPr/>
            <p:nvPr/>
          </p:nvCxnSpPr>
          <p:spPr>
            <a:xfrm>
              <a:off x="0" y="2293050"/>
              <a:ext cx="9145618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Straight Connector 52"/>
            <p:cNvCxnSpPr/>
            <p:nvPr/>
          </p:nvCxnSpPr>
          <p:spPr>
            <a:xfrm>
              <a:off x="0" y="3047875"/>
              <a:ext cx="9145618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" name="Straight Connector 53"/>
            <p:cNvCxnSpPr/>
            <p:nvPr/>
          </p:nvCxnSpPr>
          <p:spPr>
            <a:xfrm>
              <a:off x="0" y="2797050"/>
              <a:ext cx="9139781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" name="Straight Connector 54"/>
            <p:cNvCxnSpPr/>
            <p:nvPr/>
          </p:nvCxnSpPr>
          <p:spPr>
            <a:xfrm>
              <a:off x="1618" y="3551837"/>
              <a:ext cx="9144000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Straight Connector 55"/>
            <p:cNvCxnSpPr/>
            <p:nvPr/>
          </p:nvCxnSpPr>
          <p:spPr>
            <a:xfrm>
              <a:off x="1618" y="3301012"/>
              <a:ext cx="9138163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" name="Straight Connector 56"/>
            <p:cNvCxnSpPr/>
            <p:nvPr/>
          </p:nvCxnSpPr>
          <p:spPr>
            <a:xfrm>
              <a:off x="0" y="4055837"/>
              <a:ext cx="9144000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1" name="Straight Connector 57"/>
            <p:cNvCxnSpPr/>
            <p:nvPr/>
          </p:nvCxnSpPr>
          <p:spPr>
            <a:xfrm>
              <a:off x="1618" y="3805012"/>
              <a:ext cx="9144000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2" name="Straight Connector 58"/>
            <p:cNvCxnSpPr/>
            <p:nvPr/>
          </p:nvCxnSpPr>
          <p:spPr>
            <a:xfrm>
              <a:off x="1618" y="4307837"/>
              <a:ext cx="9144000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3" name="Straight Connector 59"/>
            <p:cNvCxnSpPr/>
            <p:nvPr/>
          </p:nvCxnSpPr>
          <p:spPr>
            <a:xfrm>
              <a:off x="0" y="4811837"/>
              <a:ext cx="9139781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4" name="Straight Connector 60"/>
            <p:cNvCxnSpPr/>
            <p:nvPr/>
          </p:nvCxnSpPr>
          <p:spPr>
            <a:xfrm>
              <a:off x="0" y="4561012"/>
              <a:ext cx="9138163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5" name="Straight Connector 61"/>
            <p:cNvCxnSpPr/>
            <p:nvPr/>
          </p:nvCxnSpPr>
          <p:spPr>
            <a:xfrm>
              <a:off x="0" y="5315799"/>
              <a:ext cx="9145618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" name="Straight Connector 62"/>
            <p:cNvCxnSpPr/>
            <p:nvPr userDrawn="1"/>
          </p:nvCxnSpPr>
          <p:spPr>
            <a:xfrm>
              <a:off x="-5837" y="5064974"/>
              <a:ext cx="9144000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7" name="Straight Connector 63"/>
            <p:cNvCxnSpPr/>
            <p:nvPr/>
          </p:nvCxnSpPr>
          <p:spPr>
            <a:xfrm>
              <a:off x="1618" y="5819799"/>
              <a:ext cx="9144000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" name="Straight Connector 64"/>
            <p:cNvCxnSpPr/>
            <p:nvPr/>
          </p:nvCxnSpPr>
          <p:spPr>
            <a:xfrm>
              <a:off x="0" y="5568974"/>
              <a:ext cx="9144000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" name="Straight Connector 65"/>
            <p:cNvCxnSpPr/>
            <p:nvPr/>
          </p:nvCxnSpPr>
          <p:spPr>
            <a:xfrm>
              <a:off x="0" y="6071837"/>
              <a:ext cx="9139781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0" name="Straight Connector 66"/>
            <p:cNvCxnSpPr/>
            <p:nvPr/>
          </p:nvCxnSpPr>
          <p:spPr>
            <a:xfrm>
              <a:off x="0" y="6323837"/>
              <a:ext cx="9138163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1" name="Straight Connector 67"/>
            <p:cNvCxnSpPr/>
            <p:nvPr/>
          </p:nvCxnSpPr>
          <p:spPr>
            <a:xfrm>
              <a:off x="-4219" y="6575837"/>
              <a:ext cx="9142382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8" name="Rectangle 88"/>
          <p:cNvSpPr/>
          <p:nvPr userDrawn="1"/>
        </p:nvSpPr>
        <p:spPr>
          <a:xfrm>
            <a:off x="285750" y="5064973"/>
            <a:ext cx="8569324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prstClr val="white"/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2"/>
            <a:ext cx="9144000" cy="4906998"/>
          </a:xfrm>
          <a:prstGeom prst="rect">
            <a:avLst/>
          </a:prstGeom>
        </p:spPr>
        <p:txBody>
          <a:bodyPr>
            <a:noAutofit/>
          </a:bodyPr>
          <a:lstStyle>
            <a:lvl1pPr>
              <a:defRPr b="1"/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292225" y="5570539"/>
            <a:ext cx="756285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>
              <a:defRPr sz="600" b="0"/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lvl="0"/>
            <a:r>
              <a:rPr lang="hu-HU" dirty="0" smtClean="0"/>
              <a:t>FORRÁS</a:t>
            </a:r>
            <a:r>
              <a:rPr lang="en-US" dirty="0" smtClean="0"/>
              <a:t>:</a:t>
            </a:r>
          </a:p>
        </p:txBody>
      </p:sp>
    </p:spTree>
    <p:extLst>
      <p:ext uri="{BB962C8B-B14F-4D97-AF65-F5344CB8AC3E}">
        <p14:creationId xmlns:p14="http://schemas.microsoft.com/office/powerpoint/2010/main" val="118241686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8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smtClean="0"/>
              <a:t>Mintacím szerkesztése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246248915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8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OSSZÚCÍMKÉS 5 GRAFIKON egymás MELLETT - ninc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200"/>
            <a:ext cx="390525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5570539"/>
            <a:ext cx="3906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2" name="Diagram helye 4"/>
          <p:cNvSpPr>
            <a:spLocks noGrp="1"/>
          </p:cNvSpPr>
          <p:nvPr>
            <p:ph type="chart" sz="quarter" idx="22"/>
          </p:nvPr>
        </p:nvSpPr>
        <p:spPr>
          <a:xfrm>
            <a:off x="4309200" y="1285200"/>
            <a:ext cx="10476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1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15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4309200" y="5570539"/>
            <a:ext cx="1047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0" name="Diagram helye 4"/>
          <p:cNvSpPr>
            <a:spLocks noGrp="1"/>
          </p:cNvSpPr>
          <p:nvPr>
            <p:ph type="chart" sz="quarter" idx="24"/>
          </p:nvPr>
        </p:nvSpPr>
        <p:spPr>
          <a:xfrm>
            <a:off x="6652800" y="1285200"/>
            <a:ext cx="10476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1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6652800" y="5569200"/>
            <a:ext cx="1047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8" name="Diagram helye 4"/>
          <p:cNvSpPr>
            <a:spLocks noGrp="1"/>
          </p:cNvSpPr>
          <p:nvPr>
            <p:ph type="chart" sz="quarter" idx="28"/>
          </p:nvPr>
        </p:nvSpPr>
        <p:spPr>
          <a:xfrm>
            <a:off x="7819200" y="1285200"/>
            <a:ext cx="10476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1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19" name="Text Placeholder 9"/>
          <p:cNvSpPr>
            <a:spLocks noGrp="1"/>
          </p:cNvSpPr>
          <p:nvPr>
            <p:ph type="body" sz="quarter" idx="29" hasCustomPrompt="1"/>
          </p:nvPr>
        </p:nvSpPr>
        <p:spPr>
          <a:xfrm>
            <a:off x="7819200" y="5569200"/>
            <a:ext cx="1047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20" name="Diagram helye 4"/>
          <p:cNvSpPr>
            <a:spLocks noGrp="1"/>
          </p:cNvSpPr>
          <p:nvPr>
            <p:ph type="chart" sz="quarter" idx="30"/>
          </p:nvPr>
        </p:nvSpPr>
        <p:spPr>
          <a:xfrm>
            <a:off x="5468400" y="1285200"/>
            <a:ext cx="10476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1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1" name="Text Placeholder 9"/>
          <p:cNvSpPr>
            <a:spLocks noGrp="1"/>
          </p:cNvSpPr>
          <p:nvPr>
            <p:ph type="body" sz="quarter" idx="31" hasCustomPrompt="1"/>
          </p:nvPr>
        </p:nvSpPr>
        <p:spPr>
          <a:xfrm>
            <a:off x="5468400" y="5570538"/>
            <a:ext cx="1047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4183200" cy="758861"/>
          </a:xfrm>
          <a:prstGeom prst="rect">
            <a:avLst/>
          </a:prstGeom>
        </p:spPr>
        <p:txBody>
          <a:bodyPr lIns="2772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6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183200" y="1033200"/>
            <a:ext cx="1173600" cy="758861"/>
          </a:xfrm>
          <a:prstGeom prst="rect">
            <a:avLst/>
          </a:prstGeom>
        </p:spPr>
        <p:txBody>
          <a:bodyPr lIns="1260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3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6530400" y="1033200"/>
            <a:ext cx="11700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7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7700400" y="1033200"/>
            <a:ext cx="1166400" cy="758861"/>
          </a:xfrm>
          <a:prstGeom prst="rect">
            <a:avLst/>
          </a:prstGeom>
        </p:spPr>
        <p:txBody>
          <a:bodyPr lIns="1188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2" name="Text Placeholder 9"/>
          <p:cNvSpPr>
            <a:spLocks noGrp="1"/>
          </p:cNvSpPr>
          <p:nvPr>
            <p:ph type="body" sz="quarter" idx="32" hasCustomPrompt="1"/>
          </p:nvPr>
        </p:nvSpPr>
        <p:spPr>
          <a:xfrm>
            <a:off x="5356800" y="1033200"/>
            <a:ext cx="11736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19313557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8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Single Object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smtClean="0"/>
              <a:t>Mintacím szerkesztése</a:t>
            </a:r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/>
          </p:nvPr>
        </p:nvSpPr>
        <p:spPr>
          <a:xfrm>
            <a:off x="0" y="1031839"/>
            <a:ext cx="9144000" cy="4906999"/>
          </a:xfrm>
        </p:spPr>
        <p:txBody>
          <a:bodyPr>
            <a:noAutofit/>
          </a:bodyPr>
          <a:lstStyle>
            <a:lvl1pPr>
              <a:defRPr b="1"/>
            </a:lvl1pPr>
          </a:lstStyle>
          <a:p>
            <a:pPr lvl="0"/>
            <a:r>
              <a:rPr lang="hu-HU" smtClean="0"/>
              <a:t>Mintaszöveg szerkesztése</a:t>
            </a:r>
          </a:p>
          <a:p>
            <a:pPr lvl="1"/>
            <a:r>
              <a:rPr lang="hu-HU" smtClean="0"/>
              <a:t>Második szint</a:t>
            </a:r>
          </a:p>
          <a:p>
            <a:pPr lvl="2"/>
            <a:r>
              <a:rPr lang="hu-HU" smtClean="0"/>
              <a:t>Harmadik szint</a:t>
            </a:r>
          </a:p>
          <a:p>
            <a:pPr lvl="3"/>
            <a:r>
              <a:rPr lang="hu-HU" smtClean="0"/>
              <a:t>Negyedik szint</a:t>
            </a:r>
          </a:p>
          <a:p>
            <a:pPr lvl="4"/>
            <a:r>
              <a:rPr lang="hu-HU" smtClean="0"/>
              <a:t>Ötödik szint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352830331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84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Double Objec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smtClean="0"/>
              <a:t>Mintacím szerkesztése</a:t>
            </a:r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/>
          </p:nvPr>
        </p:nvSpPr>
        <p:spPr>
          <a:xfrm>
            <a:off x="0" y="1031839"/>
            <a:ext cx="4572000" cy="4916524"/>
          </a:xfrm>
        </p:spPr>
        <p:txBody>
          <a:bodyPr>
            <a:noAutofit/>
          </a:bodyPr>
          <a:lstStyle>
            <a:lvl1pPr>
              <a:defRPr b="1"/>
            </a:lvl1pPr>
          </a:lstStyle>
          <a:p>
            <a:pPr lvl="0"/>
            <a:r>
              <a:rPr lang="hu-HU" smtClean="0"/>
              <a:t>Mintaszöveg szerkesztése</a:t>
            </a:r>
          </a:p>
          <a:p>
            <a:pPr lvl="1"/>
            <a:r>
              <a:rPr lang="hu-HU" smtClean="0"/>
              <a:t>Második szint</a:t>
            </a:r>
          </a:p>
          <a:p>
            <a:pPr lvl="2"/>
            <a:r>
              <a:rPr lang="hu-HU" smtClean="0"/>
              <a:t>Harmadik szint</a:t>
            </a:r>
          </a:p>
          <a:p>
            <a:pPr lvl="3"/>
            <a:r>
              <a:rPr lang="hu-HU" smtClean="0"/>
              <a:t>Negyedik szint</a:t>
            </a:r>
          </a:p>
          <a:p>
            <a:pPr lvl="4"/>
            <a:r>
              <a:rPr lang="hu-HU" smtClean="0"/>
              <a:t>Ötödik szint</a:t>
            </a:r>
            <a:endParaRPr lang="en-AU" dirty="0"/>
          </a:p>
        </p:txBody>
      </p:sp>
      <p:sp>
        <p:nvSpPr>
          <p:cNvPr id="5" name="Content Placeholder 6"/>
          <p:cNvSpPr>
            <a:spLocks noGrp="1"/>
          </p:cNvSpPr>
          <p:nvPr>
            <p:ph sz="quarter" idx="12"/>
          </p:nvPr>
        </p:nvSpPr>
        <p:spPr>
          <a:xfrm>
            <a:off x="4573617" y="1031839"/>
            <a:ext cx="4572000" cy="4916524"/>
          </a:xfrm>
        </p:spPr>
        <p:txBody>
          <a:bodyPr lIns="237600">
            <a:noAutofit/>
          </a:bodyPr>
          <a:lstStyle>
            <a:lvl1pPr>
              <a:defRPr b="1"/>
            </a:lvl1pPr>
          </a:lstStyle>
          <a:p>
            <a:pPr lvl="0"/>
            <a:r>
              <a:rPr lang="hu-HU" smtClean="0"/>
              <a:t>Mintaszöveg szerkesztése</a:t>
            </a:r>
          </a:p>
          <a:p>
            <a:pPr lvl="1"/>
            <a:r>
              <a:rPr lang="hu-HU" smtClean="0"/>
              <a:t>Második szint</a:t>
            </a:r>
          </a:p>
          <a:p>
            <a:pPr lvl="2"/>
            <a:r>
              <a:rPr lang="hu-HU" smtClean="0"/>
              <a:t>Harmadik szint</a:t>
            </a:r>
          </a:p>
          <a:p>
            <a:pPr lvl="3"/>
            <a:r>
              <a:rPr lang="hu-HU" smtClean="0"/>
              <a:t>Negyedik szint</a:t>
            </a:r>
          </a:p>
          <a:p>
            <a:pPr lvl="4"/>
            <a:r>
              <a:rPr lang="hu-HU" smtClean="0"/>
              <a:t>Ötödik szint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278706076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84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 txBox="1">
            <a:spLocks/>
          </p:cNvSpPr>
          <p:nvPr userDrawn="1"/>
        </p:nvSpPr>
        <p:spPr>
          <a:xfrm>
            <a:off x="1" y="1"/>
            <a:ext cx="6372200" cy="1031838"/>
          </a:xfrm>
          <a:prstGeom prst="rect">
            <a:avLst/>
          </a:prstGeom>
        </p:spPr>
        <p:txBody>
          <a:bodyPr vert="horz" lIns="277200" tIns="208800" rIns="277200" bIns="0" rtlCol="0" anchor="t">
            <a:noAutofit/>
          </a:bodyPr>
          <a:lstStyle/>
          <a:p>
            <a:pPr fontAlgn="auto">
              <a:spcAft>
                <a:spcPts val="0"/>
              </a:spcAft>
              <a:defRPr/>
            </a:pPr>
            <a:endParaRPr lang="en-AU" sz="2400" b="0" dirty="0">
              <a:solidFill>
                <a:srgbClr val="333333"/>
              </a:solidFill>
              <a:latin typeface="Verdana"/>
              <a:cs typeface="+mn-cs"/>
            </a:endParaRPr>
          </a:p>
        </p:txBody>
      </p:sp>
      <p:sp>
        <p:nvSpPr>
          <p:cNvPr id="7" name="Picture Placeholder 6"/>
          <p:cNvSpPr>
            <a:spLocks noGrp="1"/>
          </p:cNvSpPr>
          <p:nvPr>
            <p:ph type="pic" sz="quarter" idx="19"/>
          </p:nvPr>
        </p:nvSpPr>
        <p:spPr>
          <a:xfrm>
            <a:off x="6732240" y="276224"/>
            <a:ext cx="2124423" cy="5548313"/>
          </a:xfrm>
          <a:prstGeom prst="rect">
            <a:avLst/>
          </a:prstGeom>
        </p:spPr>
        <p:txBody>
          <a:bodyPr>
            <a:noAutofit/>
          </a:bodyPr>
          <a:lstStyle/>
          <a:p>
            <a:r>
              <a:rPr lang="hu-HU" smtClean="0"/>
              <a:t>Kép beszúrásához kattintson az ikonra</a:t>
            </a:r>
            <a:endParaRPr lang="en-AU" dirty="0"/>
          </a:p>
        </p:txBody>
      </p:sp>
      <p:sp>
        <p:nvSpPr>
          <p:cNvPr id="9" name="Content Placeholder 6"/>
          <p:cNvSpPr>
            <a:spLocks noGrp="1"/>
          </p:cNvSpPr>
          <p:nvPr>
            <p:ph sz="quarter" idx="11"/>
          </p:nvPr>
        </p:nvSpPr>
        <p:spPr>
          <a:xfrm>
            <a:off x="-1" y="1031839"/>
            <a:ext cx="6732241" cy="4792699"/>
          </a:xfrm>
        </p:spPr>
        <p:txBody>
          <a:bodyPr>
            <a:noAutofit/>
          </a:bodyPr>
          <a:lstStyle>
            <a:lvl1pPr>
              <a:defRPr b="1"/>
            </a:lvl1pPr>
          </a:lstStyle>
          <a:p>
            <a:pPr lvl="0"/>
            <a:r>
              <a:rPr lang="hu-HU" smtClean="0"/>
              <a:t>Mintaszöveg szerkesztése</a:t>
            </a:r>
          </a:p>
          <a:p>
            <a:pPr lvl="1"/>
            <a:r>
              <a:rPr lang="hu-HU" smtClean="0"/>
              <a:t>Második szint</a:t>
            </a:r>
          </a:p>
          <a:p>
            <a:pPr lvl="2"/>
            <a:r>
              <a:rPr lang="hu-HU" smtClean="0"/>
              <a:t>Harmadik szint</a:t>
            </a:r>
          </a:p>
          <a:p>
            <a:pPr lvl="3"/>
            <a:r>
              <a:rPr lang="hu-HU" smtClean="0"/>
              <a:t>Negyedik szint</a:t>
            </a:r>
          </a:p>
          <a:p>
            <a:pPr lvl="4"/>
            <a:r>
              <a:rPr lang="hu-HU" smtClean="0"/>
              <a:t>Ötödik szint</a:t>
            </a:r>
            <a:endParaRPr lang="en-AU" dirty="0"/>
          </a:p>
        </p:txBody>
      </p:sp>
      <p:sp>
        <p:nvSpPr>
          <p:cNvPr id="14" name="Title 13"/>
          <p:cNvSpPr>
            <a:spLocks noGrp="1"/>
          </p:cNvSpPr>
          <p:nvPr>
            <p:ph type="title"/>
          </p:nvPr>
        </p:nvSpPr>
        <p:spPr>
          <a:xfrm>
            <a:off x="0" y="1"/>
            <a:ext cx="6732240" cy="620687"/>
          </a:xfrm>
        </p:spPr>
        <p:txBody>
          <a:bodyPr/>
          <a:lstStyle/>
          <a:p>
            <a:r>
              <a:rPr lang="hu-HU" smtClean="0"/>
              <a:t>Mintacím szerkesztése</a:t>
            </a:r>
            <a:endParaRPr lang="hu-HU" dirty="0"/>
          </a:p>
        </p:txBody>
      </p:sp>
      <p:sp>
        <p:nvSpPr>
          <p:cNvPr id="18" name="TextBox 17"/>
          <p:cNvSpPr txBox="1"/>
          <p:nvPr userDrawn="1"/>
        </p:nvSpPr>
        <p:spPr>
          <a:xfrm>
            <a:off x="467544" y="764704"/>
            <a:ext cx="2016224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endParaRPr lang="hu-HU" sz="1400" b="0" dirty="0" smtClean="0">
              <a:solidFill>
                <a:prstClr val="black"/>
              </a:solidFill>
              <a:latin typeface="Verdana"/>
              <a:cs typeface="+mn-cs"/>
            </a:endParaRPr>
          </a:p>
        </p:txBody>
      </p:sp>
      <p:sp>
        <p:nvSpPr>
          <p:cNvPr id="19" name="TextBox 18"/>
          <p:cNvSpPr txBox="1"/>
          <p:nvPr userDrawn="1"/>
        </p:nvSpPr>
        <p:spPr>
          <a:xfrm>
            <a:off x="2483768" y="764704"/>
            <a:ext cx="172819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endParaRPr lang="hu-HU" sz="1400" b="0" dirty="0" smtClean="0">
              <a:solidFill>
                <a:prstClr val="black"/>
              </a:solidFill>
              <a:latin typeface="Verdan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94342388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84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CIMLAP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smtClean="0"/>
              <a:t>Mintacím szerkesztése</a:t>
            </a:r>
            <a:endParaRPr lang="en-AU" dirty="0"/>
          </a:p>
        </p:txBody>
      </p:sp>
      <p:sp>
        <p:nvSpPr>
          <p:cNvPr id="5" name="Picture Placeholder 6"/>
          <p:cNvSpPr>
            <a:spLocks noGrp="1"/>
          </p:cNvSpPr>
          <p:nvPr>
            <p:ph type="pic" sz="quarter" idx="19"/>
          </p:nvPr>
        </p:nvSpPr>
        <p:spPr>
          <a:xfrm>
            <a:off x="285750" y="1988840"/>
            <a:ext cx="8569325" cy="3816648"/>
          </a:xfrm>
          <a:prstGeom prst="rect">
            <a:avLst/>
          </a:prstGeom>
        </p:spPr>
        <p:txBody>
          <a:bodyPr>
            <a:noAutofit/>
          </a:bodyPr>
          <a:lstStyle/>
          <a:p>
            <a:r>
              <a:rPr lang="hu-HU" smtClean="0"/>
              <a:t>Kép beszúrásához kattintson az ikonra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21532617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84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FEJEZET1.szi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6"/>
          <p:cNvSpPr>
            <a:spLocks noGrp="1"/>
          </p:cNvSpPr>
          <p:nvPr>
            <p:ph type="pic" sz="quarter" idx="19"/>
          </p:nvPr>
        </p:nvSpPr>
        <p:spPr>
          <a:xfrm>
            <a:off x="3096024" y="1504058"/>
            <a:ext cx="5760639" cy="4320480"/>
          </a:xfrm>
          <a:prstGeom prst="rect">
            <a:avLst/>
          </a:prstGeom>
        </p:spPr>
        <p:txBody>
          <a:bodyPr>
            <a:noAutofit/>
          </a:bodyPr>
          <a:lstStyle/>
          <a:p>
            <a:r>
              <a:rPr lang="hu-HU" smtClean="0"/>
              <a:t>Kép beszúrásához kattintson az ikonra</a:t>
            </a:r>
            <a:endParaRPr lang="en-AU" dirty="0"/>
          </a:p>
        </p:txBody>
      </p:sp>
      <p:sp>
        <p:nvSpPr>
          <p:cNvPr id="8" name="Title 1"/>
          <p:cNvSpPr>
            <a:spLocks noGrp="1"/>
          </p:cNvSpPr>
          <p:nvPr>
            <p:ph type="title"/>
          </p:nvPr>
        </p:nvSpPr>
        <p:spPr>
          <a:xfrm>
            <a:off x="-1" y="548680"/>
            <a:ext cx="5073651" cy="1638299"/>
          </a:xfrm>
        </p:spPr>
        <p:txBody>
          <a:bodyPr tIns="180000"/>
          <a:lstStyle/>
          <a:p>
            <a:r>
              <a:rPr lang="hu-HU" smtClean="0"/>
              <a:t>Mintacím szerkesztése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370275270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84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smtClean="0"/>
              <a:t>Mintacím szerkesztése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138024047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84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Single Object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smtClean="0"/>
              <a:t>Mintacím szerkesztése</a:t>
            </a:r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/>
          </p:nvPr>
        </p:nvSpPr>
        <p:spPr>
          <a:xfrm>
            <a:off x="0" y="1031839"/>
            <a:ext cx="9144000" cy="4906999"/>
          </a:xfrm>
        </p:spPr>
        <p:txBody>
          <a:bodyPr>
            <a:noAutofit/>
          </a:bodyPr>
          <a:lstStyle>
            <a:lvl1pPr>
              <a:defRPr b="1"/>
            </a:lvl1pPr>
          </a:lstStyle>
          <a:p>
            <a:pPr lvl="0"/>
            <a:r>
              <a:rPr lang="hu-HU" smtClean="0"/>
              <a:t>Mintaszöveg szerkesztése</a:t>
            </a:r>
          </a:p>
          <a:p>
            <a:pPr lvl="1"/>
            <a:r>
              <a:rPr lang="hu-HU" smtClean="0"/>
              <a:t>Második szint</a:t>
            </a:r>
          </a:p>
          <a:p>
            <a:pPr lvl="2"/>
            <a:r>
              <a:rPr lang="hu-HU" smtClean="0"/>
              <a:t>Harmadik szint</a:t>
            </a:r>
          </a:p>
          <a:p>
            <a:pPr lvl="3"/>
            <a:r>
              <a:rPr lang="hu-HU" smtClean="0"/>
              <a:t>Negyedik szint</a:t>
            </a:r>
          </a:p>
          <a:p>
            <a:pPr lvl="4"/>
            <a:r>
              <a:rPr lang="hu-HU" smtClean="0"/>
              <a:t>Ötödik szint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12812458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84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Double Objec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smtClean="0"/>
              <a:t>Mintacím szerkesztése</a:t>
            </a:r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/>
          </p:nvPr>
        </p:nvSpPr>
        <p:spPr>
          <a:xfrm>
            <a:off x="0" y="1031839"/>
            <a:ext cx="4572000" cy="4916524"/>
          </a:xfrm>
        </p:spPr>
        <p:txBody>
          <a:bodyPr>
            <a:noAutofit/>
          </a:bodyPr>
          <a:lstStyle>
            <a:lvl1pPr>
              <a:defRPr b="1"/>
            </a:lvl1pPr>
          </a:lstStyle>
          <a:p>
            <a:pPr lvl="0"/>
            <a:r>
              <a:rPr lang="hu-HU" smtClean="0"/>
              <a:t>Mintaszöveg szerkesztése</a:t>
            </a:r>
          </a:p>
          <a:p>
            <a:pPr lvl="1"/>
            <a:r>
              <a:rPr lang="hu-HU" smtClean="0"/>
              <a:t>Második szint</a:t>
            </a:r>
          </a:p>
          <a:p>
            <a:pPr lvl="2"/>
            <a:r>
              <a:rPr lang="hu-HU" smtClean="0"/>
              <a:t>Harmadik szint</a:t>
            </a:r>
          </a:p>
          <a:p>
            <a:pPr lvl="3"/>
            <a:r>
              <a:rPr lang="hu-HU" smtClean="0"/>
              <a:t>Negyedik szint</a:t>
            </a:r>
          </a:p>
          <a:p>
            <a:pPr lvl="4"/>
            <a:r>
              <a:rPr lang="hu-HU" smtClean="0"/>
              <a:t>Ötödik szint</a:t>
            </a:r>
            <a:endParaRPr lang="en-AU" dirty="0"/>
          </a:p>
        </p:txBody>
      </p:sp>
      <p:sp>
        <p:nvSpPr>
          <p:cNvPr id="5" name="Content Placeholder 6"/>
          <p:cNvSpPr>
            <a:spLocks noGrp="1"/>
          </p:cNvSpPr>
          <p:nvPr>
            <p:ph sz="quarter" idx="12"/>
          </p:nvPr>
        </p:nvSpPr>
        <p:spPr>
          <a:xfrm>
            <a:off x="4573617" y="1031839"/>
            <a:ext cx="4572000" cy="4916524"/>
          </a:xfrm>
        </p:spPr>
        <p:txBody>
          <a:bodyPr lIns="237600">
            <a:noAutofit/>
          </a:bodyPr>
          <a:lstStyle>
            <a:lvl1pPr>
              <a:defRPr b="1"/>
            </a:lvl1pPr>
          </a:lstStyle>
          <a:p>
            <a:pPr lvl="0"/>
            <a:r>
              <a:rPr lang="hu-HU" smtClean="0"/>
              <a:t>Mintaszöveg szerkesztése</a:t>
            </a:r>
          </a:p>
          <a:p>
            <a:pPr lvl="1"/>
            <a:r>
              <a:rPr lang="hu-HU" smtClean="0"/>
              <a:t>Második szint</a:t>
            </a:r>
          </a:p>
          <a:p>
            <a:pPr lvl="2"/>
            <a:r>
              <a:rPr lang="hu-HU" smtClean="0"/>
              <a:t>Harmadik szint</a:t>
            </a:r>
          </a:p>
          <a:p>
            <a:pPr lvl="3"/>
            <a:r>
              <a:rPr lang="hu-HU" smtClean="0"/>
              <a:t>Negyedik szint</a:t>
            </a:r>
          </a:p>
          <a:p>
            <a:pPr lvl="4"/>
            <a:r>
              <a:rPr lang="hu-HU" smtClean="0"/>
              <a:t>Ötödik szint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61470172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84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 txBox="1">
            <a:spLocks/>
          </p:cNvSpPr>
          <p:nvPr userDrawn="1"/>
        </p:nvSpPr>
        <p:spPr>
          <a:xfrm>
            <a:off x="1" y="1"/>
            <a:ext cx="6372200" cy="1031838"/>
          </a:xfrm>
          <a:prstGeom prst="rect">
            <a:avLst/>
          </a:prstGeom>
        </p:spPr>
        <p:txBody>
          <a:bodyPr vert="horz" lIns="277200" tIns="208800" rIns="277200" bIns="0" rtlCol="0" anchor="t">
            <a:noAutofit/>
          </a:bodyPr>
          <a:lstStyle/>
          <a:p>
            <a:pPr fontAlgn="auto">
              <a:spcAft>
                <a:spcPts val="0"/>
              </a:spcAft>
              <a:defRPr/>
            </a:pPr>
            <a:endParaRPr lang="en-AU" sz="2400" b="0" dirty="0">
              <a:solidFill>
                <a:srgbClr val="333333"/>
              </a:solidFill>
              <a:latin typeface="Verdana"/>
              <a:cs typeface="+mn-cs"/>
            </a:endParaRPr>
          </a:p>
        </p:txBody>
      </p:sp>
      <p:sp>
        <p:nvSpPr>
          <p:cNvPr id="7" name="Picture Placeholder 6"/>
          <p:cNvSpPr>
            <a:spLocks noGrp="1"/>
          </p:cNvSpPr>
          <p:nvPr>
            <p:ph type="pic" sz="quarter" idx="19"/>
          </p:nvPr>
        </p:nvSpPr>
        <p:spPr>
          <a:xfrm>
            <a:off x="6732240" y="276224"/>
            <a:ext cx="2124423" cy="5548313"/>
          </a:xfrm>
          <a:prstGeom prst="rect">
            <a:avLst/>
          </a:prstGeom>
        </p:spPr>
        <p:txBody>
          <a:bodyPr>
            <a:noAutofit/>
          </a:bodyPr>
          <a:lstStyle/>
          <a:p>
            <a:r>
              <a:rPr lang="hu-HU" smtClean="0"/>
              <a:t>Kép beszúrásához kattintson az ikonra</a:t>
            </a:r>
            <a:endParaRPr lang="en-AU" dirty="0"/>
          </a:p>
        </p:txBody>
      </p:sp>
      <p:sp>
        <p:nvSpPr>
          <p:cNvPr id="9" name="Content Placeholder 6"/>
          <p:cNvSpPr>
            <a:spLocks noGrp="1"/>
          </p:cNvSpPr>
          <p:nvPr>
            <p:ph sz="quarter" idx="11"/>
          </p:nvPr>
        </p:nvSpPr>
        <p:spPr>
          <a:xfrm>
            <a:off x="-1" y="1031839"/>
            <a:ext cx="6732241" cy="4792699"/>
          </a:xfrm>
        </p:spPr>
        <p:txBody>
          <a:bodyPr>
            <a:noAutofit/>
          </a:bodyPr>
          <a:lstStyle>
            <a:lvl1pPr>
              <a:defRPr b="1"/>
            </a:lvl1pPr>
          </a:lstStyle>
          <a:p>
            <a:pPr lvl="0"/>
            <a:r>
              <a:rPr lang="hu-HU" smtClean="0"/>
              <a:t>Mintaszöveg szerkesztése</a:t>
            </a:r>
          </a:p>
          <a:p>
            <a:pPr lvl="1"/>
            <a:r>
              <a:rPr lang="hu-HU" smtClean="0"/>
              <a:t>Második szint</a:t>
            </a:r>
          </a:p>
          <a:p>
            <a:pPr lvl="2"/>
            <a:r>
              <a:rPr lang="hu-HU" smtClean="0"/>
              <a:t>Harmadik szint</a:t>
            </a:r>
          </a:p>
          <a:p>
            <a:pPr lvl="3"/>
            <a:r>
              <a:rPr lang="hu-HU" smtClean="0"/>
              <a:t>Negyedik szint</a:t>
            </a:r>
          </a:p>
          <a:p>
            <a:pPr lvl="4"/>
            <a:r>
              <a:rPr lang="hu-HU" smtClean="0"/>
              <a:t>Ötödik szint</a:t>
            </a:r>
            <a:endParaRPr lang="en-AU" dirty="0"/>
          </a:p>
        </p:txBody>
      </p:sp>
      <p:sp>
        <p:nvSpPr>
          <p:cNvPr id="14" name="Title 13"/>
          <p:cNvSpPr>
            <a:spLocks noGrp="1"/>
          </p:cNvSpPr>
          <p:nvPr>
            <p:ph type="title"/>
          </p:nvPr>
        </p:nvSpPr>
        <p:spPr>
          <a:xfrm>
            <a:off x="0" y="1"/>
            <a:ext cx="6732240" cy="620687"/>
          </a:xfrm>
        </p:spPr>
        <p:txBody>
          <a:bodyPr/>
          <a:lstStyle/>
          <a:p>
            <a:r>
              <a:rPr lang="hu-HU" smtClean="0"/>
              <a:t>Mintacím szerkesztése</a:t>
            </a:r>
            <a:endParaRPr lang="hu-HU" dirty="0"/>
          </a:p>
        </p:txBody>
      </p:sp>
      <p:sp>
        <p:nvSpPr>
          <p:cNvPr id="18" name="TextBox 17"/>
          <p:cNvSpPr txBox="1"/>
          <p:nvPr userDrawn="1"/>
        </p:nvSpPr>
        <p:spPr>
          <a:xfrm>
            <a:off x="467544" y="764704"/>
            <a:ext cx="2016224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endParaRPr lang="hu-HU" sz="1400" b="0" dirty="0" smtClean="0">
              <a:solidFill>
                <a:prstClr val="black"/>
              </a:solidFill>
              <a:latin typeface="Verdana"/>
              <a:cs typeface="+mn-cs"/>
            </a:endParaRPr>
          </a:p>
        </p:txBody>
      </p:sp>
      <p:sp>
        <p:nvSpPr>
          <p:cNvPr id="19" name="TextBox 18"/>
          <p:cNvSpPr txBox="1"/>
          <p:nvPr userDrawn="1"/>
        </p:nvSpPr>
        <p:spPr>
          <a:xfrm>
            <a:off x="2483768" y="764704"/>
            <a:ext cx="172819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endParaRPr lang="hu-HU" sz="1400" b="0" dirty="0" smtClean="0">
              <a:solidFill>
                <a:prstClr val="black"/>
              </a:solidFill>
              <a:latin typeface="Verdan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88126492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84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CIMLAP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smtClean="0"/>
              <a:t>Mintacím szerkesztése</a:t>
            </a:r>
            <a:endParaRPr lang="en-AU" dirty="0"/>
          </a:p>
        </p:txBody>
      </p:sp>
      <p:sp>
        <p:nvSpPr>
          <p:cNvPr id="5" name="Picture Placeholder 6"/>
          <p:cNvSpPr>
            <a:spLocks noGrp="1"/>
          </p:cNvSpPr>
          <p:nvPr>
            <p:ph type="pic" sz="quarter" idx="19"/>
          </p:nvPr>
        </p:nvSpPr>
        <p:spPr>
          <a:xfrm>
            <a:off x="285750" y="1988840"/>
            <a:ext cx="8569325" cy="3816648"/>
          </a:xfrm>
          <a:prstGeom prst="rect">
            <a:avLst/>
          </a:prstGeom>
        </p:spPr>
        <p:txBody>
          <a:bodyPr>
            <a:noAutofit/>
          </a:bodyPr>
          <a:lstStyle/>
          <a:p>
            <a:r>
              <a:rPr lang="hu-HU" smtClean="0"/>
              <a:t>Kép beszúrásához kattintson az ikonra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205930324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8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HOSSZÚCÍMKÉS 5 GRAFIKON egymás MELLETT - ninc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23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24" name="Szöveg helye 4"/>
          <p:cNvSpPr>
            <a:spLocks noGrp="1"/>
          </p:cNvSpPr>
          <p:nvPr>
            <p:ph type="body" sz="quarter" idx="33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2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200"/>
            <a:ext cx="390525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6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5570539"/>
            <a:ext cx="3906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7" name="Diagram helye 4"/>
          <p:cNvSpPr>
            <a:spLocks noGrp="1"/>
          </p:cNvSpPr>
          <p:nvPr>
            <p:ph type="chart" sz="quarter" idx="22"/>
          </p:nvPr>
        </p:nvSpPr>
        <p:spPr>
          <a:xfrm>
            <a:off x="4309200" y="1285200"/>
            <a:ext cx="10476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1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8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4309200" y="5570539"/>
            <a:ext cx="1047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9" name="Diagram helye 4"/>
          <p:cNvSpPr>
            <a:spLocks noGrp="1"/>
          </p:cNvSpPr>
          <p:nvPr>
            <p:ph type="chart" sz="quarter" idx="24"/>
          </p:nvPr>
        </p:nvSpPr>
        <p:spPr>
          <a:xfrm>
            <a:off x="6652800" y="1285200"/>
            <a:ext cx="10476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1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30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6652800" y="5569200"/>
            <a:ext cx="1047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1" name="Diagram helye 4"/>
          <p:cNvSpPr>
            <a:spLocks noGrp="1"/>
          </p:cNvSpPr>
          <p:nvPr>
            <p:ph type="chart" sz="quarter" idx="28"/>
          </p:nvPr>
        </p:nvSpPr>
        <p:spPr>
          <a:xfrm>
            <a:off x="7819200" y="1285200"/>
            <a:ext cx="10476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1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32" name="Text Placeholder 9"/>
          <p:cNvSpPr>
            <a:spLocks noGrp="1"/>
          </p:cNvSpPr>
          <p:nvPr>
            <p:ph type="body" sz="quarter" idx="29" hasCustomPrompt="1"/>
          </p:nvPr>
        </p:nvSpPr>
        <p:spPr>
          <a:xfrm>
            <a:off x="7819200" y="5569200"/>
            <a:ext cx="1047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33" name="Diagram helye 4"/>
          <p:cNvSpPr>
            <a:spLocks noGrp="1"/>
          </p:cNvSpPr>
          <p:nvPr>
            <p:ph type="chart" sz="quarter" idx="30"/>
          </p:nvPr>
        </p:nvSpPr>
        <p:spPr>
          <a:xfrm>
            <a:off x="5468400" y="1285200"/>
            <a:ext cx="10476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1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34" name="Text Placeholder 9"/>
          <p:cNvSpPr>
            <a:spLocks noGrp="1"/>
          </p:cNvSpPr>
          <p:nvPr>
            <p:ph type="body" sz="quarter" idx="31" hasCustomPrompt="1"/>
          </p:nvPr>
        </p:nvSpPr>
        <p:spPr>
          <a:xfrm>
            <a:off x="5468400" y="5570538"/>
            <a:ext cx="1047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5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4183200" cy="758861"/>
          </a:xfrm>
          <a:prstGeom prst="rect">
            <a:avLst/>
          </a:prstGeom>
        </p:spPr>
        <p:txBody>
          <a:bodyPr lIns="2772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6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183200" y="1033200"/>
            <a:ext cx="1173600" cy="758861"/>
          </a:xfrm>
          <a:prstGeom prst="rect">
            <a:avLst/>
          </a:prstGeom>
        </p:spPr>
        <p:txBody>
          <a:bodyPr lIns="1260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7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6530400" y="1033200"/>
            <a:ext cx="11700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8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7700400" y="1033200"/>
            <a:ext cx="1166400" cy="758861"/>
          </a:xfrm>
          <a:prstGeom prst="rect">
            <a:avLst/>
          </a:prstGeom>
        </p:spPr>
        <p:txBody>
          <a:bodyPr lIns="1188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9" name="Text Placeholder 9"/>
          <p:cNvSpPr>
            <a:spLocks noGrp="1"/>
          </p:cNvSpPr>
          <p:nvPr>
            <p:ph type="body" sz="quarter" idx="32" hasCustomPrompt="1"/>
          </p:nvPr>
        </p:nvSpPr>
        <p:spPr>
          <a:xfrm>
            <a:off x="5356800" y="1033200"/>
            <a:ext cx="11736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74746984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85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FEJEZET1.szi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6"/>
          <p:cNvSpPr>
            <a:spLocks noGrp="1"/>
          </p:cNvSpPr>
          <p:nvPr>
            <p:ph type="pic" sz="quarter" idx="19"/>
          </p:nvPr>
        </p:nvSpPr>
        <p:spPr>
          <a:xfrm>
            <a:off x="3096024" y="1504058"/>
            <a:ext cx="5760639" cy="4320480"/>
          </a:xfrm>
          <a:prstGeom prst="rect">
            <a:avLst/>
          </a:prstGeom>
        </p:spPr>
        <p:txBody>
          <a:bodyPr>
            <a:noAutofit/>
          </a:bodyPr>
          <a:lstStyle/>
          <a:p>
            <a:r>
              <a:rPr lang="hu-HU" smtClean="0"/>
              <a:t>Kép beszúrásához kattintson az ikonra</a:t>
            </a:r>
            <a:endParaRPr lang="en-AU" dirty="0"/>
          </a:p>
        </p:txBody>
      </p:sp>
      <p:sp>
        <p:nvSpPr>
          <p:cNvPr id="8" name="Title 1"/>
          <p:cNvSpPr>
            <a:spLocks noGrp="1"/>
          </p:cNvSpPr>
          <p:nvPr>
            <p:ph type="title"/>
          </p:nvPr>
        </p:nvSpPr>
        <p:spPr>
          <a:xfrm>
            <a:off x="-1" y="548680"/>
            <a:ext cx="5073651" cy="1638299"/>
          </a:xfrm>
        </p:spPr>
        <p:txBody>
          <a:bodyPr tIns="180000"/>
          <a:lstStyle/>
          <a:p>
            <a:r>
              <a:rPr lang="hu-HU" smtClean="0"/>
              <a:t>Mintacím szerkesztése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383223082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85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smtClean="0"/>
              <a:t>Mintacím szerkesztése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407912134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85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Single Object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smtClean="0"/>
              <a:t>Mintacím szerkesztése</a:t>
            </a:r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/>
          </p:nvPr>
        </p:nvSpPr>
        <p:spPr>
          <a:xfrm>
            <a:off x="0" y="1031839"/>
            <a:ext cx="9144000" cy="4906999"/>
          </a:xfrm>
        </p:spPr>
        <p:txBody>
          <a:bodyPr>
            <a:noAutofit/>
          </a:bodyPr>
          <a:lstStyle>
            <a:lvl1pPr>
              <a:defRPr b="1"/>
            </a:lvl1pPr>
          </a:lstStyle>
          <a:p>
            <a:pPr lvl="0"/>
            <a:r>
              <a:rPr lang="hu-HU" smtClean="0"/>
              <a:t>Mintaszöveg szerkesztése</a:t>
            </a:r>
          </a:p>
          <a:p>
            <a:pPr lvl="1"/>
            <a:r>
              <a:rPr lang="hu-HU" smtClean="0"/>
              <a:t>Második szint</a:t>
            </a:r>
          </a:p>
          <a:p>
            <a:pPr lvl="2"/>
            <a:r>
              <a:rPr lang="hu-HU" smtClean="0"/>
              <a:t>Harmadik szint</a:t>
            </a:r>
          </a:p>
          <a:p>
            <a:pPr lvl="3"/>
            <a:r>
              <a:rPr lang="hu-HU" smtClean="0"/>
              <a:t>Negyedik szint</a:t>
            </a:r>
          </a:p>
          <a:p>
            <a:pPr lvl="4"/>
            <a:r>
              <a:rPr lang="hu-HU" smtClean="0"/>
              <a:t>Ötödik szint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264186999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85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Double Objec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smtClean="0"/>
              <a:t>Mintacím szerkesztése</a:t>
            </a:r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/>
          </p:nvPr>
        </p:nvSpPr>
        <p:spPr>
          <a:xfrm>
            <a:off x="0" y="1031839"/>
            <a:ext cx="4572000" cy="4916524"/>
          </a:xfrm>
        </p:spPr>
        <p:txBody>
          <a:bodyPr>
            <a:noAutofit/>
          </a:bodyPr>
          <a:lstStyle>
            <a:lvl1pPr>
              <a:defRPr b="1"/>
            </a:lvl1pPr>
          </a:lstStyle>
          <a:p>
            <a:pPr lvl="0"/>
            <a:r>
              <a:rPr lang="hu-HU" smtClean="0"/>
              <a:t>Mintaszöveg szerkesztése</a:t>
            </a:r>
          </a:p>
          <a:p>
            <a:pPr lvl="1"/>
            <a:r>
              <a:rPr lang="hu-HU" smtClean="0"/>
              <a:t>Második szint</a:t>
            </a:r>
          </a:p>
          <a:p>
            <a:pPr lvl="2"/>
            <a:r>
              <a:rPr lang="hu-HU" smtClean="0"/>
              <a:t>Harmadik szint</a:t>
            </a:r>
          </a:p>
          <a:p>
            <a:pPr lvl="3"/>
            <a:r>
              <a:rPr lang="hu-HU" smtClean="0"/>
              <a:t>Negyedik szint</a:t>
            </a:r>
          </a:p>
          <a:p>
            <a:pPr lvl="4"/>
            <a:r>
              <a:rPr lang="hu-HU" smtClean="0"/>
              <a:t>Ötödik szint</a:t>
            </a:r>
            <a:endParaRPr lang="en-AU" dirty="0"/>
          </a:p>
        </p:txBody>
      </p:sp>
      <p:sp>
        <p:nvSpPr>
          <p:cNvPr id="5" name="Content Placeholder 6"/>
          <p:cNvSpPr>
            <a:spLocks noGrp="1"/>
          </p:cNvSpPr>
          <p:nvPr>
            <p:ph sz="quarter" idx="12"/>
          </p:nvPr>
        </p:nvSpPr>
        <p:spPr>
          <a:xfrm>
            <a:off x="4573617" y="1031839"/>
            <a:ext cx="4572000" cy="4916524"/>
          </a:xfrm>
        </p:spPr>
        <p:txBody>
          <a:bodyPr lIns="237600">
            <a:noAutofit/>
          </a:bodyPr>
          <a:lstStyle>
            <a:lvl1pPr>
              <a:defRPr b="1"/>
            </a:lvl1pPr>
          </a:lstStyle>
          <a:p>
            <a:pPr lvl="0"/>
            <a:r>
              <a:rPr lang="hu-HU" smtClean="0"/>
              <a:t>Mintaszöveg szerkesztése</a:t>
            </a:r>
          </a:p>
          <a:p>
            <a:pPr lvl="1"/>
            <a:r>
              <a:rPr lang="hu-HU" smtClean="0"/>
              <a:t>Második szint</a:t>
            </a:r>
          </a:p>
          <a:p>
            <a:pPr lvl="2"/>
            <a:r>
              <a:rPr lang="hu-HU" smtClean="0"/>
              <a:t>Harmadik szint</a:t>
            </a:r>
          </a:p>
          <a:p>
            <a:pPr lvl="3"/>
            <a:r>
              <a:rPr lang="hu-HU" smtClean="0"/>
              <a:t>Negyedik szint</a:t>
            </a:r>
          </a:p>
          <a:p>
            <a:pPr lvl="4"/>
            <a:r>
              <a:rPr lang="hu-HU" smtClean="0"/>
              <a:t>Ötödik szint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415991982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85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 txBox="1">
            <a:spLocks/>
          </p:cNvSpPr>
          <p:nvPr userDrawn="1"/>
        </p:nvSpPr>
        <p:spPr>
          <a:xfrm>
            <a:off x="1" y="1"/>
            <a:ext cx="6372200" cy="1031838"/>
          </a:xfrm>
          <a:prstGeom prst="rect">
            <a:avLst/>
          </a:prstGeom>
        </p:spPr>
        <p:txBody>
          <a:bodyPr vert="horz" lIns="277200" tIns="208800" rIns="277200" bIns="0" rtlCol="0" anchor="t">
            <a:noAutofit/>
          </a:bodyPr>
          <a:lstStyle/>
          <a:p>
            <a:pPr fontAlgn="auto">
              <a:spcAft>
                <a:spcPts val="0"/>
              </a:spcAft>
              <a:defRPr/>
            </a:pPr>
            <a:endParaRPr lang="en-AU" sz="2400" b="0" dirty="0">
              <a:solidFill>
                <a:srgbClr val="333333"/>
              </a:solidFill>
              <a:latin typeface="Verdana"/>
              <a:cs typeface="+mn-cs"/>
            </a:endParaRPr>
          </a:p>
        </p:txBody>
      </p:sp>
      <p:sp>
        <p:nvSpPr>
          <p:cNvPr id="7" name="Picture Placeholder 6"/>
          <p:cNvSpPr>
            <a:spLocks noGrp="1"/>
          </p:cNvSpPr>
          <p:nvPr>
            <p:ph type="pic" sz="quarter" idx="19"/>
          </p:nvPr>
        </p:nvSpPr>
        <p:spPr>
          <a:xfrm>
            <a:off x="6732240" y="276224"/>
            <a:ext cx="2124423" cy="5548313"/>
          </a:xfrm>
          <a:prstGeom prst="rect">
            <a:avLst/>
          </a:prstGeom>
        </p:spPr>
        <p:txBody>
          <a:bodyPr>
            <a:noAutofit/>
          </a:bodyPr>
          <a:lstStyle/>
          <a:p>
            <a:r>
              <a:rPr lang="hu-HU" smtClean="0"/>
              <a:t>Kép beszúrásához kattintson az ikonra</a:t>
            </a:r>
            <a:endParaRPr lang="en-AU" dirty="0"/>
          </a:p>
        </p:txBody>
      </p:sp>
      <p:sp>
        <p:nvSpPr>
          <p:cNvPr id="9" name="Content Placeholder 6"/>
          <p:cNvSpPr>
            <a:spLocks noGrp="1"/>
          </p:cNvSpPr>
          <p:nvPr>
            <p:ph sz="quarter" idx="11"/>
          </p:nvPr>
        </p:nvSpPr>
        <p:spPr>
          <a:xfrm>
            <a:off x="-1" y="1031839"/>
            <a:ext cx="6732241" cy="4792699"/>
          </a:xfrm>
        </p:spPr>
        <p:txBody>
          <a:bodyPr>
            <a:noAutofit/>
          </a:bodyPr>
          <a:lstStyle>
            <a:lvl1pPr>
              <a:defRPr b="1"/>
            </a:lvl1pPr>
          </a:lstStyle>
          <a:p>
            <a:pPr lvl="0"/>
            <a:r>
              <a:rPr lang="hu-HU" smtClean="0"/>
              <a:t>Mintaszöveg szerkesztése</a:t>
            </a:r>
          </a:p>
          <a:p>
            <a:pPr lvl="1"/>
            <a:r>
              <a:rPr lang="hu-HU" smtClean="0"/>
              <a:t>Második szint</a:t>
            </a:r>
          </a:p>
          <a:p>
            <a:pPr lvl="2"/>
            <a:r>
              <a:rPr lang="hu-HU" smtClean="0"/>
              <a:t>Harmadik szint</a:t>
            </a:r>
          </a:p>
          <a:p>
            <a:pPr lvl="3"/>
            <a:r>
              <a:rPr lang="hu-HU" smtClean="0"/>
              <a:t>Negyedik szint</a:t>
            </a:r>
          </a:p>
          <a:p>
            <a:pPr lvl="4"/>
            <a:r>
              <a:rPr lang="hu-HU" smtClean="0"/>
              <a:t>Ötödik szint</a:t>
            </a:r>
            <a:endParaRPr lang="en-AU" dirty="0"/>
          </a:p>
        </p:txBody>
      </p:sp>
      <p:sp>
        <p:nvSpPr>
          <p:cNvPr id="14" name="Title 13"/>
          <p:cNvSpPr>
            <a:spLocks noGrp="1"/>
          </p:cNvSpPr>
          <p:nvPr>
            <p:ph type="title"/>
          </p:nvPr>
        </p:nvSpPr>
        <p:spPr>
          <a:xfrm>
            <a:off x="0" y="1"/>
            <a:ext cx="6732240" cy="620687"/>
          </a:xfrm>
        </p:spPr>
        <p:txBody>
          <a:bodyPr/>
          <a:lstStyle/>
          <a:p>
            <a:r>
              <a:rPr lang="hu-HU" smtClean="0"/>
              <a:t>Mintacím szerkesztése</a:t>
            </a:r>
            <a:endParaRPr lang="hu-HU" dirty="0"/>
          </a:p>
        </p:txBody>
      </p:sp>
      <p:sp>
        <p:nvSpPr>
          <p:cNvPr id="18" name="TextBox 17"/>
          <p:cNvSpPr txBox="1"/>
          <p:nvPr userDrawn="1"/>
        </p:nvSpPr>
        <p:spPr>
          <a:xfrm>
            <a:off x="467544" y="764704"/>
            <a:ext cx="2016224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endParaRPr lang="hu-HU" sz="1400" b="0" dirty="0" smtClean="0">
              <a:solidFill>
                <a:prstClr val="black"/>
              </a:solidFill>
              <a:latin typeface="Verdana"/>
              <a:cs typeface="+mn-cs"/>
            </a:endParaRPr>
          </a:p>
        </p:txBody>
      </p:sp>
      <p:sp>
        <p:nvSpPr>
          <p:cNvPr id="19" name="TextBox 18"/>
          <p:cNvSpPr txBox="1"/>
          <p:nvPr userDrawn="1"/>
        </p:nvSpPr>
        <p:spPr>
          <a:xfrm>
            <a:off x="2483768" y="764704"/>
            <a:ext cx="172819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endParaRPr lang="hu-HU" sz="1400" b="0" dirty="0" smtClean="0">
              <a:solidFill>
                <a:prstClr val="black"/>
              </a:solidFill>
              <a:latin typeface="Verdan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79647335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85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CIMLAP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smtClean="0"/>
              <a:t>Mintacím szerkesztése</a:t>
            </a:r>
            <a:endParaRPr lang="en-AU" dirty="0"/>
          </a:p>
        </p:txBody>
      </p:sp>
      <p:sp>
        <p:nvSpPr>
          <p:cNvPr id="5" name="Picture Placeholder 6"/>
          <p:cNvSpPr>
            <a:spLocks noGrp="1"/>
          </p:cNvSpPr>
          <p:nvPr>
            <p:ph type="pic" sz="quarter" idx="19"/>
          </p:nvPr>
        </p:nvSpPr>
        <p:spPr>
          <a:xfrm>
            <a:off x="285750" y="1988840"/>
            <a:ext cx="8569325" cy="3816648"/>
          </a:xfrm>
          <a:prstGeom prst="rect">
            <a:avLst/>
          </a:prstGeom>
        </p:spPr>
        <p:txBody>
          <a:bodyPr>
            <a:noAutofit/>
          </a:bodyPr>
          <a:lstStyle/>
          <a:p>
            <a:r>
              <a:rPr lang="hu-HU" smtClean="0"/>
              <a:t>Kép beszúrásához kattintson az ikonra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266161478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85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FEJEZET1.szi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6"/>
          <p:cNvSpPr>
            <a:spLocks noGrp="1"/>
          </p:cNvSpPr>
          <p:nvPr>
            <p:ph type="pic" sz="quarter" idx="19"/>
          </p:nvPr>
        </p:nvSpPr>
        <p:spPr>
          <a:xfrm>
            <a:off x="3096024" y="1504058"/>
            <a:ext cx="5760639" cy="4320480"/>
          </a:xfrm>
          <a:prstGeom prst="rect">
            <a:avLst/>
          </a:prstGeom>
        </p:spPr>
        <p:txBody>
          <a:bodyPr>
            <a:noAutofit/>
          </a:bodyPr>
          <a:lstStyle/>
          <a:p>
            <a:r>
              <a:rPr lang="hu-HU" smtClean="0"/>
              <a:t>Kép beszúrásához kattintson az ikonra</a:t>
            </a:r>
            <a:endParaRPr lang="en-AU" dirty="0"/>
          </a:p>
        </p:txBody>
      </p:sp>
      <p:sp>
        <p:nvSpPr>
          <p:cNvPr id="8" name="Title 1"/>
          <p:cNvSpPr>
            <a:spLocks noGrp="1"/>
          </p:cNvSpPr>
          <p:nvPr>
            <p:ph type="title"/>
          </p:nvPr>
        </p:nvSpPr>
        <p:spPr>
          <a:xfrm>
            <a:off x="-1" y="548680"/>
            <a:ext cx="5073651" cy="1638299"/>
          </a:xfrm>
        </p:spPr>
        <p:txBody>
          <a:bodyPr tIns="180000"/>
          <a:lstStyle/>
          <a:p>
            <a:r>
              <a:rPr lang="hu-HU" smtClean="0"/>
              <a:t>Mintacím szerkesztése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176360909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85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smtClean="0"/>
              <a:t>Mintacím szerkesztése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90981043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85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Single Object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smtClean="0"/>
              <a:t>Mintacím szerkesztése</a:t>
            </a:r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/>
          </p:nvPr>
        </p:nvSpPr>
        <p:spPr>
          <a:xfrm>
            <a:off x="0" y="1031839"/>
            <a:ext cx="9144000" cy="4906999"/>
          </a:xfrm>
        </p:spPr>
        <p:txBody>
          <a:bodyPr>
            <a:noAutofit/>
          </a:bodyPr>
          <a:lstStyle>
            <a:lvl1pPr>
              <a:defRPr b="1"/>
            </a:lvl1pPr>
          </a:lstStyle>
          <a:p>
            <a:pPr lvl="0"/>
            <a:r>
              <a:rPr lang="hu-HU" smtClean="0"/>
              <a:t>Mintaszöveg szerkesztése</a:t>
            </a:r>
          </a:p>
          <a:p>
            <a:pPr lvl="1"/>
            <a:r>
              <a:rPr lang="hu-HU" smtClean="0"/>
              <a:t>Második szint</a:t>
            </a:r>
          </a:p>
          <a:p>
            <a:pPr lvl="2"/>
            <a:r>
              <a:rPr lang="hu-HU" smtClean="0"/>
              <a:t>Harmadik szint</a:t>
            </a:r>
          </a:p>
          <a:p>
            <a:pPr lvl="3"/>
            <a:r>
              <a:rPr lang="hu-HU" smtClean="0"/>
              <a:t>Negyedik szint</a:t>
            </a:r>
          </a:p>
          <a:p>
            <a:pPr lvl="4"/>
            <a:r>
              <a:rPr lang="hu-HU" smtClean="0"/>
              <a:t>Ötödik szint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27992390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85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Double Objec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smtClean="0"/>
              <a:t>Mintacím szerkesztése</a:t>
            </a:r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/>
          </p:nvPr>
        </p:nvSpPr>
        <p:spPr>
          <a:xfrm>
            <a:off x="0" y="1031839"/>
            <a:ext cx="4572000" cy="4916524"/>
          </a:xfrm>
        </p:spPr>
        <p:txBody>
          <a:bodyPr>
            <a:noAutofit/>
          </a:bodyPr>
          <a:lstStyle>
            <a:lvl1pPr>
              <a:defRPr b="1"/>
            </a:lvl1pPr>
          </a:lstStyle>
          <a:p>
            <a:pPr lvl="0"/>
            <a:r>
              <a:rPr lang="hu-HU" smtClean="0"/>
              <a:t>Mintaszöveg szerkesztése</a:t>
            </a:r>
          </a:p>
          <a:p>
            <a:pPr lvl="1"/>
            <a:r>
              <a:rPr lang="hu-HU" smtClean="0"/>
              <a:t>Második szint</a:t>
            </a:r>
          </a:p>
          <a:p>
            <a:pPr lvl="2"/>
            <a:r>
              <a:rPr lang="hu-HU" smtClean="0"/>
              <a:t>Harmadik szint</a:t>
            </a:r>
          </a:p>
          <a:p>
            <a:pPr lvl="3"/>
            <a:r>
              <a:rPr lang="hu-HU" smtClean="0"/>
              <a:t>Negyedik szint</a:t>
            </a:r>
          </a:p>
          <a:p>
            <a:pPr lvl="4"/>
            <a:r>
              <a:rPr lang="hu-HU" smtClean="0"/>
              <a:t>Ötödik szint</a:t>
            </a:r>
            <a:endParaRPr lang="en-AU" dirty="0"/>
          </a:p>
        </p:txBody>
      </p:sp>
      <p:sp>
        <p:nvSpPr>
          <p:cNvPr id="5" name="Content Placeholder 6"/>
          <p:cNvSpPr>
            <a:spLocks noGrp="1"/>
          </p:cNvSpPr>
          <p:nvPr>
            <p:ph sz="quarter" idx="12"/>
          </p:nvPr>
        </p:nvSpPr>
        <p:spPr>
          <a:xfrm>
            <a:off x="4573617" y="1031839"/>
            <a:ext cx="4572000" cy="4916524"/>
          </a:xfrm>
        </p:spPr>
        <p:txBody>
          <a:bodyPr lIns="237600">
            <a:noAutofit/>
          </a:bodyPr>
          <a:lstStyle>
            <a:lvl1pPr>
              <a:defRPr b="1"/>
            </a:lvl1pPr>
          </a:lstStyle>
          <a:p>
            <a:pPr lvl="0"/>
            <a:r>
              <a:rPr lang="hu-HU" smtClean="0"/>
              <a:t>Mintaszöveg szerkesztése</a:t>
            </a:r>
          </a:p>
          <a:p>
            <a:pPr lvl="1"/>
            <a:r>
              <a:rPr lang="hu-HU" smtClean="0"/>
              <a:t>Második szint</a:t>
            </a:r>
          </a:p>
          <a:p>
            <a:pPr lvl="2"/>
            <a:r>
              <a:rPr lang="hu-HU" smtClean="0"/>
              <a:t>Harmadik szint</a:t>
            </a:r>
          </a:p>
          <a:p>
            <a:pPr lvl="3"/>
            <a:r>
              <a:rPr lang="hu-HU" smtClean="0"/>
              <a:t>Negyedik szint</a:t>
            </a:r>
          </a:p>
          <a:p>
            <a:pPr lvl="4"/>
            <a:r>
              <a:rPr lang="hu-HU" smtClean="0"/>
              <a:t>Ötödik szint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273700949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8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 GRAFIKON egymás MELLETT - alatta 5HASÁBO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200"/>
            <a:ext cx="85896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 dirty="0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28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3470400"/>
            <a:ext cx="1897200" cy="2080800"/>
          </a:xfrm>
          <a:prstGeom prst="rect">
            <a:avLst/>
          </a:prstGeom>
        </p:spPr>
        <p:txBody>
          <a:bodyPr lIns="2772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smtClean="0"/>
              <a:t>Harmadik szint</a:t>
            </a:r>
            <a:endParaRPr lang="en-US" dirty="0" smtClean="0"/>
          </a:p>
        </p:txBody>
      </p:sp>
      <p:sp>
        <p:nvSpPr>
          <p:cNvPr id="29" name="Content Placeholder 6"/>
          <p:cNvSpPr>
            <a:spLocks noGrp="1"/>
          </p:cNvSpPr>
          <p:nvPr>
            <p:ph sz="quarter" idx="33" hasCustomPrompt="1"/>
          </p:nvPr>
        </p:nvSpPr>
        <p:spPr>
          <a:xfrm>
            <a:off x="1897200" y="3470400"/>
            <a:ext cx="1742400" cy="2080800"/>
          </a:xfrm>
          <a:prstGeom prst="rect">
            <a:avLst/>
          </a:prstGeom>
        </p:spPr>
        <p:txBody>
          <a:bodyPr lIns="1188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</p:txBody>
      </p:sp>
      <p:sp>
        <p:nvSpPr>
          <p:cNvPr id="30" name="Content Placeholder 6"/>
          <p:cNvSpPr>
            <a:spLocks noGrp="1"/>
          </p:cNvSpPr>
          <p:nvPr>
            <p:ph sz="quarter" idx="34" hasCustomPrompt="1"/>
          </p:nvPr>
        </p:nvSpPr>
        <p:spPr>
          <a:xfrm>
            <a:off x="3639600" y="3470400"/>
            <a:ext cx="1742400" cy="2080800"/>
          </a:xfrm>
          <a:prstGeom prst="rect">
            <a:avLst/>
          </a:prstGeom>
        </p:spPr>
        <p:txBody>
          <a:bodyPr lIns="1152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smtClean="0"/>
              <a:t>Harmadik szint</a:t>
            </a:r>
            <a:endParaRPr lang="en-US" dirty="0" smtClean="0"/>
          </a:p>
        </p:txBody>
      </p:sp>
      <p:sp>
        <p:nvSpPr>
          <p:cNvPr id="31" name="Content Placeholder 6"/>
          <p:cNvSpPr>
            <a:spLocks noGrp="1"/>
          </p:cNvSpPr>
          <p:nvPr>
            <p:ph sz="quarter" idx="35" hasCustomPrompt="1"/>
          </p:nvPr>
        </p:nvSpPr>
        <p:spPr>
          <a:xfrm>
            <a:off x="5382000" y="3470400"/>
            <a:ext cx="1742400" cy="2080800"/>
          </a:xfrm>
          <a:prstGeom prst="rect">
            <a:avLst/>
          </a:prstGeom>
        </p:spPr>
        <p:txBody>
          <a:bodyPr lIns="1188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smtClean="0"/>
              <a:t>Harmadik szint</a:t>
            </a:r>
            <a:endParaRPr lang="en-US" dirty="0" smtClean="0"/>
          </a:p>
        </p:txBody>
      </p:sp>
      <p:sp>
        <p:nvSpPr>
          <p:cNvPr id="32" name="Content Placeholder 6"/>
          <p:cNvSpPr>
            <a:spLocks noGrp="1"/>
          </p:cNvSpPr>
          <p:nvPr>
            <p:ph sz="quarter" idx="36" hasCustomPrompt="1"/>
          </p:nvPr>
        </p:nvSpPr>
        <p:spPr>
          <a:xfrm>
            <a:off x="7124400" y="3470400"/>
            <a:ext cx="1742400" cy="2080800"/>
          </a:xfrm>
          <a:prstGeom prst="rect">
            <a:avLst/>
          </a:prstGeom>
        </p:spPr>
        <p:txBody>
          <a:bodyPr lIns="1188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smtClean="0"/>
              <a:t>Harmadik szint</a:t>
            </a:r>
            <a:endParaRPr lang="en-US" dirty="0" smtClean="0"/>
          </a:p>
        </p:txBody>
      </p:sp>
      <p:sp>
        <p:nvSpPr>
          <p:cNvPr id="39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019600" y="1285200"/>
            <a:ext cx="16200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40" name="Diagram helye 4"/>
          <p:cNvSpPr>
            <a:spLocks noGrp="1"/>
          </p:cNvSpPr>
          <p:nvPr>
            <p:ph type="chart" sz="quarter" idx="24"/>
          </p:nvPr>
        </p:nvSpPr>
        <p:spPr>
          <a:xfrm>
            <a:off x="5504400" y="1285200"/>
            <a:ext cx="16200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41" name="Diagram helye 4"/>
          <p:cNvSpPr>
            <a:spLocks noGrp="1"/>
          </p:cNvSpPr>
          <p:nvPr>
            <p:ph type="chart" sz="quarter" idx="28"/>
          </p:nvPr>
        </p:nvSpPr>
        <p:spPr>
          <a:xfrm>
            <a:off x="7246800" y="1285200"/>
            <a:ext cx="16200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42" name="Diagram helye 4"/>
          <p:cNvSpPr>
            <a:spLocks noGrp="1"/>
          </p:cNvSpPr>
          <p:nvPr>
            <p:ph type="chart" sz="quarter" idx="30"/>
          </p:nvPr>
        </p:nvSpPr>
        <p:spPr>
          <a:xfrm>
            <a:off x="3762000" y="1285200"/>
            <a:ext cx="16200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3103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5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2019600" y="3103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5504400" y="3103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9" name="Text Placeholder 9"/>
          <p:cNvSpPr>
            <a:spLocks noGrp="1"/>
          </p:cNvSpPr>
          <p:nvPr>
            <p:ph type="body" sz="quarter" idx="29" hasCustomPrompt="1"/>
          </p:nvPr>
        </p:nvSpPr>
        <p:spPr>
          <a:xfrm>
            <a:off x="7246800" y="3103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21" name="Text Placeholder 9"/>
          <p:cNvSpPr>
            <a:spLocks noGrp="1"/>
          </p:cNvSpPr>
          <p:nvPr>
            <p:ph type="body" sz="quarter" idx="31" hasCustomPrompt="1"/>
          </p:nvPr>
        </p:nvSpPr>
        <p:spPr>
          <a:xfrm>
            <a:off x="3762000" y="3103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3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1897200" cy="758861"/>
          </a:xfrm>
          <a:prstGeom prst="rect">
            <a:avLst/>
          </a:prstGeom>
        </p:spPr>
        <p:txBody>
          <a:bodyPr lIns="2772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4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8972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5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53820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6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71244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7" name="Text Placeholder 9"/>
          <p:cNvSpPr>
            <a:spLocks noGrp="1"/>
          </p:cNvSpPr>
          <p:nvPr>
            <p:ph type="body" sz="quarter" idx="32" hasCustomPrompt="1"/>
          </p:nvPr>
        </p:nvSpPr>
        <p:spPr>
          <a:xfrm>
            <a:off x="36396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04326880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86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 txBox="1">
            <a:spLocks/>
          </p:cNvSpPr>
          <p:nvPr userDrawn="1"/>
        </p:nvSpPr>
        <p:spPr>
          <a:xfrm>
            <a:off x="1" y="1"/>
            <a:ext cx="6372200" cy="1031838"/>
          </a:xfrm>
          <a:prstGeom prst="rect">
            <a:avLst/>
          </a:prstGeom>
        </p:spPr>
        <p:txBody>
          <a:bodyPr vert="horz" lIns="277200" tIns="208800" rIns="277200" bIns="0" rtlCol="0" anchor="t">
            <a:noAutofit/>
          </a:bodyPr>
          <a:lstStyle/>
          <a:p>
            <a:pPr fontAlgn="auto">
              <a:spcAft>
                <a:spcPts val="0"/>
              </a:spcAft>
              <a:defRPr/>
            </a:pPr>
            <a:endParaRPr lang="en-AU" sz="2400" b="0" dirty="0">
              <a:solidFill>
                <a:srgbClr val="333333"/>
              </a:solidFill>
              <a:latin typeface="Verdana"/>
              <a:cs typeface="+mn-cs"/>
            </a:endParaRPr>
          </a:p>
        </p:txBody>
      </p:sp>
      <p:sp>
        <p:nvSpPr>
          <p:cNvPr id="7" name="Picture Placeholder 6"/>
          <p:cNvSpPr>
            <a:spLocks noGrp="1"/>
          </p:cNvSpPr>
          <p:nvPr>
            <p:ph type="pic" sz="quarter" idx="19"/>
          </p:nvPr>
        </p:nvSpPr>
        <p:spPr>
          <a:xfrm>
            <a:off x="6732240" y="276224"/>
            <a:ext cx="2124423" cy="5548313"/>
          </a:xfrm>
          <a:prstGeom prst="rect">
            <a:avLst/>
          </a:prstGeom>
        </p:spPr>
        <p:txBody>
          <a:bodyPr>
            <a:noAutofit/>
          </a:bodyPr>
          <a:lstStyle/>
          <a:p>
            <a:r>
              <a:rPr lang="hu-HU" smtClean="0"/>
              <a:t>Kép beszúrásához kattintson az ikonra</a:t>
            </a:r>
            <a:endParaRPr lang="en-AU" dirty="0"/>
          </a:p>
        </p:txBody>
      </p:sp>
      <p:sp>
        <p:nvSpPr>
          <p:cNvPr id="9" name="Content Placeholder 6"/>
          <p:cNvSpPr>
            <a:spLocks noGrp="1"/>
          </p:cNvSpPr>
          <p:nvPr>
            <p:ph sz="quarter" idx="11"/>
          </p:nvPr>
        </p:nvSpPr>
        <p:spPr>
          <a:xfrm>
            <a:off x="-1" y="1031839"/>
            <a:ext cx="6732241" cy="4792699"/>
          </a:xfrm>
        </p:spPr>
        <p:txBody>
          <a:bodyPr>
            <a:noAutofit/>
          </a:bodyPr>
          <a:lstStyle>
            <a:lvl1pPr>
              <a:defRPr b="1"/>
            </a:lvl1pPr>
          </a:lstStyle>
          <a:p>
            <a:pPr lvl="0"/>
            <a:r>
              <a:rPr lang="hu-HU" smtClean="0"/>
              <a:t>Mintaszöveg szerkesztése</a:t>
            </a:r>
          </a:p>
          <a:p>
            <a:pPr lvl="1"/>
            <a:r>
              <a:rPr lang="hu-HU" smtClean="0"/>
              <a:t>Második szint</a:t>
            </a:r>
          </a:p>
          <a:p>
            <a:pPr lvl="2"/>
            <a:r>
              <a:rPr lang="hu-HU" smtClean="0"/>
              <a:t>Harmadik szint</a:t>
            </a:r>
          </a:p>
          <a:p>
            <a:pPr lvl="3"/>
            <a:r>
              <a:rPr lang="hu-HU" smtClean="0"/>
              <a:t>Negyedik szint</a:t>
            </a:r>
          </a:p>
          <a:p>
            <a:pPr lvl="4"/>
            <a:r>
              <a:rPr lang="hu-HU" smtClean="0"/>
              <a:t>Ötödik szint</a:t>
            </a:r>
            <a:endParaRPr lang="en-AU" dirty="0"/>
          </a:p>
        </p:txBody>
      </p:sp>
      <p:sp>
        <p:nvSpPr>
          <p:cNvPr id="14" name="Title 13"/>
          <p:cNvSpPr>
            <a:spLocks noGrp="1"/>
          </p:cNvSpPr>
          <p:nvPr>
            <p:ph type="title"/>
          </p:nvPr>
        </p:nvSpPr>
        <p:spPr>
          <a:xfrm>
            <a:off x="0" y="1"/>
            <a:ext cx="6732240" cy="620687"/>
          </a:xfrm>
        </p:spPr>
        <p:txBody>
          <a:bodyPr/>
          <a:lstStyle/>
          <a:p>
            <a:r>
              <a:rPr lang="hu-HU" smtClean="0"/>
              <a:t>Mintacím szerkesztése</a:t>
            </a:r>
            <a:endParaRPr lang="hu-HU" dirty="0"/>
          </a:p>
        </p:txBody>
      </p:sp>
      <p:sp>
        <p:nvSpPr>
          <p:cNvPr id="18" name="TextBox 17"/>
          <p:cNvSpPr txBox="1"/>
          <p:nvPr userDrawn="1"/>
        </p:nvSpPr>
        <p:spPr>
          <a:xfrm>
            <a:off x="467544" y="764704"/>
            <a:ext cx="2016224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endParaRPr lang="hu-HU" sz="1400" b="0" dirty="0" smtClean="0">
              <a:solidFill>
                <a:prstClr val="black"/>
              </a:solidFill>
              <a:latin typeface="Verdana"/>
              <a:cs typeface="+mn-cs"/>
            </a:endParaRPr>
          </a:p>
        </p:txBody>
      </p:sp>
      <p:sp>
        <p:nvSpPr>
          <p:cNvPr id="19" name="TextBox 18"/>
          <p:cNvSpPr txBox="1"/>
          <p:nvPr userDrawn="1"/>
        </p:nvSpPr>
        <p:spPr>
          <a:xfrm>
            <a:off x="2483768" y="764704"/>
            <a:ext cx="172819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endParaRPr lang="hu-HU" sz="1400" b="0" dirty="0" smtClean="0">
              <a:solidFill>
                <a:prstClr val="black"/>
              </a:solidFill>
              <a:latin typeface="Verdan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03209985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86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CIMLAP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smtClean="0"/>
              <a:t>Mintacím szerkesztése</a:t>
            </a:r>
            <a:endParaRPr lang="en-AU" dirty="0"/>
          </a:p>
        </p:txBody>
      </p:sp>
      <p:sp>
        <p:nvSpPr>
          <p:cNvPr id="5" name="Picture Placeholder 6"/>
          <p:cNvSpPr>
            <a:spLocks noGrp="1"/>
          </p:cNvSpPr>
          <p:nvPr>
            <p:ph type="pic" sz="quarter" idx="19"/>
          </p:nvPr>
        </p:nvSpPr>
        <p:spPr>
          <a:xfrm>
            <a:off x="285750" y="1988840"/>
            <a:ext cx="8569325" cy="3816648"/>
          </a:xfrm>
          <a:prstGeom prst="rect">
            <a:avLst/>
          </a:prstGeom>
        </p:spPr>
        <p:txBody>
          <a:bodyPr>
            <a:noAutofit/>
          </a:bodyPr>
          <a:lstStyle/>
          <a:p>
            <a:r>
              <a:rPr lang="hu-HU" smtClean="0"/>
              <a:t>Kép beszúrásához kattintson az ikonra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195947901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86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FEJEZET1.szi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6"/>
          <p:cNvSpPr>
            <a:spLocks noGrp="1"/>
          </p:cNvSpPr>
          <p:nvPr>
            <p:ph type="pic" sz="quarter" idx="19"/>
          </p:nvPr>
        </p:nvSpPr>
        <p:spPr>
          <a:xfrm>
            <a:off x="3096024" y="1504058"/>
            <a:ext cx="5760639" cy="4320480"/>
          </a:xfrm>
          <a:prstGeom prst="rect">
            <a:avLst/>
          </a:prstGeom>
        </p:spPr>
        <p:txBody>
          <a:bodyPr>
            <a:noAutofit/>
          </a:bodyPr>
          <a:lstStyle/>
          <a:p>
            <a:r>
              <a:rPr lang="hu-HU" smtClean="0"/>
              <a:t>Kép beszúrásához kattintson az ikonra</a:t>
            </a:r>
            <a:endParaRPr lang="en-AU" dirty="0"/>
          </a:p>
        </p:txBody>
      </p:sp>
      <p:sp>
        <p:nvSpPr>
          <p:cNvPr id="8" name="Title 1"/>
          <p:cNvSpPr>
            <a:spLocks noGrp="1"/>
          </p:cNvSpPr>
          <p:nvPr>
            <p:ph type="title"/>
          </p:nvPr>
        </p:nvSpPr>
        <p:spPr>
          <a:xfrm>
            <a:off x="-1" y="548680"/>
            <a:ext cx="5073651" cy="1638299"/>
          </a:xfrm>
        </p:spPr>
        <p:txBody>
          <a:bodyPr tIns="180000"/>
          <a:lstStyle/>
          <a:p>
            <a:r>
              <a:rPr lang="hu-HU" smtClean="0"/>
              <a:t>Mintacím szerkesztése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213368807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86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smtClean="0"/>
              <a:t>Mintacím szerkesztése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270485275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86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Single Object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smtClean="0"/>
              <a:t>Mintacím szerkesztése</a:t>
            </a:r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/>
          </p:nvPr>
        </p:nvSpPr>
        <p:spPr>
          <a:xfrm>
            <a:off x="0" y="1031839"/>
            <a:ext cx="9144000" cy="4906999"/>
          </a:xfrm>
        </p:spPr>
        <p:txBody>
          <a:bodyPr>
            <a:noAutofit/>
          </a:bodyPr>
          <a:lstStyle>
            <a:lvl1pPr>
              <a:defRPr b="1"/>
            </a:lvl1pPr>
          </a:lstStyle>
          <a:p>
            <a:pPr lvl="0"/>
            <a:r>
              <a:rPr lang="hu-HU" smtClean="0"/>
              <a:t>Mintaszöveg szerkesztése</a:t>
            </a:r>
          </a:p>
          <a:p>
            <a:pPr lvl="1"/>
            <a:r>
              <a:rPr lang="hu-HU" smtClean="0"/>
              <a:t>Második szint</a:t>
            </a:r>
          </a:p>
          <a:p>
            <a:pPr lvl="2"/>
            <a:r>
              <a:rPr lang="hu-HU" smtClean="0"/>
              <a:t>Harmadik szint</a:t>
            </a:r>
          </a:p>
          <a:p>
            <a:pPr lvl="3"/>
            <a:r>
              <a:rPr lang="hu-HU" smtClean="0"/>
              <a:t>Negyedik szint</a:t>
            </a:r>
          </a:p>
          <a:p>
            <a:pPr lvl="4"/>
            <a:r>
              <a:rPr lang="hu-HU" smtClean="0"/>
              <a:t>Ötödik szint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118370869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86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Double Objec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smtClean="0"/>
              <a:t>Mintacím szerkesztése</a:t>
            </a:r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/>
          </p:nvPr>
        </p:nvSpPr>
        <p:spPr>
          <a:xfrm>
            <a:off x="0" y="1031839"/>
            <a:ext cx="4572000" cy="4916524"/>
          </a:xfrm>
        </p:spPr>
        <p:txBody>
          <a:bodyPr>
            <a:noAutofit/>
          </a:bodyPr>
          <a:lstStyle>
            <a:lvl1pPr>
              <a:defRPr b="1"/>
            </a:lvl1pPr>
          </a:lstStyle>
          <a:p>
            <a:pPr lvl="0"/>
            <a:r>
              <a:rPr lang="hu-HU" smtClean="0"/>
              <a:t>Mintaszöveg szerkesztése</a:t>
            </a:r>
          </a:p>
          <a:p>
            <a:pPr lvl="1"/>
            <a:r>
              <a:rPr lang="hu-HU" smtClean="0"/>
              <a:t>Második szint</a:t>
            </a:r>
          </a:p>
          <a:p>
            <a:pPr lvl="2"/>
            <a:r>
              <a:rPr lang="hu-HU" smtClean="0"/>
              <a:t>Harmadik szint</a:t>
            </a:r>
          </a:p>
          <a:p>
            <a:pPr lvl="3"/>
            <a:r>
              <a:rPr lang="hu-HU" smtClean="0"/>
              <a:t>Negyedik szint</a:t>
            </a:r>
          </a:p>
          <a:p>
            <a:pPr lvl="4"/>
            <a:r>
              <a:rPr lang="hu-HU" smtClean="0"/>
              <a:t>Ötödik szint</a:t>
            </a:r>
            <a:endParaRPr lang="en-AU" dirty="0"/>
          </a:p>
        </p:txBody>
      </p:sp>
      <p:sp>
        <p:nvSpPr>
          <p:cNvPr id="5" name="Content Placeholder 6"/>
          <p:cNvSpPr>
            <a:spLocks noGrp="1"/>
          </p:cNvSpPr>
          <p:nvPr>
            <p:ph sz="quarter" idx="12"/>
          </p:nvPr>
        </p:nvSpPr>
        <p:spPr>
          <a:xfrm>
            <a:off x="4573617" y="1031839"/>
            <a:ext cx="4572000" cy="4916524"/>
          </a:xfrm>
        </p:spPr>
        <p:txBody>
          <a:bodyPr lIns="237600">
            <a:noAutofit/>
          </a:bodyPr>
          <a:lstStyle>
            <a:lvl1pPr>
              <a:defRPr b="1"/>
            </a:lvl1pPr>
          </a:lstStyle>
          <a:p>
            <a:pPr lvl="0"/>
            <a:r>
              <a:rPr lang="hu-HU" smtClean="0"/>
              <a:t>Mintaszöveg szerkesztése</a:t>
            </a:r>
          </a:p>
          <a:p>
            <a:pPr lvl="1"/>
            <a:r>
              <a:rPr lang="hu-HU" smtClean="0"/>
              <a:t>Második szint</a:t>
            </a:r>
          </a:p>
          <a:p>
            <a:pPr lvl="2"/>
            <a:r>
              <a:rPr lang="hu-HU" smtClean="0"/>
              <a:t>Harmadik szint</a:t>
            </a:r>
          </a:p>
          <a:p>
            <a:pPr lvl="3"/>
            <a:r>
              <a:rPr lang="hu-HU" smtClean="0"/>
              <a:t>Negyedik szint</a:t>
            </a:r>
          </a:p>
          <a:p>
            <a:pPr lvl="4"/>
            <a:r>
              <a:rPr lang="hu-HU" smtClean="0"/>
              <a:t>Ötödik szint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399529647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86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 txBox="1">
            <a:spLocks/>
          </p:cNvSpPr>
          <p:nvPr userDrawn="1"/>
        </p:nvSpPr>
        <p:spPr>
          <a:xfrm>
            <a:off x="1" y="1"/>
            <a:ext cx="6372200" cy="1031838"/>
          </a:xfrm>
          <a:prstGeom prst="rect">
            <a:avLst/>
          </a:prstGeom>
        </p:spPr>
        <p:txBody>
          <a:bodyPr vert="horz" lIns="277200" tIns="208800" rIns="277200" bIns="0" rtlCol="0" anchor="t">
            <a:noAutofit/>
          </a:bodyPr>
          <a:lstStyle/>
          <a:p>
            <a:pPr fontAlgn="auto">
              <a:spcAft>
                <a:spcPts val="0"/>
              </a:spcAft>
              <a:defRPr/>
            </a:pPr>
            <a:endParaRPr lang="en-AU" sz="2400" b="0" dirty="0">
              <a:solidFill>
                <a:srgbClr val="333333"/>
              </a:solidFill>
              <a:latin typeface="Verdana"/>
              <a:cs typeface="+mn-cs"/>
            </a:endParaRPr>
          </a:p>
        </p:txBody>
      </p:sp>
      <p:sp>
        <p:nvSpPr>
          <p:cNvPr id="7" name="Picture Placeholder 6"/>
          <p:cNvSpPr>
            <a:spLocks noGrp="1"/>
          </p:cNvSpPr>
          <p:nvPr>
            <p:ph type="pic" sz="quarter" idx="19"/>
          </p:nvPr>
        </p:nvSpPr>
        <p:spPr>
          <a:xfrm>
            <a:off x="6732240" y="276224"/>
            <a:ext cx="2124423" cy="5548313"/>
          </a:xfrm>
          <a:prstGeom prst="rect">
            <a:avLst/>
          </a:prstGeom>
        </p:spPr>
        <p:txBody>
          <a:bodyPr>
            <a:noAutofit/>
          </a:bodyPr>
          <a:lstStyle/>
          <a:p>
            <a:r>
              <a:rPr lang="hu-HU" smtClean="0"/>
              <a:t>Kép beszúrásához kattintson az ikonra</a:t>
            </a:r>
            <a:endParaRPr lang="en-AU" dirty="0"/>
          </a:p>
        </p:txBody>
      </p:sp>
      <p:sp>
        <p:nvSpPr>
          <p:cNvPr id="9" name="Content Placeholder 6"/>
          <p:cNvSpPr>
            <a:spLocks noGrp="1"/>
          </p:cNvSpPr>
          <p:nvPr>
            <p:ph sz="quarter" idx="11"/>
          </p:nvPr>
        </p:nvSpPr>
        <p:spPr>
          <a:xfrm>
            <a:off x="-1" y="1031839"/>
            <a:ext cx="6732241" cy="4792699"/>
          </a:xfrm>
        </p:spPr>
        <p:txBody>
          <a:bodyPr>
            <a:noAutofit/>
          </a:bodyPr>
          <a:lstStyle>
            <a:lvl1pPr>
              <a:defRPr b="1"/>
            </a:lvl1pPr>
          </a:lstStyle>
          <a:p>
            <a:pPr lvl="0"/>
            <a:r>
              <a:rPr lang="hu-HU" smtClean="0"/>
              <a:t>Mintaszöveg szerkesztése</a:t>
            </a:r>
          </a:p>
          <a:p>
            <a:pPr lvl="1"/>
            <a:r>
              <a:rPr lang="hu-HU" smtClean="0"/>
              <a:t>Második szint</a:t>
            </a:r>
          </a:p>
          <a:p>
            <a:pPr lvl="2"/>
            <a:r>
              <a:rPr lang="hu-HU" smtClean="0"/>
              <a:t>Harmadik szint</a:t>
            </a:r>
          </a:p>
          <a:p>
            <a:pPr lvl="3"/>
            <a:r>
              <a:rPr lang="hu-HU" smtClean="0"/>
              <a:t>Negyedik szint</a:t>
            </a:r>
          </a:p>
          <a:p>
            <a:pPr lvl="4"/>
            <a:r>
              <a:rPr lang="hu-HU" smtClean="0"/>
              <a:t>Ötödik szint</a:t>
            </a:r>
            <a:endParaRPr lang="en-AU" dirty="0"/>
          </a:p>
        </p:txBody>
      </p:sp>
      <p:sp>
        <p:nvSpPr>
          <p:cNvPr id="14" name="Title 13"/>
          <p:cNvSpPr>
            <a:spLocks noGrp="1"/>
          </p:cNvSpPr>
          <p:nvPr>
            <p:ph type="title"/>
          </p:nvPr>
        </p:nvSpPr>
        <p:spPr>
          <a:xfrm>
            <a:off x="0" y="1"/>
            <a:ext cx="6732240" cy="620687"/>
          </a:xfrm>
        </p:spPr>
        <p:txBody>
          <a:bodyPr/>
          <a:lstStyle/>
          <a:p>
            <a:r>
              <a:rPr lang="hu-HU" smtClean="0"/>
              <a:t>Mintacím szerkesztése</a:t>
            </a:r>
            <a:endParaRPr lang="hu-HU" dirty="0"/>
          </a:p>
        </p:txBody>
      </p:sp>
      <p:sp>
        <p:nvSpPr>
          <p:cNvPr id="18" name="TextBox 17"/>
          <p:cNvSpPr txBox="1"/>
          <p:nvPr userDrawn="1"/>
        </p:nvSpPr>
        <p:spPr>
          <a:xfrm>
            <a:off x="467544" y="764704"/>
            <a:ext cx="2016224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endParaRPr lang="hu-HU" sz="1400" b="0" dirty="0" smtClean="0">
              <a:solidFill>
                <a:prstClr val="black"/>
              </a:solidFill>
              <a:latin typeface="Verdana"/>
              <a:cs typeface="+mn-cs"/>
            </a:endParaRPr>
          </a:p>
        </p:txBody>
      </p:sp>
      <p:sp>
        <p:nvSpPr>
          <p:cNvPr id="19" name="TextBox 18"/>
          <p:cNvSpPr txBox="1"/>
          <p:nvPr userDrawn="1"/>
        </p:nvSpPr>
        <p:spPr>
          <a:xfrm>
            <a:off x="2483768" y="764704"/>
            <a:ext cx="172819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endParaRPr lang="hu-HU" sz="1400" b="0" dirty="0" smtClean="0">
              <a:solidFill>
                <a:prstClr val="black"/>
              </a:solidFill>
              <a:latin typeface="Verdan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40714225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86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CIMLAP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smtClean="0"/>
              <a:t>Mintacím szerkesztése</a:t>
            </a:r>
            <a:endParaRPr lang="en-AU" dirty="0"/>
          </a:p>
        </p:txBody>
      </p:sp>
      <p:sp>
        <p:nvSpPr>
          <p:cNvPr id="5" name="Picture Placeholder 6"/>
          <p:cNvSpPr>
            <a:spLocks noGrp="1"/>
          </p:cNvSpPr>
          <p:nvPr>
            <p:ph type="pic" sz="quarter" idx="19"/>
          </p:nvPr>
        </p:nvSpPr>
        <p:spPr>
          <a:xfrm>
            <a:off x="285750" y="1988840"/>
            <a:ext cx="8569325" cy="3816648"/>
          </a:xfrm>
          <a:prstGeom prst="rect">
            <a:avLst/>
          </a:prstGeom>
        </p:spPr>
        <p:txBody>
          <a:bodyPr>
            <a:noAutofit/>
          </a:bodyPr>
          <a:lstStyle/>
          <a:p>
            <a:r>
              <a:rPr lang="hu-HU" smtClean="0"/>
              <a:t>Kép beszúrásához kattintson az ikonra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270091769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86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FEJEZET1.szi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6"/>
          <p:cNvSpPr>
            <a:spLocks noGrp="1"/>
          </p:cNvSpPr>
          <p:nvPr>
            <p:ph type="pic" sz="quarter" idx="19"/>
          </p:nvPr>
        </p:nvSpPr>
        <p:spPr>
          <a:xfrm>
            <a:off x="3096024" y="1504058"/>
            <a:ext cx="5760639" cy="4320480"/>
          </a:xfrm>
          <a:prstGeom prst="rect">
            <a:avLst/>
          </a:prstGeom>
        </p:spPr>
        <p:txBody>
          <a:bodyPr>
            <a:noAutofit/>
          </a:bodyPr>
          <a:lstStyle/>
          <a:p>
            <a:r>
              <a:rPr lang="hu-HU" smtClean="0"/>
              <a:t>Kép beszúrásához kattintson az ikonra</a:t>
            </a:r>
            <a:endParaRPr lang="en-AU" dirty="0"/>
          </a:p>
        </p:txBody>
      </p:sp>
      <p:sp>
        <p:nvSpPr>
          <p:cNvPr id="8" name="Title 1"/>
          <p:cNvSpPr>
            <a:spLocks noGrp="1"/>
          </p:cNvSpPr>
          <p:nvPr>
            <p:ph type="title"/>
          </p:nvPr>
        </p:nvSpPr>
        <p:spPr>
          <a:xfrm>
            <a:off x="-1" y="548680"/>
            <a:ext cx="5073651" cy="1638299"/>
          </a:xfrm>
        </p:spPr>
        <p:txBody>
          <a:bodyPr tIns="180000"/>
          <a:lstStyle/>
          <a:p>
            <a:r>
              <a:rPr lang="hu-HU" smtClean="0"/>
              <a:t>Mintacím szerkesztése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325689158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86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smtClean="0"/>
              <a:t>Mintacím szerkesztése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415896888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8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5 GRAFIKON egymás MELLETT - alatta 5HASÁBO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33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34" name="Szöveg helye 4"/>
          <p:cNvSpPr>
            <a:spLocks noGrp="1"/>
          </p:cNvSpPr>
          <p:nvPr>
            <p:ph type="body" sz="quarter" idx="37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3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200"/>
            <a:ext cx="85896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 dirty="0"/>
          </a:p>
        </p:txBody>
      </p:sp>
      <p:sp>
        <p:nvSpPr>
          <p:cNvPr id="36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3470400"/>
            <a:ext cx="1897200" cy="2080800"/>
          </a:xfrm>
          <a:prstGeom prst="rect">
            <a:avLst/>
          </a:prstGeom>
        </p:spPr>
        <p:txBody>
          <a:bodyPr lIns="2772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smtClean="0"/>
              <a:t>Harmadik szint</a:t>
            </a:r>
            <a:endParaRPr lang="en-US" dirty="0" smtClean="0"/>
          </a:p>
        </p:txBody>
      </p:sp>
      <p:sp>
        <p:nvSpPr>
          <p:cNvPr id="37" name="Content Placeholder 6"/>
          <p:cNvSpPr>
            <a:spLocks noGrp="1"/>
          </p:cNvSpPr>
          <p:nvPr>
            <p:ph sz="quarter" idx="33" hasCustomPrompt="1"/>
          </p:nvPr>
        </p:nvSpPr>
        <p:spPr>
          <a:xfrm>
            <a:off x="1897200" y="3470400"/>
            <a:ext cx="1742400" cy="2080800"/>
          </a:xfrm>
          <a:prstGeom prst="rect">
            <a:avLst/>
          </a:prstGeom>
        </p:spPr>
        <p:txBody>
          <a:bodyPr lIns="1188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</p:txBody>
      </p:sp>
      <p:sp>
        <p:nvSpPr>
          <p:cNvPr id="38" name="Content Placeholder 6"/>
          <p:cNvSpPr>
            <a:spLocks noGrp="1"/>
          </p:cNvSpPr>
          <p:nvPr>
            <p:ph sz="quarter" idx="34" hasCustomPrompt="1"/>
          </p:nvPr>
        </p:nvSpPr>
        <p:spPr>
          <a:xfrm>
            <a:off x="3639600" y="3470400"/>
            <a:ext cx="1742400" cy="2080800"/>
          </a:xfrm>
          <a:prstGeom prst="rect">
            <a:avLst/>
          </a:prstGeom>
        </p:spPr>
        <p:txBody>
          <a:bodyPr lIns="1152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smtClean="0"/>
              <a:t>Harmadik szint</a:t>
            </a:r>
            <a:endParaRPr lang="en-US" dirty="0" smtClean="0"/>
          </a:p>
        </p:txBody>
      </p:sp>
      <p:sp>
        <p:nvSpPr>
          <p:cNvPr id="39" name="Content Placeholder 6"/>
          <p:cNvSpPr>
            <a:spLocks noGrp="1"/>
          </p:cNvSpPr>
          <p:nvPr>
            <p:ph sz="quarter" idx="35" hasCustomPrompt="1"/>
          </p:nvPr>
        </p:nvSpPr>
        <p:spPr>
          <a:xfrm>
            <a:off x="5382000" y="3470400"/>
            <a:ext cx="1742400" cy="2080800"/>
          </a:xfrm>
          <a:prstGeom prst="rect">
            <a:avLst/>
          </a:prstGeom>
        </p:spPr>
        <p:txBody>
          <a:bodyPr lIns="1188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smtClean="0"/>
              <a:t>Harmadik szint</a:t>
            </a:r>
            <a:endParaRPr lang="en-US" dirty="0" smtClean="0"/>
          </a:p>
        </p:txBody>
      </p:sp>
      <p:sp>
        <p:nvSpPr>
          <p:cNvPr id="40" name="Content Placeholder 6"/>
          <p:cNvSpPr>
            <a:spLocks noGrp="1"/>
          </p:cNvSpPr>
          <p:nvPr>
            <p:ph sz="quarter" idx="36" hasCustomPrompt="1"/>
          </p:nvPr>
        </p:nvSpPr>
        <p:spPr>
          <a:xfrm>
            <a:off x="7124400" y="3470400"/>
            <a:ext cx="1742400" cy="2080800"/>
          </a:xfrm>
          <a:prstGeom prst="rect">
            <a:avLst/>
          </a:prstGeom>
        </p:spPr>
        <p:txBody>
          <a:bodyPr lIns="1188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smtClean="0"/>
              <a:t>Harmadik szint</a:t>
            </a:r>
            <a:endParaRPr lang="en-US" dirty="0" smtClean="0"/>
          </a:p>
        </p:txBody>
      </p:sp>
      <p:sp>
        <p:nvSpPr>
          <p:cNvPr id="41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019600" y="1285200"/>
            <a:ext cx="16200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42" name="Diagram helye 4"/>
          <p:cNvSpPr>
            <a:spLocks noGrp="1"/>
          </p:cNvSpPr>
          <p:nvPr>
            <p:ph type="chart" sz="quarter" idx="24"/>
          </p:nvPr>
        </p:nvSpPr>
        <p:spPr>
          <a:xfrm>
            <a:off x="5504400" y="1285200"/>
            <a:ext cx="16200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43" name="Diagram helye 4"/>
          <p:cNvSpPr>
            <a:spLocks noGrp="1"/>
          </p:cNvSpPr>
          <p:nvPr>
            <p:ph type="chart" sz="quarter" idx="28"/>
          </p:nvPr>
        </p:nvSpPr>
        <p:spPr>
          <a:xfrm>
            <a:off x="7246800" y="1285200"/>
            <a:ext cx="16200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44" name="Diagram helye 4"/>
          <p:cNvSpPr>
            <a:spLocks noGrp="1"/>
          </p:cNvSpPr>
          <p:nvPr>
            <p:ph type="chart" sz="quarter" idx="30"/>
          </p:nvPr>
        </p:nvSpPr>
        <p:spPr>
          <a:xfrm>
            <a:off x="3762000" y="1285200"/>
            <a:ext cx="16200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45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3103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46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2019600" y="3103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47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5504400" y="3103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48" name="Text Placeholder 9"/>
          <p:cNvSpPr>
            <a:spLocks noGrp="1"/>
          </p:cNvSpPr>
          <p:nvPr>
            <p:ph type="body" sz="quarter" idx="29" hasCustomPrompt="1"/>
          </p:nvPr>
        </p:nvSpPr>
        <p:spPr>
          <a:xfrm>
            <a:off x="7246800" y="3103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49" name="Text Placeholder 9"/>
          <p:cNvSpPr>
            <a:spLocks noGrp="1"/>
          </p:cNvSpPr>
          <p:nvPr>
            <p:ph type="body" sz="quarter" idx="31" hasCustomPrompt="1"/>
          </p:nvPr>
        </p:nvSpPr>
        <p:spPr>
          <a:xfrm>
            <a:off x="3762000" y="3103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50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1897200" cy="758861"/>
          </a:xfrm>
          <a:prstGeom prst="rect">
            <a:avLst/>
          </a:prstGeom>
        </p:spPr>
        <p:txBody>
          <a:bodyPr lIns="2772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51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8972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52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53820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53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71244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54" name="Text Placeholder 9"/>
          <p:cNvSpPr>
            <a:spLocks noGrp="1"/>
          </p:cNvSpPr>
          <p:nvPr>
            <p:ph type="body" sz="quarter" idx="32" hasCustomPrompt="1"/>
          </p:nvPr>
        </p:nvSpPr>
        <p:spPr>
          <a:xfrm>
            <a:off x="36396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82189044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87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Single Object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smtClean="0"/>
              <a:t>Mintacím szerkesztése</a:t>
            </a:r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/>
          </p:nvPr>
        </p:nvSpPr>
        <p:spPr>
          <a:xfrm>
            <a:off x="0" y="1031839"/>
            <a:ext cx="9144000" cy="4906999"/>
          </a:xfrm>
        </p:spPr>
        <p:txBody>
          <a:bodyPr>
            <a:noAutofit/>
          </a:bodyPr>
          <a:lstStyle>
            <a:lvl1pPr>
              <a:defRPr b="1"/>
            </a:lvl1pPr>
          </a:lstStyle>
          <a:p>
            <a:pPr lvl="0"/>
            <a:r>
              <a:rPr lang="hu-HU" smtClean="0"/>
              <a:t>Mintaszöveg szerkesztése</a:t>
            </a:r>
          </a:p>
          <a:p>
            <a:pPr lvl="1"/>
            <a:r>
              <a:rPr lang="hu-HU" smtClean="0"/>
              <a:t>Második szint</a:t>
            </a:r>
          </a:p>
          <a:p>
            <a:pPr lvl="2"/>
            <a:r>
              <a:rPr lang="hu-HU" smtClean="0"/>
              <a:t>Harmadik szint</a:t>
            </a:r>
          </a:p>
          <a:p>
            <a:pPr lvl="3"/>
            <a:r>
              <a:rPr lang="hu-HU" smtClean="0"/>
              <a:t>Negyedik szint</a:t>
            </a:r>
          </a:p>
          <a:p>
            <a:pPr lvl="4"/>
            <a:r>
              <a:rPr lang="hu-HU" smtClean="0"/>
              <a:t>Ötödik szint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97342880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87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Double Objec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smtClean="0"/>
              <a:t>Mintacím szerkesztése</a:t>
            </a:r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/>
          </p:nvPr>
        </p:nvSpPr>
        <p:spPr>
          <a:xfrm>
            <a:off x="0" y="1031839"/>
            <a:ext cx="4572000" cy="4916524"/>
          </a:xfrm>
        </p:spPr>
        <p:txBody>
          <a:bodyPr>
            <a:noAutofit/>
          </a:bodyPr>
          <a:lstStyle>
            <a:lvl1pPr>
              <a:defRPr b="1"/>
            </a:lvl1pPr>
          </a:lstStyle>
          <a:p>
            <a:pPr lvl="0"/>
            <a:r>
              <a:rPr lang="hu-HU" smtClean="0"/>
              <a:t>Mintaszöveg szerkesztése</a:t>
            </a:r>
          </a:p>
          <a:p>
            <a:pPr lvl="1"/>
            <a:r>
              <a:rPr lang="hu-HU" smtClean="0"/>
              <a:t>Második szint</a:t>
            </a:r>
          </a:p>
          <a:p>
            <a:pPr lvl="2"/>
            <a:r>
              <a:rPr lang="hu-HU" smtClean="0"/>
              <a:t>Harmadik szint</a:t>
            </a:r>
          </a:p>
          <a:p>
            <a:pPr lvl="3"/>
            <a:r>
              <a:rPr lang="hu-HU" smtClean="0"/>
              <a:t>Negyedik szint</a:t>
            </a:r>
          </a:p>
          <a:p>
            <a:pPr lvl="4"/>
            <a:r>
              <a:rPr lang="hu-HU" smtClean="0"/>
              <a:t>Ötödik szint</a:t>
            </a:r>
            <a:endParaRPr lang="en-AU" dirty="0"/>
          </a:p>
        </p:txBody>
      </p:sp>
      <p:sp>
        <p:nvSpPr>
          <p:cNvPr id="5" name="Content Placeholder 6"/>
          <p:cNvSpPr>
            <a:spLocks noGrp="1"/>
          </p:cNvSpPr>
          <p:nvPr>
            <p:ph sz="quarter" idx="12"/>
          </p:nvPr>
        </p:nvSpPr>
        <p:spPr>
          <a:xfrm>
            <a:off x="4573617" y="1031839"/>
            <a:ext cx="4572000" cy="4916524"/>
          </a:xfrm>
        </p:spPr>
        <p:txBody>
          <a:bodyPr lIns="237600">
            <a:noAutofit/>
          </a:bodyPr>
          <a:lstStyle>
            <a:lvl1pPr>
              <a:defRPr b="1"/>
            </a:lvl1pPr>
          </a:lstStyle>
          <a:p>
            <a:pPr lvl="0"/>
            <a:r>
              <a:rPr lang="hu-HU" smtClean="0"/>
              <a:t>Mintaszöveg szerkesztése</a:t>
            </a:r>
          </a:p>
          <a:p>
            <a:pPr lvl="1"/>
            <a:r>
              <a:rPr lang="hu-HU" smtClean="0"/>
              <a:t>Második szint</a:t>
            </a:r>
          </a:p>
          <a:p>
            <a:pPr lvl="2"/>
            <a:r>
              <a:rPr lang="hu-HU" smtClean="0"/>
              <a:t>Harmadik szint</a:t>
            </a:r>
          </a:p>
          <a:p>
            <a:pPr lvl="3"/>
            <a:r>
              <a:rPr lang="hu-HU" smtClean="0"/>
              <a:t>Negyedik szint</a:t>
            </a:r>
          </a:p>
          <a:p>
            <a:pPr lvl="4"/>
            <a:r>
              <a:rPr lang="hu-HU" smtClean="0"/>
              <a:t>Ötödik szint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124127009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87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 txBox="1">
            <a:spLocks/>
          </p:cNvSpPr>
          <p:nvPr userDrawn="1"/>
        </p:nvSpPr>
        <p:spPr>
          <a:xfrm>
            <a:off x="1" y="1"/>
            <a:ext cx="6372200" cy="1031838"/>
          </a:xfrm>
          <a:prstGeom prst="rect">
            <a:avLst/>
          </a:prstGeom>
        </p:spPr>
        <p:txBody>
          <a:bodyPr vert="horz" lIns="277200" tIns="208800" rIns="277200" bIns="0" rtlCol="0" anchor="t">
            <a:noAutofit/>
          </a:bodyPr>
          <a:lstStyle/>
          <a:p>
            <a:pPr fontAlgn="auto">
              <a:spcAft>
                <a:spcPts val="0"/>
              </a:spcAft>
              <a:defRPr/>
            </a:pPr>
            <a:endParaRPr lang="en-AU" sz="2400" b="0" dirty="0">
              <a:solidFill>
                <a:srgbClr val="333333"/>
              </a:solidFill>
              <a:latin typeface="Verdana"/>
              <a:cs typeface="+mn-cs"/>
            </a:endParaRPr>
          </a:p>
        </p:txBody>
      </p:sp>
      <p:sp>
        <p:nvSpPr>
          <p:cNvPr id="7" name="Picture Placeholder 6"/>
          <p:cNvSpPr>
            <a:spLocks noGrp="1"/>
          </p:cNvSpPr>
          <p:nvPr>
            <p:ph type="pic" sz="quarter" idx="19"/>
          </p:nvPr>
        </p:nvSpPr>
        <p:spPr>
          <a:xfrm>
            <a:off x="6732240" y="276224"/>
            <a:ext cx="2124423" cy="5548313"/>
          </a:xfrm>
          <a:prstGeom prst="rect">
            <a:avLst/>
          </a:prstGeom>
        </p:spPr>
        <p:txBody>
          <a:bodyPr>
            <a:noAutofit/>
          </a:bodyPr>
          <a:lstStyle/>
          <a:p>
            <a:r>
              <a:rPr lang="hu-HU" smtClean="0"/>
              <a:t>Kép beszúrásához kattintson az ikonra</a:t>
            </a:r>
            <a:endParaRPr lang="en-AU" dirty="0"/>
          </a:p>
        </p:txBody>
      </p:sp>
      <p:sp>
        <p:nvSpPr>
          <p:cNvPr id="9" name="Content Placeholder 6"/>
          <p:cNvSpPr>
            <a:spLocks noGrp="1"/>
          </p:cNvSpPr>
          <p:nvPr>
            <p:ph sz="quarter" idx="11"/>
          </p:nvPr>
        </p:nvSpPr>
        <p:spPr>
          <a:xfrm>
            <a:off x="-1" y="1031839"/>
            <a:ext cx="6732241" cy="4792699"/>
          </a:xfrm>
        </p:spPr>
        <p:txBody>
          <a:bodyPr>
            <a:noAutofit/>
          </a:bodyPr>
          <a:lstStyle>
            <a:lvl1pPr>
              <a:defRPr b="1"/>
            </a:lvl1pPr>
          </a:lstStyle>
          <a:p>
            <a:pPr lvl="0"/>
            <a:r>
              <a:rPr lang="hu-HU" smtClean="0"/>
              <a:t>Mintaszöveg szerkesztése</a:t>
            </a:r>
          </a:p>
          <a:p>
            <a:pPr lvl="1"/>
            <a:r>
              <a:rPr lang="hu-HU" smtClean="0"/>
              <a:t>Második szint</a:t>
            </a:r>
          </a:p>
          <a:p>
            <a:pPr lvl="2"/>
            <a:r>
              <a:rPr lang="hu-HU" smtClean="0"/>
              <a:t>Harmadik szint</a:t>
            </a:r>
          </a:p>
          <a:p>
            <a:pPr lvl="3"/>
            <a:r>
              <a:rPr lang="hu-HU" smtClean="0"/>
              <a:t>Negyedik szint</a:t>
            </a:r>
          </a:p>
          <a:p>
            <a:pPr lvl="4"/>
            <a:r>
              <a:rPr lang="hu-HU" smtClean="0"/>
              <a:t>Ötödik szint</a:t>
            </a:r>
            <a:endParaRPr lang="en-AU" dirty="0"/>
          </a:p>
        </p:txBody>
      </p:sp>
      <p:sp>
        <p:nvSpPr>
          <p:cNvPr id="14" name="Title 13"/>
          <p:cNvSpPr>
            <a:spLocks noGrp="1"/>
          </p:cNvSpPr>
          <p:nvPr>
            <p:ph type="title"/>
          </p:nvPr>
        </p:nvSpPr>
        <p:spPr>
          <a:xfrm>
            <a:off x="0" y="1"/>
            <a:ext cx="6732240" cy="620687"/>
          </a:xfrm>
        </p:spPr>
        <p:txBody>
          <a:bodyPr/>
          <a:lstStyle/>
          <a:p>
            <a:r>
              <a:rPr lang="hu-HU" smtClean="0"/>
              <a:t>Mintacím szerkesztése</a:t>
            </a:r>
            <a:endParaRPr lang="hu-HU" dirty="0"/>
          </a:p>
        </p:txBody>
      </p:sp>
      <p:sp>
        <p:nvSpPr>
          <p:cNvPr id="18" name="TextBox 17"/>
          <p:cNvSpPr txBox="1"/>
          <p:nvPr userDrawn="1"/>
        </p:nvSpPr>
        <p:spPr>
          <a:xfrm>
            <a:off x="467544" y="764704"/>
            <a:ext cx="2016224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endParaRPr lang="hu-HU" sz="1400" b="0" dirty="0" smtClean="0">
              <a:solidFill>
                <a:prstClr val="black"/>
              </a:solidFill>
              <a:latin typeface="Verdana"/>
              <a:cs typeface="+mn-cs"/>
            </a:endParaRPr>
          </a:p>
        </p:txBody>
      </p:sp>
      <p:sp>
        <p:nvSpPr>
          <p:cNvPr id="19" name="TextBox 18"/>
          <p:cNvSpPr txBox="1"/>
          <p:nvPr userDrawn="1"/>
        </p:nvSpPr>
        <p:spPr>
          <a:xfrm>
            <a:off x="2483768" y="764704"/>
            <a:ext cx="172819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endParaRPr lang="hu-HU" sz="1400" b="0" dirty="0" smtClean="0">
              <a:solidFill>
                <a:prstClr val="black"/>
              </a:solidFill>
              <a:latin typeface="Verdan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8029732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87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CIMLAP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smtClean="0"/>
              <a:t>Mintacím szerkesztése</a:t>
            </a:r>
            <a:endParaRPr lang="en-AU" dirty="0"/>
          </a:p>
        </p:txBody>
      </p:sp>
      <p:sp>
        <p:nvSpPr>
          <p:cNvPr id="5" name="Picture Placeholder 6"/>
          <p:cNvSpPr>
            <a:spLocks noGrp="1"/>
          </p:cNvSpPr>
          <p:nvPr>
            <p:ph type="pic" sz="quarter" idx="19"/>
          </p:nvPr>
        </p:nvSpPr>
        <p:spPr>
          <a:xfrm>
            <a:off x="285750" y="1988840"/>
            <a:ext cx="8569325" cy="3816648"/>
          </a:xfrm>
          <a:prstGeom prst="rect">
            <a:avLst/>
          </a:prstGeom>
        </p:spPr>
        <p:txBody>
          <a:bodyPr>
            <a:noAutofit/>
          </a:bodyPr>
          <a:lstStyle/>
          <a:p>
            <a:r>
              <a:rPr lang="hu-HU" smtClean="0"/>
              <a:t>Kép beszúrásához kattintson az ikonra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420994741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87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FEJEZET1.szi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6"/>
          <p:cNvSpPr>
            <a:spLocks noGrp="1"/>
          </p:cNvSpPr>
          <p:nvPr>
            <p:ph type="pic" sz="quarter" idx="19"/>
          </p:nvPr>
        </p:nvSpPr>
        <p:spPr>
          <a:xfrm>
            <a:off x="3096024" y="1504058"/>
            <a:ext cx="5760639" cy="4320480"/>
          </a:xfrm>
          <a:prstGeom prst="rect">
            <a:avLst/>
          </a:prstGeom>
        </p:spPr>
        <p:txBody>
          <a:bodyPr>
            <a:noAutofit/>
          </a:bodyPr>
          <a:lstStyle/>
          <a:p>
            <a:r>
              <a:rPr lang="hu-HU" smtClean="0"/>
              <a:t>Kép beszúrásához kattintson az ikonra</a:t>
            </a:r>
            <a:endParaRPr lang="en-AU" dirty="0"/>
          </a:p>
        </p:txBody>
      </p:sp>
      <p:sp>
        <p:nvSpPr>
          <p:cNvPr id="8" name="Title 1"/>
          <p:cNvSpPr>
            <a:spLocks noGrp="1"/>
          </p:cNvSpPr>
          <p:nvPr>
            <p:ph type="title"/>
          </p:nvPr>
        </p:nvSpPr>
        <p:spPr>
          <a:xfrm>
            <a:off x="-1" y="548680"/>
            <a:ext cx="5073651" cy="1638299"/>
          </a:xfrm>
        </p:spPr>
        <p:txBody>
          <a:bodyPr tIns="180000"/>
          <a:lstStyle/>
          <a:p>
            <a:r>
              <a:rPr lang="hu-HU" smtClean="0"/>
              <a:t>Mintacím szerkesztése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410922753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87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smtClean="0"/>
              <a:t>Mintacím szerkesztése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90682792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87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Single Object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smtClean="0"/>
              <a:t>Mintacím szerkesztése</a:t>
            </a:r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/>
          </p:nvPr>
        </p:nvSpPr>
        <p:spPr>
          <a:xfrm>
            <a:off x="0" y="1031839"/>
            <a:ext cx="9144000" cy="4906999"/>
          </a:xfrm>
        </p:spPr>
        <p:txBody>
          <a:bodyPr>
            <a:noAutofit/>
          </a:bodyPr>
          <a:lstStyle>
            <a:lvl1pPr>
              <a:defRPr b="1"/>
            </a:lvl1pPr>
          </a:lstStyle>
          <a:p>
            <a:pPr lvl="0"/>
            <a:r>
              <a:rPr lang="hu-HU" smtClean="0"/>
              <a:t>Mintaszöveg szerkesztése</a:t>
            </a:r>
          </a:p>
          <a:p>
            <a:pPr lvl="1"/>
            <a:r>
              <a:rPr lang="hu-HU" smtClean="0"/>
              <a:t>Második szint</a:t>
            </a:r>
          </a:p>
          <a:p>
            <a:pPr lvl="2"/>
            <a:r>
              <a:rPr lang="hu-HU" smtClean="0"/>
              <a:t>Harmadik szint</a:t>
            </a:r>
          </a:p>
          <a:p>
            <a:pPr lvl="3"/>
            <a:r>
              <a:rPr lang="hu-HU" smtClean="0"/>
              <a:t>Negyedik szint</a:t>
            </a:r>
          </a:p>
          <a:p>
            <a:pPr lvl="4"/>
            <a:r>
              <a:rPr lang="hu-HU" smtClean="0"/>
              <a:t>Ötödik szint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409645623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87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Double Objec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smtClean="0"/>
              <a:t>Mintacím szerkesztése</a:t>
            </a:r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/>
          </p:nvPr>
        </p:nvSpPr>
        <p:spPr>
          <a:xfrm>
            <a:off x="0" y="1031839"/>
            <a:ext cx="4572000" cy="4916524"/>
          </a:xfrm>
        </p:spPr>
        <p:txBody>
          <a:bodyPr>
            <a:noAutofit/>
          </a:bodyPr>
          <a:lstStyle>
            <a:lvl1pPr>
              <a:defRPr b="1"/>
            </a:lvl1pPr>
          </a:lstStyle>
          <a:p>
            <a:pPr lvl="0"/>
            <a:r>
              <a:rPr lang="hu-HU" smtClean="0"/>
              <a:t>Mintaszöveg szerkesztése</a:t>
            </a:r>
          </a:p>
          <a:p>
            <a:pPr lvl="1"/>
            <a:r>
              <a:rPr lang="hu-HU" smtClean="0"/>
              <a:t>Második szint</a:t>
            </a:r>
          </a:p>
          <a:p>
            <a:pPr lvl="2"/>
            <a:r>
              <a:rPr lang="hu-HU" smtClean="0"/>
              <a:t>Harmadik szint</a:t>
            </a:r>
          </a:p>
          <a:p>
            <a:pPr lvl="3"/>
            <a:r>
              <a:rPr lang="hu-HU" smtClean="0"/>
              <a:t>Negyedik szint</a:t>
            </a:r>
          </a:p>
          <a:p>
            <a:pPr lvl="4"/>
            <a:r>
              <a:rPr lang="hu-HU" smtClean="0"/>
              <a:t>Ötödik szint</a:t>
            </a:r>
            <a:endParaRPr lang="en-AU" dirty="0"/>
          </a:p>
        </p:txBody>
      </p:sp>
      <p:sp>
        <p:nvSpPr>
          <p:cNvPr id="5" name="Content Placeholder 6"/>
          <p:cNvSpPr>
            <a:spLocks noGrp="1"/>
          </p:cNvSpPr>
          <p:nvPr>
            <p:ph sz="quarter" idx="12"/>
          </p:nvPr>
        </p:nvSpPr>
        <p:spPr>
          <a:xfrm>
            <a:off x="4573617" y="1031839"/>
            <a:ext cx="4572000" cy="4916524"/>
          </a:xfrm>
        </p:spPr>
        <p:txBody>
          <a:bodyPr lIns="237600">
            <a:noAutofit/>
          </a:bodyPr>
          <a:lstStyle>
            <a:lvl1pPr>
              <a:defRPr b="1"/>
            </a:lvl1pPr>
          </a:lstStyle>
          <a:p>
            <a:pPr lvl="0"/>
            <a:r>
              <a:rPr lang="hu-HU" smtClean="0"/>
              <a:t>Mintaszöveg szerkesztése</a:t>
            </a:r>
          </a:p>
          <a:p>
            <a:pPr lvl="1"/>
            <a:r>
              <a:rPr lang="hu-HU" smtClean="0"/>
              <a:t>Második szint</a:t>
            </a:r>
          </a:p>
          <a:p>
            <a:pPr lvl="2"/>
            <a:r>
              <a:rPr lang="hu-HU" smtClean="0"/>
              <a:t>Harmadik szint</a:t>
            </a:r>
          </a:p>
          <a:p>
            <a:pPr lvl="3"/>
            <a:r>
              <a:rPr lang="hu-HU" smtClean="0"/>
              <a:t>Negyedik szint</a:t>
            </a:r>
          </a:p>
          <a:p>
            <a:pPr lvl="4"/>
            <a:r>
              <a:rPr lang="hu-HU" smtClean="0"/>
              <a:t>Ötödik szint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262278735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87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 txBox="1">
            <a:spLocks/>
          </p:cNvSpPr>
          <p:nvPr userDrawn="1"/>
        </p:nvSpPr>
        <p:spPr>
          <a:xfrm>
            <a:off x="1" y="1"/>
            <a:ext cx="6372200" cy="1031838"/>
          </a:xfrm>
          <a:prstGeom prst="rect">
            <a:avLst/>
          </a:prstGeom>
        </p:spPr>
        <p:txBody>
          <a:bodyPr vert="horz" lIns="277200" tIns="208800" rIns="277200" bIns="0" rtlCol="0" anchor="t">
            <a:noAutofit/>
          </a:bodyPr>
          <a:lstStyle/>
          <a:p>
            <a:pPr fontAlgn="auto">
              <a:spcAft>
                <a:spcPts val="0"/>
              </a:spcAft>
              <a:defRPr/>
            </a:pPr>
            <a:endParaRPr lang="en-AU" sz="2400" b="0" dirty="0">
              <a:solidFill>
                <a:srgbClr val="333333"/>
              </a:solidFill>
              <a:latin typeface="Verdana"/>
            </a:endParaRPr>
          </a:p>
        </p:txBody>
      </p:sp>
      <p:sp>
        <p:nvSpPr>
          <p:cNvPr id="7" name="Picture Placeholder 6"/>
          <p:cNvSpPr>
            <a:spLocks noGrp="1"/>
          </p:cNvSpPr>
          <p:nvPr>
            <p:ph type="pic" sz="quarter" idx="19"/>
          </p:nvPr>
        </p:nvSpPr>
        <p:spPr>
          <a:xfrm>
            <a:off x="6732240" y="276224"/>
            <a:ext cx="2124423" cy="5548313"/>
          </a:xfrm>
          <a:prstGeom prst="rect">
            <a:avLst/>
          </a:prstGeom>
        </p:spPr>
        <p:txBody>
          <a:bodyPr>
            <a:noAutofit/>
          </a:bodyPr>
          <a:lstStyle/>
          <a:p>
            <a:r>
              <a:rPr lang="hu-HU" smtClean="0"/>
              <a:t>Kép beszúrásához kattintson az ikonra</a:t>
            </a:r>
            <a:endParaRPr lang="en-AU" dirty="0"/>
          </a:p>
        </p:txBody>
      </p:sp>
      <p:sp>
        <p:nvSpPr>
          <p:cNvPr id="9" name="Content Placeholder 6"/>
          <p:cNvSpPr>
            <a:spLocks noGrp="1"/>
          </p:cNvSpPr>
          <p:nvPr>
            <p:ph sz="quarter" idx="11"/>
          </p:nvPr>
        </p:nvSpPr>
        <p:spPr>
          <a:xfrm>
            <a:off x="-1" y="1031839"/>
            <a:ext cx="6732241" cy="4792699"/>
          </a:xfrm>
        </p:spPr>
        <p:txBody>
          <a:bodyPr>
            <a:noAutofit/>
          </a:bodyPr>
          <a:lstStyle>
            <a:lvl1pPr>
              <a:defRPr b="1"/>
            </a:lvl1pPr>
          </a:lstStyle>
          <a:p>
            <a:pPr lvl="0"/>
            <a:r>
              <a:rPr lang="hu-HU" smtClean="0"/>
              <a:t>Mintaszöveg szerkesztése</a:t>
            </a:r>
          </a:p>
          <a:p>
            <a:pPr lvl="1"/>
            <a:r>
              <a:rPr lang="hu-HU" smtClean="0"/>
              <a:t>Második szint</a:t>
            </a:r>
          </a:p>
          <a:p>
            <a:pPr lvl="2"/>
            <a:r>
              <a:rPr lang="hu-HU" smtClean="0"/>
              <a:t>Harmadik szint</a:t>
            </a:r>
          </a:p>
          <a:p>
            <a:pPr lvl="3"/>
            <a:r>
              <a:rPr lang="hu-HU" smtClean="0"/>
              <a:t>Negyedik szint</a:t>
            </a:r>
          </a:p>
          <a:p>
            <a:pPr lvl="4"/>
            <a:r>
              <a:rPr lang="hu-HU" smtClean="0"/>
              <a:t>Ötödik szint</a:t>
            </a:r>
            <a:endParaRPr lang="en-AU" dirty="0"/>
          </a:p>
        </p:txBody>
      </p:sp>
      <p:sp>
        <p:nvSpPr>
          <p:cNvPr id="14" name="Title 13"/>
          <p:cNvSpPr>
            <a:spLocks noGrp="1"/>
          </p:cNvSpPr>
          <p:nvPr>
            <p:ph type="title"/>
          </p:nvPr>
        </p:nvSpPr>
        <p:spPr>
          <a:xfrm>
            <a:off x="0" y="1"/>
            <a:ext cx="6732240" cy="620687"/>
          </a:xfrm>
        </p:spPr>
        <p:txBody>
          <a:bodyPr/>
          <a:lstStyle/>
          <a:p>
            <a:r>
              <a:rPr lang="hu-HU" smtClean="0"/>
              <a:t>Mintacím szerkesztése</a:t>
            </a:r>
            <a:endParaRPr lang="hu-HU" dirty="0"/>
          </a:p>
        </p:txBody>
      </p:sp>
      <p:sp>
        <p:nvSpPr>
          <p:cNvPr id="18" name="TextBox 17"/>
          <p:cNvSpPr txBox="1"/>
          <p:nvPr userDrawn="1"/>
        </p:nvSpPr>
        <p:spPr>
          <a:xfrm>
            <a:off x="467544" y="764704"/>
            <a:ext cx="2016224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endParaRPr lang="hu-HU" sz="1400" b="0" dirty="0" smtClean="0">
              <a:solidFill>
                <a:prstClr val="black"/>
              </a:solidFill>
              <a:latin typeface="Verdana"/>
            </a:endParaRPr>
          </a:p>
        </p:txBody>
      </p:sp>
      <p:sp>
        <p:nvSpPr>
          <p:cNvPr id="19" name="TextBox 18"/>
          <p:cNvSpPr txBox="1"/>
          <p:nvPr userDrawn="1"/>
        </p:nvSpPr>
        <p:spPr>
          <a:xfrm>
            <a:off x="2483768" y="764704"/>
            <a:ext cx="172819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endParaRPr lang="hu-HU" sz="1400" b="0" dirty="0" smtClean="0">
              <a:solidFill>
                <a:prstClr val="black"/>
              </a:solidFill>
              <a:latin typeface="Verdana"/>
            </a:endParaRPr>
          </a:p>
        </p:txBody>
      </p:sp>
    </p:spTree>
    <p:extLst>
      <p:ext uri="{BB962C8B-B14F-4D97-AF65-F5344CB8AC3E}">
        <p14:creationId xmlns:p14="http://schemas.microsoft.com/office/powerpoint/2010/main" val="15778956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87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CIMLAP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smtClean="0"/>
              <a:t>Mintacím szerkesztése</a:t>
            </a:r>
            <a:endParaRPr lang="en-AU" dirty="0"/>
          </a:p>
        </p:txBody>
      </p:sp>
      <p:sp>
        <p:nvSpPr>
          <p:cNvPr id="5" name="Picture Placeholder 6"/>
          <p:cNvSpPr>
            <a:spLocks noGrp="1"/>
          </p:cNvSpPr>
          <p:nvPr>
            <p:ph type="pic" sz="quarter" idx="19"/>
          </p:nvPr>
        </p:nvSpPr>
        <p:spPr>
          <a:xfrm>
            <a:off x="285750" y="1988840"/>
            <a:ext cx="8569325" cy="3816648"/>
          </a:xfrm>
          <a:prstGeom prst="rect">
            <a:avLst/>
          </a:prstGeom>
        </p:spPr>
        <p:txBody>
          <a:bodyPr>
            <a:noAutofit/>
          </a:bodyPr>
          <a:lstStyle/>
          <a:p>
            <a:r>
              <a:rPr lang="hu-HU" smtClean="0"/>
              <a:t>Kép beszúrásához kattintson az ikonra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226010418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8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 GRAFIKON egymás MELLETT - alatta 1HASÁBO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33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3470400"/>
            <a:ext cx="8866800" cy="2080800"/>
          </a:xfrm>
          <a:prstGeom prst="rect">
            <a:avLst/>
          </a:prstGeom>
        </p:spPr>
        <p:txBody>
          <a:bodyPr lIns="2772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smtClean="0"/>
              <a:t>Harmadik szint</a:t>
            </a:r>
          </a:p>
          <a:p>
            <a:pPr lvl="3"/>
            <a:r>
              <a:rPr lang="hu-HU" smtClean="0"/>
              <a:t>Negyedik szint</a:t>
            </a:r>
            <a:endParaRPr lang="en-US" smtClean="0"/>
          </a:p>
          <a:p>
            <a:pPr lvl="4"/>
            <a:r>
              <a:rPr lang="hu-HU" smtClean="0"/>
              <a:t>Ötödik szint</a:t>
            </a:r>
            <a:endParaRPr lang="en-US" dirty="0" smtClean="0"/>
          </a:p>
        </p:txBody>
      </p:sp>
      <p:sp>
        <p:nvSpPr>
          <p:cNvPr id="22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200"/>
            <a:ext cx="85896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 dirty="0"/>
          </a:p>
        </p:txBody>
      </p:sp>
      <p:sp>
        <p:nvSpPr>
          <p:cNvPr id="28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019600" y="1285200"/>
            <a:ext cx="16200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9" name="Diagram helye 4"/>
          <p:cNvSpPr>
            <a:spLocks noGrp="1"/>
          </p:cNvSpPr>
          <p:nvPr>
            <p:ph type="chart" sz="quarter" idx="24"/>
          </p:nvPr>
        </p:nvSpPr>
        <p:spPr>
          <a:xfrm>
            <a:off x="5504400" y="1285200"/>
            <a:ext cx="16200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30" name="Diagram helye 4"/>
          <p:cNvSpPr>
            <a:spLocks noGrp="1"/>
          </p:cNvSpPr>
          <p:nvPr>
            <p:ph type="chart" sz="quarter" idx="28"/>
          </p:nvPr>
        </p:nvSpPr>
        <p:spPr>
          <a:xfrm>
            <a:off x="7246800" y="1285200"/>
            <a:ext cx="16200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31" name="Diagram helye 4"/>
          <p:cNvSpPr>
            <a:spLocks noGrp="1"/>
          </p:cNvSpPr>
          <p:nvPr>
            <p:ph type="chart" sz="quarter" idx="30"/>
          </p:nvPr>
        </p:nvSpPr>
        <p:spPr>
          <a:xfrm>
            <a:off x="3762000" y="1285200"/>
            <a:ext cx="16200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32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3103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4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2019600" y="3103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5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5504400" y="3103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6" name="Text Placeholder 9"/>
          <p:cNvSpPr>
            <a:spLocks noGrp="1"/>
          </p:cNvSpPr>
          <p:nvPr>
            <p:ph type="body" sz="quarter" idx="29" hasCustomPrompt="1"/>
          </p:nvPr>
        </p:nvSpPr>
        <p:spPr>
          <a:xfrm>
            <a:off x="7246800" y="3103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37" name="Text Placeholder 9"/>
          <p:cNvSpPr>
            <a:spLocks noGrp="1"/>
          </p:cNvSpPr>
          <p:nvPr>
            <p:ph type="body" sz="quarter" idx="31" hasCustomPrompt="1"/>
          </p:nvPr>
        </p:nvSpPr>
        <p:spPr>
          <a:xfrm>
            <a:off x="3762000" y="3103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8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1897200" cy="758861"/>
          </a:xfrm>
          <a:prstGeom prst="rect">
            <a:avLst/>
          </a:prstGeom>
        </p:spPr>
        <p:txBody>
          <a:bodyPr lIns="2772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9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8972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40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53820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41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71244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42" name="Text Placeholder 9"/>
          <p:cNvSpPr>
            <a:spLocks noGrp="1"/>
          </p:cNvSpPr>
          <p:nvPr>
            <p:ph type="body" sz="quarter" idx="32" hasCustomPrompt="1"/>
          </p:nvPr>
        </p:nvSpPr>
        <p:spPr>
          <a:xfrm>
            <a:off x="36396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52318688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88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FEJEZET1.szi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6"/>
          <p:cNvSpPr>
            <a:spLocks noGrp="1"/>
          </p:cNvSpPr>
          <p:nvPr>
            <p:ph type="pic" sz="quarter" idx="19"/>
          </p:nvPr>
        </p:nvSpPr>
        <p:spPr>
          <a:xfrm>
            <a:off x="3096024" y="1504058"/>
            <a:ext cx="5760639" cy="4320480"/>
          </a:xfrm>
          <a:prstGeom prst="rect">
            <a:avLst/>
          </a:prstGeom>
        </p:spPr>
        <p:txBody>
          <a:bodyPr>
            <a:noAutofit/>
          </a:bodyPr>
          <a:lstStyle/>
          <a:p>
            <a:r>
              <a:rPr lang="hu-HU" smtClean="0"/>
              <a:t>Kép beszúrásához kattintson az ikonra</a:t>
            </a:r>
            <a:endParaRPr lang="en-AU" dirty="0"/>
          </a:p>
        </p:txBody>
      </p:sp>
      <p:sp>
        <p:nvSpPr>
          <p:cNvPr id="8" name="Title 1"/>
          <p:cNvSpPr>
            <a:spLocks noGrp="1"/>
          </p:cNvSpPr>
          <p:nvPr>
            <p:ph type="title"/>
          </p:nvPr>
        </p:nvSpPr>
        <p:spPr>
          <a:xfrm>
            <a:off x="-1" y="548680"/>
            <a:ext cx="5073651" cy="1638299"/>
          </a:xfrm>
        </p:spPr>
        <p:txBody>
          <a:bodyPr tIns="180000"/>
          <a:lstStyle/>
          <a:p>
            <a:r>
              <a:rPr lang="hu-HU" smtClean="0"/>
              <a:t>Mintacím szerkesztése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422180130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88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smtClean="0"/>
              <a:t>Mintacím szerkesztése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77762280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88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Single Object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smtClean="0"/>
              <a:t>Mintacím szerkesztése</a:t>
            </a:r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/>
          </p:nvPr>
        </p:nvSpPr>
        <p:spPr>
          <a:xfrm>
            <a:off x="0" y="1031839"/>
            <a:ext cx="9144000" cy="4906999"/>
          </a:xfrm>
        </p:spPr>
        <p:txBody>
          <a:bodyPr>
            <a:noAutofit/>
          </a:bodyPr>
          <a:lstStyle>
            <a:lvl1pPr>
              <a:defRPr b="1"/>
            </a:lvl1pPr>
          </a:lstStyle>
          <a:p>
            <a:pPr lvl="0"/>
            <a:r>
              <a:rPr lang="hu-HU" smtClean="0"/>
              <a:t>Mintaszöveg szerkesztése</a:t>
            </a:r>
          </a:p>
          <a:p>
            <a:pPr lvl="1"/>
            <a:r>
              <a:rPr lang="hu-HU" smtClean="0"/>
              <a:t>Második szint</a:t>
            </a:r>
          </a:p>
          <a:p>
            <a:pPr lvl="2"/>
            <a:r>
              <a:rPr lang="hu-HU" smtClean="0"/>
              <a:t>Harmadik szint</a:t>
            </a:r>
          </a:p>
          <a:p>
            <a:pPr lvl="3"/>
            <a:r>
              <a:rPr lang="hu-HU" smtClean="0"/>
              <a:t>Negyedik szint</a:t>
            </a:r>
          </a:p>
          <a:p>
            <a:pPr lvl="4"/>
            <a:r>
              <a:rPr lang="hu-HU" smtClean="0"/>
              <a:t>Ötödik szint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119671621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88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Double Objec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smtClean="0"/>
              <a:t>Mintacím szerkesztése</a:t>
            </a:r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/>
          </p:nvPr>
        </p:nvSpPr>
        <p:spPr>
          <a:xfrm>
            <a:off x="0" y="1031839"/>
            <a:ext cx="4572000" cy="4916524"/>
          </a:xfrm>
        </p:spPr>
        <p:txBody>
          <a:bodyPr>
            <a:noAutofit/>
          </a:bodyPr>
          <a:lstStyle>
            <a:lvl1pPr>
              <a:defRPr b="1"/>
            </a:lvl1pPr>
          </a:lstStyle>
          <a:p>
            <a:pPr lvl="0"/>
            <a:r>
              <a:rPr lang="hu-HU" smtClean="0"/>
              <a:t>Mintaszöveg szerkesztése</a:t>
            </a:r>
          </a:p>
          <a:p>
            <a:pPr lvl="1"/>
            <a:r>
              <a:rPr lang="hu-HU" smtClean="0"/>
              <a:t>Második szint</a:t>
            </a:r>
          </a:p>
          <a:p>
            <a:pPr lvl="2"/>
            <a:r>
              <a:rPr lang="hu-HU" smtClean="0"/>
              <a:t>Harmadik szint</a:t>
            </a:r>
          </a:p>
          <a:p>
            <a:pPr lvl="3"/>
            <a:r>
              <a:rPr lang="hu-HU" smtClean="0"/>
              <a:t>Negyedik szint</a:t>
            </a:r>
          </a:p>
          <a:p>
            <a:pPr lvl="4"/>
            <a:r>
              <a:rPr lang="hu-HU" smtClean="0"/>
              <a:t>Ötödik szint</a:t>
            </a:r>
            <a:endParaRPr lang="en-AU" dirty="0"/>
          </a:p>
        </p:txBody>
      </p:sp>
      <p:sp>
        <p:nvSpPr>
          <p:cNvPr id="5" name="Content Placeholder 6"/>
          <p:cNvSpPr>
            <a:spLocks noGrp="1"/>
          </p:cNvSpPr>
          <p:nvPr>
            <p:ph sz="quarter" idx="12"/>
          </p:nvPr>
        </p:nvSpPr>
        <p:spPr>
          <a:xfrm>
            <a:off x="4573617" y="1031839"/>
            <a:ext cx="4572000" cy="4916524"/>
          </a:xfrm>
        </p:spPr>
        <p:txBody>
          <a:bodyPr lIns="237600">
            <a:noAutofit/>
          </a:bodyPr>
          <a:lstStyle>
            <a:lvl1pPr>
              <a:defRPr b="1"/>
            </a:lvl1pPr>
          </a:lstStyle>
          <a:p>
            <a:pPr lvl="0"/>
            <a:r>
              <a:rPr lang="hu-HU" smtClean="0"/>
              <a:t>Mintaszöveg szerkesztése</a:t>
            </a:r>
          </a:p>
          <a:p>
            <a:pPr lvl="1"/>
            <a:r>
              <a:rPr lang="hu-HU" smtClean="0"/>
              <a:t>Második szint</a:t>
            </a:r>
          </a:p>
          <a:p>
            <a:pPr lvl="2"/>
            <a:r>
              <a:rPr lang="hu-HU" smtClean="0"/>
              <a:t>Harmadik szint</a:t>
            </a:r>
          </a:p>
          <a:p>
            <a:pPr lvl="3"/>
            <a:r>
              <a:rPr lang="hu-HU" smtClean="0"/>
              <a:t>Negyedik szint</a:t>
            </a:r>
          </a:p>
          <a:p>
            <a:pPr lvl="4"/>
            <a:r>
              <a:rPr lang="hu-HU" smtClean="0"/>
              <a:t>Ötödik szint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320019053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88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 txBox="1">
            <a:spLocks/>
          </p:cNvSpPr>
          <p:nvPr userDrawn="1"/>
        </p:nvSpPr>
        <p:spPr>
          <a:xfrm>
            <a:off x="1" y="1"/>
            <a:ext cx="6372200" cy="1031838"/>
          </a:xfrm>
          <a:prstGeom prst="rect">
            <a:avLst/>
          </a:prstGeom>
        </p:spPr>
        <p:txBody>
          <a:bodyPr vert="horz" lIns="277200" tIns="208800" rIns="277200" bIns="0" rtlCol="0" anchor="t">
            <a:noAutofit/>
          </a:bodyPr>
          <a:lstStyle/>
          <a:p>
            <a:pPr fontAlgn="auto">
              <a:spcAft>
                <a:spcPts val="0"/>
              </a:spcAft>
              <a:defRPr/>
            </a:pPr>
            <a:endParaRPr lang="en-AU" sz="2400" b="0" dirty="0">
              <a:solidFill>
                <a:srgbClr val="333333"/>
              </a:solidFill>
              <a:latin typeface="Verdana"/>
              <a:cs typeface="+mn-cs"/>
            </a:endParaRPr>
          </a:p>
        </p:txBody>
      </p:sp>
      <p:sp>
        <p:nvSpPr>
          <p:cNvPr id="7" name="Picture Placeholder 6"/>
          <p:cNvSpPr>
            <a:spLocks noGrp="1"/>
          </p:cNvSpPr>
          <p:nvPr>
            <p:ph type="pic" sz="quarter" idx="19"/>
          </p:nvPr>
        </p:nvSpPr>
        <p:spPr>
          <a:xfrm>
            <a:off x="6732240" y="276224"/>
            <a:ext cx="2124423" cy="5548313"/>
          </a:xfrm>
          <a:prstGeom prst="rect">
            <a:avLst/>
          </a:prstGeom>
        </p:spPr>
        <p:txBody>
          <a:bodyPr>
            <a:noAutofit/>
          </a:bodyPr>
          <a:lstStyle/>
          <a:p>
            <a:r>
              <a:rPr lang="hu-HU" smtClean="0"/>
              <a:t>Kép beszúrásához kattintson az ikonra</a:t>
            </a:r>
            <a:endParaRPr lang="en-AU" dirty="0"/>
          </a:p>
        </p:txBody>
      </p:sp>
      <p:sp>
        <p:nvSpPr>
          <p:cNvPr id="9" name="Content Placeholder 6"/>
          <p:cNvSpPr>
            <a:spLocks noGrp="1"/>
          </p:cNvSpPr>
          <p:nvPr>
            <p:ph sz="quarter" idx="11"/>
          </p:nvPr>
        </p:nvSpPr>
        <p:spPr>
          <a:xfrm>
            <a:off x="-1" y="1031839"/>
            <a:ext cx="6732241" cy="4792699"/>
          </a:xfrm>
        </p:spPr>
        <p:txBody>
          <a:bodyPr>
            <a:noAutofit/>
          </a:bodyPr>
          <a:lstStyle>
            <a:lvl1pPr>
              <a:defRPr b="1"/>
            </a:lvl1pPr>
          </a:lstStyle>
          <a:p>
            <a:pPr lvl="0"/>
            <a:r>
              <a:rPr lang="hu-HU" smtClean="0"/>
              <a:t>Mintaszöveg szerkesztése</a:t>
            </a:r>
          </a:p>
          <a:p>
            <a:pPr lvl="1"/>
            <a:r>
              <a:rPr lang="hu-HU" smtClean="0"/>
              <a:t>Második szint</a:t>
            </a:r>
          </a:p>
          <a:p>
            <a:pPr lvl="2"/>
            <a:r>
              <a:rPr lang="hu-HU" smtClean="0"/>
              <a:t>Harmadik szint</a:t>
            </a:r>
          </a:p>
          <a:p>
            <a:pPr lvl="3"/>
            <a:r>
              <a:rPr lang="hu-HU" smtClean="0"/>
              <a:t>Negyedik szint</a:t>
            </a:r>
          </a:p>
          <a:p>
            <a:pPr lvl="4"/>
            <a:r>
              <a:rPr lang="hu-HU" smtClean="0"/>
              <a:t>Ötödik szint</a:t>
            </a:r>
            <a:endParaRPr lang="en-AU" dirty="0"/>
          </a:p>
        </p:txBody>
      </p:sp>
      <p:sp>
        <p:nvSpPr>
          <p:cNvPr id="14" name="Title 13"/>
          <p:cNvSpPr>
            <a:spLocks noGrp="1"/>
          </p:cNvSpPr>
          <p:nvPr>
            <p:ph type="title"/>
          </p:nvPr>
        </p:nvSpPr>
        <p:spPr>
          <a:xfrm>
            <a:off x="0" y="1"/>
            <a:ext cx="6732240" cy="620687"/>
          </a:xfrm>
        </p:spPr>
        <p:txBody>
          <a:bodyPr/>
          <a:lstStyle/>
          <a:p>
            <a:r>
              <a:rPr lang="hu-HU" smtClean="0"/>
              <a:t>Mintacím szerkesztése</a:t>
            </a:r>
            <a:endParaRPr lang="hu-HU" dirty="0"/>
          </a:p>
        </p:txBody>
      </p:sp>
      <p:sp>
        <p:nvSpPr>
          <p:cNvPr id="18" name="TextBox 17"/>
          <p:cNvSpPr txBox="1"/>
          <p:nvPr userDrawn="1"/>
        </p:nvSpPr>
        <p:spPr>
          <a:xfrm>
            <a:off x="467544" y="764704"/>
            <a:ext cx="2016224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endParaRPr lang="hu-HU" sz="1400" b="0" dirty="0" smtClean="0">
              <a:solidFill>
                <a:prstClr val="black"/>
              </a:solidFill>
              <a:latin typeface="Verdana"/>
              <a:cs typeface="+mn-cs"/>
            </a:endParaRPr>
          </a:p>
        </p:txBody>
      </p:sp>
      <p:sp>
        <p:nvSpPr>
          <p:cNvPr id="19" name="TextBox 18"/>
          <p:cNvSpPr txBox="1"/>
          <p:nvPr userDrawn="1"/>
        </p:nvSpPr>
        <p:spPr>
          <a:xfrm>
            <a:off x="2483768" y="764704"/>
            <a:ext cx="172819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endParaRPr lang="hu-HU" sz="1400" b="0" dirty="0" smtClean="0">
              <a:solidFill>
                <a:prstClr val="black"/>
              </a:solidFill>
              <a:latin typeface="Verdan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99034700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88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CIMLAP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smtClean="0"/>
              <a:t>Mintacím szerkesztése</a:t>
            </a:r>
            <a:endParaRPr lang="en-AU" dirty="0"/>
          </a:p>
        </p:txBody>
      </p:sp>
      <p:sp>
        <p:nvSpPr>
          <p:cNvPr id="5" name="Picture Placeholder 6"/>
          <p:cNvSpPr>
            <a:spLocks noGrp="1"/>
          </p:cNvSpPr>
          <p:nvPr>
            <p:ph type="pic" sz="quarter" idx="19"/>
          </p:nvPr>
        </p:nvSpPr>
        <p:spPr>
          <a:xfrm>
            <a:off x="285750" y="1988840"/>
            <a:ext cx="8569325" cy="3816648"/>
          </a:xfrm>
          <a:prstGeom prst="rect">
            <a:avLst/>
          </a:prstGeom>
        </p:spPr>
        <p:txBody>
          <a:bodyPr>
            <a:noAutofit/>
          </a:bodyPr>
          <a:lstStyle/>
          <a:p>
            <a:r>
              <a:rPr lang="hu-HU" smtClean="0"/>
              <a:t>Kép beszúrásához kattintson az ikonra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112068304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88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FEJEZET1.szi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6"/>
          <p:cNvSpPr>
            <a:spLocks noGrp="1"/>
          </p:cNvSpPr>
          <p:nvPr>
            <p:ph type="pic" sz="quarter" idx="19"/>
          </p:nvPr>
        </p:nvSpPr>
        <p:spPr>
          <a:xfrm>
            <a:off x="3096024" y="1504058"/>
            <a:ext cx="5760639" cy="4320480"/>
          </a:xfrm>
          <a:prstGeom prst="rect">
            <a:avLst/>
          </a:prstGeom>
        </p:spPr>
        <p:txBody>
          <a:bodyPr>
            <a:noAutofit/>
          </a:bodyPr>
          <a:lstStyle/>
          <a:p>
            <a:r>
              <a:rPr lang="hu-HU" smtClean="0"/>
              <a:t>Kép beszúrásához kattintson az ikonra</a:t>
            </a:r>
            <a:endParaRPr lang="en-AU" dirty="0"/>
          </a:p>
        </p:txBody>
      </p:sp>
      <p:sp>
        <p:nvSpPr>
          <p:cNvPr id="8" name="Title 1"/>
          <p:cNvSpPr>
            <a:spLocks noGrp="1"/>
          </p:cNvSpPr>
          <p:nvPr>
            <p:ph type="title"/>
          </p:nvPr>
        </p:nvSpPr>
        <p:spPr>
          <a:xfrm>
            <a:off x="-1" y="548680"/>
            <a:ext cx="5073651" cy="1638299"/>
          </a:xfrm>
        </p:spPr>
        <p:txBody>
          <a:bodyPr tIns="180000"/>
          <a:lstStyle/>
          <a:p>
            <a:r>
              <a:rPr lang="hu-HU" smtClean="0"/>
              <a:t>Mintacím szerkesztése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418697340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88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smtClean="0"/>
              <a:t>Mintacím szerkesztése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130757018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88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Single Object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smtClean="0"/>
              <a:t>Mintacím szerkesztése</a:t>
            </a:r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/>
          </p:nvPr>
        </p:nvSpPr>
        <p:spPr>
          <a:xfrm>
            <a:off x="0" y="1031839"/>
            <a:ext cx="9144000" cy="4906999"/>
          </a:xfrm>
        </p:spPr>
        <p:txBody>
          <a:bodyPr>
            <a:noAutofit/>
          </a:bodyPr>
          <a:lstStyle>
            <a:lvl1pPr>
              <a:defRPr b="1"/>
            </a:lvl1pPr>
          </a:lstStyle>
          <a:p>
            <a:pPr lvl="0"/>
            <a:r>
              <a:rPr lang="hu-HU" smtClean="0"/>
              <a:t>Mintaszöveg szerkesztése</a:t>
            </a:r>
          </a:p>
          <a:p>
            <a:pPr lvl="1"/>
            <a:r>
              <a:rPr lang="hu-HU" smtClean="0"/>
              <a:t>Második szint</a:t>
            </a:r>
          </a:p>
          <a:p>
            <a:pPr lvl="2"/>
            <a:r>
              <a:rPr lang="hu-HU" smtClean="0"/>
              <a:t>Harmadik szint</a:t>
            </a:r>
          </a:p>
          <a:p>
            <a:pPr lvl="3"/>
            <a:r>
              <a:rPr lang="hu-HU" smtClean="0"/>
              <a:t>Negyedik szint</a:t>
            </a:r>
          </a:p>
          <a:p>
            <a:pPr lvl="4"/>
            <a:r>
              <a:rPr lang="hu-HU" smtClean="0"/>
              <a:t>Ötödik szint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336305874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88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Double Objec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smtClean="0"/>
              <a:t>Mintacím szerkesztése</a:t>
            </a:r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/>
          </p:nvPr>
        </p:nvSpPr>
        <p:spPr>
          <a:xfrm>
            <a:off x="0" y="1031839"/>
            <a:ext cx="4572000" cy="4916524"/>
          </a:xfrm>
        </p:spPr>
        <p:txBody>
          <a:bodyPr>
            <a:noAutofit/>
          </a:bodyPr>
          <a:lstStyle>
            <a:lvl1pPr>
              <a:defRPr b="1"/>
            </a:lvl1pPr>
          </a:lstStyle>
          <a:p>
            <a:pPr lvl="0"/>
            <a:r>
              <a:rPr lang="hu-HU" smtClean="0"/>
              <a:t>Mintaszöveg szerkesztése</a:t>
            </a:r>
          </a:p>
          <a:p>
            <a:pPr lvl="1"/>
            <a:r>
              <a:rPr lang="hu-HU" smtClean="0"/>
              <a:t>Második szint</a:t>
            </a:r>
          </a:p>
          <a:p>
            <a:pPr lvl="2"/>
            <a:r>
              <a:rPr lang="hu-HU" smtClean="0"/>
              <a:t>Harmadik szint</a:t>
            </a:r>
          </a:p>
          <a:p>
            <a:pPr lvl="3"/>
            <a:r>
              <a:rPr lang="hu-HU" smtClean="0"/>
              <a:t>Negyedik szint</a:t>
            </a:r>
          </a:p>
          <a:p>
            <a:pPr lvl="4"/>
            <a:r>
              <a:rPr lang="hu-HU" smtClean="0"/>
              <a:t>Ötödik szint</a:t>
            </a:r>
            <a:endParaRPr lang="en-AU" dirty="0"/>
          </a:p>
        </p:txBody>
      </p:sp>
      <p:sp>
        <p:nvSpPr>
          <p:cNvPr id="5" name="Content Placeholder 6"/>
          <p:cNvSpPr>
            <a:spLocks noGrp="1"/>
          </p:cNvSpPr>
          <p:nvPr>
            <p:ph sz="quarter" idx="12"/>
          </p:nvPr>
        </p:nvSpPr>
        <p:spPr>
          <a:xfrm>
            <a:off x="4573617" y="1031839"/>
            <a:ext cx="4572000" cy="4916524"/>
          </a:xfrm>
        </p:spPr>
        <p:txBody>
          <a:bodyPr lIns="237600">
            <a:noAutofit/>
          </a:bodyPr>
          <a:lstStyle>
            <a:lvl1pPr>
              <a:defRPr b="1"/>
            </a:lvl1pPr>
          </a:lstStyle>
          <a:p>
            <a:pPr lvl="0"/>
            <a:r>
              <a:rPr lang="hu-HU" smtClean="0"/>
              <a:t>Mintaszöveg szerkesztése</a:t>
            </a:r>
          </a:p>
          <a:p>
            <a:pPr lvl="1"/>
            <a:r>
              <a:rPr lang="hu-HU" smtClean="0"/>
              <a:t>Második szint</a:t>
            </a:r>
          </a:p>
          <a:p>
            <a:pPr lvl="2"/>
            <a:r>
              <a:rPr lang="hu-HU" smtClean="0"/>
              <a:t>Harmadik szint</a:t>
            </a:r>
          </a:p>
          <a:p>
            <a:pPr lvl="3"/>
            <a:r>
              <a:rPr lang="hu-HU" smtClean="0"/>
              <a:t>Negyedik szint</a:t>
            </a:r>
          </a:p>
          <a:p>
            <a:pPr lvl="4"/>
            <a:r>
              <a:rPr lang="hu-HU" smtClean="0"/>
              <a:t>Ötödik szint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343909517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8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5 GRAFIKON egymás MELLETT - alatta 1HASÁBO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2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28" name="Szöveg helye 4"/>
          <p:cNvSpPr>
            <a:spLocks noGrp="1"/>
          </p:cNvSpPr>
          <p:nvPr>
            <p:ph type="body" sz="quarter" idx="37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29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3470400"/>
            <a:ext cx="8866800" cy="2080800"/>
          </a:xfrm>
          <a:prstGeom prst="rect">
            <a:avLst/>
          </a:prstGeom>
        </p:spPr>
        <p:txBody>
          <a:bodyPr lIns="2772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smtClean="0"/>
              <a:t>Harmadik szint</a:t>
            </a:r>
          </a:p>
          <a:p>
            <a:pPr lvl="3"/>
            <a:r>
              <a:rPr lang="hu-HU" smtClean="0"/>
              <a:t>Negyedik szint</a:t>
            </a:r>
            <a:endParaRPr lang="en-US" smtClean="0"/>
          </a:p>
          <a:p>
            <a:pPr lvl="4"/>
            <a:r>
              <a:rPr lang="hu-HU" smtClean="0"/>
              <a:t>Ötödik szint</a:t>
            </a:r>
            <a:endParaRPr lang="en-US" dirty="0" smtClean="0"/>
          </a:p>
        </p:txBody>
      </p:sp>
      <p:sp>
        <p:nvSpPr>
          <p:cNvPr id="30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200"/>
            <a:ext cx="85896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 dirty="0"/>
          </a:p>
        </p:txBody>
      </p:sp>
      <p:sp>
        <p:nvSpPr>
          <p:cNvPr id="31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019600" y="1285200"/>
            <a:ext cx="16200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32" name="Diagram helye 4"/>
          <p:cNvSpPr>
            <a:spLocks noGrp="1"/>
          </p:cNvSpPr>
          <p:nvPr>
            <p:ph type="chart" sz="quarter" idx="24"/>
          </p:nvPr>
        </p:nvSpPr>
        <p:spPr>
          <a:xfrm>
            <a:off x="5504400" y="1285200"/>
            <a:ext cx="16200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34" name="Diagram helye 4"/>
          <p:cNvSpPr>
            <a:spLocks noGrp="1"/>
          </p:cNvSpPr>
          <p:nvPr>
            <p:ph type="chart" sz="quarter" idx="28"/>
          </p:nvPr>
        </p:nvSpPr>
        <p:spPr>
          <a:xfrm>
            <a:off x="7246800" y="1285200"/>
            <a:ext cx="16200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35" name="Diagram helye 4"/>
          <p:cNvSpPr>
            <a:spLocks noGrp="1"/>
          </p:cNvSpPr>
          <p:nvPr>
            <p:ph type="chart" sz="quarter" idx="30"/>
          </p:nvPr>
        </p:nvSpPr>
        <p:spPr>
          <a:xfrm>
            <a:off x="3762000" y="1285200"/>
            <a:ext cx="16200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36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3103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7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2019600" y="3103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8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5504400" y="3103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9" name="Text Placeholder 9"/>
          <p:cNvSpPr>
            <a:spLocks noGrp="1"/>
          </p:cNvSpPr>
          <p:nvPr>
            <p:ph type="body" sz="quarter" idx="29" hasCustomPrompt="1"/>
          </p:nvPr>
        </p:nvSpPr>
        <p:spPr>
          <a:xfrm>
            <a:off x="7246800" y="3103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40" name="Text Placeholder 9"/>
          <p:cNvSpPr>
            <a:spLocks noGrp="1"/>
          </p:cNvSpPr>
          <p:nvPr>
            <p:ph type="body" sz="quarter" idx="31" hasCustomPrompt="1"/>
          </p:nvPr>
        </p:nvSpPr>
        <p:spPr>
          <a:xfrm>
            <a:off x="3762000" y="3103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41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1897200" cy="758861"/>
          </a:xfrm>
          <a:prstGeom prst="rect">
            <a:avLst/>
          </a:prstGeom>
        </p:spPr>
        <p:txBody>
          <a:bodyPr lIns="2772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42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8972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43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53820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44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71244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45" name="Text Placeholder 9"/>
          <p:cNvSpPr>
            <a:spLocks noGrp="1"/>
          </p:cNvSpPr>
          <p:nvPr>
            <p:ph type="body" sz="quarter" idx="32" hasCustomPrompt="1"/>
          </p:nvPr>
        </p:nvSpPr>
        <p:spPr>
          <a:xfrm>
            <a:off x="36396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27345270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89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 txBox="1">
            <a:spLocks/>
          </p:cNvSpPr>
          <p:nvPr userDrawn="1"/>
        </p:nvSpPr>
        <p:spPr>
          <a:xfrm>
            <a:off x="1" y="1"/>
            <a:ext cx="6372200" cy="1031838"/>
          </a:xfrm>
          <a:prstGeom prst="rect">
            <a:avLst/>
          </a:prstGeom>
        </p:spPr>
        <p:txBody>
          <a:bodyPr vert="horz" lIns="277200" tIns="208800" rIns="277200" bIns="0" rtlCol="0" anchor="t">
            <a:noAutofit/>
          </a:bodyPr>
          <a:lstStyle/>
          <a:p>
            <a:pPr fontAlgn="auto">
              <a:spcAft>
                <a:spcPts val="0"/>
              </a:spcAft>
              <a:defRPr/>
            </a:pPr>
            <a:endParaRPr lang="en-AU" sz="2400" b="0" dirty="0">
              <a:solidFill>
                <a:srgbClr val="333333"/>
              </a:solidFill>
              <a:latin typeface="Verdana"/>
              <a:cs typeface="+mn-cs"/>
            </a:endParaRPr>
          </a:p>
        </p:txBody>
      </p:sp>
      <p:sp>
        <p:nvSpPr>
          <p:cNvPr id="7" name="Picture Placeholder 6"/>
          <p:cNvSpPr>
            <a:spLocks noGrp="1"/>
          </p:cNvSpPr>
          <p:nvPr>
            <p:ph type="pic" sz="quarter" idx="19"/>
          </p:nvPr>
        </p:nvSpPr>
        <p:spPr>
          <a:xfrm>
            <a:off x="6732240" y="276224"/>
            <a:ext cx="2124423" cy="5548313"/>
          </a:xfrm>
          <a:prstGeom prst="rect">
            <a:avLst/>
          </a:prstGeom>
        </p:spPr>
        <p:txBody>
          <a:bodyPr>
            <a:noAutofit/>
          </a:bodyPr>
          <a:lstStyle/>
          <a:p>
            <a:r>
              <a:rPr lang="hu-HU" smtClean="0"/>
              <a:t>Kép beszúrásához kattintson az ikonra</a:t>
            </a:r>
            <a:endParaRPr lang="en-AU" dirty="0"/>
          </a:p>
        </p:txBody>
      </p:sp>
      <p:sp>
        <p:nvSpPr>
          <p:cNvPr id="9" name="Content Placeholder 6"/>
          <p:cNvSpPr>
            <a:spLocks noGrp="1"/>
          </p:cNvSpPr>
          <p:nvPr>
            <p:ph sz="quarter" idx="11"/>
          </p:nvPr>
        </p:nvSpPr>
        <p:spPr>
          <a:xfrm>
            <a:off x="-1" y="1031839"/>
            <a:ext cx="6732241" cy="4792699"/>
          </a:xfrm>
        </p:spPr>
        <p:txBody>
          <a:bodyPr>
            <a:noAutofit/>
          </a:bodyPr>
          <a:lstStyle>
            <a:lvl1pPr>
              <a:defRPr b="1"/>
            </a:lvl1pPr>
          </a:lstStyle>
          <a:p>
            <a:pPr lvl="0"/>
            <a:r>
              <a:rPr lang="hu-HU" smtClean="0"/>
              <a:t>Mintaszöveg szerkesztése</a:t>
            </a:r>
          </a:p>
          <a:p>
            <a:pPr lvl="1"/>
            <a:r>
              <a:rPr lang="hu-HU" smtClean="0"/>
              <a:t>Második szint</a:t>
            </a:r>
          </a:p>
          <a:p>
            <a:pPr lvl="2"/>
            <a:r>
              <a:rPr lang="hu-HU" smtClean="0"/>
              <a:t>Harmadik szint</a:t>
            </a:r>
          </a:p>
          <a:p>
            <a:pPr lvl="3"/>
            <a:r>
              <a:rPr lang="hu-HU" smtClean="0"/>
              <a:t>Negyedik szint</a:t>
            </a:r>
          </a:p>
          <a:p>
            <a:pPr lvl="4"/>
            <a:r>
              <a:rPr lang="hu-HU" smtClean="0"/>
              <a:t>Ötödik szint</a:t>
            </a:r>
            <a:endParaRPr lang="en-AU" dirty="0"/>
          </a:p>
        </p:txBody>
      </p:sp>
      <p:sp>
        <p:nvSpPr>
          <p:cNvPr id="14" name="Title 13"/>
          <p:cNvSpPr>
            <a:spLocks noGrp="1"/>
          </p:cNvSpPr>
          <p:nvPr>
            <p:ph type="title"/>
          </p:nvPr>
        </p:nvSpPr>
        <p:spPr>
          <a:xfrm>
            <a:off x="0" y="1"/>
            <a:ext cx="6732240" cy="620687"/>
          </a:xfrm>
        </p:spPr>
        <p:txBody>
          <a:bodyPr/>
          <a:lstStyle/>
          <a:p>
            <a:r>
              <a:rPr lang="hu-HU" smtClean="0"/>
              <a:t>Mintacím szerkesztése</a:t>
            </a:r>
            <a:endParaRPr lang="hu-HU" dirty="0"/>
          </a:p>
        </p:txBody>
      </p:sp>
      <p:sp>
        <p:nvSpPr>
          <p:cNvPr id="18" name="TextBox 17"/>
          <p:cNvSpPr txBox="1"/>
          <p:nvPr userDrawn="1"/>
        </p:nvSpPr>
        <p:spPr>
          <a:xfrm>
            <a:off x="467544" y="764704"/>
            <a:ext cx="2016224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endParaRPr lang="hu-HU" sz="1400" b="0" dirty="0" smtClean="0">
              <a:solidFill>
                <a:prstClr val="black"/>
              </a:solidFill>
              <a:latin typeface="Verdana"/>
              <a:cs typeface="+mn-cs"/>
            </a:endParaRPr>
          </a:p>
        </p:txBody>
      </p:sp>
      <p:sp>
        <p:nvSpPr>
          <p:cNvPr id="19" name="TextBox 18"/>
          <p:cNvSpPr txBox="1"/>
          <p:nvPr userDrawn="1"/>
        </p:nvSpPr>
        <p:spPr>
          <a:xfrm>
            <a:off x="2483768" y="764704"/>
            <a:ext cx="172819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endParaRPr lang="hu-HU" sz="1400" b="0" dirty="0" smtClean="0">
              <a:solidFill>
                <a:prstClr val="black"/>
              </a:solidFill>
              <a:latin typeface="Verdan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52240758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89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CIMLAP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smtClean="0"/>
              <a:t>Mintacím szerkesztése</a:t>
            </a:r>
            <a:endParaRPr lang="en-AU" dirty="0"/>
          </a:p>
        </p:txBody>
      </p:sp>
      <p:sp>
        <p:nvSpPr>
          <p:cNvPr id="5" name="Picture Placeholder 6"/>
          <p:cNvSpPr>
            <a:spLocks noGrp="1"/>
          </p:cNvSpPr>
          <p:nvPr>
            <p:ph type="pic" sz="quarter" idx="19"/>
          </p:nvPr>
        </p:nvSpPr>
        <p:spPr>
          <a:xfrm>
            <a:off x="285750" y="1988840"/>
            <a:ext cx="8569325" cy="3816648"/>
          </a:xfrm>
          <a:prstGeom prst="rect">
            <a:avLst/>
          </a:prstGeom>
        </p:spPr>
        <p:txBody>
          <a:bodyPr>
            <a:noAutofit/>
          </a:bodyPr>
          <a:lstStyle/>
          <a:p>
            <a:r>
              <a:rPr lang="hu-HU" smtClean="0"/>
              <a:t>Kép beszúrásához kattintson az ikonra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344277928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89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FEJEZET1.szi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6"/>
          <p:cNvSpPr>
            <a:spLocks noGrp="1"/>
          </p:cNvSpPr>
          <p:nvPr>
            <p:ph type="pic" sz="quarter" idx="19"/>
          </p:nvPr>
        </p:nvSpPr>
        <p:spPr>
          <a:xfrm>
            <a:off x="3096024" y="1504058"/>
            <a:ext cx="5760639" cy="4320480"/>
          </a:xfrm>
          <a:prstGeom prst="rect">
            <a:avLst/>
          </a:prstGeom>
        </p:spPr>
        <p:txBody>
          <a:bodyPr>
            <a:noAutofit/>
          </a:bodyPr>
          <a:lstStyle/>
          <a:p>
            <a:r>
              <a:rPr lang="hu-HU" smtClean="0"/>
              <a:t>Kép beszúrásához kattintson az ikonra</a:t>
            </a:r>
            <a:endParaRPr lang="en-AU" dirty="0"/>
          </a:p>
        </p:txBody>
      </p:sp>
      <p:sp>
        <p:nvSpPr>
          <p:cNvPr id="8" name="Title 1"/>
          <p:cNvSpPr>
            <a:spLocks noGrp="1"/>
          </p:cNvSpPr>
          <p:nvPr>
            <p:ph type="title"/>
          </p:nvPr>
        </p:nvSpPr>
        <p:spPr>
          <a:xfrm>
            <a:off x="-1" y="548680"/>
            <a:ext cx="5073651" cy="1638299"/>
          </a:xfrm>
        </p:spPr>
        <p:txBody>
          <a:bodyPr tIns="180000"/>
          <a:lstStyle/>
          <a:p>
            <a:r>
              <a:rPr lang="hu-HU" smtClean="0"/>
              <a:t>Mintacím szerkesztése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410469884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89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smtClean="0"/>
              <a:t>Mintacím szerkesztése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342658759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89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Single Object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smtClean="0"/>
              <a:t>Mintacím szerkesztése</a:t>
            </a:r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/>
          </p:nvPr>
        </p:nvSpPr>
        <p:spPr>
          <a:xfrm>
            <a:off x="0" y="1031839"/>
            <a:ext cx="9144000" cy="4906999"/>
          </a:xfrm>
        </p:spPr>
        <p:txBody>
          <a:bodyPr>
            <a:noAutofit/>
          </a:bodyPr>
          <a:lstStyle>
            <a:lvl1pPr>
              <a:defRPr b="1"/>
            </a:lvl1pPr>
          </a:lstStyle>
          <a:p>
            <a:pPr lvl="0"/>
            <a:r>
              <a:rPr lang="hu-HU" smtClean="0"/>
              <a:t>Mintaszöveg szerkesztése</a:t>
            </a:r>
          </a:p>
          <a:p>
            <a:pPr lvl="1"/>
            <a:r>
              <a:rPr lang="hu-HU" smtClean="0"/>
              <a:t>Második szint</a:t>
            </a:r>
          </a:p>
          <a:p>
            <a:pPr lvl="2"/>
            <a:r>
              <a:rPr lang="hu-HU" smtClean="0"/>
              <a:t>Harmadik szint</a:t>
            </a:r>
          </a:p>
          <a:p>
            <a:pPr lvl="3"/>
            <a:r>
              <a:rPr lang="hu-HU" smtClean="0"/>
              <a:t>Negyedik szint</a:t>
            </a:r>
          </a:p>
          <a:p>
            <a:pPr lvl="4"/>
            <a:r>
              <a:rPr lang="hu-HU" smtClean="0"/>
              <a:t>Ötödik szint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158456659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89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Double Objec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smtClean="0"/>
              <a:t>Mintacím szerkesztése</a:t>
            </a:r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/>
          </p:nvPr>
        </p:nvSpPr>
        <p:spPr>
          <a:xfrm>
            <a:off x="0" y="1031839"/>
            <a:ext cx="4572000" cy="4916524"/>
          </a:xfrm>
        </p:spPr>
        <p:txBody>
          <a:bodyPr>
            <a:noAutofit/>
          </a:bodyPr>
          <a:lstStyle>
            <a:lvl1pPr>
              <a:defRPr b="1"/>
            </a:lvl1pPr>
          </a:lstStyle>
          <a:p>
            <a:pPr lvl="0"/>
            <a:r>
              <a:rPr lang="hu-HU" smtClean="0"/>
              <a:t>Mintaszöveg szerkesztése</a:t>
            </a:r>
          </a:p>
          <a:p>
            <a:pPr lvl="1"/>
            <a:r>
              <a:rPr lang="hu-HU" smtClean="0"/>
              <a:t>Második szint</a:t>
            </a:r>
          </a:p>
          <a:p>
            <a:pPr lvl="2"/>
            <a:r>
              <a:rPr lang="hu-HU" smtClean="0"/>
              <a:t>Harmadik szint</a:t>
            </a:r>
          </a:p>
          <a:p>
            <a:pPr lvl="3"/>
            <a:r>
              <a:rPr lang="hu-HU" smtClean="0"/>
              <a:t>Negyedik szint</a:t>
            </a:r>
          </a:p>
          <a:p>
            <a:pPr lvl="4"/>
            <a:r>
              <a:rPr lang="hu-HU" smtClean="0"/>
              <a:t>Ötödik szint</a:t>
            </a:r>
            <a:endParaRPr lang="en-AU" dirty="0"/>
          </a:p>
        </p:txBody>
      </p:sp>
      <p:sp>
        <p:nvSpPr>
          <p:cNvPr id="5" name="Content Placeholder 6"/>
          <p:cNvSpPr>
            <a:spLocks noGrp="1"/>
          </p:cNvSpPr>
          <p:nvPr>
            <p:ph sz="quarter" idx="12"/>
          </p:nvPr>
        </p:nvSpPr>
        <p:spPr>
          <a:xfrm>
            <a:off x="4573617" y="1031839"/>
            <a:ext cx="4572000" cy="4916524"/>
          </a:xfrm>
        </p:spPr>
        <p:txBody>
          <a:bodyPr lIns="237600">
            <a:noAutofit/>
          </a:bodyPr>
          <a:lstStyle>
            <a:lvl1pPr>
              <a:defRPr b="1"/>
            </a:lvl1pPr>
          </a:lstStyle>
          <a:p>
            <a:pPr lvl="0"/>
            <a:r>
              <a:rPr lang="hu-HU" smtClean="0"/>
              <a:t>Mintaszöveg szerkesztése</a:t>
            </a:r>
          </a:p>
          <a:p>
            <a:pPr lvl="1"/>
            <a:r>
              <a:rPr lang="hu-HU" smtClean="0"/>
              <a:t>Második szint</a:t>
            </a:r>
          </a:p>
          <a:p>
            <a:pPr lvl="2"/>
            <a:r>
              <a:rPr lang="hu-HU" smtClean="0"/>
              <a:t>Harmadik szint</a:t>
            </a:r>
          </a:p>
          <a:p>
            <a:pPr lvl="3"/>
            <a:r>
              <a:rPr lang="hu-HU" smtClean="0"/>
              <a:t>Negyedik szint</a:t>
            </a:r>
          </a:p>
          <a:p>
            <a:pPr lvl="4"/>
            <a:r>
              <a:rPr lang="hu-HU" smtClean="0"/>
              <a:t>Ötödik szint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365017288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89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 txBox="1">
            <a:spLocks/>
          </p:cNvSpPr>
          <p:nvPr userDrawn="1"/>
        </p:nvSpPr>
        <p:spPr>
          <a:xfrm>
            <a:off x="1" y="1"/>
            <a:ext cx="6372200" cy="1031838"/>
          </a:xfrm>
          <a:prstGeom prst="rect">
            <a:avLst/>
          </a:prstGeom>
        </p:spPr>
        <p:txBody>
          <a:bodyPr vert="horz" lIns="277200" tIns="208800" rIns="277200" bIns="0" rtlCol="0" anchor="t">
            <a:noAutofit/>
          </a:bodyPr>
          <a:lstStyle/>
          <a:p>
            <a:pPr fontAlgn="auto">
              <a:spcAft>
                <a:spcPts val="0"/>
              </a:spcAft>
              <a:defRPr/>
            </a:pPr>
            <a:endParaRPr lang="en-AU" sz="2400" b="0" dirty="0">
              <a:solidFill>
                <a:srgbClr val="333333"/>
              </a:solidFill>
              <a:latin typeface="Verdana"/>
              <a:cs typeface="+mn-cs"/>
            </a:endParaRPr>
          </a:p>
        </p:txBody>
      </p:sp>
      <p:sp>
        <p:nvSpPr>
          <p:cNvPr id="7" name="Picture Placeholder 6"/>
          <p:cNvSpPr>
            <a:spLocks noGrp="1"/>
          </p:cNvSpPr>
          <p:nvPr>
            <p:ph type="pic" sz="quarter" idx="19"/>
          </p:nvPr>
        </p:nvSpPr>
        <p:spPr>
          <a:xfrm>
            <a:off x="6732240" y="276224"/>
            <a:ext cx="2124423" cy="5548313"/>
          </a:xfrm>
          <a:prstGeom prst="rect">
            <a:avLst/>
          </a:prstGeom>
        </p:spPr>
        <p:txBody>
          <a:bodyPr>
            <a:noAutofit/>
          </a:bodyPr>
          <a:lstStyle/>
          <a:p>
            <a:r>
              <a:rPr lang="hu-HU" smtClean="0"/>
              <a:t>Kép beszúrásához kattintson az ikonra</a:t>
            </a:r>
            <a:endParaRPr lang="en-AU" dirty="0"/>
          </a:p>
        </p:txBody>
      </p:sp>
      <p:sp>
        <p:nvSpPr>
          <p:cNvPr id="9" name="Content Placeholder 6"/>
          <p:cNvSpPr>
            <a:spLocks noGrp="1"/>
          </p:cNvSpPr>
          <p:nvPr>
            <p:ph sz="quarter" idx="11"/>
          </p:nvPr>
        </p:nvSpPr>
        <p:spPr>
          <a:xfrm>
            <a:off x="-1" y="1031839"/>
            <a:ext cx="6732241" cy="4792699"/>
          </a:xfrm>
        </p:spPr>
        <p:txBody>
          <a:bodyPr>
            <a:noAutofit/>
          </a:bodyPr>
          <a:lstStyle>
            <a:lvl1pPr>
              <a:defRPr b="1"/>
            </a:lvl1pPr>
          </a:lstStyle>
          <a:p>
            <a:pPr lvl="0"/>
            <a:r>
              <a:rPr lang="hu-HU" smtClean="0"/>
              <a:t>Mintaszöveg szerkesztése</a:t>
            </a:r>
          </a:p>
          <a:p>
            <a:pPr lvl="1"/>
            <a:r>
              <a:rPr lang="hu-HU" smtClean="0"/>
              <a:t>Második szint</a:t>
            </a:r>
          </a:p>
          <a:p>
            <a:pPr lvl="2"/>
            <a:r>
              <a:rPr lang="hu-HU" smtClean="0"/>
              <a:t>Harmadik szint</a:t>
            </a:r>
          </a:p>
          <a:p>
            <a:pPr lvl="3"/>
            <a:r>
              <a:rPr lang="hu-HU" smtClean="0"/>
              <a:t>Negyedik szint</a:t>
            </a:r>
          </a:p>
          <a:p>
            <a:pPr lvl="4"/>
            <a:r>
              <a:rPr lang="hu-HU" smtClean="0"/>
              <a:t>Ötödik szint</a:t>
            </a:r>
            <a:endParaRPr lang="en-AU" dirty="0"/>
          </a:p>
        </p:txBody>
      </p:sp>
      <p:sp>
        <p:nvSpPr>
          <p:cNvPr id="14" name="Title 13"/>
          <p:cNvSpPr>
            <a:spLocks noGrp="1"/>
          </p:cNvSpPr>
          <p:nvPr>
            <p:ph type="title"/>
          </p:nvPr>
        </p:nvSpPr>
        <p:spPr>
          <a:xfrm>
            <a:off x="0" y="1"/>
            <a:ext cx="6732240" cy="620687"/>
          </a:xfrm>
        </p:spPr>
        <p:txBody>
          <a:bodyPr/>
          <a:lstStyle/>
          <a:p>
            <a:r>
              <a:rPr lang="hu-HU" smtClean="0"/>
              <a:t>Mintacím szerkesztése</a:t>
            </a:r>
            <a:endParaRPr lang="hu-HU" dirty="0"/>
          </a:p>
        </p:txBody>
      </p:sp>
      <p:sp>
        <p:nvSpPr>
          <p:cNvPr id="18" name="TextBox 17"/>
          <p:cNvSpPr txBox="1"/>
          <p:nvPr userDrawn="1"/>
        </p:nvSpPr>
        <p:spPr>
          <a:xfrm>
            <a:off x="467544" y="764704"/>
            <a:ext cx="2016224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endParaRPr lang="hu-HU" sz="1400" b="0" dirty="0" smtClean="0">
              <a:solidFill>
                <a:prstClr val="black"/>
              </a:solidFill>
              <a:latin typeface="Verdana"/>
              <a:cs typeface="+mn-cs"/>
            </a:endParaRPr>
          </a:p>
        </p:txBody>
      </p:sp>
      <p:sp>
        <p:nvSpPr>
          <p:cNvPr id="19" name="TextBox 18"/>
          <p:cNvSpPr txBox="1"/>
          <p:nvPr userDrawn="1"/>
        </p:nvSpPr>
        <p:spPr>
          <a:xfrm>
            <a:off x="2483768" y="764704"/>
            <a:ext cx="172819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endParaRPr lang="hu-HU" sz="1400" b="0" dirty="0" smtClean="0">
              <a:solidFill>
                <a:prstClr val="black"/>
              </a:solidFill>
              <a:latin typeface="Verdan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69107462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89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CIMLAP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smtClean="0"/>
              <a:t>Mintacím szerkesztése</a:t>
            </a:r>
            <a:endParaRPr lang="en-AU" dirty="0"/>
          </a:p>
        </p:txBody>
      </p:sp>
      <p:sp>
        <p:nvSpPr>
          <p:cNvPr id="5" name="Picture Placeholder 6"/>
          <p:cNvSpPr>
            <a:spLocks noGrp="1"/>
          </p:cNvSpPr>
          <p:nvPr>
            <p:ph type="pic" sz="quarter" idx="19"/>
          </p:nvPr>
        </p:nvSpPr>
        <p:spPr>
          <a:xfrm>
            <a:off x="285750" y="1988840"/>
            <a:ext cx="8569325" cy="3816648"/>
          </a:xfrm>
          <a:prstGeom prst="rect">
            <a:avLst/>
          </a:prstGeom>
        </p:spPr>
        <p:txBody>
          <a:bodyPr>
            <a:noAutofit/>
          </a:bodyPr>
          <a:lstStyle/>
          <a:p>
            <a:r>
              <a:rPr lang="hu-HU" smtClean="0"/>
              <a:t>Kép beszúrásához kattintson az ikonra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321106397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89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FEJEZET1.szi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6"/>
          <p:cNvSpPr>
            <a:spLocks noGrp="1"/>
          </p:cNvSpPr>
          <p:nvPr>
            <p:ph type="pic" sz="quarter" idx="19"/>
          </p:nvPr>
        </p:nvSpPr>
        <p:spPr>
          <a:xfrm>
            <a:off x="3096024" y="1504058"/>
            <a:ext cx="5760639" cy="4320480"/>
          </a:xfrm>
          <a:prstGeom prst="rect">
            <a:avLst/>
          </a:prstGeom>
        </p:spPr>
        <p:txBody>
          <a:bodyPr>
            <a:noAutofit/>
          </a:bodyPr>
          <a:lstStyle/>
          <a:p>
            <a:r>
              <a:rPr lang="hu-HU" smtClean="0"/>
              <a:t>Kép beszúrásához kattintson az ikonra</a:t>
            </a:r>
            <a:endParaRPr lang="en-AU" dirty="0"/>
          </a:p>
        </p:txBody>
      </p:sp>
      <p:sp>
        <p:nvSpPr>
          <p:cNvPr id="8" name="Title 1"/>
          <p:cNvSpPr>
            <a:spLocks noGrp="1"/>
          </p:cNvSpPr>
          <p:nvPr>
            <p:ph type="title"/>
          </p:nvPr>
        </p:nvSpPr>
        <p:spPr>
          <a:xfrm>
            <a:off x="-1" y="548680"/>
            <a:ext cx="5073651" cy="1638299"/>
          </a:xfrm>
        </p:spPr>
        <p:txBody>
          <a:bodyPr tIns="180000"/>
          <a:lstStyle/>
          <a:p>
            <a:r>
              <a:rPr lang="hu-HU" smtClean="0"/>
              <a:t>Mintacím szerkesztése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423301370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89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EGÉSZOLDALAS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>
          <a:xfrm>
            <a:off x="8349609" y="6323836"/>
            <a:ext cx="505467" cy="252000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85896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88524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8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6029878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ímoldal fotó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0" y="0"/>
            <a:ext cx="8350249" cy="1152000"/>
          </a:xfrm>
        </p:spPr>
        <p:txBody>
          <a:bodyPr>
            <a:noAutofit/>
          </a:bodyPr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Prezentáció / Projekt címe</a:t>
            </a:r>
            <a:endParaRPr lang="en-AU" dirty="0"/>
          </a:p>
        </p:txBody>
      </p:sp>
      <p:sp>
        <p:nvSpPr>
          <p:cNvPr id="6" name="Picture Placeholder 6"/>
          <p:cNvSpPr>
            <a:spLocks noGrp="1"/>
          </p:cNvSpPr>
          <p:nvPr>
            <p:ph type="pic" sz="quarter" idx="19" hasCustomPrompt="1"/>
          </p:nvPr>
        </p:nvSpPr>
        <p:spPr>
          <a:xfrm>
            <a:off x="277199" y="1285874"/>
            <a:ext cx="8589600" cy="4266000"/>
          </a:xfrm>
          <a:prstGeom prst="rect">
            <a:avLst/>
          </a:prstGeom>
        </p:spPr>
        <p:txBody>
          <a:bodyPr lIns="0" tIns="0" rIns="0" bIns="0">
            <a:noAutofit/>
          </a:bodyPr>
          <a:lstStyle>
            <a:lvl1pPr>
              <a:defRPr/>
            </a:lvl1pPr>
            <a:lvl2pPr>
              <a:defRPr>
                <a:solidFill>
                  <a:srgbClr val="333333"/>
                </a:solidFill>
              </a:defRPr>
            </a:lvl2pPr>
          </a:lstStyle>
          <a:p>
            <a:pPr lvl="1"/>
            <a:r>
              <a:rPr lang="hu-HU" dirty="0" smtClean="0"/>
              <a:t>Kép beszúrásához kattints az ikonra</a:t>
            </a:r>
            <a:endParaRPr lang="en-AU" dirty="0"/>
          </a:p>
        </p:txBody>
      </p:sp>
      <p:sp>
        <p:nvSpPr>
          <p:cNvPr id="5" name="Szöveg helye 4"/>
          <p:cNvSpPr>
            <a:spLocks noGrp="1"/>
          </p:cNvSpPr>
          <p:nvPr>
            <p:ph type="body" sz="quarter" idx="20" hasCustomPrompt="1"/>
          </p:nvPr>
        </p:nvSpPr>
        <p:spPr>
          <a:xfrm>
            <a:off x="0" y="850901"/>
            <a:ext cx="8350250" cy="434975"/>
          </a:xfrm>
          <a:prstGeom prst="rect">
            <a:avLst/>
          </a:prstGeom>
        </p:spPr>
        <p:txBody>
          <a:bodyPr lIns="277200" tIns="180000" rIns="277200" bIns="0"/>
          <a:lstStyle>
            <a:lvl1pPr>
              <a:defRPr b="0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dirty="0" smtClean="0"/>
              <a:t>Alcím</a:t>
            </a:r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94575037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9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10J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solidFill>
            <a:schemeClr val="bg1">
              <a:lumMod val="85000"/>
            </a:schemeClr>
          </a:solidFill>
          <a:ln w="177800">
            <a:solidFill>
              <a:srgbClr val="F1002B"/>
            </a:solidFill>
          </a:ln>
        </p:spPr>
        <p:txBody>
          <a:bodyPr vert="horz" lIns="252000" tIns="0" rIns="277200" bIns="0" rtlCol="0" anchor="ctr" anchorCtr="0">
            <a:noAutofit/>
          </a:bodyPr>
          <a:lstStyle>
            <a:lvl1pPr>
              <a:defRPr lang="en-AU" sz="4800" b="1" baseline="0" dirty="0"/>
            </a:lvl1pPr>
          </a:lstStyle>
          <a:p>
            <a:pPr lvl="0"/>
            <a:r>
              <a:rPr lang="hu-HU" smtClean="0"/>
              <a:t>5 DIAGRAM/ OLDAL</a:t>
            </a:r>
            <a:endParaRPr lang="en-AU" dirty="0"/>
          </a:p>
        </p:txBody>
      </p:sp>
      <p:sp>
        <p:nvSpPr>
          <p:cNvPr id="5" name="Téglalap 4"/>
          <p:cNvSpPr>
            <a:spLocks noChangeAspect="1"/>
          </p:cNvSpPr>
          <p:nvPr userDrawn="1"/>
        </p:nvSpPr>
        <p:spPr>
          <a:xfrm>
            <a:off x="284400" y="3159015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/>
          </a:p>
        </p:txBody>
      </p:sp>
      <p:sp>
        <p:nvSpPr>
          <p:cNvPr id="7" name="Téglalap 6"/>
          <p:cNvSpPr>
            <a:spLocks noChangeAspect="1"/>
          </p:cNvSpPr>
          <p:nvPr userDrawn="1"/>
        </p:nvSpPr>
        <p:spPr>
          <a:xfrm>
            <a:off x="845790" y="3159015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/>
          </a:p>
        </p:txBody>
      </p:sp>
      <p:sp>
        <p:nvSpPr>
          <p:cNvPr id="8" name="Téglalap 7"/>
          <p:cNvSpPr>
            <a:spLocks noChangeAspect="1"/>
          </p:cNvSpPr>
          <p:nvPr userDrawn="1"/>
        </p:nvSpPr>
        <p:spPr>
          <a:xfrm>
            <a:off x="1407600" y="3159015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/>
          </a:p>
        </p:txBody>
      </p:sp>
      <p:sp>
        <p:nvSpPr>
          <p:cNvPr id="9" name="Téglalap 8"/>
          <p:cNvSpPr>
            <a:spLocks noChangeAspect="1"/>
          </p:cNvSpPr>
          <p:nvPr userDrawn="1"/>
        </p:nvSpPr>
        <p:spPr>
          <a:xfrm>
            <a:off x="1969200" y="3160800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/>
          </a:p>
        </p:txBody>
      </p:sp>
      <p:sp>
        <p:nvSpPr>
          <p:cNvPr id="10" name="Téglalap 9"/>
          <p:cNvSpPr>
            <a:spLocks noChangeAspect="1"/>
          </p:cNvSpPr>
          <p:nvPr userDrawn="1"/>
        </p:nvSpPr>
        <p:spPr>
          <a:xfrm>
            <a:off x="2530800" y="3160800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/>
          </a:p>
        </p:txBody>
      </p:sp>
      <p:graphicFrame>
        <p:nvGraphicFramePr>
          <p:cNvPr id="11" name="Diagram 10"/>
          <p:cNvGraphicFramePr/>
          <p:nvPr userDrawn="1">
            <p:extLst>
              <p:ext uri="{D42A27DB-BD31-4B8C-83A1-F6EECF244321}">
                <p14:modId xmlns:p14="http://schemas.microsoft.com/office/powerpoint/2010/main" val="991246942"/>
              </p:ext>
            </p:extLst>
          </p:nvPr>
        </p:nvGraphicFramePr>
        <p:xfrm>
          <a:off x="284400" y="4187825"/>
          <a:ext cx="1052006" cy="14478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12" name="Diagram 11"/>
          <p:cNvGraphicFramePr/>
          <p:nvPr userDrawn="1">
            <p:extLst>
              <p:ext uri="{D42A27DB-BD31-4B8C-83A1-F6EECF244321}">
                <p14:modId xmlns:p14="http://schemas.microsoft.com/office/powerpoint/2010/main" val="4236882852"/>
              </p:ext>
            </p:extLst>
          </p:nvPr>
        </p:nvGraphicFramePr>
        <p:xfrm>
          <a:off x="1223628" y="4187825"/>
          <a:ext cx="1052006" cy="14478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13" name="Diagram 12"/>
          <p:cNvGraphicFramePr/>
          <p:nvPr userDrawn="1">
            <p:extLst>
              <p:ext uri="{D42A27DB-BD31-4B8C-83A1-F6EECF244321}">
                <p14:modId xmlns:p14="http://schemas.microsoft.com/office/powerpoint/2010/main" val="1485498426"/>
              </p:ext>
            </p:extLst>
          </p:nvPr>
        </p:nvGraphicFramePr>
        <p:xfrm>
          <a:off x="1856632" y="4203700"/>
          <a:ext cx="1052006" cy="14478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14" name="Diagram 13"/>
          <p:cNvGraphicFramePr/>
          <p:nvPr userDrawn="1">
            <p:extLst>
              <p:ext uri="{D42A27DB-BD31-4B8C-83A1-F6EECF244321}">
                <p14:modId xmlns:p14="http://schemas.microsoft.com/office/powerpoint/2010/main" val="1008717593"/>
              </p:ext>
            </p:extLst>
          </p:nvPr>
        </p:nvGraphicFramePr>
        <p:xfrm>
          <a:off x="2530800" y="4203700"/>
          <a:ext cx="1052006" cy="14478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15" name="Diagram 14"/>
          <p:cNvGraphicFramePr/>
          <p:nvPr userDrawn="1">
            <p:extLst>
              <p:ext uri="{D42A27DB-BD31-4B8C-83A1-F6EECF244321}">
                <p14:modId xmlns:p14="http://schemas.microsoft.com/office/powerpoint/2010/main" val="256679433"/>
              </p:ext>
            </p:extLst>
          </p:nvPr>
        </p:nvGraphicFramePr>
        <p:xfrm>
          <a:off x="3209203" y="4187825"/>
          <a:ext cx="1052006" cy="14478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</p:spTree>
    <p:extLst>
      <p:ext uri="{BB962C8B-B14F-4D97-AF65-F5344CB8AC3E}">
        <p14:creationId xmlns:p14="http://schemas.microsoft.com/office/powerpoint/2010/main" val="147395453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90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smtClean="0"/>
              <a:t>Mintacím szerkesztése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57029476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90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Single Object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smtClean="0"/>
              <a:t>Mintacím szerkesztése</a:t>
            </a:r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/>
          </p:nvPr>
        </p:nvSpPr>
        <p:spPr>
          <a:xfrm>
            <a:off x="0" y="1031839"/>
            <a:ext cx="9144000" cy="4906999"/>
          </a:xfrm>
        </p:spPr>
        <p:txBody>
          <a:bodyPr>
            <a:noAutofit/>
          </a:bodyPr>
          <a:lstStyle>
            <a:lvl1pPr>
              <a:defRPr b="1"/>
            </a:lvl1pPr>
          </a:lstStyle>
          <a:p>
            <a:pPr lvl="0"/>
            <a:r>
              <a:rPr lang="hu-HU" smtClean="0"/>
              <a:t>Mintaszöveg szerkesztése</a:t>
            </a:r>
          </a:p>
          <a:p>
            <a:pPr lvl="1"/>
            <a:r>
              <a:rPr lang="hu-HU" smtClean="0"/>
              <a:t>Második szint</a:t>
            </a:r>
          </a:p>
          <a:p>
            <a:pPr lvl="2"/>
            <a:r>
              <a:rPr lang="hu-HU" smtClean="0"/>
              <a:t>Harmadik szint</a:t>
            </a:r>
          </a:p>
          <a:p>
            <a:pPr lvl="3"/>
            <a:r>
              <a:rPr lang="hu-HU" smtClean="0"/>
              <a:t>Negyedik szint</a:t>
            </a:r>
          </a:p>
          <a:p>
            <a:pPr lvl="4"/>
            <a:r>
              <a:rPr lang="hu-HU" smtClean="0"/>
              <a:t>Ötödik szint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108908158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90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Double Objec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smtClean="0"/>
              <a:t>Mintacím szerkesztése</a:t>
            </a:r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/>
          </p:nvPr>
        </p:nvSpPr>
        <p:spPr>
          <a:xfrm>
            <a:off x="0" y="1031839"/>
            <a:ext cx="4572000" cy="4916524"/>
          </a:xfrm>
        </p:spPr>
        <p:txBody>
          <a:bodyPr>
            <a:noAutofit/>
          </a:bodyPr>
          <a:lstStyle>
            <a:lvl1pPr>
              <a:defRPr b="1"/>
            </a:lvl1pPr>
          </a:lstStyle>
          <a:p>
            <a:pPr lvl="0"/>
            <a:r>
              <a:rPr lang="hu-HU" smtClean="0"/>
              <a:t>Mintaszöveg szerkesztése</a:t>
            </a:r>
          </a:p>
          <a:p>
            <a:pPr lvl="1"/>
            <a:r>
              <a:rPr lang="hu-HU" smtClean="0"/>
              <a:t>Második szint</a:t>
            </a:r>
          </a:p>
          <a:p>
            <a:pPr lvl="2"/>
            <a:r>
              <a:rPr lang="hu-HU" smtClean="0"/>
              <a:t>Harmadik szint</a:t>
            </a:r>
          </a:p>
          <a:p>
            <a:pPr lvl="3"/>
            <a:r>
              <a:rPr lang="hu-HU" smtClean="0"/>
              <a:t>Negyedik szint</a:t>
            </a:r>
          </a:p>
          <a:p>
            <a:pPr lvl="4"/>
            <a:r>
              <a:rPr lang="hu-HU" smtClean="0"/>
              <a:t>Ötödik szint</a:t>
            </a:r>
            <a:endParaRPr lang="en-AU" dirty="0"/>
          </a:p>
        </p:txBody>
      </p:sp>
      <p:sp>
        <p:nvSpPr>
          <p:cNvPr id="5" name="Content Placeholder 6"/>
          <p:cNvSpPr>
            <a:spLocks noGrp="1"/>
          </p:cNvSpPr>
          <p:nvPr>
            <p:ph sz="quarter" idx="12"/>
          </p:nvPr>
        </p:nvSpPr>
        <p:spPr>
          <a:xfrm>
            <a:off x="4573617" y="1031839"/>
            <a:ext cx="4572000" cy="4916524"/>
          </a:xfrm>
        </p:spPr>
        <p:txBody>
          <a:bodyPr lIns="237600">
            <a:noAutofit/>
          </a:bodyPr>
          <a:lstStyle>
            <a:lvl1pPr>
              <a:defRPr b="1"/>
            </a:lvl1pPr>
          </a:lstStyle>
          <a:p>
            <a:pPr lvl="0"/>
            <a:r>
              <a:rPr lang="hu-HU" smtClean="0"/>
              <a:t>Mintaszöveg szerkesztése</a:t>
            </a:r>
          </a:p>
          <a:p>
            <a:pPr lvl="1"/>
            <a:r>
              <a:rPr lang="hu-HU" smtClean="0"/>
              <a:t>Második szint</a:t>
            </a:r>
          </a:p>
          <a:p>
            <a:pPr lvl="2"/>
            <a:r>
              <a:rPr lang="hu-HU" smtClean="0"/>
              <a:t>Harmadik szint</a:t>
            </a:r>
          </a:p>
          <a:p>
            <a:pPr lvl="3"/>
            <a:r>
              <a:rPr lang="hu-HU" smtClean="0"/>
              <a:t>Negyedik szint</a:t>
            </a:r>
          </a:p>
          <a:p>
            <a:pPr lvl="4"/>
            <a:r>
              <a:rPr lang="hu-HU" smtClean="0"/>
              <a:t>Ötödik szint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340905320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90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 txBox="1">
            <a:spLocks/>
          </p:cNvSpPr>
          <p:nvPr userDrawn="1"/>
        </p:nvSpPr>
        <p:spPr>
          <a:xfrm>
            <a:off x="1" y="1"/>
            <a:ext cx="6372200" cy="1031838"/>
          </a:xfrm>
          <a:prstGeom prst="rect">
            <a:avLst/>
          </a:prstGeom>
        </p:spPr>
        <p:txBody>
          <a:bodyPr vert="horz" lIns="277200" tIns="208800" rIns="277200" bIns="0" rtlCol="0" anchor="t">
            <a:noAutofit/>
          </a:bodyPr>
          <a:lstStyle/>
          <a:p>
            <a:pPr fontAlgn="auto">
              <a:spcAft>
                <a:spcPts val="0"/>
              </a:spcAft>
              <a:defRPr/>
            </a:pPr>
            <a:endParaRPr lang="en-AU" sz="2400" b="0" dirty="0">
              <a:solidFill>
                <a:srgbClr val="333333"/>
              </a:solidFill>
              <a:latin typeface="Verdana"/>
              <a:cs typeface="+mn-cs"/>
            </a:endParaRPr>
          </a:p>
        </p:txBody>
      </p:sp>
      <p:sp>
        <p:nvSpPr>
          <p:cNvPr id="7" name="Picture Placeholder 6"/>
          <p:cNvSpPr>
            <a:spLocks noGrp="1"/>
          </p:cNvSpPr>
          <p:nvPr>
            <p:ph type="pic" sz="quarter" idx="19"/>
          </p:nvPr>
        </p:nvSpPr>
        <p:spPr>
          <a:xfrm>
            <a:off x="6732240" y="276224"/>
            <a:ext cx="2124423" cy="5548313"/>
          </a:xfrm>
          <a:prstGeom prst="rect">
            <a:avLst/>
          </a:prstGeom>
        </p:spPr>
        <p:txBody>
          <a:bodyPr>
            <a:noAutofit/>
          </a:bodyPr>
          <a:lstStyle/>
          <a:p>
            <a:r>
              <a:rPr lang="hu-HU" smtClean="0"/>
              <a:t>Kép beszúrásához kattintson az ikonra</a:t>
            </a:r>
            <a:endParaRPr lang="en-AU" dirty="0"/>
          </a:p>
        </p:txBody>
      </p:sp>
      <p:sp>
        <p:nvSpPr>
          <p:cNvPr id="9" name="Content Placeholder 6"/>
          <p:cNvSpPr>
            <a:spLocks noGrp="1"/>
          </p:cNvSpPr>
          <p:nvPr>
            <p:ph sz="quarter" idx="11"/>
          </p:nvPr>
        </p:nvSpPr>
        <p:spPr>
          <a:xfrm>
            <a:off x="-1" y="1031839"/>
            <a:ext cx="6732241" cy="4792699"/>
          </a:xfrm>
        </p:spPr>
        <p:txBody>
          <a:bodyPr>
            <a:noAutofit/>
          </a:bodyPr>
          <a:lstStyle>
            <a:lvl1pPr>
              <a:defRPr b="1"/>
            </a:lvl1pPr>
          </a:lstStyle>
          <a:p>
            <a:pPr lvl="0"/>
            <a:r>
              <a:rPr lang="hu-HU" smtClean="0"/>
              <a:t>Mintaszöveg szerkesztése</a:t>
            </a:r>
          </a:p>
          <a:p>
            <a:pPr lvl="1"/>
            <a:r>
              <a:rPr lang="hu-HU" smtClean="0"/>
              <a:t>Második szint</a:t>
            </a:r>
          </a:p>
          <a:p>
            <a:pPr lvl="2"/>
            <a:r>
              <a:rPr lang="hu-HU" smtClean="0"/>
              <a:t>Harmadik szint</a:t>
            </a:r>
          </a:p>
          <a:p>
            <a:pPr lvl="3"/>
            <a:r>
              <a:rPr lang="hu-HU" smtClean="0"/>
              <a:t>Negyedik szint</a:t>
            </a:r>
          </a:p>
          <a:p>
            <a:pPr lvl="4"/>
            <a:r>
              <a:rPr lang="hu-HU" smtClean="0"/>
              <a:t>Ötödik szint</a:t>
            </a:r>
            <a:endParaRPr lang="en-AU" dirty="0"/>
          </a:p>
        </p:txBody>
      </p:sp>
      <p:sp>
        <p:nvSpPr>
          <p:cNvPr id="14" name="Title 13"/>
          <p:cNvSpPr>
            <a:spLocks noGrp="1"/>
          </p:cNvSpPr>
          <p:nvPr>
            <p:ph type="title"/>
          </p:nvPr>
        </p:nvSpPr>
        <p:spPr>
          <a:xfrm>
            <a:off x="0" y="1"/>
            <a:ext cx="6732240" cy="620687"/>
          </a:xfrm>
        </p:spPr>
        <p:txBody>
          <a:bodyPr/>
          <a:lstStyle/>
          <a:p>
            <a:r>
              <a:rPr lang="hu-HU" smtClean="0"/>
              <a:t>Mintacím szerkesztése</a:t>
            </a:r>
            <a:endParaRPr lang="hu-HU" dirty="0"/>
          </a:p>
        </p:txBody>
      </p:sp>
      <p:sp>
        <p:nvSpPr>
          <p:cNvPr id="18" name="TextBox 17"/>
          <p:cNvSpPr txBox="1"/>
          <p:nvPr userDrawn="1"/>
        </p:nvSpPr>
        <p:spPr>
          <a:xfrm>
            <a:off x="467544" y="764704"/>
            <a:ext cx="2016224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endParaRPr lang="hu-HU" sz="1400" b="0" dirty="0" smtClean="0">
              <a:solidFill>
                <a:prstClr val="black"/>
              </a:solidFill>
              <a:latin typeface="Verdana"/>
              <a:cs typeface="+mn-cs"/>
            </a:endParaRPr>
          </a:p>
        </p:txBody>
      </p:sp>
      <p:sp>
        <p:nvSpPr>
          <p:cNvPr id="19" name="TextBox 18"/>
          <p:cNvSpPr txBox="1"/>
          <p:nvPr userDrawn="1"/>
        </p:nvSpPr>
        <p:spPr>
          <a:xfrm>
            <a:off x="2483768" y="764704"/>
            <a:ext cx="172819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endParaRPr lang="hu-HU" sz="1400" b="0" dirty="0" smtClean="0">
              <a:solidFill>
                <a:prstClr val="black"/>
              </a:solidFill>
              <a:latin typeface="Verdan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08220783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90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CIMLAP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smtClean="0"/>
              <a:t>Mintacím szerkesztése</a:t>
            </a:r>
            <a:endParaRPr lang="en-AU" dirty="0"/>
          </a:p>
        </p:txBody>
      </p:sp>
      <p:sp>
        <p:nvSpPr>
          <p:cNvPr id="5" name="Picture Placeholder 6"/>
          <p:cNvSpPr>
            <a:spLocks noGrp="1"/>
          </p:cNvSpPr>
          <p:nvPr>
            <p:ph type="pic" sz="quarter" idx="19"/>
          </p:nvPr>
        </p:nvSpPr>
        <p:spPr>
          <a:xfrm>
            <a:off x="285750" y="1988840"/>
            <a:ext cx="8569325" cy="3816648"/>
          </a:xfrm>
          <a:prstGeom prst="rect">
            <a:avLst/>
          </a:prstGeom>
        </p:spPr>
        <p:txBody>
          <a:bodyPr>
            <a:noAutofit/>
          </a:bodyPr>
          <a:lstStyle/>
          <a:p>
            <a:r>
              <a:rPr lang="hu-HU" smtClean="0"/>
              <a:t>Kép beszúrásához kattintson az ikonra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306553405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90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FEJEZET1.szi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6"/>
          <p:cNvSpPr>
            <a:spLocks noGrp="1"/>
          </p:cNvSpPr>
          <p:nvPr>
            <p:ph type="pic" sz="quarter" idx="19"/>
          </p:nvPr>
        </p:nvSpPr>
        <p:spPr>
          <a:xfrm>
            <a:off x="3096024" y="1504058"/>
            <a:ext cx="5760639" cy="4320480"/>
          </a:xfrm>
          <a:prstGeom prst="rect">
            <a:avLst/>
          </a:prstGeom>
        </p:spPr>
        <p:txBody>
          <a:bodyPr>
            <a:noAutofit/>
          </a:bodyPr>
          <a:lstStyle/>
          <a:p>
            <a:r>
              <a:rPr lang="hu-HU" smtClean="0"/>
              <a:t>Kép beszúrásához kattintson az ikonra</a:t>
            </a:r>
            <a:endParaRPr lang="en-AU" dirty="0"/>
          </a:p>
        </p:txBody>
      </p:sp>
      <p:sp>
        <p:nvSpPr>
          <p:cNvPr id="8" name="Title 1"/>
          <p:cNvSpPr>
            <a:spLocks noGrp="1"/>
          </p:cNvSpPr>
          <p:nvPr>
            <p:ph type="title"/>
          </p:nvPr>
        </p:nvSpPr>
        <p:spPr>
          <a:xfrm>
            <a:off x="-1" y="548680"/>
            <a:ext cx="5073651" cy="1638299"/>
          </a:xfrm>
        </p:spPr>
        <p:txBody>
          <a:bodyPr tIns="180000"/>
          <a:lstStyle/>
          <a:p>
            <a:r>
              <a:rPr lang="hu-HU" smtClean="0"/>
              <a:t>Mintacím szerkesztése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241972340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90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smtClean="0"/>
              <a:t>Mintacím szerkesztése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228730783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90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Single Object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smtClean="0"/>
              <a:t>Mintacím szerkesztése</a:t>
            </a:r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/>
          </p:nvPr>
        </p:nvSpPr>
        <p:spPr>
          <a:xfrm>
            <a:off x="0" y="1031839"/>
            <a:ext cx="9144000" cy="4906999"/>
          </a:xfrm>
        </p:spPr>
        <p:txBody>
          <a:bodyPr>
            <a:noAutofit/>
          </a:bodyPr>
          <a:lstStyle>
            <a:lvl1pPr>
              <a:defRPr b="1"/>
            </a:lvl1pPr>
          </a:lstStyle>
          <a:p>
            <a:pPr lvl="0"/>
            <a:r>
              <a:rPr lang="hu-HU" smtClean="0"/>
              <a:t>Mintaszöveg szerkesztése</a:t>
            </a:r>
          </a:p>
          <a:p>
            <a:pPr lvl="1"/>
            <a:r>
              <a:rPr lang="hu-HU" smtClean="0"/>
              <a:t>Második szint</a:t>
            </a:r>
          </a:p>
          <a:p>
            <a:pPr lvl="2"/>
            <a:r>
              <a:rPr lang="hu-HU" smtClean="0"/>
              <a:t>Harmadik szint</a:t>
            </a:r>
          </a:p>
          <a:p>
            <a:pPr lvl="3"/>
            <a:r>
              <a:rPr lang="hu-HU" smtClean="0"/>
              <a:t>Negyedik szint</a:t>
            </a:r>
          </a:p>
          <a:p>
            <a:pPr lvl="4"/>
            <a:r>
              <a:rPr lang="hu-HU" smtClean="0"/>
              <a:t>Ötödik szint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83808423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90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Double Objec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smtClean="0"/>
              <a:t>Mintacím szerkesztése</a:t>
            </a:r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/>
          </p:nvPr>
        </p:nvSpPr>
        <p:spPr>
          <a:xfrm>
            <a:off x="0" y="1031839"/>
            <a:ext cx="4572000" cy="4916524"/>
          </a:xfrm>
        </p:spPr>
        <p:txBody>
          <a:bodyPr>
            <a:noAutofit/>
          </a:bodyPr>
          <a:lstStyle>
            <a:lvl1pPr>
              <a:defRPr b="1"/>
            </a:lvl1pPr>
          </a:lstStyle>
          <a:p>
            <a:pPr lvl="0"/>
            <a:r>
              <a:rPr lang="hu-HU" smtClean="0"/>
              <a:t>Mintaszöveg szerkesztése</a:t>
            </a:r>
          </a:p>
          <a:p>
            <a:pPr lvl="1"/>
            <a:r>
              <a:rPr lang="hu-HU" smtClean="0"/>
              <a:t>Második szint</a:t>
            </a:r>
          </a:p>
          <a:p>
            <a:pPr lvl="2"/>
            <a:r>
              <a:rPr lang="hu-HU" smtClean="0"/>
              <a:t>Harmadik szint</a:t>
            </a:r>
          </a:p>
          <a:p>
            <a:pPr lvl="3"/>
            <a:r>
              <a:rPr lang="hu-HU" smtClean="0"/>
              <a:t>Negyedik szint</a:t>
            </a:r>
          </a:p>
          <a:p>
            <a:pPr lvl="4"/>
            <a:r>
              <a:rPr lang="hu-HU" smtClean="0"/>
              <a:t>Ötödik szint</a:t>
            </a:r>
            <a:endParaRPr lang="en-AU" dirty="0"/>
          </a:p>
        </p:txBody>
      </p:sp>
      <p:sp>
        <p:nvSpPr>
          <p:cNvPr id="5" name="Content Placeholder 6"/>
          <p:cNvSpPr>
            <a:spLocks noGrp="1"/>
          </p:cNvSpPr>
          <p:nvPr>
            <p:ph sz="quarter" idx="12"/>
          </p:nvPr>
        </p:nvSpPr>
        <p:spPr>
          <a:xfrm>
            <a:off x="4573617" y="1031839"/>
            <a:ext cx="4572000" cy="4916524"/>
          </a:xfrm>
        </p:spPr>
        <p:txBody>
          <a:bodyPr lIns="237600">
            <a:noAutofit/>
          </a:bodyPr>
          <a:lstStyle>
            <a:lvl1pPr>
              <a:defRPr b="1"/>
            </a:lvl1pPr>
          </a:lstStyle>
          <a:p>
            <a:pPr lvl="0"/>
            <a:r>
              <a:rPr lang="hu-HU" smtClean="0"/>
              <a:t>Mintaszöveg szerkesztése</a:t>
            </a:r>
          </a:p>
          <a:p>
            <a:pPr lvl="1"/>
            <a:r>
              <a:rPr lang="hu-HU" smtClean="0"/>
              <a:t>Második szint</a:t>
            </a:r>
          </a:p>
          <a:p>
            <a:pPr lvl="2"/>
            <a:r>
              <a:rPr lang="hu-HU" smtClean="0"/>
              <a:t>Harmadik szint</a:t>
            </a:r>
          </a:p>
          <a:p>
            <a:pPr lvl="3"/>
            <a:r>
              <a:rPr lang="hu-HU" smtClean="0"/>
              <a:t>Negyedik szint</a:t>
            </a:r>
          </a:p>
          <a:p>
            <a:pPr lvl="4"/>
            <a:r>
              <a:rPr lang="hu-HU" smtClean="0"/>
              <a:t>Ötödik szint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125945421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90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 txBox="1">
            <a:spLocks/>
          </p:cNvSpPr>
          <p:nvPr userDrawn="1"/>
        </p:nvSpPr>
        <p:spPr>
          <a:xfrm>
            <a:off x="1" y="1"/>
            <a:ext cx="6372200" cy="1031838"/>
          </a:xfrm>
          <a:prstGeom prst="rect">
            <a:avLst/>
          </a:prstGeom>
        </p:spPr>
        <p:txBody>
          <a:bodyPr vert="horz" lIns="277200" tIns="208800" rIns="277200" bIns="0" rtlCol="0" anchor="t">
            <a:noAutofit/>
          </a:bodyPr>
          <a:lstStyle/>
          <a:p>
            <a:pPr fontAlgn="auto">
              <a:spcAft>
                <a:spcPts val="0"/>
              </a:spcAft>
              <a:defRPr/>
            </a:pPr>
            <a:endParaRPr lang="en-AU" sz="2400" b="0" dirty="0">
              <a:solidFill>
                <a:srgbClr val="333333"/>
              </a:solidFill>
              <a:latin typeface="Verdana"/>
              <a:cs typeface="+mn-cs"/>
            </a:endParaRPr>
          </a:p>
        </p:txBody>
      </p:sp>
      <p:sp>
        <p:nvSpPr>
          <p:cNvPr id="7" name="Picture Placeholder 6"/>
          <p:cNvSpPr>
            <a:spLocks noGrp="1"/>
          </p:cNvSpPr>
          <p:nvPr>
            <p:ph type="pic" sz="quarter" idx="19"/>
          </p:nvPr>
        </p:nvSpPr>
        <p:spPr>
          <a:xfrm>
            <a:off x="6732240" y="276224"/>
            <a:ext cx="2124423" cy="5548313"/>
          </a:xfrm>
          <a:prstGeom prst="rect">
            <a:avLst/>
          </a:prstGeom>
        </p:spPr>
        <p:txBody>
          <a:bodyPr>
            <a:noAutofit/>
          </a:bodyPr>
          <a:lstStyle/>
          <a:p>
            <a:r>
              <a:rPr lang="hu-HU" smtClean="0"/>
              <a:t>Kép beszúrásához kattintson az ikonra</a:t>
            </a:r>
            <a:endParaRPr lang="en-AU" dirty="0"/>
          </a:p>
        </p:txBody>
      </p:sp>
      <p:sp>
        <p:nvSpPr>
          <p:cNvPr id="9" name="Content Placeholder 6"/>
          <p:cNvSpPr>
            <a:spLocks noGrp="1"/>
          </p:cNvSpPr>
          <p:nvPr>
            <p:ph sz="quarter" idx="11"/>
          </p:nvPr>
        </p:nvSpPr>
        <p:spPr>
          <a:xfrm>
            <a:off x="-1" y="1031839"/>
            <a:ext cx="6732241" cy="4792699"/>
          </a:xfrm>
        </p:spPr>
        <p:txBody>
          <a:bodyPr>
            <a:noAutofit/>
          </a:bodyPr>
          <a:lstStyle>
            <a:lvl1pPr>
              <a:defRPr b="1"/>
            </a:lvl1pPr>
          </a:lstStyle>
          <a:p>
            <a:pPr lvl="0"/>
            <a:r>
              <a:rPr lang="hu-HU" smtClean="0"/>
              <a:t>Mintaszöveg szerkesztése</a:t>
            </a:r>
          </a:p>
          <a:p>
            <a:pPr lvl="1"/>
            <a:r>
              <a:rPr lang="hu-HU" smtClean="0"/>
              <a:t>Második szint</a:t>
            </a:r>
          </a:p>
          <a:p>
            <a:pPr lvl="2"/>
            <a:r>
              <a:rPr lang="hu-HU" smtClean="0"/>
              <a:t>Harmadik szint</a:t>
            </a:r>
          </a:p>
          <a:p>
            <a:pPr lvl="3"/>
            <a:r>
              <a:rPr lang="hu-HU" smtClean="0"/>
              <a:t>Negyedik szint</a:t>
            </a:r>
          </a:p>
          <a:p>
            <a:pPr lvl="4"/>
            <a:r>
              <a:rPr lang="hu-HU" smtClean="0"/>
              <a:t>Ötödik szint</a:t>
            </a:r>
            <a:endParaRPr lang="en-AU" dirty="0"/>
          </a:p>
        </p:txBody>
      </p:sp>
      <p:sp>
        <p:nvSpPr>
          <p:cNvPr id="14" name="Title 13"/>
          <p:cNvSpPr>
            <a:spLocks noGrp="1"/>
          </p:cNvSpPr>
          <p:nvPr>
            <p:ph type="title"/>
          </p:nvPr>
        </p:nvSpPr>
        <p:spPr>
          <a:xfrm>
            <a:off x="0" y="1"/>
            <a:ext cx="6732240" cy="620687"/>
          </a:xfrm>
        </p:spPr>
        <p:txBody>
          <a:bodyPr/>
          <a:lstStyle/>
          <a:p>
            <a:r>
              <a:rPr lang="hu-HU" smtClean="0"/>
              <a:t>Mintacím szerkesztése</a:t>
            </a:r>
            <a:endParaRPr lang="hu-HU" dirty="0"/>
          </a:p>
        </p:txBody>
      </p:sp>
      <p:sp>
        <p:nvSpPr>
          <p:cNvPr id="18" name="TextBox 17"/>
          <p:cNvSpPr txBox="1"/>
          <p:nvPr userDrawn="1"/>
        </p:nvSpPr>
        <p:spPr>
          <a:xfrm>
            <a:off x="467544" y="764704"/>
            <a:ext cx="2016224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endParaRPr lang="hu-HU" sz="1400" b="0" dirty="0" smtClean="0">
              <a:solidFill>
                <a:prstClr val="black"/>
              </a:solidFill>
              <a:latin typeface="Verdana"/>
              <a:cs typeface="+mn-cs"/>
            </a:endParaRPr>
          </a:p>
        </p:txBody>
      </p:sp>
      <p:sp>
        <p:nvSpPr>
          <p:cNvPr id="19" name="TextBox 18"/>
          <p:cNvSpPr txBox="1"/>
          <p:nvPr userDrawn="1"/>
        </p:nvSpPr>
        <p:spPr>
          <a:xfrm>
            <a:off x="2483768" y="764704"/>
            <a:ext cx="172819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endParaRPr lang="hu-HU" sz="1400" b="0" dirty="0" smtClean="0">
              <a:solidFill>
                <a:prstClr val="black"/>
              </a:solidFill>
              <a:latin typeface="Verdan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92029179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9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 GRAFIKON egymás MELLETT SZÜRKE SÁV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Rectangle 88"/>
          <p:cNvSpPr/>
          <p:nvPr userDrawn="1"/>
        </p:nvSpPr>
        <p:spPr>
          <a:xfrm>
            <a:off x="277199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lvl="0"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19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200"/>
            <a:ext cx="85896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24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1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019600" y="1285200"/>
            <a:ext cx="16200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5" name="Diagram helye 4"/>
          <p:cNvSpPr>
            <a:spLocks noGrp="1"/>
          </p:cNvSpPr>
          <p:nvPr>
            <p:ph type="chart" sz="quarter" idx="24"/>
          </p:nvPr>
        </p:nvSpPr>
        <p:spPr>
          <a:xfrm>
            <a:off x="5504400" y="1285200"/>
            <a:ext cx="16200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6" name="Diagram helye 4"/>
          <p:cNvSpPr>
            <a:spLocks noGrp="1"/>
          </p:cNvSpPr>
          <p:nvPr>
            <p:ph type="chart" sz="quarter" idx="28"/>
          </p:nvPr>
        </p:nvSpPr>
        <p:spPr>
          <a:xfrm>
            <a:off x="7246800" y="1285200"/>
            <a:ext cx="16200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7" name="Diagram helye 4"/>
          <p:cNvSpPr>
            <a:spLocks noGrp="1"/>
          </p:cNvSpPr>
          <p:nvPr>
            <p:ph type="chart" sz="quarter" idx="30"/>
          </p:nvPr>
        </p:nvSpPr>
        <p:spPr>
          <a:xfrm>
            <a:off x="3762000" y="1285200"/>
            <a:ext cx="16200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8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1897200" cy="758861"/>
          </a:xfrm>
          <a:prstGeom prst="rect">
            <a:avLst/>
          </a:prstGeom>
        </p:spPr>
        <p:txBody>
          <a:bodyPr lIns="2772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9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8972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0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53820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1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71244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2" name="Text Placeholder 9"/>
          <p:cNvSpPr>
            <a:spLocks noGrp="1"/>
          </p:cNvSpPr>
          <p:nvPr>
            <p:ph type="body" sz="quarter" idx="32" hasCustomPrompt="1"/>
          </p:nvPr>
        </p:nvSpPr>
        <p:spPr>
          <a:xfrm>
            <a:off x="36396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95210217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9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CIMLAP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smtClean="0"/>
              <a:t>Mintacím szerkesztése</a:t>
            </a:r>
            <a:endParaRPr lang="en-AU" dirty="0"/>
          </a:p>
        </p:txBody>
      </p:sp>
      <p:sp>
        <p:nvSpPr>
          <p:cNvPr id="5" name="Picture Placeholder 6"/>
          <p:cNvSpPr>
            <a:spLocks noGrp="1"/>
          </p:cNvSpPr>
          <p:nvPr>
            <p:ph type="pic" sz="quarter" idx="19"/>
          </p:nvPr>
        </p:nvSpPr>
        <p:spPr>
          <a:xfrm>
            <a:off x="285750" y="1988840"/>
            <a:ext cx="8569325" cy="3816648"/>
          </a:xfrm>
          <a:prstGeom prst="rect">
            <a:avLst/>
          </a:prstGeom>
        </p:spPr>
        <p:txBody>
          <a:bodyPr>
            <a:noAutofit/>
          </a:bodyPr>
          <a:lstStyle/>
          <a:p>
            <a:r>
              <a:rPr lang="hu-HU" smtClean="0"/>
              <a:t>Kép beszúrásához kattintson az ikonra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25973430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9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FEJEZET1.szi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6"/>
          <p:cNvSpPr>
            <a:spLocks noGrp="1"/>
          </p:cNvSpPr>
          <p:nvPr>
            <p:ph type="pic" sz="quarter" idx="19"/>
          </p:nvPr>
        </p:nvSpPr>
        <p:spPr>
          <a:xfrm>
            <a:off x="3096024" y="1504058"/>
            <a:ext cx="5760639" cy="4320480"/>
          </a:xfrm>
          <a:prstGeom prst="rect">
            <a:avLst/>
          </a:prstGeom>
        </p:spPr>
        <p:txBody>
          <a:bodyPr>
            <a:noAutofit/>
          </a:bodyPr>
          <a:lstStyle/>
          <a:p>
            <a:r>
              <a:rPr lang="hu-HU" smtClean="0"/>
              <a:t>Kép beszúrásához kattintson az ikonra</a:t>
            </a:r>
            <a:endParaRPr lang="en-AU" dirty="0"/>
          </a:p>
        </p:txBody>
      </p:sp>
      <p:sp>
        <p:nvSpPr>
          <p:cNvPr id="8" name="Title 1"/>
          <p:cNvSpPr>
            <a:spLocks noGrp="1"/>
          </p:cNvSpPr>
          <p:nvPr>
            <p:ph type="title"/>
          </p:nvPr>
        </p:nvSpPr>
        <p:spPr>
          <a:xfrm>
            <a:off x="-1" y="548680"/>
            <a:ext cx="5073651" cy="1638299"/>
          </a:xfrm>
        </p:spPr>
        <p:txBody>
          <a:bodyPr tIns="180000"/>
          <a:lstStyle/>
          <a:p>
            <a:r>
              <a:rPr lang="hu-HU" smtClean="0"/>
              <a:t>Mintacím szerkesztése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278852917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9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5 GRAFIKON egymás MELLETT SZÜRKE SÁV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9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21" name="Szöveg helye 4"/>
          <p:cNvSpPr>
            <a:spLocks noGrp="1"/>
          </p:cNvSpPr>
          <p:nvPr>
            <p:ph type="body" sz="quarter" idx="37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25" name="Rectangle 88"/>
          <p:cNvSpPr/>
          <p:nvPr userDrawn="1"/>
        </p:nvSpPr>
        <p:spPr>
          <a:xfrm>
            <a:off x="277200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lvl="0"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26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200"/>
            <a:ext cx="85896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7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8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019600" y="1285200"/>
            <a:ext cx="16200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9" name="Diagram helye 4"/>
          <p:cNvSpPr>
            <a:spLocks noGrp="1"/>
          </p:cNvSpPr>
          <p:nvPr>
            <p:ph type="chart" sz="quarter" idx="24"/>
          </p:nvPr>
        </p:nvSpPr>
        <p:spPr>
          <a:xfrm>
            <a:off x="5504400" y="1285200"/>
            <a:ext cx="16200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30" name="Diagram helye 4"/>
          <p:cNvSpPr>
            <a:spLocks noGrp="1"/>
          </p:cNvSpPr>
          <p:nvPr>
            <p:ph type="chart" sz="quarter" idx="28"/>
          </p:nvPr>
        </p:nvSpPr>
        <p:spPr>
          <a:xfrm>
            <a:off x="7246800" y="1285200"/>
            <a:ext cx="16200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31" name="Diagram helye 4"/>
          <p:cNvSpPr>
            <a:spLocks noGrp="1"/>
          </p:cNvSpPr>
          <p:nvPr>
            <p:ph type="chart" sz="quarter" idx="30"/>
          </p:nvPr>
        </p:nvSpPr>
        <p:spPr>
          <a:xfrm>
            <a:off x="3762000" y="1285200"/>
            <a:ext cx="16200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37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1897200" cy="758861"/>
          </a:xfrm>
          <a:prstGeom prst="rect">
            <a:avLst/>
          </a:prstGeom>
        </p:spPr>
        <p:txBody>
          <a:bodyPr lIns="2772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8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8972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9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53820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40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71244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41" name="Text Placeholder 9"/>
          <p:cNvSpPr>
            <a:spLocks noGrp="1"/>
          </p:cNvSpPr>
          <p:nvPr>
            <p:ph type="body" sz="quarter" idx="32" hasCustomPrompt="1"/>
          </p:nvPr>
        </p:nvSpPr>
        <p:spPr>
          <a:xfrm>
            <a:off x="36396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50263101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9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 GRAFIKON egymás MELLETT alatta 5 külön lábjegyzettel SZÜRKE SÁV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Rectangle 88"/>
          <p:cNvSpPr/>
          <p:nvPr userDrawn="1"/>
        </p:nvSpPr>
        <p:spPr>
          <a:xfrm>
            <a:off x="277200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lvl="0"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24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200"/>
            <a:ext cx="85896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8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019600" y="1285200"/>
            <a:ext cx="16200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9" name="Diagram helye 4"/>
          <p:cNvSpPr>
            <a:spLocks noGrp="1"/>
          </p:cNvSpPr>
          <p:nvPr>
            <p:ph type="chart" sz="quarter" idx="24"/>
          </p:nvPr>
        </p:nvSpPr>
        <p:spPr>
          <a:xfrm>
            <a:off x="5504400" y="1285200"/>
            <a:ext cx="16200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 dirty="0"/>
          </a:p>
        </p:txBody>
      </p:sp>
      <p:sp>
        <p:nvSpPr>
          <p:cNvPr id="30" name="Diagram helye 4"/>
          <p:cNvSpPr>
            <a:spLocks noGrp="1"/>
          </p:cNvSpPr>
          <p:nvPr>
            <p:ph type="chart" sz="quarter" idx="28"/>
          </p:nvPr>
        </p:nvSpPr>
        <p:spPr>
          <a:xfrm>
            <a:off x="7246800" y="1285200"/>
            <a:ext cx="16200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31" name="Diagram helye 4"/>
          <p:cNvSpPr>
            <a:spLocks noGrp="1"/>
          </p:cNvSpPr>
          <p:nvPr>
            <p:ph type="chart" sz="quarter" idx="30"/>
          </p:nvPr>
        </p:nvSpPr>
        <p:spPr>
          <a:xfrm>
            <a:off x="3762000" y="1285200"/>
            <a:ext cx="16200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32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1897200" cy="758861"/>
          </a:xfrm>
          <a:prstGeom prst="rect">
            <a:avLst/>
          </a:prstGeom>
        </p:spPr>
        <p:txBody>
          <a:bodyPr lIns="2772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3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8972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4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53820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5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71244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6" name="Text Placeholder 9"/>
          <p:cNvSpPr>
            <a:spLocks noGrp="1"/>
          </p:cNvSpPr>
          <p:nvPr>
            <p:ph type="body" sz="quarter" idx="32" hasCustomPrompt="1"/>
          </p:nvPr>
        </p:nvSpPr>
        <p:spPr>
          <a:xfrm>
            <a:off x="36396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5570539"/>
            <a:ext cx="1620000" cy="368301"/>
          </a:xfrm>
          <a:prstGeom prst="rect">
            <a:avLst/>
          </a:prstGeom>
        </p:spPr>
        <p:txBody>
          <a:bodyPr lIns="18000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1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2019600" y="5570539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5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5504400" y="5569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6" name="Text Placeholder 9"/>
          <p:cNvSpPr>
            <a:spLocks noGrp="1"/>
          </p:cNvSpPr>
          <p:nvPr>
            <p:ph type="body" sz="quarter" idx="29" hasCustomPrompt="1"/>
          </p:nvPr>
        </p:nvSpPr>
        <p:spPr>
          <a:xfrm>
            <a:off x="7246800" y="5569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7" name="Text Placeholder 9"/>
          <p:cNvSpPr>
            <a:spLocks noGrp="1"/>
          </p:cNvSpPr>
          <p:nvPr>
            <p:ph type="body" sz="quarter" idx="31" hasCustomPrompt="1"/>
          </p:nvPr>
        </p:nvSpPr>
        <p:spPr>
          <a:xfrm>
            <a:off x="3762000" y="5570538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79357247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9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5 GRAFIKON egymás MELLETT alatta 5 külön lábjegyzettel SZÜRKE SÁV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24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28" name="Szöveg helye 4"/>
          <p:cNvSpPr>
            <a:spLocks noGrp="1"/>
          </p:cNvSpPr>
          <p:nvPr>
            <p:ph type="body" sz="quarter" idx="37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29" name="Rectangle 88"/>
          <p:cNvSpPr/>
          <p:nvPr userDrawn="1"/>
        </p:nvSpPr>
        <p:spPr>
          <a:xfrm>
            <a:off x="277200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lvl="0"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30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200"/>
            <a:ext cx="85896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31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019600" y="1285200"/>
            <a:ext cx="16200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32" name="Diagram helye 4"/>
          <p:cNvSpPr>
            <a:spLocks noGrp="1"/>
          </p:cNvSpPr>
          <p:nvPr>
            <p:ph type="chart" sz="quarter" idx="24"/>
          </p:nvPr>
        </p:nvSpPr>
        <p:spPr>
          <a:xfrm>
            <a:off x="5504400" y="1285200"/>
            <a:ext cx="16200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 dirty="0"/>
          </a:p>
        </p:txBody>
      </p:sp>
      <p:sp>
        <p:nvSpPr>
          <p:cNvPr id="33" name="Diagram helye 4"/>
          <p:cNvSpPr>
            <a:spLocks noGrp="1"/>
          </p:cNvSpPr>
          <p:nvPr>
            <p:ph type="chart" sz="quarter" idx="28"/>
          </p:nvPr>
        </p:nvSpPr>
        <p:spPr>
          <a:xfrm>
            <a:off x="7246800" y="1285200"/>
            <a:ext cx="16200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34" name="Diagram helye 4"/>
          <p:cNvSpPr>
            <a:spLocks noGrp="1"/>
          </p:cNvSpPr>
          <p:nvPr>
            <p:ph type="chart" sz="quarter" idx="30"/>
          </p:nvPr>
        </p:nvSpPr>
        <p:spPr>
          <a:xfrm>
            <a:off x="3762000" y="1285200"/>
            <a:ext cx="16200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35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1897200" cy="758861"/>
          </a:xfrm>
          <a:prstGeom prst="rect">
            <a:avLst/>
          </a:prstGeom>
        </p:spPr>
        <p:txBody>
          <a:bodyPr lIns="2772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6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8972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7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53820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8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71244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9" name="Text Placeholder 9"/>
          <p:cNvSpPr>
            <a:spLocks noGrp="1"/>
          </p:cNvSpPr>
          <p:nvPr>
            <p:ph type="body" sz="quarter" idx="32" hasCustomPrompt="1"/>
          </p:nvPr>
        </p:nvSpPr>
        <p:spPr>
          <a:xfrm>
            <a:off x="36396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40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5570539"/>
            <a:ext cx="1620000" cy="368301"/>
          </a:xfrm>
          <a:prstGeom prst="rect">
            <a:avLst/>
          </a:prstGeom>
        </p:spPr>
        <p:txBody>
          <a:bodyPr lIns="18000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41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2019600" y="5570539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42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5504400" y="5569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43" name="Text Placeholder 9"/>
          <p:cNvSpPr>
            <a:spLocks noGrp="1"/>
          </p:cNvSpPr>
          <p:nvPr>
            <p:ph type="body" sz="quarter" idx="29" hasCustomPrompt="1"/>
          </p:nvPr>
        </p:nvSpPr>
        <p:spPr>
          <a:xfrm>
            <a:off x="7246800" y="5569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44" name="Text Placeholder 9"/>
          <p:cNvSpPr>
            <a:spLocks noGrp="1"/>
          </p:cNvSpPr>
          <p:nvPr>
            <p:ph type="body" sz="quarter" idx="31" hasCustomPrompt="1"/>
          </p:nvPr>
        </p:nvSpPr>
        <p:spPr>
          <a:xfrm>
            <a:off x="3762000" y="5570538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30849485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9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OSSZÚCÍMKÉS 5 GRAFIKON egymás MELLETT - nincs szöveg SZÜRKE SÁV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" name="Rectangle 88"/>
          <p:cNvSpPr/>
          <p:nvPr userDrawn="1"/>
        </p:nvSpPr>
        <p:spPr>
          <a:xfrm>
            <a:off x="277200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lvl="0"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9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200"/>
            <a:ext cx="390525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1" name="Diagram helye 4"/>
          <p:cNvSpPr>
            <a:spLocks noGrp="1"/>
          </p:cNvSpPr>
          <p:nvPr>
            <p:ph type="chart" sz="quarter" idx="22"/>
          </p:nvPr>
        </p:nvSpPr>
        <p:spPr>
          <a:xfrm>
            <a:off x="4309200" y="1285200"/>
            <a:ext cx="10476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1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5" name="Diagram helye 4"/>
          <p:cNvSpPr>
            <a:spLocks noGrp="1"/>
          </p:cNvSpPr>
          <p:nvPr>
            <p:ph type="chart" sz="quarter" idx="24"/>
          </p:nvPr>
        </p:nvSpPr>
        <p:spPr>
          <a:xfrm>
            <a:off x="6652800" y="1285200"/>
            <a:ext cx="10476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1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6" name="Diagram helye 4"/>
          <p:cNvSpPr>
            <a:spLocks noGrp="1"/>
          </p:cNvSpPr>
          <p:nvPr>
            <p:ph type="chart" sz="quarter" idx="28"/>
          </p:nvPr>
        </p:nvSpPr>
        <p:spPr>
          <a:xfrm>
            <a:off x="7819200" y="1285200"/>
            <a:ext cx="10476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1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7" name="Diagram helye 4"/>
          <p:cNvSpPr>
            <a:spLocks noGrp="1"/>
          </p:cNvSpPr>
          <p:nvPr>
            <p:ph type="chart" sz="quarter" idx="30"/>
          </p:nvPr>
        </p:nvSpPr>
        <p:spPr>
          <a:xfrm>
            <a:off x="5468400" y="1285200"/>
            <a:ext cx="10476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1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34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8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4183200" cy="758861"/>
          </a:xfrm>
          <a:prstGeom prst="rect">
            <a:avLst/>
          </a:prstGeom>
        </p:spPr>
        <p:txBody>
          <a:bodyPr lIns="2772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9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183200" y="1033200"/>
            <a:ext cx="1173600" cy="758861"/>
          </a:xfrm>
          <a:prstGeom prst="rect">
            <a:avLst/>
          </a:prstGeom>
        </p:spPr>
        <p:txBody>
          <a:bodyPr lIns="1260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0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6530400" y="1033200"/>
            <a:ext cx="11700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1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7700400" y="1033200"/>
            <a:ext cx="1166400" cy="758861"/>
          </a:xfrm>
          <a:prstGeom prst="rect">
            <a:avLst/>
          </a:prstGeom>
        </p:spPr>
        <p:txBody>
          <a:bodyPr lIns="1188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2" name="Text Placeholder 9"/>
          <p:cNvSpPr>
            <a:spLocks noGrp="1"/>
          </p:cNvSpPr>
          <p:nvPr>
            <p:ph type="body" sz="quarter" idx="32" hasCustomPrompt="1"/>
          </p:nvPr>
        </p:nvSpPr>
        <p:spPr>
          <a:xfrm>
            <a:off x="5356800" y="1033200"/>
            <a:ext cx="11736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68010362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9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HOSSZÚCÍMKÉS 5 GRAFIKON egymás MELLETT - nincs szöveg SZÜRKE SÁV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9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21" name="Szöveg helye 4"/>
          <p:cNvSpPr>
            <a:spLocks noGrp="1"/>
          </p:cNvSpPr>
          <p:nvPr>
            <p:ph type="body" sz="quarter" idx="37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25" name="Rectangle 88"/>
          <p:cNvSpPr/>
          <p:nvPr userDrawn="1"/>
        </p:nvSpPr>
        <p:spPr>
          <a:xfrm>
            <a:off x="277200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lvl="0"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26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200"/>
            <a:ext cx="390525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7" name="Diagram helye 4"/>
          <p:cNvSpPr>
            <a:spLocks noGrp="1"/>
          </p:cNvSpPr>
          <p:nvPr>
            <p:ph type="chart" sz="quarter" idx="22"/>
          </p:nvPr>
        </p:nvSpPr>
        <p:spPr>
          <a:xfrm>
            <a:off x="4309200" y="1285200"/>
            <a:ext cx="10476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1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8" name="Diagram helye 4"/>
          <p:cNvSpPr>
            <a:spLocks noGrp="1"/>
          </p:cNvSpPr>
          <p:nvPr>
            <p:ph type="chart" sz="quarter" idx="24"/>
          </p:nvPr>
        </p:nvSpPr>
        <p:spPr>
          <a:xfrm>
            <a:off x="6652800" y="1285200"/>
            <a:ext cx="10476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1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9" name="Diagram helye 4"/>
          <p:cNvSpPr>
            <a:spLocks noGrp="1"/>
          </p:cNvSpPr>
          <p:nvPr>
            <p:ph type="chart" sz="quarter" idx="28"/>
          </p:nvPr>
        </p:nvSpPr>
        <p:spPr>
          <a:xfrm>
            <a:off x="7819200" y="1285200"/>
            <a:ext cx="10476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1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30" name="Diagram helye 4"/>
          <p:cNvSpPr>
            <a:spLocks noGrp="1"/>
          </p:cNvSpPr>
          <p:nvPr>
            <p:ph type="chart" sz="quarter" idx="30"/>
          </p:nvPr>
        </p:nvSpPr>
        <p:spPr>
          <a:xfrm>
            <a:off x="5468400" y="1285200"/>
            <a:ext cx="10476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1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31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2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4183200" cy="758861"/>
          </a:xfrm>
          <a:prstGeom prst="rect">
            <a:avLst/>
          </a:prstGeom>
        </p:spPr>
        <p:txBody>
          <a:bodyPr lIns="2772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3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183200" y="1033200"/>
            <a:ext cx="1173600" cy="758861"/>
          </a:xfrm>
          <a:prstGeom prst="rect">
            <a:avLst/>
          </a:prstGeom>
        </p:spPr>
        <p:txBody>
          <a:bodyPr lIns="1260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4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6530400" y="1033200"/>
            <a:ext cx="11700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5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7700400" y="1033200"/>
            <a:ext cx="1166400" cy="758861"/>
          </a:xfrm>
          <a:prstGeom prst="rect">
            <a:avLst/>
          </a:prstGeom>
        </p:spPr>
        <p:txBody>
          <a:bodyPr lIns="1188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6" name="Text Placeholder 9"/>
          <p:cNvSpPr>
            <a:spLocks noGrp="1"/>
          </p:cNvSpPr>
          <p:nvPr>
            <p:ph type="body" sz="quarter" idx="32" hasCustomPrompt="1"/>
          </p:nvPr>
        </p:nvSpPr>
        <p:spPr>
          <a:xfrm>
            <a:off x="5356800" y="1033200"/>
            <a:ext cx="11736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74167603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9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ELVÁLASZTÓLAP 3.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028703"/>
            <a:ext cx="8350249" cy="2400301"/>
          </a:xfrm>
          <a:solidFill>
            <a:srgbClr val="737373"/>
          </a:solidFill>
        </p:spPr>
        <p:txBody>
          <a:bodyPr lIns="252000" tIns="180000"/>
          <a:lstStyle>
            <a:lvl1pPr>
              <a:defRPr sz="4800" b="1" baseline="0">
                <a:solidFill>
                  <a:schemeClr val="bg1"/>
                </a:solidFill>
              </a:defRPr>
            </a:lvl1pPr>
          </a:lstStyle>
          <a:p>
            <a:r>
              <a:rPr lang="hu-HU" dirty="0" smtClean="0"/>
              <a:t>GRAFIKUS SZERKESZTŐ OLDAL RÁCCSAL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67975882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9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Single Object - Grey Box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roup 5"/>
          <p:cNvGrpSpPr/>
          <p:nvPr userDrawn="1"/>
        </p:nvGrpSpPr>
        <p:grpSpPr>
          <a:xfrm>
            <a:off x="-5837" y="-3160"/>
            <a:ext cx="9151455" cy="6861162"/>
            <a:chOff x="-5837" y="-3163"/>
            <a:chExt cx="9151455" cy="6861163"/>
          </a:xfrm>
        </p:grpSpPr>
        <p:cxnSp>
          <p:nvCxnSpPr>
            <p:cNvPr id="11" name="Straight Connector 7"/>
            <p:cNvCxnSpPr/>
            <p:nvPr/>
          </p:nvCxnSpPr>
          <p:spPr>
            <a:xfrm>
              <a:off x="534163" y="-3163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" name="Straight Connector 8"/>
            <p:cNvCxnSpPr/>
            <p:nvPr/>
          </p:nvCxnSpPr>
          <p:spPr>
            <a:xfrm>
              <a:off x="786163" y="-3163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Straight Connector 9"/>
            <p:cNvCxnSpPr/>
            <p:nvPr/>
          </p:nvCxnSpPr>
          <p:spPr>
            <a:xfrm>
              <a:off x="1038163" y="0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" name="Straight Connector 10"/>
            <p:cNvCxnSpPr/>
            <p:nvPr/>
          </p:nvCxnSpPr>
          <p:spPr>
            <a:xfrm>
              <a:off x="1291688" y="0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" name="Straight Connector 11"/>
            <p:cNvCxnSpPr/>
            <p:nvPr/>
          </p:nvCxnSpPr>
          <p:spPr>
            <a:xfrm>
              <a:off x="1542163" y="-3163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" name="Straight Connector 12"/>
            <p:cNvCxnSpPr/>
            <p:nvPr/>
          </p:nvCxnSpPr>
          <p:spPr>
            <a:xfrm>
              <a:off x="1794163" y="-3163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" name="Straight Connector 13"/>
            <p:cNvCxnSpPr/>
            <p:nvPr/>
          </p:nvCxnSpPr>
          <p:spPr>
            <a:xfrm>
              <a:off x="2046163" y="0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" name="Straight Connector 14"/>
            <p:cNvCxnSpPr/>
            <p:nvPr/>
          </p:nvCxnSpPr>
          <p:spPr>
            <a:xfrm>
              <a:off x="2299688" y="0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" name="Straight Connector 15"/>
            <p:cNvCxnSpPr/>
            <p:nvPr/>
          </p:nvCxnSpPr>
          <p:spPr>
            <a:xfrm>
              <a:off x="2548545" y="0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" name="Straight Connector 16"/>
            <p:cNvCxnSpPr/>
            <p:nvPr/>
          </p:nvCxnSpPr>
          <p:spPr>
            <a:xfrm>
              <a:off x="2800545" y="0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" name="Straight Connector 17"/>
            <p:cNvCxnSpPr/>
            <p:nvPr/>
          </p:nvCxnSpPr>
          <p:spPr>
            <a:xfrm>
              <a:off x="3052545" y="-3163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" name="Straight Connector 18"/>
            <p:cNvCxnSpPr/>
            <p:nvPr/>
          </p:nvCxnSpPr>
          <p:spPr>
            <a:xfrm>
              <a:off x="3306070" y="-3163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" name="Straight Connector 19"/>
            <p:cNvCxnSpPr/>
            <p:nvPr/>
          </p:nvCxnSpPr>
          <p:spPr>
            <a:xfrm>
              <a:off x="3556545" y="-3163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" name="Straight Connector 20"/>
            <p:cNvCxnSpPr/>
            <p:nvPr/>
          </p:nvCxnSpPr>
          <p:spPr>
            <a:xfrm>
              <a:off x="3808545" y="-3163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" name="Straight Connector 21"/>
            <p:cNvCxnSpPr/>
            <p:nvPr/>
          </p:nvCxnSpPr>
          <p:spPr>
            <a:xfrm>
              <a:off x="4060545" y="-3163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" name="Straight Connector 22"/>
            <p:cNvCxnSpPr/>
            <p:nvPr/>
          </p:nvCxnSpPr>
          <p:spPr>
            <a:xfrm>
              <a:off x="4314070" y="-3163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" name="Straight Connector 23"/>
            <p:cNvCxnSpPr/>
            <p:nvPr/>
          </p:nvCxnSpPr>
          <p:spPr>
            <a:xfrm>
              <a:off x="4567781" y="-3163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" name="Straight Connector 24"/>
            <p:cNvCxnSpPr/>
            <p:nvPr/>
          </p:nvCxnSpPr>
          <p:spPr>
            <a:xfrm>
              <a:off x="4819781" y="-3163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" name="Straight Connector 25"/>
            <p:cNvCxnSpPr/>
            <p:nvPr/>
          </p:nvCxnSpPr>
          <p:spPr>
            <a:xfrm>
              <a:off x="5071781" y="0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" name="Straight Connector 26"/>
            <p:cNvCxnSpPr/>
            <p:nvPr/>
          </p:nvCxnSpPr>
          <p:spPr>
            <a:xfrm>
              <a:off x="5325306" y="0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" name="Straight Connector 27"/>
            <p:cNvCxnSpPr/>
            <p:nvPr/>
          </p:nvCxnSpPr>
          <p:spPr>
            <a:xfrm>
              <a:off x="5575781" y="-3163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" name="Straight Connector 28"/>
            <p:cNvCxnSpPr/>
            <p:nvPr/>
          </p:nvCxnSpPr>
          <p:spPr>
            <a:xfrm>
              <a:off x="5827781" y="-3163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3" name="Straight Connector 29"/>
            <p:cNvCxnSpPr/>
            <p:nvPr/>
          </p:nvCxnSpPr>
          <p:spPr>
            <a:xfrm>
              <a:off x="6079781" y="0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4" name="Straight Connector 30"/>
            <p:cNvCxnSpPr/>
            <p:nvPr/>
          </p:nvCxnSpPr>
          <p:spPr>
            <a:xfrm>
              <a:off x="6333306" y="0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" name="Straight Connector 31"/>
            <p:cNvCxnSpPr/>
            <p:nvPr/>
          </p:nvCxnSpPr>
          <p:spPr>
            <a:xfrm>
              <a:off x="6582163" y="0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" name="Straight Connector 32"/>
            <p:cNvCxnSpPr/>
            <p:nvPr/>
          </p:nvCxnSpPr>
          <p:spPr>
            <a:xfrm>
              <a:off x="6834163" y="0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" name="Straight Connector 33"/>
            <p:cNvCxnSpPr/>
            <p:nvPr/>
          </p:nvCxnSpPr>
          <p:spPr>
            <a:xfrm>
              <a:off x="7086163" y="-3163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" name="Straight Connector 34"/>
            <p:cNvCxnSpPr/>
            <p:nvPr/>
          </p:nvCxnSpPr>
          <p:spPr>
            <a:xfrm>
              <a:off x="7339688" y="-3163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" name="Straight Connector 35"/>
            <p:cNvCxnSpPr/>
            <p:nvPr/>
          </p:nvCxnSpPr>
          <p:spPr>
            <a:xfrm>
              <a:off x="7590163" y="-3163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" name="Straight Connector 36"/>
            <p:cNvCxnSpPr/>
            <p:nvPr/>
          </p:nvCxnSpPr>
          <p:spPr>
            <a:xfrm>
              <a:off x="7842163" y="-3163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" name="Straight Connector 37"/>
            <p:cNvCxnSpPr/>
            <p:nvPr/>
          </p:nvCxnSpPr>
          <p:spPr>
            <a:xfrm>
              <a:off x="8094163" y="-3163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2" name="Straight Connector 38"/>
            <p:cNvCxnSpPr/>
            <p:nvPr/>
          </p:nvCxnSpPr>
          <p:spPr>
            <a:xfrm>
              <a:off x="8347688" y="-3163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3" name="Straight Connector 39"/>
            <p:cNvCxnSpPr/>
            <p:nvPr/>
          </p:nvCxnSpPr>
          <p:spPr>
            <a:xfrm>
              <a:off x="8598163" y="0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4" name="Straight Connector 40"/>
            <p:cNvCxnSpPr/>
            <p:nvPr/>
          </p:nvCxnSpPr>
          <p:spPr>
            <a:xfrm>
              <a:off x="8855075" y="0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" name="Straight Connector 41"/>
            <p:cNvCxnSpPr/>
            <p:nvPr/>
          </p:nvCxnSpPr>
          <p:spPr>
            <a:xfrm>
              <a:off x="286513" y="0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" name="Straight Connector 42"/>
            <p:cNvCxnSpPr/>
            <p:nvPr/>
          </p:nvCxnSpPr>
          <p:spPr>
            <a:xfrm>
              <a:off x="0" y="527837"/>
              <a:ext cx="9144000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" name="Straight Connector 43"/>
            <p:cNvCxnSpPr/>
            <p:nvPr/>
          </p:nvCxnSpPr>
          <p:spPr>
            <a:xfrm>
              <a:off x="1618" y="277012"/>
              <a:ext cx="9144000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" name="Straight Connector 44"/>
            <p:cNvCxnSpPr/>
            <p:nvPr/>
          </p:nvCxnSpPr>
          <p:spPr>
            <a:xfrm>
              <a:off x="1618" y="1031837"/>
              <a:ext cx="9138163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9" name="Straight Connector 45"/>
            <p:cNvCxnSpPr/>
            <p:nvPr/>
          </p:nvCxnSpPr>
          <p:spPr>
            <a:xfrm>
              <a:off x="0" y="781012"/>
              <a:ext cx="9145618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0" name="Straight Connector 46"/>
            <p:cNvCxnSpPr/>
            <p:nvPr/>
          </p:nvCxnSpPr>
          <p:spPr>
            <a:xfrm>
              <a:off x="1618" y="1535799"/>
              <a:ext cx="9136545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1" name="Straight Connector 47"/>
            <p:cNvCxnSpPr/>
            <p:nvPr/>
          </p:nvCxnSpPr>
          <p:spPr>
            <a:xfrm>
              <a:off x="0" y="1284974"/>
              <a:ext cx="9145618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2" name="Straight Connector 48"/>
            <p:cNvCxnSpPr/>
            <p:nvPr/>
          </p:nvCxnSpPr>
          <p:spPr>
            <a:xfrm>
              <a:off x="0" y="2039799"/>
              <a:ext cx="9144000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3" name="Straight Connector 49"/>
            <p:cNvCxnSpPr/>
            <p:nvPr/>
          </p:nvCxnSpPr>
          <p:spPr>
            <a:xfrm>
              <a:off x="0" y="1788974"/>
              <a:ext cx="9145618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4" name="Straight Connector 50"/>
            <p:cNvCxnSpPr/>
            <p:nvPr/>
          </p:nvCxnSpPr>
          <p:spPr>
            <a:xfrm>
              <a:off x="1618" y="2543875"/>
              <a:ext cx="9142382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Straight Connector 51"/>
            <p:cNvCxnSpPr/>
            <p:nvPr/>
          </p:nvCxnSpPr>
          <p:spPr>
            <a:xfrm>
              <a:off x="0" y="2293050"/>
              <a:ext cx="9145618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Straight Connector 52"/>
            <p:cNvCxnSpPr/>
            <p:nvPr/>
          </p:nvCxnSpPr>
          <p:spPr>
            <a:xfrm>
              <a:off x="0" y="3047875"/>
              <a:ext cx="9145618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" name="Straight Connector 53"/>
            <p:cNvCxnSpPr/>
            <p:nvPr/>
          </p:nvCxnSpPr>
          <p:spPr>
            <a:xfrm>
              <a:off x="0" y="2797050"/>
              <a:ext cx="9139781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" name="Straight Connector 54"/>
            <p:cNvCxnSpPr/>
            <p:nvPr/>
          </p:nvCxnSpPr>
          <p:spPr>
            <a:xfrm>
              <a:off x="1618" y="3551837"/>
              <a:ext cx="9144000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Straight Connector 55"/>
            <p:cNvCxnSpPr/>
            <p:nvPr/>
          </p:nvCxnSpPr>
          <p:spPr>
            <a:xfrm>
              <a:off x="1618" y="3301012"/>
              <a:ext cx="9138163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" name="Straight Connector 56"/>
            <p:cNvCxnSpPr/>
            <p:nvPr/>
          </p:nvCxnSpPr>
          <p:spPr>
            <a:xfrm>
              <a:off x="0" y="4055837"/>
              <a:ext cx="9144000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1" name="Straight Connector 57"/>
            <p:cNvCxnSpPr/>
            <p:nvPr/>
          </p:nvCxnSpPr>
          <p:spPr>
            <a:xfrm>
              <a:off x="1618" y="3805012"/>
              <a:ext cx="9144000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2" name="Straight Connector 58"/>
            <p:cNvCxnSpPr/>
            <p:nvPr/>
          </p:nvCxnSpPr>
          <p:spPr>
            <a:xfrm>
              <a:off x="1618" y="4307837"/>
              <a:ext cx="9144000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3" name="Straight Connector 59"/>
            <p:cNvCxnSpPr/>
            <p:nvPr/>
          </p:nvCxnSpPr>
          <p:spPr>
            <a:xfrm>
              <a:off x="0" y="4811837"/>
              <a:ext cx="9139781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4" name="Straight Connector 60"/>
            <p:cNvCxnSpPr/>
            <p:nvPr/>
          </p:nvCxnSpPr>
          <p:spPr>
            <a:xfrm>
              <a:off x="0" y="4561012"/>
              <a:ext cx="9138163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5" name="Straight Connector 61"/>
            <p:cNvCxnSpPr/>
            <p:nvPr/>
          </p:nvCxnSpPr>
          <p:spPr>
            <a:xfrm>
              <a:off x="0" y="5315799"/>
              <a:ext cx="9145618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" name="Straight Connector 62"/>
            <p:cNvCxnSpPr/>
            <p:nvPr userDrawn="1"/>
          </p:nvCxnSpPr>
          <p:spPr>
            <a:xfrm>
              <a:off x="-5837" y="5064974"/>
              <a:ext cx="9144000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7" name="Straight Connector 63"/>
            <p:cNvCxnSpPr/>
            <p:nvPr/>
          </p:nvCxnSpPr>
          <p:spPr>
            <a:xfrm>
              <a:off x="1618" y="5819799"/>
              <a:ext cx="9144000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" name="Straight Connector 64"/>
            <p:cNvCxnSpPr/>
            <p:nvPr/>
          </p:nvCxnSpPr>
          <p:spPr>
            <a:xfrm>
              <a:off x="0" y="5568974"/>
              <a:ext cx="9144000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" name="Straight Connector 65"/>
            <p:cNvCxnSpPr/>
            <p:nvPr/>
          </p:nvCxnSpPr>
          <p:spPr>
            <a:xfrm>
              <a:off x="0" y="6071837"/>
              <a:ext cx="9139781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0" name="Straight Connector 66"/>
            <p:cNvCxnSpPr/>
            <p:nvPr/>
          </p:nvCxnSpPr>
          <p:spPr>
            <a:xfrm>
              <a:off x="0" y="6323837"/>
              <a:ext cx="9138163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1" name="Straight Connector 67"/>
            <p:cNvCxnSpPr/>
            <p:nvPr/>
          </p:nvCxnSpPr>
          <p:spPr>
            <a:xfrm>
              <a:off x="-4219" y="6575837"/>
              <a:ext cx="9142382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8" name="Rectangle 88"/>
          <p:cNvSpPr/>
          <p:nvPr userDrawn="1"/>
        </p:nvSpPr>
        <p:spPr>
          <a:xfrm>
            <a:off x="285750" y="5064973"/>
            <a:ext cx="8569324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lvl="0" algn="ctr"/>
            <a:endParaRPr lang="en-AU" dirty="0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2"/>
            <a:ext cx="9144000" cy="4906998"/>
          </a:xfrm>
          <a:prstGeom prst="rect">
            <a:avLst/>
          </a:prstGeom>
        </p:spPr>
        <p:txBody>
          <a:bodyPr>
            <a:noAutofit/>
          </a:bodyPr>
          <a:lstStyle>
            <a:lvl1pPr>
              <a:defRPr b="1"/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292225" y="5570539"/>
            <a:ext cx="756285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>
              <a:defRPr sz="600" b="0"/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lvl="0"/>
            <a:r>
              <a:rPr lang="hu-HU" dirty="0" smtClean="0"/>
              <a:t>FORRÁS</a:t>
            </a:r>
            <a:r>
              <a:rPr lang="en-US" dirty="0" smtClean="0"/>
              <a:t>:</a:t>
            </a:r>
          </a:p>
        </p:txBody>
      </p:sp>
    </p:spTree>
    <p:extLst>
      <p:ext uri="{BB962C8B-B14F-4D97-AF65-F5344CB8AC3E}">
        <p14:creationId xmlns:p14="http://schemas.microsoft.com/office/powerpoint/2010/main" val="328407241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9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FEJEZET1.szi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6"/>
          <p:cNvSpPr>
            <a:spLocks noGrp="1"/>
          </p:cNvSpPr>
          <p:nvPr>
            <p:ph type="pic" sz="quarter" idx="19"/>
          </p:nvPr>
        </p:nvSpPr>
        <p:spPr>
          <a:xfrm>
            <a:off x="3096024" y="1504058"/>
            <a:ext cx="5760639" cy="4320480"/>
          </a:xfrm>
          <a:prstGeom prst="rect">
            <a:avLst/>
          </a:prstGeom>
        </p:spPr>
        <p:txBody>
          <a:bodyPr>
            <a:noAutofit/>
          </a:bodyPr>
          <a:lstStyle/>
          <a:p>
            <a:r>
              <a:rPr lang="en-US" dirty="0" smtClean="0"/>
              <a:t>Click icon to add picture</a:t>
            </a:r>
            <a:endParaRPr lang="en-AU" dirty="0"/>
          </a:p>
        </p:txBody>
      </p:sp>
      <p:sp>
        <p:nvSpPr>
          <p:cNvPr id="8" name="Title 1"/>
          <p:cNvSpPr>
            <a:spLocks noGrp="1"/>
          </p:cNvSpPr>
          <p:nvPr>
            <p:ph type="title"/>
          </p:nvPr>
        </p:nvSpPr>
        <p:spPr>
          <a:xfrm>
            <a:off x="-1" y="548680"/>
            <a:ext cx="5073651" cy="1638299"/>
          </a:xfrm>
        </p:spPr>
        <p:txBody>
          <a:bodyPr tIns="180000"/>
          <a:lstStyle/>
          <a:p>
            <a:r>
              <a:rPr lang="en-US" dirty="0" smtClean="0"/>
              <a:t>Click to edit Master title style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340114747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őcímoldal Nr. 1. védjegy formá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2" descr="\\PSTUDIOTERM\Clients\TNS Global\TNS_002 Templates\4. Design\4. Active\PPT Files\19 Jan Redesign\Reference\Property Images\RGB_MASTER_A0_landscape_01_lefttoright.jpg"/>
          <p:cNvPicPr>
            <a:picLocks noChangeAspect="1" noChangeArrowheads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" t="28748" r="43590" b="3202"/>
          <a:stretch/>
        </p:blipFill>
        <p:spPr bwMode="auto">
          <a:xfrm>
            <a:off x="2382254" y="-12699"/>
            <a:ext cx="6761746" cy="576944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1" y="1028703"/>
            <a:ext cx="5073650" cy="1458000"/>
          </a:xfrm>
        </p:spPr>
        <p:txBody>
          <a:bodyPr lIns="252000" tIns="180000"/>
          <a:lstStyle>
            <a:lvl1pPr>
              <a:defRPr baseline="0"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Prezentáció / Projekt címe</a:t>
            </a:r>
            <a:endParaRPr lang="en-AU" dirty="0"/>
          </a:p>
        </p:txBody>
      </p:sp>
      <p:sp>
        <p:nvSpPr>
          <p:cNvPr id="3" name="Szöveg helye 2"/>
          <p:cNvSpPr>
            <a:spLocks noGrp="1"/>
          </p:cNvSpPr>
          <p:nvPr>
            <p:ph type="body" sz="quarter" idx="10" hasCustomPrompt="1"/>
          </p:nvPr>
        </p:nvSpPr>
        <p:spPr>
          <a:xfrm>
            <a:off x="0" y="2224800"/>
            <a:ext cx="5072400" cy="878400"/>
          </a:xfrm>
          <a:prstGeom prst="rect">
            <a:avLst/>
          </a:prstGeom>
        </p:spPr>
        <p:txBody>
          <a:bodyPr lIns="252000" tIns="180000" rIns="277200" bIns="0"/>
          <a:lstStyle>
            <a:lvl1pPr>
              <a:defRPr b="0">
                <a:solidFill>
                  <a:srgbClr val="333333"/>
                </a:solidFill>
              </a:defRPr>
            </a:lvl1pPr>
            <a:lvl2pPr>
              <a:defRPr b="0" baseline="0"/>
            </a:lvl2pPr>
          </a:lstStyle>
          <a:p>
            <a:pPr lvl="0"/>
            <a:r>
              <a:rPr lang="hu-HU" dirty="0" smtClean="0"/>
              <a:t>Alcím</a:t>
            </a:r>
          </a:p>
        </p:txBody>
      </p:sp>
    </p:spTree>
    <p:extLst>
      <p:ext uri="{BB962C8B-B14F-4D97-AF65-F5344CB8AC3E}">
        <p14:creationId xmlns:p14="http://schemas.microsoft.com/office/powerpoint/2010/main" val="353543582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ejezetcímoldal fotó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>
            <a:noAutofit/>
          </a:bodyPr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Picture Placeholder 6"/>
          <p:cNvSpPr>
            <a:spLocks noGrp="1"/>
          </p:cNvSpPr>
          <p:nvPr>
            <p:ph type="pic" sz="quarter" idx="19" hasCustomPrompt="1"/>
          </p:nvPr>
        </p:nvSpPr>
        <p:spPr>
          <a:xfrm>
            <a:off x="1292225" y="2560320"/>
            <a:ext cx="7574400" cy="2991600"/>
          </a:xfrm>
          <a:prstGeom prst="rect">
            <a:avLst/>
          </a:prstGeom>
        </p:spPr>
        <p:txBody>
          <a:bodyPr lIns="0" tIns="0" rIns="0">
            <a:noAutofit/>
          </a:bodyPr>
          <a:lstStyle>
            <a:lvl2pPr>
              <a:defRPr>
                <a:solidFill>
                  <a:srgbClr val="333333"/>
                </a:solidFill>
              </a:defRPr>
            </a:lvl2pPr>
          </a:lstStyle>
          <a:p>
            <a:pPr lvl="1"/>
            <a:r>
              <a:rPr lang="hu-HU" dirty="0" smtClean="0"/>
              <a:t>Kép beszúrásához kattints az ikonra</a:t>
            </a:r>
            <a:endParaRPr lang="en-AU" dirty="0"/>
          </a:p>
        </p:txBody>
      </p:sp>
      <p:sp>
        <p:nvSpPr>
          <p:cNvPr id="8" name="Title 1"/>
          <p:cNvSpPr>
            <a:spLocks noGrp="1"/>
          </p:cNvSpPr>
          <p:nvPr>
            <p:ph type="title" hasCustomPrompt="1"/>
          </p:nvPr>
        </p:nvSpPr>
        <p:spPr>
          <a:xfrm>
            <a:off x="-1" y="1790703"/>
            <a:ext cx="8350251" cy="745200"/>
          </a:xfrm>
        </p:spPr>
        <p:txBody>
          <a:bodyPr tIns="18000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Fejezetcím</a:t>
            </a:r>
            <a:endParaRPr lang="en-AU" dirty="0"/>
          </a:p>
        </p:txBody>
      </p:sp>
      <p:sp>
        <p:nvSpPr>
          <p:cNvPr id="9" name="Text Placeholder 4"/>
          <p:cNvSpPr>
            <a:spLocks noGrp="1"/>
          </p:cNvSpPr>
          <p:nvPr>
            <p:ph type="body" sz="quarter" idx="18" hasCustomPrompt="1"/>
          </p:nvPr>
        </p:nvSpPr>
        <p:spPr>
          <a:xfrm>
            <a:off x="0" y="0"/>
            <a:ext cx="1292224" cy="1813562"/>
          </a:xfrm>
          <a:prstGeom prst="rect">
            <a:avLst/>
          </a:prstGeom>
        </p:spPr>
        <p:txBody>
          <a:bodyPr lIns="277200" tIns="0" rIns="0" bIns="0" anchor="b">
            <a:noAutofit/>
          </a:bodyPr>
          <a:lstStyle>
            <a:lvl1pPr>
              <a:defRPr lang="en-AU" sz="4400" b="0" kern="1200" dirty="0">
                <a:solidFill>
                  <a:srgbClr val="333333"/>
                </a:solidFill>
                <a:latin typeface="Verdana" pitchFamily="34" charset="0"/>
                <a:ea typeface="Verdana" pitchFamily="34" charset="0"/>
                <a:cs typeface="Verdana" pitchFamily="34" charset="0"/>
              </a:defRPr>
            </a:lvl1pPr>
          </a:lstStyle>
          <a:p>
            <a:pPr marL="0" lvl="0" indent="0" algn="l" defTabSz="914218" rtl="0" eaLnBrk="1" latinLnBrk="0" hangingPunct="1">
              <a:spcBef>
                <a:spcPct val="20000"/>
              </a:spcBef>
              <a:buFont typeface="Arial" pitchFamily="34" charset="0"/>
              <a:buNone/>
            </a:pPr>
            <a:r>
              <a:rPr lang="hu-HU" dirty="0" smtClean="0"/>
              <a:t>1</a:t>
            </a:r>
            <a:endParaRPr lang="en-AU" dirty="0"/>
          </a:p>
        </p:txBody>
      </p:sp>
      <p:sp>
        <p:nvSpPr>
          <p:cNvPr id="6" name="Szöveg helye 4"/>
          <p:cNvSpPr>
            <a:spLocks noGrp="1"/>
          </p:cNvSpPr>
          <p:nvPr>
            <p:ph type="body" sz="quarter" idx="20" hasCustomPrompt="1"/>
          </p:nvPr>
        </p:nvSpPr>
        <p:spPr>
          <a:xfrm>
            <a:off x="0" y="2336813"/>
            <a:ext cx="8350250" cy="434975"/>
          </a:xfrm>
          <a:prstGeom prst="rect">
            <a:avLst/>
          </a:prstGeom>
        </p:spPr>
        <p:txBody>
          <a:bodyPr lIns="277200" tIns="180000" rIns="277200" bIns="0"/>
          <a:lstStyle>
            <a:lvl1pPr>
              <a:defRPr b="0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dirty="0" smtClean="0"/>
              <a:t>Alcím</a:t>
            </a:r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327445811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0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Double Objec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smtClean="0"/>
              <a:t>Mintacím szerkesztése</a:t>
            </a:r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/>
          </p:nvPr>
        </p:nvSpPr>
        <p:spPr>
          <a:xfrm>
            <a:off x="0" y="1031839"/>
            <a:ext cx="4572000" cy="4916524"/>
          </a:xfrm>
          <a:prstGeom prst="rect">
            <a:avLst/>
          </a:prstGeom>
        </p:spPr>
        <p:txBody>
          <a:bodyPr>
            <a:noAutofit/>
          </a:bodyPr>
          <a:lstStyle>
            <a:lvl1pPr>
              <a:defRPr b="1"/>
            </a:lvl1pPr>
          </a:lstStyle>
          <a:p>
            <a:pPr lvl="0"/>
            <a:r>
              <a:rPr lang="hu-HU" smtClean="0"/>
              <a:t>Mintaszöveg szerkesztése</a:t>
            </a:r>
          </a:p>
          <a:p>
            <a:pPr lvl="1"/>
            <a:r>
              <a:rPr lang="hu-HU" smtClean="0"/>
              <a:t>Második szint</a:t>
            </a:r>
          </a:p>
          <a:p>
            <a:pPr lvl="2"/>
            <a:r>
              <a:rPr lang="hu-HU" smtClean="0"/>
              <a:t>Harmadik szint</a:t>
            </a:r>
          </a:p>
          <a:p>
            <a:pPr lvl="3"/>
            <a:r>
              <a:rPr lang="hu-HU" smtClean="0"/>
              <a:t>Negyedik szint</a:t>
            </a:r>
          </a:p>
          <a:p>
            <a:pPr lvl="4"/>
            <a:r>
              <a:rPr lang="hu-HU" smtClean="0"/>
              <a:t>Ötödik szint</a:t>
            </a:r>
            <a:endParaRPr lang="en-AU" dirty="0"/>
          </a:p>
        </p:txBody>
      </p:sp>
      <p:sp>
        <p:nvSpPr>
          <p:cNvPr id="5" name="Content Placeholder 6"/>
          <p:cNvSpPr>
            <a:spLocks noGrp="1"/>
          </p:cNvSpPr>
          <p:nvPr>
            <p:ph sz="quarter" idx="12"/>
          </p:nvPr>
        </p:nvSpPr>
        <p:spPr>
          <a:xfrm>
            <a:off x="4573617" y="1031839"/>
            <a:ext cx="4572000" cy="4916524"/>
          </a:xfrm>
          <a:prstGeom prst="rect">
            <a:avLst/>
          </a:prstGeom>
        </p:spPr>
        <p:txBody>
          <a:bodyPr lIns="237600">
            <a:noAutofit/>
          </a:bodyPr>
          <a:lstStyle>
            <a:lvl1pPr>
              <a:defRPr b="1"/>
            </a:lvl1pPr>
          </a:lstStyle>
          <a:p>
            <a:pPr lvl="0"/>
            <a:r>
              <a:rPr lang="hu-HU" smtClean="0"/>
              <a:t>Mintaszöveg szerkesztése</a:t>
            </a:r>
          </a:p>
          <a:p>
            <a:pPr lvl="1"/>
            <a:r>
              <a:rPr lang="hu-HU" smtClean="0"/>
              <a:t>Második szint</a:t>
            </a:r>
          </a:p>
          <a:p>
            <a:pPr lvl="2"/>
            <a:r>
              <a:rPr lang="hu-HU" smtClean="0"/>
              <a:t>Harmadik szint</a:t>
            </a:r>
          </a:p>
          <a:p>
            <a:pPr lvl="3"/>
            <a:r>
              <a:rPr lang="hu-HU" smtClean="0"/>
              <a:t>Negyedik szint</a:t>
            </a:r>
          </a:p>
          <a:p>
            <a:pPr lvl="4"/>
            <a:r>
              <a:rPr lang="hu-HU" smtClean="0"/>
              <a:t>Ötödik szint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373618526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0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Single Object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smtClean="0"/>
              <a:t>Mintacím szerkesztése</a:t>
            </a:r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/>
          </p:nvPr>
        </p:nvSpPr>
        <p:spPr>
          <a:xfrm>
            <a:off x="0" y="1031839"/>
            <a:ext cx="9144000" cy="4906999"/>
          </a:xfrm>
          <a:prstGeom prst="rect">
            <a:avLst/>
          </a:prstGeom>
        </p:spPr>
        <p:txBody>
          <a:bodyPr>
            <a:noAutofit/>
          </a:bodyPr>
          <a:lstStyle>
            <a:lvl1pPr>
              <a:defRPr b="1"/>
            </a:lvl1pPr>
          </a:lstStyle>
          <a:p>
            <a:pPr lvl="0"/>
            <a:r>
              <a:rPr lang="hu-HU" smtClean="0"/>
              <a:t>Mintaszöveg szerkesztése</a:t>
            </a:r>
          </a:p>
          <a:p>
            <a:pPr lvl="1"/>
            <a:r>
              <a:rPr lang="hu-HU" smtClean="0"/>
              <a:t>Második szint</a:t>
            </a:r>
          </a:p>
          <a:p>
            <a:pPr lvl="2"/>
            <a:r>
              <a:rPr lang="hu-HU" smtClean="0"/>
              <a:t>Harmadik szint</a:t>
            </a:r>
          </a:p>
          <a:p>
            <a:pPr lvl="3"/>
            <a:r>
              <a:rPr lang="hu-HU" smtClean="0"/>
              <a:t>Negyedik szint</a:t>
            </a:r>
          </a:p>
          <a:p>
            <a:pPr lvl="4"/>
            <a:r>
              <a:rPr lang="hu-HU" smtClean="0"/>
              <a:t>Ötödik szint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214375225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0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 txBox="1">
            <a:spLocks/>
          </p:cNvSpPr>
          <p:nvPr userDrawn="1"/>
        </p:nvSpPr>
        <p:spPr>
          <a:xfrm>
            <a:off x="1" y="1"/>
            <a:ext cx="6372200" cy="1031838"/>
          </a:xfrm>
          <a:prstGeom prst="rect">
            <a:avLst/>
          </a:prstGeom>
        </p:spPr>
        <p:txBody>
          <a:bodyPr vert="horz" lIns="277200" tIns="208800" rIns="277200" bIns="0" rtlCol="0" anchor="t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AU" sz="2400" b="0" i="0" u="none" strike="noStrike" kern="1200" cap="none" spc="0" normalizeH="0" baseline="0" noProof="0" dirty="0">
              <a:ln>
                <a:noFill/>
              </a:ln>
              <a:solidFill>
                <a:srgbClr val="333333"/>
              </a:solidFill>
              <a:effectLst/>
              <a:uLnTx/>
              <a:uFillTx/>
              <a:latin typeface="+mj-lt"/>
              <a:ea typeface="+mj-ea"/>
              <a:cs typeface="+mj-cs"/>
            </a:endParaRPr>
          </a:p>
        </p:txBody>
      </p:sp>
      <p:sp>
        <p:nvSpPr>
          <p:cNvPr id="7" name="Picture Placeholder 6"/>
          <p:cNvSpPr>
            <a:spLocks noGrp="1"/>
          </p:cNvSpPr>
          <p:nvPr>
            <p:ph type="pic" sz="quarter" idx="19"/>
          </p:nvPr>
        </p:nvSpPr>
        <p:spPr>
          <a:xfrm>
            <a:off x="6732240" y="276224"/>
            <a:ext cx="2124423" cy="5548313"/>
          </a:xfrm>
          <a:prstGeom prst="rect">
            <a:avLst/>
          </a:prstGeom>
        </p:spPr>
        <p:txBody>
          <a:bodyPr>
            <a:noAutofit/>
          </a:bodyPr>
          <a:lstStyle/>
          <a:p>
            <a:r>
              <a:rPr lang="hu-HU" smtClean="0"/>
              <a:t>Kép beszúrásához kattintson az ikonra</a:t>
            </a:r>
            <a:endParaRPr lang="en-AU" dirty="0"/>
          </a:p>
        </p:txBody>
      </p:sp>
      <p:sp>
        <p:nvSpPr>
          <p:cNvPr id="9" name="Content Placeholder 6"/>
          <p:cNvSpPr>
            <a:spLocks noGrp="1"/>
          </p:cNvSpPr>
          <p:nvPr>
            <p:ph sz="quarter" idx="11"/>
          </p:nvPr>
        </p:nvSpPr>
        <p:spPr>
          <a:xfrm>
            <a:off x="-1" y="1031839"/>
            <a:ext cx="6732241" cy="4792699"/>
          </a:xfrm>
          <a:prstGeom prst="rect">
            <a:avLst/>
          </a:prstGeom>
        </p:spPr>
        <p:txBody>
          <a:bodyPr>
            <a:noAutofit/>
          </a:bodyPr>
          <a:lstStyle>
            <a:lvl1pPr>
              <a:defRPr b="1"/>
            </a:lvl1pPr>
          </a:lstStyle>
          <a:p>
            <a:pPr lvl="0"/>
            <a:r>
              <a:rPr lang="hu-HU" smtClean="0"/>
              <a:t>Mintaszöveg szerkesztése</a:t>
            </a:r>
          </a:p>
          <a:p>
            <a:pPr lvl="1"/>
            <a:r>
              <a:rPr lang="hu-HU" smtClean="0"/>
              <a:t>Második szint</a:t>
            </a:r>
          </a:p>
          <a:p>
            <a:pPr lvl="2"/>
            <a:r>
              <a:rPr lang="hu-HU" smtClean="0"/>
              <a:t>Harmadik szint</a:t>
            </a:r>
          </a:p>
          <a:p>
            <a:pPr lvl="3"/>
            <a:r>
              <a:rPr lang="hu-HU" smtClean="0"/>
              <a:t>Negyedik szint</a:t>
            </a:r>
          </a:p>
          <a:p>
            <a:pPr lvl="4"/>
            <a:r>
              <a:rPr lang="hu-HU" smtClean="0"/>
              <a:t>Ötödik szint</a:t>
            </a:r>
            <a:endParaRPr lang="en-AU" dirty="0"/>
          </a:p>
        </p:txBody>
      </p:sp>
      <p:sp>
        <p:nvSpPr>
          <p:cNvPr id="14" name="Title 13"/>
          <p:cNvSpPr>
            <a:spLocks noGrp="1"/>
          </p:cNvSpPr>
          <p:nvPr>
            <p:ph type="title"/>
          </p:nvPr>
        </p:nvSpPr>
        <p:spPr>
          <a:xfrm>
            <a:off x="0" y="1"/>
            <a:ext cx="6732240" cy="620687"/>
          </a:xfrm>
        </p:spPr>
        <p:txBody>
          <a:bodyPr/>
          <a:lstStyle/>
          <a:p>
            <a:r>
              <a:rPr lang="hu-HU" smtClean="0"/>
              <a:t>Mintacím szerkesztése</a:t>
            </a:r>
            <a:endParaRPr lang="hu-HU" dirty="0"/>
          </a:p>
        </p:txBody>
      </p:sp>
      <p:sp>
        <p:nvSpPr>
          <p:cNvPr id="18" name="TextBox 17"/>
          <p:cNvSpPr txBox="1"/>
          <p:nvPr userDrawn="1"/>
        </p:nvSpPr>
        <p:spPr>
          <a:xfrm>
            <a:off x="467544" y="764704"/>
            <a:ext cx="2016224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/>
            <a:endParaRPr lang="hu-HU" sz="1400" b="0" dirty="0" smtClean="0">
              <a:latin typeface="+mn-lt"/>
            </a:endParaRPr>
          </a:p>
        </p:txBody>
      </p:sp>
      <p:sp>
        <p:nvSpPr>
          <p:cNvPr id="19" name="TextBox 18"/>
          <p:cNvSpPr txBox="1"/>
          <p:nvPr userDrawn="1"/>
        </p:nvSpPr>
        <p:spPr>
          <a:xfrm>
            <a:off x="2483768" y="764704"/>
            <a:ext cx="172819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/>
            <a:endParaRPr lang="hu-HU" sz="1400" b="0" dirty="0" smtClean="0">
              <a:latin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208220783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0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CIMLAP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smtClean="0"/>
              <a:t>Mintacím szerkesztése</a:t>
            </a:r>
            <a:endParaRPr lang="en-AU" dirty="0"/>
          </a:p>
        </p:txBody>
      </p:sp>
      <p:sp>
        <p:nvSpPr>
          <p:cNvPr id="5" name="Picture Placeholder 6"/>
          <p:cNvSpPr>
            <a:spLocks noGrp="1"/>
          </p:cNvSpPr>
          <p:nvPr>
            <p:ph type="pic" sz="quarter" idx="19"/>
          </p:nvPr>
        </p:nvSpPr>
        <p:spPr>
          <a:xfrm>
            <a:off x="285750" y="1988840"/>
            <a:ext cx="8569325" cy="3816648"/>
          </a:xfrm>
          <a:prstGeom prst="rect">
            <a:avLst/>
          </a:prstGeom>
        </p:spPr>
        <p:txBody>
          <a:bodyPr>
            <a:noAutofit/>
          </a:bodyPr>
          <a:lstStyle/>
          <a:p>
            <a:r>
              <a:rPr lang="hu-HU" smtClean="0"/>
              <a:t>Kép beszúrásához kattintson az ikonra</a:t>
            </a:r>
            <a:endParaRPr lang="en-AU" dirty="0"/>
          </a:p>
        </p:txBody>
      </p:sp>
      <p:sp>
        <p:nvSpPr>
          <p:cNvPr id="6" name="Text Placeholder 9"/>
          <p:cNvSpPr>
            <a:spLocks noGrp="1"/>
          </p:cNvSpPr>
          <p:nvPr>
            <p:ph type="body" sz="quarter" idx="15"/>
          </p:nvPr>
        </p:nvSpPr>
        <p:spPr>
          <a:xfrm>
            <a:off x="0" y="1052736"/>
            <a:ext cx="8855076" cy="305916"/>
          </a:xfrm>
        </p:spPr>
        <p:txBody>
          <a:bodyPr tIns="0"/>
          <a:lstStyle>
            <a:lvl1pPr>
              <a:defRPr sz="1600" b="0">
                <a:solidFill>
                  <a:srgbClr val="737373"/>
                </a:solidFill>
              </a:defRPr>
            </a:lvl1pPr>
          </a:lstStyle>
          <a:p>
            <a:pPr lvl="0"/>
            <a:r>
              <a:rPr lang="hu-HU" smtClean="0"/>
              <a:t>Mintaszöveg szerkesztése</a:t>
            </a:r>
          </a:p>
        </p:txBody>
      </p:sp>
    </p:spTree>
    <p:extLst>
      <p:ext uri="{BB962C8B-B14F-4D97-AF65-F5344CB8AC3E}">
        <p14:creationId xmlns:p14="http://schemas.microsoft.com/office/powerpoint/2010/main" val="173316985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0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FEJEZET1.szi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6"/>
          <p:cNvSpPr>
            <a:spLocks noGrp="1"/>
          </p:cNvSpPr>
          <p:nvPr>
            <p:ph type="pic" sz="quarter" idx="19"/>
          </p:nvPr>
        </p:nvSpPr>
        <p:spPr>
          <a:xfrm>
            <a:off x="3096024" y="1504058"/>
            <a:ext cx="5760639" cy="4320480"/>
          </a:xfrm>
          <a:prstGeom prst="rect">
            <a:avLst/>
          </a:prstGeom>
        </p:spPr>
        <p:txBody>
          <a:bodyPr>
            <a:noAutofit/>
          </a:bodyPr>
          <a:lstStyle/>
          <a:p>
            <a:r>
              <a:rPr lang="hu-HU" smtClean="0"/>
              <a:t>Kép beszúrásához kattintson az ikonra</a:t>
            </a:r>
            <a:endParaRPr lang="en-AU" dirty="0"/>
          </a:p>
        </p:txBody>
      </p:sp>
      <p:sp>
        <p:nvSpPr>
          <p:cNvPr id="8" name="Title 1"/>
          <p:cNvSpPr>
            <a:spLocks noGrp="1"/>
          </p:cNvSpPr>
          <p:nvPr>
            <p:ph type="title"/>
          </p:nvPr>
        </p:nvSpPr>
        <p:spPr>
          <a:xfrm>
            <a:off x="-1" y="548680"/>
            <a:ext cx="5073651" cy="1638299"/>
          </a:xfrm>
        </p:spPr>
        <p:txBody>
          <a:bodyPr tIns="180000"/>
          <a:lstStyle/>
          <a:p>
            <a:r>
              <a:rPr lang="hu-HU" smtClean="0"/>
              <a:t>Mintacím szerkesztése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3925640028"/>
      </p:ext>
    </p:extLst>
  </p:cSld>
  <p:clrMapOvr>
    <a:masterClrMapping/>
  </p:clrMapOvr>
</p:sldLayout>
</file>

<file path=ppt/slideLayouts/slideLayout20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FEJEZET2.szi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 txBox="1">
            <a:spLocks/>
          </p:cNvSpPr>
          <p:nvPr userDrawn="1"/>
        </p:nvSpPr>
        <p:spPr>
          <a:xfrm>
            <a:off x="1" y="1"/>
            <a:ext cx="6372200" cy="1031838"/>
          </a:xfrm>
          <a:prstGeom prst="rect">
            <a:avLst/>
          </a:prstGeom>
        </p:spPr>
        <p:txBody>
          <a:bodyPr vert="horz" lIns="277200" tIns="208800" rIns="277200" bIns="0" rtlCol="0" anchor="t">
            <a:noAutofit/>
          </a:bodyPr>
          <a:lstStyle/>
          <a:p>
            <a:pPr fontAlgn="auto">
              <a:spcAft>
                <a:spcPts val="0"/>
              </a:spcAft>
              <a:defRPr/>
            </a:pPr>
            <a:endParaRPr lang="en-AU" sz="2400" b="0" dirty="0">
              <a:solidFill>
                <a:srgbClr val="333333"/>
              </a:solidFill>
              <a:latin typeface="Verdana"/>
              <a:cs typeface="+mn-cs"/>
            </a:endParaRPr>
          </a:p>
        </p:txBody>
      </p:sp>
      <p:sp>
        <p:nvSpPr>
          <p:cNvPr id="7" name="Picture Placeholder 6"/>
          <p:cNvSpPr>
            <a:spLocks noGrp="1"/>
          </p:cNvSpPr>
          <p:nvPr>
            <p:ph type="pic" sz="quarter" idx="19"/>
          </p:nvPr>
        </p:nvSpPr>
        <p:spPr>
          <a:xfrm>
            <a:off x="6732240" y="276224"/>
            <a:ext cx="2124423" cy="5548313"/>
          </a:xfrm>
          <a:prstGeom prst="rect">
            <a:avLst/>
          </a:prstGeom>
        </p:spPr>
        <p:txBody>
          <a:bodyPr>
            <a:noAutofit/>
          </a:bodyPr>
          <a:lstStyle/>
          <a:p>
            <a:r>
              <a:rPr lang="hu-HU" smtClean="0"/>
              <a:t>Kép beszúrásához kattintson az ikonra</a:t>
            </a:r>
            <a:endParaRPr lang="en-AU" dirty="0"/>
          </a:p>
        </p:txBody>
      </p:sp>
      <p:sp>
        <p:nvSpPr>
          <p:cNvPr id="9" name="Content Placeholder 6"/>
          <p:cNvSpPr>
            <a:spLocks noGrp="1"/>
          </p:cNvSpPr>
          <p:nvPr>
            <p:ph sz="quarter" idx="11"/>
          </p:nvPr>
        </p:nvSpPr>
        <p:spPr>
          <a:xfrm>
            <a:off x="-1" y="1031839"/>
            <a:ext cx="6732241" cy="4792699"/>
          </a:xfrm>
        </p:spPr>
        <p:txBody>
          <a:bodyPr>
            <a:noAutofit/>
          </a:bodyPr>
          <a:lstStyle>
            <a:lvl1pPr>
              <a:defRPr b="1"/>
            </a:lvl1pPr>
          </a:lstStyle>
          <a:p>
            <a:pPr lvl="0"/>
            <a:r>
              <a:rPr lang="hu-HU" smtClean="0"/>
              <a:t>Mintaszöveg szerkesztése</a:t>
            </a:r>
          </a:p>
          <a:p>
            <a:pPr lvl="1"/>
            <a:r>
              <a:rPr lang="hu-HU" smtClean="0"/>
              <a:t>Második szint</a:t>
            </a:r>
          </a:p>
          <a:p>
            <a:pPr lvl="2"/>
            <a:r>
              <a:rPr lang="hu-HU" smtClean="0"/>
              <a:t>Harmadik szint</a:t>
            </a:r>
          </a:p>
          <a:p>
            <a:pPr lvl="3"/>
            <a:r>
              <a:rPr lang="hu-HU" smtClean="0"/>
              <a:t>Negyedik szint</a:t>
            </a:r>
          </a:p>
          <a:p>
            <a:pPr lvl="4"/>
            <a:r>
              <a:rPr lang="hu-HU" smtClean="0"/>
              <a:t>Ötödik szint</a:t>
            </a:r>
            <a:endParaRPr lang="en-AU" dirty="0"/>
          </a:p>
        </p:txBody>
      </p:sp>
      <p:sp>
        <p:nvSpPr>
          <p:cNvPr id="14" name="Title 13"/>
          <p:cNvSpPr>
            <a:spLocks noGrp="1"/>
          </p:cNvSpPr>
          <p:nvPr>
            <p:ph type="title"/>
          </p:nvPr>
        </p:nvSpPr>
        <p:spPr>
          <a:xfrm>
            <a:off x="0" y="1"/>
            <a:ext cx="6732240" cy="620687"/>
          </a:xfrm>
        </p:spPr>
        <p:txBody>
          <a:bodyPr/>
          <a:lstStyle/>
          <a:p>
            <a:r>
              <a:rPr lang="hu-HU" smtClean="0"/>
              <a:t>Mintacím szerkesztése</a:t>
            </a:r>
            <a:endParaRPr lang="hu-HU" dirty="0"/>
          </a:p>
        </p:txBody>
      </p:sp>
      <p:sp>
        <p:nvSpPr>
          <p:cNvPr id="18" name="TextBox 17"/>
          <p:cNvSpPr txBox="1"/>
          <p:nvPr userDrawn="1"/>
        </p:nvSpPr>
        <p:spPr>
          <a:xfrm>
            <a:off x="467544" y="764704"/>
            <a:ext cx="2016224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endParaRPr lang="hu-HU" sz="1400" b="0" dirty="0" smtClean="0">
              <a:solidFill>
                <a:prstClr val="black"/>
              </a:solidFill>
              <a:latin typeface="Verdana"/>
              <a:cs typeface="+mn-cs"/>
            </a:endParaRPr>
          </a:p>
        </p:txBody>
      </p:sp>
      <p:sp>
        <p:nvSpPr>
          <p:cNvPr id="19" name="TextBox 18"/>
          <p:cNvSpPr txBox="1"/>
          <p:nvPr userDrawn="1"/>
        </p:nvSpPr>
        <p:spPr>
          <a:xfrm>
            <a:off x="2483768" y="764704"/>
            <a:ext cx="172819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endParaRPr lang="hu-HU" sz="1400" b="0" dirty="0" smtClean="0">
              <a:solidFill>
                <a:prstClr val="black"/>
              </a:solidFill>
              <a:latin typeface="Verdana"/>
              <a:cs typeface="+mn-cs"/>
            </a:endParaRPr>
          </a:p>
        </p:txBody>
      </p:sp>
      <p:sp>
        <p:nvSpPr>
          <p:cNvPr id="20" name="Text Placeholder 9"/>
          <p:cNvSpPr>
            <a:spLocks noGrp="1"/>
          </p:cNvSpPr>
          <p:nvPr>
            <p:ph type="body" sz="quarter" idx="15"/>
          </p:nvPr>
        </p:nvSpPr>
        <p:spPr>
          <a:xfrm>
            <a:off x="0" y="692696"/>
            <a:ext cx="6732240" cy="305916"/>
          </a:xfrm>
        </p:spPr>
        <p:txBody>
          <a:bodyPr tIns="0"/>
          <a:lstStyle>
            <a:lvl1pPr>
              <a:defRPr sz="1600" b="0">
                <a:solidFill>
                  <a:srgbClr val="737373"/>
                </a:solidFill>
              </a:defRPr>
            </a:lvl1pPr>
          </a:lstStyle>
          <a:p>
            <a:pPr lvl="0"/>
            <a:r>
              <a:rPr lang="hu-HU" smtClean="0"/>
              <a:t>Mintaszöveg szerkesztése</a:t>
            </a:r>
          </a:p>
        </p:txBody>
      </p:sp>
    </p:spTree>
    <p:extLst>
      <p:ext uri="{BB962C8B-B14F-4D97-AF65-F5344CB8AC3E}">
        <p14:creationId xmlns:p14="http://schemas.microsoft.com/office/powerpoint/2010/main" val="3874418016"/>
      </p:ext>
    </p:extLst>
  </p:cSld>
  <p:clrMapOvr>
    <a:masterClrMapping/>
  </p:clrMapOvr>
</p:sldLayout>
</file>

<file path=ppt/slideLayouts/slideLayout20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FEJEZET2.szint 2 hasab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 txBox="1">
            <a:spLocks/>
          </p:cNvSpPr>
          <p:nvPr userDrawn="1"/>
        </p:nvSpPr>
        <p:spPr>
          <a:xfrm>
            <a:off x="1" y="1"/>
            <a:ext cx="6372200" cy="1031838"/>
          </a:xfrm>
          <a:prstGeom prst="rect">
            <a:avLst/>
          </a:prstGeom>
        </p:spPr>
        <p:txBody>
          <a:bodyPr vert="horz" lIns="277200" tIns="208800" rIns="277200" bIns="0" rtlCol="0" anchor="t">
            <a:noAutofit/>
          </a:bodyPr>
          <a:lstStyle/>
          <a:p>
            <a:pPr fontAlgn="auto">
              <a:spcAft>
                <a:spcPts val="0"/>
              </a:spcAft>
              <a:defRPr/>
            </a:pPr>
            <a:endParaRPr lang="en-AU" sz="2400" b="0" dirty="0">
              <a:solidFill>
                <a:srgbClr val="333333"/>
              </a:solidFill>
              <a:latin typeface="Verdana"/>
              <a:cs typeface="+mn-cs"/>
            </a:endParaRPr>
          </a:p>
        </p:txBody>
      </p:sp>
      <p:sp>
        <p:nvSpPr>
          <p:cNvPr id="7" name="Picture Placeholder 6"/>
          <p:cNvSpPr>
            <a:spLocks noGrp="1"/>
          </p:cNvSpPr>
          <p:nvPr>
            <p:ph type="pic" sz="quarter" idx="19"/>
          </p:nvPr>
        </p:nvSpPr>
        <p:spPr>
          <a:xfrm>
            <a:off x="6735600" y="276224"/>
            <a:ext cx="2119474" cy="5548313"/>
          </a:xfrm>
          <a:prstGeom prst="rect">
            <a:avLst/>
          </a:prstGeom>
        </p:spPr>
        <p:txBody>
          <a:bodyPr>
            <a:noAutofit/>
          </a:bodyPr>
          <a:lstStyle/>
          <a:p>
            <a:r>
              <a:rPr lang="hu-HU" smtClean="0"/>
              <a:t>Kép beszúrásához kattintson az ikonra</a:t>
            </a:r>
            <a:endParaRPr lang="en-AU" dirty="0"/>
          </a:p>
        </p:txBody>
      </p:sp>
      <p:sp>
        <p:nvSpPr>
          <p:cNvPr id="14" name="Title 13"/>
          <p:cNvSpPr>
            <a:spLocks noGrp="1"/>
          </p:cNvSpPr>
          <p:nvPr>
            <p:ph type="title"/>
          </p:nvPr>
        </p:nvSpPr>
        <p:spPr>
          <a:xfrm>
            <a:off x="0" y="1"/>
            <a:ext cx="6732239" cy="620687"/>
          </a:xfrm>
        </p:spPr>
        <p:txBody>
          <a:bodyPr/>
          <a:lstStyle/>
          <a:p>
            <a:r>
              <a:rPr lang="hu-HU" smtClean="0"/>
              <a:t>Mintacím szerkesztése</a:t>
            </a:r>
            <a:endParaRPr lang="hu-HU" dirty="0"/>
          </a:p>
        </p:txBody>
      </p:sp>
      <p:sp>
        <p:nvSpPr>
          <p:cNvPr id="18" name="TextBox 17"/>
          <p:cNvSpPr txBox="1"/>
          <p:nvPr userDrawn="1"/>
        </p:nvSpPr>
        <p:spPr>
          <a:xfrm>
            <a:off x="467544" y="764704"/>
            <a:ext cx="2016224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endParaRPr lang="hu-HU" sz="1400" b="0" dirty="0" smtClean="0">
              <a:solidFill>
                <a:prstClr val="black"/>
              </a:solidFill>
              <a:latin typeface="Verdana"/>
              <a:cs typeface="+mn-cs"/>
            </a:endParaRPr>
          </a:p>
        </p:txBody>
      </p:sp>
      <p:sp>
        <p:nvSpPr>
          <p:cNvPr id="19" name="TextBox 18"/>
          <p:cNvSpPr txBox="1"/>
          <p:nvPr userDrawn="1"/>
        </p:nvSpPr>
        <p:spPr>
          <a:xfrm>
            <a:off x="2483768" y="764704"/>
            <a:ext cx="172819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endParaRPr lang="hu-HU" sz="1400" b="0" dirty="0" smtClean="0">
              <a:solidFill>
                <a:prstClr val="black"/>
              </a:solidFill>
              <a:latin typeface="Verdana"/>
              <a:cs typeface="+mn-cs"/>
            </a:endParaRPr>
          </a:p>
        </p:txBody>
      </p:sp>
      <p:sp>
        <p:nvSpPr>
          <p:cNvPr id="20" name="Text Placeholder 9"/>
          <p:cNvSpPr>
            <a:spLocks noGrp="1"/>
          </p:cNvSpPr>
          <p:nvPr>
            <p:ph type="body" sz="quarter" idx="15"/>
          </p:nvPr>
        </p:nvSpPr>
        <p:spPr>
          <a:xfrm>
            <a:off x="-1" y="692696"/>
            <a:ext cx="6732241" cy="305916"/>
          </a:xfrm>
        </p:spPr>
        <p:txBody>
          <a:bodyPr tIns="0"/>
          <a:lstStyle>
            <a:lvl1pPr>
              <a:defRPr sz="1600" b="0">
                <a:solidFill>
                  <a:srgbClr val="737373"/>
                </a:solidFill>
              </a:defRPr>
            </a:lvl1pPr>
          </a:lstStyle>
          <a:p>
            <a:pPr lvl="0"/>
            <a:r>
              <a:rPr lang="hu-HU" smtClean="0"/>
              <a:t>Mintaszöveg szerkesztése</a:t>
            </a:r>
          </a:p>
        </p:txBody>
      </p:sp>
      <p:sp>
        <p:nvSpPr>
          <p:cNvPr id="13" name="Content Placeholder 6"/>
          <p:cNvSpPr>
            <a:spLocks noGrp="1"/>
          </p:cNvSpPr>
          <p:nvPr>
            <p:ph sz="quarter" idx="16"/>
          </p:nvPr>
        </p:nvSpPr>
        <p:spPr>
          <a:xfrm>
            <a:off x="3229200" y="1033230"/>
            <a:ext cx="3506400" cy="4916524"/>
          </a:xfrm>
        </p:spPr>
        <p:txBody>
          <a:bodyPr lIns="277200" rIns="277200">
            <a:noAutofit/>
          </a:bodyPr>
          <a:lstStyle>
            <a:lvl1pPr>
              <a:defRPr b="1"/>
            </a:lvl1pPr>
          </a:lstStyle>
          <a:p>
            <a:pPr lvl="0"/>
            <a:r>
              <a:rPr lang="hu-HU" smtClean="0"/>
              <a:t>Mintaszöveg szerkesztése</a:t>
            </a:r>
          </a:p>
          <a:p>
            <a:pPr lvl="1"/>
            <a:r>
              <a:rPr lang="hu-HU" smtClean="0"/>
              <a:t>Második szint</a:t>
            </a:r>
          </a:p>
          <a:p>
            <a:pPr lvl="2"/>
            <a:r>
              <a:rPr lang="hu-HU" smtClean="0"/>
              <a:t>Harmadik szint</a:t>
            </a:r>
          </a:p>
          <a:p>
            <a:pPr lvl="3"/>
            <a:r>
              <a:rPr lang="hu-HU" smtClean="0"/>
              <a:t>Negyedik szint</a:t>
            </a:r>
          </a:p>
          <a:p>
            <a:pPr lvl="4"/>
            <a:r>
              <a:rPr lang="hu-HU" smtClean="0"/>
              <a:t>Ötödik szint</a:t>
            </a:r>
            <a:endParaRPr lang="en-AU" dirty="0"/>
          </a:p>
        </p:txBody>
      </p:sp>
      <p:sp>
        <p:nvSpPr>
          <p:cNvPr id="15" name="Content Placeholder 6"/>
          <p:cNvSpPr>
            <a:spLocks noGrp="1"/>
          </p:cNvSpPr>
          <p:nvPr>
            <p:ph sz="quarter" idx="11"/>
          </p:nvPr>
        </p:nvSpPr>
        <p:spPr>
          <a:xfrm>
            <a:off x="0" y="1031839"/>
            <a:ext cx="3229200" cy="4916524"/>
          </a:xfrm>
        </p:spPr>
        <p:txBody>
          <a:bodyPr rIns="0">
            <a:noAutofit/>
          </a:bodyPr>
          <a:lstStyle>
            <a:lvl1pPr>
              <a:defRPr b="1"/>
            </a:lvl1pPr>
          </a:lstStyle>
          <a:p>
            <a:pPr lvl="0"/>
            <a:r>
              <a:rPr lang="hu-HU" smtClean="0"/>
              <a:t>Mintaszöveg szerkesztése</a:t>
            </a:r>
          </a:p>
          <a:p>
            <a:pPr lvl="1"/>
            <a:r>
              <a:rPr lang="hu-HU" smtClean="0"/>
              <a:t>Második szint</a:t>
            </a:r>
          </a:p>
          <a:p>
            <a:pPr lvl="2"/>
            <a:r>
              <a:rPr lang="hu-HU" smtClean="0"/>
              <a:t>Harmadik szint</a:t>
            </a:r>
          </a:p>
          <a:p>
            <a:pPr lvl="3"/>
            <a:r>
              <a:rPr lang="hu-HU" smtClean="0"/>
              <a:t>Negyedik szint</a:t>
            </a:r>
          </a:p>
          <a:p>
            <a:pPr lvl="4"/>
            <a:r>
              <a:rPr lang="hu-HU" smtClean="0"/>
              <a:t>Ötödik szint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1271652138"/>
      </p:ext>
    </p:extLst>
  </p:cSld>
  <p:clrMapOvr>
    <a:masterClrMapping/>
  </p:clrMapOvr>
</p:sldLayout>
</file>

<file path=ppt/slideLayouts/slideLayout20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FEJEZET3.szi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" y="1"/>
            <a:ext cx="6742763" cy="692695"/>
          </a:xfrm>
        </p:spPr>
        <p:txBody>
          <a:bodyPr/>
          <a:lstStyle/>
          <a:p>
            <a:r>
              <a:rPr lang="hu-HU" smtClean="0"/>
              <a:t>Mintacím szerkesztése</a:t>
            </a:r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/>
          </p:nvPr>
        </p:nvSpPr>
        <p:spPr>
          <a:xfrm>
            <a:off x="0" y="1031839"/>
            <a:ext cx="4572000" cy="4916524"/>
          </a:xfrm>
        </p:spPr>
        <p:txBody>
          <a:bodyPr>
            <a:noAutofit/>
          </a:bodyPr>
          <a:lstStyle>
            <a:lvl1pPr>
              <a:defRPr b="1"/>
            </a:lvl1pPr>
          </a:lstStyle>
          <a:p>
            <a:pPr lvl="0"/>
            <a:r>
              <a:rPr lang="hu-HU" smtClean="0"/>
              <a:t>Mintaszöveg szerkesztése</a:t>
            </a:r>
          </a:p>
          <a:p>
            <a:pPr lvl="1"/>
            <a:r>
              <a:rPr lang="hu-HU" smtClean="0"/>
              <a:t>Második szint</a:t>
            </a:r>
          </a:p>
          <a:p>
            <a:pPr lvl="2"/>
            <a:r>
              <a:rPr lang="hu-HU" smtClean="0"/>
              <a:t>Harmadik szint</a:t>
            </a:r>
          </a:p>
          <a:p>
            <a:pPr lvl="3"/>
            <a:r>
              <a:rPr lang="hu-HU" smtClean="0"/>
              <a:t>Negyedik szint</a:t>
            </a:r>
          </a:p>
          <a:p>
            <a:pPr lvl="4"/>
            <a:r>
              <a:rPr lang="hu-HU" smtClean="0"/>
              <a:t>Ötödik szint</a:t>
            </a:r>
            <a:endParaRPr lang="en-AU" dirty="0"/>
          </a:p>
        </p:txBody>
      </p:sp>
      <p:sp>
        <p:nvSpPr>
          <p:cNvPr id="5" name="Content Placeholder 6"/>
          <p:cNvSpPr>
            <a:spLocks noGrp="1"/>
          </p:cNvSpPr>
          <p:nvPr>
            <p:ph sz="quarter" idx="12"/>
          </p:nvPr>
        </p:nvSpPr>
        <p:spPr>
          <a:xfrm>
            <a:off x="4573617" y="2508135"/>
            <a:ext cx="4572000" cy="3440227"/>
          </a:xfrm>
        </p:spPr>
        <p:txBody>
          <a:bodyPr lIns="237600">
            <a:noAutofit/>
          </a:bodyPr>
          <a:lstStyle>
            <a:lvl1pPr>
              <a:defRPr b="1"/>
            </a:lvl1pPr>
          </a:lstStyle>
          <a:p>
            <a:pPr lvl="0"/>
            <a:r>
              <a:rPr lang="hu-HU" smtClean="0"/>
              <a:t>Mintaszöveg szerkesztése</a:t>
            </a:r>
          </a:p>
          <a:p>
            <a:pPr lvl="1"/>
            <a:r>
              <a:rPr lang="hu-HU" smtClean="0"/>
              <a:t>Második szint</a:t>
            </a:r>
          </a:p>
          <a:p>
            <a:pPr lvl="2"/>
            <a:r>
              <a:rPr lang="hu-HU" smtClean="0"/>
              <a:t>Harmadik szint</a:t>
            </a:r>
          </a:p>
          <a:p>
            <a:pPr lvl="3"/>
            <a:r>
              <a:rPr lang="hu-HU" smtClean="0"/>
              <a:t>Negyedik szint</a:t>
            </a:r>
          </a:p>
          <a:p>
            <a:pPr lvl="4"/>
            <a:r>
              <a:rPr lang="hu-HU" smtClean="0"/>
              <a:t>Ötödik szint</a:t>
            </a:r>
            <a:endParaRPr lang="en-AU" dirty="0"/>
          </a:p>
        </p:txBody>
      </p:sp>
      <p:sp>
        <p:nvSpPr>
          <p:cNvPr id="12" name="Text Placeholder 9"/>
          <p:cNvSpPr>
            <a:spLocks noGrp="1"/>
          </p:cNvSpPr>
          <p:nvPr>
            <p:ph type="body" sz="quarter" idx="17" hasCustomPrompt="1"/>
          </p:nvPr>
        </p:nvSpPr>
        <p:spPr>
          <a:xfrm>
            <a:off x="1292225" y="5570538"/>
            <a:ext cx="7562850" cy="368300"/>
          </a:xfrm>
        </p:spPr>
        <p:txBody>
          <a:bodyPr lIns="0" tIns="0" rIns="0" bIns="108000" anchor="b">
            <a:noAutofit/>
          </a:bodyPr>
          <a:lstStyle>
            <a:lvl1pPr>
              <a:defRPr sz="600" b="0"/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lvl="0"/>
            <a:r>
              <a:rPr lang="en-US" dirty="0" smtClean="0"/>
              <a:t>SOURCE:</a:t>
            </a:r>
          </a:p>
        </p:txBody>
      </p:sp>
      <p:sp>
        <p:nvSpPr>
          <p:cNvPr id="8" name="Picture Placeholder 6"/>
          <p:cNvSpPr>
            <a:spLocks noGrp="1"/>
          </p:cNvSpPr>
          <p:nvPr>
            <p:ph type="pic" sz="quarter" idx="19"/>
          </p:nvPr>
        </p:nvSpPr>
        <p:spPr>
          <a:xfrm>
            <a:off x="6734675" y="276224"/>
            <a:ext cx="2120400" cy="2120400"/>
          </a:xfrm>
          <a:prstGeom prst="rect">
            <a:avLst/>
          </a:prstGeom>
        </p:spPr>
        <p:txBody>
          <a:bodyPr>
            <a:noAutofit/>
          </a:bodyPr>
          <a:lstStyle/>
          <a:p>
            <a:r>
              <a:rPr lang="hu-HU" smtClean="0"/>
              <a:t>Kép beszúrásához kattintson az ikonra</a:t>
            </a:r>
            <a:endParaRPr lang="en-AU" dirty="0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5"/>
          </p:nvPr>
        </p:nvSpPr>
        <p:spPr>
          <a:xfrm>
            <a:off x="0" y="692696"/>
            <a:ext cx="6742764" cy="305916"/>
          </a:xfrm>
        </p:spPr>
        <p:txBody>
          <a:bodyPr tIns="0"/>
          <a:lstStyle>
            <a:lvl1pPr>
              <a:defRPr sz="1600" b="0">
                <a:solidFill>
                  <a:srgbClr val="737373"/>
                </a:solidFill>
              </a:defRPr>
            </a:lvl1pPr>
          </a:lstStyle>
          <a:p>
            <a:pPr lvl="0"/>
            <a:r>
              <a:rPr lang="hu-HU" smtClean="0"/>
              <a:t>Mintaszöveg szerkesztése</a:t>
            </a:r>
          </a:p>
        </p:txBody>
      </p:sp>
    </p:spTree>
    <p:extLst>
      <p:ext uri="{BB962C8B-B14F-4D97-AF65-F5344CB8AC3E}">
        <p14:creationId xmlns:p14="http://schemas.microsoft.com/office/powerpoint/2010/main" val="3033586823"/>
      </p:ext>
    </p:extLst>
  </p:cSld>
  <p:clrMapOvr>
    <a:masterClrMapping/>
  </p:clrMapOvr>
</p:sldLayout>
</file>

<file path=ppt/slideLayouts/slideLayout20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Single Object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smtClean="0"/>
              <a:t>Mintacím szerkesztése</a:t>
            </a:r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/>
          </p:nvPr>
        </p:nvSpPr>
        <p:spPr>
          <a:xfrm>
            <a:off x="0" y="1031839"/>
            <a:ext cx="9144000" cy="4906999"/>
          </a:xfrm>
        </p:spPr>
        <p:txBody>
          <a:bodyPr>
            <a:noAutofit/>
          </a:bodyPr>
          <a:lstStyle>
            <a:lvl1pPr>
              <a:defRPr b="1"/>
            </a:lvl1pPr>
          </a:lstStyle>
          <a:p>
            <a:pPr lvl="0"/>
            <a:r>
              <a:rPr lang="hu-HU" smtClean="0"/>
              <a:t>Mintaszöveg szerkesztése</a:t>
            </a:r>
          </a:p>
          <a:p>
            <a:pPr lvl="1"/>
            <a:r>
              <a:rPr lang="hu-HU" smtClean="0"/>
              <a:t>Második szint</a:t>
            </a:r>
          </a:p>
          <a:p>
            <a:pPr lvl="2"/>
            <a:r>
              <a:rPr lang="hu-HU" smtClean="0"/>
              <a:t>Harmadik szint</a:t>
            </a:r>
          </a:p>
          <a:p>
            <a:pPr lvl="3"/>
            <a:r>
              <a:rPr lang="hu-HU" smtClean="0"/>
              <a:t>Negyedik szint</a:t>
            </a:r>
          </a:p>
          <a:p>
            <a:pPr lvl="4"/>
            <a:r>
              <a:rPr lang="hu-HU" smtClean="0"/>
              <a:t>Ötödik szint</a:t>
            </a:r>
            <a:endParaRPr lang="en-AU" dirty="0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292225" y="5570538"/>
            <a:ext cx="7562850" cy="368300"/>
          </a:xfrm>
        </p:spPr>
        <p:txBody>
          <a:bodyPr lIns="0" tIns="0" rIns="0" bIns="108000" anchor="b">
            <a:noAutofit/>
          </a:bodyPr>
          <a:lstStyle>
            <a:lvl1pPr>
              <a:defRPr sz="600" b="0"/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lvl="0"/>
            <a:r>
              <a:rPr lang="en-US" dirty="0" smtClean="0"/>
              <a:t>SOURCE:</a:t>
            </a:r>
          </a:p>
        </p:txBody>
      </p:sp>
      <p:sp>
        <p:nvSpPr>
          <p:cNvPr id="5" name="Text Placeholder 9"/>
          <p:cNvSpPr>
            <a:spLocks noGrp="1"/>
          </p:cNvSpPr>
          <p:nvPr>
            <p:ph type="body" sz="quarter" idx="15"/>
          </p:nvPr>
        </p:nvSpPr>
        <p:spPr>
          <a:xfrm>
            <a:off x="0" y="692696"/>
            <a:ext cx="9144000" cy="305916"/>
          </a:xfrm>
        </p:spPr>
        <p:txBody>
          <a:bodyPr tIns="0"/>
          <a:lstStyle>
            <a:lvl1pPr>
              <a:defRPr sz="1600" b="0">
                <a:solidFill>
                  <a:srgbClr val="737373"/>
                </a:solidFill>
              </a:defRPr>
            </a:lvl1pPr>
          </a:lstStyle>
          <a:p>
            <a:pPr lvl="0"/>
            <a:r>
              <a:rPr lang="hu-HU" smtClean="0"/>
              <a:t>Mintaszöveg szerkesztése</a:t>
            </a:r>
          </a:p>
        </p:txBody>
      </p:sp>
    </p:spTree>
    <p:extLst>
      <p:ext uri="{BB962C8B-B14F-4D97-AF65-F5344CB8AC3E}">
        <p14:creationId xmlns:p14="http://schemas.microsoft.com/office/powerpoint/2010/main" val="2428945686"/>
      </p:ext>
    </p:extLst>
  </p:cSld>
  <p:clrMapOvr>
    <a:masterClrMapping/>
  </p:clrMapOvr>
</p:sldLayout>
</file>

<file path=ppt/slideLayouts/slideLayout20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Single Objec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smtClean="0"/>
              <a:t>Mintacím szerkesztése</a:t>
            </a:r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/>
          </p:nvPr>
        </p:nvSpPr>
        <p:spPr>
          <a:xfrm>
            <a:off x="0" y="1031839"/>
            <a:ext cx="9144000" cy="4906999"/>
          </a:xfrm>
        </p:spPr>
        <p:txBody>
          <a:bodyPr>
            <a:noAutofit/>
          </a:bodyPr>
          <a:lstStyle>
            <a:lvl1pPr>
              <a:defRPr b="1"/>
            </a:lvl1pPr>
          </a:lstStyle>
          <a:p>
            <a:pPr lvl="0"/>
            <a:r>
              <a:rPr lang="hu-HU" smtClean="0"/>
              <a:t>Mintaszöveg szerkesztése</a:t>
            </a:r>
          </a:p>
          <a:p>
            <a:pPr lvl="1"/>
            <a:r>
              <a:rPr lang="hu-HU" smtClean="0"/>
              <a:t>Második szint</a:t>
            </a:r>
          </a:p>
          <a:p>
            <a:pPr lvl="2"/>
            <a:r>
              <a:rPr lang="hu-HU" smtClean="0"/>
              <a:t>Harmadik szint</a:t>
            </a:r>
          </a:p>
          <a:p>
            <a:pPr lvl="3"/>
            <a:r>
              <a:rPr lang="hu-HU" smtClean="0"/>
              <a:t>Negyedik szint</a:t>
            </a:r>
          </a:p>
          <a:p>
            <a:pPr lvl="4"/>
            <a:r>
              <a:rPr lang="hu-HU" smtClean="0"/>
              <a:t>Ötödik szint</a:t>
            </a:r>
            <a:endParaRPr lang="en-AU" dirty="0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292225" y="5570538"/>
            <a:ext cx="7562850" cy="368300"/>
          </a:xfrm>
        </p:spPr>
        <p:txBody>
          <a:bodyPr lIns="0" tIns="0" rIns="0" bIns="108000" anchor="b">
            <a:noAutofit/>
          </a:bodyPr>
          <a:lstStyle>
            <a:lvl1pPr>
              <a:defRPr sz="600" b="0"/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lvl="0"/>
            <a:r>
              <a:rPr lang="en-US" dirty="0" smtClean="0"/>
              <a:t>SOURCE:</a:t>
            </a:r>
          </a:p>
        </p:txBody>
      </p:sp>
      <p:sp>
        <p:nvSpPr>
          <p:cNvPr id="6" name="Text Placeholder 9"/>
          <p:cNvSpPr>
            <a:spLocks noGrp="1"/>
          </p:cNvSpPr>
          <p:nvPr>
            <p:ph type="body" sz="quarter" idx="15"/>
          </p:nvPr>
        </p:nvSpPr>
        <p:spPr>
          <a:xfrm>
            <a:off x="0" y="692696"/>
            <a:ext cx="9144000" cy="305916"/>
          </a:xfrm>
        </p:spPr>
        <p:txBody>
          <a:bodyPr tIns="0"/>
          <a:lstStyle>
            <a:lvl1pPr>
              <a:defRPr sz="1600" b="0">
                <a:solidFill>
                  <a:srgbClr val="737373"/>
                </a:solidFill>
              </a:defRPr>
            </a:lvl1pPr>
          </a:lstStyle>
          <a:p>
            <a:pPr lvl="0"/>
            <a:r>
              <a:rPr lang="hu-HU" smtClean="0"/>
              <a:t>Mintaszöveg szerkesztése</a:t>
            </a:r>
          </a:p>
        </p:txBody>
      </p:sp>
      <p:sp>
        <p:nvSpPr>
          <p:cNvPr id="8" name="Text Placeholder 9"/>
          <p:cNvSpPr>
            <a:spLocks noGrp="1"/>
          </p:cNvSpPr>
          <p:nvPr>
            <p:ph type="body" sz="quarter" idx="17"/>
          </p:nvPr>
        </p:nvSpPr>
        <p:spPr>
          <a:xfrm>
            <a:off x="1" y="4581129"/>
            <a:ext cx="8855074" cy="989410"/>
          </a:xfrm>
        </p:spPr>
        <p:txBody>
          <a:bodyPr/>
          <a:lstStyle/>
          <a:p>
            <a:pPr lvl="0"/>
            <a:r>
              <a:rPr lang="hu-HU" smtClean="0"/>
              <a:t>Mintaszöveg szerkesztése</a:t>
            </a:r>
          </a:p>
        </p:txBody>
      </p:sp>
    </p:spTree>
    <p:extLst>
      <p:ext uri="{BB962C8B-B14F-4D97-AF65-F5344CB8AC3E}">
        <p14:creationId xmlns:p14="http://schemas.microsoft.com/office/powerpoint/2010/main" val="3608954875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3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solidFill>
            <a:schemeClr val="accent4"/>
          </a:solidFill>
        </p:spPr>
        <p:txBody>
          <a:bodyPr lIns="252000" tIns="0" anchor="ctr" anchorCtr="0"/>
          <a:lstStyle>
            <a:lvl1pPr>
              <a:defRPr sz="4800" b="1" baseline="0"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SZABADOLDALAK CÍMSORRAL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241279866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Tablazat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smtClean="0"/>
              <a:t>Mintacím szerkesztése</a:t>
            </a:r>
            <a:endParaRPr lang="en-AU" dirty="0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292225" y="5570538"/>
            <a:ext cx="7562850" cy="368300"/>
          </a:xfrm>
        </p:spPr>
        <p:txBody>
          <a:bodyPr lIns="0" tIns="0" rIns="0" bIns="108000" anchor="b">
            <a:noAutofit/>
          </a:bodyPr>
          <a:lstStyle>
            <a:lvl1pPr>
              <a:defRPr sz="600" b="0"/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lvl="0"/>
            <a:r>
              <a:rPr lang="en-US" dirty="0" smtClean="0"/>
              <a:t>SOURCE:</a:t>
            </a:r>
          </a:p>
        </p:txBody>
      </p:sp>
      <p:sp>
        <p:nvSpPr>
          <p:cNvPr id="6" name="Text Placeholder 9"/>
          <p:cNvSpPr>
            <a:spLocks noGrp="1"/>
          </p:cNvSpPr>
          <p:nvPr>
            <p:ph type="body" sz="quarter" idx="15"/>
          </p:nvPr>
        </p:nvSpPr>
        <p:spPr>
          <a:xfrm>
            <a:off x="0" y="692696"/>
            <a:ext cx="9144000" cy="305916"/>
          </a:xfrm>
        </p:spPr>
        <p:txBody>
          <a:bodyPr tIns="0"/>
          <a:lstStyle>
            <a:lvl1pPr>
              <a:defRPr sz="1600" b="0">
                <a:solidFill>
                  <a:srgbClr val="737373"/>
                </a:solidFill>
              </a:defRPr>
            </a:lvl1pPr>
          </a:lstStyle>
          <a:p>
            <a:pPr lvl="0"/>
            <a:r>
              <a:rPr lang="hu-HU" smtClean="0"/>
              <a:t>Mintaszöveg szerkesztése</a:t>
            </a:r>
          </a:p>
        </p:txBody>
      </p:sp>
      <p:sp>
        <p:nvSpPr>
          <p:cNvPr id="8" name="Text Placeholder 9"/>
          <p:cNvSpPr>
            <a:spLocks noGrp="1"/>
          </p:cNvSpPr>
          <p:nvPr>
            <p:ph type="body" sz="quarter" idx="17"/>
          </p:nvPr>
        </p:nvSpPr>
        <p:spPr>
          <a:xfrm>
            <a:off x="1" y="4581129"/>
            <a:ext cx="8855074" cy="989410"/>
          </a:xfrm>
        </p:spPr>
        <p:txBody>
          <a:bodyPr/>
          <a:lstStyle>
            <a:lvl1pPr>
              <a:defRPr sz="1200"/>
            </a:lvl1pPr>
            <a:lvl2pPr>
              <a:defRPr sz="1200"/>
            </a:lvl2pPr>
            <a:lvl3pPr>
              <a:defRPr sz="1200"/>
            </a:lvl3pPr>
            <a:lvl4pPr>
              <a:defRPr sz="1200"/>
            </a:lvl4pPr>
            <a:lvl5pPr>
              <a:defRPr sz="1200"/>
            </a:lvl5pPr>
            <a:lvl6pPr>
              <a:defRPr sz="1200"/>
            </a:lvl6pPr>
          </a:lstStyle>
          <a:p>
            <a:pPr lvl="0"/>
            <a:r>
              <a:rPr lang="hu-HU" smtClean="0"/>
              <a:t>Mintaszöveg szerkesztése</a:t>
            </a:r>
          </a:p>
        </p:txBody>
      </p:sp>
      <p:sp>
        <p:nvSpPr>
          <p:cNvPr id="12" name="Table Placeholder 11"/>
          <p:cNvSpPr>
            <a:spLocks noGrp="1"/>
          </p:cNvSpPr>
          <p:nvPr>
            <p:ph type="tbl" sz="quarter" idx="18"/>
          </p:nvPr>
        </p:nvSpPr>
        <p:spPr>
          <a:xfrm>
            <a:off x="285751" y="1285876"/>
            <a:ext cx="8570912" cy="4538662"/>
          </a:xfrm>
        </p:spPr>
        <p:txBody>
          <a:bodyPr/>
          <a:lstStyle/>
          <a:p>
            <a:r>
              <a:rPr lang="hu-HU" smtClean="0"/>
              <a:t>Táblázat beszúrásához kattintson az ikonra</a:t>
            </a:r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1819816837"/>
      </p:ext>
    </p:extLst>
  </p:cSld>
  <p:clrMapOvr>
    <a:masterClrMapping/>
  </p:clrMapOvr>
</p:sldLayout>
</file>

<file path=ppt/slideLayouts/slideLayout2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Tablazat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smtClean="0"/>
              <a:t>Mintacím szerkesztése</a:t>
            </a:r>
            <a:endParaRPr lang="en-AU" dirty="0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292225" y="5570538"/>
            <a:ext cx="7562850" cy="368300"/>
          </a:xfrm>
        </p:spPr>
        <p:txBody>
          <a:bodyPr lIns="0" tIns="0" rIns="0" bIns="108000" anchor="b">
            <a:noAutofit/>
          </a:bodyPr>
          <a:lstStyle>
            <a:lvl1pPr>
              <a:defRPr sz="600" b="0"/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lvl="0"/>
            <a:r>
              <a:rPr lang="en-US" dirty="0" smtClean="0"/>
              <a:t>SOURCE:</a:t>
            </a:r>
          </a:p>
        </p:txBody>
      </p:sp>
      <p:sp>
        <p:nvSpPr>
          <p:cNvPr id="6" name="Text Placeholder 9"/>
          <p:cNvSpPr>
            <a:spLocks noGrp="1"/>
          </p:cNvSpPr>
          <p:nvPr>
            <p:ph type="body" sz="quarter" idx="15"/>
          </p:nvPr>
        </p:nvSpPr>
        <p:spPr>
          <a:xfrm>
            <a:off x="0" y="692696"/>
            <a:ext cx="9144000" cy="305916"/>
          </a:xfrm>
        </p:spPr>
        <p:txBody>
          <a:bodyPr tIns="0"/>
          <a:lstStyle>
            <a:lvl1pPr>
              <a:defRPr sz="1600" b="0">
                <a:solidFill>
                  <a:srgbClr val="737373"/>
                </a:solidFill>
              </a:defRPr>
            </a:lvl1pPr>
          </a:lstStyle>
          <a:p>
            <a:pPr lvl="0"/>
            <a:r>
              <a:rPr lang="hu-HU" smtClean="0"/>
              <a:t>Mintaszöveg szerkesztése</a:t>
            </a:r>
          </a:p>
        </p:txBody>
      </p:sp>
      <p:sp>
        <p:nvSpPr>
          <p:cNvPr id="8" name="Text Placeholder 9"/>
          <p:cNvSpPr>
            <a:spLocks noGrp="1"/>
          </p:cNvSpPr>
          <p:nvPr>
            <p:ph type="body" sz="quarter" idx="17"/>
          </p:nvPr>
        </p:nvSpPr>
        <p:spPr>
          <a:xfrm>
            <a:off x="1" y="4581129"/>
            <a:ext cx="8855074" cy="989410"/>
          </a:xfrm>
        </p:spPr>
        <p:txBody>
          <a:bodyPr/>
          <a:lstStyle>
            <a:lvl1pPr>
              <a:defRPr sz="1200"/>
            </a:lvl1pPr>
            <a:lvl2pPr>
              <a:defRPr sz="1200"/>
            </a:lvl2pPr>
            <a:lvl3pPr>
              <a:defRPr sz="1200"/>
            </a:lvl3pPr>
            <a:lvl4pPr>
              <a:defRPr sz="1200"/>
            </a:lvl4pPr>
            <a:lvl5pPr>
              <a:defRPr sz="1200"/>
            </a:lvl5pPr>
            <a:lvl6pPr>
              <a:defRPr sz="1200"/>
            </a:lvl6pPr>
          </a:lstStyle>
          <a:p>
            <a:pPr lvl="0"/>
            <a:r>
              <a:rPr lang="hu-HU" smtClean="0"/>
              <a:t>Mintaszöveg szerkesztése</a:t>
            </a:r>
          </a:p>
        </p:txBody>
      </p:sp>
      <p:sp>
        <p:nvSpPr>
          <p:cNvPr id="11" name="Table Placeholder 11"/>
          <p:cNvSpPr>
            <a:spLocks noGrp="1"/>
          </p:cNvSpPr>
          <p:nvPr>
            <p:ph type="tbl" sz="quarter" idx="19"/>
          </p:nvPr>
        </p:nvSpPr>
        <p:spPr>
          <a:xfrm>
            <a:off x="284163" y="1285875"/>
            <a:ext cx="8570912" cy="1566000"/>
          </a:xfrm>
        </p:spPr>
        <p:txBody>
          <a:bodyPr/>
          <a:lstStyle/>
          <a:p>
            <a:r>
              <a:rPr lang="hu-HU" smtClean="0"/>
              <a:t>Táblázat beszúrásához kattintson az ikonra</a:t>
            </a:r>
            <a:endParaRPr lang="hu-HU" dirty="0"/>
          </a:p>
        </p:txBody>
      </p:sp>
      <p:sp>
        <p:nvSpPr>
          <p:cNvPr id="18" name="Table Placeholder 11"/>
          <p:cNvSpPr>
            <a:spLocks noGrp="1"/>
          </p:cNvSpPr>
          <p:nvPr>
            <p:ph type="tbl" sz="quarter" idx="20"/>
          </p:nvPr>
        </p:nvSpPr>
        <p:spPr>
          <a:xfrm>
            <a:off x="284163" y="2994888"/>
            <a:ext cx="8570912" cy="1566000"/>
          </a:xfrm>
        </p:spPr>
        <p:txBody>
          <a:bodyPr/>
          <a:lstStyle/>
          <a:p>
            <a:r>
              <a:rPr lang="hu-HU" smtClean="0"/>
              <a:t>Táblázat beszúrásához kattintson az ikonra</a:t>
            </a:r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911487772"/>
      </p:ext>
    </p:extLst>
  </p:cSld>
  <p:clrMapOvr>
    <a:masterClrMapping/>
  </p:clrMapOvr>
</p:sldLayout>
</file>

<file path=ppt/slideLayouts/slideLayout2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Tablazat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smtClean="0"/>
              <a:t>Mintacím szerkesztése</a:t>
            </a:r>
            <a:endParaRPr lang="en-AU" dirty="0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292225" y="5570538"/>
            <a:ext cx="7562850" cy="368300"/>
          </a:xfrm>
        </p:spPr>
        <p:txBody>
          <a:bodyPr lIns="0" tIns="0" rIns="0" bIns="108000" anchor="b">
            <a:noAutofit/>
          </a:bodyPr>
          <a:lstStyle>
            <a:lvl1pPr>
              <a:defRPr sz="600" b="0"/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lvl="0"/>
            <a:r>
              <a:rPr lang="en-US" dirty="0" smtClean="0"/>
              <a:t>SOURCE:</a:t>
            </a:r>
          </a:p>
        </p:txBody>
      </p:sp>
      <p:sp>
        <p:nvSpPr>
          <p:cNvPr id="12" name="Text Placeholder 9"/>
          <p:cNvSpPr>
            <a:spLocks noGrp="1"/>
          </p:cNvSpPr>
          <p:nvPr>
            <p:ph type="body" sz="quarter" idx="17"/>
          </p:nvPr>
        </p:nvSpPr>
        <p:spPr>
          <a:xfrm>
            <a:off x="1" y="4581129"/>
            <a:ext cx="4643074" cy="989410"/>
          </a:xfrm>
        </p:spPr>
        <p:txBody>
          <a:bodyPr/>
          <a:lstStyle>
            <a:lvl1pPr>
              <a:defRPr sz="1200"/>
            </a:lvl1pPr>
            <a:lvl2pPr>
              <a:defRPr sz="1200"/>
            </a:lvl2pPr>
            <a:lvl3pPr>
              <a:defRPr sz="1200"/>
            </a:lvl3pPr>
            <a:lvl4pPr>
              <a:defRPr sz="1200"/>
            </a:lvl4pPr>
            <a:lvl5pPr>
              <a:defRPr sz="1200"/>
            </a:lvl5pPr>
          </a:lstStyle>
          <a:p>
            <a:pPr lvl="0"/>
            <a:r>
              <a:rPr lang="hu-HU" smtClean="0"/>
              <a:t>Mintaszöveg szerkesztése</a:t>
            </a:r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20"/>
          </p:nvPr>
        </p:nvSpPr>
        <p:spPr>
          <a:xfrm>
            <a:off x="0" y="1031839"/>
            <a:ext cx="9144000" cy="758861"/>
          </a:xfrm>
        </p:spPr>
        <p:txBody>
          <a:bodyPr lIns="277200"/>
          <a:lstStyle>
            <a:lvl1pPr>
              <a:defRPr sz="1200"/>
            </a:lvl1pPr>
          </a:lstStyle>
          <a:p>
            <a:pPr lvl="0"/>
            <a:r>
              <a:rPr lang="hu-HU" smtClean="0"/>
              <a:t>Mintaszöveg szerkesztése</a:t>
            </a:r>
          </a:p>
        </p:txBody>
      </p:sp>
      <p:sp>
        <p:nvSpPr>
          <p:cNvPr id="13" name="Text Placeholder 9"/>
          <p:cNvSpPr>
            <a:spLocks noGrp="1"/>
          </p:cNvSpPr>
          <p:nvPr>
            <p:ph type="body" sz="quarter" idx="15"/>
          </p:nvPr>
        </p:nvSpPr>
        <p:spPr>
          <a:xfrm>
            <a:off x="-1" y="692696"/>
            <a:ext cx="9144001" cy="305916"/>
          </a:xfrm>
        </p:spPr>
        <p:txBody>
          <a:bodyPr tIns="0"/>
          <a:lstStyle>
            <a:lvl1pPr>
              <a:defRPr sz="1600" b="0">
                <a:solidFill>
                  <a:srgbClr val="737373"/>
                </a:solidFill>
              </a:defRPr>
            </a:lvl1pPr>
          </a:lstStyle>
          <a:p>
            <a:pPr lvl="0"/>
            <a:r>
              <a:rPr lang="hu-HU" smtClean="0"/>
              <a:t>Mintaszöveg szerkesztése</a:t>
            </a:r>
          </a:p>
        </p:txBody>
      </p:sp>
      <p:sp>
        <p:nvSpPr>
          <p:cNvPr id="17" name="Table Placeholder 16"/>
          <p:cNvSpPr>
            <a:spLocks noGrp="1"/>
          </p:cNvSpPr>
          <p:nvPr>
            <p:ph type="tbl" sz="quarter" idx="21"/>
          </p:nvPr>
        </p:nvSpPr>
        <p:spPr>
          <a:xfrm>
            <a:off x="285749" y="1790699"/>
            <a:ext cx="4212000" cy="2770189"/>
          </a:xfrm>
        </p:spPr>
        <p:txBody>
          <a:bodyPr/>
          <a:lstStyle/>
          <a:p>
            <a:r>
              <a:rPr lang="hu-HU" smtClean="0"/>
              <a:t>Táblázat beszúrásához kattintson az ikonra</a:t>
            </a:r>
            <a:endParaRPr lang="hu-HU"/>
          </a:p>
        </p:txBody>
      </p:sp>
      <p:sp>
        <p:nvSpPr>
          <p:cNvPr id="18" name="Table Placeholder 16"/>
          <p:cNvSpPr>
            <a:spLocks noGrp="1"/>
          </p:cNvSpPr>
          <p:nvPr>
            <p:ph type="tbl" sz="quarter" idx="22"/>
          </p:nvPr>
        </p:nvSpPr>
        <p:spPr>
          <a:xfrm>
            <a:off x="4643075" y="1790699"/>
            <a:ext cx="4212000" cy="2770189"/>
          </a:xfrm>
        </p:spPr>
        <p:txBody>
          <a:bodyPr/>
          <a:lstStyle/>
          <a:p>
            <a:r>
              <a:rPr lang="hu-HU" smtClean="0"/>
              <a:t>Táblázat beszúrásához kattintson az ikonra</a:t>
            </a:r>
            <a:endParaRPr lang="hu-HU" dirty="0"/>
          </a:p>
        </p:txBody>
      </p:sp>
      <p:sp>
        <p:nvSpPr>
          <p:cNvPr id="19" name="Text Placeholder 9"/>
          <p:cNvSpPr>
            <a:spLocks noGrp="1"/>
          </p:cNvSpPr>
          <p:nvPr>
            <p:ph type="body" sz="quarter" idx="23"/>
          </p:nvPr>
        </p:nvSpPr>
        <p:spPr>
          <a:xfrm>
            <a:off x="4643075" y="4581129"/>
            <a:ext cx="4497748" cy="989410"/>
          </a:xfrm>
        </p:spPr>
        <p:txBody>
          <a:bodyPr lIns="0" rIns="396000"/>
          <a:lstStyle>
            <a:lvl1pPr>
              <a:defRPr sz="1200"/>
            </a:lvl1pPr>
            <a:lvl2pPr>
              <a:defRPr sz="1200"/>
            </a:lvl2pPr>
            <a:lvl3pPr>
              <a:defRPr sz="1200"/>
            </a:lvl3pPr>
            <a:lvl4pPr>
              <a:defRPr sz="1200"/>
            </a:lvl4pPr>
            <a:lvl5pPr>
              <a:defRPr sz="1200"/>
            </a:lvl5pPr>
          </a:lstStyle>
          <a:p>
            <a:pPr lvl="0"/>
            <a:r>
              <a:rPr lang="hu-HU" smtClean="0"/>
              <a:t>Mintaszöveg szerkesztése</a:t>
            </a:r>
          </a:p>
        </p:txBody>
      </p:sp>
    </p:spTree>
    <p:extLst>
      <p:ext uri="{BB962C8B-B14F-4D97-AF65-F5344CB8AC3E}">
        <p14:creationId xmlns:p14="http://schemas.microsoft.com/office/powerpoint/2010/main" val="1176997625"/>
      </p:ext>
    </p:extLst>
  </p:cSld>
  <p:clrMapOvr>
    <a:masterClrMapping/>
  </p:clrMapOvr>
</p:sldLayout>
</file>

<file path=ppt/slideLayouts/slideLayout2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Double Object + tit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smtClean="0"/>
              <a:t>Mintacím szerkesztése</a:t>
            </a:r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/>
          </p:nvPr>
        </p:nvSpPr>
        <p:spPr>
          <a:xfrm>
            <a:off x="0" y="1790699"/>
            <a:ext cx="4572000" cy="4157663"/>
          </a:xfrm>
        </p:spPr>
        <p:txBody>
          <a:bodyPr tIns="0">
            <a:noAutofit/>
          </a:bodyPr>
          <a:lstStyle>
            <a:lvl1pPr>
              <a:defRPr b="1"/>
            </a:lvl1pPr>
          </a:lstStyle>
          <a:p>
            <a:pPr lvl="0"/>
            <a:r>
              <a:rPr lang="hu-HU" smtClean="0"/>
              <a:t>Mintaszöveg szerkesztése</a:t>
            </a:r>
          </a:p>
          <a:p>
            <a:pPr lvl="1"/>
            <a:r>
              <a:rPr lang="hu-HU" smtClean="0"/>
              <a:t>Második szint</a:t>
            </a:r>
          </a:p>
          <a:p>
            <a:pPr lvl="2"/>
            <a:r>
              <a:rPr lang="hu-HU" smtClean="0"/>
              <a:t>Harmadik szint</a:t>
            </a:r>
          </a:p>
          <a:p>
            <a:pPr lvl="3"/>
            <a:r>
              <a:rPr lang="hu-HU" smtClean="0"/>
              <a:t>Negyedik szint</a:t>
            </a:r>
          </a:p>
          <a:p>
            <a:pPr lvl="4"/>
            <a:r>
              <a:rPr lang="hu-HU" smtClean="0"/>
              <a:t>Ötödik szint</a:t>
            </a:r>
            <a:endParaRPr lang="en-AU" dirty="0"/>
          </a:p>
        </p:txBody>
      </p:sp>
      <p:sp>
        <p:nvSpPr>
          <p:cNvPr id="5" name="Content Placeholder 6"/>
          <p:cNvSpPr>
            <a:spLocks noGrp="1"/>
          </p:cNvSpPr>
          <p:nvPr>
            <p:ph sz="quarter" idx="12"/>
          </p:nvPr>
        </p:nvSpPr>
        <p:spPr>
          <a:xfrm>
            <a:off x="4573617" y="1790699"/>
            <a:ext cx="4572000" cy="4157663"/>
          </a:xfrm>
        </p:spPr>
        <p:txBody>
          <a:bodyPr lIns="237600" tIns="0">
            <a:noAutofit/>
          </a:bodyPr>
          <a:lstStyle>
            <a:lvl1pPr>
              <a:defRPr b="1"/>
            </a:lvl1pPr>
          </a:lstStyle>
          <a:p>
            <a:pPr lvl="0"/>
            <a:r>
              <a:rPr lang="hu-HU" smtClean="0"/>
              <a:t>Mintaszöveg szerkesztése</a:t>
            </a:r>
          </a:p>
          <a:p>
            <a:pPr lvl="1"/>
            <a:r>
              <a:rPr lang="hu-HU" smtClean="0"/>
              <a:t>Második szint</a:t>
            </a:r>
          </a:p>
          <a:p>
            <a:pPr lvl="2"/>
            <a:r>
              <a:rPr lang="hu-HU" smtClean="0"/>
              <a:t>Harmadik szint</a:t>
            </a:r>
          </a:p>
          <a:p>
            <a:pPr lvl="3"/>
            <a:r>
              <a:rPr lang="hu-HU" smtClean="0"/>
              <a:t>Negyedik szint</a:t>
            </a:r>
          </a:p>
          <a:p>
            <a:pPr lvl="4"/>
            <a:r>
              <a:rPr lang="hu-HU" smtClean="0"/>
              <a:t>Ötödik szint</a:t>
            </a:r>
            <a:endParaRPr lang="en-AU" dirty="0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5"/>
          </p:nvPr>
        </p:nvSpPr>
        <p:spPr>
          <a:xfrm>
            <a:off x="0" y="1031839"/>
            <a:ext cx="4572000" cy="758861"/>
          </a:xfrm>
        </p:spPr>
        <p:txBody>
          <a:bodyPr/>
          <a:lstStyle>
            <a:lvl1pPr>
              <a:defRPr sz="1200"/>
            </a:lvl1pPr>
          </a:lstStyle>
          <a:p>
            <a:pPr lvl="0"/>
            <a:r>
              <a:rPr lang="hu-HU" smtClean="0"/>
              <a:t>Mintaszöveg szerkesztése</a:t>
            </a:r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16"/>
          </p:nvPr>
        </p:nvSpPr>
        <p:spPr>
          <a:xfrm>
            <a:off x="4573616" y="1031839"/>
            <a:ext cx="4570383" cy="758861"/>
          </a:xfrm>
        </p:spPr>
        <p:txBody>
          <a:bodyPr lIns="237600"/>
          <a:lstStyle>
            <a:lvl1pPr>
              <a:defRPr sz="1200"/>
            </a:lvl1pPr>
          </a:lstStyle>
          <a:p>
            <a:pPr lvl="0"/>
            <a:r>
              <a:rPr lang="hu-HU" smtClean="0"/>
              <a:t>Mintaszöveg szerkesztése</a:t>
            </a:r>
          </a:p>
        </p:txBody>
      </p:sp>
      <p:sp>
        <p:nvSpPr>
          <p:cNvPr id="12" name="Text Placeholder 9"/>
          <p:cNvSpPr>
            <a:spLocks noGrp="1"/>
          </p:cNvSpPr>
          <p:nvPr>
            <p:ph type="body" sz="quarter" idx="17" hasCustomPrompt="1"/>
          </p:nvPr>
        </p:nvSpPr>
        <p:spPr>
          <a:xfrm>
            <a:off x="1292225" y="5570538"/>
            <a:ext cx="7562850" cy="368300"/>
          </a:xfrm>
        </p:spPr>
        <p:txBody>
          <a:bodyPr lIns="0" tIns="0" rIns="0" bIns="108000" anchor="b">
            <a:noAutofit/>
          </a:bodyPr>
          <a:lstStyle>
            <a:lvl1pPr>
              <a:defRPr sz="600" b="0"/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lvl="0"/>
            <a:r>
              <a:rPr lang="en-US" dirty="0" smtClean="0"/>
              <a:t>SOURCE:</a:t>
            </a:r>
          </a:p>
        </p:txBody>
      </p:sp>
    </p:spTree>
    <p:extLst>
      <p:ext uri="{BB962C8B-B14F-4D97-AF65-F5344CB8AC3E}">
        <p14:creationId xmlns:p14="http://schemas.microsoft.com/office/powerpoint/2010/main" val="65747588"/>
      </p:ext>
    </p:extLst>
  </p:cSld>
  <p:clrMapOvr>
    <a:masterClrMapping/>
  </p:clrMapOvr>
</p:sldLayout>
</file>

<file path=ppt/slideLayouts/slideLayout2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Double Object + tit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smtClean="0"/>
              <a:t>Mintacím szerkesztése</a:t>
            </a:r>
            <a:endParaRPr lang="en-AU" dirty="0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292225" y="5570538"/>
            <a:ext cx="7562850" cy="368300"/>
          </a:xfrm>
        </p:spPr>
        <p:txBody>
          <a:bodyPr lIns="0" tIns="0" rIns="0" bIns="108000" anchor="b">
            <a:noAutofit/>
          </a:bodyPr>
          <a:lstStyle>
            <a:lvl1pPr>
              <a:defRPr sz="600" b="0"/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lvl="0"/>
            <a:r>
              <a:rPr lang="en-US" dirty="0" smtClean="0"/>
              <a:t>SOURCE:</a:t>
            </a:r>
          </a:p>
        </p:txBody>
      </p:sp>
      <p:sp>
        <p:nvSpPr>
          <p:cNvPr id="9" name="Content Placeholder 6"/>
          <p:cNvSpPr>
            <a:spLocks noGrp="1"/>
          </p:cNvSpPr>
          <p:nvPr>
            <p:ph sz="quarter" idx="11"/>
          </p:nvPr>
        </p:nvSpPr>
        <p:spPr>
          <a:xfrm>
            <a:off x="0" y="1790700"/>
            <a:ext cx="4572000" cy="2790428"/>
          </a:xfrm>
        </p:spPr>
        <p:txBody>
          <a:bodyPr tIns="212400">
            <a:noAutofit/>
          </a:bodyPr>
          <a:lstStyle>
            <a:lvl1pPr>
              <a:defRPr b="1"/>
            </a:lvl1pPr>
          </a:lstStyle>
          <a:p>
            <a:pPr lvl="0"/>
            <a:r>
              <a:rPr lang="hu-HU" smtClean="0"/>
              <a:t>Mintaszöveg szerkesztése</a:t>
            </a:r>
          </a:p>
          <a:p>
            <a:pPr lvl="1"/>
            <a:r>
              <a:rPr lang="hu-HU" smtClean="0"/>
              <a:t>Második szint</a:t>
            </a:r>
          </a:p>
          <a:p>
            <a:pPr lvl="2"/>
            <a:r>
              <a:rPr lang="hu-HU" smtClean="0"/>
              <a:t>Harmadik szint</a:t>
            </a:r>
          </a:p>
          <a:p>
            <a:pPr lvl="3"/>
            <a:r>
              <a:rPr lang="hu-HU" smtClean="0"/>
              <a:t>Negyedik szint</a:t>
            </a:r>
          </a:p>
          <a:p>
            <a:pPr lvl="4"/>
            <a:r>
              <a:rPr lang="hu-HU" smtClean="0"/>
              <a:t>Ötödik szint</a:t>
            </a:r>
            <a:endParaRPr lang="en-AU" dirty="0"/>
          </a:p>
        </p:txBody>
      </p:sp>
      <p:sp>
        <p:nvSpPr>
          <p:cNvPr id="11" name="Content Placeholder 6"/>
          <p:cNvSpPr>
            <a:spLocks noGrp="1"/>
          </p:cNvSpPr>
          <p:nvPr>
            <p:ph sz="quarter" idx="12"/>
          </p:nvPr>
        </p:nvSpPr>
        <p:spPr>
          <a:xfrm>
            <a:off x="4573617" y="1790700"/>
            <a:ext cx="4572000" cy="2790428"/>
          </a:xfrm>
        </p:spPr>
        <p:txBody>
          <a:bodyPr lIns="237600" tIns="212400">
            <a:noAutofit/>
          </a:bodyPr>
          <a:lstStyle>
            <a:lvl1pPr>
              <a:defRPr b="1"/>
            </a:lvl1pPr>
          </a:lstStyle>
          <a:p>
            <a:pPr lvl="0"/>
            <a:r>
              <a:rPr lang="hu-HU" smtClean="0"/>
              <a:t>Mintaszöveg szerkesztése</a:t>
            </a:r>
          </a:p>
          <a:p>
            <a:pPr lvl="1"/>
            <a:r>
              <a:rPr lang="hu-HU" smtClean="0"/>
              <a:t>Második szint</a:t>
            </a:r>
          </a:p>
          <a:p>
            <a:pPr lvl="2"/>
            <a:r>
              <a:rPr lang="hu-HU" smtClean="0"/>
              <a:t>Harmadik szint</a:t>
            </a:r>
          </a:p>
          <a:p>
            <a:pPr lvl="3"/>
            <a:r>
              <a:rPr lang="hu-HU" smtClean="0"/>
              <a:t>Negyedik szint</a:t>
            </a:r>
          </a:p>
          <a:p>
            <a:pPr lvl="4"/>
            <a:r>
              <a:rPr lang="hu-HU" smtClean="0"/>
              <a:t>Ötödik szint</a:t>
            </a:r>
            <a:endParaRPr lang="en-AU" dirty="0"/>
          </a:p>
        </p:txBody>
      </p:sp>
      <p:sp>
        <p:nvSpPr>
          <p:cNvPr id="12" name="Text Placeholder 9"/>
          <p:cNvSpPr>
            <a:spLocks noGrp="1"/>
          </p:cNvSpPr>
          <p:nvPr>
            <p:ph type="body" sz="quarter" idx="17"/>
          </p:nvPr>
        </p:nvSpPr>
        <p:spPr>
          <a:xfrm>
            <a:off x="2" y="4581129"/>
            <a:ext cx="4573616" cy="989410"/>
          </a:xfrm>
        </p:spPr>
        <p:txBody>
          <a:bodyPr/>
          <a:lstStyle>
            <a:lvl1pPr>
              <a:defRPr sz="1200"/>
            </a:lvl1pPr>
            <a:lvl2pPr>
              <a:defRPr sz="1200"/>
            </a:lvl2pPr>
            <a:lvl3pPr>
              <a:defRPr sz="1200"/>
            </a:lvl3pPr>
            <a:lvl4pPr>
              <a:defRPr sz="1200"/>
            </a:lvl4pPr>
            <a:lvl5pPr>
              <a:defRPr sz="1200"/>
            </a:lvl5pPr>
            <a:lvl6pPr>
              <a:defRPr sz="1200"/>
            </a:lvl6pPr>
          </a:lstStyle>
          <a:p>
            <a:pPr lvl="0"/>
            <a:r>
              <a:rPr lang="hu-HU" smtClean="0"/>
              <a:t>Mintaszöveg szerkesztése</a:t>
            </a:r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20"/>
          </p:nvPr>
        </p:nvSpPr>
        <p:spPr>
          <a:xfrm>
            <a:off x="0" y="1031839"/>
            <a:ext cx="9144000" cy="758861"/>
          </a:xfrm>
        </p:spPr>
        <p:txBody>
          <a:bodyPr lIns="277200"/>
          <a:lstStyle>
            <a:lvl1pPr>
              <a:defRPr sz="1200"/>
            </a:lvl1pPr>
          </a:lstStyle>
          <a:p>
            <a:pPr lvl="0"/>
            <a:r>
              <a:rPr lang="hu-HU" smtClean="0"/>
              <a:t>Mintaszöveg szerkesztése</a:t>
            </a:r>
          </a:p>
        </p:txBody>
      </p:sp>
      <p:sp>
        <p:nvSpPr>
          <p:cNvPr id="13" name="Text Placeholder 9"/>
          <p:cNvSpPr>
            <a:spLocks noGrp="1"/>
          </p:cNvSpPr>
          <p:nvPr>
            <p:ph type="body" sz="quarter" idx="21"/>
          </p:nvPr>
        </p:nvSpPr>
        <p:spPr>
          <a:xfrm>
            <a:off x="4283968" y="4581128"/>
            <a:ext cx="4571107" cy="989410"/>
          </a:xfrm>
        </p:spPr>
        <p:txBody>
          <a:bodyPr lIns="277200"/>
          <a:lstStyle>
            <a:lvl1pPr>
              <a:defRPr sz="1200"/>
            </a:lvl1pPr>
            <a:lvl2pPr>
              <a:defRPr sz="1200"/>
            </a:lvl2pPr>
            <a:lvl3pPr>
              <a:defRPr sz="1200"/>
            </a:lvl3pPr>
            <a:lvl4pPr>
              <a:defRPr sz="1200"/>
            </a:lvl4pPr>
            <a:lvl5pPr>
              <a:defRPr sz="1200"/>
            </a:lvl5pPr>
            <a:lvl6pPr>
              <a:defRPr sz="1200"/>
            </a:lvl6pPr>
          </a:lstStyle>
          <a:p>
            <a:pPr lvl="0"/>
            <a:r>
              <a:rPr lang="hu-HU" smtClean="0"/>
              <a:t>Mintaszöveg szerkesztése</a:t>
            </a:r>
          </a:p>
        </p:txBody>
      </p:sp>
      <p:sp>
        <p:nvSpPr>
          <p:cNvPr id="15" name="Text Placeholder 9"/>
          <p:cNvSpPr>
            <a:spLocks noGrp="1"/>
          </p:cNvSpPr>
          <p:nvPr>
            <p:ph type="body" sz="quarter" idx="15"/>
          </p:nvPr>
        </p:nvSpPr>
        <p:spPr>
          <a:xfrm>
            <a:off x="-1" y="692696"/>
            <a:ext cx="9144001" cy="305916"/>
          </a:xfrm>
        </p:spPr>
        <p:txBody>
          <a:bodyPr tIns="0"/>
          <a:lstStyle>
            <a:lvl1pPr>
              <a:defRPr sz="1600" b="0">
                <a:solidFill>
                  <a:srgbClr val="737373"/>
                </a:solidFill>
              </a:defRPr>
            </a:lvl1pPr>
          </a:lstStyle>
          <a:p>
            <a:pPr lvl="0"/>
            <a:r>
              <a:rPr lang="hu-HU" smtClean="0"/>
              <a:t>Mintaszöveg szerkesztése</a:t>
            </a:r>
          </a:p>
        </p:txBody>
      </p:sp>
    </p:spTree>
    <p:extLst>
      <p:ext uri="{BB962C8B-B14F-4D97-AF65-F5344CB8AC3E}">
        <p14:creationId xmlns:p14="http://schemas.microsoft.com/office/powerpoint/2010/main" val="2833615729"/>
      </p:ext>
    </p:extLst>
  </p:cSld>
  <p:clrMapOvr>
    <a:masterClrMapping/>
  </p:clrMapOvr>
</p:sldLayout>
</file>

<file path=ppt/slideLayouts/slideLayout2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Double Objec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smtClean="0"/>
              <a:t>Mintacím szerkesztése</a:t>
            </a:r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/>
          </p:nvPr>
        </p:nvSpPr>
        <p:spPr>
          <a:xfrm>
            <a:off x="0" y="1031839"/>
            <a:ext cx="4572000" cy="4916524"/>
          </a:xfrm>
        </p:spPr>
        <p:txBody>
          <a:bodyPr>
            <a:noAutofit/>
          </a:bodyPr>
          <a:lstStyle>
            <a:lvl1pPr>
              <a:defRPr b="1"/>
            </a:lvl1pPr>
          </a:lstStyle>
          <a:p>
            <a:pPr lvl="0"/>
            <a:r>
              <a:rPr lang="hu-HU" smtClean="0"/>
              <a:t>Mintaszöveg szerkesztése</a:t>
            </a:r>
          </a:p>
          <a:p>
            <a:pPr lvl="1"/>
            <a:r>
              <a:rPr lang="hu-HU" smtClean="0"/>
              <a:t>Második szint</a:t>
            </a:r>
          </a:p>
          <a:p>
            <a:pPr lvl="2"/>
            <a:r>
              <a:rPr lang="hu-HU" smtClean="0"/>
              <a:t>Harmadik szint</a:t>
            </a:r>
          </a:p>
          <a:p>
            <a:pPr lvl="3"/>
            <a:r>
              <a:rPr lang="hu-HU" smtClean="0"/>
              <a:t>Negyedik szint</a:t>
            </a:r>
          </a:p>
          <a:p>
            <a:pPr lvl="4"/>
            <a:r>
              <a:rPr lang="hu-HU" smtClean="0"/>
              <a:t>Ötödik szint</a:t>
            </a:r>
            <a:endParaRPr lang="en-AU" dirty="0"/>
          </a:p>
        </p:txBody>
      </p:sp>
      <p:sp>
        <p:nvSpPr>
          <p:cNvPr id="5" name="Content Placeholder 6"/>
          <p:cNvSpPr>
            <a:spLocks noGrp="1"/>
          </p:cNvSpPr>
          <p:nvPr>
            <p:ph sz="quarter" idx="12"/>
          </p:nvPr>
        </p:nvSpPr>
        <p:spPr>
          <a:xfrm>
            <a:off x="4573617" y="1031839"/>
            <a:ext cx="4572000" cy="4916524"/>
          </a:xfrm>
        </p:spPr>
        <p:txBody>
          <a:bodyPr lIns="237600">
            <a:noAutofit/>
          </a:bodyPr>
          <a:lstStyle>
            <a:lvl1pPr>
              <a:defRPr b="1"/>
            </a:lvl1pPr>
          </a:lstStyle>
          <a:p>
            <a:pPr lvl="0"/>
            <a:r>
              <a:rPr lang="hu-HU" smtClean="0"/>
              <a:t>Mintaszöveg szerkesztése</a:t>
            </a:r>
          </a:p>
          <a:p>
            <a:pPr lvl="1"/>
            <a:r>
              <a:rPr lang="hu-HU" smtClean="0"/>
              <a:t>Második szint</a:t>
            </a:r>
          </a:p>
          <a:p>
            <a:pPr lvl="2"/>
            <a:r>
              <a:rPr lang="hu-HU" smtClean="0"/>
              <a:t>Harmadik szint</a:t>
            </a:r>
          </a:p>
          <a:p>
            <a:pPr lvl="3"/>
            <a:r>
              <a:rPr lang="hu-HU" smtClean="0"/>
              <a:t>Negyedik szint</a:t>
            </a:r>
          </a:p>
          <a:p>
            <a:pPr lvl="4"/>
            <a:r>
              <a:rPr lang="hu-HU" smtClean="0"/>
              <a:t>Ötödik szint</a:t>
            </a:r>
            <a:endParaRPr lang="en-AU" dirty="0"/>
          </a:p>
        </p:txBody>
      </p:sp>
      <p:sp>
        <p:nvSpPr>
          <p:cNvPr id="12" name="Text Placeholder 9"/>
          <p:cNvSpPr>
            <a:spLocks noGrp="1"/>
          </p:cNvSpPr>
          <p:nvPr>
            <p:ph type="body" sz="quarter" idx="17" hasCustomPrompt="1"/>
          </p:nvPr>
        </p:nvSpPr>
        <p:spPr>
          <a:xfrm>
            <a:off x="1292225" y="5570538"/>
            <a:ext cx="7562850" cy="368300"/>
          </a:xfrm>
        </p:spPr>
        <p:txBody>
          <a:bodyPr lIns="0" tIns="0" rIns="0" bIns="108000" anchor="b">
            <a:noAutofit/>
          </a:bodyPr>
          <a:lstStyle>
            <a:lvl1pPr>
              <a:defRPr sz="600" b="0"/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lvl="0"/>
            <a:r>
              <a:rPr lang="en-US" dirty="0" smtClean="0"/>
              <a:t>SOURCE:</a:t>
            </a:r>
          </a:p>
        </p:txBody>
      </p:sp>
      <p:sp>
        <p:nvSpPr>
          <p:cNvPr id="8" name="Text Placeholder 9"/>
          <p:cNvSpPr>
            <a:spLocks noGrp="1"/>
          </p:cNvSpPr>
          <p:nvPr>
            <p:ph type="body" sz="quarter" idx="15"/>
          </p:nvPr>
        </p:nvSpPr>
        <p:spPr>
          <a:xfrm>
            <a:off x="-1" y="692696"/>
            <a:ext cx="9144001" cy="305916"/>
          </a:xfrm>
        </p:spPr>
        <p:txBody>
          <a:bodyPr tIns="0"/>
          <a:lstStyle>
            <a:lvl1pPr>
              <a:defRPr sz="1600" b="0">
                <a:solidFill>
                  <a:srgbClr val="737373"/>
                </a:solidFill>
              </a:defRPr>
            </a:lvl1pPr>
          </a:lstStyle>
          <a:p>
            <a:pPr lvl="0"/>
            <a:r>
              <a:rPr lang="hu-HU" smtClean="0"/>
              <a:t>Mintaszöveg szerkesztése</a:t>
            </a:r>
          </a:p>
        </p:txBody>
      </p:sp>
    </p:spTree>
    <p:extLst>
      <p:ext uri="{BB962C8B-B14F-4D97-AF65-F5344CB8AC3E}">
        <p14:creationId xmlns:p14="http://schemas.microsoft.com/office/powerpoint/2010/main" val="3191342820"/>
      </p:ext>
    </p:extLst>
  </p:cSld>
  <p:clrMapOvr>
    <a:masterClrMapping/>
  </p:clrMapOvr>
</p:sldLayout>
</file>

<file path=ppt/slideLayouts/slideLayout2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Triple Object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Content Placeholder 6"/>
          <p:cNvSpPr>
            <a:spLocks noGrp="1"/>
          </p:cNvSpPr>
          <p:nvPr>
            <p:ph sz="quarter" idx="16"/>
          </p:nvPr>
        </p:nvSpPr>
        <p:spPr>
          <a:xfrm>
            <a:off x="2800351" y="1033230"/>
            <a:ext cx="3028950" cy="4916524"/>
          </a:xfrm>
        </p:spPr>
        <p:txBody>
          <a:bodyPr lIns="248400">
            <a:noAutofit/>
          </a:bodyPr>
          <a:lstStyle>
            <a:lvl1pPr>
              <a:defRPr b="1"/>
            </a:lvl1pPr>
          </a:lstStyle>
          <a:p>
            <a:pPr lvl="0"/>
            <a:r>
              <a:rPr lang="hu-HU" smtClean="0"/>
              <a:t>Mintaszöveg szerkesztése</a:t>
            </a:r>
          </a:p>
          <a:p>
            <a:pPr lvl="1"/>
            <a:r>
              <a:rPr lang="hu-HU" smtClean="0"/>
              <a:t>Második szint</a:t>
            </a:r>
          </a:p>
          <a:p>
            <a:pPr lvl="2"/>
            <a:r>
              <a:rPr lang="hu-HU" smtClean="0"/>
              <a:t>Harmadik szint</a:t>
            </a:r>
          </a:p>
          <a:p>
            <a:pPr lvl="3"/>
            <a:r>
              <a:rPr lang="hu-HU" smtClean="0"/>
              <a:t>Negyedik szint</a:t>
            </a:r>
          </a:p>
          <a:p>
            <a:pPr lvl="4"/>
            <a:r>
              <a:rPr lang="hu-HU" smtClean="0"/>
              <a:t>Ötödik szint</a:t>
            </a:r>
            <a:endParaRPr lang="en-AU" dirty="0"/>
          </a:p>
        </p:txBody>
      </p:sp>
      <p:sp>
        <p:nvSpPr>
          <p:cNvPr id="9" name="Content Placeholder 6"/>
          <p:cNvSpPr>
            <a:spLocks noGrp="1"/>
          </p:cNvSpPr>
          <p:nvPr>
            <p:ph sz="quarter" idx="17"/>
          </p:nvPr>
        </p:nvSpPr>
        <p:spPr>
          <a:xfrm>
            <a:off x="5578679" y="1036005"/>
            <a:ext cx="3020015" cy="4912358"/>
          </a:xfrm>
        </p:spPr>
        <p:txBody>
          <a:bodyPr lIns="248400">
            <a:noAutofit/>
          </a:bodyPr>
          <a:lstStyle>
            <a:lvl1pPr>
              <a:defRPr b="1"/>
            </a:lvl1pPr>
          </a:lstStyle>
          <a:p>
            <a:pPr lvl="0"/>
            <a:r>
              <a:rPr lang="hu-HU" smtClean="0"/>
              <a:t>Mintaszöveg szerkesztése</a:t>
            </a:r>
          </a:p>
          <a:p>
            <a:pPr lvl="1"/>
            <a:r>
              <a:rPr lang="hu-HU" smtClean="0"/>
              <a:t>Második szint</a:t>
            </a:r>
          </a:p>
          <a:p>
            <a:pPr lvl="2"/>
            <a:r>
              <a:rPr lang="hu-HU" smtClean="0"/>
              <a:t>Harmadik szint</a:t>
            </a:r>
          </a:p>
          <a:p>
            <a:pPr lvl="3"/>
            <a:r>
              <a:rPr lang="hu-HU" smtClean="0"/>
              <a:t>Negyedik szint</a:t>
            </a:r>
          </a:p>
          <a:p>
            <a:pPr lvl="4"/>
            <a:r>
              <a:rPr lang="hu-HU" smtClean="0"/>
              <a:t>Ötödik szint</a:t>
            </a:r>
            <a:endParaRPr lang="en-AU" dirty="0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smtClean="0"/>
              <a:t>Mintacím szerkesztése</a:t>
            </a:r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/>
          </p:nvPr>
        </p:nvSpPr>
        <p:spPr>
          <a:xfrm>
            <a:off x="0" y="1031839"/>
            <a:ext cx="3055620" cy="4916524"/>
          </a:xfrm>
        </p:spPr>
        <p:txBody>
          <a:bodyPr>
            <a:noAutofit/>
          </a:bodyPr>
          <a:lstStyle>
            <a:lvl1pPr>
              <a:defRPr b="1"/>
            </a:lvl1pPr>
          </a:lstStyle>
          <a:p>
            <a:pPr lvl="0"/>
            <a:r>
              <a:rPr lang="hu-HU" smtClean="0"/>
              <a:t>Mintaszöveg szerkesztése</a:t>
            </a:r>
          </a:p>
          <a:p>
            <a:pPr lvl="1"/>
            <a:r>
              <a:rPr lang="hu-HU" smtClean="0"/>
              <a:t>Második szint</a:t>
            </a:r>
          </a:p>
          <a:p>
            <a:pPr lvl="2"/>
            <a:r>
              <a:rPr lang="hu-HU" smtClean="0"/>
              <a:t>Harmadik szint</a:t>
            </a:r>
          </a:p>
          <a:p>
            <a:pPr lvl="3"/>
            <a:r>
              <a:rPr lang="hu-HU" smtClean="0"/>
              <a:t>Negyedik szint</a:t>
            </a:r>
          </a:p>
          <a:p>
            <a:pPr lvl="4"/>
            <a:r>
              <a:rPr lang="hu-HU" smtClean="0"/>
              <a:t>Ötödik szint</a:t>
            </a:r>
            <a:endParaRPr lang="en-AU" dirty="0"/>
          </a:p>
        </p:txBody>
      </p:sp>
      <p:sp>
        <p:nvSpPr>
          <p:cNvPr id="12" name="Text Placeholder 9"/>
          <p:cNvSpPr>
            <a:spLocks noGrp="1"/>
          </p:cNvSpPr>
          <p:nvPr>
            <p:ph type="body" sz="quarter" idx="18" hasCustomPrompt="1"/>
          </p:nvPr>
        </p:nvSpPr>
        <p:spPr>
          <a:xfrm>
            <a:off x="1292225" y="5570538"/>
            <a:ext cx="7562850" cy="368300"/>
          </a:xfrm>
        </p:spPr>
        <p:txBody>
          <a:bodyPr lIns="0" tIns="0" rIns="0" bIns="108000" anchor="b">
            <a:noAutofit/>
          </a:bodyPr>
          <a:lstStyle>
            <a:lvl1pPr>
              <a:defRPr sz="600" b="0"/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lvl="0"/>
            <a:r>
              <a:rPr lang="en-US" dirty="0" smtClean="0"/>
              <a:t>SOURCE:</a:t>
            </a:r>
          </a:p>
        </p:txBody>
      </p:sp>
    </p:spTree>
    <p:extLst>
      <p:ext uri="{BB962C8B-B14F-4D97-AF65-F5344CB8AC3E}">
        <p14:creationId xmlns:p14="http://schemas.microsoft.com/office/powerpoint/2010/main" val="55667635"/>
      </p:ext>
    </p:extLst>
  </p:cSld>
  <p:clrMapOvr>
    <a:masterClrMapping/>
  </p:clrMapOvr>
</p:sldLayout>
</file>

<file path=ppt/slideLayouts/slideLayout2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Triple Object + Title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Content Placeholder 6"/>
          <p:cNvSpPr>
            <a:spLocks noGrp="1"/>
          </p:cNvSpPr>
          <p:nvPr>
            <p:ph sz="quarter" idx="16"/>
          </p:nvPr>
        </p:nvSpPr>
        <p:spPr>
          <a:xfrm>
            <a:off x="2800351" y="1788563"/>
            <a:ext cx="3028950" cy="4161189"/>
          </a:xfrm>
        </p:spPr>
        <p:txBody>
          <a:bodyPr lIns="248400" tIns="0">
            <a:noAutofit/>
          </a:bodyPr>
          <a:lstStyle>
            <a:lvl1pPr>
              <a:defRPr b="1"/>
            </a:lvl1pPr>
          </a:lstStyle>
          <a:p>
            <a:pPr lvl="0"/>
            <a:r>
              <a:rPr lang="hu-HU" smtClean="0"/>
              <a:t>Mintaszöveg szerkesztése</a:t>
            </a:r>
          </a:p>
          <a:p>
            <a:pPr lvl="1"/>
            <a:r>
              <a:rPr lang="hu-HU" smtClean="0"/>
              <a:t>Második szint</a:t>
            </a:r>
          </a:p>
          <a:p>
            <a:pPr lvl="2"/>
            <a:r>
              <a:rPr lang="hu-HU" smtClean="0"/>
              <a:t>Harmadik szint</a:t>
            </a:r>
          </a:p>
          <a:p>
            <a:pPr lvl="3"/>
            <a:r>
              <a:rPr lang="hu-HU" smtClean="0"/>
              <a:t>Negyedik szint</a:t>
            </a:r>
          </a:p>
          <a:p>
            <a:pPr lvl="4"/>
            <a:r>
              <a:rPr lang="hu-HU" smtClean="0"/>
              <a:t>Ötödik szint</a:t>
            </a:r>
            <a:endParaRPr lang="en-AU" dirty="0"/>
          </a:p>
        </p:txBody>
      </p:sp>
      <p:sp>
        <p:nvSpPr>
          <p:cNvPr id="9" name="Content Placeholder 6"/>
          <p:cNvSpPr>
            <a:spLocks noGrp="1"/>
          </p:cNvSpPr>
          <p:nvPr>
            <p:ph sz="quarter" idx="17"/>
          </p:nvPr>
        </p:nvSpPr>
        <p:spPr>
          <a:xfrm>
            <a:off x="5578679" y="1790699"/>
            <a:ext cx="3020015" cy="4157663"/>
          </a:xfrm>
        </p:spPr>
        <p:txBody>
          <a:bodyPr lIns="248400" tIns="0">
            <a:noAutofit/>
          </a:bodyPr>
          <a:lstStyle>
            <a:lvl1pPr>
              <a:defRPr b="1"/>
            </a:lvl1pPr>
          </a:lstStyle>
          <a:p>
            <a:pPr lvl="0"/>
            <a:r>
              <a:rPr lang="hu-HU" smtClean="0"/>
              <a:t>Mintaszöveg szerkesztése</a:t>
            </a:r>
          </a:p>
          <a:p>
            <a:pPr lvl="1"/>
            <a:r>
              <a:rPr lang="hu-HU" smtClean="0"/>
              <a:t>Második szint</a:t>
            </a:r>
          </a:p>
          <a:p>
            <a:pPr lvl="2"/>
            <a:r>
              <a:rPr lang="hu-HU" smtClean="0"/>
              <a:t>Harmadik szint</a:t>
            </a:r>
          </a:p>
          <a:p>
            <a:pPr lvl="3"/>
            <a:r>
              <a:rPr lang="hu-HU" smtClean="0"/>
              <a:t>Negyedik szint</a:t>
            </a:r>
          </a:p>
          <a:p>
            <a:pPr lvl="4"/>
            <a:r>
              <a:rPr lang="hu-HU" smtClean="0"/>
              <a:t>Ötödik szint</a:t>
            </a:r>
            <a:endParaRPr lang="en-AU" dirty="0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smtClean="0"/>
              <a:t>Mintacím szerkesztése</a:t>
            </a:r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/>
          </p:nvPr>
        </p:nvSpPr>
        <p:spPr>
          <a:xfrm>
            <a:off x="0" y="1787172"/>
            <a:ext cx="3055620" cy="4161189"/>
          </a:xfrm>
        </p:spPr>
        <p:txBody>
          <a:bodyPr tIns="0">
            <a:noAutofit/>
          </a:bodyPr>
          <a:lstStyle>
            <a:lvl1pPr>
              <a:defRPr b="1"/>
            </a:lvl1pPr>
          </a:lstStyle>
          <a:p>
            <a:pPr lvl="0"/>
            <a:r>
              <a:rPr lang="hu-HU" smtClean="0"/>
              <a:t>Mintaszöveg szerkesztése</a:t>
            </a:r>
          </a:p>
          <a:p>
            <a:pPr lvl="1"/>
            <a:r>
              <a:rPr lang="hu-HU" smtClean="0"/>
              <a:t>Második szint</a:t>
            </a:r>
          </a:p>
          <a:p>
            <a:pPr lvl="2"/>
            <a:r>
              <a:rPr lang="hu-HU" smtClean="0"/>
              <a:t>Harmadik szint</a:t>
            </a:r>
          </a:p>
          <a:p>
            <a:pPr lvl="3"/>
            <a:r>
              <a:rPr lang="hu-HU" smtClean="0"/>
              <a:t>Negyedik szint</a:t>
            </a:r>
          </a:p>
          <a:p>
            <a:pPr lvl="4"/>
            <a:r>
              <a:rPr lang="hu-HU" smtClean="0"/>
              <a:t>Ötödik szint</a:t>
            </a:r>
            <a:endParaRPr lang="en-AU" dirty="0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5"/>
          </p:nvPr>
        </p:nvSpPr>
        <p:spPr>
          <a:xfrm>
            <a:off x="0" y="1031839"/>
            <a:ext cx="2800350" cy="758861"/>
          </a:xfrm>
        </p:spPr>
        <p:txBody>
          <a:bodyPr/>
          <a:lstStyle>
            <a:lvl1pPr>
              <a:defRPr sz="1200"/>
            </a:lvl1pPr>
          </a:lstStyle>
          <a:p>
            <a:pPr lvl="0"/>
            <a:r>
              <a:rPr lang="hu-HU" smtClean="0"/>
              <a:t>Mintaszöveg szerkesztése</a:t>
            </a:r>
          </a:p>
        </p:txBody>
      </p:sp>
      <p:sp>
        <p:nvSpPr>
          <p:cNvPr id="12" name="Text Placeholder 9"/>
          <p:cNvSpPr>
            <a:spLocks noGrp="1"/>
          </p:cNvSpPr>
          <p:nvPr>
            <p:ph type="body" sz="quarter" idx="18" hasCustomPrompt="1"/>
          </p:nvPr>
        </p:nvSpPr>
        <p:spPr>
          <a:xfrm>
            <a:off x="1292225" y="5570538"/>
            <a:ext cx="7562850" cy="368300"/>
          </a:xfrm>
        </p:spPr>
        <p:txBody>
          <a:bodyPr lIns="0" tIns="0" rIns="0" bIns="108000" anchor="b">
            <a:noAutofit/>
          </a:bodyPr>
          <a:lstStyle>
            <a:lvl1pPr>
              <a:defRPr sz="600" b="0"/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lvl="0"/>
            <a:r>
              <a:rPr lang="en-US" dirty="0" smtClean="0"/>
              <a:t>SOURCE:</a:t>
            </a:r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20"/>
          </p:nvPr>
        </p:nvSpPr>
        <p:spPr>
          <a:xfrm>
            <a:off x="2797065" y="1031839"/>
            <a:ext cx="2788395" cy="758861"/>
          </a:xfrm>
        </p:spPr>
        <p:txBody>
          <a:bodyPr lIns="252000"/>
          <a:lstStyle>
            <a:lvl1pPr>
              <a:defRPr sz="1200"/>
            </a:lvl1pPr>
          </a:lstStyle>
          <a:p>
            <a:pPr lvl="0"/>
            <a:r>
              <a:rPr lang="hu-HU" smtClean="0"/>
              <a:t>Mintaszöveg szerkesztése</a:t>
            </a:r>
          </a:p>
        </p:txBody>
      </p:sp>
      <p:sp>
        <p:nvSpPr>
          <p:cNvPr id="13" name="Text Placeholder 9"/>
          <p:cNvSpPr>
            <a:spLocks noGrp="1"/>
          </p:cNvSpPr>
          <p:nvPr>
            <p:ph type="body" sz="quarter" idx="21"/>
          </p:nvPr>
        </p:nvSpPr>
        <p:spPr>
          <a:xfrm>
            <a:off x="5578365" y="1039459"/>
            <a:ext cx="2788395" cy="758861"/>
          </a:xfrm>
        </p:spPr>
        <p:txBody>
          <a:bodyPr lIns="252000"/>
          <a:lstStyle>
            <a:lvl1pPr>
              <a:defRPr sz="1200"/>
            </a:lvl1pPr>
          </a:lstStyle>
          <a:p>
            <a:pPr lvl="0"/>
            <a:r>
              <a:rPr lang="hu-HU" smtClean="0"/>
              <a:t>Mintaszöveg szerkesztése</a:t>
            </a:r>
          </a:p>
        </p:txBody>
      </p:sp>
    </p:spTree>
    <p:extLst>
      <p:ext uri="{BB962C8B-B14F-4D97-AF65-F5344CB8AC3E}">
        <p14:creationId xmlns:p14="http://schemas.microsoft.com/office/powerpoint/2010/main" val="2547275961"/>
      </p:ext>
    </p:extLst>
  </p:cSld>
  <p:clrMapOvr>
    <a:masterClrMapping/>
  </p:clrMapOvr>
</p:sldLayout>
</file>

<file path=ppt/slideLayouts/slideLayout2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Triple Object + Title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Content Placeholder 6"/>
          <p:cNvSpPr>
            <a:spLocks noGrp="1"/>
          </p:cNvSpPr>
          <p:nvPr>
            <p:ph sz="quarter" idx="16"/>
          </p:nvPr>
        </p:nvSpPr>
        <p:spPr>
          <a:xfrm>
            <a:off x="2800351" y="1772817"/>
            <a:ext cx="3028950" cy="2808314"/>
          </a:xfrm>
        </p:spPr>
        <p:txBody>
          <a:bodyPr lIns="248400" tIns="212400">
            <a:noAutofit/>
          </a:bodyPr>
          <a:lstStyle>
            <a:lvl1pPr>
              <a:defRPr b="1"/>
            </a:lvl1pPr>
          </a:lstStyle>
          <a:p>
            <a:pPr lvl="0"/>
            <a:r>
              <a:rPr lang="hu-HU" smtClean="0"/>
              <a:t>Mintaszöveg szerkesztése</a:t>
            </a:r>
          </a:p>
          <a:p>
            <a:pPr lvl="1"/>
            <a:r>
              <a:rPr lang="hu-HU" smtClean="0"/>
              <a:t>Második szint</a:t>
            </a:r>
          </a:p>
          <a:p>
            <a:pPr lvl="2"/>
            <a:r>
              <a:rPr lang="hu-HU" smtClean="0"/>
              <a:t>Harmadik szint</a:t>
            </a:r>
          </a:p>
          <a:p>
            <a:pPr lvl="3"/>
            <a:r>
              <a:rPr lang="hu-HU" smtClean="0"/>
              <a:t>Negyedik szint</a:t>
            </a:r>
          </a:p>
          <a:p>
            <a:pPr lvl="4"/>
            <a:r>
              <a:rPr lang="hu-HU" smtClean="0"/>
              <a:t>Ötödik szint</a:t>
            </a:r>
            <a:endParaRPr lang="en-AU" dirty="0"/>
          </a:p>
        </p:txBody>
      </p:sp>
      <p:sp>
        <p:nvSpPr>
          <p:cNvPr id="9" name="Content Placeholder 6"/>
          <p:cNvSpPr>
            <a:spLocks noGrp="1"/>
          </p:cNvSpPr>
          <p:nvPr>
            <p:ph sz="quarter" idx="17"/>
          </p:nvPr>
        </p:nvSpPr>
        <p:spPr>
          <a:xfrm>
            <a:off x="5578679" y="1772816"/>
            <a:ext cx="3020015" cy="2808315"/>
          </a:xfrm>
        </p:spPr>
        <p:txBody>
          <a:bodyPr lIns="248400" tIns="212400">
            <a:noAutofit/>
          </a:bodyPr>
          <a:lstStyle>
            <a:lvl1pPr>
              <a:defRPr b="1"/>
            </a:lvl1pPr>
          </a:lstStyle>
          <a:p>
            <a:pPr lvl="0"/>
            <a:r>
              <a:rPr lang="hu-HU" smtClean="0"/>
              <a:t>Mintaszöveg szerkesztése</a:t>
            </a:r>
          </a:p>
          <a:p>
            <a:pPr lvl="1"/>
            <a:r>
              <a:rPr lang="hu-HU" smtClean="0"/>
              <a:t>Második szint</a:t>
            </a:r>
          </a:p>
          <a:p>
            <a:pPr lvl="2"/>
            <a:r>
              <a:rPr lang="hu-HU" smtClean="0"/>
              <a:t>Harmadik szint</a:t>
            </a:r>
          </a:p>
          <a:p>
            <a:pPr lvl="3"/>
            <a:r>
              <a:rPr lang="hu-HU" smtClean="0"/>
              <a:t>Negyedik szint</a:t>
            </a:r>
          </a:p>
          <a:p>
            <a:pPr lvl="4"/>
            <a:r>
              <a:rPr lang="hu-HU" smtClean="0"/>
              <a:t>Ötödik szint</a:t>
            </a:r>
            <a:endParaRPr lang="en-AU" dirty="0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smtClean="0"/>
              <a:t>Mintacím szerkesztése</a:t>
            </a:r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/>
          </p:nvPr>
        </p:nvSpPr>
        <p:spPr>
          <a:xfrm>
            <a:off x="0" y="1772816"/>
            <a:ext cx="3055620" cy="2808314"/>
          </a:xfrm>
        </p:spPr>
        <p:txBody>
          <a:bodyPr tIns="212400">
            <a:noAutofit/>
          </a:bodyPr>
          <a:lstStyle>
            <a:lvl1pPr>
              <a:defRPr b="1"/>
            </a:lvl1pPr>
          </a:lstStyle>
          <a:p>
            <a:pPr lvl="0"/>
            <a:r>
              <a:rPr lang="hu-HU" smtClean="0"/>
              <a:t>Mintaszöveg szerkesztése</a:t>
            </a:r>
          </a:p>
          <a:p>
            <a:pPr lvl="1"/>
            <a:r>
              <a:rPr lang="hu-HU" smtClean="0"/>
              <a:t>Második szint</a:t>
            </a:r>
          </a:p>
          <a:p>
            <a:pPr lvl="2"/>
            <a:r>
              <a:rPr lang="hu-HU" smtClean="0"/>
              <a:t>Harmadik szint</a:t>
            </a:r>
          </a:p>
          <a:p>
            <a:pPr lvl="3"/>
            <a:r>
              <a:rPr lang="hu-HU" smtClean="0"/>
              <a:t>Negyedik szint</a:t>
            </a:r>
          </a:p>
          <a:p>
            <a:pPr lvl="4"/>
            <a:r>
              <a:rPr lang="hu-HU" smtClean="0"/>
              <a:t>Ötödik szint</a:t>
            </a:r>
            <a:endParaRPr lang="en-AU" dirty="0"/>
          </a:p>
        </p:txBody>
      </p:sp>
      <p:sp>
        <p:nvSpPr>
          <p:cNvPr id="12" name="Text Placeholder 9"/>
          <p:cNvSpPr>
            <a:spLocks noGrp="1"/>
          </p:cNvSpPr>
          <p:nvPr>
            <p:ph type="body" sz="quarter" idx="18" hasCustomPrompt="1"/>
          </p:nvPr>
        </p:nvSpPr>
        <p:spPr>
          <a:xfrm>
            <a:off x="1292225" y="5570538"/>
            <a:ext cx="7562850" cy="368300"/>
          </a:xfrm>
        </p:spPr>
        <p:txBody>
          <a:bodyPr lIns="0" tIns="0" rIns="0" bIns="108000" anchor="b">
            <a:noAutofit/>
          </a:bodyPr>
          <a:lstStyle>
            <a:lvl1pPr>
              <a:defRPr sz="600" b="0"/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lvl="0"/>
            <a:r>
              <a:rPr lang="en-US" dirty="0" smtClean="0"/>
              <a:t>SOURCE:</a:t>
            </a:r>
          </a:p>
        </p:txBody>
      </p:sp>
      <p:sp>
        <p:nvSpPr>
          <p:cNvPr id="15" name="Text Placeholder 9"/>
          <p:cNvSpPr>
            <a:spLocks noGrp="1"/>
          </p:cNvSpPr>
          <p:nvPr>
            <p:ph type="body" sz="quarter" idx="20"/>
          </p:nvPr>
        </p:nvSpPr>
        <p:spPr>
          <a:xfrm>
            <a:off x="0" y="1031839"/>
            <a:ext cx="9144000" cy="758861"/>
          </a:xfrm>
        </p:spPr>
        <p:txBody>
          <a:bodyPr lIns="277200"/>
          <a:lstStyle>
            <a:lvl1pPr>
              <a:defRPr sz="1200"/>
            </a:lvl1pPr>
          </a:lstStyle>
          <a:p>
            <a:pPr lvl="0"/>
            <a:r>
              <a:rPr lang="hu-HU" smtClean="0"/>
              <a:t>Mintaszöveg szerkesztése</a:t>
            </a:r>
          </a:p>
        </p:txBody>
      </p:sp>
      <p:sp>
        <p:nvSpPr>
          <p:cNvPr id="17" name="Text Placeholder 9"/>
          <p:cNvSpPr>
            <a:spLocks noGrp="1"/>
          </p:cNvSpPr>
          <p:nvPr>
            <p:ph type="body" sz="quarter" idx="21"/>
          </p:nvPr>
        </p:nvSpPr>
        <p:spPr>
          <a:xfrm>
            <a:off x="1" y="4581129"/>
            <a:ext cx="3055619" cy="989410"/>
          </a:xfrm>
        </p:spPr>
        <p:txBody>
          <a:bodyPr/>
          <a:lstStyle>
            <a:lvl1pPr>
              <a:defRPr sz="1200"/>
            </a:lvl1pPr>
          </a:lstStyle>
          <a:p>
            <a:pPr lvl="0"/>
            <a:r>
              <a:rPr lang="hu-HU" smtClean="0"/>
              <a:t>Mintaszöveg szerkesztése</a:t>
            </a:r>
          </a:p>
        </p:txBody>
      </p:sp>
      <p:sp>
        <p:nvSpPr>
          <p:cNvPr id="18" name="Text Placeholder 9"/>
          <p:cNvSpPr>
            <a:spLocks noGrp="1"/>
          </p:cNvSpPr>
          <p:nvPr>
            <p:ph type="body" sz="quarter" idx="22"/>
          </p:nvPr>
        </p:nvSpPr>
        <p:spPr>
          <a:xfrm>
            <a:off x="2800351" y="4581130"/>
            <a:ext cx="3028950" cy="989410"/>
          </a:xfrm>
        </p:spPr>
        <p:txBody>
          <a:bodyPr/>
          <a:lstStyle>
            <a:lvl1pPr>
              <a:defRPr sz="1200"/>
            </a:lvl1pPr>
          </a:lstStyle>
          <a:p>
            <a:pPr lvl="0"/>
            <a:r>
              <a:rPr lang="hu-HU" smtClean="0"/>
              <a:t>Mintaszöveg szerkesztése</a:t>
            </a:r>
          </a:p>
        </p:txBody>
      </p:sp>
      <p:sp>
        <p:nvSpPr>
          <p:cNvPr id="19" name="Text Placeholder 9"/>
          <p:cNvSpPr>
            <a:spLocks noGrp="1"/>
          </p:cNvSpPr>
          <p:nvPr>
            <p:ph type="body" sz="quarter" idx="23"/>
          </p:nvPr>
        </p:nvSpPr>
        <p:spPr>
          <a:xfrm>
            <a:off x="5580112" y="4581128"/>
            <a:ext cx="3018581" cy="989410"/>
          </a:xfrm>
        </p:spPr>
        <p:txBody>
          <a:bodyPr/>
          <a:lstStyle>
            <a:lvl1pPr>
              <a:defRPr sz="1200"/>
            </a:lvl1pPr>
          </a:lstStyle>
          <a:p>
            <a:pPr lvl="0"/>
            <a:r>
              <a:rPr lang="hu-HU" smtClean="0"/>
              <a:t>Mintaszöveg szerkesztése</a:t>
            </a:r>
          </a:p>
        </p:txBody>
      </p:sp>
    </p:spTree>
    <p:extLst>
      <p:ext uri="{BB962C8B-B14F-4D97-AF65-F5344CB8AC3E}">
        <p14:creationId xmlns:p14="http://schemas.microsoft.com/office/powerpoint/2010/main" val="3566561530"/>
      </p:ext>
    </p:extLst>
  </p:cSld>
  <p:clrMapOvr>
    <a:masterClrMapping/>
  </p:clrMapOvr>
</p:sldLayout>
</file>

<file path=ppt/slideLayouts/slideLayout2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Tablaza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smtClean="0"/>
              <a:t>Mintacím szerkesztése</a:t>
            </a:r>
            <a:endParaRPr lang="en-AU" dirty="0"/>
          </a:p>
        </p:txBody>
      </p:sp>
      <p:sp>
        <p:nvSpPr>
          <p:cNvPr id="21" name="Text Placeholder 9"/>
          <p:cNvSpPr>
            <a:spLocks noGrp="1"/>
          </p:cNvSpPr>
          <p:nvPr>
            <p:ph type="body" sz="quarter" idx="15"/>
          </p:nvPr>
        </p:nvSpPr>
        <p:spPr>
          <a:xfrm>
            <a:off x="-1" y="692696"/>
            <a:ext cx="9144001" cy="305916"/>
          </a:xfrm>
        </p:spPr>
        <p:txBody>
          <a:bodyPr tIns="0"/>
          <a:lstStyle>
            <a:lvl1pPr>
              <a:defRPr sz="1600" b="0">
                <a:solidFill>
                  <a:srgbClr val="737373"/>
                </a:solidFill>
              </a:defRPr>
            </a:lvl1pPr>
          </a:lstStyle>
          <a:p>
            <a:pPr lvl="0"/>
            <a:r>
              <a:rPr lang="hu-HU" smtClean="0"/>
              <a:t>Mintaszöveg szerkesztése</a:t>
            </a:r>
          </a:p>
        </p:txBody>
      </p:sp>
      <p:sp>
        <p:nvSpPr>
          <p:cNvPr id="12" name="Text Placeholder 9"/>
          <p:cNvSpPr>
            <a:spLocks noGrp="1"/>
          </p:cNvSpPr>
          <p:nvPr>
            <p:ph type="body" sz="quarter" idx="18" hasCustomPrompt="1"/>
          </p:nvPr>
        </p:nvSpPr>
        <p:spPr>
          <a:xfrm>
            <a:off x="1292225" y="5570538"/>
            <a:ext cx="7562850" cy="368300"/>
          </a:xfrm>
        </p:spPr>
        <p:txBody>
          <a:bodyPr lIns="0" tIns="0" rIns="0" bIns="108000" anchor="b">
            <a:noAutofit/>
          </a:bodyPr>
          <a:lstStyle>
            <a:lvl1pPr>
              <a:defRPr sz="600" b="0"/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lvl="0"/>
            <a:r>
              <a:rPr lang="en-US" dirty="0" smtClean="0"/>
              <a:t>SOURCE:</a:t>
            </a:r>
          </a:p>
        </p:txBody>
      </p:sp>
      <p:sp>
        <p:nvSpPr>
          <p:cNvPr id="15" name="Text Placeholder 9"/>
          <p:cNvSpPr>
            <a:spLocks noGrp="1"/>
          </p:cNvSpPr>
          <p:nvPr>
            <p:ph type="body" sz="quarter" idx="20"/>
          </p:nvPr>
        </p:nvSpPr>
        <p:spPr>
          <a:xfrm>
            <a:off x="0" y="1031839"/>
            <a:ext cx="9144000" cy="758861"/>
          </a:xfrm>
        </p:spPr>
        <p:txBody>
          <a:bodyPr lIns="277200"/>
          <a:lstStyle>
            <a:lvl1pPr>
              <a:defRPr sz="1200"/>
            </a:lvl1pPr>
          </a:lstStyle>
          <a:p>
            <a:pPr lvl="0"/>
            <a:r>
              <a:rPr lang="hu-HU" smtClean="0"/>
              <a:t>Mintaszöveg szerkesztése</a:t>
            </a:r>
          </a:p>
        </p:txBody>
      </p:sp>
      <p:sp>
        <p:nvSpPr>
          <p:cNvPr id="17" name="Text Placeholder 9"/>
          <p:cNvSpPr>
            <a:spLocks noGrp="1"/>
          </p:cNvSpPr>
          <p:nvPr>
            <p:ph type="body" sz="quarter" idx="21"/>
          </p:nvPr>
        </p:nvSpPr>
        <p:spPr>
          <a:xfrm>
            <a:off x="1" y="4581129"/>
            <a:ext cx="3189287" cy="989410"/>
          </a:xfrm>
        </p:spPr>
        <p:txBody>
          <a:bodyPr/>
          <a:lstStyle>
            <a:lvl1pPr marL="228600" indent="-228600">
              <a:buFont typeface="+mj-lt"/>
              <a:buNone/>
              <a:defRPr sz="1200"/>
            </a:lvl1pPr>
            <a:lvl2pPr>
              <a:defRPr sz="1200"/>
            </a:lvl2pPr>
            <a:lvl3pPr>
              <a:defRPr sz="1200"/>
            </a:lvl3pPr>
            <a:lvl4pPr>
              <a:defRPr sz="1200"/>
            </a:lvl4pPr>
            <a:lvl5pPr>
              <a:defRPr sz="1200"/>
            </a:lvl5pPr>
          </a:lstStyle>
          <a:p>
            <a:pPr lvl="0"/>
            <a:r>
              <a:rPr lang="hu-HU" smtClean="0"/>
              <a:t>Mintaszöveg szerkesztése</a:t>
            </a:r>
          </a:p>
        </p:txBody>
      </p:sp>
      <p:sp>
        <p:nvSpPr>
          <p:cNvPr id="18" name="Text Placeholder 9"/>
          <p:cNvSpPr>
            <a:spLocks noGrp="1"/>
          </p:cNvSpPr>
          <p:nvPr>
            <p:ph type="body" sz="quarter" idx="22"/>
          </p:nvPr>
        </p:nvSpPr>
        <p:spPr>
          <a:xfrm>
            <a:off x="3189286" y="4581130"/>
            <a:ext cx="2895193" cy="989410"/>
          </a:xfrm>
        </p:spPr>
        <p:txBody>
          <a:bodyPr lIns="0" rIns="277200"/>
          <a:lstStyle>
            <a:lvl1pPr>
              <a:defRPr sz="1200"/>
            </a:lvl1pPr>
            <a:lvl2pPr>
              <a:defRPr sz="1200"/>
            </a:lvl2pPr>
            <a:lvl3pPr>
              <a:defRPr sz="1200"/>
            </a:lvl3pPr>
            <a:lvl4pPr>
              <a:defRPr sz="1200"/>
            </a:lvl4pPr>
            <a:lvl5pPr>
              <a:defRPr sz="1200"/>
            </a:lvl5pPr>
          </a:lstStyle>
          <a:p>
            <a:pPr lvl="0"/>
            <a:r>
              <a:rPr lang="hu-HU" smtClean="0"/>
              <a:t>Mintaszöveg szerkesztése</a:t>
            </a:r>
          </a:p>
        </p:txBody>
      </p:sp>
      <p:sp>
        <p:nvSpPr>
          <p:cNvPr id="19" name="Text Placeholder 9"/>
          <p:cNvSpPr>
            <a:spLocks noGrp="1"/>
          </p:cNvSpPr>
          <p:nvPr>
            <p:ph type="body" sz="quarter" idx="23"/>
          </p:nvPr>
        </p:nvSpPr>
        <p:spPr>
          <a:xfrm>
            <a:off x="6080124" y="4581128"/>
            <a:ext cx="3063875" cy="989410"/>
          </a:xfrm>
        </p:spPr>
        <p:txBody>
          <a:bodyPr lIns="0" rIns="450000"/>
          <a:lstStyle>
            <a:lvl1pPr>
              <a:defRPr sz="1200"/>
            </a:lvl1pPr>
            <a:lvl2pPr>
              <a:defRPr sz="1200"/>
            </a:lvl2pPr>
            <a:lvl3pPr>
              <a:defRPr sz="1200"/>
            </a:lvl3pPr>
            <a:lvl4pPr>
              <a:defRPr sz="1200"/>
            </a:lvl4pPr>
            <a:lvl5pPr>
              <a:defRPr sz="1200"/>
            </a:lvl5pPr>
          </a:lstStyle>
          <a:p>
            <a:pPr lvl="0"/>
            <a:r>
              <a:rPr lang="hu-HU" smtClean="0"/>
              <a:t>Mintaszöveg szerkesztése</a:t>
            </a:r>
          </a:p>
        </p:txBody>
      </p:sp>
      <p:sp>
        <p:nvSpPr>
          <p:cNvPr id="14" name="Table Placeholder 13"/>
          <p:cNvSpPr>
            <a:spLocks noGrp="1"/>
          </p:cNvSpPr>
          <p:nvPr>
            <p:ph type="tbl" sz="quarter" idx="24"/>
          </p:nvPr>
        </p:nvSpPr>
        <p:spPr>
          <a:xfrm>
            <a:off x="285750" y="1790700"/>
            <a:ext cx="2766340" cy="2770188"/>
          </a:xfrm>
        </p:spPr>
        <p:txBody>
          <a:bodyPr/>
          <a:lstStyle/>
          <a:p>
            <a:r>
              <a:rPr lang="hu-HU" smtClean="0"/>
              <a:t>Táblázat beszúrásához kattintson az ikonra</a:t>
            </a:r>
            <a:endParaRPr lang="hu-HU"/>
          </a:p>
        </p:txBody>
      </p:sp>
      <p:sp>
        <p:nvSpPr>
          <p:cNvPr id="16" name="Table Placeholder 13"/>
          <p:cNvSpPr>
            <a:spLocks noGrp="1"/>
          </p:cNvSpPr>
          <p:nvPr>
            <p:ph type="tbl" sz="quarter" idx="25"/>
          </p:nvPr>
        </p:nvSpPr>
        <p:spPr>
          <a:xfrm>
            <a:off x="3189288" y="1790700"/>
            <a:ext cx="2772000" cy="2770188"/>
          </a:xfrm>
        </p:spPr>
        <p:txBody>
          <a:bodyPr/>
          <a:lstStyle/>
          <a:p>
            <a:r>
              <a:rPr lang="hu-HU" smtClean="0"/>
              <a:t>Táblázat beszúrásához kattintson az ikonra</a:t>
            </a:r>
            <a:endParaRPr lang="hu-HU"/>
          </a:p>
        </p:txBody>
      </p:sp>
      <p:sp>
        <p:nvSpPr>
          <p:cNvPr id="20" name="Table Placeholder 13"/>
          <p:cNvSpPr>
            <a:spLocks noGrp="1"/>
          </p:cNvSpPr>
          <p:nvPr>
            <p:ph type="tbl" sz="quarter" idx="26"/>
          </p:nvPr>
        </p:nvSpPr>
        <p:spPr>
          <a:xfrm>
            <a:off x="6084480" y="1790700"/>
            <a:ext cx="2770595" cy="2770188"/>
          </a:xfrm>
        </p:spPr>
        <p:txBody>
          <a:bodyPr/>
          <a:lstStyle/>
          <a:p>
            <a:r>
              <a:rPr lang="hu-HU" smtClean="0"/>
              <a:t>Táblázat beszúrásához kattintson az ikonra</a:t>
            </a:r>
            <a:endParaRPr lang="hu-HU"/>
          </a:p>
        </p:txBody>
      </p:sp>
    </p:spTree>
    <p:extLst>
      <p:ext uri="{BB962C8B-B14F-4D97-AF65-F5344CB8AC3E}">
        <p14:creationId xmlns:p14="http://schemas.microsoft.com/office/powerpoint/2010/main" val="3321954400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sak főcí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6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74940819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smtClean="0"/>
              <a:t>Mintacím szerkesztése</a:t>
            </a:r>
            <a:endParaRPr lang="en-AU" dirty="0"/>
          </a:p>
        </p:txBody>
      </p:sp>
      <p:sp>
        <p:nvSpPr>
          <p:cNvPr id="6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292225" y="5570538"/>
            <a:ext cx="7562850" cy="368300"/>
          </a:xfrm>
        </p:spPr>
        <p:txBody>
          <a:bodyPr lIns="0" tIns="0" rIns="0" bIns="108000" anchor="b">
            <a:noAutofit/>
          </a:bodyPr>
          <a:lstStyle>
            <a:lvl1pPr>
              <a:defRPr sz="600" b="0"/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lvl="0"/>
            <a:r>
              <a:rPr lang="en-US" dirty="0" smtClean="0"/>
              <a:t>SOURCE:</a:t>
            </a:r>
          </a:p>
        </p:txBody>
      </p:sp>
      <p:sp>
        <p:nvSpPr>
          <p:cNvPr id="4" name="Text Placeholder 9"/>
          <p:cNvSpPr>
            <a:spLocks noGrp="1"/>
          </p:cNvSpPr>
          <p:nvPr>
            <p:ph type="body" sz="quarter" idx="15"/>
          </p:nvPr>
        </p:nvSpPr>
        <p:spPr>
          <a:xfrm>
            <a:off x="-1" y="692696"/>
            <a:ext cx="9144001" cy="305916"/>
          </a:xfrm>
        </p:spPr>
        <p:txBody>
          <a:bodyPr tIns="0"/>
          <a:lstStyle>
            <a:lvl1pPr>
              <a:defRPr sz="1600" b="0">
                <a:solidFill>
                  <a:srgbClr val="737373"/>
                </a:solidFill>
              </a:defRPr>
            </a:lvl1pPr>
          </a:lstStyle>
          <a:p>
            <a:pPr lvl="0"/>
            <a:r>
              <a:rPr lang="hu-HU" smtClean="0"/>
              <a:t>Mintaszöveg szerkesztése</a:t>
            </a:r>
          </a:p>
        </p:txBody>
      </p:sp>
    </p:spTree>
    <p:extLst>
      <p:ext uri="{BB962C8B-B14F-4D97-AF65-F5344CB8AC3E}">
        <p14:creationId xmlns:p14="http://schemas.microsoft.com/office/powerpoint/2010/main" val="3542083533"/>
      </p:ext>
    </p:extLst>
  </p:cSld>
  <p:clrMapOvr>
    <a:masterClrMapping/>
  </p:clrMapOvr>
</p:sldLayout>
</file>

<file path=ppt/slideLayouts/slideLayout22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KÉTHASÁBOS - szürke&amp;magent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ím 1"/>
          <p:cNvSpPr>
            <a:spLocks noGrp="1"/>
          </p:cNvSpPr>
          <p:nvPr>
            <p:ph type="title" hasCustomPrompt="1"/>
          </p:nvPr>
        </p:nvSpPr>
        <p:spPr>
          <a:xfrm>
            <a:off x="180000" y="180000"/>
            <a:ext cx="8784488" cy="861774"/>
          </a:xfrm>
          <a:prstGeom prst="rect">
            <a:avLst/>
          </a:prstGeom>
        </p:spPr>
        <p:txBody>
          <a:bodyPr lIns="0" tIns="0" rIns="0" bIns="0" anchor="t" anchorCtr="0">
            <a:noAutofit/>
          </a:bodyPr>
          <a:lstStyle>
            <a:lvl1pPr>
              <a:defRPr>
                <a:latin typeface="+mj-lt"/>
              </a:defRPr>
            </a:lvl1pPr>
          </a:lstStyle>
          <a:p>
            <a:r>
              <a:rPr lang="hu-HU" dirty="0" smtClean="0"/>
              <a:t>Főcím - kétsoros</a:t>
            </a:r>
            <a:endParaRPr lang="hu-HU" dirty="0"/>
          </a:p>
        </p:txBody>
      </p:sp>
      <p:sp>
        <p:nvSpPr>
          <p:cNvPr id="10" name="Szöveg helye 12"/>
          <p:cNvSpPr>
            <a:spLocks noGrp="1"/>
          </p:cNvSpPr>
          <p:nvPr>
            <p:ph type="body" sz="quarter" idx="15" hasCustomPrompt="1"/>
          </p:nvPr>
        </p:nvSpPr>
        <p:spPr>
          <a:xfrm>
            <a:off x="180000" y="1220400"/>
            <a:ext cx="4302000" cy="4872425"/>
          </a:xfrm>
          <a:prstGeom prst="rect">
            <a:avLst/>
          </a:prstGeom>
        </p:spPr>
        <p:txBody>
          <a:bodyPr lIns="90000" tIns="46800" rIns="90000" bIns="46800"/>
          <a:lstStyle>
            <a:lvl1pPr marL="0" indent="0" algn="l">
              <a:lnSpc>
                <a:spcPct val="100000"/>
              </a:lnSpc>
              <a:spcBef>
                <a:spcPts val="600"/>
              </a:spcBef>
              <a:spcAft>
                <a:spcPts val="400"/>
              </a:spcAft>
              <a:buFont typeface="Arial" pitchFamily="34" charset="0"/>
              <a:buNone/>
              <a:defRPr b="1">
                <a:latin typeface="Arial" pitchFamily="34" charset="0"/>
                <a:cs typeface="Arial" pitchFamily="34" charset="0"/>
              </a:defRPr>
            </a:lvl1pPr>
            <a:lvl2pPr marL="0" indent="0" algn="l">
              <a:spcBef>
                <a:spcPts val="0"/>
              </a:spcBef>
              <a:spcAft>
                <a:spcPts val="300"/>
              </a:spcAft>
              <a:buFont typeface="Arial" pitchFamily="34" charset="0"/>
              <a:buNone/>
              <a:defRPr/>
            </a:lvl2pPr>
            <a:lvl3pPr marL="190800" indent="-190800" algn="l">
              <a:spcAft>
                <a:spcPts val="300"/>
              </a:spcAft>
              <a:buFontTx/>
              <a:buBlip>
                <a:blip r:embed="rId2"/>
              </a:buBlip>
              <a:defRPr/>
            </a:lvl3pPr>
            <a:lvl4pPr marL="381600" indent="-190800" algn="l">
              <a:spcAft>
                <a:spcPts val="300"/>
              </a:spcAft>
              <a:buFontTx/>
              <a:buBlip>
                <a:blip r:embed="rId3"/>
              </a:buBlip>
              <a:defRPr/>
            </a:lvl4pPr>
            <a:lvl5pPr marL="572400" indent="-190800" algn="l">
              <a:spcAft>
                <a:spcPts val="300"/>
              </a:spcAft>
              <a:buFontTx/>
              <a:buBlip>
                <a:blip r:embed="rId4"/>
              </a:buBlip>
              <a:defRPr/>
            </a:lvl5pPr>
            <a:lvl6pPr marL="190800" indent="-190800" algn="l">
              <a:spcAft>
                <a:spcPts val="300"/>
              </a:spcAft>
              <a:buFontTx/>
              <a:buBlip>
                <a:blip r:embed="rId5"/>
              </a:buBlip>
              <a:defRPr/>
            </a:lvl6pPr>
            <a:lvl7pPr marL="381600" indent="-190800" algn="l">
              <a:spcAft>
                <a:spcPts val="300"/>
              </a:spcAft>
              <a:buFontTx/>
              <a:buBlip>
                <a:blip r:embed="rId6"/>
              </a:buBlip>
              <a:defRPr/>
            </a:lvl7pPr>
            <a:lvl8pPr marL="572400" indent="-190800" algn="l">
              <a:spcAft>
                <a:spcPts val="300"/>
              </a:spcAft>
              <a:buFontTx/>
              <a:buBlip>
                <a:blip r:embed="rId7"/>
              </a:buBlip>
              <a:defRPr/>
            </a:lvl8pPr>
          </a:lstStyle>
          <a:p>
            <a:pPr lvl="0"/>
            <a:r>
              <a:rPr lang="hu-HU" dirty="0" smtClean="0"/>
              <a:t>Első szint</a:t>
            </a:r>
          </a:p>
          <a:p>
            <a:pPr lvl="1"/>
            <a:r>
              <a:rPr lang="hu-HU" dirty="0" smtClean="0"/>
              <a:t>Második szint</a:t>
            </a:r>
          </a:p>
          <a:p>
            <a:pPr lvl="2"/>
            <a:r>
              <a:rPr lang="hu-HU" dirty="0" smtClean="0"/>
              <a:t>Harmadik szint</a:t>
            </a:r>
          </a:p>
          <a:p>
            <a:pPr lvl="3"/>
            <a:r>
              <a:rPr lang="hu-HU" dirty="0" smtClean="0"/>
              <a:t>Negyedik szint</a:t>
            </a:r>
          </a:p>
          <a:p>
            <a:pPr lvl="4"/>
            <a:r>
              <a:rPr lang="hu-HU" dirty="0" smtClean="0"/>
              <a:t>Ötödik szint</a:t>
            </a:r>
          </a:p>
          <a:p>
            <a:pPr lvl="5"/>
            <a:r>
              <a:rPr lang="hu-HU" dirty="0" smtClean="0"/>
              <a:t>Hatodik szint</a:t>
            </a:r>
          </a:p>
          <a:p>
            <a:pPr lvl="6"/>
            <a:r>
              <a:rPr lang="hu-HU" dirty="0" smtClean="0"/>
              <a:t>Hetedik szint</a:t>
            </a:r>
          </a:p>
          <a:p>
            <a:pPr lvl="7"/>
            <a:r>
              <a:rPr lang="hu-HU" dirty="0" smtClean="0"/>
              <a:t>Nyolcadik szint</a:t>
            </a:r>
          </a:p>
        </p:txBody>
      </p:sp>
      <p:sp>
        <p:nvSpPr>
          <p:cNvPr id="11" name="Szöveg helye 12"/>
          <p:cNvSpPr>
            <a:spLocks noGrp="1"/>
          </p:cNvSpPr>
          <p:nvPr>
            <p:ph type="body" sz="quarter" idx="16" hasCustomPrompt="1"/>
          </p:nvPr>
        </p:nvSpPr>
        <p:spPr>
          <a:xfrm>
            <a:off x="4662613" y="1220400"/>
            <a:ext cx="4302000" cy="4872425"/>
          </a:xfrm>
          <a:prstGeom prst="rect">
            <a:avLst/>
          </a:prstGeom>
        </p:spPr>
        <p:txBody>
          <a:bodyPr lIns="90000" tIns="46800" rIns="90000" bIns="46800"/>
          <a:lstStyle>
            <a:lvl1pPr marL="0" indent="0" algn="l">
              <a:lnSpc>
                <a:spcPct val="100000"/>
              </a:lnSpc>
              <a:spcBef>
                <a:spcPts val="600"/>
              </a:spcBef>
              <a:spcAft>
                <a:spcPts val="400"/>
              </a:spcAft>
              <a:buFont typeface="Arial" pitchFamily="34" charset="0"/>
              <a:buNone/>
              <a:defRPr b="1">
                <a:latin typeface="Arial" pitchFamily="34" charset="0"/>
                <a:cs typeface="Arial" pitchFamily="34" charset="0"/>
              </a:defRPr>
            </a:lvl1pPr>
            <a:lvl2pPr marL="0" indent="0" algn="l">
              <a:spcBef>
                <a:spcPts val="0"/>
              </a:spcBef>
              <a:spcAft>
                <a:spcPts val="300"/>
              </a:spcAft>
              <a:buFont typeface="Arial" pitchFamily="34" charset="0"/>
              <a:buNone/>
              <a:defRPr/>
            </a:lvl2pPr>
            <a:lvl3pPr marL="190800" indent="-190800" algn="l">
              <a:spcAft>
                <a:spcPts val="300"/>
              </a:spcAft>
              <a:buFontTx/>
              <a:buBlip>
                <a:blip r:embed="rId2"/>
              </a:buBlip>
              <a:defRPr/>
            </a:lvl3pPr>
            <a:lvl4pPr marL="381600" indent="-190800" algn="l">
              <a:spcAft>
                <a:spcPts val="300"/>
              </a:spcAft>
              <a:buFontTx/>
              <a:buBlip>
                <a:blip r:embed="rId3"/>
              </a:buBlip>
              <a:defRPr/>
            </a:lvl4pPr>
            <a:lvl5pPr marL="572400" indent="-190800" algn="l">
              <a:spcAft>
                <a:spcPts val="300"/>
              </a:spcAft>
              <a:buFontTx/>
              <a:buBlip>
                <a:blip r:embed="rId4"/>
              </a:buBlip>
              <a:defRPr/>
            </a:lvl5pPr>
            <a:lvl6pPr marL="190800" indent="-190800" algn="l">
              <a:spcAft>
                <a:spcPts val="300"/>
              </a:spcAft>
              <a:buFontTx/>
              <a:buBlip>
                <a:blip r:embed="rId5"/>
              </a:buBlip>
              <a:defRPr/>
            </a:lvl6pPr>
            <a:lvl7pPr marL="381600" indent="-190800" algn="l">
              <a:spcAft>
                <a:spcPts val="300"/>
              </a:spcAft>
              <a:buFontTx/>
              <a:buBlip>
                <a:blip r:embed="rId6"/>
              </a:buBlip>
              <a:defRPr/>
            </a:lvl7pPr>
            <a:lvl8pPr marL="572400" indent="-190800" algn="l">
              <a:spcAft>
                <a:spcPts val="300"/>
              </a:spcAft>
              <a:buFontTx/>
              <a:buBlip>
                <a:blip r:embed="rId7"/>
              </a:buBlip>
              <a:defRPr/>
            </a:lvl8pPr>
          </a:lstStyle>
          <a:p>
            <a:pPr lvl="0"/>
            <a:r>
              <a:rPr lang="hu-HU" dirty="0" smtClean="0"/>
              <a:t>Első szint</a:t>
            </a:r>
          </a:p>
          <a:p>
            <a:pPr lvl="1"/>
            <a:r>
              <a:rPr lang="hu-HU" dirty="0" smtClean="0"/>
              <a:t>Második szint</a:t>
            </a:r>
          </a:p>
          <a:p>
            <a:pPr lvl="2"/>
            <a:r>
              <a:rPr lang="hu-HU" dirty="0" smtClean="0"/>
              <a:t>Harmadik szint</a:t>
            </a:r>
          </a:p>
          <a:p>
            <a:pPr lvl="3"/>
            <a:r>
              <a:rPr lang="hu-HU" dirty="0" smtClean="0"/>
              <a:t>Negyedik szint</a:t>
            </a:r>
          </a:p>
          <a:p>
            <a:pPr lvl="4"/>
            <a:r>
              <a:rPr lang="hu-HU" dirty="0" smtClean="0"/>
              <a:t>Ötödik szint</a:t>
            </a:r>
          </a:p>
          <a:p>
            <a:pPr lvl="5"/>
            <a:r>
              <a:rPr lang="hu-HU" dirty="0" smtClean="0"/>
              <a:t>Hatodik szint</a:t>
            </a:r>
          </a:p>
          <a:p>
            <a:pPr lvl="6"/>
            <a:r>
              <a:rPr lang="hu-HU" dirty="0" smtClean="0"/>
              <a:t>Hetedik szint</a:t>
            </a:r>
          </a:p>
          <a:p>
            <a:pPr lvl="7"/>
            <a:r>
              <a:rPr lang="hu-HU" dirty="0" smtClean="0"/>
              <a:t>Nyolcadik szint</a:t>
            </a:r>
          </a:p>
        </p:txBody>
      </p:sp>
    </p:spTree>
    <p:extLst>
      <p:ext uri="{BB962C8B-B14F-4D97-AF65-F5344CB8AC3E}">
        <p14:creationId xmlns:p14="http://schemas.microsoft.com/office/powerpoint/2010/main" val="4146056486"/>
      </p:ext>
    </p:extLst>
  </p:cSld>
  <p:clrMapOvr>
    <a:masterClrMapping/>
  </p:clrMapOvr>
</p:sldLayout>
</file>

<file path=ppt/slideLayouts/slideLayout2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CIMLAP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smtClean="0"/>
              <a:t>Mintacím szerkesztése</a:t>
            </a:r>
            <a:endParaRPr lang="en-AU" dirty="0"/>
          </a:p>
        </p:txBody>
      </p:sp>
      <p:sp>
        <p:nvSpPr>
          <p:cNvPr id="5" name="Picture Placeholder 6"/>
          <p:cNvSpPr>
            <a:spLocks noGrp="1"/>
          </p:cNvSpPr>
          <p:nvPr>
            <p:ph type="pic" sz="quarter" idx="19"/>
          </p:nvPr>
        </p:nvSpPr>
        <p:spPr>
          <a:xfrm>
            <a:off x="285750" y="1988840"/>
            <a:ext cx="8569325" cy="3816648"/>
          </a:xfrm>
          <a:prstGeom prst="rect">
            <a:avLst/>
          </a:prstGeom>
        </p:spPr>
        <p:txBody>
          <a:bodyPr>
            <a:noAutofit/>
          </a:bodyPr>
          <a:lstStyle/>
          <a:p>
            <a:r>
              <a:rPr lang="hu-HU" smtClean="0"/>
              <a:t>Kép beszúrásához kattintson az ikonra</a:t>
            </a:r>
            <a:endParaRPr lang="en-AU" dirty="0"/>
          </a:p>
        </p:txBody>
      </p:sp>
      <p:sp>
        <p:nvSpPr>
          <p:cNvPr id="6" name="Text Placeholder 9"/>
          <p:cNvSpPr>
            <a:spLocks noGrp="1"/>
          </p:cNvSpPr>
          <p:nvPr>
            <p:ph type="body" sz="quarter" idx="15"/>
          </p:nvPr>
        </p:nvSpPr>
        <p:spPr>
          <a:xfrm>
            <a:off x="0" y="1052736"/>
            <a:ext cx="8855076" cy="305916"/>
          </a:xfrm>
        </p:spPr>
        <p:txBody>
          <a:bodyPr tIns="0"/>
          <a:lstStyle>
            <a:lvl1pPr>
              <a:defRPr sz="1600" b="0">
                <a:solidFill>
                  <a:srgbClr val="737373"/>
                </a:solidFill>
              </a:defRPr>
            </a:lvl1pPr>
          </a:lstStyle>
          <a:p>
            <a:pPr lvl="0"/>
            <a:r>
              <a:rPr lang="hu-HU" smtClean="0"/>
              <a:t>Mintaszöveg szerkesztése</a:t>
            </a:r>
          </a:p>
        </p:txBody>
      </p:sp>
    </p:spTree>
    <p:extLst>
      <p:ext uri="{BB962C8B-B14F-4D97-AF65-F5344CB8AC3E}">
        <p14:creationId xmlns:p14="http://schemas.microsoft.com/office/powerpoint/2010/main" val="419207744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FEJEZET1.szi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6"/>
          <p:cNvSpPr>
            <a:spLocks noGrp="1"/>
          </p:cNvSpPr>
          <p:nvPr>
            <p:ph type="pic" sz="quarter" idx="19"/>
          </p:nvPr>
        </p:nvSpPr>
        <p:spPr>
          <a:xfrm>
            <a:off x="3096024" y="1504058"/>
            <a:ext cx="5760639" cy="4320480"/>
          </a:xfrm>
          <a:prstGeom prst="rect">
            <a:avLst/>
          </a:prstGeom>
        </p:spPr>
        <p:txBody>
          <a:bodyPr>
            <a:noAutofit/>
          </a:bodyPr>
          <a:lstStyle/>
          <a:p>
            <a:r>
              <a:rPr lang="hu-HU" smtClean="0"/>
              <a:t>Kép beszúrásához kattintson az ikonra</a:t>
            </a:r>
            <a:endParaRPr lang="en-AU" dirty="0"/>
          </a:p>
        </p:txBody>
      </p:sp>
      <p:sp>
        <p:nvSpPr>
          <p:cNvPr id="8" name="Title 1"/>
          <p:cNvSpPr>
            <a:spLocks noGrp="1"/>
          </p:cNvSpPr>
          <p:nvPr>
            <p:ph type="title"/>
          </p:nvPr>
        </p:nvSpPr>
        <p:spPr>
          <a:xfrm>
            <a:off x="-1" y="548680"/>
            <a:ext cx="5073651" cy="1638299"/>
          </a:xfrm>
        </p:spPr>
        <p:txBody>
          <a:bodyPr tIns="180000"/>
          <a:lstStyle/>
          <a:p>
            <a:r>
              <a:rPr lang="hu-HU" smtClean="0"/>
              <a:t>Mintacím szerkesztése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505923425"/>
      </p:ext>
    </p:extLst>
  </p:cSld>
  <p:clrMapOvr>
    <a:masterClrMapping/>
  </p:clrMapOvr>
</p:sldLayout>
</file>

<file path=ppt/slideLayouts/slideLayout2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FEJEZET2.szi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 txBox="1">
            <a:spLocks/>
          </p:cNvSpPr>
          <p:nvPr userDrawn="1"/>
        </p:nvSpPr>
        <p:spPr>
          <a:xfrm>
            <a:off x="1" y="1"/>
            <a:ext cx="6372200" cy="1031838"/>
          </a:xfrm>
          <a:prstGeom prst="rect">
            <a:avLst/>
          </a:prstGeom>
        </p:spPr>
        <p:txBody>
          <a:bodyPr vert="horz" lIns="277200" tIns="208800" rIns="277200" bIns="0" rtlCol="0" anchor="t">
            <a:noAutofit/>
          </a:bodyPr>
          <a:lstStyle/>
          <a:p>
            <a:pPr fontAlgn="auto">
              <a:spcAft>
                <a:spcPts val="0"/>
              </a:spcAft>
              <a:defRPr/>
            </a:pPr>
            <a:endParaRPr lang="en-AU" sz="2400" b="0" dirty="0">
              <a:solidFill>
                <a:srgbClr val="333333"/>
              </a:solidFill>
              <a:latin typeface="Verdana"/>
              <a:cs typeface="+mn-cs"/>
            </a:endParaRPr>
          </a:p>
        </p:txBody>
      </p:sp>
      <p:sp>
        <p:nvSpPr>
          <p:cNvPr id="7" name="Picture Placeholder 6"/>
          <p:cNvSpPr>
            <a:spLocks noGrp="1"/>
          </p:cNvSpPr>
          <p:nvPr>
            <p:ph type="pic" sz="quarter" idx="19"/>
          </p:nvPr>
        </p:nvSpPr>
        <p:spPr>
          <a:xfrm>
            <a:off x="6732240" y="276224"/>
            <a:ext cx="2124423" cy="5548313"/>
          </a:xfrm>
          <a:prstGeom prst="rect">
            <a:avLst/>
          </a:prstGeom>
        </p:spPr>
        <p:txBody>
          <a:bodyPr>
            <a:noAutofit/>
          </a:bodyPr>
          <a:lstStyle/>
          <a:p>
            <a:r>
              <a:rPr lang="hu-HU" smtClean="0"/>
              <a:t>Kép beszúrásához kattintson az ikonra</a:t>
            </a:r>
            <a:endParaRPr lang="en-AU" dirty="0"/>
          </a:p>
        </p:txBody>
      </p:sp>
      <p:sp>
        <p:nvSpPr>
          <p:cNvPr id="9" name="Content Placeholder 6"/>
          <p:cNvSpPr>
            <a:spLocks noGrp="1"/>
          </p:cNvSpPr>
          <p:nvPr>
            <p:ph sz="quarter" idx="11"/>
          </p:nvPr>
        </p:nvSpPr>
        <p:spPr>
          <a:xfrm>
            <a:off x="-1" y="1031839"/>
            <a:ext cx="6732241" cy="4792699"/>
          </a:xfrm>
        </p:spPr>
        <p:txBody>
          <a:bodyPr>
            <a:noAutofit/>
          </a:bodyPr>
          <a:lstStyle>
            <a:lvl1pPr>
              <a:defRPr b="1"/>
            </a:lvl1pPr>
          </a:lstStyle>
          <a:p>
            <a:pPr lvl="0"/>
            <a:r>
              <a:rPr lang="hu-HU" smtClean="0"/>
              <a:t>Mintaszöveg szerkesztése</a:t>
            </a:r>
          </a:p>
          <a:p>
            <a:pPr lvl="1"/>
            <a:r>
              <a:rPr lang="hu-HU" smtClean="0"/>
              <a:t>Második szint</a:t>
            </a:r>
          </a:p>
          <a:p>
            <a:pPr lvl="2"/>
            <a:r>
              <a:rPr lang="hu-HU" smtClean="0"/>
              <a:t>Harmadik szint</a:t>
            </a:r>
          </a:p>
          <a:p>
            <a:pPr lvl="3"/>
            <a:r>
              <a:rPr lang="hu-HU" smtClean="0"/>
              <a:t>Negyedik szint</a:t>
            </a:r>
          </a:p>
          <a:p>
            <a:pPr lvl="4"/>
            <a:r>
              <a:rPr lang="hu-HU" smtClean="0"/>
              <a:t>Ötödik szint</a:t>
            </a:r>
            <a:endParaRPr lang="en-AU" dirty="0"/>
          </a:p>
        </p:txBody>
      </p:sp>
      <p:sp>
        <p:nvSpPr>
          <p:cNvPr id="14" name="Title 13"/>
          <p:cNvSpPr>
            <a:spLocks noGrp="1"/>
          </p:cNvSpPr>
          <p:nvPr>
            <p:ph type="title"/>
          </p:nvPr>
        </p:nvSpPr>
        <p:spPr>
          <a:xfrm>
            <a:off x="0" y="1"/>
            <a:ext cx="6732240" cy="620687"/>
          </a:xfrm>
        </p:spPr>
        <p:txBody>
          <a:bodyPr/>
          <a:lstStyle/>
          <a:p>
            <a:r>
              <a:rPr lang="hu-HU" smtClean="0"/>
              <a:t>Mintacím szerkesztése</a:t>
            </a:r>
            <a:endParaRPr lang="hu-HU" dirty="0"/>
          </a:p>
        </p:txBody>
      </p:sp>
      <p:sp>
        <p:nvSpPr>
          <p:cNvPr id="18" name="TextBox 17"/>
          <p:cNvSpPr txBox="1"/>
          <p:nvPr userDrawn="1"/>
        </p:nvSpPr>
        <p:spPr>
          <a:xfrm>
            <a:off x="467544" y="764704"/>
            <a:ext cx="2016224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endParaRPr lang="hu-HU" sz="1400" b="0" dirty="0" smtClean="0">
              <a:solidFill>
                <a:prstClr val="black"/>
              </a:solidFill>
              <a:latin typeface="Verdana"/>
              <a:cs typeface="+mn-cs"/>
            </a:endParaRPr>
          </a:p>
        </p:txBody>
      </p:sp>
      <p:sp>
        <p:nvSpPr>
          <p:cNvPr id="19" name="TextBox 18"/>
          <p:cNvSpPr txBox="1"/>
          <p:nvPr userDrawn="1"/>
        </p:nvSpPr>
        <p:spPr>
          <a:xfrm>
            <a:off x="2483768" y="764704"/>
            <a:ext cx="172819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endParaRPr lang="hu-HU" sz="1400" b="0" dirty="0" smtClean="0">
              <a:solidFill>
                <a:prstClr val="black"/>
              </a:solidFill>
              <a:latin typeface="Verdana"/>
              <a:cs typeface="+mn-cs"/>
            </a:endParaRPr>
          </a:p>
        </p:txBody>
      </p:sp>
      <p:sp>
        <p:nvSpPr>
          <p:cNvPr id="20" name="Text Placeholder 9"/>
          <p:cNvSpPr>
            <a:spLocks noGrp="1"/>
          </p:cNvSpPr>
          <p:nvPr>
            <p:ph type="body" sz="quarter" idx="15"/>
          </p:nvPr>
        </p:nvSpPr>
        <p:spPr>
          <a:xfrm>
            <a:off x="0" y="692696"/>
            <a:ext cx="6732240" cy="305916"/>
          </a:xfrm>
        </p:spPr>
        <p:txBody>
          <a:bodyPr tIns="0"/>
          <a:lstStyle>
            <a:lvl1pPr>
              <a:defRPr sz="1600" b="0">
                <a:solidFill>
                  <a:srgbClr val="737373"/>
                </a:solidFill>
              </a:defRPr>
            </a:lvl1pPr>
          </a:lstStyle>
          <a:p>
            <a:pPr lvl="0"/>
            <a:r>
              <a:rPr lang="hu-HU" smtClean="0"/>
              <a:t>Mintaszöveg szerkesztése</a:t>
            </a:r>
          </a:p>
        </p:txBody>
      </p:sp>
    </p:spTree>
    <p:extLst>
      <p:ext uri="{BB962C8B-B14F-4D97-AF65-F5344CB8AC3E}">
        <p14:creationId xmlns:p14="http://schemas.microsoft.com/office/powerpoint/2010/main" val="89823403"/>
      </p:ext>
    </p:extLst>
  </p:cSld>
  <p:clrMapOvr>
    <a:masterClrMapping/>
  </p:clrMapOvr>
</p:sldLayout>
</file>

<file path=ppt/slideLayouts/slideLayout2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FEJEZET2.szint 2 hasab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 txBox="1">
            <a:spLocks/>
          </p:cNvSpPr>
          <p:nvPr userDrawn="1"/>
        </p:nvSpPr>
        <p:spPr>
          <a:xfrm>
            <a:off x="1" y="1"/>
            <a:ext cx="6372200" cy="1031838"/>
          </a:xfrm>
          <a:prstGeom prst="rect">
            <a:avLst/>
          </a:prstGeom>
        </p:spPr>
        <p:txBody>
          <a:bodyPr vert="horz" lIns="277200" tIns="208800" rIns="277200" bIns="0" rtlCol="0" anchor="t">
            <a:noAutofit/>
          </a:bodyPr>
          <a:lstStyle/>
          <a:p>
            <a:pPr fontAlgn="auto">
              <a:spcAft>
                <a:spcPts val="0"/>
              </a:spcAft>
              <a:defRPr/>
            </a:pPr>
            <a:endParaRPr lang="en-AU" sz="2400" b="0" dirty="0">
              <a:solidFill>
                <a:srgbClr val="333333"/>
              </a:solidFill>
              <a:latin typeface="Verdana"/>
              <a:cs typeface="+mn-cs"/>
            </a:endParaRPr>
          </a:p>
        </p:txBody>
      </p:sp>
      <p:sp>
        <p:nvSpPr>
          <p:cNvPr id="7" name="Picture Placeholder 6"/>
          <p:cNvSpPr>
            <a:spLocks noGrp="1"/>
          </p:cNvSpPr>
          <p:nvPr>
            <p:ph type="pic" sz="quarter" idx="19"/>
          </p:nvPr>
        </p:nvSpPr>
        <p:spPr>
          <a:xfrm>
            <a:off x="6735600" y="276224"/>
            <a:ext cx="2119474" cy="5548313"/>
          </a:xfrm>
          <a:prstGeom prst="rect">
            <a:avLst/>
          </a:prstGeom>
        </p:spPr>
        <p:txBody>
          <a:bodyPr>
            <a:noAutofit/>
          </a:bodyPr>
          <a:lstStyle/>
          <a:p>
            <a:r>
              <a:rPr lang="hu-HU" smtClean="0"/>
              <a:t>Kép beszúrásához kattintson az ikonra</a:t>
            </a:r>
            <a:endParaRPr lang="en-AU" dirty="0"/>
          </a:p>
        </p:txBody>
      </p:sp>
      <p:sp>
        <p:nvSpPr>
          <p:cNvPr id="14" name="Title 13"/>
          <p:cNvSpPr>
            <a:spLocks noGrp="1"/>
          </p:cNvSpPr>
          <p:nvPr>
            <p:ph type="title"/>
          </p:nvPr>
        </p:nvSpPr>
        <p:spPr>
          <a:xfrm>
            <a:off x="0" y="1"/>
            <a:ext cx="6732239" cy="620687"/>
          </a:xfrm>
        </p:spPr>
        <p:txBody>
          <a:bodyPr/>
          <a:lstStyle/>
          <a:p>
            <a:r>
              <a:rPr lang="hu-HU" smtClean="0"/>
              <a:t>Mintacím szerkesztése</a:t>
            </a:r>
            <a:endParaRPr lang="hu-HU" dirty="0"/>
          </a:p>
        </p:txBody>
      </p:sp>
      <p:sp>
        <p:nvSpPr>
          <p:cNvPr id="18" name="TextBox 17"/>
          <p:cNvSpPr txBox="1"/>
          <p:nvPr userDrawn="1"/>
        </p:nvSpPr>
        <p:spPr>
          <a:xfrm>
            <a:off x="467544" y="764704"/>
            <a:ext cx="2016224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endParaRPr lang="hu-HU" sz="1400" b="0" dirty="0" smtClean="0">
              <a:solidFill>
                <a:prstClr val="black"/>
              </a:solidFill>
              <a:latin typeface="Verdana"/>
              <a:cs typeface="+mn-cs"/>
            </a:endParaRPr>
          </a:p>
        </p:txBody>
      </p:sp>
      <p:sp>
        <p:nvSpPr>
          <p:cNvPr id="19" name="TextBox 18"/>
          <p:cNvSpPr txBox="1"/>
          <p:nvPr userDrawn="1"/>
        </p:nvSpPr>
        <p:spPr>
          <a:xfrm>
            <a:off x="2483768" y="764704"/>
            <a:ext cx="172819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endParaRPr lang="hu-HU" sz="1400" b="0" dirty="0" smtClean="0">
              <a:solidFill>
                <a:prstClr val="black"/>
              </a:solidFill>
              <a:latin typeface="Verdana"/>
              <a:cs typeface="+mn-cs"/>
            </a:endParaRPr>
          </a:p>
        </p:txBody>
      </p:sp>
      <p:sp>
        <p:nvSpPr>
          <p:cNvPr id="20" name="Text Placeholder 9"/>
          <p:cNvSpPr>
            <a:spLocks noGrp="1"/>
          </p:cNvSpPr>
          <p:nvPr>
            <p:ph type="body" sz="quarter" idx="15"/>
          </p:nvPr>
        </p:nvSpPr>
        <p:spPr>
          <a:xfrm>
            <a:off x="-1" y="692696"/>
            <a:ext cx="6732241" cy="305916"/>
          </a:xfrm>
        </p:spPr>
        <p:txBody>
          <a:bodyPr tIns="0"/>
          <a:lstStyle>
            <a:lvl1pPr>
              <a:defRPr sz="1600" b="0">
                <a:solidFill>
                  <a:srgbClr val="737373"/>
                </a:solidFill>
              </a:defRPr>
            </a:lvl1pPr>
          </a:lstStyle>
          <a:p>
            <a:pPr lvl="0"/>
            <a:r>
              <a:rPr lang="hu-HU" smtClean="0"/>
              <a:t>Mintaszöveg szerkesztése</a:t>
            </a:r>
          </a:p>
        </p:txBody>
      </p:sp>
      <p:sp>
        <p:nvSpPr>
          <p:cNvPr id="13" name="Content Placeholder 6"/>
          <p:cNvSpPr>
            <a:spLocks noGrp="1"/>
          </p:cNvSpPr>
          <p:nvPr>
            <p:ph sz="quarter" idx="16"/>
          </p:nvPr>
        </p:nvSpPr>
        <p:spPr>
          <a:xfrm>
            <a:off x="3229200" y="1033230"/>
            <a:ext cx="3506400" cy="4916524"/>
          </a:xfrm>
        </p:spPr>
        <p:txBody>
          <a:bodyPr lIns="277200" rIns="277200">
            <a:noAutofit/>
          </a:bodyPr>
          <a:lstStyle>
            <a:lvl1pPr>
              <a:defRPr b="1"/>
            </a:lvl1pPr>
          </a:lstStyle>
          <a:p>
            <a:pPr lvl="0"/>
            <a:r>
              <a:rPr lang="hu-HU" smtClean="0"/>
              <a:t>Mintaszöveg szerkesztése</a:t>
            </a:r>
          </a:p>
          <a:p>
            <a:pPr lvl="1"/>
            <a:r>
              <a:rPr lang="hu-HU" smtClean="0"/>
              <a:t>Második szint</a:t>
            </a:r>
          </a:p>
          <a:p>
            <a:pPr lvl="2"/>
            <a:r>
              <a:rPr lang="hu-HU" smtClean="0"/>
              <a:t>Harmadik szint</a:t>
            </a:r>
          </a:p>
          <a:p>
            <a:pPr lvl="3"/>
            <a:r>
              <a:rPr lang="hu-HU" smtClean="0"/>
              <a:t>Negyedik szint</a:t>
            </a:r>
          </a:p>
          <a:p>
            <a:pPr lvl="4"/>
            <a:r>
              <a:rPr lang="hu-HU" smtClean="0"/>
              <a:t>Ötödik szint</a:t>
            </a:r>
            <a:endParaRPr lang="en-AU" dirty="0"/>
          </a:p>
        </p:txBody>
      </p:sp>
      <p:sp>
        <p:nvSpPr>
          <p:cNvPr id="15" name="Content Placeholder 6"/>
          <p:cNvSpPr>
            <a:spLocks noGrp="1"/>
          </p:cNvSpPr>
          <p:nvPr>
            <p:ph sz="quarter" idx="11"/>
          </p:nvPr>
        </p:nvSpPr>
        <p:spPr>
          <a:xfrm>
            <a:off x="0" y="1031839"/>
            <a:ext cx="3229200" cy="4916524"/>
          </a:xfrm>
        </p:spPr>
        <p:txBody>
          <a:bodyPr rIns="0">
            <a:noAutofit/>
          </a:bodyPr>
          <a:lstStyle>
            <a:lvl1pPr>
              <a:defRPr b="1"/>
            </a:lvl1pPr>
          </a:lstStyle>
          <a:p>
            <a:pPr lvl="0"/>
            <a:r>
              <a:rPr lang="hu-HU" smtClean="0"/>
              <a:t>Mintaszöveg szerkesztése</a:t>
            </a:r>
          </a:p>
          <a:p>
            <a:pPr lvl="1"/>
            <a:r>
              <a:rPr lang="hu-HU" smtClean="0"/>
              <a:t>Második szint</a:t>
            </a:r>
          </a:p>
          <a:p>
            <a:pPr lvl="2"/>
            <a:r>
              <a:rPr lang="hu-HU" smtClean="0"/>
              <a:t>Harmadik szint</a:t>
            </a:r>
          </a:p>
          <a:p>
            <a:pPr lvl="3"/>
            <a:r>
              <a:rPr lang="hu-HU" smtClean="0"/>
              <a:t>Negyedik szint</a:t>
            </a:r>
          </a:p>
          <a:p>
            <a:pPr lvl="4"/>
            <a:r>
              <a:rPr lang="hu-HU" smtClean="0"/>
              <a:t>Ötödik szint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3901826655"/>
      </p:ext>
    </p:extLst>
  </p:cSld>
  <p:clrMapOvr>
    <a:masterClrMapping/>
  </p:clrMapOvr>
</p:sldLayout>
</file>

<file path=ppt/slideLayouts/slideLayout2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FEJEZET3.szi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" y="1"/>
            <a:ext cx="6742763" cy="692695"/>
          </a:xfrm>
        </p:spPr>
        <p:txBody>
          <a:bodyPr/>
          <a:lstStyle/>
          <a:p>
            <a:r>
              <a:rPr lang="hu-HU" smtClean="0"/>
              <a:t>Mintacím szerkesztése</a:t>
            </a:r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/>
          </p:nvPr>
        </p:nvSpPr>
        <p:spPr>
          <a:xfrm>
            <a:off x="0" y="1031839"/>
            <a:ext cx="4572000" cy="4916524"/>
          </a:xfrm>
        </p:spPr>
        <p:txBody>
          <a:bodyPr>
            <a:noAutofit/>
          </a:bodyPr>
          <a:lstStyle>
            <a:lvl1pPr>
              <a:defRPr b="1"/>
            </a:lvl1pPr>
          </a:lstStyle>
          <a:p>
            <a:pPr lvl="0"/>
            <a:r>
              <a:rPr lang="hu-HU" smtClean="0"/>
              <a:t>Mintaszöveg szerkesztése</a:t>
            </a:r>
          </a:p>
          <a:p>
            <a:pPr lvl="1"/>
            <a:r>
              <a:rPr lang="hu-HU" smtClean="0"/>
              <a:t>Második szint</a:t>
            </a:r>
          </a:p>
          <a:p>
            <a:pPr lvl="2"/>
            <a:r>
              <a:rPr lang="hu-HU" smtClean="0"/>
              <a:t>Harmadik szint</a:t>
            </a:r>
          </a:p>
          <a:p>
            <a:pPr lvl="3"/>
            <a:r>
              <a:rPr lang="hu-HU" smtClean="0"/>
              <a:t>Negyedik szint</a:t>
            </a:r>
          </a:p>
          <a:p>
            <a:pPr lvl="4"/>
            <a:r>
              <a:rPr lang="hu-HU" smtClean="0"/>
              <a:t>Ötödik szint</a:t>
            </a:r>
            <a:endParaRPr lang="en-AU" dirty="0"/>
          </a:p>
        </p:txBody>
      </p:sp>
      <p:sp>
        <p:nvSpPr>
          <p:cNvPr id="5" name="Content Placeholder 6"/>
          <p:cNvSpPr>
            <a:spLocks noGrp="1"/>
          </p:cNvSpPr>
          <p:nvPr>
            <p:ph sz="quarter" idx="12"/>
          </p:nvPr>
        </p:nvSpPr>
        <p:spPr>
          <a:xfrm>
            <a:off x="4573617" y="2508135"/>
            <a:ext cx="4572000" cy="3440227"/>
          </a:xfrm>
        </p:spPr>
        <p:txBody>
          <a:bodyPr lIns="237600">
            <a:noAutofit/>
          </a:bodyPr>
          <a:lstStyle>
            <a:lvl1pPr>
              <a:defRPr b="1"/>
            </a:lvl1pPr>
          </a:lstStyle>
          <a:p>
            <a:pPr lvl="0"/>
            <a:r>
              <a:rPr lang="hu-HU" smtClean="0"/>
              <a:t>Mintaszöveg szerkesztése</a:t>
            </a:r>
          </a:p>
          <a:p>
            <a:pPr lvl="1"/>
            <a:r>
              <a:rPr lang="hu-HU" smtClean="0"/>
              <a:t>Második szint</a:t>
            </a:r>
          </a:p>
          <a:p>
            <a:pPr lvl="2"/>
            <a:r>
              <a:rPr lang="hu-HU" smtClean="0"/>
              <a:t>Harmadik szint</a:t>
            </a:r>
          </a:p>
          <a:p>
            <a:pPr lvl="3"/>
            <a:r>
              <a:rPr lang="hu-HU" smtClean="0"/>
              <a:t>Negyedik szint</a:t>
            </a:r>
          </a:p>
          <a:p>
            <a:pPr lvl="4"/>
            <a:r>
              <a:rPr lang="hu-HU" smtClean="0"/>
              <a:t>Ötödik szint</a:t>
            </a:r>
            <a:endParaRPr lang="en-AU" dirty="0"/>
          </a:p>
        </p:txBody>
      </p:sp>
      <p:sp>
        <p:nvSpPr>
          <p:cNvPr id="12" name="Text Placeholder 9"/>
          <p:cNvSpPr>
            <a:spLocks noGrp="1"/>
          </p:cNvSpPr>
          <p:nvPr>
            <p:ph type="body" sz="quarter" idx="17" hasCustomPrompt="1"/>
          </p:nvPr>
        </p:nvSpPr>
        <p:spPr>
          <a:xfrm>
            <a:off x="1292225" y="5570538"/>
            <a:ext cx="7562850" cy="368300"/>
          </a:xfrm>
        </p:spPr>
        <p:txBody>
          <a:bodyPr lIns="0" tIns="0" rIns="0" bIns="108000" anchor="b">
            <a:noAutofit/>
          </a:bodyPr>
          <a:lstStyle>
            <a:lvl1pPr>
              <a:defRPr sz="600" b="0"/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lvl="0"/>
            <a:r>
              <a:rPr lang="en-US" dirty="0" smtClean="0"/>
              <a:t>SOURCE:</a:t>
            </a:r>
          </a:p>
        </p:txBody>
      </p:sp>
      <p:sp>
        <p:nvSpPr>
          <p:cNvPr id="8" name="Picture Placeholder 6"/>
          <p:cNvSpPr>
            <a:spLocks noGrp="1"/>
          </p:cNvSpPr>
          <p:nvPr>
            <p:ph type="pic" sz="quarter" idx="19"/>
          </p:nvPr>
        </p:nvSpPr>
        <p:spPr>
          <a:xfrm>
            <a:off x="6734675" y="276224"/>
            <a:ext cx="2120400" cy="2120400"/>
          </a:xfrm>
          <a:prstGeom prst="rect">
            <a:avLst/>
          </a:prstGeom>
        </p:spPr>
        <p:txBody>
          <a:bodyPr>
            <a:noAutofit/>
          </a:bodyPr>
          <a:lstStyle/>
          <a:p>
            <a:r>
              <a:rPr lang="hu-HU" smtClean="0"/>
              <a:t>Kép beszúrásához kattintson az ikonra</a:t>
            </a:r>
            <a:endParaRPr lang="en-AU" dirty="0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5"/>
          </p:nvPr>
        </p:nvSpPr>
        <p:spPr>
          <a:xfrm>
            <a:off x="0" y="692696"/>
            <a:ext cx="6742764" cy="305916"/>
          </a:xfrm>
        </p:spPr>
        <p:txBody>
          <a:bodyPr tIns="0"/>
          <a:lstStyle>
            <a:lvl1pPr>
              <a:defRPr sz="1600" b="0">
                <a:solidFill>
                  <a:srgbClr val="737373"/>
                </a:solidFill>
              </a:defRPr>
            </a:lvl1pPr>
          </a:lstStyle>
          <a:p>
            <a:pPr lvl="0"/>
            <a:r>
              <a:rPr lang="hu-HU" smtClean="0"/>
              <a:t>Mintaszöveg szerkesztése</a:t>
            </a:r>
          </a:p>
        </p:txBody>
      </p:sp>
    </p:spTree>
    <p:extLst>
      <p:ext uri="{BB962C8B-B14F-4D97-AF65-F5344CB8AC3E}">
        <p14:creationId xmlns:p14="http://schemas.microsoft.com/office/powerpoint/2010/main" val="3866479772"/>
      </p:ext>
    </p:extLst>
  </p:cSld>
  <p:clrMapOvr>
    <a:masterClrMapping/>
  </p:clrMapOvr>
</p:sldLayout>
</file>

<file path=ppt/slideLayouts/slideLayout2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Single Object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smtClean="0"/>
              <a:t>Mintacím szerkesztése</a:t>
            </a:r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/>
          </p:nvPr>
        </p:nvSpPr>
        <p:spPr>
          <a:xfrm>
            <a:off x="0" y="1031839"/>
            <a:ext cx="9144000" cy="4906999"/>
          </a:xfrm>
        </p:spPr>
        <p:txBody>
          <a:bodyPr>
            <a:noAutofit/>
          </a:bodyPr>
          <a:lstStyle>
            <a:lvl1pPr>
              <a:defRPr b="1"/>
            </a:lvl1pPr>
          </a:lstStyle>
          <a:p>
            <a:pPr lvl="0"/>
            <a:r>
              <a:rPr lang="hu-HU" smtClean="0"/>
              <a:t>Mintaszöveg szerkesztése</a:t>
            </a:r>
          </a:p>
          <a:p>
            <a:pPr lvl="1"/>
            <a:r>
              <a:rPr lang="hu-HU" smtClean="0"/>
              <a:t>Második szint</a:t>
            </a:r>
          </a:p>
          <a:p>
            <a:pPr lvl="2"/>
            <a:r>
              <a:rPr lang="hu-HU" smtClean="0"/>
              <a:t>Harmadik szint</a:t>
            </a:r>
          </a:p>
          <a:p>
            <a:pPr lvl="3"/>
            <a:r>
              <a:rPr lang="hu-HU" smtClean="0"/>
              <a:t>Negyedik szint</a:t>
            </a:r>
          </a:p>
          <a:p>
            <a:pPr lvl="4"/>
            <a:r>
              <a:rPr lang="hu-HU" smtClean="0"/>
              <a:t>Ötödik szint</a:t>
            </a:r>
            <a:endParaRPr lang="en-AU" dirty="0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292225" y="5570538"/>
            <a:ext cx="7562850" cy="368300"/>
          </a:xfrm>
        </p:spPr>
        <p:txBody>
          <a:bodyPr lIns="0" tIns="0" rIns="0" bIns="108000" anchor="b">
            <a:noAutofit/>
          </a:bodyPr>
          <a:lstStyle>
            <a:lvl1pPr>
              <a:defRPr sz="600" b="0"/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lvl="0"/>
            <a:r>
              <a:rPr lang="en-US" dirty="0" smtClean="0"/>
              <a:t>SOURCE:</a:t>
            </a:r>
          </a:p>
        </p:txBody>
      </p:sp>
      <p:sp>
        <p:nvSpPr>
          <p:cNvPr id="5" name="Text Placeholder 9"/>
          <p:cNvSpPr>
            <a:spLocks noGrp="1"/>
          </p:cNvSpPr>
          <p:nvPr>
            <p:ph type="body" sz="quarter" idx="15"/>
          </p:nvPr>
        </p:nvSpPr>
        <p:spPr>
          <a:xfrm>
            <a:off x="0" y="692696"/>
            <a:ext cx="9144000" cy="305916"/>
          </a:xfrm>
        </p:spPr>
        <p:txBody>
          <a:bodyPr tIns="0"/>
          <a:lstStyle>
            <a:lvl1pPr>
              <a:defRPr sz="1600" b="0">
                <a:solidFill>
                  <a:srgbClr val="737373"/>
                </a:solidFill>
              </a:defRPr>
            </a:lvl1pPr>
          </a:lstStyle>
          <a:p>
            <a:pPr lvl="0"/>
            <a:r>
              <a:rPr lang="hu-HU" smtClean="0"/>
              <a:t>Mintaszöveg szerkesztése</a:t>
            </a:r>
          </a:p>
        </p:txBody>
      </p:sp>
    </p:spTree>
    <p:extLst>
      <p:ext uri="{BB962C8B-B14F-4D97-AF65-F5344CB8AC3E}">
        <p14:creationId xmlns:p14="http://schemas.microsoft.com/office/powerpoint/2010/main" val="2127380488"/>
      </p:ext>
    </p:extLst>
  </p:cSld>
  <p:clrMapOvr>
    <a:masterClrMapping/>
  </p:clrMapOvr>
</p:sldLayout>
</file>

<file path=ppt/slideLayouts/slideLayout2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Single Objec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smtClean="0"/>
              <a:t>Mintacím szerkesztése</a:t>
            </a:r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/>
          </p:nvPr>
        </p:nvSpPr>
        <p:spPr>
          <a:xfrm>
            <a:off x="0" y="1031839"/>
            <a:ext cx="9144000" cy="4906999"/>
          </a:xfrm>
        </p:spPr>
        <p:txBody>
          <a:bodyPr>
            <a:noAutofit/>
          </a:bodyPr>
          <a:lstStyle>
            <a:lvl1pPr>
              <a:defRPr b="1"/>
            </a:lvl1pPr>
          </a:lstStyle>
          <a:p>
            <a:pPr lvl="0"/>
            <a:r>
              <a:rPr lang="hu-HU" smtClean="0"/>
              <a:t>Mintaszöveg szerkesztése</a:t>
            </a:r>
          </a:p>
          <a:p>
            <a:pPr lvl="1"/>
            <a:r>
              <a:rPr lang="hu-HU" smtClean="0"/>
              <a:t>Második szint</a:t>
            </a:r>
          </a:p>
          <a:p>
            <a:pPr lvl="2"/>
            <a:r>
              <a:rPr lang="hu-HU" smtClean="0"/>
              <a:t>Harmadik szint</a:t>
            </a:r>
          </a:p>
          <a:p>
            <a:pPr lvl="3"/>
            <a:r>
              <a:rPr lang="hu-HU" smtClean="0"/>
              <a:t>Negyedik szint</a:t>
            </a:r>
          </a:p>
          <a:p>
            <a:pPr lvl="4"/>
            <a:r>
              <a:rPr lang="hu-HU" smtClean="0"/>
              <a:t>Ötödik szint</a:t>
            </a:r>
            <a:endParaRPr lang="en-AU" dirty="0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292225" y="5570538"/>
            <a:ext cx="7562850" cy="368300"/>
          </a:xfrm>
        </p:spPr>
        <p:txBody>
          <a:bodyPr lIns="0" tIns="0" rIns="0" bIns="108000" anchor="b">
            <a:noAutofit/>
          </a:bodyPr>
          <a:lstStyle>
            <a:lvl1pPr>
              <a:defRPr sz="600" b="0"/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lvl="0"/>
            <a:r>
              <a:rPr lang="en-US" dirty="0" smtClean="0"/>
              <a:t>SOURCE:</a:t>
            </a:r>
          </a:p>
        </p:txBody>
      </p:sp>
      <p:sp>
        <p:nvSpPr>
          <p:cNvPr id="6" name="Text Placeholder 9"/>
          <p:cNvSpPr>
            <a:spLocks noGrp="1"/>
          </p:cNvSpPr>
          <p:nvPr>
            <p:ph type="body" sz="quarter" idx="15"/>
          </p:nvPr>
        </p:nvSpPr>
        <p:spPr>
          <a:xfrm>
            <a:off x="0" y="692696"/>
            <a:ext cx="9144000" cy="305916"/>
          </a:xfrm>
        </p:spPr>
        <p:txBody>
          <a:bodyPr tIns="0"/>
          <a:lstStyle>
            <a:lvl1pPr>
              <a:defRPr sz="1600" b="0">
                <a:solidFill>
                  <a:srgbClr val="737373"/>
                </a:solidFill>
              </a:defRPr>
            </a:lvl1pPr>
          </a:lstStyle>
          <a:p>
            <a:pPr lvl="0"/>
            <a:r>
              <a:rPr lang="hu-HU" smtClean="0"/>
              <a:t>Mintaszöveg szerkesztése</a:t>
            </a:r>
          </a:p>
        </p:txBody>
      </p:sp>
      <p:sp>
        <p:nvSpPr>
          <p:cNvPr id="8" name="Text Placeholder 9"/>
          <p:cNvSpPr>
            <a:spLocks noGrp="1"/>
          </p:cNvSpPr>
          <p:nvPr>
            <p:ph type="body" sz="quarter" idx="17"/>
          </p:nvPr>
        </p:nvSpPr>
        <p:spPr>
          <a:xfrm>
            <a:off x="1" y="4581129"/>
            <a:ext cx="8855074" cy="989410"/>
          </a:xfrm>
        </p:spPr>
        <p:txBody>
          <a:bodyPr/>
          <a:lstStyle/>
          <a:p>
            <a:pPr lvl="0"/>
            <a:r>
              <a:rPr lang="hu-HU" smtClean="0"/>
              <a:t>Mintaszöveg szerkesztése</a:t>
            </a:r>
          </a:p>
        </p:txBody>
      </p:sp>
    </p:spTree>
    <p:extLst>
      <p:ext uri="{BB962C8B-B14F-4D97-AF65-F5344CB8AC3E}">
        <p14:creationId xmlns:p14="http://schemas.microsoft.com/office/powerpoint/2010/main" val="2861935230"/>
      </p:ext>
    </p:extLst>
  </p:cSld>
  <p:clrMapOvr>
    <a:masterClrMapping/>
  </p:clrMapOvr>
</p:sldLayout>
</file>

<file path=ppt/slideLayouts/slideLayout2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Tablazat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smtClean="0"/>
              <a:t>Mintacím szerkesztése</a:t>
            </a:r>
            <a:endParaRPr lang="en-AU" dirty="0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292225" y="5570538"/>
            <a:ext cx="7562850" cy="368300"/>
          </a:xfrm>
        </p:spPr>
        <p:txBody>
          <a:bodyPr lIns="0" tIns="0" rIns="0" bIns="108000" anchor="b">
            <a:noAutofit/>
          </a:bodyPr>
          <a:lstStyle>
            <a:lvl1pPr>
              <a:defRPr sz="600" b="0"/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lvl="0"/>
            <a:r>
              <a:rPr lang="en-US" dirty="0" smtClean="0"/>
              <a:t>SOURCE:</a:t>
            </a:r>
          </a:p>
        </p:txBody>
      </p:sp>
      <p:sp>
        <p:nvSpPr>
          <p:cNvPr id="6" name="Text Placeholder 9"/>
          <p:cNvSpPr>
            <a:spLocks noGrp="1"/>
          </p:cNvSpPr>
          <p:nvPr>
            <p:ph type="body" sz="quarter" idx="15"/>
          </p:nvPr>
        </p:nvSpPr>
        <p:spPr>
          <a:xfrm>
            <a:off x="0" y="692696"/>
            <a:ext cx="9144000" cy="305916"/>
          </a:xfrm>
        </p:spPr>
        <p:txBody>
          <a:bodyPr tIns="0"/>
          <a:lstStyle>
            <a:lvl1pPr>
              <a:defRPr sz="1600" b="0">
                <a:solidFill>
                  <a:srgbClr val="737373"/>
                </a:solidFill>
              </a:defRPr>
            </a:lvl1pPr>
          </a:lstStyle>
          <a:p>
            <a:pPr lvl="0"/>
            <a:r>
              <a:rPr lang="hu-HU" smtClean="0"/>
              <a:t>Mintaszöveg szerkesztése</a:t>
            </a:r>
          </a:p>
        </p:txBody>
      </p:sp>
      <p:sp>
        <p:nvSpPr>
          <p:cNvPr id="8" name="Text Placeholder 9"/>
          <p:cNvSpPr>
            <a:spLocks noGrp="1"/>
          </p:cNvSpPr>
          <p:nvPr>
            <p:ph type="body" sz="quarter" idx="17"/>
          </p:nvPr>
        </p:nvSpPr>
        <p:spPr>
          <a:xfrm>
            <a:off x="1" y="4581129"/>
            <a:ext cx="8855074" cy="989410"/>
          </a:xfrm>
        </p:spPr>
        <p:txBody>
          <a:bodyPr/>
          <a:lstStyle>
            <a:lvl1pPr>
              <a:defRPr sz="1200"/>
            </a:lvl1pPr>
            <a:lvl2pPr>
              <a:defRPr sz="1200"/>
            </a:lvl2pPr>
            <a:lvl3pPr>
              <a:defRPr sz="1200"/>
            </a:lvl3pPr>
            <a:lvl4pPr>
              <a:defRPr sz="1200"/>
            </a:lvl4pPr>
            <a:lvl5pPr>
              <a:defRPr sz="1200"/>
            </a:lvl5pPr>
            <a:lvl6pPr>
              <a:defRPr sz="1200"/>
            </a:lvl6pPr>
          </a:lstStyle>
          <a:p>
            <a:pPr lvl="0"/>
            <a:r>
              <a:rPr lang="hu-HU" smtClean="0"/>
              <a:t>Mintaszöveg szerkesztése</a:t>
            </a:r>
          </a:p>
        </p:txBody>
      </p:sp>
      <p:sp>
        <p:nvSpPr>
          <p:cNvPr id="12" name="Table Placeholder 11"/>
          <p:cNvSpPr>
            <a:spLocks noGrp="1"/>
          </p:cNvSpPr>
          <p:nvPr>
            <p:ph type="tbl" sz="quarter" idx="18"/>
          </p:nvPr>
        </p:nvSpPr>
        <p:spPr>
          <a:xfrm>
            <a:off x="285751" y="1285876"/>
            <a:ext cx="8570912" cy="4538662"/>
          </a:xfrm>
        </p:spPr>
        <p:txBody>
          <a:bodyPr/>
          <a:lstStyle/>
          <a:p>
            <a:r>
              <a:rPr lang="hu-HU" smtClean="0"/>
              <a:t>Táblázat beszúrásához kattintson az ikonra</a:t>
            </a:r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2075285590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8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9" name="Szöveg helye 4"/>
          <p:cNvSpPr>
            <a:spLocks noGrp="1"/>
          </p:cNvSpPr>
          <p:nvPr>
            <p:ph type="body" sz="quarter" idx="20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7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98374536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Tablazat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smtClean="0"/>
              <a:t>Mintacím szerkesztése</a:t>
            </a:r>
            <a:endParaRPr lang="en-AU" dirty="0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292225" y="5570538"/>
            <a:ext cx="7562850" cy="368300"/>
          </a:xfrm>
        </p:spPr>
        <p:txBody>
          <a:bodyPr lIns="0" tIns="0" rIns="0" bIns="108000" anchor="b">
            <a:noAutofit/>
          </a:bodyPr>
          <a:lstStyle>
            <a:lvl1pPr>
              <a:defRPr sz="600" b="0"/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lvl="0"/>
            <a:r>
              <a:rPr lang="en-US" dirty="0" smtClean="0"/>
              <a:t>SOURCE:</a:t>
            </a:r>
          </a:p>
        </p:txBody>
      </p:sp>
      <p:sp>
        <p:nvSpPr>
          <p:cNvPr id="6" name="Text Placeholder 9"/>
          <p:cNvSpPr>
            <a:spLocks noGrp="1"/>
          </p:cNvSpPr>
          <p:nvPr>
            <p:ph type="body" sz="quarter" idx="15"/>
          </p:nvPr>
        </p:nvSpPr>
        <p:spPr>
          <a:xfrm>
            <a:off x="0" y="692696"/>
            <a:ext cx="9144000" cy="305916"/>
          </a:xfrm>
        </p:spPr>
        <p:txBody>
          <a:bodyPr tIns="0"/>
          <a:lstStyle>
            <a:lvl1pPr>
              <a:defRPr sz="1600" b="0">
                <a:solidFill>
                  <a:srgbClr val="737373"/>
                </a:solidFill>
              </a:defRPr>
            </a:lvl1pPr>
          </a:lstStyle>
          <a:p>
            <a:pPr lvl="0"/>
            <a:r>
              <a:rPr lang="hu-HU" smtClean="0"/>
              <a:t>Mintaszöveg szerkesztése</a:t>
            </a:r>
          </a:p>
        </p:txBody>
      </p:sp>
      <p:sp>
        <p:nvSpPr>
          <p:cNvPr id="8" name="Text Placeholder 9"/>
          <p:cNvSpPr>
            <a:spLocks noGrp="1"/>
          </p:cNvSpPr>
          <p:nvPr>
            <p:ph type="body" sz="quarter" idx="17"/>
          </p:nvPr>
        </p:nvSpPr>
        <p:spPr>
          <a:xfrm>
            <a:off x="1" y="4581129"/>
            <a:ext cx="8855074" cy="989410"/>
          </a:xfrm>
        </p:spPr>
        <p:txBody>
          <a:bodyPr/>
          <a:lstStyle>
            <a:lvl1pPr>
              <a:defRPr sz="1200"/>
            </a:lvl1pPr>
            <a:lvl2pPr>
              <a:defRPr sz="1200"/>
            </a:lvl2pPr>
            <a:lvl3pPr>
              <a:defRPr sz="1200"/>
            </a:lvl3pPr>
            <a:lvl4pPr>
              <a:defRPr sz="1200"/>
            </a:lvl4pPr>
            <a:lvl5pPr>
              <a:defRPr sz="1200"/>
            </a:lvl5pPr>
            <a:lvl6pPr>
              <a:defRPr sz="1200"/>
            </a:lvl6pPr>
          </a:lstStyle>
          <a:p>
            <a:pPr lvl="0"/>
            <a:r>
              <a:rPr lang="hu-HU" smtClean="0"/>
              <a:t>Mintaszöveg szerkesztése</a:t>
            </a:r>
          </a:p>
        </p:txBody>
      </p:sp>
      <p:sp>
        <p:nvSpPr>
          <p:cNvPr id="11" name="Table Placeholder 11"/>
          <p:cNvSpPr>
            <a:spLocks noGrp="1"/>
          </p:cNvSpPr>
          <p:nvPr>
            <p:ph type="tbl" sz="quarter" idx="19"/>
          </p:nvPr>
        </p:nvSpPr>
        <p:spPr>
          <a:xfrm>
            <a:off x="284163" y="1285875"/>
            <a:ext cx="8570912" cy="1566000"/>
          </a:xfrm>
        </p:spPr>
        <p:txBody>
          <a:bodyPr/>
          <a:lstStyle/>
          <a:p>
            <a:r>
              <a:rPr lang="hu-HU" smtClean="0"/>
              <a:t>Táblázat beszúrásához kattintson az ikonra</a:t>
            </a:r>
            <a:endParaRPr lang="hu-HU" dirty="0"/>
          </a:p>
        </p:txBody>
      </p:sp>
      <p:sp>
        <p:nvSpPr>
          <p:cNvPr id="18" name="Table Placeholder 11"/>
          <p:cNvSpPr>
            <a:spLocks noGrp="1"/>
          </p:cNvSpPr>
          <p:nvPr>
            <p:ph type="tbl" sz="quarter" idx="20"/>
          </p:nvPr>
        </p:nvSpPr>
        <p:spPr>
          <a:xfrm>
            <a:off x="284163" y="2994888"/>
            <a:ext cx="8570912" cy="1566000"/>
          </a:xfrm>
        </p:spPr>
        <p:txBody>
          <a:bodyPr/>
          <a:lstStyle/>
          <a:p>
            <a:r>
              <a:rPr lang="hu-HU" smtClean="0"/>
              <a:t>Táblázat beszúrásához kattintson az ikonra</a:t>
            </a:r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251331316"/>
      </p:ext>
    </p:extLst>
  </p:cSld>
  <p:clrMapOvr>
    <a:masterClrMapping/>
  </p:clrMapOvr>
</p:sldLayout>
</file>

<file path=ppt/slideLayouts/slideLayout2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Tablazat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smtClean="0"/>
              <a:t>Mintacím szerkesztése</a:t>
            </a:r>
            <a:endParaRPr lang="en-AU" dirty="0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292225" y="5570538"/>
            <a:ext cx="7562850" cy="368300"/>
          </a:xfrm>
        </p:spPr>
        <p:txBody>
          <a:bodyPr lIns="0" tIns="0" rIns="0" bIns="108000" anchor="b">
            <a:noAutofit/>
          </a:bodyPr>
          <a:lstStyle>
            <a:lvl1pPr>
              <a:defRPr sz="600" b="0"/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lvl="0"/>
            <a:r>
              <a:rPr lang="en-US" dirty="0" smtClean="0"/>
              <a:t>SOURCE:</a:t>
            </a:r>
          </a:p>
        </p:txBody>
      </p:sp>
      <p:sp>
        <p:nvSpPr>
          <p:cNvPr id="12" name="Text Placeholder 9"/>
          <p:cNvSpPr>
            <a:spLocks noGrp="1"/>
          </p:cNvSpPr>
          <p:nvPr>
            <p:ph type="body" sz="quarter" idx="17"/>
          </p:nvPr>
        </p:nvSpPr>
        <p:spPr>
          <a:xfrm>
            <a:off x="1" y="4581129"/>
            <a:ext cx="4643074" cy="989410"/>
          </a:xfrm>
        </p:spPr>
        <p:txBody>
          <a:bodyPr/>
          <a:lstStyle>
            <a:lvl1pPr>
              <a:defRPr sz="1200"/>
            </a:lvl1pPr>
            <a:lvl2pPr>
              <a:defRPr sz="1200"/>
            </a:lvl2pPr>
            <a:lvl3pPr>
              <a:defRPr sz="1200"/>
            </a:lvl3pPr>
            <a:lvl4pPr>
              <a:defRPr sz="1200"/>
            </a:lvl4pPr>
            <a:lvl5pPr>
              <a:defRPr sz="1200"/>
            </a:lvl5pPr>
          </a:lstStyle>
          <a:p>
            <a:pPr lvl="0"/>
            <a:r>
              <a:rPr lang="hu-HU" smtClean="0"/>
              <a:t>Mintaszöveg szerkesztése</a:t>
            </a:r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20"/>
          </p:nvPr>
        </p:nvSpPr>
        <p:spPr>
          <a:xfrm>
            <a:off x="0" y="1031839"/>
            <a:ext cx="9144000" cy="758861"/>
          </a:xfrm>
        </p:spPr>
        <p:txBody>
          <a:bodyPr lIns="277200"/>
          <a:lstStyle>
            <a:lvl1pPr>
              <a:defRPr sz="1200"/>
            </a:lvl1pPr>
          </a:lstStyle>
          <a:p>
            <a:pPr lvl="0"/>
            <a:r>
              <a:rPr lang="hu-HU" smtClean="0"/>
              <a:t>Mintaszöveg szerkesztése</a:t>
            </a:r>
          </a:p>
        </p:txBody>
      </p:sp>
      <p:sp>
        <p:nvSpPr>
          <p:cNvPr id="13" name="Text Placeholder 9"/>
          <p:cNvSpPr>
            <a:spLocks noGrp="1"/>
          </p:cNvSpPr>
          <p:nvPr>
            <p:ph type="body" sz="quarter" idx="15"/>
          </p:nvPr>
        </p:nvSpPr>
        <p:spPr>
          <a:xfrm>
            <a:off x="-1" y="692696"/>
            <a:ext cx="9144001" cy="305916"/>
          </a:xfrm>
        </p:spPr>
        <p:txBody>
          <a:bodyPr tIns="0"/>
          <a:lstStyle>
            <a:lvl1pPr>
              <a:defRPr sz="1600" b="0">
                <a:solidFill>
                  <a:srgbClr val="737373"/>
                </a:solidFill>
              </a:defRPr>
            </a:lvl1pPr>
          </a:lstStyle>
          <a:p>
            <a:pPr lvl="0"/>
            <a:r>
              <a:rPr lang="hu-HU" smtClean="0"/>
              <a:t>Mintaszöveg szerkesztése</a:t>
            </a:r>
          </a:p>
        </p:txBody>
      </p:sp>
      <p:sp>
        <p:nvSpPr>
          <p:cNvPr id="17" name="Table Placeholder 16"/>
          <p:cNvSpPr>
            <a:spLocks noGrp="1"/>
          </p:cNvSpPr>
          <p:nvPr>
            <p:ph type="tbl" sz="quarter" idx="21"/>
          </p:nvPr>
        </p:nvSpPr>
        <p:spPr>
          <a:xfrm>
            <a:off x="285749" y="1790699"/>
            <a:ext cx="4212000" cy="2770189"/>
          </a:xfrm>
        </p:spPr>
        <p:txBody>
          <a:bodyPr/>
          <a:lstStyle/>
          <a:p>
            <a:r>
              <a:rPr lang="hu-HU" smtClean="0"/>
              <a:t>Táblázat beszúrásához kattintson az ikonra</a:t>
            </a:r>
            <a:endParaRPr lang="hu-HU"/>
          </a:p>
        </p:txBody>
      </p:sp>
      <p:sp>
        <p:nvSpPr>
          <p:cNvPr id="18" name="Table Placeholder 16"/>
          <p:cNvSpPr>
            <a:spLocks noGrp="1"/>
          </p:cNvSpPr>
          <p:nvPr>
            <p:ph type="tbl" sz="quarter" idx="22"/>
          </p:nvPr>
        </p:nvSpPr>
        <p:spPr>
          <a:xfrm>
            <a:off x="4643075" y="1790699"/>
            <a:ext cx="4212000" cy="2770189"/>
          </a:xfrm>
        </p:spPr>
        <p:txBody>
          <a:bodyPr/>
          <a:lstStyle/>
          <a:p>
            <a:r>
              <a:rPr lang="hu-HU" smtClean="0"/>
              <a:t>Táblázat beszúrásához kattintson az ikonra</a:t>
            </a:r>
            <a:endParaRPr lang="hu-HU" dirty="0"/>
          </a:p>
        </p:txBody>
      </p:sp>
      <p:sp>
        <p:nvSpPr>
          <p:cNvPr id="19" name="Text Placeholder 9"/>
          <p:cNvSpPr>
            <a:spLocks noGrp="1"/>
          </p:cNvSpPr>
          <p:nvPr>
            <p:ph type="body" sz="quarter" idx="23"/>
          </p:nvPr>
        </p:nvSpPr>
        <p:spPr>
          <a:xfrm>
            <a:off x="4643075" y="4581129"/>
            <a:ext cx="4497748" cy="989410"/>
          </a:xfrm>
        </p:spPr>
        <p:txBody>
          <a:bodyPr lIns="0" rIns="396000"/>
          <a:lstStyle>
            <a:lvl1pPr>
              <a:defRPr sz="1200"/>
            </a:lvl1pPr>
            <a:lvl2pPr>
              <a:defRPr sz="1200"/>
            </a:lvl2pPr>
            <a:lvl3pPr>
              <a:defRPr sz="1200"/>
            </a:lvl3pPr>
            <a:lvl4pPr>
              <a:defRPr sz="1200"/>
            </a:lvl4pPr>
            <a:lvl5pPr>
              <a:defRPr sz="1200"/>
            </a:lvl5pPr>
          </a:lstStyle>
          <a:p>
            <a:pPr lvl="0"/>
            <a:r>
              <a:rPr lang="hu-HU" smtClean="0"/>
              <a:t>Mintaszöveg szerkesztése</a:t>
            </a:r>
          </a:p>
        </p:txBody>
      </p:sp>
    </p:spTree>
    <p:extLst>
      <p:ext uri="{BB962C8B-B14F-4D97-AF65-F5344CB8AC3E}">
        <p14:creationId xmlns:p14="http://schemas.microsoft.com/office/powerpoint/2010/main" val="1344166221"/>
      </p:ext>
    </p:extLst>
  </p:cSld>
  <p:clrMapOvr>
    <a:masterClrMapping/>
  </p:clrMapOvr>
</p:sldLayout>
</file>

<file path=ppt/slideLayouts/slideLayout2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Double Object + tit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smtClean="0"/>
              <a:t>Mintacím szerkesztése</a:t>
            </a:r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/>
          </p:nvPr>
        </p:nvSpPr>
        <p:spPr>
          <a:xfrm>
            <a:off x="0" y="1790699"/>
            <a:ext cx="4572000" cy="4157663"/>
          </a:xfrm>
        </p:spPr>
        <p:txBody>
          <a:bodyPr tIns="0">
            <a:noAutofit/>
          </a:bodyPr>
          <a:lstStyle>
            <a:lvl1pPr>
              <a:defRPr b="1"/>
            </a:lvl1pPr>
          </a:lstStyle>
          <a:p>
            <a:pPr lvl="0"/>
            <a:r>
              <a:rPr lang="hu-HU" smtClean="0"/>
              <a:t>Mintaszöveg szerkesztése</a:t>
            </a:r>
          </a:p>
          <a:p>
            <a:pPr lvl="1"/>
            <a:r>
              <a:rPr lang="hu-HU" smtClean="0"/>
              <a:t>Második szint</a:t>
            </a:r>
          </a:p>
          <a:p>
            <a:pPr lvl="2"/>
            <a:r>
              <a:rPr lang="hu-HU" smtClean="0"/>
              <a:t>Harmadik szint</a:t>
            </a:r>
          </a:p>
          <a:p>
            <a:pPr lvl="3"/>
            <a:r>
              <a:rPr lang="hu-HU" smtClean="0"/>
              <a:t>Negyedik szint</a:t>
            </a:r>
          </a:p>
          <a:p>
            <a:pPr lvl="4"/>
            <a:r>
              <a:rPr lang="hu-HU" smtClean="0"/>
              <a:t>Ötödik szint</a:t>
            </a:r>
            <a:endParaRPr lang="en-AU" dirty="0"/>
          </a:p>
        </p:txBody>
      </p:sp>
      <p:sp>
        <p:nvSpPr>
          <p:cNvPr id="5" name="Content Placeholder 6"/>
          <p:cNvSpPr>
            <a:spLocks noGrp="1"/>
          </p:cNvSpPr>
          <p:nvPr>
            <p:ph sz="quarter" idx="12"/>
          </p:nvPr>
        </p:nvSpPr>
        <p:spPr>
          <a:xfrm>
            <a:off x="4573617" y="1790699"/>
            <a:ext cx="4572000" cy="4157663"/>
          </a:xfrm>
        </p:spPr>
        <p:txBody>
          <a:bodyPr lIns="237600" tIns="0">
            <a:noAutofit/>
          </a:bodyPr>
          <a:lstStyle>
            <a:lvl1pPr>
              <a:defRPr b="1"/>
            </a:lvl1pPr>
          </a:lstStyle>
          <a:p>
            <a:pPr lvl="0"/>
            <a:r>
              <a:rPr lang="hu-HU" smtClean="0"/>
              <a:t>Mintaszöveg szerkesztése</a:t>
            </a:r>
          </a:p>
          <a:p>
            <a:pPr lvl="1"/>
            <a:r>
              <a:rPr lang="hu-HU" smtClean="0"/>
              <a:t>Második szint</a:t>
            </a:r>
          </a:p>
          <a:p>
            <a:pPr lvl="2"/>
            <a:r>
              <a:rPr lang="hu-HU" smtClean="0"/>
              <a:t>Harmadik szint</a:t>
            </a:r>
          </a:p>
          <a:p>
            <a:pPr lvl="3"/>
            <a:r>
              <a:rPr lang="hu-HU" smtClean="0"/>
              <a:t>Negyedik szint</a:t>
            </a:r>
          </a:p>
          <a:p>
            <a:pPr lvl="4"/>
            <a:r>
              <a:rPr lang="hu-HU" smtClean="0"/>
              <a:t>Ötödik szint</a:t>
            </a:r>
            <a:endParaRPr lang="en-AU" dirty="0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5"/>
          </p:nvPr>
        </p:nvSpPr>
        <p:spPr>
          <a:xfrm>
            <a:off x="0" y="1031839"/>
            <a:ext cx="4572000" cy="758861"/>
          </a:xfrm>
        </p:spPr>
        <p:txBody>
          <a:bodyPr/>
          <a:lstStyle>
            <a:lvl1pPr>
              <a:defRPr sz="1200"/>
            </a:lvl1pPr>
          </a:lstStyle>
          <a:p>
            <a:pPr lvl="0"/>
            <a:r>
              <a:rPr lang="hu-HU" smtClean="0"/>
              <a:t>Mintaszöveg szerkesztése</a:t>
            </a:r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16"/>
          </p:nvPr>
        </p:nvSpPr>
        <p:spPr>
          <a:xfrm>
            <a:off x="4573616" y="1031839"/>
            <a:ext cx="4570383" cy="758861"/>
          </a:xfrm>
        </p:spPr>
        <p:txBody>
          <a:bodyPr lIns="237600"/>
          <a:lstStyle>
            <a:lvl1pPr>
              <a:defRPr sz="1200"/>
            </a:lvl1pPr>
          </a:lstStyle>
          <a:p>
            <a:pPr lvl="0"/>
            <a:r>
              <a:rPr lang="hu-HU" smtClean="0"/>
              <a:t>Mintaszöveg szerkesztése</a:t>
            </a:r>
          </a:p>
        </p:txBody>
      </p:sp>
      <p:sp>
        <p:nvSpPr>
          <p:cNvPr id="12" name="Text Placeholder 9"/>
          <p:cNvSpPr>
            <a:spLocks noGrp="1"/>
          </p:cNvSpPr>
          <p:nvPr>
            <p:ph type="body" sz="quarter" idx="17" hasCustomPrompt="1"/>
          </p:nvPr>
        </p:nvSpPr>
        <p:spPr>
          <a:xfrm>
            <a:off x="1292225" y="5570538"/>
            <a:ext cx="7562850" cy="368300"/>
          </a:xfrm>
        </p:spPr>
        <p:txBody>
          <a:bodyPr lIns="0" tIns="0" rIns="0" bIns="108000" anchor="b">
            <a:noAutofit/>
          </a:bodyPr>
          <a:lstStyle>
            <a:lvl1pPr>
              <a:defRPr sz="600" b="0"/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lvl="0"/>
            <a:r>
              <a:rPr lang="en-US" dirty="0" smtClean="0"/>
              <a:t>SOURCE:</a:t>
            </a:r>
          </a:p>
        </p:txBody>
      </p:sp>
    </p:spTree>
    <p:extLst>
      <p:ext uri="{BB962C8B-B14F-4D97-AF65-F5344CB8AC3E}">
        <p14:creationId xmlns:p14="http://schemas.microsoft.com/office/powerpoint/2010/main" val="434684912"/>
      </p:ext>
    </p:extLst>
  </p:cSld>
  <p:clrMapOvr>
    <a:masterClrMapping/>
  </p:clrMapOvr>
</p:sldLayout>
</file>

<file path=ppt/slideLayouts/slideLayout2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Double Object + tit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smtClean="0"/>
              <a:t>Mintacím szerkesztése</a:t>
            </a:r>
            <a:endParaRPr lang="en-AU" dirty="0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292225" y="5570538"/>
            <a:ext cx="7562850" cy="368300"/>
          </a:xfrm>
        </p:spPr>
        <p:txBody>
          <a:bodyPr lIns="0" tIns="0" rIns="0" bIns="108000" anchor="b">
            <a:noAutofit/>
          </a:bodyPr>
          <a:lstStyle>
            <a:lvl1pPr>
              <a:defRPr sz="600" b="0"/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lvl="0"/>
            <a:r>
              <a:rPr lang="en-US" dirty="0" smtClean="0"/>
              <a:t>SOURCE:</a:t>
            </a:r>
          </a:p>
        </p:txBody>
      </p:sp>
      <p:sp>
        <p:nvSpPr>
          <p:cNvPr id="9" name="Content Placeholder 6"/>
          <p:cNvSpPr>
            <a:spLocks noGrp="1"/>
          </p:cNvSpPr>
          <p:nvPr>
            <p:ph sz="quarter" idx="11"/>
          </p:nvPr>
        </p:nvSpPr>
        <p:spPr>
          <a:xfrm>
            <a:off x="0" y="1790700"/>
            <a:ext cx="4572000" cy="2790428"/>
          </a:xfrm>
        </p:spPr>
        <p:txBody>
          <a:bodyPr tIns="212400">
            <a:noAutofit/>
          </a:bodyPr>
          <a:lstStyle>
            <a:lvl1pPr>
              <a:defRPr b="1"/>
            </a:lvl1pPr>
          </a:lstStyle>
          <a:p>
            <a:pPr lvl="0"/>
            <a:r>
              <a:rPr lang="hu-HU" smtClean="0"/>
              <a:t>Mintaszöveg szerkesztése</a:t>
            </a:r>
          </a:p>
          <a:p>
            <a:pPr lvl="1"/>
            <a:r>
              <a:rPr lang="hu-HU" smtClean="0"/>
              <a:t>Második szint</a:t>
            </a:r>
          </a:p>
          <a:p>
            <a:pPr lvl="2"/>
            <a:r>
              <a:rPr lang="hu-HU" smtClean="0"/>
              <a:t>Harmadik szint</a:t>
            </a:r>
          </a:p>
          <a:p>
            <a:pPr lvl="3"/>
            <a:r>
              <a:rPr lang="hu-HU" smtClean="0"/>
              <a:t>Negyedik szint</a:t>
            </a:r>
          </a:p>
          <a:p>
            <a:pPr lvl="4"/>
            <a:r>
              <a:rPr lang="hu-HU" smtClean="0"/>
              <a:t>Ötödik szint</a:t>
            </a:r>
            <a:endParaRPr lang="en-AU" dirty="0"/>
          </a:p>
        </p:txBody>
      </p:sp>
      <p:sp>
        <p:nvSpPr>
          <p:cNvPr id="11" name="Content Placeholder 6"/>
          <p:cNvSpPr>
            <a:spLocks noGrp="1"/>
          </p:cNvSpPr>
          <p:nvPr>
            <p:ph sz="quarter" idx="12"/>
          </p:nvPr>
        </p:nvSpPr>
        <p:spPr>
          <a:xfrm>
            <a:off x="4573617" y="1790700"/>
            <a:ext cx="4572000" cy="2790428"/>
          </a:xfrm>
        </p:spPr>
        <p:txBody>
          <a:bodyPr lIns="237600" tIns="212400">
            <a:noAutofit/>
          </a:bodyPr>
          <a:lstStyle>
            <a:lvl1pPr>
              <a:defRPr b="1"/>
            </a:lvl1pPr>
          </a:lstStyle>
          <a:p>
            <a:pPr lvl="0"/>
            <a:r>
              <a:rPr lang="hu-HU" smtClean="0"/>
              <a:t>Mintaszöveg szerkesztése</a:t>
            </a:r>
          </a:p>
          <a:p>
            <a:pPr lvl="1"/>
            <a:r>
              <a:rPr lang="hu-HU" smtClean="0"/>
              <a:t>Második szint</a:t>
            </a:r>
          </a:p>
          <a:p>
            <a:pPr lvl="2"/>
            <a:r>
              <a:rPr lang="hu-HU" smtClean="0"/>
              <a:t>Harmadik szint</a:t>
            </a:r>
          </a:p>
          <a:p>
            <a:pPr lvl="3"/>
            <a:r>
              <a:rPr lang="hu-HU" smtClean="0"/>
              <a:t>Negyedik szint</a:t>
            </a:r>
          </a:p>
          <a:p>
            <a:pPr lvl="4"/>
            <a:r>
              <a:rPr lang="hu-HU" smtClean="0"/>
              <a:t>Ötödik szint</a:t>
            </a:r>
            <a:endParaRPr lang="en-AU" dirty="0"/>
          </a:p>
        </p:txBody>
      </p:sp>
      <p:sp>
        <p:nvSpPr>
          <p:cNvPr id="12" name="Text Placeholder 9"/>
          <p:cNvSpPr>
            <a:spLocks noGrp="1"/>
          </p:cNvSpPr>
          <p:nvPr>
            <p:ph type="body" sz="quarter" idx="17"/>
          </p:nvPr>
        </p:nvSpPr>
        <p:spPr>
          <a:xfrm>
            <a:off x="2" y="4581129"/>
            <a:ext cx="4573616" cy="989410"/>
          </a:xfrm>
        </p:spPr>
        <p:txBody>
          <a:bodyPr/>
          <a:lstStyle>
            <a:lvl1pPr>
              <a:defRPr sz="1200"/>
            </a:lvl1pPr>
            <a:lvl2pPr>
              <a:defRPr sz="1200"/>
            </a:lvl2pPr>
            <a:lvl3pPr>
              <a:defRPr sz="1200"/>
            </a:lvl3pPr>
            <a:lvl4pPr>
              <a:defRPr sz="1200"/>
            </a:lvl4pPr>
            <a:lvl5pPr>
              <a:defRPr sz="1200"/>
            </a:lvl5pPr>
            <a:lvl6pPr>
              <a:defRPr sz="1200"/>
            </a:lvl6pPr>
          </a:lstStyle>
          <a:p>
            <a:pPr lvl="0"/>
            <a:r>
              <a:rPr lang="hu-HU" smtClean="0"/>
              <a:t>Mintaszöveg szerkesztése</a:t>
            </a:r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20"/>
          </p:nvPr>
        </p:nvSpPr>
        <p:spPr>
          <a:xfrm>
            <a:off x="0" y="1031839"/>
            <a:ext cx="9144000" cy="758861"/>
          </a:xfrm>
        </p:spPr>
        <p:txBody>
          <a:bodyPr lIns="277200"/>
          <a:lstStyle>
            <a:lvl1pPr>
              <a:defRPr sz="1200"/>
            </a:lvl1pPr>
          </a:lstStyle>
          <a:p>
            <a:pPr lvl="0"/>
            <a:r>
              <a:rPr lang="hu-HU" smtClean="0"/>
              <a:t>Mintaszöveg szerkesztése</a:t>
            </a:r>
          </a:p>
        </p:txBody>
      </p:sp>
      <p:sp>
        <p:nvSpPr>
          <p:cNvPr id="13" name="Text Placeholder 9"/>
          <p:cNvSpPr>
            <a:spLocks noGrp="1"/>
          </p:cNvSpPr>
          <p:nvPr>
            <p:ph type="body" sz="quarter" idx="21"/>
          </p:nvPr>
        </p:nvSpPr>
        <p:spPr>
          <a:xfrm>
            <a:off x="4283968" y="4581128"/>
            <a:ext cx="4571107" cy="989410"/>
          </a:xfrm>
        </p:spPr>
        <p:txBody>
          <a:bodyPr lIns="277200"/>
          <a:lstStyle>
            <a:lvl1pPr>
              <a:defRPr sz="1200"/>
            </a:lvl1pPr>
            <a:lvl2pPr>
              <a:defRPr sz="1200"/>
            </a:lvl2pPr>
            <a:lvl3pPr>
              <a:defRPr sz="1200"/>
            </a:lvl3pPr>
            <a:lvl4pPr>
              <a:defRPr sz="1200"/>
            </a:lvl4pPr>
            <a:lvl5pPr>
              <a:defRPr sz="1200"/>
            </a:lvl5pPr>
            <a:lvl6pPr>
              <a:defRPr sz="1200"/>
            </a:lvl6pPr>
          </a:lstStyle>
          <a:p>
            <a:pPr lvl="0"/>
            <a:r>
              <a:rPr lang="hu-HU" smtClean="0"/>
              <a:t>Mintaszöveg szerkesztése</a:t>
            </a:r>
          </a:p>
        </p:txBody>
      </p:sp>
      <p:sp>
        <p:nvSpPr>
          <p:cNvPr id="15" name="Text Placeholder 9"/>
          <p:cNvSpPr>
            <a:spLocks noGrp="1"/>
          </p:cNvSpPr>
          <p:nvPr>
            <p:ph type="body" sz="quarter" idx="15"/>
          </p:nvPr>
        </p:nvSpPr>
        <p:spPr>
          <a:xfrm>
            <a:off x="-1" y="692696"/>
            <a:ext cx="9144001" cy="305916"/>
          </a:xfrm>
        </p:spPr>
        <p:txBody>
          <a:bodyPr tIns="0"/>
          <a:lstStyle>
            <a:lvl1pPr>
              <a:defRPr sz="1600" b="0">
                <a:solidFill>
                  <a:srgbClr val="737373"/>
                </a:solidFill>
              </a:defRPr>
            </a:lvl1pPr>
          </a:lstStyle>
          <a:p>
            <a:pPr lvl="0"/>
            <a:r>
              <a:rPr lang="hu-HU" smtClean="0"/>
              <a:t>Mintaszöveg szerkesztése</a:t>
            </a:r>
          </a:p>
        </p:txBody>
      </p:sp>
    </p:spTree>
    <p:extLst>
      <p:ext uri="{BB962C8B-B14F-4D97-AF65-F5344CB8AC3E}">
        <p14:creationId xmlns:p14="http://schemas.microsoft.com/office/powerpoint/2010/main" val="1768881428"/>
      </p:ext>
    </p:extLst>
  </p:cSld>
  <p:clrMapOvr>
    <a:masterClrMapping/>
  </p:clrMapOvr>
</p:sldLayout>
</file>

<file path=ppt/slideLayouts/slideLayout2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Double Objec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smtClean="0"/>
              <a:t>Mintacím szerkesztése</a:t>
            </a:r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/>
          </p:nvPr>
        </p:nvSpPr>
        <p:spPr>
          <a:xfrm>
            <a:off x="0" y="1031839"/>
            <a:ext cx="4572000" cy="4916524"/>
          </a:xfrm>
        </p:spPr>
        <p:txBody>
          <a:bodyPr>
            <a:noAutofit/>
          </a:bodyPr>
          <a:lstStyle>
            <a:lvl1pPr>
              <a:defRPr b="1"/>
            </a:lvl1pPr>
          </a:lstStyle>
          <a:p>
            <a:pPr lvl="0"/>
            <a:r>
              <a:rPr lang="hu-HU" smtClean="0"/>
              <a:t>Mintaszöveg szerkesztése</a:t>
            </a:r>
          </a:p>
          <a:p>
            <a:pPr lvl="1"/>
            <a:r>
              <a:rPr lang="hu-HU" smtClean="0"/>
              <a:t>Második szint</a:t>
            </a:r>
          </a:p>
          <a:p>
            <a:pPr lvl="2"/>
            <a:r>
              <a:rPr lang="hu-HU" smtClean="0"/>
              <a:t>Harmadik szint</a:t>
            </a:r>
          </a:p>
          <a:p>
            <a:pPr lvl="3"/>
            <a:r>
              <a:rPr lang="hu-HU" smtClean="0"/>
              <a:t>Negyedik szint</a:t>
            </a:r>
          </a:p>
          <a:p>
            <a:pPr lvl="4"/>
            <a:r>
              <a:rPr lang="hu-HU" smtClean="0"/>
              <a:t>Ötödik szint</a:t>
            </a:r>
            <a:endParaRPr lang="en-AU" dirty="0"/>
          </a:p>
        </p:txBody>
      </p:sp>
      <p:sp>
        <p:nvSpPr>
          <p:cNvPr id="5" name="Content Placeholder 6"/>
          <p:cNvSpPr>
            <a:spLocks noGrp="1"/>
          </p:cNvSpPr>
          <p:nvPr>
            <p:ph sz="quarter" idx="12"/>
          </p:nvPr>
        </p:nvSpPr>
        <p:spPr>
          <a:xfrm>
            <a:off x="4573617" y="1031839"/>
            <a:ext cx="4572000" cy="4916524"/>
          </a:xfrm>
        </p:spPr>
        <p:txBody>
          <a:bodyPr lIns="237600">
            <a:noAutofit/>
          </a:bodyPr>
          <a:lstStyle>
            <a:lvl1pPr>
              <a:defRPr b="1"/>
            </a:lvl1pPr>
          </a:lstStyle>
          <a:p>
            <a:pPr lvl="0"/>
            <a:r>
              <a:rPr lang="hu-HU" smtClean="0"/>
              <a:t>Mintaszöveg szerkesztése</a:t>
            </a:r>
          </a:p>
          <a:p>
            <a:pPr lvl="1"/>
            <a:r>
              <a:rPr lang="hu-HU" smtClean="0"/>
              <a:t>Második szint</a:t>
            </a:r>
          </a:p>
          <a:p>
            <a:pPr lvl="2"/>
            <a:r>
              <a:rPr lang="hu-HU" smtClean="0"/>
              <a:t>Harmadik szint</a:t>
            </a:r>
          </a:p>
          <a:p>
            <a:pPr lvl="3"/>
            <a:r>
              <a:rPr lang="hu-HU" smtClean="0"/>
              <a:t>Negyedik szint</a:t>
            </a:r>
          </a:p>
          <a:p>
            <a:pPr lvl="4"/>
            <a:r>
              <a:rPr lang="hu-HU" smtClean="0"/>
              <a:t>Ötödik szint</a:t>
            </a:r>
            <a:endParaRPr lang="en-AU" dirty="0"/>
          </a:p>
        </p:txBody>
      </p:sp>
      <p:sp>
        <p:nvSpPr>
          <p:cNvPr id="12" name="Text Placeholder 9"/>
          <p:cNvSpPr>
            <a:spLocks noGrp="1"/>
          </p:cNvSpPr>
          <p:nvPr>
            <p:ph type="body" sz="quarter" idx="17" hasCustomPrompt="1"/>
          </p:nvPr>
        </p:nvSpPr>
        <p:spPr>
          <a:xfrm>
            <a:off x="1292225" y="5570538"/>
            <a:ext cx="7562850" cy="368300"/>
          </a:xfrm>
        </p:spPr>
        <p:txBody>
          <a:bodyPr lIns="0" tIns="0" rIns="0" bIns="108000" anchor="b">
            <a:noAutofit/>
          </a:bodyPr>
          <a:lstStyle>
            <a:lvl1pPr>
              <a:defRPr sz="600" b="0"/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lvl="0"/>
            <a:r>
              <a:rPr lang="en-US" dirty="0" smtClean="0"/>
              <a:t>SOURCE:</a:t>
            </a:r>
          </a:p>
        </p:txBody>
      </p:sp>
      <p:sp>
        <p:nvSpPr>
          <p:cNvPr id="8" name="Text Placeholder 9"/>
          <p:cNvSpPr>
            <a:spLocks noGrp="1"/>
          </p:cNvSpPr>
          <p:nvPr>
            <p:ph type="body" sz="quarter" idx="15"/>
          </p:nvPr>
        </p:nvSpPr>
        <p:spPr>
          <a:xfrm>
            <a:off x="-1" y="692696"/>
            <a:ext cx="9144001" cy="305916"/>
          </a:xfrm>
        </p:spPr>
        <p:txBody>
          <a:bodyPr tIns="0"/>
          <a:lstStyle>
            <a:lvl1pPr>
              <a:defRPr sz="1600" b="0">
                <a:solidFill>
                  <a:srgbClr val="737373"/>
                </a:solidFill>
              </a:defRPr>
            </a:lvl1pPr>
          </a:lstStyle>
          <a:p>
            <a:pPr lvl="0"/>
            <a:r>
              <a:rPr lang="hu-HU" smtClean="0"/>
              <a:t>Mintaszöveg szerkesztése</a:t>
            </a:r>
          </a:p>
        </p:txBody>
      </p:sp>
    </p:spTree>
    <p:extLst>
      <p:ext uri="{BB962C8B-B14F-4D97-AF65-F5344CB8AC3E}">
        <p14:creationId xmlns:p14="http://schemas.microsoft.com/office/powerpoint/2010/main" val="94940263"/>
      </p:ext>
    </p:extLst>
  </p:cSld>
  <p:clrMapOvr>
    <a:masterClrMapping/>
  </p:clrMapOvr>
</p:sldLayout>
</file>

<file path=ppt/slideLayouts/slideLayout2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Triple Object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Content Placeholder 6"/>
          <p:cNvSpPr>
            <a:spLocks noGrp="1"/>
          </p:cNvSpPr>
          <p:nvPr>
            <p:ph sz="quarter" idx="16"/>
          </p:nvPr>
        </p:nvSpPr>
        <p:spPr>
          <a:xfrm>
            <a:off x="2800351" y="1033230"/>
            <a:ext cx="3028950" cy="4916524"/>
          </a:xfrm>
        </p:spPr>
        <p:txBody>
          <a:bodyPr lIns="248400">
            <a:noAutofit/>
          </a:bodyPr>
          <a:lstStyle>
            <a:lvl1pPr>
              <a:defRPr b="1"/>
            </a:lvl1pPr>
          </a:lstStyle>
          <a:p>
            <a:pPr lvl="0"/>
            <a:r>
              <a:rPr lang="hu-HU" smtClean="0"/>
              <a:t>Mintaszöveg szerkesztése</a:t>
            </a:r>
          </a:p>
          <a:p>
            <a:pPr lvl="1"/>
            <a:r>
              <a:rPr lang="hu-HU" smtClean="0"/>
              <a:t>Második szint</a:t>
            </a:r>
          </a:p>
          <a:p>
            <a:pPr lvl="2"/>
            <a:r>
              <a:rPr lang="hu-HU" smtClean="0"/>
              <a:t>Harmadik szint</a:t>
            </a:r>
          </a:p>
          <a:p>
            <a:pPr lvl="3"/>
            <a:r>
              <a:rPr lang="hu-HU" smtClean="0"/>
              <a:t>Negyedik szint</a:t>
            </a:r>
          </a:p>
          <a:p>
            <a:pPr lvl="4"/>
            <a:r>
              <a:rPr lang="hu-HU" smtClean="0"/>
              <a:t>Ötödik szint</a:t>
            </a:r>
            <a:endParaRPr lang="en-AU" dirty="0"/>
          </a:p>
        </p:txBody>
      </p:sp>
      <p:sp>
        <p:nvSpPr>
          <p:cNvPr id="9" name="Content Placeholder 6"/>
          <p:cNvSpPr>
            <a:spLocks noGrp="1"/>
          </p:cNvSpPr>
          <p:nvPr>
            <p:ph sz="quarter" idx="17"/>
          </p:nvPr>
        </p:nvSpPr>
        <p:spPr>
          <a:xfrm>
            <a:off x="5578679" y="1036005"/>
            <a:ext cx="3020015" cy="4912358"/>
          </a:xfrm>
        </p:spPr>
        <p:txBody>
          <a:bodyPr lIns="248400">
            <a:noAutofit/>
          </a:bodyPr>
          <a:lstStyle>
            <a:lvl1pPr>
              <a:defRPr b="1"/>
            </a:lvl1pPr>
          </a:lstStyle>
          <a:p>
            <a:pPr lvl="0"/>
            <a:r>
              <a:rPr lang="hu-HU" smtClean="0"/>
              <a:t>Mintaszöveg szerkesztése</a:t>
            </a:r>
          </a:p>
          <a:p>
            <a:pPr lvl="1"/>
            <a:r>
              <a:rPr lang="hu-HU" smtClean="0"/>
              <a:t>Második szint</a:t>
            </a:r>
          </a:p>
          <a:p>
            <a:pPr lvl="2"/>
            <a:r>
              <a:rPr lang="hu-HU" smtClean="0"/>
              <a:t>Harmadik szint</a:t>
            </a:r>
          </a:p>
          <a:p>
            <a:pPr lvl="3"/>
            <a:r>
              <a:rPr lang="hu-HU" smtClean="0"/>
              <a:t>Negyedik szint</a:t>
            </a:r>
          </a:p>
          <a:p>
            <a:pPr lvl="4"/>
            <a:r>
              <a:rPr lang="hu-HU" smtClean="0"/>
              <a:t>Ötödik szint</a:t>
            </a:r>
            <a:endParaRPr lang="en-AU" dirty="0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smtClean="0"/>
              <a:t>Mintacím szerkesztése</a:t>
            </a:r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/>
          </p:nvPr>
        </p:nvSpPr>
        <p:spPr>
          <a:xfrm>
            <a:off x="0" y="1031839"/>
            <a:ext cx="3055620" cy="4916524"/>
          </a:xfrm>
        </p:spPr>
        <p:txBody>
          <a:bodyPr>
            <a:noAutofit/>
          </a:bodyPr>
          <a:lstStyle>
            <a:lvl1pPr>
              <a:defRPr b="1"/>
            </a:lvl1pPr>
          </a:lstStyle>
          <a:p>
            <a:pPr lvl="0"/>
            <a:r>
              <a:rPr lang="hu-HU" smtClean="0"/>
              <a:t>Mintaszöveg szerkesztése</a:t>
            </a:r>
          </a:p>
          <a:p>
            <a:pPr lvl="1"/>
            <a:r>
              <a:rPr lang="hu-HU" smtClean="0"/>
              <a:t>Második szint</a:t>
            </a:r>
          </a:p>
          <a:p>
            <a:pPr lvl="2"/>
            <a:r>
              <a:rPr lang="hu-HU" smtClean="0"/>
              <a:t>Harmadik szint</a:t>
            </a:r>
          </a:p>
          <a:p>
            <a:pPr lvl="3"/>
            <a:r>
              <a:rPr lang="hu-HU" smtClean="0"/>
              <a:t>Negyedik szint</a:t>
            </a:r>
          </a:p>
          <a:p>
            <a:pPr lvl="4"/>
            <a:r>
              <a:rPr lang="hu-HU" smtClean="0"/>
              <a:t>Ötödik szint</a:t>
            </a:r>
            <a:endParaRPr lang="en-AU" dirty="0"/>
          </a:p>
        </p:txBody>
      </p:sp>
      <p:sp>
        <p:nvSpPr>
          <p:cNvPr id="12" name="Text Placeholder 9"/>
          <p:cNvSpPr>
            <a:spLocks noGrp="1"/>
          </p:cNvSpPr>
          <p:nvPr>
            <p:ph type="body" sz="quarter" idx="18" hasCustomPrompt="1"/>
          </p:nvPr>
        </p:nvSpPr>
        <p:spPr>
          <a:xfrm>
            <a:off x="1292225" y="5570538"/>
            <a:ext cx="7562850" cy="368300"/>
          </a:xfrm>
        </p:spPr>
        <p:txBody>
          <a:bodyPr lIns="0" tIns="0" rIns="0" bIns="108000" anchor="b">
            <a:noAutofit/>
          </a:bodyPr>
          <a:lstStyle>
            <a:lvl1pPr>
              <a:defRPr sz="600" b="0"/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lvl="0"/>
            <a:r>
              <a:rPr lang="en-US" dirty="0" smtClean="0"/>
              <a:t>SOURCE:</a:t>
            </a:r>
          </a:p>
        </p:txBody>
      </p:sp>
    </p:spTree>
    <p:extLst>
      <p:ext uri="{BB962C8B-B14F-4D97-AF65-F5344CB8AC3E}">
        <p14:creationId xmlns:p14="http://schemas.microsoft.com/office/powerpoint/2010/main" val="875084970"/>
      </p:ext>
    </p:extLst>
  </p:cSld>
  <p:clrMapOvr>
    <a:masterClrMapping/>
  </p:clrMapOvr>
</p:sldLayout>
</file>

<file path=ppt/slideLayouts/slideLayout2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Triple Object + Title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Content Placeholder 6"/>
          <p:cNvSpPr>
            <a:spLocks noGrp="1"/>
          </p:cNvSpPr>
          <p:nvPr>
            <p:ph sz="quarter" idx="16"/>
          </p:nvPr>
        </p:nvSpPr>
        <p:spPr>
          <a:xfrm>
            <a:off x="2800351" y="1788563"/>
            <a:ext cx="3028950" cy="4161189"/>
          </a:xfrm>
        </p:spPr>
        <p:txBody>
          <a:bodyPr lIns="248400" tIns="0">
            <a:noAutofit/>
          </a:bodyPr>
          <a:lstStyle>
            <a:lvl1pPr>
              <a:defRPr b="1"/>
            </a:lvl1pPr>
          </a:lstStyle>
          <a:p>
            <a:pPr lvl="0"/>
            <a:r>
              <a:rPr lang="hu-HU" smtClean="0"/>
              <a:t>Mintaszöveg szerkesztése</a:t>
            </a:r>
          </a:p>
          <a:p>
            <a:pPr lvl="1"/>
            <a:r>
              <a:rPr lang="hu-HU" smtClean="0"/>
              <a:t>Második szint</a:t>
            </a:r>
          </a:p>
          <a:p>
            <a:pPr lvl="2"/>
            <a:r>
              <a:rPr lang="hu-HU" smtClean="0"/>
              <a:t>Harmadik szint</a:t>
            </a:r>
          </a:p>
          <a:p>
            <a:pPr lvl="3"/>
            <a:r>
              <a:rPr lang="hu-HU" smtClean="0"/>
              <a:t>Negyedik szint</a:t>
            </a:r>
          </a:p>
          <a:p>
            <a:pPr lvl="4"/>
            <a:r>
              <a:rPr lang="hu-HU" smtClean="0"/>
              <a:t>Ötödik szint</a:t>
            </a:r>
            <a:endParaRPr lang="en-AU" dirty="0"/>
          </a:p>
        </p:txBody>
      </p:sp>
      <p:sp>
        <p:nvSpPr>
          <p:cNvPr id="9" name="Content Placeholder 6"/>
          <p:cNvSpPr>
            <a:spLocks noGrp="1"/>
          </p:cNvSpPr>
          <p:nvPr>
            <p:ph sz="quarter" idx="17"/>
          </p:nvPr>
        </p:nvSpPr>
        <p:spPr>
          <a:xfrm>
            <a:off x="5578679" y="1790699"/>
            <a:ext cx="3020015" cy="4157663"/>
          </a:xfrm>
        </p:spPr>
        <p:txBody>
          <a:bodyPr lIns="248400" tIns="0">
            <a:noAutofit/>
          </a:bodyPr>
          <a:lstStyle>
            <a:lvl1pPr>
              <a:defRPr b="1"/>
            </a:lvl1pPr>
          </a:lstStyle>
          <a:p>
            <a:pPr lvl="0"/>
            <a:r>
              <a:rPr lang="hu-HU" smtClean="0"/>
              <a:t>Mintaszöveg szerkesztése</a:t>
            </a:r>
          </a:p>
          <a:p>
            <a:pPr lvl="1"/>
            <a:r>
              <a:rPr lang="hu-HU" smtClean="0"/>
              <a:t>Második szint</a:t>
            </a:r>
          </a:p>
          <a:p>
            <a:pPr lvl="2"/>
            <a:r>
              <a:rPr lang="hu-HU" smtClean="0"/>
              <a:t>Harmadik szint</a:t>
            </a:r>
          </a:p>
          <a:p>
            <a:pPr lvl="3"/>
            <a:r>
              <a:rPr lang="hu-HU" smtClean="0"/>
              <a:t>Negyedik szint</a:t>
            </a:r>
          </a:p>
          <a:p>
            <a:pPr lvl="4"/>
            <a:r>
              <a:rPr lang="hu-HU" smtClean="0"/>
              <a:t>Ötödik szint</a:t>
            </a:r>
            <a:endParaRPr lang="en-AU" dirty="0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smtClean="0"/>
              <a:t>Mintacím szerkesztése</a:t>
            </a:r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/>
          </p:nvPr>
        </p:nvSpPr>
        <p:spPr>
          <a:xfrm>
            <a:off x="0" y="1787172"/>
            <a:ext cx="3055620" cy="4161189"/>
          </a:xfrm>
        </p:spPr>
        <p:txBody>
          <a:bodyPr tIns="0">
            <a:noAutofit/>
          </a:bodyPr>
          <a:lstStyle>
            <a:lvl1pPr>
              <a:defRPr b="1"/>
            </a:lvl1pPr>
          </a:lstStyle>
          <a:p>
            <a:pPr lvl="0"/>
            <a:r>
              <a:rPr lang="hu-HU" smtClean="0"/>
              <a:t>Mintaszöveg szerkesztése</a:t>
            </a:r>
          </a:p>
          <a:p>
            <a:pPr lvl="1"/>
            <a:r>
              <a:rPr lang="hu-HU" smtClean="0"/>
              <a:t>Második szint</a:t>
            </a:r>
          </a:p>
          <a:p>
            <a:pPr lvl="2"/>
            <a:r>
              <a:rPr lang="hu-HU" smtClean="0"/>
              <a:t>Harmadik szint</a:t>
            </a:r>
          </a:p>
          <a:p>
            <a:pPr lvl="3"/>
            <a:r>
              <a:rPr lang="hu-HU" smtClean="0"/>
              <a:t>Negyedik szint</a:t>
            </a:r>
          </a:p>
          <a:p>
            <a:pPr lvl="4"/>
            <a:r>
              <a:rPr lang="hu-HU" smtClean="0"/>
              <a:t>Ötödik szint</a:t>
            </a:r>
            <a:endParaRPr lang="en-AU" dirty="0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5"/>
          </p:nvPr>
        </p:nvSpPr>
        <p:spPr>
          <a:xfrm>
            <a:off x="0" y="1031839"/>
            <a:ext cx="2800350" cy="758861"/>
          </a:xfrm>
        </p:spPr>
        <p:txBody>
          <a:bodyPr/>
          <a:lstStyle>
            <a:lvl1pPr>
              <a:defRPr sz="1200"/>
            </a:lvl1pPr>
          </a:lstStyle>
          <a:p>
            <a:pPr lvl="0"/>
            <a:r>
              <a:rPr lang="hu-HU" smtClean="0"/>
              <a:t>Mintaszöveg szerkesztése</a:t>
            </a:r>
          </a:p>
        </p:txBody>
      </p:sp>
      <p:sp>
        <p:nvSpPr>
          <p:cNvPr id="12" name="Text Placeholder 9"/>
          <p:cNvSpPr>
            <a:spLocks noGrp="1"/>
          </p:cNvSpPr>
          <p:nvPr>
            <p:ph type="body" sz="quarter" idx="18" hasCustomPrompt="1"/>
          </p:nvPr>
        </p:nvSpPr>
        <p:spPr>
          <a:xfrm>
            <a:off x="1292225" y="5570538"/>
            <a:ext cx="7562850" cy="368300"/>
          </a:xfrm>
        </p:spPr>
        <p:txBody>
          <a:bodyPr lIns="0" tIns="0" rIns="0" bIns="108000" anchor="b">
            <a:noAutofit/>
          </a:bodyPr>
          <a:lstStyle>
            <a:lvl1pPr>
              <a:defRPr sz="600" b="0"/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lvl="0"/>
            <a:r>
              <a:rPr lang="en-US" dirty="0" smtClean="0"/>
              <a:t>SOURCE:</a:t>
            </a:r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20"/>
          </p:nvPr>
        </p:nvSpPr>
        <p:spPr>
          <a:xfrm>
            <a:off x="2797065" y="1031839"/>
            <a:ext cx="2788395" cy="758861"/>
          </a:xfrm>
        </p:spPr>
        <p:txBody>
          <a:bodyPr lIns="252000"/>
          <a:lstStyle>
            <a:lvl1pPr>
              <a:defRPr sz="1200"/>
            </a:lvl1pPr>
          </a:lstStyle>
          <a:p>
            <a:pPr lvl="0"/>
            <a:r>
              <a:rPr lang="hu-HU" smtClean="0"/>
              <a:t>Mintaszöveg szerkesztése</a:t>
            </a:r>
          </a:p>
        </p:txBody>
      </p:sp>
      <p:sp>
        <p:nvSpPr>
          <p:cNvPr id="13" name="Text Placeholder 9"/>
          <p:cNvSpPr>
            <a:spLocks noGrp="1"/>
          </p:cNvSpPr>
          <p:nvPr>
            <p:ph type="body" sz="quarter" idx="21"/>
          </p:nvPr>
        </p:nvSpPr>
        <p:spPr>
          <a:xfrm>
            <a:off x="5578365" y="1039459"/>
            <a:ext cx="2788395" cy="758861"/>
          </a:xfrm>
        </p:spPr>
        <p:txBody>
          <a:bodyPr lIns="252000"/>
          <a:lstStyle>
            <a:lvl1pPr>
              <a:defRPr sz="1200"/>
            </a:lvl1pPr>
          </a:lstStyle>
          <a:p>
            <a:pPr lvl="0"/>
            <a:r>
              <a:rPr lang="hu-HU" smtClean="0"/>
              <a:t>Mintaszöveg szerkesztése</a:t>
            </a:r>
          </a:p>
        </p:txBody>
      </p:sp>
    </p:spTree>
    <p:extLst>
      <p:ext uri="{BB962C8B-B14F-4D97-AF65-F5344CB8AC3E}">
        <p14:creationId xmlns:p14="http://schemas.microsoft.com/office/powerpoint/2010/main" val="2062760311"/>
      </p:ext>
    </p:extLst>
  </p:cSld>
  <p:clrMapOvr>
    <a:masterClrMapping/>
  </p:clrMapOvr>
</p:sldLayout>
</file>

<file path=ppt/slideLayouts/slideLayout2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Triple Object + Title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Content Placeholder 6"/>
          <p:cNvSpPr>
            <a:spLocks noGrp="1"/>
          </p:cNvSpPr>
          <p:nvPr>
            <p:ph sz="quarter" idx="16"/>
          </p:nvPr>
        </p:nvSpPr>
        <p:spPr>
          <a:xfrm>
            <a:off x="2800351" y="1772817"/>
            <a:ext cx="3028950" cy="2808314"/>
          </a:xfrm>
        </p:spPr>
        <p:txBody>
          <a:bodyPr lIns="248400" tIns="212400">
            <a:noAutofit/>
          </a:bodyPr>
          <a:lstStyle>
            <a:lvl1pPr>
              <a:defRPr b="1"/>
            </a:lvl1pPr>
          </a:lstStyle>
          <a:p>
            <a:pPr lvl="0"/>
            <a:r>
              <a:rPr lang="hu-HU" smtClean="0"/>
              <a:t>Mintaszöveg szerkesztése</a:t>
            </a:r>
          </a:p>
          <a:p>
            <a:pPr lvl="1"/>
            <a:r>
              <a:rPr lang="hu-HU" smtClean="0"/>
              <a:t>Második szint</a:t>
            </a:r>
          </a:p>
          <a:p>
            <a:pPr lvl="2"/>
            <a:r>
              <a:rPr lang="hu-HU" smtClean="0"/>
              <a:t>Harmadik szint</a:t>
            </a:r>
          </a:p>
          <a:p>
            <a:pPr lvl="3"/>
            <a:r>
              <a:rPr lang="hu-HU" smtClean="0"/>
              <a:t>Negyedik szint</a:t>
            </a:r>
          </a:p>
          <a:p>
            <a:pPr lvl="4"/>
            <a:r>
              <a:rPr lang="hu-HU" smtClean="0"/>
              <a:t>Ötödik szint</a:t>
            </a:r>
            <a:endParaRPr lang="en-AU" dirty="0"/>
          </a:p>
        </p:txBody>
      </p:sp>
      <p:sp>
        <p:nvSpPr>
          <p:cNvPr id="9" name="Content Placeholder 6"/>
          <p:cNvSpPr>
            <a:spLocks noGrp="1"/>
          </p:cNvSpPr>
          <p:nvPr>
            <p:ph sz="quarter" idx="17"/>
          </p:nvPr>
        </p:nvSpPr>
        <p:spPr>
          <a:xfrm>
            <a:off x="5578679" y="1772816"/>
            <a:ext cx="3020015" cy="2808315"/>
          </a:xfrm>
        </p:spPr>
        <p:txBody>
          <a:bodyPr lIns="248400" tIns="212400">
            <a:noAutofit/>
          </a:bodyPr>
          <a:lstStyle>
            <a:lvl1pPr>
              <a:defRPr b="1"/>
            </a:lvl1pPr>
          </a:lstStyle>
          <a:p>
            <a:pPr lvl="0"/>
            <a:r>
              <a:rPr lang="hu-HU" smtClean="0"/>
              <a:t>Mintaszöveg szerkesztése</a:t>
            </a:r>
          </a:p>
          <a:p>
            <a:pPr lvl="1"/>
            <a:r>
              <a:rPr lang="hu-HU" smtClean="0"/>
              <a:t>Második szint</a:t>
            </a:r>
          </a:p>
          <a:p>
            <a:pPr lvl="2"/>
            <a:r>
              <a:rPr lang="hu-HU" smtClean="0"/>
              <a:t>Harmadik szint</a:t>
            </a:r>
          </a:p>
          <a:p>
            <a:pPr lvl="3"/>
            <a:r>
              <a:rPr lang="hu-HU" smtClean="0"/>
              <a:t>Negyedik szint</a:t>
            </a:r>
          </a:p>
          <a:p>
            <a:pPr lvl="4"/>
            <a:r>
              <a:rPr lang="hu-HU" smtClean="0"/>
              <a:t>Ötödik szint</a:t>
            </a:r>
            <a:endParaRPr lang="en-AU" dirty="0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smtClean="0"/>
              <a:t>Mintacím szerkesztése</a:t>
            </a:r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/>
          </p:nvPr>
        </p:nvSpPr>
        <p:spPr>
          <a:xfrm>
            <a:off x="0" y="1772816"/>
            <a:ext cx="3055620" cy="2808314"/>
          </a:xfrm>
        </p:spPr>
        <p:txBody>
          <a:bodyPr tIns="212400">
            <a:noAutofit/>
          </a:bodyPr>
          <a:lstStyle>
            <a:lvl1pPr>
              <a:defRPr b="1"/>
            </a:lvl1pPr>
          </a:lstStyle>
          <a:p>
            <a:pPr lvl="0"/>
            <a:r>
              <a:rPr lang="hu-HU" smtClean="0"/>
              <a:t>Mintaszöveg szerkesztése</a:t>
            </a:r>
          </a:p>
          <a:p>
            <a:pPr lvl="1"/>
            <a:r>
              <a:rPr lang="hu-HU" smtClean="0"/>
              <a:t>Második szint</a:t>
            </a:r>
          </a:p>
          <a:p>
            <a:pPr lvl="2"/>
            <a:r>
              <a:rPr lang="hu-HU" smtClean="0"/>
              <a:t>Harmadik szint</a:t>
            </a:r>
          </a:p>
          <a:p>
            <a:pPr lvl="3"/>
            <a:r>
              <a:rPr lang="hu-HU" smtClean="0"/>
              <a:t>Negyedik szint</a:t>
            </a:r>
          </a:p>
          <a:p>
            <a:pPr lvl="4"/>
            <a:r>
              <a:rPr lang="hu-HU" smtClean="0"/>
              <a:t>Ötödik szint</a:t>
            </a:r>
            <a:endParaRPr lang="en-AU" dirty="0"/>
          </a:p>
        </p:txBody>
      </p:sp>
      <p:sp>
        <p:nvSpPr>
          <p:cNvPr id="12" name="Text Placeholder 9"/>
          <p:cNvSpPr>
            <a:spLocks noGrp="1"/>
          </p:cNvSpPr>
          <p:nvPr>
            <p:ph type="body" sz="quarter" idx="18" hasCustomPrompt="1"/>
          </p:nvPr>
        </p:nvSpPr>
        <p:spPr>
          <a:xfrm>
            <a:off x="1292225" y="5570538"/>
            <a:ext cx="7562850" cy="368300"/>
          </a:xfrm>
        </p:spPr>
        <p:txBody>
          <a:bodyPr lIns="0" tIns="0" rIns="0" bIns="108000" anchor="b">
            <a:noAutofit/>
          </a:bodyPr>
          <a:lstStyle>
            <a:lvl1pPr>
              <a:defRPr sz="600" b="0"/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lvl="0"/>
            <a:r>
              <a:rPr lang="en-US" dirty="0" smtClean="0"/>
              <a:t>SOURCE:</a:t>
            </a:r>
          </a:p>
        </p:txBody>
      </p:sp>
      <p:sp>
        <p:nvSpPr>
          <p:cNvPr id="15" name="Text Placeholder 9"/>
          <p:cNvSpPr>
            <a:spLocks noGrp="1"/>
          </p:cNvSpPr>
          <p:nvPr>
            <p:ph type="body" sz="quarter" idx="20"/>
          </p:nvPr>
        </p:nvSpPr>
        <p:spPr>
          <a:xfrm>
            <a:off x="0" y="1031839"/>
            <a:ext cx="9144000" cy="758861"/>
          </a:xfrm>
        </p:spPr>
        <p:txBody>
          <a:bodyPr lIns="277200"/>
          <a:lstStyle>
            <a:lvl1pPr>
              <a:defRPr sz="1200"/>
            </a:lvl1pPr>
          </a:lstStyle>
          <a:p>
            <a:pPr lvl="0"/>
            <a:r>
              <a:rPr lang="hu-HU" smtClean="0"/>
              <a:t>Mintaszöveg szerkesztése</a:t>
            </a:r>
          </a:p>
        </p:txBody>
      </p:sp>
      <p:sp>
        <p:nvSpPr>
          <p:cNvPr id="17" name="Text Placeholder 9"/>
          <p:cNvSpPr>
            <a:spLocks noGrp="1"/>
          </p:cNvSpPr>
          <p:nvPr>
            <p:ph type="body" sz="quarter" idx="21"/>
          </p:nvPr>
        </p:nvSpPr>
        <p:spPr>
          <a:xfrm>
            <a:off x="1" y="4581129"/>
            <a:ext cx="3055619" cy="989410"/>
          </a:xfrm>
        </p:spPr>
        <p:txBody>
          <a:bodyPr/>
          <a:lstStyle>
            <a:lvl1pPr>
              <a:defRPr sz="1200"/>
            </a:lvl1pPr>
          </a:lstStyle>
          <a:p>
            <a:pPr lvl="0"/>
            <a:r>
              <a:rPr lang="hu-HU" smtClean="0"/>
              <a:t>Mintaszöveg szerkesztése</a:t>
            </a:r>
          </a:p>
        </p:txBody>
      </p:sp>
      <p:sp>
        <p:nvSpPr>
          <p:cNvPr id="18" name="Text Placeholder 9"/>
          <p:cNvSpPr>
            <a:spLocks noGrp="1"/>
          </p:cNvSpPr>
          <p:nvPr>
            <p:ph type="body" sz="quarter" idx="22"/>
          </p:nvPr>
        </p:nvSpPr>
        <p:spPr>
          <a:xfrm>
            <a:off x="2800351" y="4581130"/>
            <a:ext cx="3028950" cy="989410"/>
          </a:xfrm>
        </p:spPr>
        <p:txBody>
          <a:bodyPr/>
          <a:lstStyle>
            <a:lvl1pPr>
              <a:defRPr sz="1200"/>
            </a:lvl1pPr>
          </a:lstStyle>
          <a:p>
            <a:pPr lvl="0"/>
            <a:r>
              <a:rPr lang="hu-HU" smtClean="0"/>
              <a:t>Mintaszöveg szerkesztése</a:t>
            </a:r>
          </a:p>
        </p:txBody>
      </p:sp>
      <p:sp>
        <p:nvSpPr>
          <p:cNvPr id="19" name="Text Placeholder 9"/>
          <p:cNvSpPr>
            <a:spLocks noGrp="1"/>
          </p:cNvSpPr>
          <p:nvPr>
            <p:ph type="body" sz="quarter" idx="23"/>
          </p:nvPr>
        </p:nvSpPr>
        <p:spPr>
          <a:xfrm>
            <a:off x="5580112" y="4581128"/>
            <a:ext cx="3018581" cy="989410"/>
          </a:xfrm>
        </p:spPr>
        <p:txBody>
          <a:bodyPr/>
          <a:lstStyle>
            <a:lvl1pPr>
              <a:defRPr sz="1200"/>
            </a:lvl1pPr>
          </a:lstStyle>
          <a:p>
            <a:pPr lvl="0"/>
            <a:r>
              <a:rPr lang="hu-HU" smtClean="0"/>
              <a:t>Mintaszöveg szerkesztése</a:t>
            </a:r>
          </a:p>
        </p:txBody>
      </p:sp>
    </p:spTree>
    <p:extLst>
      <p:ext uri="{BB962C8B-B14F-4D97-AF65-F5344CB8AC3E}">
        <p14:creationId xmlns:p14="http://schemas.microsoft.com/office/powerpoint/2010/main" val="934520413"/>
      </p:ext>
    </p:extLst>
  </p:cSld>
  <p:clrMapOvr>
    <a:masterClrMapping/>
  </p:clrMapOvr>
</p:sldLayout>
</file>

<file path=ppt/slideLayouts/slideLayout2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Tablaza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smtClean="0"/>
              <a:t>Mintacím szerkesztése</a:t>
            </a:r>
            <a:endParaRPr lang="en-AU" dirty="0"/>
          </a:p>
        </p:txBody>
      </p:sp>
      <p:sp>
        <p:nvSpPr>
          <p:cNvPr id="21" name="Text Placeholder 9"/>
          <p:cNvSpPr>
            <a:spLocks noGrp="1"/>
          </p:cNvSpPr>
          <p:nvPr>
            <p:ph type="body" sz="quarter" idx="15"/>
          </p:nvPr>
        </p:nvSpPr>
        <p:spPr>
          <a:xfrm>
            <a:off x="-1" y="692696"/>
            <a:ext cx="9144001" cy="305916"/>
          </a:xfrm>
        </p:spPr>
        <p:txBody>
          <a:bodyPr tIns="0"/>
          <a:lstStyle>
            <a:lvl1pPr>
              <a:defRPr sz="1600" b="0">
                <a:solidFill>
                  <a:srgbClr val="737373"/>
                </a:solidFill>
              </a:defRPr>
            </a:lvl1pPr>
          </a:lstStyle>
          <a:p>
            <a:pPr lvl="0"/>
            <a:r>
              <a:rPr lang="hu-HU" smtClean="0"/>
              <a:t>Mintaszöveg szerkesztése</a:t>
            </a:r>
          </a:p>
        </p:txBody>
      </p:sp>
      <p:sp>
        <p:nvSpPr>
          <p:cNvPr id="12" name="Text Placeholder 9"/>
          <p:cNvSpPr>
            <a:spLocks noGrp="1"/>
          </p:cNvSpPr>
          <p:nvPr>
            <p:ph type="body" sz="quarter" idx="18" hasCustomPrompt="1"/>
          </p:nvPr>
        </p:nvSpPr>
        <p:spPr>
          <a:xfrm>
            <a:off x="1292225" y="5570538"/>
            <a:ext cx="7562850" cy="368300"/>
          </a:xfrm>
        </p:spPr>
        <p:txBody>
          <a:bodyPr lIns="0" tIns="0" rIns="0" bIns="108000" anchor="b">
            <a:noAutofit/>
          </a:bodyPr>
          <a:lstStyle>
            <a:lvl1pPr>
              <a:defRPr sz="600" b="0"/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lvl="0"/>
            <a:r>
              <a:rPr lang="en-US" dirty="0" smtClean="0"/>
              <a:t>SOURCE:</a:t>
            </a:r>
          </a:p>
        </p:txBody>
      </p:sp>
      <p:sp>
        <p:nvSpPr>
          <p:cNvPr id="15" name="Text Placeholder 9"/>
          <p:cNvSpPr>
            <a:spLocks noGrp="1"/>
          </p:cNvSpPr>
          <p:nvPr>
            <p:ph type="body" sz="quarter" idx="20"/>
          </p:nvPr>
        </p:nvSpPr>
        <p:spPr>
          <a:xfrm>
            <a:off x="0" y="1031839"/>
            <a:ext cx="9144000" cy="758861"/>
          </a:xfrm>
        </p:spPr>
        <p:txBody>
          <a:bodyPr lIns="277200"/>
          <a:lstStyle>
            <a:lvl1pPr>
              <a:defRPr sz="1200"/>
            </a:lvl1pPr>
          </a:lstStyle>
          <a:p>
            <a:pPr lvl="0"/>
            <a:r>
              <a:rPr lang="hu-HU" smtClean="0"/>
              <a:t>Mintaszöveg szerkesztése</a:t>
            </a:r>
          </a:p>
        </p:txBody>
      </p:sp>
      <p:sp>
        <p:nvSpPr>
          <p:cNvPr id="17" name="Text Placeholder 9"/>
          <p:cNvSpPr>
            <a:spLocks noGrp="1"/>
          </p:cNvSpPr>
          <p:nvPr>
            <p:ph type="body" sz="quarter" idx="21"/>
          </p:nvPr>
        </p:nvSpPr>
        <p:spPr>
          <a:xfrm>
            <a:off x="1" y="4581129"/>
            <a:ext cx="3189287" cy="989410"/>
          </a:xfrm>
        </p:spPr>
        <p:txBody>
          <a:bodyPr/>
          <a:lstStyle>
            <a:lvl1pPr marL="228600" indent="-228600">
              <a:buFont typeface="+mj-lt"/>
              <a:buNone/>
              <a:defRPr sz="1200"/>
            </a:lvl1pPr>
            <a:lvl2pPr>
              <a:defRPr sz="1200"/>
            </a:lvl2pPr>
            <a:lvl3pPr>
              <a:defRPr sz="1200"/>
            </a:lvl3pPr>
            <a:lvl4pPr>
              <a:defRPr sz="1200"/>
            </a:lvl4pPr>
            <a:lvl5pPr>
              <a:defRPr sz="1200"/>
            </a:lvl5pPr>
          </a:lstStyle>
          <a:p>
            <a:pPr lvl="0"/>
            <a:r>
              <a:rPr lang="hu-HU" smtClean="0"/>
              <a:t>Mintaszöveg szerkesztése</a:t>
            </a:r>
          </a:p>
        </p:txBody>
      </p:sp>
      <p:sp>
        <p:nvSpPr>
          <p:cNvPr id="18" name="Text Placeholder 9"/>
          <p:cNvSpPr>
            <a:spLocks noGrp="1"/>
          </p:cNvSpPr>
          <p:nvPr>
            <p:ph type="body" sz="quarter" idx="22"/>
          </p:nvPr>
        </p:nvSpPr>
        <p:spPr>
          <a:xfrm>
            <a:off x="3189286" y="4581130"/>
            <a:ext cx="2895193" cy="989410"/>
          </a:xfrm>
        </p:spPr>
        <p:txBody>
          <a:bodyPr lIns="0" rIns="277200"/>
          <a:lstStyle>
            <a:lvl1pPr>
              <a:defRPr sz="1200"/>
            </a:lvl1pPr>
            <a:lvl2pPr>
              <a:defRPr sz="1200"/>
            </a:lvl2pPr>
            <a:lvl3pPr>
              <a:defRPr sz="1200"/>
            </a:lvl3pPr>
            <a:lvl4pPr>
              <a:defRPr sz="1200"/>
            </a:lvl4pPr>
            <a:lvl5pPr>
              <a:defRPr sz="1200"/>
            </a:lvl5pPr>
          </a:lstStyle>
          <a:p>
            <a:pPr lvl="0"/>
            <a:r>
              <a:rPr lang="hu-HU" smtClean="0"/>
              <a:t>Mintaszöveg szerkesztése</a:t>
            </a:r>
          </a:p>
        </p:txBody>
      </p:sp>
      <p:sp>
        <p:nvSpPr>
          <p:cNvPr id="19" name="Text Placeholder 9"/>
          <p:cNvSpPr>
            <a:spLocks noGrp="1"/>
          </p:cNvSpPr>
          <p:nvPr>
            <p:ph type="body" sz="quarter" idx="23"/>
          </p:nvPr>
        </p:nvSpPr>
        <p:spPr>
          <a:xfrm>
            <a:off x="6080124" y="4581128"/>
            <a:ext cx="3063875" cy="989410"/>
          </a:xfrm>
        </p:spPr>
        <p:txBody>
          <a:bodyPr lIns="0" rIns="450000"/>
          <a:lstStyle>
            <a:lvl1pPr>
              <a:defRPr sz="1200"/>
            </a:lvl1pPr>
            <a:lvl2pPr>
              <a:defRPr sz="1200"/>
            </a:lvl2pPr>
            <a:lvl3pPr>
              <a:defRPr sz="1200"/>
            </a:lvl3pPr>
            <a:lvl4pPr>
              <a:defRPr sz="1200"/>
            </a:lvl4pPr>
            <a:lvl5pPr>
              <a:defRPr sz="1200"/>
            </a:lvl5pPr>
          </a:lstStyle>
          <a:p>
            <a:pPr lvl="0"/>
            <a:r>
              <a:rPr lang="hu-HU" smtClean="0"/>
              <a:t>Mintaszöveg szerkesztése</a:t>
            </a:r>
          </a:p>
        </p:txBody>
      </p:sp>
      <p:sp>
        <p:nvSpPr>
          <p:cNvPr id="14" name="Table Placeholder 13"/>
          <p:cNvSpPr>
            <a:spLocks noGrp="1"/>
          </p:cNvSpPr>
          <p:nvPr>
            <p:ph type="tbl" sz="quarter" idx="24"/>
          </p:nvPr>
        </p:nvSpPr>
        <p:spPr>
          <a:xfrm>
            <a:off x="285750" y="1790700"/>
            <a:ext cx="2766340" cy="2770188"/>
          </a:xfrm>
        </p:spPr>
        <p:txBody>
          <a:bodyPr/>
          <a:lstStyle/>
          <a:p>
            <a:r>
              <a:rPr lang="hu-HU" smtClean="0"/>
              <a:t>Táblázat beszúrásához kattintson az ikonra</a:t>
            </a:r>
            <a:endParaRPr lang="hu-HU"/>
          </a:p>
        </p:txBody>
      </p:sp>
      <p:sp>
        <p:nvSpPr>
          <p:cNvPr id="16" name="Table Placeholder 13"/>
          <p:cNvSpPr>
            <a:spLocks noGrp="1"/>
          </p:cNvSpPr>
          <p:nvPr>
            <p:ph type="tbl" sz="quarter" idx="25"/>
          </p:nvPr>
        </p:nvSpPr>
        <p:spPr>
          <a:xfrm>
            <a:off x="3189288" y="1790700"/>
            <a:ext cx="2772000" cy="2770188"/>
          </a:xfrm>
        </p:spPr>
        <p:txBody>
          <a:bodyPr/>
          <a:lstStyle/>
          <a:p>
            <a:r>
              <a:rPr lang="hu-HU" smtClean="0"/>
              <a:t>Táblázat beszúrásához kattintson az ikonra</a:t>
            </a:r>
            <a:endParaRPr lang="hu-HU"/>
          </a:p>
        </p:txBody>
      </p:sp>
      <p:sp>
        <p:nvSpPr>
          <p:cNvPr id="20" name="Table Placeholder 13"/>
          <p:cNvSpPr>
            <a:spLocks noGrp="1"/>
          </p:cNvSpPr>
          <p:nvPr>
            <p:ph type="tbl" sz="quarter" idx="26"/>
          </p:nvPr>
        </p:nvSpPr>
        <p:spPr>
          <a:xfrm>
            <a:off x="6084480" y="1790700"/>
            <a:ext cx="2770595" cy="2770188"/>
          </a:xfrm>
        </p:spPr>
        <p:txBody>
          <a:bodyPr/>
          <a:lstStyle/>
          <a:p>
            <a:r>
              <a:rPr lang="hu-HU" smtClean="0"/>
              <a:t>Táblázat beszúrásához kattintson az ikonra</a:t>
            </a:r>
            <a:endParaRPr lang="hu-HU"/>
          </a:p>
        </p:txBody>
      </p:sp>
    </p:spTree>
    <p:extLst>
      <p:ext uri="{BB962C8B-B14F-4D97-AF65-F5344CB8AC3E}">
        <p14:creationId xmlns:p14="http://schemas.microsoft.com/office/powerpoint/2010/main" val="128154969"/>
      </p:ext>
    </p:extLst>
  </p:cSld>
  <p:clrMapOvr>
    <a:masterClrMapping/>
  </p:clrMapOvr>
</p:sldLayout>
</file>

<file path=ppt/slideLayouts/slideLayout2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smtClean="0"/>
              <a:t>Mintacím szerkesztése</a:t>
            </a:r>
            <a:endParaRPr lang="en-AU" dirty="0"/>
          </a:p>
        </p:txBody>
      </p:sp>
      <p:sp>
        <p:nvSpPr>
          <p:cNvPr id="6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292225" y="5570538"/>
            <a:ext cx="7562850" cy="368300"/>
          </a:xfrm>
        </p:spPr>
        <p:txBody>
          <a:bodyPr lIns="0" tIns="0" rIns="0" bIns="108000" anchor="b">
            <a:noAutofit/>
          </a:bodyPr>
          <a:lstStyle>
            <a:lvl1pPr>
              <a:defRPr sz="600" b="0"/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lvl="0"/>
            <a:r>
              <a:rPr lang="en-US" dirty="0" smtClean="0"/>
              <a:t>SOURCE:</a:t>
            </a:r>
          </a:p>
        </p:txBody>
      </p:sp>
      <p:sp>
        <p:nvSpPr>
          <p:cNvPr id="4" name="Text Placeholder 9"/>
          <p:cNvSpPr>
            <a:spLocks noGrp="1"/>
          </p:cNvSpPr>
          <p:nvPr>
            <p:ph type="body" sz="quarter" idx="15"/>
          </p:nvPr>
        </p:nvSpPr>
        <p:spPr>
          <a:xfrm>
            <a:off x="-1" y="692696"/>
            <a:ext cx="9144001" cy="305916"/>
          </a:xfrm>
        </p:spPr>
        <p:txBody>
          <a:bodyPr tIns="0"/>
          <a:lstStyle>
            <a:lvl1pPr>
              <a:defRPr sz="1600" b="0">
                <a:solidFill>
                  <a:srgbClr val="737373"/>
                </a:solidFill>
              </a:defRPr>
            </a:lvl1pPr>
          </a:lstStyle>
          <a:p>
            <a:pPr lvl="0"/>
            <a:r>
              <a:rPr lang="hu-HU" smtClean="0"/>
              <a:t>Mintaszöveg szerkesztése</a:t>
            </a:r>
          </a:p>
        </p:txBody>
      </p:sp>
    </p:spTree>
    <p:extLst>
      <p:ext uri="{BB962C8B-B14F-4D97-AF65-F5344CB8AC3E}">
        <p14:creationId xmlns:p14="http://schemas.microsoft.com/office/powerpoint/2010/main" val="790754467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3B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solidFill>
            <a:schemeClr val="bg1">
              <a:lumMod val="85000"/>
            </a:schemeClr>
          </a:solidFill>
          <a:ln w="177800">
            <a:solidFill>
              <a:schemeClr val="accent4"/>
            </a:solidFill>
          </a:ln>
        </p:spPr>
        <p:txBody>
          <a:bodyPr lIns="252000" tIns="0" anchor="ctr" anchorCtr="0"/>
          <a:lstStyle>
            <a:lvl1pPr>
              <a:defRPr sz="4800" b="1" baseline="0"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SZABADOLDALAK CÍMSORRAL – ALSÓ SZÜRKE SÁVVAL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327846640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4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KÉTHASÁBOS - szürke&amp;magent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ím 1"/>
          <p:cNvSpPr>
            <a:spLocks noGrp="1"/>
          </p:cNvSpPr>
          <p:nvPr>
            <p:ph type="title" hasCustomPrompt="1"/>
          </p:nvPr>
        </p:nvSpPr>
        <p:spPr>
          <a:xfrm>
            <a:off x="180000" y="180000"/>
            <a:ext cx="8784488" cy="861774"/>
          </a:xfrm>
          <a:prstGeom prst="rect">
            <a:avLst/>
          </a:prstGeom>
        </p:spPr>
        <p:txBody>
          <a:bodyPr lIns="0" tIns="0" rIns="0" bIns="0" anchor="t" anchorCtr="0">
            <a:noAutofit/>
          </a:bodyPr>
          <a:lstStyle>
            <a:lvl1pPr>
              <a:defRPr>
                <a:latin typeface="+mj-lt"/>
              </a:defRPr>
            </a:lvl1pPr>
          </a:lstStyle>
          <a:p>
            <a:r>
              <a:rPr lang="hu-HU" dirty="0" smtClean="0"/>
              <a:t>Főcím - kétsoros</a:t>
            </a:r>
            <a:endParaRPr lang="hu-HU" dirty="0"/>
          </a:p>
        </p:txBody>
      </p:sp>
      <p:sp>
        <p:nvSpPr>
          <p:cNvPr id="10" name="Szöveg helye 12"/>
          <p:cNvSpPr>
            <a:spLocks noGrp="1"/>
          </p:cNvSpPr>
          <p:nvPr>
            <p:ph type="body" sz="quarter" idx="15" hasCustomPrompt="1"/>
          </p:nvPr>
        </p:nvSpPr>
        <p:spPr>
          <a:xfrm>
            <a:off x="180000" y="1220400"/>
            <a:ext cx="4302000" cy="4872425"/>
          </a:xfrm>
          <a:prstGeom prst="rect">
            <a:avLst/>
          </a:prstGeom>
        </p:spPr>
        <p:txBody>
          <a:bodyPr lIns="90000" tIns="46800" rIns="90000" bIns="46800"/>
          <a:lstStyle>
            <a:lvl1pPr marL="0" indent="0" algn="l">
              <a:lnSpc>
                <a:spcPct val="100000"/>
              </a:lnSpc>
              <a:spcBef>
                <a:spcPts val="600"/>
              </a:spcBef>
              <a:spcAft>
                <a:spcPts val="400"/>
              </a:spcAft>
              <a:buFont typeface="Arial" pitchFamily="34" charset="0"/>
              <a:buNone/>
              <a:defRPr b="1">
                <a:latin typeface="Arial" pitchFamily="34" charset="0"/>
                <a:cs typeface="Arial" pitchFamily="34" charset="0"/>
              </a:defRPr>
            </a:lvl1pPr>
            <a:lvl2pPr marL="0" indent="0" algn="l">
              <a:spcBef>
                <a:spcPts val="0"/>
              </a:spcBef>
              <a:spcAft>
                <a:spcPts val="300"/>
              </a:spcAft>
              <a:buFont typeface="Arial" pitchFamily="34" charset="0"/>
              <a:buNone/>
              <a:defRPr/>
            </a:lvl2pPr>
            <a:lvl3pPr marL="190800" indent="-190800" algn="l">
              <a:spcAft>
                <a:spcPts val="300"/>
              </a:spcAft>
              <a:buFontTx/>
              <a:buBlip>
                <a:blip r:embed="rId2"/>
              </a:buBlip>
              <a:defRPr/>
            </a:lvl3pPr>
            <a:lvl4pPr marL="381600" indent="-190800" algn="l">
              <a:spcAft>
                <a:spcPts val="300"/>
              </a:spcAft>
              <a:buFontTx/>
              <a:buBlip>
                <a:blip r:embed="rId3"/>
              </a:buBlip>
              <a:defRPr/>
            </a:lvl4pPr>
            <a:lvl5pPr marL="572400" indent="-190800" algn="l">
              <a:spcAft>
                <a:spcPts val="300"/>
              </a:spcAft>
              <a:buFontTx/>
              <a:buBlip>
                <a:blip r:embed="rId4"/>
              </a:buBlip>
              <a:defRPr/>
            </a:lvl5pPr>
            <a:lvl6pPr marL="190800" indent="-190800" algn="l">
              <a:spcAft>
                <a:spcPts val="300"/>
              </a:spcAft>
              <a:buFontTx/>
              <a:buBlip>
                <a:blip r:embed="rId5"/>
              </a:buBlip>
              <a:defRPr/>
            </a:lvl6pPr>
            <a:lvl7pPr marL="381600" indent="-190800" algn="l">
              <a:spcAft>
                <a:spcPts val="300"/>
              </a:spcAft>
              <a:buFontTx/>
              <a:buBlip>
                <a:blip r:embed="rId6"/>
              </a:buBlip>
              <a:defRPr/>
            </a:lvl7pPr>
            <a:lvl8pPr marL="572400" indent="-190800" algn="l">
              <a:spcAft>
                <a:spcPts val="300"/>
              </a:spcAft>
              <a:buFontTx/>
              <a:buBlip>
                <a:blip r:embed="rId7"/>
              </a:buBlip>
              <a:defRPr/>
            </a:lvl8pPr>
          </a:lstStyle>
          <a:p>
            <a:pPr lvl="0"/>
            <a:r>
              <a:rPr lang="hu-HU" dirty="0" smtClean="0"/>
              <a:t>Első szint</a:t>
            </a:r>
          </a:p>
          <a:p>
            <a:pPr lvl="1"/>
            <a:r>
              <a:rPr lang="hu-HU" dirty="0" smtClean="0"/>
              <a:t>Második szint</a:t>
            </a:r>
          </a:p>
          <a:p>
            <a:pPr lvl="2"/>
            <a:r>
              <a:rPr lang="hu-HU" dirty="0" smtClean="0"/>
              <a:t>Harmadik szint</a:t>
            </a:r>
          </a:p>
          <a:p>
            <a:pPr lvl="3"/>
            <a:r>
              <a:rPr lang="hu-HU" dirty="0" smtClean="0"/>
              <a:t>Negyedik szint</a:t>
            </a:r>
          </a:p>
          <a:p>
            <a:pPr lvl="4"/>
            <a:r>
              <a:rPr lang="hu-HU" dirty="0" smtClean="0"/>
              <a:t>Ötödik szint</a:t>
            </a:r>
          </a:p>
          <a:p>
            <a:pPr lvl="5"/>
            <a:r>
              <a:rPr lang="hu-HU" dirty="0" smtClean="0"/>
              <a:t>Hatodik szint</a:t>
            </a:r>
          </a:p>
          <a:p>
            <a:pPr lvl="6"/>
            <a:r>
              <a:rPr lang="hu-HU" dirty="0" smtClean="0"/>
              <a:t>Hetedik szint</a:t>
            </a:r>
          </a:p>
          <a:p>
            <a:pPr lvl="7"/>
            <a:r>
              <a:rPr lang="hu-HU" dirty="0" smtClean="0"/>
              <a:t>Nyolcadik szint</a:t>
            </a:r>
          </a:p>
        </p:txBody>
      </p:sp>
      <p:sp>
        <p:nvSpPr>
          <p:cNvPr id="11" name="Szöveg helye 12"/>
          <p:cNvSpPr>
            <a:spLocks noGrp="1"/>
          </p:cNvSpPr>
          <p:nvPr>
            <p:ph type="body" sz="quarter" idx="16" hasCustomPrompt="1"/>
          </p:nvPr>
        </p:nvSpPr>
        <p:spPr>
          <a:xfrm>
            <a:off x="4662613" y="1220400"/>
            <a:ext cx="4302000" cy="4872425"/>
          </a:xfrm>
          <a:prstGeom prst="rect">
            <a:avLst/>
          </a:prstGeom>
        </p:spPr>
        <p:txBody>
          <a:bodyPr lIns="90000" tIns="46800" rIns="90000" bIns="46800"/>
          <a:lstStyle>
            <a:lvl1pPr marL="0" indent="0" algn="l">
              <a:lnSpc>
                <a:spcPct val="100000"/>
              </a:lnSpc>
              <a:spcBef>
                <a:spcPts val="600"/>
              </a:spcBef>
              <a:spcAft>
                <a:spcPts val="400"/>
              </a:spcAft>
              <a:buFont typeface="Arial" pitchFamily="34" charset="0"/>
              <a:buNone/>
              <a:defRPr b="1">
                <a:latin typeface="Arial" pitchFamily="34" charset="0"/>
                <a:cs typeface="Arial" pitchFamily="34" charset="0"/>
              </a:defRPr>
            </a:lvl1pPr>
            <a:lvl2pPr marL="0" indent="0" algn="l">
              <a:spcBef>
                <a:spcPts val="0"/>
              </a:spcBef>
              <a:spcAft>
                <a:spcPts val="300"/>
              </a:spcAft>
              <a:buFont typeface="Arial" pitchFamily="34" charset="0"/>
              <a:buNone/>
              <a:defRPr/>
            </a:lvl2pPr>
            <a:lvl3pPr marL="190800" indent="-190800" algn="l">
              <a:spcAft>
                <a:spcPts val="300"/>
              </a:spcAft>
              <a:buFontTx/>
              <a:buBlip>
                <a:blip r:embed="rId2"/>
              </a:buBlip>
              <a:defRPr/>
            </a:lvl3pPr>
            <a:lvl4pPr marL="381600" indent="-190800" algn="l">
              <a:spcAft>
                <a:spcPts val="300"/>
              </a:spcAft>
              <a:buFontTx/>
              <a:buBlip>
                <a:blip r:embed="rId3"/>
              </a:buBlip>
              <a:defRPr/>
            </a:lvl4pPr>
            <a:lvl5pPr marL="572400" indent="-190800" algn="l">
              <a:spcAft>
                <a:spcPts val="300"/>
              </a:spcAft>
              <a:buFontTx/>
              <a:buBlip>
                <a:blip r:embed="rId4"/>
              </a:buBlip>
              <a:defRPr/>
            </a:lvl5pPr>
            <a:lvl6pPr marL="190800" indent="-190800" algn="l">
              <a:spcAft>
                <a:spcPts val="300"/>
              </a:spcAft>
              <a:buFontTx/>
              <a:buBlip>
                <a:blip r:embed="rId5"/>
              </a:buBlip>
              <a:defRPr/>
            </a:lvl6pPr>
            <a:lvl7pPr marL="381600" indent="-190800" algn="l">
              <a:spcAft>
                <a:spcPts val="300"/>
              </a:spcAft>
              <a:buFontTx/>
              <a:buBlip>
                <a:blip r:embed="rId6"/>
              </a:buBlip>
              <a:defRPr/>
            </a:lvl7pPr>
            <a:lvl8pPr marL="572400" indent="-190800" algn="l">
              <a:spcAft>
                <a:spcPts val="300"/>
              </a:spcAft>
              <a:buFontTx/>
              <a:buBlip>
                <a:blip r:embed="rId7"/>
              </a:buBlip>
              <a:defRPr/>
            </a:lvl8pPr>
          </a:lstStyle>
          <a:p>
            <a:pPr lvl="0"/>
            <a:r>
              <a:rPr lang="hu-HU" dirty="0" smtClean="0"/>
              <a:t>Első szint</a:t>
            </a:r>
          </a:p>
          <a:p>
            <a:pPr lvl="1"/>
            <a:r>
              <a:rPr lang="hu-HU" dirty="0" smtClean="0"/>
              <a:t>Második szint</a:t>
            </a:r>
          </a:p>
          <a:p>
            <a:pPr lvl="2"/>
            <a:r>
              <a:rPr lang="hu-HU" dirty="0" smtClean="0"/>
              <a:t>Harmadik szint</a:t>
            </a:r>
          </a:p>
          <a:p>
            <a:pPr lvl="3"/>
            <a:r>
              <a:rPr lang="hu-HU" dirty="0" smtClean="0"/>
              <a:t>Negyedik szint</a:t>
            </a:r>
          </a:p>
          <a:p>
            <a:pPr lvl="4"/>
            <a:r>
              <a:rPr lang="hu-HU" dirty="0" smtClean="0"/>
              <a:t>Ötödik szint</a:t>
            </a:r>
          </a:p>
          <a:p>
            <a:pPr lvl="5"/>
            <a:r>
              <a:rPr lang="hu-HU" dirty="0" smtClean="0"/>
              <a:t>Hatodik szint</a:t>
            </a:r>
          </a:p>
          <a:p>
            <a:pPr lvl="6"/>
            <a:r>
              <a:rPr lang="hu-HU" dirty="0" smtClean="0"/>
              <a:t>Hetedik szint</a:t>
            </a:r>
          </a:p>
          <a:p>
            <a:pPr lvl="7"/>
            <a:r>
              <a:rPr lang="hu-HU" dirty="0" smtClean="0"/>
              <a:t>Nyolcadik szint</a:t>
            </a:r>
          </a:p>
        </p:txBody>
      </p:sp>
    </p:spTree>
    <p:extLst>
      <p:ext uri="{BB962C8B-B14F-4D97-AF65-F5344CB8AC3E}">
        <p14:creationId xmlns:p14="http://schemas.microsoft.com/office/powerpoint/2010/main" val="2973858762"/>
      </p:ext>
    </p:extLst>
  </p:cSld>
  <p:clrMapOvr>
    <a:masterClrMapping/>
  </p:clrMapOvr>
</p:sldLayout>
</file>

<file path=ppt/slideLayouts/slideLayout24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smtClean="0"/>
              <a:t>Mintacím szerkesztése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172014001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4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Single Object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smtClean="0"/>
              <a:t>Mintacím szerkesztése</a:t>
            </a:r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/>
          </p:nvPr>
        </p:nvSpPr>
        <p:spPr>
          <a:xfrm>
            <a:off x="0" y="1031839"/>
            <a:ext cx="9144000" cy="4906999"/>
          </a:xfrm>
        </p:spPr>
        <p:txBody>
          <a:bodyPr>
            <a:noAutofit/>
          </a:bodyPr>
          <a:lstStyle>
            <a:lvl1pPr>
              <a:defRPr b="1"/>
            </a:lvl1pPr>
          </a:lstStyle>
          <a:p>
            <a:pPr lvl="0"/>
            <a:r>
              <a:rPr lang="hu-HU" smtClean="0"/>
              <a:t>Mintaszöveg szerkesztése</a:t>
            </a:r>
          </a:p>
          <a:p>
            <a:pPr lvl="1"/>
            <a:r>
              <a:rPr lang="hu-HU" smtClean="0"/>
              <a:t>Második szint</a:t>
            </a:r>
          </a:p>
          <a:p>
            <a:pPr lvl="2"/>
            <a:r>
              <a:rPr lang="hu-HU" smtClean="0"/>
              <a:t>Harmadik szint</a:t>
            </a:r>
          </a:p>
          <a:p>
            <a:pPr lvl="3"/>
            <a:r>
              <a:rPr lang="hu-HU" smtClean="0"/>
              <a:t>Negyedik szint</a:t>
            </a:r>
          </a:p>
          <a:p>
            <a:pPr lvl="4"/>
            <a:r>
              <a:rPr lang="hu-HU" smtClean="0"/>
              <a:t>Ötödik szint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339219901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4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Double Objec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smtClean="0"/>
              <a:t>Mintacím szerkesztése</a:t>
            </a:r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/>
          </p:nvPr>
        </p:nvSpPr>
        <p:spPr>
          <a:xfrm>
            <a:off x="0" y="1031839"/>
            <a:ext cx="4572000" cy="4916524"/>
          </a:xfrm>
        </p:spPr>
        <p:txBody>
          <a:bodyPr>
            <a:noAutofit/>
          </a:bodyPr>
          <a:lstStyle>
            <a:lvl1pPr>
              <a:defRPr b="1"/>
            </a:lvl1pPr>
          </a:lstStyle>
          <a:p>
            <a:pPr lvl="0"/>
            <a:r>
              <a:rPr lang="hu-HU" smtClean="0"/>
              <a:t>Mintaszöveg szerkesztése</a:t>
            </a:r>
          </a:p>
          <a:p>
            <a:pPr lvl="1"/>
            <a:r>
              <a:rPr lang="hu-HU" smtClean="0"/>
              <a:t>Második szint</a:t>
            </a:r>
          </a:p>
          <a:p>
            <a:pPr lvl="2"/>
            <a:r>
              <a:rPr lang="hu-HU" smtClean="0"/>
              <a:t>Harmadik szint</a:t>
            </a:r>
          </a:p>
          <a:p>
            <a:pPr lvl="3"/>
            <a:r>
              <a:rPr lang="hu-HU" smtClean="0"/>
              <a:t>Negyedik szint</a:t>
            </a:r>
          </a:p>
          <a:p>
            <a:pPr lvl="4"/>
            <a:r>
              <a:rPr lang="hu-HU" smtClean="0"/>
              <a:t>Ötödik szint</a:t>
            </a:r>
            <a:endParaRPr lang="en-AU" dirty="0"/>
          </a:p>
        </p:txBody>
      </p:sp>
      <p:sp>
        <p:nvSpPr>
          <p:cNvPr id="5" name="Content Placeholder 6"/>
          <p:cNvSpPr>
            <a:spLocks noGrp="1"/>
          </p:cNvSpPr>
          <p:nvPr>
            <p:ph sz="quarter" idx="12"/>
          </p:nvPr>
        </p:nvSpPr>
        <p:spPr>
          <a:xfrm>
            <a:off x="4573617" y="1031839"/>
            <a:ext cx="4572000" cy="4916524"/>
          </a:xfrm>
        </p:spPr>
        <p:txBody>
          <a:bodyPr lIns="237600">
            <a:noAutofit/>
          </a:bodyPr>
          <a:lstStyle>
            <a:lvl1pPr>
              <a:defRPr b="1"/>
            </a:lvl1pPr>
          </a:lstStyle>
          <a:p>
            <a:pPr lvl="0"/>
            <a:r>
              <a:rPr lang="hu-HU" smtClean="0"/>
              <a:t>Mintaszöveg szerkesztése</a:t>
            </a:r>
          </a:p>
          <a:p>
            <a:pPr lvl="1"/>
            <a:r>
              <a:rPr lang="hu-HU" smtClean="0"/>
              <a:t>Második szint</a:t>
            </a:r>
          </a:p>
          <a:p>
            <a:pPr lvl="2"/>
            <a:r>
              <a:rPr lang="hu-HU" smtClean="0"/>
              <a:t>Harmadik szint</a:t>
            </a:r>
          </a:p>
          <a:p>
            <a:pPr lvl="3"/>
            <a:r>
              <a:rPr lang="hu-HU" smtClean="0"/>
              <a:t>Negyedik szint</a:t>
            </a:r>
          </a:p>
          <a:p>
            <a:pPr lvl="4"/>
            <a:r>
              <a:rPr lang="hu-HU" smtClean="0"/>
              <a:t>Ötödik szint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293671173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4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 txBox="1">
            <a:spLocks/>
          </p:cNvSpPr>
          <p:nvPr userDrawn="1"/>
        </p:nvSpPr>
        <p:spPr>
          <a:xfrm>
            <a:off x="1" y="1"/>
            <a:ext cx="6372200" cy="1031838"/>
          </a:xfrm>
          <a:prstGeom prst="rect">
            <a:avLst/>
          </a:prstGeom>
        </p:spPr>
        <p:txBody>
          <a:bodyPr vert="horz" lIns="277200" tIns="208800" rIns="277200" bIns="0" rtlCol="0" anchor="t">
            <a:noAutofit/>
          </a:bodyPr>
          <a:lstStyle/>
          <a:p>
            <a:pPr fontAlgn="auto">
              <a:spcAft>
                <a:spcPts val="0"/>
              </a:spcAft>
              <a:defRPr/>
            </a:pPr>
            <a:endParaRPr lang="en-AU" sz="2400" b="0" dirty="0">
              <a:solidFill>
                <a:srgbClr val="333333"/>
              </a:solidFill>
              <a:latin typeface="Verdana"/>
              <a:cs typeface="+mn-cs"/>
            </a:endParaRPr>
          </a:p>
        </p:txBody>
      </p:sp>
      <p:sp>
        <p:nvSpPr>
          <p:cNvPr id="7" name="Picture Placeholder 6"/>
          <p:cNvSpPr>
            <a:spLocks noGrp="1"/>
          </p:cNvSpPr>
          <p:nvPr>
            <p:ph type="pic" sz="quarter" idx="19"/>
          </p:nvPr>
        </p:nvSpPr>
        <p:spPr>
          <a:xfrm>
            <a:off x="6732240" y="276224"/>
            <a:ext cx="2124423" cy="5548313"/>
          </a:xfrm>
          <a:prstGeom prst="rect">
            <a:avLst/>
          </a:prstGeom>
        </p:spPr>
        <p:txBody>
          <a:bodyPr>
            <a:noAutofit/>
          </a:bodyPr>
          <a:lstStyle/>
          <a:p>
            <a:r>
              <a:rPr lang="hu-HU" smtClean="0"/>
              <a:t>Kép beszúrásához kattintson az ikonra</a:t>
            </a:r>
            <a:endParaRPr lang="en-AU" dirty="0"/>
          </a:p>
        </p:txBody>
      </p:sp>
      <p:sp>
        <p:nvSpPr>
          <p:cNvPr id="9" name="Content Placeholder 6"/>
          <p:cNvSpPr>
            <a:spLocks noGrp="1"/>
          </p:cNvSpPr>
          <p:nvPr>
            <p:ph sz="quarter" idx="11"/>
          </p:nvPr>
        </p:nvSpPr>
        <p:spPr>
          <a:xfrm>
            <a:off x="-1" y="1031839"/>
            <a:ext cx="6732241" cy="4792699"/>
          </a:xfrm>
        </p:spPr>
        <p:txBody>
          <a:bodyPr>
            <a:noAutofit/>
          </a:bodyPr>
          <a:lstStyle>
            <a:lvl1pPr>
              <a:defRPr b="1"/>
            </a:lvl1pPr>
          </a:lstStyle>
          <a:p>
            <a:pPr lvl="0"/>
            <a:r>
              <a:rPr lang="hu-HU" smtClean="0"/>
              <a:t>Mintaszöveg szerkesztése</a:t>
            </a:r>
          </a:p>
          <a:p>
            <a:pPr lvl="1"/>
            <a:r>
              <a:rPr lang="hu-HU" smtClean="0"/>
              <a:t>Második szint</a:t>
            </a:r>
          </a:p>
          <a:p>
            <a:pPr lvl="2"/>
            <a:r>
              <a:rPr lang="hu-HU" smtClean="0"/>
              <a:t>Harmadik szint</a:t>
            </a:r>
          </a:p>
          <a:p>
            <a:pPr lvl="3"/>
            <a:r>
              <a:rPr lang="hu-HU" smtClean="0"/>
              <a:t>Negyedik szint</a:t>
            </a:r>
          </a:p>
          <a:p>
            <a:pPr lvl="4"/>
            <a:r>
              <a:rPr lang="hu-HU" smtClean="0"/>
              <a:t>Ötödik szint</a:t>
            </a:r>
            <a:endParaRPr lang="en-AU" dirty="0"/>
          </a:p>
        </p:txBody>
      </p:sp>
      <p:sp>
        <p:nvSpPr>
          <p:cNvPr id="14" name="Title 13"/>
          <p:cNvSpPr>
            <a:spLocks noGrp="1"/>
          </p:cNvSpPr>
          <p:nvPr>
            <p:ph type="title"/>
          </p:nvPr>
        </p:nvSpPr>
        <p:spPr>
          <a:xfrm>
            <a:off x="0" y="1"/>
            <a:ext cx="6732240" cy="620687"/>
          </a:xfrm>
        </p:spPr>
        <p:txBody>
          <a:bodyPr/>
          <a:lstStyle/>
          <a:p>
            <a:r>
              <a:rPr lang="hu-HU" smtClean="0"/>
              <a:t>Mintacím szerkesztése</a:t>
            </a:r>
            <a:endParaRPr lang="hu-HU" dirty="0"/>
          </a:p>
        </p:txBody>
      </p:sp>
      <p:sp>
        <p:nvSpPr>
          <p:cNvPr id="18" name="TextBox 17"/>
          <p:cNvSpPr txBox="1"/>
          <p:nvPr userDrawn="1"/>
        </p:nvSpPr>
        <p:spPr>
          <a:xfrm>
            <a:off x="467544" y="764704"/>
            <a:ext cx="2016224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endParaRPr lang="hu-HU" sz="1400" b="0" dirty="0" smtClean="0">
              <a:solidFill>
                <a:prstClr val="black"/>
              </a:solidFill>
              <a:latin typeface="Verdana"/>
              <a:cs typeface="+mn-cs"/>
            </a:endParaRPr>
          </a:p>
        </p:txBody>
      </p:sp>
      <p:sp>
        <p:nvSpPr>
          <p:cNvPr id="19" name="TextBox 18"/>
          <p:cNvSpPr txBox="1"/>
          <p:nvPr userDrawn="1"/>
        </p:nvSpPr>
        <p:spPr>
          <a:xfrm>
            <a:off x="2483768" y="764704"/>
            <a:ext cx="172819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endParaRPr lang="hu-HU" sz="1400" b="0" dirty="0" smtClean="0">
              <a:solidFill>
                <a:prstClr val="black"/>
              </a:solidFill>
              <a:latin typeface="Verdan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69896355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4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CIMLAP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smtClean="0"/>
              <a:t>Mintacím szerkesztése</a:t>
            </a:r>
            <a:endParaRPr lang="en-AU" dirty="0"/>
          </a:p>
        </p:txBody>
      </p:sp>
      <p:sp>
        <p:nvSpPr>
          <p:cNvPr id="5" name="Picture Placeholder 6"/>
          <p:cNvSpPr>
            <a:spLocks noGrp="1"/>
          </p:cNvSpPr>
          <p:nvPr>
            <p:ph type="pic" sz="quarter" idx="19"/>
          </p:nvPr>
        </p:nvSpPr>
        <p:spPr>
          <a:xfrm>
            <a:off x="285750" y="1988840"/>
            <a:ext cx="8569325" cy="3816648"/>
          </a:xfrm>
          <a:prstGeom prst="rect">
            <a:avLst/>
          </a:prstGeom>
        </p:spPr>
        <p:txBody>
          <a:bodyPr>
            <a:noAutofit/>
          </a:bodyPr>
          <a:lstStyle/>
          <a:p>
            <a:r>
              <a:rPr lang="hu-HU" smtClean="0"/>
              <a:t>Kép beszúrásához kattintson az ikonra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253162799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4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FEJEZET1.szi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6"/>
          <p:cNvSpPr>
            <a:spLocks noGrp="1"/>
          </p:cNvSpPr>
          <p:nvPr>
            <p:ph type="pic" sz="quarter" idx="19"/>
          </p:nvPr>
        </p:nvSpPr>
        <p:spPr>
          <a:xfrm>
            <a:off x="3096024" y="1504058"/>
            <a:ext cx="5760639" cy="4320480"/>
          </a:xfrm>
          <a:prstGeom prst="rect">
            <a:avLst/>
          </a:prstGeom>
        </p:spPr>
        <p:txBody>
          <a:bodyPr>
            <a:noAutofit/>
          </a:bodyPr>
          <a:lstStyle/>
          <a:p>
            <a:r>
              <a:rPr lang="hu-HU" smtClean="0"/>
              <a:t>Kép beszúrásához kattintson az ikonra</a:t>
            </a:r>
            <a:endParaRPr lang="en-AU" dirty="0"/>
          </a:p>
        </p:txBody>
      </p:sp>
      <p:sp>
        <p:nvSpPr>
          <p:cNvPr id="8" name="Title 1"/>
          <p:cNvSpPr>
            <a:spLocks noGrp="1"/>
          </p:cNvSpPr>
          <p:nvPr>
            <p:ph type="title"/>
          </p:nvPr>
        </p:nvSpPr>
        <p:spPr>
          <a:xfrm>
            <a:off x="-1" y="548680"/>
            <a:ext cx="5073651" cy="1638299"/>
          </a:xfrm>
        </p:spPr>
        <p:txBody>
          <a:bodyPr tIns="180000"/>
          <a:lstStyle/>
          <a:p>
            <a:r>
              <a:rPr lang="hu-HU" smtClean="0"/>
              <a:t>Mintacím szerkesztése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193887293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4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smtClean="0"/>
              <a:t>Mintacím szerkesztése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398916823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4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Single Object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smtClean="0"/>
              <a:t>Mintacím szerkesztése</a:t>
            </a:r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/>
          </p:nvPr>
        </p:nvSpPr>
        <p:spPr>
          <a:xfrm>
            <a:off x="0" y="1031839"/>
            <a:ext cx="9144000" cy="4906999"/>
          </a:xfrm>
        </p:spPr>
        <p:txBody>
          <a:bodyPr>
            <a:noAutofit/>
          </a:bodyPr>
          <a:lstStyle>
            <a:lvl1pPr>
              <a:defRPr b="1"/>
            </a:lvl1pPr>
          </a:lstStyle>
          <a:p>
            <a:pPr lvl="0"/>
            <a:r>
              <a:rPr lang="hu-HU" smtClean="0"/>
              <a:t>Mintaszöveg szerkesztése</a:t>
            </a:r>
          </a:p>
          <a:p>
            <a:pPr lvl="1"/>
            <a:r>
              <a:rPr lang="hu-HU" smtClean="0"/>
              <a:t>Második szint</a:t>
            </a:r>
          </a:p>
          <a:p>
            <a:pPr lvl="2"/>
            <a:r>
              <a:rPr lang="hu-HU" smtClean="0"/>
              <a:t>Harmadik szint</a:t>
            </a:r>
          </a:p>
          <a:p>
            <a:pPr lvl="3"/>
            <a:r>
              <a:rPr lang="hu-HU" smtClean="0"/>
              <a:t>Negyedik szint</a:t>
            </a:r>
          </a:p>
          <a:p>
            <a:pPr lvl="4"/>
            <a:r>
              <a:rPr lang="hu-HU" smtClean="0"/>
              <a:t>Ötödik szint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380686193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4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Double Objec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smtClean="0"/>
              <a:t>Mintacím szerkesztése</a:t>
            </a:r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/>
          </p:nvPr>
        </p:nvSpPr>
        <p:spPr>
          <a:xfrm>
            <a:off x="0" y="1031839"/>
            <a:ext cx="4572000" cy="4916524"/>
          </a:xfrm>
        </p:spPr>
        <p:txBody>
          <a:bodyPr>
            <a:noAutofit/>
          </a:bodyPr>
          <a:lstStyle>
            <a:lvl1pPr>
              <a:defRPr b="1"/>
            </a:lvl1pPr>
          </a:lstStyle>
          <a:p>
            <a:pPr lvl="0"/>
            <a:r>
              <a:rPr lang="hu-HU" smtClean="0"/>
              <a:t>Mintaszöveg szerkesztése</a:t>
            </a:r>
          </a:p>
          <a:p>
            <a:pPr lvl="1"/>
            <a:r>
              <a:rPr lang="hu-HU" smtClean="0"/>
              <a:t>Második szint</a:t>
            </a:r>
          </a:p>
          <a:p>
            <a:pPr lvl="2"/>
            <a:r>
              <a:rPr lang="hu-HU" smtClean="0"/>
              <a:t>Harmadik szint</a:t>
            </a:r>
          </a:p>
          <a:p>
            <a:pPr lvl="3"/>
            <a:r>
              <a:rPr lang="hu-HU" smtClean="0"/>
              <a:t>Negyedik szint</a:t>
            </a:r>
          </a:p>
          <a:p>
            <a:pPr lvl="4"/>
            <a:r>
              <a:rPr lang="hu-HU" smtClean="0"/>
              <a:t>Ötödik szint</a:t>
            </a:r>
            <a:endParaRPr lang="en-AU" dirty="0"/>
          </a:p>
        </p:txBody>
      </p:sp>
      <p:sp>
        <p:nvSpPr>
          <p:cNvPr id="5" name="Content Placeholder 6"/>
          <p:cNvSpPr>
            <a:spLocks noGrp="1"/>
          </p:cNvSpPr>
          <p:nvPr>
            <p:ph sz="quarter" idx="12"/>
          </p:nvPr>
        </p:nvSpPr>
        <p:spPr>
          <a:xfrm>
            <a:off x="4573617" y="1031839"/>
            <a:ext cx="4572000" cy="4916524"/>
          </a:xfrm>
        </p:spPr>
        <p:txBody>
          <a:bodyPr lIns="237600">
            <a:noAutofit/>
          </a:bodyPr>
          <a:lstStyle>
            <a:lvl1pPr>
              <a:defRPr b="1"/>
            </a:lvl1pPr>
          </a:lstStyle>
          <a:p>
            <a:pPr lvl="0"/>
            <a:r>
              <a:rPr lang="hu-HU" smtClean="0"/>
              <a:t>Mintaszöveg szerkesztése</a:t>
            </a:r>
          </a:p>
          <a:p>
            <a:pPr lvl="1"/>
            <a:r>
              <a:rPr lang="hu-HU" smtClean="0"/>
              <a:t>Második szint</a:t>
            </a:r>
          </a:p>
          <a:p>
            <a:pPr lvl="2"/>
            <a:r>
              <a:rPr lang="hu-HU" smtClean="0"/>
              <a:t>Harmadik szint</a:t>
            </a:r>
          </a:p>
          <a:p>
            <a:pPr lvl="3"/>
            <a:r>
              <a:rPr lang="hu-HU" smtClean="0"/>
              <a:t>Negyedik szint</a:t>
            </a:r>
          </a:p>
          <a:p>
            <a:pPr lvl="4"/>
            <a:r>
              <a:rPr lang="hu-HU" smtClean="0"/>
              <a:t>Ötödik szint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139263461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LSÓ SZÜRKE SÁVOS Csak főcí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88"/>
          <p:cNvSpPr/>
          <p:nvPr userDrawn="1"/>
        </p:nvSpPr>
        <p:spPr>
          <a:xfrm>
            <a:off x="277200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lvl="0"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8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413698539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5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 txBox="1">
            <a:spLocks/>
          </p:cNvSpPr>
          <p:nvPr userDrawn="1"/>
        </p:nvSpPr>
        <p:spPr>
          <a:xfrm>
            <a:off x="1" y="1"/>
            <a:ext cx="6372200" cy="1031838"/>
          </a:xfrm>
          <a:prstGeom prst="rect">
            <a:avLst/>
          </a:prstGeom>
        </p:spPr>
        <p:txBody>
          <a:bodyPr vert="horz" lIns="277200" tIns="208800" rIns="277200" bIns="0" rtlCol="0" anchor="t">
            <a:noAutofit/>
          </a:bodyPr>
          <a:lstStyle/>
          <a:p>
            <a:pPr fontAlgn="auto">
              <a:spcAft>
                <a:spcPts val="0"/>
              </a:spcAft>
              <a:defRPr/>
            </a:pPr>
            <a:endParaRPr lang="en-AU" sz="2400" b="0" dirty="0">
              <a:solidFill>
                <a:srgbClr val="333333"/>
              </a:solidFill>
              <a:latin typeface="Verdana"/>
              <a:cs typeface="+mn-cs"/>
            </a:endParaRPr>
          </a:p>
        </p:txBody>
      </p:sp>
      <p:sp>
        <p:nvSpPr>
          <p:cNvPr id="7" name="Picture Placeholder 6"/>
          <p:cNvSpPr>
            <a:spLocks noGrp="1"/>
          </p:cNvSpPr>
          <p:nvPr>
            <p:ph type="pic" sz="quarter" idx="19"/>
          </p:nvPr>
        </p:nvSpPr>
        <p:spPr>
          <a:xfrm>
            <a:off x="6732240" y="276224"/>
            <a:ext cx="2124423" cy="5548313"/>
          </a:xfrm>
          <a:prstGeom prst="rect">
            <a:avLst/>
          </a:prstGeom>
        </p:spPr>
        <p:txBody>
          <a:bodyPr>
            <a:noAutofit/>
          </a:bodyPr>
          <a:lstStyle/>
          <a:p>
            <a:r>
              <a:rPr lang="hu-HU" smtClean="0"/>
              <a:t>Kép beszúrásához kattintson az ikonra</a:t>
            </a:r>
            <a:endParaRPr lang="en-AU" dirty="0"/>
          </a:p>
        </p:txBody>
      </p:sp>
      <p:sp>
        <p:nvSpPr>
          <p:cNvPr id="9" name="Content Placeholder 6"/>
          <p:cNvSpPr>
            <a:spLocks noGrp="1"/>
          </p:cNvSpPr>
          <p:nvPr>
            <p:ph sz="quarter" idx="11"/>
          </p:nvPr>
        </p:nvSpPr>
        <p:spPr>
          <a:xfrm>
            <a:off x="-1" y="1031839"/>
            <a:ext cx="6732241" cy="4792699"/>
          </a:xfrm>
        </p:spPr>
        <p:txBody>
          <a:bodyPr>
            <a:noAutofit/>
          </a:bodyPr>
          <a:lstStyle>
            <a:lvl1pPr>
              <a:defRPr b="1"/>
            </a:lvl1pPr>
          </a:lstStyle>
          <a:p>
            <a:pPr lvl="0"/>
            <a:r>
              <a:rPr lang="hu-HU" smtClean="0"/>
              <a:t>Mintaszöveg szerkesztése</a:t>
            </a:r>
          </a:p>
          <a:p>
            <a:pPr lvl="1"/>
            <a:r>
              <a:rPr lang="hu-HU" smtClean="0"/>
              <a:t>Második szint</a:t>
            </a:r>
          </a:p>
          <a:p>
            <a:pPr lvl="2"/>
            <a:r>
              <a:rPr lang="hu-HU" smtClean="0"/>
              <a:t>Harmadik szint</a:t>
            </a:r>
          </a:p>
          <a:p>
            <a:pPr lvl="3"/>
            <a:r>
              <a:rPr lang="hu-HU" smtClean="0"/>
              <a:t>Negyedik szint</a:t>
            </a:r>
          </a:p>
          <a:p>
            <a:pPr lvl="4"/>
            <a:r>
              <a:rPr lang="hu-HU" smtClean="0"/>
              <a:t>Ötödik szint</a:t>
            </a:r>
            <a:endParaRPr lang="en-AU" dirty="0"/>
          </a:p>
        </p:txBody>
      </p:sp>
      <p:sp>
        <p:nvSpPr>
          <p:cNvPr id="14" name="Title 13"/>
          <p:cNvSpPr>
            <a:spLocks noGrp="1"/>
          </p:cNvSpPr>
          <p:nvPr>
            <p:ph type="title"/>
          </p:nvPr>
        </p:nvSpPr>
        <p:spPr>
          <a:xfrm>
            <a:off x="0" y="1"/>
            <a:ext cx="6732240" cy="620687"/>
          </a:xfrm>
        </p:spPr>
        <p:txBody>
          <a:bodyPr/>
          <a:lstStyle/>
          <a:p>
            <a:r>
              <a:rPr lang="hu-HU" smtClean="0"/>
              <a:t>Mintacím szerkesztése</a:t>
            </a:r>
            <a:endParaRPr lang="hu-HU" dirty="0"/>
          </a:p>
        </p:txBody>
      </p:sp>
      <p:sp>
        <p:nvSpPr>
          <p:cNvPr id="18" name="TextBox 17"/>
          <p:cNvSpPr txBox="1"/>
          <p:nvPr userDrawn="1"/>
        </p:nvSpPr>
        <p:spPr>
          <a:xfrm>
            <a:off x="467544" y="764704"/>
            <a:ext cx="2016224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endParaRPr lang="hu-HU" sz="1400" b="0" dirty="0" smtClean="0">
              <a:solidFill>
                <a:prstClr val="black"/>
              </a:solidFill>
              <a:latin typeface="Verdana"/>
              <a:cs typeface="+mn-cs"/>
            </a:endParaRPr>
          </a:p>
        </p:txBody>
      </p:sp>
      <p:sp>
        <p:nvSpPr>
          <p:cNvPr id="19" name="TextBox 18"/>
          <p:cNvSpPr txBox="1"/>
          <p:nvPr userDrawn="1"/>
        </p:nvSpPr>
        <p:spPr>
          <a:xfrm>
            <a:off x="2483768" y="764704"/>
            <a:ext cx="172819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endParaRPr lang="hu-HU" sz="1400" b="0" dirty="0" smtClean="0">
              <a:solidFill>
                <a:prstClr val="black"/>
              </a:solidFill>
              <a:latin typeface="Verdan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0900651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5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CIMLAP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smtClean="0"/>
              <a:t>Mintacím szerkesztése</a:t>
            </a:r>
            <a:endParaRPr lang="en-AU" dirty="0"/>
          </a:p>
        </p:txBody>
      </p:sp>
      <p:sp>
        <p:nvSpPr>
          <p:cNvPr id="5" name="Picture Placeholder 6"/>
          <p:cNvSpPr>
            <a:spLocks noGrp="1"/>
          </p:cNvSpPr>
          <p:nvPr>
            <p:ph type="pic" sz="quarter" idx="19"/>
          </p:nvPr>
        </p:nvSpPr>
        <p:spPr>
          <a:xfrm>
            <a:off x="285750" y="1988840"/>
            <a:ext cx="8569325" cy="3816648"/>
          </a:xfrm>
          <a:prstGeom prst="rect">
            <a:avLst/>
          </a:prstGeom>
        </p:spPr>
        <p:txBody>
          <a:bodyPr>
            <a:noAutofit/>
          </a:bodyPr>
          <a:lstStyle/>
          <a:p>
            <a:r>
              <a:rPr lang="hu-HU" smtClean="0"/>
              <a:t>Kép beszúrásához kattintson az ikonra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76536876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5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FEJEZET1.szi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6"/>
          <p:cNvSpPr>
            <a:spLocks noGrp="1"/>
          </p:cNvSpPr>
          <p:nvPr>
            <p:ph type="pic" sz="quarter" idx="19"/>
          </p:nvPr>
        </p:nvSpPr>
        <p:spPr>
          <a:xfrm>
            <a:off x="3096024" y="1504058"/>
            <a:ext cx="5760639" cy="4320480"/>
          </a:xfrm>
          <a:prstGeom prst="rect">
            <a:avLst/>
          </a:prstGeom>
        </p:spPr>
        <p:txBody>
          <a:bodyPr>
            <a:noAutofit/>
          </a:bodyPr>
          <a:lstStyle/>
          <a:p>
            <a:r>
              <a:rPr lang="hu-HU" smtClean="0"/>
              <a:t>Kép beszúrásához kattintson az ikonra</a:t>
            </a:r>
            <a:endParaRPr lang="en-AU" dirty="0"/>
          </a:p>
        </p:txBody>
      </p:sp>
      <p:sp>
        <p:nvSpPr>
          <p:cNvPr id="8" name="Title 1"/>
          <p:cNvSpPr>
            <a:spLocks noGrp="1"/>
          </p:cNvSpPr>
          <p:nvPr>
            <p:ph type="title"/>
          </p:nvPr>
        </p:nvSpPr>
        <p:spPr>
          <a:xfrm>
            <a:off x="-1" y="548680"/>
            <a:ext cx="5073651" cy="1638299"/>
          </a:xfrm>
        </p:spPr>
        <p:txBody>
          <a:bodyPr tIns="180000"/>
          <a:lstStyle/>
          <a:p>
            <a:r>
              <a:rPr lang="hu-HU" smtClean="0"/>
              <a:t>Mintacím szerkesztése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154633982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5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1.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solidFill>
            <a:schemeClr val="accent6"/>
          </a:solidFill>
        </p:spPr>
        <p:txBody>
          <a:bodyPr lIns="252000" tIns="0" anchor="ctr" anchorCtr="0"/>
          <a:lstStyle>
            <a:lvl1pPr>
              <a:defRPr sz="4800" b="1" baseline="0">
                <a:solidFill>
                  <a:schemeClr val="bg1"/>
                </a:solidFill>
              </a:defRPr>
            </a:lvl1pPr>
          </a:lstStyle>
          <a:p>
            <a:r>
              <a:rPr lang="hu-HU" dirty="0" smtClean="0"/>
              <a:t>CÍMOLDALAK</a:t>
            </a:r>
            <a:br>
              <a:rPr lang="hu-HU" dirty="0" smtClean="0"/>
            </a:br>
            <a:r>
              <a:rPr lang="hu-HU" dirty="0" smtClean="0"/>
              <a:t>VÉDJEGY GRAFIKÁVAL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75435542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5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őcímoldal Nr. 1. védjegy formá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2" descr="\\PSTUDIOTERM\Clients\TNS Global\TNS_002 Templates\4. Design\4. Active\PPT Files\19 Jan Redesign\Reference\Property Images\RGB_MASTER_A0_landscape_01_lefttoright.jpg"/>
          <p:cNvPicPr>
            <a:picLocks noChangeAspect="1" noChangeArrowheads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" t="28748" r="43590" b="3202"/>
          <a:stretch/>
        </p:blipFill>
        <p:spPr bwMode="auto">
          <a:xfrm>
            <a:off x="2382254" y="-12699"/>
            <a:ext cx="6761746" cy="576944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1" y="1028703"/>
            <a:ext cx="5073650" cy="1458000"/>
          </a:xfrm>
        </p:spPr>
        <p:txBody>
          <a:bodyPr lIns="252000" tIns="180000"/>
          <a:lstStyle>
            <a:lvl1pPr>
              <a:defRPr baseline="0"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Prezentáció / Projekt címe</a:t>
            </a:r>
            <a:endParaRPr lang="en-AU" dirty="0"/>
          </a:p>
        </p:txBody>
      </p:sp>
      <p:sp>
        <p:nvSpPr>
          <p:cNvPr id="3" name="Szöveg helye 2"/>
          <p:cNvSpPr>
            <a:spLocks noGrp="1"/>
          </p:cNvSpPr>
          <p:nvPr>
            <p:ph type="body" sz="quarter" idx="10" hasCustomPrompt="1"/>
          </p:nvPr>
        </p:nvSpPr>
        <p:spPr>
          <a:xfrm>
            <a:off x="0" y="2224800"/>
            <a:ext cx="5072400" cy="878400"/>
          </a:xfrm>
          <a:prstGeom prst="rect">
            <a:avLst/>
          </a:prstGeom>
        </p:spPr>
        <p:txBody>
          <a:bodyPr lIns="252000" tIns="180000" rIns="277200" bIns="0"/>
          <a:lstStyle>
            <a:lvl1pPr>
              <a:defRPr b="0">
                <a:solidFill>
                  <a:srgbClr val="333333"/>
                </a:solidFill>
              </a:defRPr>
            </a:lvl1pPr>
            <a:lvl2pPr>
              <a:defRPr b="0" baseline="0"/>
            </a:lvl2pPr>
          </a:lstStyle>
          <a:p>
            <a:pPr lvl="0"/>
            <a:r>
              <a:rPr lang="hu-HU" dirty="0" smtClean="0"/>
              <a:t>Alcím</a:t>
            </a:r>
          </a:p>
        </p:txBody>
      </p:sp>
    </p:spTree>
    <p:extLst>
      <p:ext uri="{BB962C8B-B14F-4D97-AF65-F5344CB8AC3E}">
        <p14:creationId xmlns:p14="http://schemas.microsoft.com/office/powerpoint/2010/main" val="337362383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5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ejezetcímoldal Nr. 1. védjegy formá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2" descr="\\PSTUDIOTERM\Clients\TNS Global\TNS_002 Templates\4. Design\4. Active\PPT Files\19 Jan Redesign\Reference\Property Images\RGB_MASTER_A0_landscape_01_lefttoright.jpg"/>
          <p:cNvPicPr>
            <a:picLocks noChangeAspect="1" noChangeArrowheads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" t="28748" r="43590" b="2421"/>
          <a:stretch/>
        </p:blipFill>
        <p:spPr bwMode="auto">
          <a:xfrm>
            <a:off x="2382254" y="-12701"/>
            <a:ext cx="6761746" cy="58356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7" name="Title 1"/>
          <p:cNvSpPr>
            <a:spLocks noGrp="1"/>
          </p:cNvSpPr>
          <p:nvPr>
            <p:ph type="title" hasCustomPrompt="1"/>
          </p:nvPr>
        </p:nvSpPr>
        <p:spPr>
          <a:xfrm>
            <a:off x="1" y="1790701"/>
            <a:ext cx="5073651" cy="1152000"/>
          </a:xfrm>
        </p:spPr>
        <p:txBody>
          <a:bodyPr tIns="180000"/>
          <a:lstStyle>
            <a:lvl1pPr>
              <a:defRPr baseline="0"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Fejezetcím</a:t>
            </a:r>
            <a:endParaRPr lang="en-AU" dirty="0"/>
          </a:p>
        </p:txBody>
      </p:sp>
      <p:sp>
        <p:nvSpPr>
          <p:cNvPr id="9" name="Text Placeholder 4"/>
          <p:cNvSpPr>
            <a:spLocks noGrp="1"/>
          </p:cNvSpPr>
          <p:nvPr>
            <p:ph type="body" sz="quarter" idx="18" hasCustomPrompt="1"/>
          </p:nvPr>
        </p:nvSpPr>
        <p:spPr>
          <a:xfrm>
            <a:off x="0" y="0"/>
            <a:ext cx="1292224" cy="1813562"/>
          </a:xfrm>
          <a:prstGeom prst="rect">
            <a:avLst/>
          </a:prstGeom>
        </p:spPr>
        <p:txBody>
          <a:bodyPr lIns="252000" tIns="0" rIns="0" bIns="0" anchor="b">
            <a:noAutofit/>
          </a:bodyPr>
          <a:lstStyle>
            <a:lvl1pPr>
              <a:defRPr lang="en-AU" sz="4400" b="0" kern="1200" dirty="0">
                <a:solidFill>
                  <a:srgbClr val="333333"/>
                </a:solidFill>
                <a:latin typeface="Verdana" pitchFamily="34" charset="0"/>
                <a:ea typeface="Verdana" pitchFamily="34" charset="0"/>
                <a:cs typeface="Verdana" pitchFamily="34" charset="0"/>
              </a:defRPr>
            </a:lvl1pPr>
          </a:lstStyle>
          <a:p>
            <a:pPr marL="0" lvl="0" indent="0" algn="l" defTabSz="914218" rtl="0" eaLnBrk="1" latinLnBrk="0" hangingPunct="1">
              <a:spcBef>
                <a:spcPct val="20000"/>
              </a:spcBef>
              <a:buFont typeface="Arial" pitchFamily="34" charset="0"/>
              <a:buNone/>
            </a:pPr>
            <a:r>
              <a:rPr lang="hu-HU" dirty="0" smtClean="0"/>
              <a:t>1</a:t>
            </a:r>
            <a:endParaRPr lang="en-AU" dirty="0"/>
          </a:p>
        </p:txBody>
      </p:sp>
      <p:sp>
        <p:nvSpPr>
          <p:cNvPr id="3" name="Szöveg helye 2"/>
          <p:cNvSpPr>
            <a:spLocks noGrp="1"/>
          </p:cNvSpPr>
          <p:nvPr>
            <p:ph type="body" sz="quarter" idx="19" hasCustomPrompt="1"/>
          </p:nvPr>
        </p:nvSpPr>
        <p:spPr>
          <a:xfrm>
            <a:off x="0" y="2640011"/>
            <a:ext cx="5072400" cy="900000"/>
          </a:xfrm>
          <a:prstGeom prst="rect">
            <a:avLst/>
          </a:prstGeom>
        </p:spPr>
        <p:txBody>
          <a:bodyPr lIns="277200" tIns="180000" rIns="277200" bIns="0"/>
          <a:lstStyle>
            <a:lvl1pPr>
              <a:defRPr b="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Alcím</a:t>
            </a:r>
          </a:p>
        </p:txBody>
      </p:sp>
      <p:sp>
        <p:nvSpPr>
          <p:cNvPr id="5" name="Tartalom helye 4"/>
          <p:cNvSpPr>
            <a:spLocks noGrp="1"/>
          </p:cNvSpPr>
          <p:nvPr>
            <p:ph sz="quarter" idx="20" hasCustomPrompt="1"/>
          </p:nvPr>
        </p:nvSpPr>
        <p:spPr>
          <a:xfrm>
            <a:off x="8348400" y="6325200"/>
            <a:ext cx="504000" cy="252000"/>
          </a:xfrm>
          <a:prstGeom prst="rect">
            <a:avLst/>
          </a:prstGeom>
        </p:spPr>
        <p:txBody>
          <a:bodyPr lIns="0" tIns="0" rIns="0" bIns="0" anchor="b" anchorCtr="0"/>
          <a:lstStyle>
            <a:lvl1pPr algn="r">
              <a:defRPr sz="750">
                <a:solidFill>
                  <a:srgbClr val="333333"/>
                </a:solidFill>
              </a:defRPr>
            </a:lvl1pPr>
          </a:lstStyle>
          <a:p>
            <a:pPr lvl="0"/>
            <a:fld id="{D93F1C30-C274-4A7D-BD8B-78FC417C0CCE}" type="slidenum">
              <a:rPr lang="hu-HU" smtClean="0"/>
              <a:t>‹#›</a:t>
            </a:fld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351957597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5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őcímoldal Nr. 2. védjegy formá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2" descr="C:\Users\AndrewA\Desktop\Email ATT\RGB_MASTER_A0_landscape_02_lefttoright.jpg"/>
          <p:cNvPicPr>
            <a:picLocks noChangeAspect="1" noChangeArrowheads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8675" r="37677" b="-1"/>
          <a:stretch/>
        </p:blipFill>
        <p:spPr bwMode="auto">
          <a:xfrm>
            <a:off x="2834957" y="0"/>
            <a:ext cx="6309043" cy="582294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1028703"/>
            <a:ext cx="5073650" cy="1458000"/>
          </a:xfrm>
        </p:spPr>
        <p:txBody>
          <a:bodyPr lIns="252000" tIns="18000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Prezentáció / Projekt címe</a:t>
            </a:r>
            <a:endParaRPr lang="en-AU" dirty="0"/>
          </a:p>
        </p:txBody>
      </p:sp>
      <p:sp>
        <p:nvSpPr>
          <p:cNvPr id="4" name="Szöveg helye 2"/>
          <p:cNvSpPr>
            <a:spLocks noGrp="1"/>
          </p:cNvSpPr>
          <p:nvPr>
            <p:ph type="body" sz="quarter" idx="10" hasCustomPrompt="1"/>
          </p:nvPr>
        </p:nvSpPr>
        <p:spPr>
          <a:xfrm>
            <a:off x="0" y="2224800"/>
            <a:ext cx="5072400" cy="878400"/>
          </a:xfrm>
          <a:prstGeom prst="rect">
            <a:avLst/>
          </a:prstGeom>
        </p:spPr>
        <p:txBody>
          <a:bodyPr lIns="252000" tIns="180000" rIns="277200" bIns="0"/>
          <a:lstStyle>
            <a:lvl1pPr>
              <a:defRPr b="0">
                <a:solidFill>
                  <a:srgbClr val="333333"/>
                </a:solidFill>
              </a:defRPr>
            </a:lvl1pPr>
            <a:lvl2pPr>
              <a:defRPr b="0" baseline="0"/>
            </a:lvl2pPr>
          </a:lstStyle>
          <a:p>
            <a:pPr lvl="0"/>
            <a:r>
              <a:rPr lang="hu-HU" dirty="0" smtClean="0"/>
              <a:t>Alcím</a:t>
            </a:r>
          </a:p>
        </p:txBody>
      </p:sp>
    </p:spTree>
    <p:extLst>
      <p:ext uri="{BB962C8B-B14F-4D97-AF65-F5344CB8AC3E}">
        <p14:creationId xmlns:p14="http://schemas.microsoft.com/office/powerpoint/2010/main" val="149793998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5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ejezetcímoldal Nr. 2. védjegy formá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2" descr="C:\Users\AndrewA\Desktop\Email ATT\RGB_MASTER_A0_landscape_02_lefttoright.jpg"/>
          <p:cNvPicPr>
            <a:picLocks noChangeAspect="1" noChangeArrowheads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8675" r="37677" b="-1"/>
          <a:stretch/>
        </p:blipFill>
        <p:spPr bwMode="auto">
          <a:xfrm>
            <a:off x="2834957" y="0"/>
            <a:ext cx="6309043" cy="582294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1790701"/>
            <a:ext cx="5073651" cy="1152000"/>
          </a:xfrm>
        </p:spPr>
        <p:txBody>
          <a:bodyPr tIns="18000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Fejezetcím</a:t>
            </a:r>
            <a:endParaRPr lang="en-AU" dirty="0"/>
          </a:p>
        </p:txBody>
      </p:sp>
      <p:sp>
        <p:nvSpPr>
          <p:cNvPr id="6" name="Text Placeholder 4"/>
          <p:cNvSpPr>
            <a:spLocks noGrp="1"/>
          </p:cNvSpPr>
          <p:nvPr>
            <p:ph type="body" sz="quarter" idx="18" hasCustomPrompt="1"/>
          </p:nvPr>
        </p:nvSpPr>
        <p:spPr>
          <a:xfrm>
            <a:off x="0" y="0"/>
            <a:ext cx="1292224" cy="1813562"/>
          </a:xfrm>
          <a:prstGeom prst="rect">
            <a:avLst/>
          </a:prstGeom>
        </p:spPr>
        <p:txBody>
          <a:bodyPr lIns="252000" tIns="0" rIns="0" bIns="0" anchor="b">
            <a:noAutofit/>
          </a:bodyPr>
          <a:lstStyle>
            <a:lvl1pPr>
              <a:defRPr lang="en-AU" sz="4400" b="0" kern="1200" dirty="0">
                <a:solidFill>
                  <a:srgbClr val="333333"/>
                </a:solidFill>
                <a:latin typeface="Verdana" pitchFamily="34" charset="0"/>
                <a:ea typeface="Verdana" pitchFamily="34" charset="0"/>
                <a:cs typeface="Verdana" pitchFamily="34" charset="0"/>
              </a:defRPr>
            </a:lvl1pPr>
          </a:lstStyle>
          <a:p>
            <a:pPr marL="0" lvl="0" indent="0" algn="l" defTabSz="914218" rtl="0" eaLnBrk="1" latinLnBrk="0" hangingPunct="1">
              <a:spcBef>
                <a:spcPct val="20000"/>
              </a:spcBef>
              <a:buFont typeface="Arial" pitchFamily="34" charset="0"/>
              <a:buNone/>
            </a:pPr>
            <a:r>
              <a:rPr lang="en-US" dirty="0" smtClean="0"/>
              <a:t>2</a:t>
            </a:r>
            <a:endParaRPr lang="en-AU" dirty="0"/>
          </a:p>
        </p:txBody>
      </p:sp>
      <p:sp>
        <p:nvSpPr>
          <p:cNvPr id="5" name="Szöveg helye 2"/>
          <p:cNvSpPr>
            <a:spLocks noGrp="1"/>
          </p:cNvSpPr>
          <p:nvPr>
            <p:ph type="body" sz="quarter" idx="19" hasCustomPrompt="1"/>
          </p:nvPr>
        </p:nvSpPr>
        <p:spPr>
          <a:xfrm>
            <a:off x="0" y="2640011"/>
            <a:ext cx="5072400" cy="900000"/>
          </a:xfrm>
          <a:prstGeom prst="rect">
            <a:avLst/>
          </a:prstGeom>
        </p:spPr>
        <p:txBody>
          <a:bodyPr lIns="277200" tIns="180000" rIns="277200" bIns="0"/>
          <a:lstStyle>
            <a:lvl1pPr>
              <a:defRPr b="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Alcím</a:t>
            </a:r>
          </a:p>
        </p:txBody>
      </p:sp>
      <p:sp>
        <p:nvSpPr>
          <p:cNvPr id="9" name="Tartalom helye 4"/>
          <p:cNvSpPr>
            <a:spLocks noGrp="1"/>
          </p:cNvSpPr>
          <p:nvPr>
            <p:ph sz="quarter" idx="20" hasCustomPrompt="1"/>
          </p:nvPr>
        </p:nvSpPr>
        <p:spPr>
          <a:xfrm>
            <a:off x="8348400" y="6325200"/>
            <a:ext cx="504000" cy="252000"/>
          </a:xfrm>
          <a:prstGeom prst="rect">
            <a:avLst/>
          </a:prstGeom>
        </p:spPr>
        <p:txBody>
          <a:bodyPr lIns="0" tIns="0" rIns="0" bIns="0" anchor="b" anchorCtr="0"/>
          <a:lstStyle>
            <a:lvl1pPr algn="r">
              <a:defRPr sz="750">
                <a:solidFill>
                  <a:srgbClr val="333333"/>
                </a:solidFill>
              </a:defRPr>
            </a:lvl1pPr>
          </a:lstStyle>
          <a:p>
            <a:pPr lvl="0"/>
            <a:fld id="{D93F1C30-C274-4A7D-BD8B-78FC417C0CCE}" type="slidenum">
              <a:rPr lang="hu-HU" smtClean="0"/>
              <a:t>‹#›</a:t>
            </a:fld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131317846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5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őcímoldal Nr. 3. védjegy formá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2" descr="C:\Users\AndrewA\Desktop\Email ATT\RGB_MASTER_A0_landscape_03_righttoleft.jpg"/>
          <p:cNvPicPr>
            <a:picLocks noChangeAspect="1" noChangeArrowheads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9488" t="29859" r="-1" b="3435"/>
          <a:stretch/>
        </p:blipFill>
        <p:spPr bwMode="auto">
          <a:xfrm>
            <a:off x="3180018" y="0"/>
            <a:ext cx="5963981" cy="557053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2" y="1028703"/>
            <a:ext cx="3719382" cy="1458000"/>
          </a:xfrm>
        </p:spPr>
        <p:txBody>
          <a:bodyPr lIns="252000" tIns="18000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Prezentáció / Projekt címe</a:t>
            </a:r>
            <a:endParaRPr lang="en-AU" dirty="0"/>
          </a:p>
        </p:txBody>
      </p:sp>
      <p:sp>
        <p:nvSpPr>
          <p:cNvPr id="4" name="Szöveg helye 2"/>
          <p:cNvSpPr>
            <a:spLocks noGrp="1"/>
          </p:cNvSpPr>
          <p:nvPr>
            <p:ph type="body" sz="quarter" idx="10" hasCustomPrompt="1"/>
          </p:nvPr>
        </p:nvSpPr>
        <p:spPr>
          <a:xfrm>
            <a:off x="0" y="2224800"/>
            <a:ext cx="3718800" cy="878400"/>
          </a:xfrm>
          <a:prstGeom prst="rect">
            <a:avLst/>
          </a:prstGeom>
        </p:spPr>
        <p:txBody>
          <a:bodyPr lIns="252000" tIns="180000" rIns="277200" bIns="0"/>
          <a:lstStyle>
            <a:lvl1pPr>
              <a:defRPr b="0">
                <a:solidFill>
                  <a:srgbClr val="333333"/>
                </a:solidFill>
              </a:defRPr>
            </a:lvl1pPr>
            <a:lvl2pPr>
              <a:defRPr b="0" baseline="0"/>
            </a:lvl2pPr>
          </a:lstStyle>
          <a:p>
            <a:pPr lvl="0"/>
            <a:r>
              <a:rPr lang="hu-HU" dirty="0" smtClean="0"/>
              <a:t>Alcím</a:t>
            </a:r>
          </a:p>
        </p:txBody>
      </p:sp>
    </p:spTree>
    <p:extLst>
      <p:ext uri="{BB962C8B-B14F-4D97-AF65-F5344CB8AC3E}">
        <p14:creationId xmlns:p14="http://schemas.microsoft.com/office/powerpoint/2010/main" val="312650691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5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ejezetcímoldal Nr. 3. védjegy formá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2" descr="C:\Users\AndrewA\Desktop\Email ATT\RGB_MASTER_A0_landscape_03_righttoleft.jpg"/>
          <p:cNvPicPr>
            <a:picLocks noChangeAspect="1" noChangeArrowheads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9488" t="29859" r="-1" b="3435"/>
          <a:stretch/>
        </p:blipFill>
        <p:spPr bwMode="auto">
          <a:xfrm>
            <a:off x="3180018" y="0"/>
            <a:ext cx="5963981" cy="557053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1790701"/>
            <a:ext cx="3657601" cy="1152000"/>
          </a:xfrm>
        </p:spPr>
        <p:txBody>
          <a:bodyPr tIns="180000"/>
          <a:lstStyle>
            <a:lvl1pPr>
              <a:defRPr baseline="0"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Fejezetcím</a:t>
            </a:r>
            <a:endParaRPr lang="en-AU" dirty="0"/>
          </a:p>
        </p:txBody>
      </p:sp>
      <p:sp>
        <p:nvSpPr>
          <p:cNvPr id="6" name="Text Placeholder 4"/>
          <p:cNvSpPr>
            <a:spLocks noGrp="1"/>
          </p:cNvSpPr>
          <p:nvPr>
            <p:ph type="body" sz="quarter" idx="18" hasCustomPrompt="1"/>
          </p:nvPr>
        </p:nvSpPr>
        <p:spPr>
          <a:xfrm>
            <a:off x="0" y="0"/>
            <a:ext cx="1292224" cy="1813562"/>
          </a:xfrm>
          <a:prstGeom prst="rect">
            <a:avLst/>
          </a:prstGeom>
        </p:spPr>
        <p:txBody>
          <a:bodyPr lIns="252000" tIns="0" rIns="0" bIns="0" anchor="b">
            <a:noAutofit/>
          </a:bodyPr>
          <a:lstStyle>
            <a:lvl1pPr>
              <a:defRPr lang="en-AU" sz="4400" b="0" kern="1200" dirty="0">
                <a:solidFill>
                  <a:srgbClr val="333333"/>
                </a:solidFill>
                <a:latin typeface="Verdana" pitchFamily="34" charset="0"/>
                <a:ea typeface="Verdana" pitchFamily="34" charset="0"/>
                <a:cs typeface="Verdana" pitchFamily="34" charset="0"/>
              </a:defRPr>
            </a:lvl1pPr>
          </a:lstStyle>
          <a:p>
            <a:pPr marL="0" lvl="0" indent="0" algn="l" defTabSz="914218" rtl="0" eaLnBrk="1" latinLnBrk="0" hangingPunct="1">
              <a:spcBef>
                <a:spcPct val="20000"/>
              </a:spcBef>
              <a:buFont typeface="Arial" pitchFamily="34" charset="0"/>
              <a:buNone/>
            </a:pPr>
            <a:r>
              <a:rPr lang="hu-HU" dirty="0" smtClean="0"/>
              <a:t>3</a:t>
            </a:r>
            <a:endParaRPr lang="en-AU" dirty="0"/>
          </a:p>
        </p:txBody>
      </p:sp>
      <p:sp>
        <p:nvSpPr>
          <p:cNvPr id="5" name="Szöveg helye 2"/>
          <p:cNvSpPr>
            <a:spLocks noGrp="1"/>
          </p:cNvSpPr>
          <p:nvPr>
            <p:ph type="body" sz="quarter" idx="19" hasCustomPrompt="1"/>
          </p:nvPr>
        </p:nvSpPr>
        <p:spPr>
          <a:xfrm>
            <a:off x="0" y="2640011"/>
            <a:ext cx="3657600" cy="900000"/>
          </a:xfrm>
          <a:prstGeom prst="rect">
            <a:avLst/>
          </a:prstGeom>
        </p:spPr>
        <p:txBody>
          <a:bodyPr lIns="277200" tIns="180000" rIns="277200" bIns="0"/>
          <a:lstStyle>
            <a:lvl1pPr>
              <a:defRPr b="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Alcím</a:t>
            </a:r>
          </a:p>
        </p:txBody>
      </p:sp>
      <p:sp>
        <p:nvSpPr>
          <p:cNvPr id="9" name="Tartalom helye 4"/>
          <p:cNvSpPr>
            <a:spLocks noGrp="1"/>
          </p:cNvSpPr>
          <p:nvPr>
            <p:ph sz="quarter" idx="20" hasCustomPrompt="1"/>
          </p:nvPr>
        </p:nvSpPr>
        <p:spPr>
          <a:xfrm>
            <a:off x="8348400" y="6325200"/>
            <a:ext cx="504000" cy="252000"/>
          </a:xfrm>
          <a:prstGeom prst="rect">
            <a:avLst/>
          </a:prstGeom>
        </p:spPr>
        <p:txBody>
          <a:bodyPr lIns="0" tIns="0" rIns="0" bIns="0" anchor="b" anchorCtr="0"/>
          <a:lstStyle>
            <a:lvl1pPr algn="r">
              <a:defRPr sz="750">
                <a:solidFill>
                  <a:srgbClr val="333333"/>
                </a:solidFill>
              </a:defRPr>
            </a:lvl1pPr>
          </a:lstStyle>
          <a:p>
            <a:pPr lvl="0"/>
            <a:fld id="{D93F1C30-C274-4A7D-BD8B-78FC417C0CCE}" type="slidenum">
              <a:rPr lang="hu-HU" smtClean="0"/>
              <a:t>‹#›</a:t>
            </a:fld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286758705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LSÓ SZÜRKE SÁVOS Egysoros főcím &amp; Alcí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88"/>
          <p:cNvSpPr/>
          <p:nvPr userDrawn="1"/>
        </p:nvSpPr>
        <p:spPr>
          <a:xfrm>
            <a:off x="277200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lvl="0"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3" name="Szöveg helye 4"/>
          <p:cNvSpPr>
            <a:spLocks noGrp="1"/>
          </p:cNvSpPr>
          <p:nvPr>
            <p:ph type="body" sz="quarter" idx="20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dirty="0" smtClean="0"/>
              <a:t>Alcím</a:t>
            </a:r>
            <a:endParaRPr lang="hu-HU" dirty="0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71941823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6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őcímoldal Nr. 4. védjegy formá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2" descr="C:\Users\AndrewA\Desktop\Email ATT\RGB_MASTER_A0_longlandscape.jpg"/>
          <p:cNvPicPr>
            <a:picLocks noChangeAspect="1" noChangeArrowheads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4347" r="16787" b="9440"/>
          <a:stretch/>
        </p:blipFill>
        <p:spPr bwMode="auto">
          <a:xfrm>
            <a:off x="611189" y="0"/>
            <a:ext cx="8532811" cy="552753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1028703"/>
            <a:ext cx="4571999" cy="1458000"/>
          </a:xfrm>
        </p:spPr>
        <p:txBody>
          <a:bodyPr lIns="252000" tIns="18000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Prezentáció / Projekt címe</a:t>
            </a:r>
            <a:endParaRPr lang="en-AU" dirty="0"/>
          </a:p>
        </p:txBody>
      </p:sp>
      <p:sp>
        <p:nvSpPr>
          <p:cNvPr id="4" name="Szöveg helye 2"/>
          <p:cNvSpPr>
            <a:spLocks noGrp="1"/>
          </p:cNvSpPr>
          <p:nvPr>
            <p:ph type="body" sz="quarter" idx="10" hasCustomPrompt="1"/>
          </p:nvPr>
        </p:nvSpPr>
        <p:spPr>
          <a:xfrm>
            <a:off x="0" y="2224800"/>
            <a:ext cx="4572000" cy="878400"/>
          </a:xfrm>
          <a:prstGeom prst="rect">
            <a:avLst/>
          </a:prstGeom>
        </p:spPr>
        <p:txBody>
          <a:bodyPr lIns="252000" tIns="180000" rIns="277200" bIns="0"/>
          <a:lstStyle>
            <a:lvl1pPr>
              <a:defRPr b="0">
                <a:solidFill>
                  <a:srgbClr val="333333"/>
                </a:solidFill>
              </a:defRPr>
            </a:lvl1pPr>
            <a:lvl2pPr>
              <a:defRPr b="0" baseline="0"/>
            </a:lvl2pPr>
          </a:lstStyle>
          <a:p>
            <a:pPr lvl="0"/>
            <a:r>
              <a:rPr lang="hu-HU" dirty="0" smtClean="0"/>
              <a:t>Alcím</a:t>
            </a:r>
          </a:p>
        </p:txBody>
      </p:sp>
    </p:spTree>
    <p:extLst>
      <p:ext uri="{BB962C8B-B14F-4D97-AF65-F5344CB8AC3E}">
        <p14:creationId xmlns:p14="http://schemas.microsoft.com/office/powerpoint/2010/main" val="406669063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6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ejezetcímoldal Nr. 4. védjegy formá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2" descr="C:\Users\AndrewA\Desktop\Email ATT\RGB_MASTER_A0_longlandscape.jpg"/>
          <p:cNvPicPr>
            <a:picLocks noChangeAspect="1" noChangeArrowheads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4347" r="16787" b="9440"/>
          <a:stretch/>
        </p:blipFill>
        <p:spPr bwMode="auto">
          <a:xfrm>
            <a:off x="611189" y="0"/>
            <a:ext cx="8532811" cy="552753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0" y="1790701"/>
            <a:ext cx="4300151" cy="1152000"/>
          </a:xfrm>
        </p:spPr>
        <p:txBody>
          <a:bodyPr tIns="18000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Fejezetcím</a:t>
            </a:r>
            <a:endParaRPr lang="en-AU" dirty="0"/>
          </a:p>
        </p:txBody>
      </p:sp>
      <p:sp>
        <p:nvSpPr>
          <p:cNvPr id="6" name="Text Placeholder 4"/>
          <p:cNvSpPr>
            <a:spLocks noGrp="1"/>
          </p:cNvSpPr>
          <p:nvPr>
            <p:ph type="body" sz="quarter" idx="18" hasCustomPrompt="1"/>
          </p:nvPr>
        </p:nvSpPr>
        <p:spPr>
          <a:xfrm>
            <a:off x="0" y="0"/>
            <a:ext cx="1292224" cy="1813562"/>
          </a:xfrm>
          <a:prstGeom prst="rect">
            <a:avLst/>
          </a:prstGeom>
        </p:spPr>
        <p:txBody>
          <a:bodyPr lIns="252000" tIns="0" rIns="0" bIns="0" anchor="b">
            <a:noAutofit/>
          </a:bodyPr>
          <a:lstStyle>
            <a:lvl1pPr>
              <a:defRPr lang="en-AU" sz="4400" b="0" kern="1200" dirty="0">
                <a:solidFill>
                  <a:srgbClr val="333333"/>
                </a:solidFill>
                <a:latin typeface="Verdana" pitchFamily="34" charset="0"/>
                <a:ea typeface="Verdana" pitchFamily="34" charset="0"/>
                <a:cs typeface="Verdana" pitchFamily="34" charset="0"/>
              </a:defRPr>
            </a:lvl1pPr>
          </a:lstStyle>
          <a:p>
            <a:pPr marL="0" lvl="0" indent="0" algn="l" defTabSz="914218" rtl="0" eaLnBrk="1" latinLnBrk="0" hangingPunct="1">
              <a:spcBef>
                <a:spcPct val="20000"/>
              </a:spcBef>
              <a:buFont typeface="Arial" pitchFamily="34" charset="0"/>
              <a:buNone/>
            </a:pPr>
            <a:r>
              <a:rPr lang="hu-HU" dirty="0" smtClean="0"/>
              <a:t>4</a:t>
            </a:r>
            <a:endParaRPr lang="en-AU" dirty="0"/>
          </a:p>
        </p:txBody>
      </p:sp>
      <p:sp>
        <p:nvSpPr>
          <p:cNvPr id="5" name="Szöveg helye 2"/>
          <p:cNvSpPr>
            <a:spLocks noGrp="1"/>
          </p:cNvSpPr>
          <p:nvPr>
            <p:ph type="body" sz="quarter" idx="19" hasCustomPrompt="1"/>
          </p:nvPr>
        </p:nvSpPr>
        <p:spPr>
          <a:xfrm>
            <a:off x="0" y="2640011"/>
            <a:ext cx="4302000" cy="900000"/>
          </a:xfrm>
          <a:prstGeom prst="rect">
            <a:avLst/>
          </a:prstGeom>
        </p:spPr>
        <p:txBody>
          <a:bodyPr lIns="277200" tIns="180000" rIns="277200" bIns="0"/>
          <a:lstStyle>
            <a:lvl1pPr>
              <a:defRPr b="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Alcím</a:t>
            </a:r>
          </a:p>
        </p:txBody>
      </p:sp>
      <p:sp>
        <p:nvSpPr>
          <p:cNvPr id="9" name="Tartalom helye 4"/>
          <p:cNvSpPr>
            <a:spLocks noGrp="1"/>
          </p:cNvSpPr>
          <p:nvPr>
            <p:ph sz="quarter" idx="20" hasCustomPrompt="1"/>
          </p:nvPr>
        </p:nvSpPr>
        <p:spPr>
          <a:xfrm>
            <a:off x="8348400" y="6325200"/>
            <a:ext cx="504000" cy="252000"/>
          </a:xfrm>
          <a:prstGeom prst="rect">
            <a:avLst/>
          </a:prstGeom>
        </p:spPr>
        <p:txBody>
          <a:bodyPr lIns="0" tIns="0" rIns="0" bIns="0" anchor="b" anchorCtr="0"/>
          <a:lstStyle>
            <a:lvl1pPr algn="r">
              <a:defRPr sz="750">
                <a:solidFill>
                  <a:srgbClr val="333333"/>
                </a:solidFill>
              </a:defRPr>
            </a:lvl1pPr>
          </a:lstStyle>
          <a:p>
            <a:pPr lvl="0"/>
            <a:fld id="{D93F1C30-C274-4A7D-BD8B-78FC417C0CCE}" type="slidenum">
              <a:rPr lang="hu-HU" smtClean="0"/>
              <a:t>‹#›</a:t>
            </a:fld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269054834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6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őcímoldal Nr. 5. védjegy formá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2" descr="C:\Users\AndrewA\Desktop\Email ATT\RGB_MASTER_A0_portrait_01_righttoleft.jpg"/>
          <p:cNvPicPr>
            <a:picLocks noChangeAspect="1" noChangeArrowheads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3638" r="10527" b="3640"/>
          <a:stretch/>
        </p:blipFill>
        <p:spPr bwMode="auto">
          <a:xfrm>
            <a:off x="3990416" y="0"/>
            <a:ext cx="4971236" cy="571500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1028703"/>
            <a:ext cx="5073650" cy="1458000"/>
          </a:xfrm>
        </p:spPr>
        <p:txBody>
          <a:bodyPr lIns="252000" tIns="18000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Prezentáció / Projekt címe</a:t>
            </a:r>
            <a:endParaRPr lang="en-AU" dirty="0"/>
          </a:p>
        </p:txBody>
      </p:sp>
      <p:sp>
        <p:nvSpPr>
          <p:cNvPr id="4" name="Szöveg helye 2"/>
          <p:cNvSpPr>
            <a:spLocks noGrp="1"/>
          </p:cNvSpPr>
          <p:nvPr>
            <p:ph type="body" sz="quarter" idx="10" hasCustomPrompt="1"/>
          </p:nvPr>
        </p:nvSpPr>
        <p:spPr>
          <a:xfrm>
            <a:off x="0" y="2224800"/>
            <a:ext cx="5072400" cy="878400"/>
          </a:xfrm>
          <a:prstGeom prst="rect">
            <a:avLst/>
          </a:prstGeom>
        </p:spPr>
        <p:txBody>
          <a:bodyPr lIns="252000" tIns="180000" rIns="277200" bIns="0"/>
          <a:lstStyle>
            <a:lvl1pPr>
              <a:defRPr b="0">
                <a:solidFill>
                  <a:srgbClr val="333333"/>
                </a:solidFill>
              </a:defRPr>
            </a:lvl1pPr>
            <a:lvl2pPr>
              <a:defRPr b="0" baseline="0"/>
            </a:lvl2pPr>
          </a:lstStyle>
          <a:p>
            <a:pPr lvl="0"/>
            <a:r>
              <a:rPr lang="hu-HU" dirty="0" smtClean="0"/>
              <a:t>Alcím</a:t>
            </a:r>
          </a:p>
        </p:txBody>
      </p:sp>
    </p:spTree>
    <p:extLst>
      <p:ext uri="{BB962C8B-B14F-4D97-AF65-F5344CB8AC3E}">
        <p14:creationId xmlns:p14="http://schemas.microsoft.com/office/powerpoint/2010/main" val="326648079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6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ejezetcímoldal Nr. 5. védjegy formá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2" descr="C:\Users\AndrewA\Desktop\Email ATT\RGB_MASTER_A0_portrait_01_righttoleft.jpg"/>
          <p:cNvPicPr>
            <a:picLocks noChangeAspect="1" noChangeArrowheads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3638" r="10527" b="3640"/>
          <a:stretch/>
        </p:blipFill>
        <p:spPr bwMode="auto">
          <a:xfrm>
            <a:off x="3990416" y="0"/>
            <a:ext cx="4971236" cy="571500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1790701"/>
            <a:ext cx="5073651" cy="1152000"/>
          </a:xfrm>
        </p:spPr>
        <p:txBody>
          <a:bodyPr tIns="18000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Fejezetcím</a:t>
            </a:r>
            <a:endParaRPr lang="en-AU" dirty="0"/>
          </a:p>
        </p:txBody>
      </p:sp>
      <p:sp>
        <p:nvSpPr>
          <p:cNvPr id="6" name="Text Placeholder 4"/>
          <p:cNvSpPr>
            <a:spLocks noGrp="1"/>
          </p:cNvSpPr>
          <p:nvPr>
            <p:ph type="body" sz="quarter" idx="18" hasCustomPrompt="1"/>
          </p:nvPr>
        </p:nvSpPr>
        <p:spPr>
          <a:xfrm>
            <a:off x="0" y="0"/>
            <a:ext cx="1292224" cy="1813562"/>
          </a:xfrm>
          <a:prstGeom prst="rect">
            <a:avLst/>
          </a:prstGeom>
        </p:spPr>
        <p:txBody>
          <a:bodyPr lIns="252000" tIns="0" rIns="0" bIns="0" anchor="b">
            <a:noAutofit/>
          </a:bodyPr>
          <a:lstStyle>
            <a:lvl1pPr>
              <a:defRPr lang="en-AU" sz="4400" b="0" kern="1200" dirty="0">
                <a:solidFill>
                  <a:srgbClr val="333333"/>
                </a:solidFill>
                <a:latin typeface="Verdana" pitchFamily="34" charset="0"/>
                <a:ea typeface="Verdana" pitchFamily="34" charset="0"/>
                <a:cs typeface="Verdana" pitchFamily="34" charset="0"/>
              </a:defRPr>
            </a:lvl1pPr>
          </a:lstStyle>
          <a:p>
            <a:pPr marL="0" lvl="0" indent="0" algn="l" defTabSz="914218" rtl="0" eaLnBrk="1" latinLnBrk="0" hangingPunct="1">
              <a:spcBef>
                <a:spcPct val="20000"/>
              </a:spcBef>
              <a:buFont typeface="Arial" pitchFamily="34" charset="0"/>
              <a:buNone/>
            </a:pPr>
            <a:r>
              <a:rPr lang="hu-HU" dirty="0" smtClean="0"/>
              <a:t>5</a:t>
            </a:r>
            <a:endParaRPr lang="en-AU" dirty="0"/>
          </a:p>
        </p:txBody>
      </p:sp>
      <p:sp>
        <p:nvSpPr>
          <p:cNvPr id="5" name="Szöveg helye 2"/>
          <p:cNvSpPr>
            <a:spLocks noGrp="1"/>
          </p:cNvSpPr>
          <p:nvPr>
            <p:ph type="body" sz="quarter" idx="19" hasCustomPrompt="1"/>
          </p:nvPr>
        </p:nvSpPr>
        <p:spPr>
          <a:xfrm>
            <a:off x="0" y="2640011"/>
            <a:ext cx="5072400" cy="900000"/>
          </a:xfrm>
          <a:prstGeom prst="rect">
            <a:avLst/>
          </a:prstGeom>
        </p:spPr>
        <p:txBody>
          <a:bodyPr lIns="277200" tIns="180000" rIns="277200" bIns="0"/>
          <a:lstStyle>
            <a:lvl1pPr>
              <a:defRPr b="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Alcím</a:t>
            </a:r>
          </a:p>
        </p:txBody>
      </p:sp>
      <p:sp>
        <p:nvSpPr>
          <p:cNvPr id="9" name="Tartalom helye 4"/>
          <p:cNvSpPr>
            <a:spLocks noGrp="1"/>
          </p:cNvSpPr>
          <p:nvPr>
            <p:ph sz="quarter" idx="20" hasCustomPrompt="1"/>
          </p:nvPr>
        </p:nvSpPr>
        <p:spPr>
          <a:xfrm>
            <a:off x="8348400" y="6325200"/>
            <a:ext cx="504000" cy="252000"/>
          </a:xfrm>
          <a:prstGeom prst="rect">
            <a:avLst/>
          </a:prstGeom>
        </p:spPr>
        <p:txBody>
          <a:bodyPr lIns="0" tIns="0" rIns="0" bIns="0" anchor="b" anchorCtr="0"/>
          <a:lstStyle>
            <a:lvl1pPr algn="r">
              <a:defRPr sz="750">
                <a:solidFill>
                  <a:srgbClr val="333333"/>
                </a:solidFill>
              </a:defRPr>
            </a:lvl1pPr>
          </a:lstStyle>
          <a:p>
            <a:pPr lvl="0"/>
            <a:fld id="{D93F1C30-C274-4A7D-BD8B-78FC417C0CCE}" type="slidenum">
              <a:rPr lang="hu-HU" smtClean="0"/>
              <a:t>‹#›</a:t>
            </a:fld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204220788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6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őcímoldal Nr. 6. védjegy formá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2" descr="C:\Users\AndrewA\Desktop\Email ATT\RGB_MASTER_A0_portrait_02_righttoleft.jpg"/>
          <p:cNvPicPr>
            <a:picLocks noChangeAspect="1" noChangeArrowheads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0051" r="19759" b="3525"/>
          <a:stretch/>
        </p:blipFill>
        <p:spPr bwMode="auto">
          <a:xfrm>
            <a:off x="4633977" y="2"/>
            <a:ext cx="4221099" cy="568642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1028703"/>
            <a:ext cx="5073650" cy="1458000"/>
          </a:xfrm>
        </p:spPr>
        <p:txBody>
          <a:bodyPr lIns="252000" tIns="18000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Prezentáció / Projekt címe</a:t>
            </a:r>
            <a:endParaRPr lang="en-AU" dirty="0"/>
          </a:p>
        </p:txBody>
      </p:sp>
      <p:sp>
        <p:nvSpPr>
          <p:cNvPr id="4" name="Szöveg helye 2"/>
          <p:cNvSpPr>
            <a:spLocks noGrp="1"/>
          </p:cNvSpPr>
          <p:nvPr>
            <p:ph type="body" sz="quarter" idx="10" hasCustomPrompt="1"/>
          </p:nvPr>
        </p:nvSpPr>
        <p:spPr>
          <a:xfrm>
            <a:off x="0" y="2224800"/>
            <a:ext cx="5072400" cy="878400"/>
          </a:xfrm>
          <a:prstGeom prst="rect">
            <a:avLst/>
          </a:prstGeom>
        </p:spPr>
        <p:txBody>
          <a:bodyPr lIns="252000" tIns="180000" rIns="277200" bIns="0"/>
          <a:lstStyle>
            <a:lvl1pPr>
              <a:defRPr b="0">
                <a:solidFill>
                  <a:srgbClr val="333333"/>
                </a:solidFill>
              </a:defRPr>
            </a:lvl1pPr>
            <a:lvl2pPr>
              <a:defRPr b="0" baseline="0"/>
            </a:lvl2pPr>
          </a:lstStyle>
          <a:p>
            <a:pPr lvl="0"/>
            <a:r>
              <a:rPr lang="hu-HU" dirty="0" smtClean="0"/>
              <a:t>Alcím</a:t>
            </a:r>
          </a:p>
        </p:txBody>
      </p:sp>
    </p:spTree>
    <p:extLst>
      <p:ext uri="{BB962C8B-B14F-4D97-AF65-F5344CB8AC3E}">
        <p14:creationId xmlns:p14="http://schemas.microsoft.com/office/powerpoint/2010/main" val="178578255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6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ejezetcímoldal Nr. 6. védjegy formá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2" descr="C:\Users\AndrewA\Desktop\Email ATT\RGB_MASTER_A0_portrait_02_righttoleft.jpg"/>
          <p:cNvPicPr>
            <a:picLocks noChangeAspect="1" noChangeArrowheads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0051" r="19759" b="3525"/>
          <a:stretch/>
        </p:blipFill>
        <p:spPr bwMode="auto">
          <a:xfrm>
            <a:off x="4633977" y="2"/>
            <a:ext cx="4221099" cy="568642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1790701"/>
            <a:ext cx="5073651" cy="1152000"/>
          </a:xfrm>
        </p:spPr>
        <p:txBody>
          <a:bodyPr tIns="18000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Fejezetcím</a:t>
            </a:r>
            <a:endParaRPr lang="en-AU" dirty="0"/>
          </a:p>
        </p:txBody>
      </p:sp>
      <p:sp>
        <p:nvSpPr>
          <p:cNvPr id="6" name="Text Placeholder 4"/>
          <p:cNvSpPr>
            <a:spLocks noGrp="1"/>
          </p:cNvSpPr>
          <p:nvPr>
            <p:ph type="body" sz="quarter" idx="18" hasCustomPrompt="1"/>
          </p:nvPr>
        </p:nvSpPr>
        <p:spPr>
          <a:xfrm>
            <a:off x="0" y="0"/>
            <a:ext cx="1292224" cy="1813562"/>
          </a:xfrm>
          <a:prstGeom prst="rect">
            <a:avLst/>
          </a:prstGeom>
        </p:spPr>
        <p:txBody>
          <a:bodyPr lIns="252000" tIns="0" rIns="0" bIns="0" anchor="b">
            <a:noAutofit/>
          </a:bodyPr>
          <a:lstStyle>
            <a:lvl1pPr>
              <a:defRPr lang="en-AU" sz="4400" b="0" kern="1200" dirty="0">
                <a:solidFill>
                  <a:srgbClr val="333333"/>
                </a:solidFill>
                <a:latin typeface="Verdana" pitchFamily="34" charset="0"/>
                <a:ea typeface="Verdana" pitchFamily="34" charset="0"/>
                <a:cs typeface="Verdana" pitchFamily="34" charset="0"/>
              </a:defRPr>
            </a:lvl1pPr>
          </a:lstStyle>
          <a:p>
            <a:pPr marL="0" lvl="0" indent="0" algn="l" defTabSz="914218" rtl="0" eaLnBrk="1" latinLnBrk="0" hangingPunct="1">
              <a:spcBef>
                <a:spcPct val="20000"/>
              </a:spcBef>
              <a:buFont typeface="Arial" pitchFamily="34" charset="0"/>
              <a:buNone/>
            </a:pPr>
            <a:r>
              <a:rPr lang="hu-HU" dirty="0" smtClean="0"/>
              <a:t>6</a:t>
            </a:r>
            <a:endParaRPr lang="en-AU" dirty="0"/>
          </a:p>
        </p:txBody>
      </p:sp>
      <p:sp>
        <p:nvSpPr>
          <p:cNvPr id="5" name="Szöveg helye 2"/>
          <p:cNvSpPr>
            <a:spLocks noGrp="1"/>
          </p:cNvSpPr>
          <p:nvPr>
            <p:ph type="body" sz="quarter" idx="19" hasCustomPrompt="1"/>
          </p:nvPr>
        </p:nvSpPr>
        <p:spPr>
          <a:xfrm>
            <a:off x="0" y="2640011"/>
            <a:ext cx="5072400" cy="900000"/>
          </a:xfrm>
          <a:prstGeom prst="rect">
            <a:avLst/>
          </a:prstGeom>
        </p:spPr>
        <p:txBody>
          <a:bodyPr lIns="277200" tIns="180000" rIns="277200" bIns="0"/>
          <a:lstStyle>
            <a:lvl1pPr>
              <a:defRPr b="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Alcím</a:t>
            </a:r>
          </a:p>
        </p:txBody>
      </p:sp>
      <p:sp>
        <p:nvSpPr>
          <p:cNvPr id="9" name="Tartalom helye 4"/>
          <p:cNvSpPr>
            <a:spLocks noGrp="1"/>
          </p:cNvSpPr>
          <p:nvPr>
            <p:ph sz="quarter" idx="20" hasCustomPrompt="1"/>
          </p:nvPr>
        </p:nvSpPr>
        <p:spPr>
          <a:xfrm>
            <a:off x="8348400" y="6325200"/>
            <a:ext cx="504000" cy="252000"/>
          </a:xfrm>
          <a:prstGeom prst="rect">
            <a:avLst/>
          </a:prstGeom>
        </p:spPr>
        <p:txBody>
          <a:bodyPr lIns="0" tIns="0" rIns="0" bIns="0" anchor="b" anchorCtr="0"/>
          <a:lstStyle>
            <a:lvl1pPr algn="r">
              <a:defRPr sz="750">
                <a:solidFill>
                  <a:srgbClr val="333333"/>
                </a:solidFill>
              </a:defRPr>
            </a:lvl1pPr>
          </a:lstStyle>
          <a:p>
            <a:pPr lvl="0"/>
            <a:fld id="{D93F1C30-C274-4A7D-BD8B-78FC417C0CCE}" type="slidenum">
              <a:rPr lang="hu-HU" smtClean="0"/>
              <a:t>‹#›</a:t>
            </a:fld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133863573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6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őcímoldal Nr. 7. védjegy formá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2" descr="C:\Users\AndrewA\Desktop\Email ATT\RGB_MASTER_A0_portrait_03_straight.jpg"/>
          <p:cNvPicPr>
            <a:picLocks noChangeAspect="1" noChangeArrowheads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2479" r="7985" b="3545"/>
          <a:stretch/>
        </p:blipFill>
        <p:spPr bwMode="auto">
          <a:xfrm>
            <a:off x="4056115" y="0"/>
            <a:ext cx="5087887" cy="578554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1028703"/>
            <a:ext cx="5073650" cy="1458000"/>
          </a:xfrm>
        </p:spPr>
        <p:txBody>
          <a:bodyPr lIns="252000" tIns="18000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Prezentáció / Projekt címe</a:t>
            </a:r>
            <a:endParaRPr lang="en-AU" dirty="0"/>
          </a:p>
        </p:txBody>
      </p:sp>
      <p:sp>
        <p:nvSpPr>
          <p:cNvPr id="4" name="Szöveg helye 2"/>
          <p:cNvSpPr>
            <a:spLocks noGrp="1"/>
          </p:cNvSpPr>
          <p:nvPr>
            <p:ph type="body" sz="quarter" idx="10" hasCustomPrompt="1"/>
          </p:nvPr>
        </p:nvSpPr>
        <p:spPr>
          <a:xfrm>
            <a:off x="0" y="2224800"/>
            <a:ext cx="5072400" cy="878400"/>
          </a:xfrm>
          <a:prstGeom prst="rect">
            <a:avLst/>
          </a:prstGeom>
        </p:spPr>
        <p:txBody>
          <a:bodyPr lIns="252000" tIns="180000" rIns="277200" bIns="0"/>
          <a:lstStyle>
            <a:lvl1pPr>
              <a:defRPr b="0">
                <a:solidFill>
                  <a:srgbClr val="333333"/>
                </a:solidFill>
              </a:defRPr>
            </a:lvl1pPr>
            <a:lvl2pPr>
              <a:defRPr b="0" baseline="0"/>
            </a:lvl2pPr>
          </a:lstStyle>
          <a:p>
            <a:pPr lvl="0"/>
            <a:r>
              <a:rPr lang="hu-HU" dirty="0" smtClean="0"/>
              <a:t>Alcím</a:t>
            </a:r>
          </a:p>
        </p:txBody>
      </p:sp>
    </p:spTree>
    <p:extLst>
      <p:ext uri="{BB962C8B-B14F-4D97-AF65-F5344CB8AC3E}">
        <p14:creationId xmlns:p14="http://schemas.microsoft.com/office/powerpoint/2010/main" val="207014396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6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ejezetcímoldal Nr. 7. védjegy formá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2" descr="C:\Users\AndrewA\Desktop\Email ATT\RGB_MASTER_A0_portrait_03_straight.jpg"/>
          <p:cNvPicPr>
            <a:picLocks noChangeAspect="1" noChangeArrowheads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2479" r="7985" b="3545"/>
          <a:stretch/>
        </p:blipFill>
        <p:spPr bwMode="auto">
          <a:xfrm>
            <a:off x="4056115" y="0"/>
            <a:ext cx="5087887" cy="578554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1790701"/>
            <a:ext cx="5073651" cy="1152000"/>
          </a:xfrm>
        </p:spPr>
        <p:txBody>
          <a:bodyPr tIns="18000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Fejezetcím</a:t>
            </a:r>
            <a:endParaRPr lang="en-AU" dirty="0"/>
          </a:p>
        </p:txBody>
      </p:sp>
      <p:sp>
        <p:nvSpPr>
          <p:cNvPr id="6" name="Text Placeholder 4"/>
          <p:cNvSpPr>
            <a:spLocks noGrp="1"/>
          </p:cNvSpPr>
          <p:nvPr>
            <p:ph type="body" sz="quarter" idx="18" hasCustomPrompt="1"/>
          </p:nvPr>
        </p:nvSpPr>
        <p:spPr>
          <a:xfrm>
            <a:off x="0" y="0"/>
            <a:ext cx="1292224" cy="1813562"/>
          </a:xfrm>
          <a:prstGeom prst="rect">
            <a:avLst/>
          </a:prstGeom>
        </p:spPr>
        <p:txBody>
          <a:bodyPr lIns="252000" tIns="0" rIns="0" bIns="0" anchor="b">
            <a:noAutofit/>
          </a:bodyPr>
          <a:lstStyle>
            <a:lvl1pPr>
              <a:defRPr lang="en-AU" sz="4400" b="0" kern="1200" dirty="0">
                <a:solidFill>
                  <a:srgbClr val="333333"/>
                </a:solidFill>
                <a:latin typeface="Verdana" pitchFamily="34" charset="0"/>
                <a:ea typeface="Verdana" pitchFamily="34" charset="0"/>
                <a:cs typeface="Verdana" pitchFamily="34" charset="0"/>
              </a:defRPr>
            </a:lvl1pPr>
          </a:lstStyle>
          <a:p>
            <a:pPr marL="0" lvl="0" indent="0" algn="l" defTabSz="914218" rtl="0" eaLnBrk="1" latinLnBrk="0" hangingPunct="1">
              <a:spcBef>
                <a:spcPct val="20000"/>
              </a:spcBef>
              <a:buFont typeface="Arial" pitchFamily="34" charset="0"/>
              <a:buNone/>
            </a:pPr>
            <a:r>
              <a:rPr lang="hu-HU" dirty="0" smtClean="0"/>
              <a:t>7</a:t>
            </a:r>
            <a:endParaRPr lang="en-AU" dirty="0"/>
          </a:p>
        </p:txBody>
      </p:sp>
      <p:sp>
        <p:nvSpPr>
          <p:cNvPr id="5" name="Szöveg helye 2"/>
          <p:cNvSpPr>
            <a:spLocks noGrp="1"/>
          </p:cNvSpPr>
          <p:nvPr>
            <p:ph type="body" sz="quarter" idx="19" hasCustomPrompt="1"/>
          </p:nvPr>
        </p:nvSpPr>
        <p:spPr>
          <a:xfrm>
            <a:off x="0" y="2640011"/>
            <a:ext cx="5072400" cy="900000"/>
          </a:xfrm>
          <a:prstGeom prst="rect">
            <a:avLst/>
          </a:prstGeom>
        </p:spPr>
        <p:txBody>
          <a:bodyPr lIns="277200" tIns="180000" rIns="277200" bIns="0"/>
          <a:lstStyle>
            <a:lvl1pPr>
              <a:defRPr b="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Alcím</a:t>
            </a:r>
          </a:p>
        </p:txBody>
      </p:sp>
      <p:sp>
        <p:nvSpPr>
          <p:cNvPr id="9" name="Tartalom helye 4"/>
          <p:cNvSpPr>
            <a:spLocks noGrp="1"/>
          </p:cNvSpPr>
          <p:nvPr>
            <p:ph sz="quarter" idx="20" hasCustomPrompt="1"/>
          </p:nvPr>
        </p:nvSpPr>
        <p:spPr>
          <a:xfrm>
            <a:off x="8348400" y="6325200"/>
            <a:ext cx="504000" cy="252000"/>
          </a:xfrm>
          <a:prstGeom prst="rect">
            <a:avLst/>
          </a:prstGeom>
        </p:spPr>
        <p:txBody>
          <a:bodyPr lIns="0" tIns="0" rIns="0" bIns="0" anchor="b" anchorCtr="0"/>
          <a:lstStyle>
            <a:lvl1pPr algn="r">
              <a:defRPr sz="750">
                <a:solidFill>
                  <a:srgbClr val="333333"/>
                </a:solidFill>
              </a:defRPr>
            </a:lvl1pPr>
          </a:lstStyle>
          <a:p>
            <a:pPr lvl="0"/>
            <a:fld id="{D93F1C30-C274-4A7D-BD8B-78FC417C0CCE}" type="slidenum">
              <a:rPr lang="hu-HU" smtClean="0"/>
              <a:t>‹#›</a:t>
            </a:fld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134822093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6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őcímoldal Nr. 8. védjegy formá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2" descr="C:\Users\AndrewA\Desktop\Email ATT\RGB_MASTER_A0_square.jpg"/>
          <p:cNvPicPr>
            <a:picLocks noChangeAspect="1" noChangeArrowheads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485" t="24746" r="23617" b="898"/>
          <a:stretch/>
        </p:blipFill>
        <p:spPr bwMode="auto">
          <a:xfrm>
            <a:off x="2105481" y="0"/>
            <a:ext cx="7038521" cy="568007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2" y="1028703"/>
            <a:ext cx="2689200" cy="1458000"/>
          </a:xfrm>
        </p:spPr>
        <p:txBody>
          <a:bodyPr lIns="252000" tIns="18000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Prezentáció / Projekt címe</a:t>
            </a:r>
            <a:endParaRPr lang="en-AU" dirty="0"/>
          </a:p>
        </p:txBody>
      </p:sp>
      <p:sp>
        <p:nvSpPr>
          <p:cNvPr id="4" name="Szöveg helye 2"/>
          <p:cNvSpPr>
            <a:spLocks noGrp="1"/>
          </p:cNvSpPr>
          <p:nvPr>
            <p:ph type="body" sz="quarter" idx="10" hasCustomPrompt="1"/>
          </p:nvPr>
        </p:nvSpPr>
        <p:spPr>
          <a:xfrm>
            <a:off x="0" y="2224800"/>
            <a:ext cx="2689200" cy="878400"/>
          </a:xfrm>
          <a:prstGeom prst="rect">
            <a:avLst/>
          </a:prstGeom>
        </p:spPr>
        <p:txBody>
          <a:bodyPr lIns="252000" tIns="180000" rIns="277200" bIns="0"/>
          <a:lstStyle>
            <a:lvl1pPr>
              <a:defRPr b="0">
                <a:solidFill>
                  <a:srgbClr val="333333"/>
                </a:solidFill>
              </a:defRPr>
            </a:lvl1pPr>
            <a:lvl2pPr>
              <a:defRPr b="0" baseline="0"/>
            </a:lvl2pPr>
          </a:lstStyle>
          <a:p>
            <a:pPr lvl="0"/>
            <a:r>
              <a:rPr lang="hu-HU" dirty="0" smtClean="0"/>
              <a:t>Alcím</a:t>
            </a:r>
          </a:p>
        </p:txBody>
      </p:sp>
    </p:spTree>
    <p:extLst>
      <p:ext uri="{BB962C8B-B14F-4D97-AF65-F5344CB8AC3E}">
        <p14:creationId xmlns:p14="http://schemas.microsoft.com/office/powerpoint/2010/main" val="248778355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6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ejezetcímoldal Nr. 8. védjegy formá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2" descr="C:\Users\AndrewA\Desktop\Email ATT\RGB_MASTER_A0_square.jpg"/>
          <p:cNvPicPr>
            <a:picLocks noChangeAspect="1" noChangeArrowheads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485" t="24746" r="23617" b="898"/>
          <a:stretch/>
        </p:blipFill>
        <p:spPr bwMode="auto">
          <a:xfrm>
            <a:off x="2105481" y="0"/>
            <a:ext cx="7038521" cy="568007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0" y="1790701"/>
            <a:ext cx="2689200" cy="1152000"/>
          </a:xfrm>
        </p:spPr>
        <p:txBody>
          <a:bodyPr tIns="18000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Fejezetcím</a:t>
            </a:r>
            <a:endParaRPr lang="en-AU" dirty="0"/>
          </a:p>
        </p:txBody>
      </p:sp>
      <p:sp>
        <p:nvSpPr>
          <p:cNvPr id="6" name="Text Placeholder 4"/>
          <p:cNvSpPr>
            <a:spLocks noGrp="1"/>
          </p:cNvSpPr>
          <p:nvPr>
            <p:ph type="body" sz="quarter" idx="18" hasCustomPrompt="1"/>
          </p:nvPr>
        </p:nvSpPr>
        <p:spPr>
          <a:xfrm>
            <a:off x="0" y="0"/>
            <a:ext cx="1292224" cy="1813562"/>
          </a:xfrm>
          <a:prstGeom prst="rect">
            <a:avLst/>
          </a:prstGeom>
        </p:spPr>
        <p:txBody>
          <a:bodyPr lIns="252000" tIns="0" rIns="0" bIns="0" anchor="b">
            <a:noAutofit/>
          </a:bodyPr>
          <a:lstStyle>
            <a:lvl1pPr>
              <a:defRPr lang="en-AU" sz="4400" b="0" kern="1200" dirty="0">
                <a:solidFill>
                  <a:srgbClr val="333333"/>
                </a:solidFill>
                <a:latin typeface="Verdana" pitchFamily="34" charset="0"/>
                <a:ea typeface="Verdana" pitchFamily="34" charset="0"/>
                <a:cs typeface="Verdana" pitchFamily="34" charset="0"/>
              </a:defRPr>
            </a:lvl1pPr>
          </a:lstStyle>
          <a:p>
            <a:pPr marL="0" lvl="0" indent="0" algn="l" defTabSz="914218" rtl="0" eaLnBrk="1" latinLnBrk="0" hangingPunct="1">
              <a:spcBef>
                <a:spcPct val="20000"/>
              </a:spcBef>
              <a:buFont typeface="Arial" pitchFamily="34" charset="0"/>
              <a:buNone/>
            </a:pPr>
            <a:r>
              <a:rPr lang="hu-HU" dirty="0" smtClean="0"/>
              <a:t>8</a:t>
            </a:r>
            <a:endParaRPr lang="en-AU" dirty="0"/>
          </a:p>
        </p:txBody>
      </p:sp>
      <p:sp>
        <p:nvSpPr>
          <p:cNvPr id="5" name="Szöveg helye 2"/>
          <p:cNvSpPr>
            <a:spLocks noGrp="1"/>
          </p:cNvSpPr>
          <p:nvPr>
            <p:ph type="body" sz="quarter" idx="19" hasCustomPrompt="1"/>
          </p:nvPr>
        </p:nvSpPr>
        <p:spPr>
          <a:xfrm>
            <a:off x="0" y="2640011"/>
            <a:ext cx="2689200" cy="900000"/>
          </a:xfrm>
          <a:prstGeom prst="rect">
            <a:avLst/>
          </a:prstGeom>
        </p:spPr>
        <p:txBody>
          <a:bodyPr lIns="277200" tIns="180000" rIns="277200" bIns="0"/>
          <a:lstStyle>
            <a:lvl1pPr>
              <a:defRPr b="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Alcím</a:t>
            </a:r>
          </a:p>
        </p:txBody>
      </p:sp>
      <p:sp>
        <p:nvSpPr>
          <p:cNvPr id="9" name="Tartalom helye 4"/>
          <p:cNvSpPr>
            <a:spLocks noGrp="1"/>
          </p:cNvSpPr>
          <p:nvPr>
            <p:ph sz="quarter" idx="20" hasCustomPrompt="1"/>
          </p:nvPr>
        </p:nvSpPr>
        <p:spPr>
          <a:xfrm>
            <a:off x="8348400" y="6325200"/>
            <a:ext cx="504000" cy="252000"/>
          </a:xfrm>
          <a:prstGeom prst="rect">
            <a:avLst/>
          </a:prstGeom>
        </p:spPr>
        <p:txBody>
          <a:bodyPr lIns="0" tIns="0" rIns="0" bIns="0" anchor="b" anchorCtr="0"/>
          <a:lstStyle>
            <a:lvl1pPr algn="r">
              <a:defRPr sz="750">
                <a:solidFill>
                  <a:srgbClr val="333333"/>
                </a:solidFill>
              </a:defRPr>
            </a:lvl1pPr>
          </a:lstStyle>
          <a:p>
            <a:pPr lvl="0"/>
            <a:fld id="{D93F1C30-C274-4A7D-BD8B-78FC417C0CCE}" type="slidenum">
              <a:rPr lang="hu-HU" smtClean="0"/>
              <a:t>‹#›</a:t>
            </a:fld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229055094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4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solidFill>
            <a:schemeClr val="accent3"/>
          </a:solidFill>
        </p:spPr>
        <p:txBody>
          <a:bodyPr lIns="252000" tIns="0" anchor="ctr" anchorCtr="0"/>
          <a:lstStyle>
            <a:lvl1pPr>
              <a:defRPr sz="4800" b="1" baseline="0">
                <a:solidFill>
                  <a:schemeClr val="bg1"/>
                </a:solidFill>
              </a:defRPr>
            </a:lvl1pPr>
          </a:lstStyle>
          <a:p>
            <a:r>
              <a:rPr lang="hu-HU" dirty="0" smtClean="0"/>
              <a:t>EGYHASÁBOS OLDAL (SZÖVEGEK, TÁBLÁZA-TOK, GRAFIKONOK)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161310132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7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2.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solidFill>
            <a:schemeClr val="accent6"/>
          </a:solidFill>
        </p:spPr>
        <p:txBody>
          <a:bodyPr lIns="252000" tIns="0" anchor="ctr" anchorCtr="0"/>
          <a:lstStyle>
            <a:lvl1pPr>
              <a:defRPr sz="4800" b="1" baseline="0">
                <a:solidFill>
                  <a:schemeClr val="bg1"/>
                </a:solidFill>
              </a:defRPr>
            </a:lvl1pPr>
          </a:lstStyle>
          <a:p>
            <a:r>
              <a:rPr lang="hu-HU" dirty="0" smtClean="0"/>
              <a:t>CÍMOLDALAK</a:t>
            </a:r>
            <a:br>
              <a:rPr lang="hu-HU" dirty="0" smtClean="0"/>
            </a:br>
            <a:r>
              <a:rPr lang="hu-HU" dirty="0" smtClean="0"/>
              <a:t>FOTÓKKAL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14194500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7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ímoldal fotó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0" y="0"/>
            <a:ext cx="8350249" cy="1152000"/>
          </a:xfrm>
        </p:spPr>
        <p:txBody>
          <a:bodyPr>
            <a:noAutofit/>
          </a:bodyPr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Prezentáció / Projekt címe</a:t>
            </a:r>
            <a:endParaRPr lang="en-AU" dirty="0"/>
          </a:p>
        </p:txBody>
      </p:sp>
      <p:sp>
        <p:nvSpPr>
          <p:cNvPr id="6" name="Picture Placeholder 6"/>
          <p:cNvSpPr>
            <a:spLocks noGrp="1"/>
          </p:cNvSpPr>
          <p:nvPr>
            <p:ph type="pic" sz="quarter" idx="19" hasCustomPrompt="1"/>
          </p:nvPr>
        </p:nvSpPr>
        <p:spPr>
          <a:xfrm>
            <a:off x="277199" y="1285874"/>
            <a:ext cx="8589600" cy="4266000"/>
          </a:xfrm>
          <a:prstGeom prst="rect">
            <a:avLst/>
          </a:prstGeom>
        </p:spPr>
        <p:txBody>
          <a:bodyPr lIns="0" tIns="0" rIns="0" bIns="0">
            <a:noAutofit/>
          </a:bodyPr>
          <a:lstStyle>
            <a:lvl1pPr>
              <a:defRPr/>
            </a:lvl1pPr>
            <a:lvl2pPr>
              <a:defRPr>
                <a:solidFill>
                  <a:srgbClr val="333333"/>
                </a:solidFill>
              </a:defRPr>
            </a:lvl2pPr>
          </a:lstStyle>
          <a:p>
            <a:pPr lvl="1"/>
            <a:r>
              <a:rPr lang="hu-HU" dirty="0" smtClean="0"/>
              <a:t>Kép beszúrásához kattints az ikonra</a:t>
            </a:r>
            <a:endParaRPr lang="en-AU" dirty="0"/>
          </a:p>
        </p:txBody>
      </p:sp>
      <p:sp>
        <p:nvSpPr>
          <p:cNvPr id="5" name="Szöveg helye 4"/>
          <p:cNvSpPr>
            <a:spLocks noGrp="1"/>
          </p:cNvSpPr>
          <p:nvPr>
            <p:ph type="body" sz="quarter" idx="20" hasCustomPrompt="1"/>
          </p:nvPr>
        </p:nvSpPr>
        <p:spPr>
          <a:xfrm>
            <a:off x="0" y="850901"/>
            <a:ext cx="8350250" cy="434975"/>
          </a:xfrm>
          <a:prstGeom prst="rect">
            <a:avLst/>
          </a:prstGeom>
        </p:spPr>
        <p:txBody>
          <a:bodyPr lIns="277200" tIns="180000" rIns="277200" bIns="0"/>
          <a:lstStyle>
            <a:lvl1pPr>
              <a:defRPr b="0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dirty="0" smtClean="0"/>
              <a:t>Alcím</a:t>
            </a:r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362478092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7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ejezetcímoldal fotó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>
            <a:noAutofit/>
          </a:bodyPr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Picture Placeholder 6"/>
          <p:cNvSpPr>
            <a:spLocks noGrp="1"/>
          </p:cNvSpPr>
          <p:nvPr>
            <p:ph type="pic" sz="quarter" idx="19" hasCustomPrompt="1"/>
          </p:nvPr>
        </p:nvSpPr>
        <p:spPr>
          <a:xfrm>
            <a:off x="1292225" y="2560320"/>
            <a:ext cx="7574400" cy="2991600"/>
          </a:xfrm>
          <a:prstGeom prst="rect">
            <a:avLst/>
          </a:prstGeom>
        </p:spPr>
        <p:txBody>
          <a:bodyPr lIns="0" tIns="0" rIns="0">
            <a:noAutofit/>
          </a:bodyPr>
          <a:lstStyle>
            <a:lvl2pPr>
              <a:defRPr>
                <a:solidFill>
                  <a:srgbClr val="333333"/>
                </a:solidFill>
              </a:defRPr>
            </a:lvl2pPr>
          </a:lstStyle>
          <a:p>
            <a:pPr lvl="1"/>
            <a:r>
              <a:rPr lang="hu-HU" dirty="0" smtClean="0"/>
              <a:t>Kép beszúrásához kattints az ikonra</a:t>
            </a:r>
            <a:endParaRPr lang="en-AU" dirty="0"/>
          </a:p>
        </p:txBody>
      </p:sp>
      <p:sp>
        <p:nvSpPr>
          <p:cNvPr id="8" name="Title 1"/>
          <p:cNvSpPr>
            <a:spLocks noGrp="1"/>
          </p:cNvSpPr>
          <p:nvPr>
            <p:ph type="title" hasCustomPrompt="1"/>
          </p:nvPr>
        </p:nvSpPr>
        <p:spPr>
          <a:xfrm>
            <a:off x="-1" y="1790703"/>
            <a:ext cx="8350251" cy="745200"/>
          </a:xfrm>
        </p:spPr>
        <p:txBody>
          <a:bodyPr tIns="18000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Fejezetcím</a:t>
            </a:r>
            <a:endParaRPr lang="en-AU" dirty="0"/>
          </a:p>
        </p:txBody>
      </p:sp>
      <p:sp>
        <p:nvSpPr>
          <p:cNvPr id="9" name="Text Placeholder 4"/>
          <p:cNvSpPr>
            <a:spLocks noGrp="1"/>
          </p:cNvSpPr>
          <p:nvPr>
            <p:ph type="body" sz="quarter" idx="18" hasCustomPrompt="1"/>
          </p:nvPr>
        </p:nvSpPr>
        <p:spPr>
          <a:xfrm>
            <a:off x="0" y="0"/>
            <a:ext cx="1292224" cy="1813562"/>
          </a:xfrm>
          <a:prstGeom prst="rect">
            <a:avLst/>
          </a:prstGeom>
        </p:spPr>
        <p:txBody>
          <a:bodyPr lIns="277200" tIns="0" rIns="0" bIns="0" anchor="b">
            <a:noAutofit/>
          </a:bodyPr>
          <a:lstStyle>
            <a:lvl1pPr>
              <a:defRPr lang="en-AU" sz="4400" b="0" kern="1200" dirty="0">
                <a:solidFill>
                  <a:srgbClr val="333333"/>
                </a:solidFill>
                <a:latin typeface="Verdana" pitchFamily="34" charset="0"/>
                <a:ea typeface="Verdana" pitchFamily="34" charset="0"/>
                <a:cs typeface="Verdana" pitchFamily="34" charset="0"/>
              </a:defRPr>
            </a:lvl1pPr>
          </a:lstStyle>
          <a:p>
            <a:pPr marL="0" lvl="0" indent="0" algn="l" defTabSz="914218" rtl="0" eaLnBrk="1" latinLnBrk="0" hangingPunct="1">
              <a:spcBef>
                <a:spcPct val="20000"/>
              </a:spcBef>
              <a:buFont typeface="Arial" pitchFamily="34" charset="0"/>
              <a:buNone/>
            </a:pPr>
            <a:r>
              <a:rPr lang="hu-HU" dirty="0" smtClean="0"/>
              <a:t>1</a:t>
            </a:r>
            <a:endParaRPr lang="en-AU" dirty="0"/>
          </a:p>
        </p:txBody>
      </p:sp>
      <p:sp>
        <p:nvSpPr>
          <p:cNvPr id="6" name="Szöveg helye 4"/>
          <p:cNvSpPr>
            <a:spLocks noGrp="1"/>
          </p:cNvSpPr>
          <p:nvPr>
            <p:ph type="body" sz="quarter" idx="20" hasCustomPrompt="1"/>
          </p:nvPr>
        </p:nvSpPr>
        <p:spPr>
          <a:xfrm>
            <a:off x="0" y="2336813"/>
            <a:ext cx="8350250" cy="434975"/>
          </a:xfrm>
          <a:prstGeom prst="rect">
            <a:avLst/>
          </a:prstGeom>
        </p:spPr>
        <p:txBody>
          <a:bodyPr lIns="277200" tIns="180000" rIns="277200" bIns="0"/>
          <a:lstStyle>
            <a:lvl1pPr>
              <a:defRPr b="0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dirty="0" smtClean="0"/>
              <a:t>Alcím</a:t>
            </a:r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396926647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7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3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solidFill>
            <a:schemeClr val="accent4"/>
          </a:solidFill>
        </p:spPr>
        <p:txBody>
          <a:bodyPr lIns="252000" tIns="0" anchor="ctr" anchorCtr="0"/>
          <a:lstStyle>
            <a:lvl1pPr>
              <a:defRPr sz="4800" b="1" baseline="0"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SZABADOLDALAK CÍMSORRAL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372101862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7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sak főcí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6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96083414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7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8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9" name="Szöveg helye 4"/>
          <p:cNvSpPr>
            <a:spLocks noGrp="1"/>
          </p:cNvSpPr>
          <p:nvPr>
            <p:ph type="body" sz="quarter" idx="20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7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70144896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7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3B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solidFill>
            <a:schemeClr val="bg1">
              <a:lumMod val="85000"/>
            </a:schemeClr>
          </a:solidFill>
          <a:ln w="177800">
            <a:solidFill>
              <a:schemeClr val="accent4"/>
            </a:solidFill>
          </a:ln>
        </p:spPr>
        <p:txBody>
          <a:bodyPr lIns="252000" tIns="0" anchor="ctr" anchorCtr="0"/>
          <a:lstStyle>
            <a:lvl1pPr>
              <a:defRPr sz="4800" b="1" baseline="0"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SZABADOLDALAK CÍMSORRAL – ALSÓ SZÜRKE SÁVVAL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408354532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7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LSÓ SZÜRKE SÁVOS Csak főcí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88"/>
          <p:cNvSpPr/>
          <p:nvPr userDrawn="1"/>
        </p:nvSpPr>
        <p:spPr>
          <a:xfrm>
            <a:off x="277200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8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99257258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7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LSÓ SZÜRKE SÁVOS Egysoros főcím &amp; Alcí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88"/>
          <p:cNvSpPr/>
          <p:nvPr userDrawn="1"/>
        </p:nvSpPr>
        <p:spPr>
          <a:xfrm>
            <a:off x="277200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3" name="Szöveg helye 4"/>
          <p:cNvSpPr>
            <a:spLocks noGrp="1"/>
          </p:cNvSpPr>
          <p:nvPr>
            <p:ph type="body" sz="quarter" idx="20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dirty="0" smtClean="0"/>
              <a:t>Alcím</a:t>
            </a:r>
            <a:endParaRPr lang="hu-HU" dirty="0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5849136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7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4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solidFill>
            <a:schemeClr val="accent3"/>
          </a:solidFill>
        </p:spPr>
        <p:txBody>
          <a:bodyPr lIns="252000" tIns="0" anchor="ctr" anchorCtr="0"/>
          <a:lstStyle>
            <a:lvl1pPr>
              <a:defRPr sz="4800" b="1" baseline="0">
                <a:solidFill>
                  <a:schemeClr val="bg1"/>
                </a:solidFill>
              </a:defRPr>
            </a:lvl1pPr>
          </a:lstStyle>
          <a:p>
            <a:r>
              <a:rPr lang="hu-HU" dirty="0" smtClean="0"/>
              <a:t>EGYHASÁBOS OLDAL (SZÖVEGEK, TÁBLÁZA-TOK, GRAFIKONOK)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143400618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ÉSZOLDALAS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2"/>
            <a:ext cx="9144000" cy="45180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 baseline="0"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6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83522886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8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ÉSZOLDALAS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2"/>
            <a:ext cx="9144000" cy="45180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 baseline="0"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6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77607376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8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EGÉSZOLDALAS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2"/>
            <a:ext cx="9144000" cy="45180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 baseline="0"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3" name="Szöveg helye 4"/>
          <p:cNvSpPr>
            <a:spLocks noGrp="1"/>
          </p:cNvSpPr>
          <p:nvPr>
            <p:ph type="body" sz="quarter" idx="20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8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978810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8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ÉSZOLDALAS + CÍMSOR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790701"/>
            <a:ext cx="9144000" cy="3762000"/>
          </a:xfrm>
          <a:prstGeom prst="rect">
            <a:avLst/>
          </a:prstGeom>
        </p:spPr>
        <p:txBody>
          <a:bodyPr lIns="277200" tIns="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8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8855074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4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44631858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8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&amp; CÍMSOR EGÉSZOLDALAS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790701"/>
            <a:ext cx="9144000" cy="3762000"/>
          </a:xfrm>
          <a:prstGeom prst="rect">
            <a:avLst/>
          </a:prstGeom>
        </p:spPr>
        <p:txBody>
          <a:bodyPr lIns="277200" tIns="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8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8855074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4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</p:txBody>
      </p:sp>
      <p:sp>
        <p:nvSpPr>
          <p:cNvPr id="14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5" name="Szöveg helye 4"/>
          <p:cNvSpPr>
            <a:spLocks noGrp="1"/>
          </p:cNvSpPr>
          <p:nvPr>
            <p:ph type="body" sz="quarter" idx="20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01158358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8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4B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solidFill>
            <a:schemeClr val="bg1">
              <a:lumMod val="85000"/>
            </a:schemeClr>
          </a:solidFill>
          <a:ln w="177800">
            <a:solidFill>
              <a:schemeClr val="accent3"/>
            </a:solidFill>
          </a:ln>
        </p:spPr>
        <p:txBody>
          <a:bodyPr lIns="252000" tIns="0" anchor="ctr" anchorCtr="0"/>
          <a:lstStyle>
            <a:lvl1pPr>
              <a:defRPr sz="4800" b="1" baseline="0"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EGYHASÁBOS OLDAL - ALSÓ SZÜRKE SÁVVAL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410406732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8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LSÓ SZÜRKE SÁVOS EGÉSZOLDALAS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ectangle 88"/>
          <p:cNvSpPr/>
          <p:nvPr userDrawn="1"/>
        </p:nvSpPr>
        <p:spPr>
          <a:xfrm>
            <a:off x="277200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2"/>
            <a:ext cx="9144000" cy="4035600"/>
          </a:xfrm>
          <a:prstGeom prst="rect">
            <a:avLst/>
          </a:prstGeom>
        </p:spPr>
        <p:txBody>
          <a:bodyPr lIns="277200" tIns="212400" rIns="277200" bIns="18000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0635245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8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LSÓ SZÜRKE SÁVOS Egysoros főcím &amp; Alcím egészoldalas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ectangle 88"/>
          <p:cNvSpPr/>
          <p:nvPr userDrawn="1"/>
        </p:nvSpPr>
        <p:spPr>
          <a:xfrm>
            <a:off x="277200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2"/>
            <a:ext cx="9144000" cy="4035600"/>
          </a:xfrm>
          <a:prstGeom prst="rect">
            <a:avLst/>
          </a:prstGeom>
        </p:spPr>
        <p:txBody>
          <a:bodyPr lIns="277200" tIns="212400" rIns="277200" bIns="18000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4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5" name="Szöveg helye 4"/>
          <p:cNvSpPr>
            <a:spLocks noGrp="1"/>
          </p:cNvSpPr>
          <p:nvPr>
            <p:ph type="body" sz="quarter" idx="20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44819584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8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LSÓ SZÜRKE SÁVOS CÍMSOROS egészoldalas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88"/>
          <p:cNvSpPr/>
          <p:nvPr userDrawn="1"/>
        </p:nvSpPr>
        <p:spPr>
          <a:xfrm>
            <a:off x="277200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790701"/>
            <a:ext cx="9144000" cy="3279600"/>
          </a:xfrm>
          <a:prstGeom prst="rect">
            <a:avLst/>
          </a:prstGeom>
        </p:spPr>
        <p:txBody>
          <a:bodyPr lIns="277200" tIns="0" rIns="277200" bIns="18000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8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8855074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</p:txBody>
      </p:sp>
      <p:sp>
        <p:nvSpPr>
          <p:cNvPr id="12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43635675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8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LSÓ SZÜRKE SÁVOS Egysoros főcím &amp; Alcím &amp; Címsor egészoldalas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88"/>
          <p:cNvSpPr/>
          <p:nvPr userDrawn="1"/>
        </p:nvSpPr>
        <p:spPr>
          <a:xfrm>
            <a:off x="277200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790701"/>
            <a:ext cx="9144000" cy="3279600"/>
          </a:xfrm>
          <a:prstGeom prst="rect">
            <a:avLst/>
          </a:prstGeom>
        </p:spPr>
        <p:txBody>
          <a:bodyPr lIns="277200" tIns="0" rIns="277200" bIns="18000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8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8855074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</p:txBody>
      </p:sp>
      <p:sp>
        <p:nvSpPr>
          <p:cNvPr id="15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6" name="Szöveg helye 4"/>
          <p:cNvSpPr>
            <a:spLocks noGrp="1"/>
          </p:cNvSpPr>
          <p:nvPr>
            <p:ph type="body" sz="quarter" idx="20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2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5415925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8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5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solidFill>
            <a:schemeClr val="accent2"/>
          </a:solidFill>
        </p:spPr>
        <p:txBody>
          <a:bodyPr lIns="252000" tIns="0" anchor="ctr" anchorCtr="0"/>
          <a:lstStyle>
            <a:lvl1pPr>
              <a:defRPr sz="4800" b="1" baseline="0">
                <a:solidFill>
                  <a:schemeClr val="bg1"/>
                </a:solidFill>
              </a:defRPr>
            </a:lvl1pPr>
          </a:lstStyle>
          <a:p>
            <a:r>
              <a:rPr lang="hu-HU" dirty="0" smtClean="0"/>
              <a:t>KÉTHASÁBOS OLDAL (SZÖVEGEK, TÁBLÁZA-TOK, GRAFIKONOK)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396004309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EGÉSZOLDALAS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2"/>
            <a:ext cx="9144000" cy="45180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 baseline="0"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3" name="Szöveg helye 4"/>
          <p:cNvSpPr>
            <a:spLocks noGrp="1"/>
          </p:cNvSpPr>
          <p:nvPr>
            <p:ph type="body" sz="quarter" idx="20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8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59452240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9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KÉTHASÁBOS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4572000" cy="45180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5" name="Content Placeholder 6"/>
          <p:cNvSpPr>
            <a:spLocks noGrp="1"/>
          </p:cNvSpPr>
          <p:nvPr>
            <p:ph sz="quarter" idx="12" hasCustomPrompt="1"/>
          </p:nvPr>
        </p:nvSpPr>
        <p:spPr>
          <a:xfrm>
            <a:off x="4573617" y="1031840"/>
            <a:ext cx="4572000" cy="45180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8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37188539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9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KÉTHASÁBOS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4572000" cy="45180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5" name="Content Placeholder 6"/>
          <p:cNvSpPr>
            <a:spLocks noGrp="1"/>
          </p:cNvSpPr>
          <p:nvPr>
            <p:ph sz="quarter" idx="12" hasCustomPrompt="1"/>
          </p:nvPr>
        </p:nvSpPr>
        <p:spPr>
          <a:xfrm>
            <a:off x="4573617" y="1031840"/>
            <a:ext cx="4572000" cy="45180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3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4" name="Szöveg helye 4"/>
          <p:cNvSpPr>
            <a:spLocks noGrp="1"/>
          </p:cNvSpPr>
          <p:nvPr>
            <p:ph type="body" sz="quarter" idx="20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89757661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9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KÉTHASÁBOS + CÍMSOR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790699"/>
            <a:ext cx="4572000" cy="3762000"/>
          </a:xfrm>
          <a:prstGeom prst="rect">
            <a:avLst/>
          </a:prstGeom>
        </p:spPr>
        <p:txBody>
          <a:bodyPr lIns="277200" tIns="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5" name="Content Placeholder 6"/>
          <p:cNvSpPr>
            <a:spLocks noGrp="1"/>
          </p:cNvSpPr>
          <p:nvPr>
            <p:ph sz="quarter" idx="12" hasCustomPrompt="1"/>
          </p:nvPr>
        </p:nvSpPr>
        <p:spPr>
          <a:xfrm>
            <a:off x="4573617" y="1790699"/>
            <a:ext cx="4572000" cy="3762000"/>
          </a:xfrm>
          <a:prstGeom prst="rect">
            <a:avLst/>
          </a:prstGeom>
        </p:spPr>
        <p:txBody>
          <a:bodyPr lIns="237600" tIns="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4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573618" y="1031842"/>
            <a:ext cx="4570383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4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17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35975096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9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KÉTHASÁBOS + CÍMSOR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790699"/>
            <a:ext cx="4572000" cy="3762000"/>
          </a:xfrm>
          <a:prstGeom prst="rect">
            <a:avLst/>
          </a:prstGeom>
        </p:spPr>
        <p:txBody>
          <a:bodyPr lIns="277200" tIns="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5" name="Content Placeholder 6"/>
          <p:cNvSpPr>
            <a:spLocks noGrp="1"/>
          </p:cNvSpPr>
          <p:nvPr>
            <p:ph sz="quarter" idx="12" hasCustomPrompt="1"/>
          </p:nvPr>
        </p:nvSpPr>
        <p:spPr>
          <a:xfrm>
            <a:off x="4573617" y="1790699"/>
            <a:ext cx="4572000" cy="3762000"/>
          </a:xfrm>
          <a:prstGeom prst="rect">
            <a:avLst/>
          </a:prstGeom>
        </p:spPr>
        <p:txBody>
          <a:bodyPr lIns="237600" tIns="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4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573618" y="1031842"/>
            <a:ext cx="4570383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4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</p:txBody>
      </p:sp>
      <p:sp>
        <p:nvSpPr>
          <p:cNvPr id="16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7" name="Szöveg helye 4"/>
          <p:cNvSpPr>
            <a:spLocks noGrp="1"/>
          </p:cNvSpPr>
          <p:nvPr>
            <p:ph type="body" sz="quarter" idx="20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3" name="Text Placeholder 9"/>
          <p:cNvSpPr>
            <a:spLocks noGrp="1"/>
          </p:cNvSpPr>
          <p:nvPr>
            <p:ph type="body" sz="quarter" idx="21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92959542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9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5B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solidFill>
            <a:schemeClr val="bg1">
              <a:lumMod val="85000"/>
            </a:schemeClr>
          </a:solidFill>
          <a:ln w="177800">
            <a:solidFill>
              <a:schemeClr val="accent2"/>
            </a:solidFill>
          </a:ln>
        </p:spPr>
        <p:txBody>
          <a:bodyPr lIns="252000" tIns="0" anchor="ctr" anchorCtr="0"/>
          <a:lstStyle>
            <a:lvl1pPr>
              <a:defRPr sz="4800" b="1" baseline="0"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KÉTHASÁBOS OLDAL – ALSÓ SZÜRKE SÁVVAL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293686520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9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LSÓ SZÜRKE SÁVOS KÉTHASÁBOS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ectangle 88"/>
          <p:cNvSpPr/>
          <p:nvPr userDrawn="1"/>
        </p:nvSpPr>
        <p:spPr>
          <a:xfrm>
            <a:off x="277200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4572000" cy="40356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5" name="Content Placeholder 6"/>
          <p:cNvSpPr>
            <a:spLocks noGrp="1"/>
          </p:cNvSpPr>
          <p:nvPr>
            <p:ph sz="quarter" idx="12" hasCustomPrompt="1"/>
          </p:nvPr>
        </p:nvSpPr>
        <p:spPr>
          <a:xfrm>
            <a:off x="4573617" y="1031840"/>
            <a:ext cx="4572000" cy="40356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405828045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9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ALSÓ SZÜRKE SÁVOS KÉTHASÁBOS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ectangle 88"/>
          <p:cNvSpPr/>
          <p:nvPr userDrawn="1"/>
        </p:nvSpPr>
        <p:spPr>
          <a:xfrm>
            <a:off x="277200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4572000" cy="40356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5" name="Content Placeholder 6"/>
          <p:cNvSpPr>
            <a:spLocks noGrp="1"/>
          </p:cNvSpPr>
          <p:nvPr>
            <p:ph sz="quarter" idx="12" hasCustomPrompt="1"/>
          </p:nvPr>
        </p:nvSpPr>
        <p:spPr>
          <a:xfrm>
            <a:off x="4573617" y="1031840"/>
            <a:ext cx="4572000" cy="40356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4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5" name="Szöveg helye 4"/>
          <p:cNvSpPr>
            <a:spLocks noGrp="1"/>
          </p:cNvSpPr>
          <p:nvPr>
            <p:ph type="body" sz="quarter" idx="20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409938102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9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ÍMSOROS ALSÓ SZÜRKE SÁVOS KÉTHASÁBOS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Rectangle 88"/>
          <p:cNvSpPr/>
          <p:nvPr userDrawn="1"/>
        </p:nvSpPr>
        <p:spPr>
          <a:xfrm>
            <a:off x="277200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801815"/>
            <a:ext cx="4572000" cy="3279600"/>
          </a:xfrm>
          <a:prstGeom prst="rect">
            <a:avLst/>
          </a:prstGeom>
        </p:spPr>
        <p:txBody>
          <a:bodyPr lIns="277200" tIns="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5" name="Content Placeholder 6"/>
          <p:cNvSpPr>
            <a:spLocks noGrp="1"/>
          </p:cNvSpPr>
          <p:nvPr>
            <p:ph sz="quarter" idx="12" hasCustomPrompt="1"/>
          </p:nvPr>
        </p:nvSpPr>
        <p:spPr>
          <a:xfrm>
            <a:off x="4573617" y="1801815"/>
            <a:ext cx="4572000" cy="3279600"/>
          </a:xfrm>
          <a:prstGeom prst="rect">
            <a:avLst/>
          </a:prstGeom>
        </p:spPr>
        <p:txBody>
          <a:bodyPr lIns="237600" tIns="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573618" y="1031842"/>
            <a:ext cx="4570383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</p:txBody>
      </p:sp>
      <p:sp>
        <p:nvSpPr>
          <p:cNvPr id="15" name="Text Placeholder 9"/>
          <p:cNvSpPr>
            <a:spLocks noGrp="1"/>
          </p:cNvSpPr>
          <p:nvPr>
            <p:ph type="body" sz="quarter" idx="17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44543389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9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+ CÍMSOR ALSÓ SZÜRKE SÁVOS KÉTHASÁBOS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Rectangle 88"/>
          <p:cNvSpPr/>
          <p:nvPr userDrawn="1"/>
        </p:nvSpPr>
        <p:spPr>
          <a:xfrm>
            <a:off x="277200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801815"/>
            <a:ext cx="4572000" cy="3279600"/>
          </a:xfrm>
          <a:prstGeom prst="rect">
            <a:avLst/>
          </a:prstGeom>
        </p:spPr>
        <p:txBody>
          <a:bodyPr lIns="277200" tIns="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5" name="Content Placeholder 6"/>
          <p:cNvSpPr>
            <a:spLocks noGrp="1"/>
          </p:cNvSpPr>
          <p:nvPr>
            <p:ph sz="quarter" idx="12" hasCustomPrompt="1"/>
          </p:nvPr>
        </p:nvSpPr>
        <p:spPr>
          <a:xfrm>
            <a:off x="4573617" y="1801815"/>
            <a:ext cx="4572000" cy="3279600"/>
          </a:xfrm>
          <a:prstGeom prst="rect">
            <a:avLst/>
          </a:prstGeom>
        </p:spPr>
        <p:txBody>
          <a:bodyPr lIns="237600" tIns="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573618" y="1031842"/>
            <a:ext cx="4570383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</p:txBody>
      </p:sp>
      <p:sp>
        <p:nvSpPr>
          <p:cNvPr id="18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9" name="Szöveg helye 4"/>
          <p:cNvSpPr>
            <a:spLocks noGrp="1"/>
          </p:cNvSpPr>
          <p:nvPr>
            <p:ph type="body" sz="quarter" idx="20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5" name="Text Placeholder 9"/>
          <p:cNvSpPr>
            <a:spLocks noGrp="1"/>
          </p:cNvSpPr>
          <p:nvPr>
            <p:ph type="body" sz="quarter" idx="21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27499927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9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6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solidFill>
            <a:schemeClr val="accent1"/>
          </a:solidFill>
        </p:spPr>
        <p:txBody>
          <a:bodyPr lIns="252000" tIns="0" anchor="ctr" anchorCtr="0"/>
          <a:lstStyle>
            <a:lvl1pPr>
              <a:defRPr sz="4800" b="1" baseline="0"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HÁROMHASÁBOS OLDAL (SZÖVEG, TÁBLA, GRAFIKON)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185721947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ejezetcímoldal Nr. 1. védjegy formá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2" descr="\\PSTUDIOTERM\Clients\TNS Global\TNS_002 Templates\4. Design\4. Active\PPT Files\19 Jan Redesign\Reference\Property Images\RGB_MASTER_A0_landscape_01_lefttoright.jpg"/>
          <p:cNvPicPr>
            <a:picLocks noChangeAspect="1" noChangeArrowheads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" t="28748" r="43590" b="2421"/>
          <a:stretch/>
        </p:blipFill>
        <p:spPr bwMode="auto">
          <a:xfrm>
            <a:off x="2382254" y="-12701"/>
            <a:ext cx="6761746" cy="58356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7" name="Title 1"/>
          <p:cNvSpPr>
            <a:spLocks noGrp="1"/>
          </p:cNvSpPr>
          <p:nvPr>
            <p:ph type="title" hasCustomPrompt="1"/>
          </p:nvPr>
        </p:nvSpPr>
        <p:spPr>
          <a:xfrm>
            <a:off x="1" y="1790701"/>
            <a:ext cx="5073651" cy="1152000"/>
          </a:xfrm>
        </p:spPr>
        <p:txBody>
          <a:bodyPr tIns="180000"/>
          <a:lstStyle>
            <a:lvl1pPr>
              <a:defRPr baseline="0"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Fejezetcím</a:t>
            </a:r>
            <a:endParaRPr lang="en-AU" dirty="0"/>
          </a:p>
        </p:txBody>
      </p:sp>
      <p:sp>
        <p:nvSpPr>
          <p:cNvPr id="9" name="Text Placeholder 4"/>
          <p:cNvSpPr>
            <a:spLocks noGrp="1"/>
          </p:cNvSpPr>
          <p:nvPr>
            <p:ph type="body" sz="quarter" idx="18" hasCustomPrompt="1"/>
          </p:nvPr>
        </p:nvSpPr>
        <p:spPr>
          <a:xfrm>
            <a:off x="0" y="0"/>
            <a:ext cx="1292224" cy="1813562"/>
          </a:xfrm>
          <a:prstGeom prst="rect">
            <a:avLst/>
          </a:prstGeom>
        </p:spPr>
        <p:txBody>
          <a:bodyPr lIns="252000" tIns="0" rIns="0" bIns="0" anchor="b">
            <a:noAutofit/>
          </a:bodyPr>
          <a:lstStyle>
            <a:lvl1pPr>
              <a:defRPr lang="en-AU" sz="4400" b="0" kern="1200" dirty="0">
                <a:solidFill>
                  <a:srgbClr val="333333"/>
                </a:solidFill>
                <a:latin typeface="Verdana" pitchFamily="34" charset="0"/>
                <a:ea typeface="Verdana" pitchFamily="34" charset="0"/>
                <a:cs typeface="Verdana" pitchFamily="34" charset="0"/>
              </a:defRPr>
            </a:lvl1pPr>
          </a:lstStyle>
          <a:p>
            <a:pPr marL="0" lvl="0" indent="0" algn="l" defTabSz="914218" rtl="0" eaLnBrk="1" latinLnBrk="0" hangingPunct="1">
              <a:spcBef>
                <a:spcPct val="20000"/>
              </a:spcBef>
              <a:buFont typeface="Arial" pitchFamily="34" charset="0"/>
              <a:buNone/>
            </a:pPr>
            <a:r>
              <a:rPr lang="hu-HU" dirty="0" smtClean="0"/>
              <a:t>1</a:t>
            </a:r>
            <a:endParaRPr lang="en-AU" dirty="0"/>
          </a:p>
        </p:txBody>
      </p:sp>
      <p:sp>
        <p:nvSpPr>
          <p:cNvPr id="3" name="Szöveg helye 2"/>
          <p:cNvSpPr>
            <a:spLocks noGrp="1"/>
          </p:cNvSpPr>
          <p:nvPr>
            <p:ph type="body" sz="quarter" idx="19" hasCustomPrompt="1"/>
          </p:nvPr>
        </p:nvSpPr>
        <p:spPr>
          <a:xfrm>
            <a:off x="0" y="2640011"/>
            <a:ext cx="5072400" cy="900000"/>
          </a:xfrm>
          <a:prstGeom prst="rect">
            <a:avLst/>
          </a:prstGeom>
        </p:spPr>
        <p:txBody>
          <a:bodyPr lIns="277200" tIns="180000" rIns="277200" bIns="0"/>
          <a:lstStyle>
            <a:lvl1pPr>
              <a:defRPr b="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Alcím</a:t>
            </a:r>
          </a:p>
        </p:txBody>
      </p:sp>
      <p:sp>
        <p:nvSpPr>
          <p:cNvPr id="5" name="Tartalom helye 4"/>
          <p:cNvSpPr>
            <a:spLocks noGrp="1"/>
          </p:cNvSpPr>
          <p:nvPr>
            <p:ph sz="quarter" idx="20" hasCustomPrompt="1"/>
          </p:nvPr>
        </p:nvSpPr>
        <p:spPr>
          <a:xfrm>
            <a:off x="8348400" y="6325200"/>
            <a:ext cx="504000" cy="252000"/>
          </a:xfrm>
          <a:prstGeom prst="rect">
            <a:avLst/>
          </a:prstGeom>
        </p:spPr>
        <p:txBody>
          <a:bodyPr lIns="0" tIns="0" rIns="0" bIns="0" anchor="b" anchorCtr="0"/>
          <a:lstStyle>
            <a:lvl1pPr algn="r">
              <a:defRPr sz="750">
                <a:solidFill>
                  <a:srgbClr val="333333"/>
                </a:solidFill>
              </a:defRPr>
            </a:lvl1pPr>
          </a:lstStyle>
          <a:p>
            <a:pPr lvl="0"/>
            <a:fld id="{D93F1C30-C274-4A7D-BD8B-78FC417C0CCE}" type="slidenum">
              <a:rPr lang="hu-HU" smtClean="0"/>
              <a:t>‹#›</a:t>
            </a:fld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42145394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ÉSZOLDALAS + CÍMSOR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790701"/>
            <a:ext cx="9144000" cy="3762000"/>
          </a:xfrm>
          <a:prstGeom prst="rect">
            <a:avLst/>
          </a:prstGeom>
        </p:spPr>
        <p:txBody>
          <a:bodyPr lIns="277200" tIns="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8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8855074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4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43632194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0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HASÁBOS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Content Placeholder 6"/>
          <p:cNvSpPr>
            <a:spLocks noGrp="1"/>
          </p:cNvSpPr>
          <p:nvPr>
            <p:ph sz="quarter" idx="16" hasCustomPrompt="1"/>
          </p:nvPr>
        </p:nvSpPr>
        <p:spPr>
          <a:xfrm>
            <a:off x="2800351" y="1033230"/>
            <a:ext cx="3028950" cy="4518000"/>
          </a:xfrm>
          <a:prstGeom prst="rect">
            <a:avLst/>
          </a:prstGeom>
        </p:spPr>
        <p:txBody>
          <a:bodyPr lIns="248400" tIns="212400" rIns="2376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9" name="Content Placeholder 6"/>
          <p:cNvSpPr>
            <a:spLocks noGrp="1"/>
          </p:cNvSpPr>
          <p:nvPr>
            <p:ph sz="quarter" idx="17" hasCustomPrompt="1"/>
          </p:nvPr>
        </p:nvSpPr>
        <p:spPr>
          <a:xfrm>
            <a:off x="5578681" y="1033200"/>
            <a:ext cx="3020015" cy="4518000"/>
          </a:xfrm>
          <a:prstGeom prst="rect">
            <a:avLst/>
          </a:prstGeom>
        </p:spPr>
        <p:txBody>
          <a:bodyPr lIns="2484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3055620" cy="4518000"/>
          </a:xfrm>
          <a:prstGeom prst="rect">
            <a:avLst/>
          </a:prstGeom>
        </p:spPr>
        <p:txBody>
          <a:bodyPr lIns="277200" tIns="212400" rIns="2376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18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30610005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0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3HASÁBOS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Content Placeholder 6"/>
          <p:cNvSpPr>
            <a:spLocks noGrp="1"/>
          </p:cNvSpPr>
          <p:nvPr>
            <p:ph sz="quarter" idx="16" hasCustomPrompt="1"/>
          </p:nvPr>
        </p:nvSpPr>
        <p:spPr>
          <a:xfrm>
            <a:off x="2800351" y="1033230"/>
            <a:ext cx="3028950" cy="4518000"/>
          </a:xfrm>
          <a:prstGeom prst="rect">
            <a:avLst/>
          </a:prstGeom>
        </p:spPr>
        <p:txBody>
          <a:bodyPr lIns="2484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9" name="Content Placeholder 6"/>
          <p:cNvSpPr>
            <a:spLocks noGrp="1"/>
          </p:cNvSpPr>
          <p:nvPr>
            <p:ph sz="quarter" idx="17" hasCustomPrompt="1"/>
          </p:nvPr>
        </p:nvSpPr>
        <p:spPr>
          <a:xfrm>
            <a:off x="5578681" y="1033200"/>
            <a:ext cx="3020015" cy="4518000"/>
          </a:xfrm>
          <a:prstGeom prst="rect">
            <a:avLst/>
          </a:prstGeom>
        </p:spPr>
        <p:txBody>
          <a:bodyPr lIns="2484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3055620" cy="45180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3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4" name="Szöveg helye 4"/>
          <p:cNvSpPr>
            <a:spLocks noGrp="1"/>
          </p:cNvSpPr>
          <p:nvPr>
            <p:ph type="body" sz="quarter" idx="20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8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52896504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0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HASÁBOS + CÍMSOR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Content Placeholder 6"/>
          <p:cNvSpPr>
            <a:spLocks noGrp="1"/>
          </p:cNvSpPr>
          <p:nvPr>
            <p:ph sz="quarter" idx="16" hasCustomPrompt="1"/>
          </p:nvPr>
        </p:nvSpPr>
        <p:spPr>
          <a:xfrm>
            <a:off x="2800351" y="1799685"/>
            <a:ext cx="3028950" cy="3762000"/>
          </a:xfrm>
          <a:prstGeom prst="rect">
            <a:avLst/>
          </a:prstGeom>
        </p:spPr>
        <p:txBody>
          <a:bodyPr lIns="248400" tIns="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9" name="Content Placeholder 6"/>
          <p:cNvSpPr>
            <a:spLocks noGrp="1"/>
          </p:cNvSpPr>
          <p:nvPr>
            <p:ph sz="quarter" idx="17" hasCustomPrompt="1"/>
          </p:nvPr>
        </p:nvSpPr>
        <p:spPr>
          <a:xfrm>
            <a:off x="5578681" y="1801815"/>
            <a:ext cx="3020015" cy="3762000"/>
          </a:xfrm>
          <a:prstGeom prst="rect">
            <a:avLst/>
          </a:prstGeom>
        </p:spPr>
        <p:txBody>
          <a:bodyPr lIns="248400" tIns="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798295"/>
            <a:ext cx="3055620" cy="3762000"/>
          </a:xfrm>
          <a:prstGeom prst="rect">
            <a:avLst/>
          </a:prstGeom>
        </p:spPr>
        <p:txBody>
          <a:bodyPr lIns="277200" tIns="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29602"/>
            <a:ext cx="280035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4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800800" y="1030253"/>
            <a:ext cx="2768400" cy="758861"/>
          </a:xfrm>
          <a:prstGeom prst="rect">
            <a:avLst/>
          </a:prstGeom>
        </p:spPr>
        <p:txBody>
          <a:bodyPr lIns="248400" tIns="212400" rIns="277200" bIns="0"/>
          <a:lstStyle>
            <a:lvl1pPr>
              <a:defRPr sz="14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</p:txBody>
      </p:sp>
      <p:sp>
        <p:nvSpPr>
          <p:cNvPr id="13" name="Text Placeholder 9"/>
          <p:cNvSpPr>
            <a:spLocks noGrp="1"/>
          </p:cNvSpPr>
          <p:nvPr>
            <p:ph type="body" sz="quarter" idx="21" hasCustomPrompt="1"/>
          </p:nvPr>
        </p:nvSpPr>
        <p:spPr>
          <a:xfrm>
            <a:off x="5581650" y="1044002"/>
            <a:ext cx="2768400" cy="758861"/>
          </a:xfrm>
          <a:prstGeom prst="rect">
            <a:avLst/>
          </a:prstGeom>
        </p:spPr>
        <p:txBody>
          <a:bodyPr lIns="248400" tIns="212400" rIns="277200" bIns="0"/>
          <a:lstStyle>
            <a:lvl1pPr>
              <a:defRPr sz="14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</p:txBody>
      </p:sp>
      <p:sp>
        <p:nvSpPr>
          <p:cNvPr id="14" name="Title 1"/>
          <p:cNvSpPr>
            <a:spLocks noGrp="1"/>
          </p:cNvSpPr>
          <p:nvPr>
            <p:ph type="title" hasCustomPrompt="1"/>
          </p:nvPr>
        </p:nvSpPr>
        <p:spPr>
          <a:xfrm>
            <a:off x="1" y="0"/>
            <a:ext cx="9144000" cy="1029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5" name="Text Placeholder 9"/>
          <p:cNvSpPr>
            <a:spLocks noGrp="1"/>
          </p:cNvSpPr>
          <p:nvPr>
            <p:ph type="body" sz="quarter" idx="18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57300390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0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3HASÁBOS + CÍMSOR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Content Placeholder 6"/>
          <p:cNvSpPr>
            <a:spLocks noGrp="1"/>
          </p:cNvSpPr>
          <p:nvPr>
            <p:ph sz="quarter" idx="16" hasCustomPrompt="1"/>
          </p:nvPr>
        </p:nvSpPr>
        <p:spPr>
          <a:xfrm>
            <a:off x="2800351" y="1799685"/>
            <a:ext cx="3028950" cy="3762000"/>
          </a:xfrm>
          <a:prstGeom prst="rect">
            <a:avLst/>
          </a:prstGeom>
        </p:spPr>
        <p:txBody>
          <a:bodyPr lIns="248400" tIns="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9" name="Content Placeholder 6"/>
          <p:cNvSpPr>
            <a:spLocks noGrp="1"/>
          </p:cNvSpPr>
          <p:nvPr>
            <p:ph sz="quarter" idx="17" hasCustomPrompt="1"/>
          </p:nvPr>
        </p:nvSpPr>
        <p:spPr>
          <a:xfrm>
            <a:off x="5578681" y="1801815"/>
            <a:ext cx="3020015" cy="3762000"/>
          </a:xfrm>
          <a:prstGeom prst="rect">
            <a:avLst/>
          </a:prstGeom>
        </p:spPr>
        <p:txBody>
          <a:bodyPr lIns="248400" tIns="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798295"/>
            <a:ext cx="3055620" cy="3762000"/>
          </a:xfrm>
          <a:prstGeom prst="rect">
            <a:avLst/>
          </a:prstGeom>
        </p:spPr>
        <p:txBody>
          <a:bodyPr lIns="277200" tIns="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29602"/>
            <a:ext cx="280035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4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800800" y="1030253"/>
            <a:ext cx="2768400" cy="758861"/>
          </a:xfrm>
          <a:prstGeom prst="rect">
            <a:avLst/>
          </a:prstGeom>
        </p:spPr>
        <p:txBody>
          <a:bodyPr lIns="248400" tIns="212400" rIns="277200" bIns="0"/>
          <a:lstStyle>
            <a:lvl1pPr>
              <a:defRPr sz="14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</p:txBody>
      </p:sp>
      <p:sp>
        <p:nvSpPr>
          <p:cNvPr id="13" name="Text Placeholder 9"/>
          <p:cNvSpPr>
            <a:spLocks noGrp="1"/>
          </p:cNvSpPr>
          <p:nvPr>
            <p:ph type="body" sz="quarter" idx="21" hasCustomPrompt="1"/>
          </p:nvPr>
        </p:nvSpPr>
        <p:spPr>
          <a:xfrm>
            <a:off x="5581650" y="1044002"/>
            <a:ext cx="2768400" cy="758861"/>
          </a:xfrm>
          <a:prstGeom prst="rect">
            <a:avLst/>
          </a:prstGeom>
        </p:spPr>
        <p:txBody>
          <a:bodyPr lIns="248400" tIns="212400" rIns="277200" bIns="0"/>
          <a:lstStyle>
            <a:lvl1pPr>
              <a:defRPr sz="14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</p:txBody>
      </p:sp>
      <p:sp>
        <p:nvSpPr>
          <p:cNvPr id="15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6" name="Szöveg helye 4"/>
          <p:cNvSpPr>
            <a:spLocks noGrp="1"/>
          </p:cNvSpPr>
          <p:nvPr>
            <p:ph type="body" sz="quarter" idx="22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8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417601671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0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6B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solidFill>
            <a:schemeClr val="bg1">
              <a:lumMod val="85000"/>
            </a:schemeClr>
          </a:solidFill>
          <a:ln w="177800">
            <a:solidFill>
              <a:schemeClr val="accent1"/>
            </a:solidFill>
          </a:ln>
        </p:spPr>
        <p:txBody>
          <a:bodyPr lIns="252000" tIns="0" anchor="ctr" anchorCtr="0"/>
          <a:lstStyle>
            <a:lvl1pPr>
              <a:defRPr sz="4800" b="1" baseline="0"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HÁROMHASÁBOS </a:t>
            </a:r>
            <a:r>
              <a:rPr lang="hu-HU" dirty="0" smtClean="0"/>
              <a:t>OLDAL – ALSÓ SZÜRKE SÁVVAL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34423023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0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LSÓ SZÜRKE SÁVOS 3HASÁBOS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Rectangle 88"/>
          <p:cNvSpPr/>
          <p:nvPr userDrawn="1"/>
        </p:nvSpPr>
        <p:spPr>
          <a:xfrm>
            <a:off x="277200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8" name="Content Placeholder 6"/>
          <p:cNvSpPr>
            <a:spLocks noGrp="1"/>
          </p:cNvSpPr>
          <p:nvPr>
            <p:ph sz="quarter" idx="16" hasCustomPrompt="1"/>
          </p:nvPr>
        </p:nvSpPr>
        <p:spPr>
          <a:xfrm>
            <a:off x="2800351" y="1033230"/>
            <a:ext cx="3028950" cy="4035600"/>
          </a:xfrm>
          <a:prstGeom prst="rect">
            <a:avLst/>
          </a:prstGeom>
        </p:spPr>
        <p:txBody>
          <a:bodyPr lIns="2484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9" name="Content Placeholder 6"/>
          <p:cNvSpPr>
            <a:spLocks noGrp="1"/>
          </p:cNvSpPr>
          <p:nvPr>
            <p:ph sz="quarter" idx="17" hasCustomPrompt="1"/>
          </p:nvPr>
        </p:nvSpPr>
        <p:spPr>
          <a:xfrm>
            <a:off x="5578681" y="1036004"/>
            <a:ext cx="3020015" cy="4035600"/>
          </a:xfrm>
          <a:prstGeom prst="rect">
            <a:avLst/>
          </a:prstGeom>
        </p:spPr>
        <p:txBody>
          <a:bodyPr lIns="2484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3055620" cy="40356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1" name="Title 1"/>
          <p:cNvSpPr>
            <a:spLocks noGrp="1"/>
          </p:cNvSpPr>
          <p:nvPr>
            <p:ph type="title" hasCustomPrompt="1"/>
          </p:nvPr>
        </p:nvSpPr>
        <p:spPr>
          <a:xfrm>
            <a:off x="1" y="0"/>
            <a:ext cx="9144000" cy="1029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21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49876887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0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ALSÓ SZÜRKE SÁVOS 3HASÁBOS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88"/>
          <p:cNvSpPr/>
          <p:nvPr userDrawn="1"/>
        </p:nvSpPr>
        <p:spPr>
          <a:xfrm>
            <a:off x="277200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8" name="Content Placeholder 6"/>
          <p:cNvSpPr>
            <a:spLocks noGrp="1"/>
          </p:cNvSpPr>
          <p:nvPr>
            <p:ph sz="quarter" idx="16" hasCustomPrompt="1"/>
          </p:nvPr>
        </p:nvSpPr>
        <p:spPr>
          <a:xfrm>
            <a:off x="2800351" y="1033230"/>
            <a:ext cx="3028950" cy="4035600"/>
          </a:xfrm>
          <a:prstGeom prst="rect">
            <a:avLst/>
          </a:prstGeom>
        </p:spPr>
        <p:txBody>
          <a:bodyPr lIns="2484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9" name="Content Placeholder 6"/>
          <p:cNvSpPr>
            <a:spLocks noGrp="1"/>
          </p:cNvSpPr>
          <p:nvPr>
            <p:ph sz="quarter" idx="17" hasCustomPrompt="1"/>
          </p:nvPr>
        </p:nvSpPr>
        <p:spPr>
          <a:xfrm>
            <a:off x="5578681" y="1036004"/>
            <a:ext cx="3020015" cy="4035600"/>
          </a:xfrm>
          <a:prstGeom prst="rect">
            <a:avLst/>
          </a:prstGeom>
        </p:spPr>
        <p:txBody>
          <a:bodyPr lIns="2484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3055620" cy="40356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3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4" name="Szöveg helye 4"/>
          <p:cNvSpPr>
            <a:spLocks noGrp="1"/>
          </p:cNvSpPr>
          <p:nvPr>
            <p:ph type="body" sz="quarter" idx="20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5" name="Text Placeholder 9"/>
          <p:cNvSpPr>
            <a:spLocks noGrp="1"/>
          </p:cNvSpPr>
          <p:nvPr>
            <p:ph type="body" sz="quarter" idx="21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76872043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0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ÍMSOROS ALSÓ SZÜRKE SÁVOS 3HASÁBOS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Rectangle 88"/>
          <p:cNvSpPr/>
          <p:nvPr userDrawn="1"/>
        </p:nvSpPr>
        <p:spPr>
          <a:xfrm>
            <a:off x="277200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8" name="Content Placeholder 6"/>
          <p:cNvSpPr>
            <a:spLocks noGrp="1"/>
          </p:cNvSpPr>
          <p:nvPr>
            <p:ph sz="quarter" idx="16" hasCustomPrompt="1"/>
          </p:nvPr>
        </p:nvSpPr>
        <p:spPr>
          <a:xfrm>
            <a:off x="2800351" y="1799685"/>
            <a:ext cx="3028950" cy="3279600"/>
          </a:xfrm>
          <a:prstGeom prst="rect">
            <a:avLst/>
          </a:prstGeom>
        </p:spPr>
        <p:txBody>
          <a:bodyPr lIns="248400" tIns="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9" name="Content Placeholder 6"/>
          <p:cNvSpPr>
            <a:spLocks noGrp="1"/>
          </p:cNvSpPr>
          <p:nvPr>
            <p:ph sz="quarter" idx="17" hasCustomPrompt="1"/>
          </p:nvPr>
        </p:nvSpPr>
        <p:spPr>
          <a:xfrm>
            <a:off x="5578681" y="1801815"/>
            <a:ext cx="3020015" cy="3279600"/>
          </a:xfrm>
          <a:prstGeom prst="rect">
            <a:avLst/>
          </a:prstGeom>
        </p:spPr>
        <p:txBody>
          <a:bodyPr lIns="248400" t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798295"/>
            <a:ext cx="3055620" cy="3279600"/>
          </a:xfrm>
          <a:prstGeom prst="rect">
            <a:avLst/>
          </a:prstGeom>
        </p:spPr>
        <p:txBody>
          <a:bodyPr lIns="277200" tIns="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280035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4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803525" y="1030253"/>
            <a:ext cx="2800350" cy="758861"/>
          </a:xfrm>
          <a:prstGeom prst="rect">
            <a:avLst/>
          </a:prstGeom>
        </p:spPr>
        <p:txBody>
          <a:bodyPr lIns="252000" tIns="212400" rIns="277200" bIns="0"/>
          <a:lstStyle>
            <a:lvl1pPr>
              <a:defRPr sz="14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</p:txBody>
      </p:sp>
      <p:sp>
        <p:nvSpPr>
          <p:cNvPr id="13" name="Text Placeholder 9"/>
          <p:cNvSpPr>
            <a:spLocks noGrp="1"/>
          </p:cNvSpPr>
          <p:nvPr>
            <p:ph type="body" sz="quarter" idx="21" hasCustomPrompt="1"/>
          </p:nvPr>
        </p:nvSpPr>
        <p:spPr>
          <a:xfrm>
            <a:off x="5575300" y="1041366"/>
            <a:ext cx="2800350" cy="758861"/>
          </a:xfrm>
          <a:prstGeom prst="rect">
            <a:avLst/>
          </a:prstGeom>
        </p:spPr>
        <p:txBody>
          <a:bodyPr lIns="252000" tIns="212400" rIns="277200" bIns="0"/>
          <a:lstStyle>
            <a:lvl1pPr>
              <a:defRPr sz="14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</p:txBody>
      </p:sp>
      <p:sp>
        <p:nvSpPr>
          <p:cNvPr id="16" name="Text Placeholder 9"/>
          <p:cNvSpPr>
            <a:spLocks noGrp="1"/>
          </p:cNvSpPr>
          <p:nvPr>
            <p:ph type="body" sz="quarter" idx="22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10566934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0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+ CÍMSOR ALSÓ SZÜRKE SÁVOS 3HASÁBOS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Rectangle 88"/>
          <p:cNvSpPr/>
          <p:nvPr userDrawn="1"/>
        </p:nvSpPr>
        <p:spPr>
          <a:xfrm>
            <a:off x="277200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8" name="Content Placeholder 6"/>
          <p:cNvSpPr>
            <a:spLocks noGrp="1"/>
          </p:cNvSpPr>
          <p:nvPr>
            <p:ph sz="quarter" idx="16" hasCustomPrompt="1"/>
          </p:nvPr>
        </p:nvSpPr>
        <p:spPr>
          <a:xfrm>
            <a:off x="2800351" y="1799685"/>
            <a:ext cx="3028950" cy="3279600"/>
          </a:xfrm>
          <a:prstGeom prst="rect">
            <a:avLst/>
          </a:prstGeom>
        </p:spPr>
        <p:txBody>
          <a:bodyPr lIns="248400" tIns="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9" name="Content Placeholder 6"/>
          <p:cNvSpPr>
            <a:spLocks noGrp="1"/>
          </p:cNvSpPr>
          <p:nvPr>
            <p:ph sz="quarter" idx="17" hasCustomPrompt="1"/>
          </p:nvPr>
        </p:nvSpPr>
        <p:spPr>
          <a:xfrm>
            <a:off x="5578681" y="1801815"/>
            <a:ext cx="3020015" cy="3279600"/>
          </a:xfrm>
          <a:prstGeom prst="rect">
            <a:avLst/>
          </a:prstGeom>
        </p:spPr>
        <p:txBody>
          <a:bodyPr lIns="248400" t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798295"/>
            <a:ext cx="3055620" cy="3279600"/>
          </a:xfrm>
          <a:prstGeom prst="rect">
            <a:avLst/>
          </a:prstGeom>
        </p:spPr>
        <p:txBody>
          <a:bodyPr lIns="277200" tIns="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280035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4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803525" y="1030253"/>
            <a:ext cx="2800350" cy="758861"/>
          </a:xfrm>
          <a:prstGeom prst="rect">
            <a:avLst/>
          </a:prstGeom>
        </p:spPr>
        <p:txBody>
          <a:bodyPr lIns="252000" tIns="212400" rIns="277200" bIns="0"/>
          <a:lstStyle>
            <a:lvl1pPr>
              <a:defRPr sz="14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</p:txBody>
      </p:sp>
      <p:sp>
        <p:nvSpPr>
          <p:cNvPr id="13" name="Text Placeholder 9"/>
          <p:cNvSpPr>
            <a:spLocks noGrp="1"/>
          </p:cNvSpPr>
          <p:nvPr>
            <p:ph type="body" sz="quarter" idx="21" hasCustomPrompt="1"/>
          </p:nvPr>
        </p:nvSpPr>
        <p:spPr>
          <a:xfrm>
            <a:off x="5575300" y="1041366"/>
            <a:ext cx="2800350" cy="758861"/>
          </a:xfrm>
          <a:prstGeom prst="rect">
            <a:avLst/>
          </a:prstGeom>
        </p:spPr>
        <p:txBody>
          <a:bodyPr lIns="252000" tIns="212400" rIns="277200" bIns="0"/>
          <a:lstStyle>
            <a:lvl1pPr>
              <a:defRPr sz="14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</p:txBody>
      </p:sp>
      <p:sp>
        <p:nvSpPr>
          <p:cNvPr id="15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6" name="Szöveg helye 4"/>
          <p:cNvSpPr>
            <a:spLocks noGrp="1"/>
          </p:cNvSpPr>
          <p:nvPr>
            <p:ph type="body" sz="quarter" idx="22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8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11629285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0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7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solidFill>
            <a:schemeClr val="bg2"/>
          </a:solidFill>
        </p:spPr>
        <p:txBody>
          <a:bodyPr lIns="252000" tIns="0" anchor="ctr" anchorCtr="0"/>
          <a:lstStyle>
            <a:lvl1pPr>
              <a:defRPr sz="4800" b="1" baseline="0">
                <a:solidFill>
                  <a:schemeClr val="bg1"/>
                </a:solidFill>
              </a:defRPr>
            </a:lvl1pPr>
          </a:lstStyle>
          <a:p>
            <a:r>
              <a:rPr lang="hu-HU" smtClean="0"/>
              <a:t>VÍZSZINTESEN MEG-OSZTOTT OLDALAK: EGYHASÁBOS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346816884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&amp; CÍMSOR EGÉSZOLDALAS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790701"/>
            <a:ext cx="9144000" cy="3762000"/>
          </a:xfrm>
          <a:prstGeom prst="rect">
            <a:avLst/>
          </a:prstGeom>
        </p:spPr>
        <p:txBody>
          <a:bodyPr lIns="277200" tIns="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8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8855074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4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</p:txBody>
      </p:sp>
      <p:sp>
        <p:nvSpPr>
          <p:cNvPr id="14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5" name="Szöveg helye 4"/>
          <p:cNvSpPr>
            <a:spLocks noGrp="1"/>
          </p:cNvSpPr>
          <p:nvPr>
            <p:ph type="body" sz="quarter" idx="20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10979961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VÍZSZINTESEN OSZTOTT EGYHASÁBOS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2"/>
            <a:ext cx="9144000" cy="22608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 baseline="0"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5" name="Tartalom helye 4"/>
          <p:cNvSpPr>
            <a:spLocks noGrp="1"/>
          </p:cNvSpPr>
          <p:nvPr>
            <p:ph sz="quarter" idx="12" hasCustomPrompt="1"/>
          </p:nvPr>
        </p:nvSpPr>
        <p:spPr>
          <a:xfrm>
            <a:off x="0" y="3294000"/>
            <a:ext cx="9144000" cy="2257200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/>
            </a:lvl1pPr>
            <a:lvl5pPr marL="50800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lvl5pPr>
          </a:lstStyle>
          <a:p>
            <a:pPr lvl="0"/>
            <a:r>
              <a:rPr lang="hu-HU" smtClean="0"/>
              <a:t>Első szint</a:t>
            </a:r>
          </a:p>
          <a:p>
            <a:pPr lvl="1"/>
            <a:r>
              <a:rPr lang="hu-HU" smtClean="0"/>
              <a:t>Második szint</a:t>
            </a:r>
          </a:p>
          <a:p>
            <a:pPr lvl="2"/>
            <a:r>
              <a:rPr lang="hu-HU" smtClean="0"/>
              <a:t>Harmadik szint</a:t>
            </a:r>
          </a:p>
          <a:p>
            <a:pPr lvl="3"/>
            <a:r>
              <a:rPr lang="hu-HU" smtClean="0"/>
              <a:t>Negyedik szint</a:t>
            </a:r>
          </a:p>
          <a:p>
            <a:pPr marL="760413" marR="0" lvl="4" indent="-252413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Char char="n"/>
              <a:tabLst/>
              <a:defRPr/>
            </a:pPr>
            <a:r>
              <a:rPr lang="hu-HU" smtClean="0"/>
              <a:t>Ötödik szint</a:t>
            </a:r>
          </a:p>
        </p:txBody>
      </p:sp>
    </p:spTree>
    <p:extLst>
      <p:ext uri="{BB962C8B-B14F-4D97-AF65-F5344CB8AC3E}">
        <p14:creationId xmlns:p14="http://schemas.microsoft.com/office/powerpoint/2010/main" val="91681257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VÍZSZINTESEN OSZTOTT EGYHASÁBOS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3" name="Szöveg helye 4"/>
          <p:cNvSpPr>
            <a:spLocks noGrp="1"/>
          </p:cNvSpPr>
          <p:nvPr>
            <p:ph type="body" sz="quarter" idx="20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2"/>
            <a:ext cx="9144000" cy="22608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 baseline="0"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0" name="Tartalom helye 4"/>
          <p:cNvSpPr>
            <a:spLocks noGrp="1"/>
          </p:cNvSpPr>
          <p:nvPr>
            <p:ph sz="quarter" idx="12" hasCustomPrompt="1"/>
          </p:nvPr>
        </p:nvSpPr>
        <p:spPr>
          <a:xfrm>
            <a:off x="0" y="3294000"/>
            <a:ext cx="9144000" cy="2257200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/>
            </a:lvl1pPr>
            <a:lvl5pPr marL="50800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lvl5pPr>
          </a:lstStyle>
          <a:p>
            <a:pPr lvl="0"/>
            <a:r>
              <a:rPr lang="hu-HU" smtClean="0"/>
              <a:t>Első szint</a:t>
            </a:r>
          </a:p>
          <a:p>
            <a:pPr lvl="1"/>
            <a:r>
              <a:rPr lang="hu-HU" smtClean="0"/>
              <a:t>Második szint</a:t>
            </a:r>
          </a:p>
          <a:p>
            <a:pPr lvl="2"/>
            <a:r>
              <a:rPr lang="hu-HU" smtClean="0"/>
              <a:t>Harmadik szint</a:t>
            </a:r>
          </a:p>
          <a:p>
            <a:pPr lvl="3"/>
            <a:r>
              <a:rPr lang="hu-HU" smtClean="0"/>
              <a:t>Negyedik szint</a:t>
            </a:r>
          </a:p>
          <a:p>
            <a:pPr marL="760413" marR="0" lvl="4" indent="-252413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Char char="n"/>
              <a:tabLst/>
              <a:defRPr/>
            </a:pPr>
            <a:r>
              <a:rPr lang="hu-HU" smtClean="0"/>
              <a:t>Ötödik szint</a:t>
            </a:r>
          </a:p>
        </p:txBody>
      </p:sp>
    </p:spTree>
    <p:extLst>
      <p:ext uri="{BB962C8B-B14F-4D97-AF65-F5344CB8AC3E}">
        <p14:creationId xmlns:p14="http://schemas.microsoft.com/office/powerpoint/2010/main" val="134985381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7B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solidFill>
            <a:srgbClr val="BB3FC1"/>
          </a:solidFill>
        </p:spPr>
        <p:txBody>
          <a:bodyPr lIns="252000" tIns="0" anchor="ctr" anchorCtr="0"/>
          <a:lstStyle>
            <a:lvl1pPr>
              <a:defRPr sz="4800" b="1" baseline="0">
                <a:solidFill>
                  <a:schemeClr val="bg1"/>
                </a:solidFill>
              </a:defRPr>
            </a:lvl1pPr>
          </a:lstStyle>
          <a:p>
            <a:r>
              <a:rPr lang="hu-HU" smtClean="0"/>
              <a:t>VÍZSZINTESEN MEG-OSZTOTT OLDALAK: KÉTHASÁBOS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327452339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VÍZSZINTESEN OSZTOTT 2HASÁBOS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8" name="Content Placeholder 6"/>
          <p:cNvSpPr>
            <a:spLocks noGrp="1"/>
          </p:cNvSpPr>
          <p:nvPr>
            <p:ph sz="quarter" idx="12" hasCustomPrompt="1"/>
          </p:nvPr>
        </p:nvSpPr>
        <p:spPr>
          <a:xfrm>
            <a:off x="4573617" y="1031840"/>
            <a:ext cx="4572000" cy="22608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0" name="Content Placeholder 6"/>
          <p:cNvSpPr>
            <a:spLocks noGrp="1"/>
          </p:cNvSpPr>
          <p:nvPr>
            <p:ph sz="quarter" idx="14" hasCustomPrompt="1"/>
          </p:nvPr>
        </p:nvSpPr>
        <p:spPr>
          <a:xfrm>
            <a:off x="4572000" y="3294000"/>
            <a:ext cx="4572000" cy="22572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1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2"/>
            <a:ext cx="4572000" cy="22608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 baseline="0"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2" name="Tartalom helye 4"/>
          <p:cNvSpPr>
            <a:spLocks noGrp="1"/>
          </p:cNvSpPr>
          <p:nvPr>
            <p:ph sz="quarter" idx="15" hasCustomPrompt="1"/>
          </p:nvPr>
        </p:nvSpPr>
        <p:spPr>
          <a:xfrm>
            <a:off x="0" y="3294000"/>
            <a:ext cx="4572000" cy="2257200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/>
            </a:lvl1pPr>
            <a:lvl5pPr marL="50800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lvl5pPr>
          </a:lstStyle>
          <a:p>
            <a:pPr lvl="0"/>
            <a:r>
              <a:rPr lang="hu-HU" smtClean="0"/>
              <a:t>Első szint</a:t>
            </a:r>
          </a:p>
          <a:p>
            <a:pPr lvl="1"/>
            <a:r>
              <a:rPr lang="hu-HU" smtClean="0"/>
              <a:t>Második szint</a:t>
            </a:r>
          </a:p>
          <a:p>
            <a:pPr lvl="2"/>
            <a:r>
              <a:rPr lang="hu-HU" smtClean="0"/>
              <a:t>Harmadik szint</a:t>
            </a:r>
          </a:p>
          <a:p>
            <a:pPr lvl="3"/>
            <a:r>
              <a:rPr lang="hu-HU" smtClean="0"/>
              <a:t>Negyedik szint</a:t>
            </a:r>
          </a:p>
          <a:p>
            <a:pPr marL="760413" marR="0" lvl="4" indent="-252413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Char char="n"/>
              <a:tabLst/>
              <a:defRPr/>
            </a:pPr>
            <a:r>
              <a:rPr lang="hu-HU" smtClean="0"/>
              <a:t>Ötödik szint</a:t>
            </a:r>
          </a:p>
        </p:txBody>
      </p:sp>
    </p:spTree>
    <p:extLst>
      <p:ext uri="{BB962C8B-B14F-4D97-AF65-F5344CB8AC3E}">
        <p14:creationId xmlns:p14="http://schemas.microsoft.com/office/powerpoint/2010/main" val="383496101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VÍZSZINTESEN OSZTOTT 2HASÁBOS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1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2" name="Szöveg helye 4"/>
          <p:cNvSpPr>
            <a:spLocks noGrp="1"/>
          </p:cNvSpPr>
          <p:nvPr>
            <p:ph type="body" sz="quarter" idx="20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3" name="Content Placeholder 6"/>
          <p:cNvSpPr>
            <a:spLocks noGrp="1"/>
          </p:cNvSpPr>
          <p:nvPr>
            <p:ph sz="quarter" idx="12" hasCustomPrompt="1"/>
          </p:nvPr>
        </p:nvSpPr>
        <p:spPr>
          <a:xfrm>
            <a:off x="4573617" y="1031840"/>
            <a:ext cx="4572000" cy="22608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4" name="Content Placeholder 6"/>
          <p:cNvSpPr>
            <a:spLocks noGrp="1"/>
          </p:cNvSpPr>
          <p:nvPr>
            <p:ph sz="quarter" idx="14" hasCustomPrompt="1"/>
          </p:nvPr>
        </p:nvSpPr>
        <p:spPr>
          <a:xfrm>
            <a:off x="4572000" y="3294000"/>
            <a:ext cx="4572000" cy="22572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5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2"/>
            <a:ext cx="4572000" cy="22608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 baseline="0"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6" name="Tartalom helye 4"/>
          <p:cNvSpPr>
            <a:spLocks noGrp="1"/>
          </p:cNvSpPr>
          <p:nvPr>
            <p:ph sz="quarter" idx="15" hasCustomPrompt="1"/>
          </p:nvPr>
        </p:nvSpPr>
        <p:spPr>
          <a:xfrm>
            <a:off x="0" y="3294000"/>
            <a:ext cx="4572000" cy="2257200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/>
            </a:lvl1pPr>
            <a:lvl5pPr marL="50800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lvl5pPr>
          </a:lstStyle>
          <a:p>
            <a:pPr lvl="0"/>
            <a:r>
              <a:rPr lang="hu-HU" smtClean="0"/>
              <a:t>Első szint</a:t>
            </a:r>
          </a:p>
          <a:p>
            <a:pPr lvl="1"/>
            <a:r>
              <a:rPr lang="hu-HU" smtClean="0"/>
              <a:t>Második szint</a:t>
            </a:r>
          </a:p>
          <a:p>
            <a:pPr lvl="2"/>
            <a:r>
              <a:rPr lang="hu-HU" smtClean="0"/>
              <a:t>Harmadik szint</a:t>
            </a:r>
          </a:p>
          <a:p>
            <a:pPr lvl="3"/>
            <a:r>
              <a:rPr lang="hu-HU" smtClean="0"/>
              <a:t>Negyedik szint</a:t>
            </a:r>
          </a:p>
          <a:p>
            <a:pPr marL="760413" marR="0" lvl="4" indent="-252413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Char char="n"/>
              <a:tabLst/>
              <a:defRPr/>
            </a:pPr>
            <a:r>
              <a:rPr lang="hu-HU" smtClean="0"/>
              <a:t>Ötödik szint</a:t>
            </a:r>
          </a:p>
        </p:txBody>
      </p:sp>
    </p:spTree>
    <p:extLst>
      <p:ext uri="{BB962C8B-B14F-4D97-AF65-F5344CB8AC3E}">
        <p14:creationId xmlns:p14="http://schemas.microsoft.com/office/powerpoint/2010/main" val="42348767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8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solidFill>
            <a:srgbClr val="0F7BA2"/>
          </a:solidFill>
        </p:spPr>
        <p:txBody>
          <a:bodyPr lIns="252000" tIns="0" anchor="ctr" anchorCtr="0"/>
          <a:lstStyle>
            <a:lvl1pPr>
              <a:defRPr sz="4800" b="1" baseline="0">
                <a:solidFill>
                  <a:schemeClr val="bg1"/>
                </a:solidFill>
              </a:defRPr>
            </a:lvl1pPr>
          </a:lstStyle>
          <a:p>
            <a:r>
              <a:rPr lang="hu-HU" smtClean="0"/>
              <a:t>FOTÓILLUSZTRÁCIÓS OLDALAK</a:t>
            </a:r>
            <a:endParaRPr lang="en-AU" dirty="0"/>
          </a:p>
        </p:txBody>
      </p:sp>
      <p:pic>
        <p:nvPicPr>
          <p:cNvPr id="2" name="Kép 1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5400000">
            <a:off x="1655856" y="2646457"/>
            <a:ext cx="1807975" cy="454818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2116445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8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noFill/>
          <a:ln w="177800">
            <a:solidFill>
              <a:srgbClr val="0F7BA2"/>
            </a:solidFill>
          </a:ln>
        </p:spPr>
        <p:txBody>
          <a:bodyPr vert="horz" lIns="252000" tIns="0" rIns="277200" bIns="0" rtlCol="0" anchor="ctr" anchorCtr="0">
            <a:noAutofit/>
          </a:bodyPr>
          <a:lstStyle>
            <a:lvl1pPr>
              <a:defRPr lang="en-AU" sz="4800" b="1" baseline="0" dirty="0"/>
            </a:lvl1pPr>
          </a:lstStyle>
          <a:p>
            <a:pPr lvl="0"/>
            <a:r>
              <a:rPr lang="hu-HU" smtClean="0"/>
              <a:t>FELES FOTÓILLUSZT-RÁCIÓS OLDALAK –</a:t>
            </a:r>
            <a:br>
              <a:rPr lang="hu-HU" smtClean="0"/>
            </a:br>
            <a:r>
              <a:rPr lang="hu-HU" smtClean="0"/>
              <a:t>1 KÉP + 1 SZÖVEGBOX</a:t>
            </a:r>
            <a:endParaRPr lang="en-AU" dirty="0"/>
          </a:p>
        </p:txBody>
      </p:sp>
      <p:pic>
        <p:nvPicPr>
          <p:cNvPr id="3" name="Kép 2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5400000">
            <a:off x="1655856" y="2646457"/>
            <a:ext cx="1807975" cy="454818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0519804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OTÓ FENT vízszintesen fekvő szél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9" name="Kép helye 5"/>
          <p:cNvSpPr>
            <a:spLocks noGrp="1"/>
          </p:cNvSpPr>
          <p:nvPr>
            <p:ph type="pic" sz="quarter" idx="13" hasCustomPrompt="1"/>
          </p:nvPr>
        </p:nvSpPr>
        <p:spPr>
          <a:xfrm>
            <a:off x="277200" y="1285200"/>
            <a:ext cx="8589600" cy="2008800"/>
          </a:xfrm>
          <a:prstGeom prst="rect">
            <a:avLst/>
          </a:prstGeom>
          <a:solidFill>
            <a:srgbClr val="0F7BA2">
              <a:alpha val="10000"/>
            </a:srgbClr>
          </a:solidFill>
        </p:spPr>
        <p:txBody>
          <a:bodyPr lIns="72000" tIns="36000" rIns="36000" bIns="36000"/>
          <a:lstStyle>
            <a:lvl1pPr marL="342900" indent="-342900">
              <a:buAutoNum type="arabicPeriod"/>
              <a:defRPr baseline="0"/>
            </a:lvl1pPr>
            <a:lvl3pPr marL="265113" indent="-265113">
              <a:buFont typeface="+mj-lt"/>
              <a:buAutoNum type="arabicPeriod"/>
              <a:defRPr sz="1300" baseline="0"/>
            </a:lvl3pPr>
          </a:lstStyle>
          <a:p>
            <a:pPr lvl="2"/>
            <a:r>
              <a:rPr lang="hu-HU" dirty="0" smtClean="0"/>
              <a:t>Kép beszúrásához kattints ide!</a:t>
            </a:r>
          </a:p>
          <a:p>
            <a:pPr lvl="2"/>
            <a:r>
              <a:rPr lang="hu-HU" dirty="0" smtClean="0"/>
              <a:t>Keresd meg a beilleszteni kívánt fotót ott, ahova lementetted (ehhez előbb le kell menteni, nem elég vágólapra kitenni), vagy a 07_TUDASBAZIS\02_ILLUSZTRACIOK\</a:t>
            </a:r>
            <a:r>
              <a:rPr lang="hu-HU" dirty="0" err="1" smtClean="0"/>
              <a:t>Kepkonyvtar</a:t>
            </a:r>
            <a:r>
              <a:rPr lang="hu-HU" dirty="0" smtClean="0"/>
              <a:t> mappa alatt</a:t>
            </a:r>
          </a:p>
          <a:p>
            <a:pPr lvl="2"/>
            <a:r>
              <a:rPr lang="hu-HU" dirty="0" smtClean="0"/>
              <a:t>A kép így automatikusan erre a méretre lesz igazítva</a:t>
            </a:r>
          </a:p>
          <a:p>
            <a:pPr lvl="2"/>
            <a:r>
              <a:rPr lang="hu-HU" dirty="0" smtClean="0"/>
              <a:t>A kép pozícióján ne változtass!</a:t>
            </a:r>
          </a:p>
          <a:p>
            <a:pPr lvl="2"/>
            <a:r>
              <a:rPr lang="hu-HU" dirty="0" smtClean="0"/>
              <a:t>Ha a képkivágás nem lenne megfelelő (pl. balra vagy jobbra szeretnéd eltolni a képet), azon a képre jobb egérgombbal kattintva, majd a Kép formázása &gt; Körülvágás menüpont alatt az X tengely ill. az Y tengely eltolása mezőket változtatva tudsz változtatni</a:t>
            </a:r>
            <a:endParaRPr lang="hu-HU" dirty="0"/>
          </a:p>
        </p:txBody>
      </p:sp>
      <p:sp>
        <p:nvSpPr>
          <p:cNvPr id="6" name="Tartalom helye 4"/>
          <p:cNvSpPr>
            <a:spLocks noGrp="1"/>
          </p:cNvSpPr>
          <p:nvPr>
            <p:ph sz="quarter" idx="12" hasCustomPrompt="1"/>
          </p:nvPr>
        </p:nvSpPr>
        <p:spPr>
          <a:xfrm>
            <a:off x="0" y="3294000"/>
            <a:ext cx="9144000" cy="2257200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/>
            </a:lvl1pPr>
            <a:lvl5pPr marL="50800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lvl5pPr>
          </a:lstStyle>
          <a:p>
            <a:pPr lvl="0"/>
            <a:r>
              <a:rPr lang="hu-HU" dirty="0" smtClean="0"/>
              <a:t>Első szint</a:t>
            </a:r>
          </a:p>
          <a:p>
            <a:pPr lvl="1"/>
            <a:r>
              <a:rPr lang="hu-HU" dirty="0" smtClean="0"/>
              <a:t>Második szint</a:t>
            </a:r>
          </a:p>
          <a:p>
            <a:pPr lvl="2"/>
            <a:r>
              <a:rPr lang="hu-HU" dirty="0" smtClean="0"/>
              <a:t>Harmadik szint</a:t>
            </a:r>
          </a:p>
          <a:p>
            <a:pPr lvl="3"/>
            <a:r>
              <a:rPr lang="hu-HU" dirty="0" smtClean="0"/>
              <a:t>Negyedik szint</a:t>
            </a:r>
          </a:p>
          <a:p>
            <a:pPr marL="760413" marR="0" lvl="4" indent="-252413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Char char="n"/>
              <a:tabLst/>
              <a:defRPr/>
            </a:pPr>
            <a:r>
              <a:rPr lang="hu-HU" dirty="0" smtClean="0"/>
              <a:t>Ötödik szint</a:t>
            </a:r>
          </a:p>
        </p:txBody>
      </p:sp>
    </p:spTree>
    <p:extLst>
      <p:ext uri="{BB962C8B-B14F-4D97-AF65-F5344CB8AC3E}">
        <p14:creationId xmlns:p14="http://schemas.microsoft.com/office/powerpoint/2010/main" val="266761419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OTÓ LENT vízszintesen fekvő szél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2"/>
            <a:ext cx="9144000" cy="22572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 baseline="0"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6" name="Kép helye 5"/>
          <p:cNvSpPr>
            <a:spLocks noGrp="1"/>
          </p:cNvSpPr>
          <p:nvPr>
            <p:ph type="pic" sz="quarter" idx="12" hasCustomPrompt="1"/>
          </p:nvPr>
        </p:nvSpPr>
        <p:spPr>
          <a:xfrm>
            <a:off x="277200" y="3290400"/>
            <a:ext cx="8589600" cy="2275200"/>
          </a:xfrm>
          <a:prstGeom prst="rect">
            <a:avLst/>
          </a:prstGeom>
          <a:solidFill>
            <a:srgbClr val="0F7BA2">
              <a:alpha val="10000"/>
            </a:srgbClr>
          </a:solidFill>
        </p:spPr>
        <p:txBody>
          <a:bodyPr lIns="72000" tIns="36000" rIns="36000" bIns="36000"/>
          <a:lstStyle>
            <a:lvl3pPr marL="265113" indent="-265113">
              <a:buFont typeface="+mj-lt"/>
              <a:buAutoNum type="arabicPeriod"/>
              <a:defRPr sz="1300"/>
            </a:lvl3pPr>
          </a:lstStyle>
          <a:p>
            <a:pPr lvl="2"/>
            <a:r>
              <a:rPr lang="hu-HU" dirty="0" smtClean="0"/>
              <a:t>Kép beszúrásához kattints ide!</a:t>
            </a:r>
          </a:p>
          <a:p>
            <a:pPr lvl="2"/>
            <a:r>
              <a:rPr lang="hu-HU" dirty="0" smtClean="0"/>
              <a:t>Keresd meg a beilleszteni kívánt fotót ott, ahova lementetted (ehhez előbb le kell menteni, nem elég vágólapra kitenni), vagy a 07_TUDASBAZIS\02_ILLUSZTRACIOK\</a:t>
            </a:r>
            <a:r>
              <a:rPr lang="hu-HU" dirty="0" err="1" smtClean="0"/>
              <a:t>Kepkonyvtar</a:t>
            </a:r>
            <a:r>
              <a:rPr lang="hu-HU" dirty="0" smtClean="0"/>
              <a:t> mappa alatt</a:t>
            </a:r>
          </a:p>
          <a:p>
            <a:pPr lvl="2"/>
            <a:r>
              <a:rPr lang="hu-HU" dirty="0" smtClean="0"/>
              <a:t>A kép így automatikusan erre a méretre lesz igazítva</a:t>
            </a:r>
          </a:p>
          <a:p>
            <a:pPr lvl="2"/>
            <a:r>
              <a:rPr lang="hu-HU" dirty="0" smtClean="0"/>
              <a:t>A kép pozícióján ne változtass!</a:t>
            </a:r>
          </a:p>
          <a:p>
            <a:pPr lvl="2"/>
            <a:r>
              <a:rPr lang="hu-HU" dirty="0" smtClean="0"/>
              <a:t>Ha a képkivágás nem lenne megfelelő (pl. balra vagy jobbra szeretnéd eltolni a képet), azon a képre jobb egérgombbal kattintva, majd a Kép formázása &gt; Körülvágás menüpont alatt az X tengely ill. az Y tengely eltolása mezőket változtatva tudsz változtatni</a:t>
            </a:r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195488423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OTÓ BALRA álló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8" name="Kép helye 5"/>
          <p:cNvSpPr>
            <a:spLocks noGrp="1"/>
          </p:cNvSpPr>
          <p:nvPr>
            <p:ph type="pic" sz="quarter" idx="13" hasCustomPrompt="1"/>
          </p:nvPr>
        </p:nvSpPr>
        <p:spPr>
          <a:xfrm>
            <a:off x="277200" y="1285200"/>
            <a:ext cx="4294800" cy="4266000"/>
          </a:xfrm>
          <a:prstGeom prst="rect">
            <a:avLst/>
          </a:prstGeom>
          <a:solidFill>
            <a:srgbClr val="0F7BA2">
              <a:alpha val="10000"/>
            </a:srgbClr>
          </a:solidFill>
        </p:spPr>
        <p:txBody>
          <a:bodyPr lIns="72000" tIns="36000" rIns="36000" bIns="36000"/>
          <a:lstStyle>
            <a:lvl1pPr marL="342900" indent="-342900">
              <a:buAutoNum type="arabicPeriod"/>
              <a:defRPr baseline="0"/>
            </a:lvl1pPr>
            <a:lvl3pPr marL="182563" indent="-182563">
              <a:buFont typeface="+mj-lt"/>
              <a:buAutoNum type="arabicPeriod"/>
              <a:defRPr sz="1300" baseline="0"/>
            </a:lvl3pPr>
          </a:lstStyle>
          <a:p>
            <a:pPr lvl="2"/>
            <a:r>
              <a:rPr lang="hu-HU" smtClean="0"/>
              <a:t>Kép beszúrásához kattints ide!</a:t>
            </a:r>
          </a:p>
          <a:p>
            <a:pPr lvl="2"/>
            <a:r>
              <a:rPr lang="hu-HU" smtClean="0"/>
              <a:t>Keresd meg a beilleszteni kívánt fotót ott, ahova lementetted (ehhez előbb le kell menteni, nem elég vágólapra kitenni), vagy a 07_TUDASBAZIS\02_ILLUSZTRACIOK\Kepkonyvtar mappa alatt</a:t>
            </a:r>
          </a:p>
          <a:p>
            <a:pPr lvl="2"/>
            <a:r>
              <a:rPr lang="hu-HU" smtClean="0"/>
              <a:t>A kép így automatikusan erre a méretre lesz igazítva</a:t>
            </a:r>
          </a:p>
          <a:p>
            <a:pPr lvl="2"/>
            <a:r>
              <a:rPr lang="hu-HU" smtClean="0"/>
              <a:t>A kép pozícióján ne változtass!</a:t>
            </a:r>
          </a:p>
          <a:p>
            <a:pPr lvl="2"/>
            <a:r>
              <a:rPr lang="hu-HU" smtClean="0"/>
              <a:t>Ha a képkivágás nem lenne megfelelő (pl. balra vagy jobbra szeretnéd eltolni a képet), azon a képre jobb egérgombbal kattintva, majd a Kép formázása &gt; Körülvágás menüpont alatt az X tengely ill. az Y tengely eltolása mezőket változtatva tudsz változtatni</a:t>
            </a:r>
            <a:endParaRPr lang="hu-HU"/>
          </a:p>
        </p:txBody>
      </p:sp>
      <p:sp>
        <p:nvSpPr>
          <p:cNvPr id="9" name="Content Placeholder 6"/>
          <p:cNvSpPr>
            <a:spLocks noGrp="1"/>
          </p:cNvSpPr>
          <p:nvPr>
            <p:ph sz="quarter" idx="12" hasCustomPrompt="1"/>
          </p:nvPr>
        </p:nvSpPr>
        <p:spPr>
          <a:xfrm>
            <a:off x="4573617" y="1031840"/>
            <a:ext cx="4572000" cy="45180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154811403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4B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solidFill>
            <a:schemeClr val="bg1">
              <a:lumMod val="85000"/>
            </a:schemeClr>
          </a:solidFill>
          <a:ln w="177800">
            <a:solidFill>
              <a:schemeClr val="accent3"/>
            </a:solidFill>
          </a:ln>
        </p:spPr>
        <p:txBody>
          <a:bodyPr lIns="252000" tIns="0" anchor="ctr" anchorCtr="0"/>
          <a:lstStyle>
            <a:lvl1pPr>
              <a:defRPr sz="4800" b="1" baseline="0"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EGYHASÁBOS OLDAL - ALSÓ SZÜRKE SÁVVAL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195245382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OTÓ JOBBRA álló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6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4572000" cy="45180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7" name="Kép helye 5"/>
          <p:cNvSpPr>
            <a:spLocks noGrp="1"/>
          </p:cNvSpPr>
          <p:nvPr>
            <p:ph type="pic" sz="quarter" idx="13" hasCustomPrompt="1"/>
          </p:nvPr>
        </p:nvSpPr>
        <p:spPr>
          <a:xfrm>
            <a:off x="4572000" y="1285200"/>
            <a:ext cx="4294800" cy="4266000"/>
          </a:xfrm>
          <a:prstGeom prst="rect">
            <a:avLst/>
          </a:prstGeom>
          <a:solidFill>
            <a:srgbClr val="0F7BA2">
              <a:alpha val="10000"/>
            </a:srgbClr>
          </a:solidFill>
        </p:spPr>
        <p:txBody>
          <a:bodyPr lIns="72000" tIns="36000" rIns="36000" bIns="36000"/>
          <a:lstStyle>
            <a:lvl1pPr marL="342900" indent="-342900">
              <a:buAutoNum type="arabicPeriod"/>
              <a:defRPr baseline="0"/>
            </a:lvl1pPr>
            <a:lvl3pPr marL="182563" indent="-182563">
              <a:buFont typeface="+mj-lt"/>
              <a:buAutoNum type="arabicPeriod"/>
              <a:defRPr sz="1300" b="0" baseline="0"/>
            </a:lvl3pPr>
          </a:lstStyle>
          <a:p>
            <a:pPr lvl="2"/>
            <a:r>
              <a:rPr lang="hu-HU" dirty="0" smtClean="0"/>
              <a:t>Kép beszúrásához kattints ide!</a:t>
            </a:r>
          </a:p>
          <a:p>
            <a:pPr lvl="2"/>
            <a:r>
              <a:rPr lang="hu-HU" dirty="0" smtClean="0"/>
              <a:t>Keresd meg a beilleszteni kívánt fotót ott, ahova lementetted (ehhez előbb le kell menteni, nem elég vágólapra kitenni), vagy a 07_TUDASBAZIS\02_ILLUSZTRACIOK\</a:t>
            </a:r>
            <a:r>
              <a:rPr lang="hu-HU" dirty="0" err="1" smtClean="0"/>
              <a:t>Kepkonyvtar</a:t>
            </a:r>
            <a:r>
              <a:rPr lang="hu-HU" dirty="0" smtClean="0"/>
              <a:t> mappa alatt</a:t>
            </a:r>
          </a:p>
          <a:p>
            <a:pPr lvl="2"/>
            <a:r>
              <a:rPr lang="hu-HU" dirty="0" smtClean="0"/>
              <a:t>A kép így automatikusan erre a méretre lesz igazítva</a:t>
            </a:r>
          </a:p>
          <a:p>
            <a:pPr lvl="2"/>
            <a:r>
              <a:rPr lang="hu-HU" dirty="0" smtClean="0"/>
              <a:t>A kép pozícióján ne változtass!</a:t>
            </a:r>
          </a:p>
          <a:p>
            <a:pPr lvl="2"/>
            <a:r>
              <a:rPr lang="hu-HU" dirty="0" smtClean="0"/>
              <a:t>Ha a képkivágás nem lenne megfelelő (pl. balra vagy jobbra szeretnéd eltolni a képet), azon a képre jobb egérgombbal kattintva, majd a Kép formázása &gt; Körülvágás menüpont alatt az X tengely ill. az Y tengely eltolása mezőket változtatva tudsz változtatni</a:t>
            </a:r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86266504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8B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noFill/>
          <a:ln w="177800">
            <a:solidFill>
              <a:srgbClr val="0F7BA2"/>
            </a:solidFill>
          </a:ln>
        </p:spPr>
        <p:txBody>
          <a:bodyPr vert="horz" lIns="252000" tIns="0" rIns="277200" bIns="0" rtlCol="0" anchor="ctr" anchorCtr="0">
            <a:noAutofit/>
          </a:bodyPr>
          <a:lstStyle>
            <a:lvl1pPr>
              <a:defRPr lang="en-AU" sz="4800" b="1" baseline="0" dirty="0"/>
            </a:lvl1pPr>
          </a:lstStyle>
          <a:p>
            <a:pPr lvl="0"/>
            <a:r>
              <a:rPr lang="hu-HU" smtClean="0"/>
              <a:t>3OSZTATÚ FOTÓS OLDALAK –</a:t>
            </a:r>
            <a:br>
              <a:rPr lang="hu-HU" smtClean="0"/>
            </a:br>
            <a:r>
              <a:rPr lang="hu-HU" smtClean="0"/>
              <a:t>1 KÉP + 2 SZÖVEGBOX</a:t>
            </a:r>
            <a:endParaRPr lang="en-AU" dirty="0"/>
          </a:p>
        </p:txBody>
      </p:sp>
      <p:pic>
        <p:nvPicPr>
          <p:cNvPr id="3" name="Kép 2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5400000">
            <a:off x="1655856" y="2646457"/>
            <a:ext cx="1807975" cy="454818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21383833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OTÓ BALRA FENT vízszintesen fekvő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6" name="Content Placeholder 6"/>
          <p:cNvSpPr>
            <a:spLocks noGrp="1"/>
          </p:cNvSpPr>
          <p:nvPr>
            <p:ph sz="quarter" idx="14" hasCustomPrompt="1"/>
          </p:nvPr>
        </p:nvSpPr>
        <p:spPr>
          <a:xfrm>
            <a:off x="4573617" y="1031840"/>
            <a:ext cx="4572000" cy="22572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7" name="Tartalom helye 4"/>
          <p:cNvSpPr>
            <a:spLocks noGrp="1"/>
          </p:cNvSpPr>
          <p:nvPr>
            <p:ph sz="quarter" idx="12" hasCustomPrompt="1"/>
          </p:nvPr>
        </p:nvSpPr>
        <p:spPr>
          <a:xfrm>
            <a:off x="0" y="3294000"/>
            <a:ext cx="9144000" cy="2257200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/>
            </a:lvl1pPr>
            <a:lvl5pPr marL="50800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lvl5pPr>
          </a:lstStyle>
          <a:p>
            <a:pPr lvl="0"/>
            <a:r>
              <a:rPr lang="hu-HU" dirty="0" smtClean="0"/>
              <a:t>Első szint</a:t>
            </a:r>
          </a:p>
          <a:p>
            <a:pPr lvl="1"/>
            <a:r>
              <a:rPr lang="hu-HU" dirty="0" smtClean="0"/>
              <a:t>Második szint</a:t>
            </a:r>
          </a:p>
          <a:p>
            <a:pPr lvl="2"/>
            <a:r>
              <a:rPr lang="hu-HU" dirty="0" smtClean="0"/>
              <a:t>Harmadik szint</a:t>
            </a:r>
          </a:p>
          <a:p>
            <a:pPr lvl="3"/>
            <a:r>
              <a:rPr lang="hu-HU" dirty="0" smtClean="0"/>
              <a:t>Negyedik szint</a:t>
            </a:r>
          </a:p>
          <a:p>
            <a:pPr marL="760413" marR="0" lvl="4" indent="-252413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Char char="n"/>
              <a:tabLst/>
              <a:defRPr/>
            </a:pPr>
            <a:r>
              <a:rPr lang="hu-HU" dirty="0" smtClean="0"/>
              <a:t>Ötödik szint</a:t>
            </a:r>
          </a:p>
        </p:txBody>
      </p:sp>
      <p:sp>
        <p:nvSpPr>
          <p:cNvPr id="10" name="Kép helye 5"/>
          <p:cNvSpPr>
            <a:spLocks noGrp="1"/>
          </p:cNvSpPr>
          <p:nvPr>
            <p:ph type="pic" sz="quarter" idx="13" hasCustomPrompt="1"/>
          </p:nvPr>
        </p:nvSpPr>
        <p:spPr>
          <a:xfrm>
            <a:off x="277200" y="1285200"/>
            <a:ext cx="4176000" cy="2008800"/>
          </a:xfrm>
          <a:prstGeom prst="rect">
            <a:avLst/>
          </a:prstGeom>
          <a:solidFill>
            <a:srgbClr val="0F7BA2">
              <a:alpha val="10000"/>
            </a:srgbClr>
          </a:solidFill>
          <a:ln w="228600">
            <a:noFill/>
          </a:ln>
        </p:spPr>
        <p:txBody>
          <a:bodyPr lIns="36000" tIns="36000" rIns="0" bIns="36000"/>
          <a:lstStyle>
            <a:lvl1pPr marL="342900" indent="-342900">
              <a:buAutoNum type="arabicPeriod"/>
              <a:defRPr baseline="0"/>
            </a:lvl1pPr>
            <a:lvl3pPr marL="182563" indent="-182563">
              <a:buFont typeface="+mj-lt"/>
              <a:buAutoNum type="arabicPeriod"/>
              <a:defRPr sz="1000" baseline="0"/>
            </a:lvl3pPr>
          </a:lstStyle>
          <a:p>
            <a:pPr lvl="2"/>
            <a:r>
              <a:rPr lang="hu-HU" dirty="0" smtClean="0"/>
              <a:t>Kép beszúrásához kattints ide!</a:t>
            </a:r>
          </a:p>
          <a:p>
            <a:pPr lvl="2"/>
            <a:r>
              <a:rPr lang="hu-HU" dirty="0" smtClean="0"/>
              <a:t>Keresd meg a beilleszteni kívánt fotót ott, ahova lementetted (ehhez előbb le kell menteni, nem elég vágólapra kitenni), vagy a 07_TUDASBAZIS\02_ILLUSZTRACIOK\</a:t>
            </a:r>
            <a:r>
              <a:rPr lang="hu-HU" dirty="0" err="1" smtClean="0"/>
              <a:t>Kepkonyvtar</a:t>
            </a:r>
            <a:r>
              <a:rPr lang="hu-HU" dirty="0" smtClean="0"/>
              <a:t> mappa alatt</a:t>
            </a:r>
          </a:p>
          <a:p>
            <a:pPr lvl="2"/>
            <a:r>
              <a:rPr lang="hu-HU" dirty="0" smtClean="0"/>
              <a:t>A kép így automatikusan erre a méretre lesz igazítva</a:t>
            </a:r>
          </a:p>
          <a:p>
            <a:pPr lvl="2"/>
            <a:r>
              <a:rPr lang="hu-HU" dirty="0" smtClean="0"/>
              <a:t>A kép pozícióján ne változtass!</a:t>
            </a:r>
          </a:p>
          <a:p>
            <a:pPr lvl="2"/>
            <a:r>
              <a:rPr lang="hu-HU" dirty="0" smtClean="0"/>
              <a:t>Ha a képkivágás nem lenne megfelelő (pl. balra vagy jobbra szeretnéd eltolni a képet), azon a képre jobb egérgombbal kattintva, majd a Kép formázása &gt; Körülvágás menüpont alatt az X tengely ill. az Y tengely eltolása mezőket változtatva tudsz változtatni</a:t>
            </a:r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63363822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OTÓ JOBBRA FENT vízszintesen fekvő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4572000" cy="22572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0" name="Tartalom helye 4"/>
          <p:cNvSpPr>
            <a:spLocks noGrp="1"/>
          </p:cNvSpPr>
          <p:nvPr>
            <p:ph sz="quarter" idx="12" hasCustomPrompt="1"/>
          </p:nvPr>
        </p:nvSpPr>
        <p:spPr>
          <a:xfrm>
            <a:off x="0" y="3294000"/>
            <a:ext cx="9144000" cy="2257200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/>
            </a:lvl1pPr>
            <a:lvl5pPr marL="50800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lvl5pPr>
          </a:lstStyle>
          <a:p>
            <a:pPr lvl="0"/>
            <a:r>
              <a:rPr lang="hu-HU" dirty="0" smtClean="0"/>
              <a:t>Első szint</a:t>
            </a:r>
          </a:p>
          <a:p>
            <a:pPr lvl="1"/>
            <a:r>
              <a:rPr lang="hu-HU" dirty="0" smtClean="0"/>
              <a:t>Második szint</a:t>
            </a:r>
          </a:p>
          <a:p>
            <a:pPr lvl="2"/>
            <a:r>
              <a:rPr lang="hu-HU" dirty="0" smtClean="0"/>
              <a:t>Harmadik szint</a:t>
            </a:r>
          </a:p>
          <a:p>
            <a:pPr lvl="3"/>
            <a:r>
              <a:rPr lang="hu-HU" dirty="0" smtClean="0"/>
              <a:t>Negyedik szint</a:t>
            </a:r>
          </a:p>
          <a:p>
            <a:pPr marL="760413" marR="0" lvl="4" indent="-252413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Char char="n"/>
              <a:tabLst/>
              <a:defRPr/>
            </a:pPr>
            <a:r>
              <a:rPr lang="hu-HU" dirty="0" smtClean="0"/>
              <a:t>Ötödik szint</a:t>
            </a:r>
          </a:p>
        </p:txBody>
      </p:sp>
      <p:sp>
        <p:nvSpPr>
          <p:cNvPr id="11" name="Kép helye 5"/>
          <p:cNvSpPr>
            <a:spLocks noGrp="1"/>
          </p:cNvSpPr>
          <p:nvPr>
            <p:ph type="pic" sz="quarter" idx="14" hasCustomPrompt="1"/>
          </p:nvPr>
        </p:nvSpPr>
        <p:spPr>
          <a:xfrm>
            <a:off x="4690800" y="1285200"/>
            <a:ext cx="4176000" cy="2008800"/>
          </a:xfrm>
          <a:prstGeom prst="rect">
            <a:avLst/>
          </a:prstGeom>
          <a:solidFill>
            <a:srgbClr val="0F7BA2">
              <a:alpha val="10000"/>
            </a:srgbClr>
          </a:solidFill>
          <a:ln w="228600">
            <a:noFill/>
          </a:ln>
        </p:spPr>
        <p:txBody>
          <a:bodyPr lIns="36000" tIns="36000" rIns="0" bIns="36000"/>
          <a:lstStyle>
            <a:lvl1pPr marL="342900" indent="-342900">
              <a:buAutoNum type="arabicPeriod"/>
              <a:defRPr baseline="0"/>
            </a:lvl1pPr>
            <a:lvl3pPr marL="182563" indent="-182563">
              <a:buFont typeface="+mj-lt"/>
              <a:buAutoNum type="arabicPeriod"/>
              <a:defRPr sz="1000" baseline="0"/>
            </a:lvl3pPr>
          </a:lstStyle>
          <a:p>
            <a:pPr lvl="2"/>
            <a:r>
              <a:rPr lang="hu-HU" dirty="0" smtClean="0"/>
              <a:t>Kép beszúrásához kattints ide!</a:t>
            </a:r>
          </a:p>
          <a:p>
            <a:pPr lvl="2"/>
            <a:r>
              <a:rPr lang="hu-HU" dirty="0" smtClean="0"/>
              <a:t>Keresd meg a beilleszteni kívánt fotót ott, ahova lementetted (ehhez előbb le kell menteni, nem elég vágólapra kitenni), vagy a 07_TUDASBAZIS\02_ILLUSZTRACIOK\</a:t>
            </a:r>
            <a:r>
              <a:rPr lang="hu-HU" dirty="0" err="1" smtClean="0"/>
              <a:t>Kepkonyvtar</a:t>
            </a:r>
            <a:r>
              <a:rPr lang="hu-HU" dirty="0" smtClean="0"/>
              <a:t> mappa alatt</a:t>
            </a:r>
          </a:p>
          <a:p>
            <a:pPr lvl="2"/>
            <a:r>
              <a:rPr lang="hu-HU" dirty="0" smtClean="0"/>
              <a:t>A kép így automatikusan erre a méretre lesz igazítva</a:t>
            </a:r>
          </a:p>
          <a:p>
            <a:pPr lvl="2"/>
            <a:r>
              <a:rPr lang="hu-HU" dirty="0" smtClean="0"/>
              <a:t>A kép pozícióján ne változtass!</a:t>
            </a:r>
          </a:p>
          <a:p>
            <a:pPr lvl="2"/>
            <a:r>
              <a:rPr lang="hu-HU" dirty="0" smtClean="0"/>
              <a:t>Ha a képkivágás nem lenne megfelelő (pl. balra vagy jobbra szeretnéd eltolni a képet), azon a képre jobb egérgombbal kattintva, majd a Kép formázása &gt; Körülvágás menüpont alatt az X tengely ill. az Y tengely eltolása mezőket változtatva tudsz változtatni</a:t>
            </a:r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138684456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OTÓ JOBBRA LENT vízszintesen fekvő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8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2"/>
            <a:ext cx="9144000" cy="22572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 baseline="0"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2" name="Tartalom helye 4"/>
          <p:cNvSpPr>
            <a:spLocks noGrp="1"/>
          </p:cNvSpPr>
          <p:nvPr>
            <p:ph sz="quarter" idx="15" hasCustomPrompt="1"/>
          </p:nvPr>
        </p:nvSpPr>
        <p:spPr>
          <a:xfrm>
            <a:off x="0" y="3294000"/>
            <a:ext cx="4572000" cy="2257200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/>
            </a:lvl1pPr>
            <a:lvl5pPr marL="50800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lvl5pPr>
          </a:lstStyle>
          <a:p>
            <a:pPr lvl="0"/>
            <a:r>
              <a:rPr lang="hu-HU" dirty="0" smtClean="0"/>
              <a:t>Első szint</a:t>
            </a:r>
          </a:p>
          <a:p>
            <a:pPr lvl="1"/>
            <a:r>
              <a:rPr lang="hu-HU" dirty="0" smtClean="0"/>
              <a:t>Második szint</a:t>
            </a:r>
          </a:p>
          <a:p>
            <a:pPr lvl="2"/>
            <a:r>
              <a:rPr lang="hu-HU" dirty="0" smtClean="0"/>
              <a:t>Harmadik szint</a:t>
            </a:r>
          </a:p>
          <a:p>
            <a:pPr lvl="3"/>
            <a:r>
              <a:rPr lang="hu-HU" dirty="0" smtClean="0"/>
              <a:t>Negyedik szint</a:t>
            </a:r>
          </a:p>
          <a:p>
            <a:pPr marL="760413" marR="0" lvl="4" indent="-252413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Char char="n"/>
              <a:tabLst/>
              <a:defRPr/>
            </a:pPr>
            <a:r>
              <a:rPr lang="hu-HU" dirty="0" smtClean="0"/>
              <a:t>Ötödik szint</a:t>
            </a:r>
          </a:p>
        </p:txBody>
      </p:sp>
      <p:sp>
        <p:nvSpPr>
          <p:cNvPr id="14" name="Kép helye 5"/>
          <p:cNvSpPr>
            <a:spLocks noGrp="1"/>
          </p:cNvSpPr>
          <p:nvPr>
            <p:ph type="pic" sz="quarter" idx="13" hasCustomPrompt="1"/>
          </p:nvPr>
        </p:nvSpPr>
        <p:spPr>
          <a:xfrm>
            <a:off x="4690800" y="3506400"/>
            <a:ext cx="4176000" cy="2044800"/>
          </a:xfrm>
          <a:prstGeom prst="rect">
            <a:avLst/>
          </a:prstGeom>
          <a:solidFill>
            <a:srgbClr val="0F7BA2">
              <a:alpha val="10000"/>
            </a:srgbClr>
          </a:solidFill>
          <a:ln w="228600">
            <a:noFill/>
          </a:ln>
        </p:spPr>
        <p:txBody>
          <a:bodyPr lIns="36000" tIns="36000" rIns="0" bIns="36000"/>
          <a:lstStyle>
            <a:lvl1pPr marL="342900" indent="-342900">
              <a:buAutoNum type="arabicPeriod"/>
              <a:defRPr baseline="0"/>
            </a:lvl1pPr>
            <a:lvl3pPr marL="182563" indent="-182563">
              <a:buFont typeface="+mj-lt"/>
              <a:buAutoNum type="arabicPeriod"/>
              <a:defRPr sz="1000" baseline="0"/>
            </a:lvl3pPr>
          </a:lstStyle>
          <a:p>
            <a:pPr lvl="2"/>
            <a:r>
              <a:rPr lang="hu-HU" dirty="0" smtClean="0"/>
              <a:t>Kép beszúrásához kattints ide!</a:t>
            </a:r>
          </a:p>
          <a:p>
            <a:pPr lvl="2"/>
            <a:r>
              <a:rPr lang="hu-HU" dirty="0" smtClean="0"/>
              <a:t>Keresd meg a beilleszteni kívánt fotót ott, ahova lementetted (ehhez előbb le kell menteni, nem elég vágólapra kitenni), vagy a 07_TUDASBAZIS\02_ILLUSZTRACIOK\</a:t>
            </a:r>
            <a:r>
              <a:rPr lang="hu-HU" dirty="0" err="1" smtClean="0"/>
              <a:t>Kepkonyvtar</a:t>
            </a:r>
            <a:r>
              <a:rPr lang="hu-HU" dirty="0" smtClean="0"/>
              <a:t> mappa alatt</a:t>
            </a:r>
          </a:p>
          <a:p>
            <a:pPr lvl="2"/>
            <a:r>
              <a:rPr lang="hu-HU" dirty="0" smtClean="0"/>
              <a:t>A kép így automatikusan erre a méretre lesz igazítva</a:t>
            </a:r>
          </a:p>
          <a:p>
            <a:pPr lvl="2"/>
            <a:r>
              <a:rPr lang="hu-HU" dirty="0" smtClean="0"/>
              <a:t>A kép pozícióján ne változtass!</a:t>
            </a:r>
          </a:p>
          <a:p>
            <a:pPr lvl="2"/>
            <a:r>
              <a:rPr lang="hu-HU" dirty="0" smtClean="0"/>
              <a:t>Ha a képkivágás nem lenne megfelelő (pl. balra vagy jobbra szeretnéd eltolni a képet), azon a képre jobb egérgombbal kattintva, majd a Kép formázása &gt; Körülvágás menüpont alatt az X tengely ill. az Y tengely eltolása mezőket változtatva tudsz változtatni</a:t>
            </a:r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298008946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OTÓ BALRA LENT vízszintesen fekvő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8" name="Content Placeholder 6"/>
          <p:cNvSpPr>
            <a:spLocks noGrp="1"/>
          </p:cNvSpPr>
          <p:nvPr>
            <p:ph sz="quarter" idx="15" hasCustomPrompt="1"/>
          </p:nvPr>
        </p:nvSpPr>
        <p:spPr>
          <a:xfrm>
            <a:off x="4572000" y="3294000"/>
            <a:ext cx="4572000" cy="22572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1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2"/>
            <a:ext cx="9144000" cy="22572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 baseline="0"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2" name="Kép helye 5"/>
          <p:cNvSpPr>
            <a:spLocks noGrp="1"/>
          </p:cNvSpPr>
          <p:nvPr>
            <p:ph type="pic" sz="quarter" idx="14" hasCustomPrompt="1"/>
          </p:nvPr>
        </p:nvSpPr>
        <p:spPr>
          <a:xfrm>
            <a:off x="277200" y="3506400"/>
            <a:ext cx="4176000" cy="2044800"/>
          </a:xfrm>
          <a:prstGeom prst="rect">
            <a:avLst/>
          </a:prstGeom>
          <a:solidFill>
            <a:srgbClr val="0F7BA2">
              <a:alpha val="10000"/>
            </a:srgbClr>
          </a:solidFill>
          <a:ln w="228600">
            <a:noFill/>
          </a:ln>
        </p:spPr>
        <p:txBody>
          <a:bodyPr lIns="36000" tIns="36000" rIns="0" bIns="36000"/>
          <a:lstStyle>
            <a:lvl1pPr marL="342900" indent="-342900">
              <a:buAutoNum type="arabicPeriod"/>
              <a:defRPr baseline="0"/>
            </a:lvl1pPr>
            <a:lvl3pPr marL="182563" indent="-182563">
              <a:buFont typeface="+mj-lt"/>
              <a:buAutoNum type="arabicPeriod"/>
              <a:defRPr sz="1000" baseline="0"/>
            </a:lvl3pPr>
          </a:lstStyle>
          <a:p>
            <a:pPr lvl="2"/>
            <a:r>
              <a:rPr lang="hu-HU" dirty="0" smtClean="0"/>
              <a:t>Kép beszúrásához kattints ide!</a:t>
            </a:r>
          </a:p>
          <a:p>
            <a:pPr lvl="2"/>
            <a:r>
              <a:rPr lang="hu-HU" dirty="0" smtClean="0"/>
              <a:t>Keresd meg a beilleszteni kívánt fotót ott, ahova lementetted (ehhez előbb le kell menteni, nem elég vágólapra kitenni), vagy a 07_TUDASBAZIS\02_ILLUSZTRACIOK\</a:t>
            </a:r>
            <a:r>
              <a:rPr lang="hu-HU" dirty="0" err="1" smtClean="0"/>
              <a:t>Kepkonyvtar</a:t>
            </a:r>
            <a:r>
              <a:rPr lang="hu-HU" dirty="0" smtClean="0"/>
              <a:t> mappa alatt</a:t>
            </a:r>
          </a:p>
          <a:p>
            <a:pPr lvl="2"/>
            <a:r>
              <a:rPr lang="hu-HU" dirty="0" smtClean="0"/>
              <a:t>A kép így automatikusan erre a méretre lesz igazítva</a:t>
            </a:r>
          </a:p>
          <a:p>
            <a:pPr lvl="2"/>
            <a:r>
              <a:rPr lang="hu-HU" dirty="0" smtClean="0"/>
              <a:t>A kép pozícióján ne változtass!</a:t>
            </a:r>
          </a:p>
          <a:p>
            <a:pPr lvl="2"/>
            <a:r>
              <a:rPr lang="hu-HU" dirty="0" smtClean="0"/>
              <a:t>Ha a képkivágás nem lenne megfelelő (pl. balra vagy jobbra szeretnéd eltolni a képet), azon a képre jobb egérgombbal kattintva, majd a Kép formázása &gt; Körülvágás menüpont alatt az X tengely ill. az Y tengely eltolása mezőket változtatva tudsz változtatni</a:t>
            </a:r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41945254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8C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noFill/>
          <a:ln w="177800">
            <a:solidFill>
              <a:srgbClr val="0F7BA2"/>
            </a:solidFill>
          </a:ln>
        </p:spPr>
        <p:txBody>
          <a:bodyPr vert="horz" lIns="252000" tIns="0" rIns="277200" bIns="0" rtlCol="0" anchor="ctr" anchorCtr="0">
            <a:noAutofit/>
          </a:bodyPr>
          <a:lstStyle>
            <a:lvl1pPr>
              <a:defRPr lang="en-AU" sz="4800" b="1" baseline="0" dirty="0"/>
            </a:lvl1pPr>
          </a:lstStyle>
          <a:p>
            <a:pPr lvl="0"/>
            <a:r>
              <a:rPr lang="hu-HU" smtClean="0"/>
              <a:t>3OSZTATÚ FOTÓS OLDALAK –</a:t>
            </a:r>
            <a:br>
              <a:rPr lang="hu-HU" smtClean="0"/>
            </a:br>
            <a:r>
              <a:rPr lang="hu-HU" smtClean="0"/>
              <a:t>2 KÉP + 1 SZÖVEGBOX</a:t>
            </a:r>
            <a:endParaRPr lang="en-AU" dirty="0"/>
          </a:p>
        </p:txBody>
      </p:sp>
      <p:pic>
        <p:nvPicPr>
          <p:cNvPr id="3" name="Kép 2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5400000">
            <a:off x="1655856" y="2646457"/>
            <a:ext cx="1807975" cy="454818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20832403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FOTÓ FENT &amp; 1 SZÖVEGDOBOZ L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9" name="Kép helye 5"/>
          <p:cNvSpPr>
            <a:spLocks noGrp="1"/>
          </p:cNvSpPr>
          <p:nvPr>
            <p:ph type="pic" sz="quarter" idx="13" hasCustomPrompt="1"/>
          </p:nvPr>
        </p:nvSpPr>
        <p:spPr>
          <a:xfrm>
            <a:off x="277200" y="1285200"/>
            <a:ext cx="4176000" cy="2008800"/>
          </a:xfrm>
          <a:prstGeom prst="rect">
            <a:avLst/>
          </a:prstGeom>
          <a:solidFill>
            <a:srgbClr val="0F7BA2">
              <a:alpha val="10000"/>
            </a:srgbClr>
          </a:solidFill>
          <a:ln w="228600">
            <a:solidFill>
              <a:schemeClr val="bg1"/>
            </a:solidFill>
          </a:ln>
        </p:spPr>
        <p:txBody>
          <a:bodyPr lIns="36000" tIns="36000" rIns="0" bIns="36000"/>
          <a:lstStyle>
            <a:lvl1pPr marL="342900" indent="-342900">
              <a:buAutoNum type="arabicPeriod"/>
              <a:defRPr baseline="0"/>
            </a:lvl1pPr>
            <a:lvl3pPr marL="182563" indent="-182563">
              <a:buFont typeface="+mj-lt"/>
              <a:buAutoNum type="arabicPeriod"/>
              <a:defRPr sz="1000" baseline="0"/>
            </a:lvl3pPr>
          </a:lstStyle>
          <a:p>
            <a:pPr lvl="2"/>
            <a:r>
              <a:rPr lang="hu-HU" dirty="0" smtClean="0"/>
              <a:t>Kép beszúrásához kattints ide!</a:t>
            </a:r>
          </a:p>
          <a:p>
            <a:pPr lvl="2"/>
            <a:r>
              <a:rPr lang="hu-HU" dirty="0" smtClean="0"/>
              <a:t>Keresd meg a beilleszteni kívánt fotót ott, ahova lementetted (ehhez előbb le kell menteni, nem elég vágólapra kitenni), vagy a 07_TUDASBAZIS\02_ILLUSZTRACIOK\</a:t>
            </a:r>
            <a:r>
              <a:rPr lang="hu-HU" dirty="0" err="1" smtClean="0"/>
              <a:t>Kepkonyvtar</a:t>
            </a:r>
            <a:r>
              <a:rPr lang="hu-HU" dirty="0" smtClean="0"/>
              <a:t> mappa alatt</a:t>
            </a:r>
          </a:p>
          <a:p>
            <a:pPr lvl="2"/>
            <a:r>
              <a:rPr lang="hu-HU" dirty="0" smtClean="0"/>
              <a:t>A kép így automatikusan erre a méretre lesz igazítva</a:t>
            </a:r>
          </a:p>
          <a:p>
            <a:pPr lvl="2"/>
            <a:r>
              <a:rPr lang="hu-HU" dirty="0" smtClean="0"/>
              <a:t>A kép pozícióján ne változtass!</a:t>
            </a:r>
          </a:p>
          <a:p>
            <a:pPr lvl="2"/>
            <a:r>
              <a:rPr lang="hu-HU" dirty="0" smtClean="0"/>
              <a:t>Ha a képkivágás nem lenne megfelelő (pl. balra vagy jobbra szeretnéd eltolni a képet), azon a képre jobb egérgombbal kattintva, majd a Kép formázása &gt; Körülvágás menüpont alatt az X tengely ill. az Y tengely eltolása mezőket változtatva tudsz változtatni</a:t>
            </a:r>
            <a:endParaRPr lang="hu-HU" dirty="0"/>
          </a:p>
        </p:txBody>
      </p:sp>
      <p:sp>
        <p:nvSpPr>
          <p:cNvPr id="7" name="Kép helye 5"/>
          <p:cNvSpPr>
            <a:spLocks noGrp="1"/>
          </p:cNvSpPr>
          <p:nvPr>
            <p:ph type="pic" sz="quarter" idx="14" hasCustomPrompt="1"/>
          </p:nvPr>
        </p:nvSpPr>
        <p:spPr>
          <a:xfrm>
            <a:off x="4690800" y="1285200"/>
            <a:ext cx="4176000" cy="2008800"/>
          </a:xfrm>
          <a:prstGeom prst="rect">
            <a:avLst/>
          </a:prstGeom>
          <a:solidFill>
            <a:srgbClr val="0F7BA2">
              <a:alpha val="10000"/>
            </a:srgbClr>
          </a:solidFill>
          <a:ln w="228600">
            <a:solidFill>
              <a:schemeClr val="bg1"/>
            </a:solidFill>
          </a:ln>
        </p:spPr>
        <p:txBody>
          <a:bodyPr lIns="36000" tIns="36000" rIns="0" bIns="36000"/>
          <a:lstStyle>
            <a:lvl1pPr marL="342900" indent="-342900">
              <a:buAutoNum type="arabicPeriod"/>
              <a:defRPr baseline="0"/>
            </a:lvl1pPr>
            <a:lvl3pPr marL="182563" indent="-182563">
              <a:buFont typeface="+mj-lt"/>
              <a:buAutoNum type="arabicPeriod"/>
              <a:defRPr sz="1000" baseline="0"/>
            </a:lvl3pPr>
          </a:lstStyle>
          <a:p>
            <a:pPr lvl="2"/>
            <a:r>
              <a:rPr lang="hu-HU" dirty="0" smtClean="0"/>
              <a:t>Kép beszúrásához kattints ide!</a:t>
            </a:r>
          </a:p>
          <a:p>
            <a:pPr lvl="2"/>
            <a:r>
              <a:rPr lang="hu-HU" dirty="0" smtClean="0"/>
              <a:t>Keresd meg a beilleszteni kívánt fotót ott, ahova lementetted (ehhez előbb le kell menteni, nem elég vágólapra kitenni), vagy a 07_TUDASBAZIS\02_ILLUSZTRACIOK\</a:t>
            </a:r>
            <a:r>
              <a:rPr lang="hu-HU" dirty="0" err="1" smtClean="0"/>
              <a:t>Kepkonyvtar</a:t>
            </a:r>
            <a:r>
              <a:rPr lang="hu-HU" dirty="0" smtClean="0"/>
              <a:t> mappa alatt</a:t>
            </a:r>
          </a:p>
          <a:p>
            <a:pPr lvl="2"/>
            <a:r>
              <a:rPr lang="hu-HU" dirty="0" smtClean="0"/>
              <a:t>A kép így automatikusan erre a méretre lesz igazítva</a:t>
            </a:r>
          </a:p>
          <a:p>
            <a:pPr lvl="2"/>
            <a:r>
              <a:rPr lang="hu-HU" dirty="0" smtClean="0"/>
              <a:t>A kép pozícióján ne változtass!</a:t>
            </a:r>
          </a:p>
          <a:p>
            <a:pPr lvl="2"/>
            <a:r>
              <a:rPr lang="hu-HU" dirty="0" smtClean="0"/>
              <a:t>Ha a képkivágás nem lenne megfelelő (pl. balra vagy jobbra szeretnéd eltolni a képet), azon a képre jobb egérgombbal kattintva, majd a Kép formázása &gt; Körülvágás menüpont alatt az X tengely ill. az Y tengely eltolása mezőket változtatva tudsz változtatni</a:t>
            </a:r>
            <a:endParaRPr lang="hu-HU" dirty="0"/>
          </a:p>
        </p:txBody>
      </p:sp>
      <p:sp>
        <p:nvSpPr>
          <p:cNvPr id="10" name="Tartalom helye 4"/>
          <p:cNvSpPr>
            <a:spLocks noGrp="1"/>
          </p:cNvSpPr>
          <p:nvPr>
            <p:ph sz="quarter" idx="12" hasCustomPrompt="1"/>
          </p:nvPr>
        </p:nvSpPr>
        <p:spPr>
          <a:xfrm>
            <a:off x="0" y="3294000"/>
            <a:ext cx="9144000" cy="2257200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/>
            </a:lvl1pPr>
            <a:lvl5pPr marL="50800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lvl5pPr>
          </a:lstStyle>
          <a:p>
            <a:pPr lvl="0"/>
            <a:r>
              <a:rPr lang="hu-HU" dirty="0" smtClean="0"/>
              <a:t>Első szint</a:t>
            </a:r>
          </a:p>
          <a:p>
            <a:pPr lvl="1"/>
            <a:r>
              <a:rPr lang="hu-HU" dirty="0" smtClean="0"/>
              <a:t>Második szint</a:t>
            </a:r>
          </a:p>
          <a:p>
            <a:pPr lvl="2"/>
            <a:r>
              <a:rPr lang="hu-HU" dirty="0" smtClean="0"/>
              <a:t>Harmadik szint</a:t>
            </a:r>
          </a:p>
          <a:p>
            <a:pPr lvl="3"/>
            <a:r>
              <a:rPr lang="hu-HU" dirty="0" smtClean="0"/>
              <a:t>Negyedik szint</a:t>
            </a:r>
          </a:p>
          <a:p>
            <a:pPr marL="760413" marR="0" lvl="4" indent="-252413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Char char="n"/>
              <a:tabLst/>
              <a:defRPr/>
            </a:pPr>
            <a:r>
              <a:rPr lang="hu-HU" dirty="0" smtClean="0"/>
              <a:t>Ötödik szint</a:t>
            </a:r>
          </a:p>
        </p:txBody>
      </p:sp>
    </p:spTree>
    <p:extLst>
      <p:ext uri="{BB962C8B-B14F-4D97-AF65-F5344CB8AC3E}">
        <p14:creationId xmlns:p14="http://schemas.microsoft.com/office/powerpoint/2010/main" val="28139591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FOTÓ LENT &amp; 1 SZÖVEGDOBOZ F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8" name="Kép helye 5"/>
          <p:cNvSpPr>
            <a:spLocks noGrp="1"/>
          </p:cNvSpPr>
          <p:nvPr>
            <p:ph type="pic" sz="quarter" idx="14" hasCustomPrompt="1"/>
          </p:nvPr>
        </p:nvSpPr>
        <p:spPr>
          <a:xfrm>
            <a:off x="277200" y="3506400"/>
            <a:ext cx="4176000" cy="2044800"/>
          </a:xfrm>
          <a:prstGeom prst="rect">
            <a:avLst/>
          </a:prstGeom>
          <a:solidFill>
            <a:srgbClr val="0F7BA2">
              <a:alpha val="10000"/>
            </a:srgbClr>
          </a:solidFill>
          <a:ln w="228600">
            <a:solidFill>
              <a:schemeClr val="bg1"/>
            </a:solidFill>
          </a:ln>
        </p:spPr>
        <p:txBody>
          <a:bodyPr lIns="36000" tIns="36000" rIns="0" bIns="36000"/>
          <a:lstStyle>
            <a:lvl1pPr marL="342900" indent="-342900">
              <a:buAutoNum type="arabicPeriod"/>
              <a:defRPr baseline="0"/>
            </a:lvl1pPr>
            <a:lvl3pPr marL="182563" indent="-182563">
              <a:buFont typeface="+mj-lt"/>
              <a:buAutoNum type="arabicPeriod"/>
              <a:defRPr sz="1000" baseline="0"/>
            </a:lvl3pPr>
          </a:lstStyle>
          <a:p>
            <a:pPr lvl="2"/>
            <a:r>
              <a:rPr lang="hu-HU" dirty="0" smtClean="0"/>
              <a:t>Kép beszúrásához kattints ide!</a:t>
            </a:r>
          </a:p>
          <a:p>
            <a:pPr lvl="2"/>
            <a:r>
              <a:rPr lang="hu-HU" dirty="0" smtClean="0"/>
              <a:t>Keresd meg a beilleszteni kívánt fotót ott, ahova lementetted (ehhez előbb le kell menteni, nem elég vágólapra kitenni), vagy a 07_TUDASBAZIS\02_ILLUSZTRACIOK\</a:t>
            </a:r>
            <a:r>
              <a:rPr lang="hu-HU" dirty="0" err="1" smtClean="0"/>
              <a:t>Kepkonyvtar</a:t>
            </a:r>
            <a:r>
              <a:rPr lang="hu-HU" dirty="0" smtClean="0"/>
              <a:t> mappa alatt</a:t>
            </a:r>
          </a:p>
          <a:p>
            <a:pPr lvl="2"/>
            <a:r>
              <a:rPr lang="hu-HU" dirty="0" smtClean="0"/>
              <a:t>A kép így automatikusan erre a méretre lesz igazítva</a:t>
            </a:r>
          </a:p>
          <a:p>
            <a:pPr lvl="2"/>
            <a:r>
              <a:rPr lang="hu-HU" dirty="0" smtClean="0"/>
              <a:t>A kép pozícióján ne változtass!</a:t>
            </a:r>
          </a:p>
          <a:p>
            <a:pPr lvl="2"/>
            <a:r>
              <a:rPr lang="hu-HU" dirty="0" smtClean="0"/>
              <a:t>Ha a képkivágás nem lenne megfelelő (pl. balra vagy jobbra szeretnéd eltolni a képet), azon a képre jobb egérgombbal kattintva, majd a Kép formázása &gt; Körülvágás menüpont alatt az X tengely ill. az Y tengely eltolása mezőket változtatva tudsz változtatni</a:t>
            </a:r>
            <a:endParaRPr lang="hu-HU" dirty="0"/>
          </a:p>
        </p:txBody>
      </p:sp>
      <p:sp>
        <p:nvSpPr>
          <p:cNvPr id="12" name="Kép helye 5"/>
          <p:cNvSpPr>
            <a:spLocks noGrp="1"/>
          </p:cNvSpPr>
          <p:nvPr>
            <p:ph type="pic" sz="quarter" idx="13" hasCustomPrompt="1"/>
          </p:nvPr>
        </p:nvSpPr>
        <p:spPr>
          <a:xfrm>
            <a:off x="4690800" y="3506400"/>
            <a:ext cx="4176000" cy="2044800"/>
          </a:xfrm>
          <a:prstGeom prst="rect">
            <a:avLst/>
          </a:prstGeom>
          <a:solidFill>
            <a:srgbClr val="0F7BA2">
              <a:alpha val="10000"/>
            </a:srgbClr>
          </a:solidFill>
          <a:ln w="228600">
            <a:solidFill>
              <a:schemeClr val="bg1"/>
            </a:solidFill>
          </a:ln>
        </p:spPr>
        <p:txBody>
          <a:bodyPr lIns="36000" tIns="36000" rIns="0" bIns="36000"/>
          <a:lstStyle>
            <a:lvl1pPr marL="342900" indent="-342900">
              <a:buAutoNum type="arabicPeriod"/>
              <a:defRPr baseline="0"/>
            </a:lvl1pPr>
            <a:lvl3pPr marL="182563" indent="-182563">
              <a:buFont typeface="+mj-lt"/>
              <a:buAutoNum type="arabicPeriod"/>
              <a:defRPr sz="1000" baseline="0"/>
            </a:lvl3pPr>
          </a:lstStyle>
          <a:p>
            <a:pPr lvl="2"/>
            <a:r>
              <a:rPr lang="hu-HU" dirty="0" smtClean="0"/>
              <a:t>Kép beszúrásához kattints ide!</a:t>
            </a:r>
          </a:p>
          <a:p>
            <a:pPr lvl="2"/>
            <a:r>
              <a:rPr lang="hu-HU" dirty="0" smtClean="0"/>
              <a:t>Keresd meg a beilleszteni kívánt fotót ott, ahova lementetted (ehhez előbb le kell menteni, nem elég vágólapra kitenni), vagy a 07_TUDASBAZIS\02_ILLUSZTRACIOK\</a:t>
            </a:r>
            <a:r>
              <a:rPr lang="hu-HU" dirty="0" err="1" smtClean="0"/>
              <a:t>Kepkonyvtar</a:t>
            </a:r>
            <a:r>
              <a:rPr lang="hu-HU" dirty="0" smtClean="0"/>
              <a:t> mappa alatt</a:t>
            </a:r>
          </a:p>
          <a:p>
            <a:pPr lvl="2"/>
            <a:r>
              <a:rPr lang="hu-HU" dirty="0" smtClean="0"/>
              <a:t>A kép így automatikusan erre a méretre lesz igazítva</a:t>
            </a:r>
          </a:p>
          <a:p>
            <a:pPr lvl="2"/>
            <a:r>
              <a:rPr lang="hu-HU" dirty="0" smtClean="0"/>
              <a:t>A kép pozícióján ne változtass!</a:t>
            </a:r>
          </a:p>
          <a:p>
            <a:pPr lvl="2"/>
            <a:r>
              <a:rPr lang="hu-HU" dirty="0" smtClean="0"/>
              <a:t>Ha a képkivágás nem lenne megfelelő (pl. balra vagy jobbra szeretnéd eltolni a képet), azon a képre jobb egérgombbal kattintva, majd a Kép formázása &gt; Körülvágás menüpont alatt az X tengely ill. az Y tengely eltolása mezőket változtatva tudsz változtatni</a:t>
            </a:r>
            <a:endParaRPr lang="hu-HU" dirty="0"/>
          </a:p>
        </p:txBody>
      </p:sp>
      <p:sp>
        <p:nvSpPr>
          <p:cNvPr id="9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2"/>
            <a:ext cx="9144000" cy="2511463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 baseline="0"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189310069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FOTÓ BALRA &amp; 1 SZÖVEGDOBOZ JOBBR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3" name="Content Placeholder 6"/>
          <p:cNvSpPr>
            <a:spLocks noGrp="1"/>
          </p:cNvSpPr>
          <p:nvPr>
            <p:ph sz="quarter" idx="12" hasCustomPrompt="1"/>
          </p:nvPr>
        </p:nvSpPr>
        <p:spPr>
          <a:xfrm>
            <a:off x="4573617" y="1031840"/>
            <a:ext cx="4572000" cy="45180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4" name="Kép helye 5"/>
          <p:cNvSpPr>
            <a:spLocks noGrp="1"/>
          </p:cNvSpPr>
          <p:nvPr>
            <p:ph type="pic" sz="quarter" idx="13" hasCustomPrompt="1"/>
          </p:nvPr>
        </p:nvSpPr>
        <p:spPr>
          <a:xfrm>
            <a:off x="277200" y="1285200"/>
            <a:ext cx="4176000" cy="2008800"/>
          </a:xfrm>
          <a:prstGeom prst="rect">
            <a:avLst/>
          </a:prstGeom>
          <a:solidFill>
            <a:srgbClr val="0F7BA2">
              <a:alpha val="10000"/>
            </a:srgbClr>
          </a:solidFill>
          <a:ln w="228600">
            <a:noFill/>
          </a:ln>
        </p:spPr>
        <p:txBody>
          <a:bodyPr lIns="36000" tIns="36000" rIns="0" bIns="36000"/>
          <a:lstStyle>
            <a:lvl1pPr marL="342900" indent="-342900">
              <a:buAutoNum type="arabicPeriod"/>
              <a:defRPr baseline="0"/>
            </a:lvl1pPr>
            <a:lvl3pPr marL="182563" indent="-182563">
              <a:buFont typeface="+mj-lt"/>
              <a:buAutoNum type="arabicPeriod"/>
              <a:defRPr sz="1000" baseline="0"/>
            </a:lvl3pPr>
          </a:lstStyle>
          <a:p>
            <a:pPr lvl="2"/>
            <a:r>
              <a:rPr lang="hu-HU" dirty="0" smtClean="0"/>
              <a:t>Kép beszúrásához kattints ide!</a:t>
            </a:r>
          </a:p>
          <a:p>
            <a:pPr lvl="2"/>
            <a:r>
              <a:rPr lang="hu-HU" dirty="0" smtClean="0"/>
              <a:t>Keresd meg a beilleszteni kívánt fotót ott, ahova lementetted (ehhez előbb le kell menteni, nem elég vágólapra kitenni), vagy a 07_TUDASBAZIS\02_ILLUSZTRACIOK\</a:t>
            </a:r>
            <a:r>
              <a:rPr lang="hu-HU" dirty="0" err="1" smtClean="0"/>
              <a:t>Kepkonyvtar</a:t>
            </a:r>
            <a:r>
              <a:rPr lang="hu-HU" dirty="0" smtClean="0"/>
              <a:t> mappa alatt</a:t>
            </a:r>
          </a:p>
          <a:p>
            <a:pPr lvl="2"/>
            <a:r>
              <a:rPr lang="hu-HU" dirty="0" smtClean="0"/>
              <a:t>A kép így automatikusan erre a méretre lesz igazítva</a:t>
            </a:r>
          </a:p>
          <a:p>
            <a:pPr lvl="2"/>
            <a:r>
              <a:rPr lang="hu-HU" dirty="0" smtClean="0"/>
              <a:t>A kép pozícióján ne változtass!</a:t>
            </a:r>
          </a:p>
          <a:p>
            <a:pPr lvl="2"/>
            <a:r>
              <a:rPr lang="hu-HU" dirty="0" smtClean="0"/>
              <a:t>Ha a képkivágás nem lenne megfelelő (pl. balra vagy jobbra szeretnéd eltolni a képet), azon a képre jobb egérgombbal kattintva, majd a Kép formázása &gt; Körülvágás menüpont alatt az X tengely ill. az Y tengely eltolása mezőket változtatva tudsz változtatni</a:t>
            </a:r>
            <a:endParaRPr lang="hu-HU" dirty="0"/>
          </a:p>
        </p:txBody>
      </p:sp>
      <p:sp>
        <p:nvSpPr>
          <p:cNvPr id="15" name="Kép helye 5"/>
          <p:cNvSpPr>
            <a:spLocks noGrp="1"/>
          </p:cNvSpPr>
          <p:nvPr>
            <p:ph type="pic" sz="quarter" idx="14" hasCustomPrompt="1"/>
          </p:nvPr>
        </p:nvSpPr>
        <p:spPr>
          <a:xfrm>
            <a:off x="277200" y="3506400"/>
            <a:ext cx="4176000" cy="2044800"/>
          </a:xfrm>
          <a:prstGeom prst="rect">
            <a:avLst/>
          </a:prstGeom>
          <a:solidFill>
            <a:srgbClr val="0F7BA2">
              <a:alpha val="10000"/>
            </a:srgbClr>
          </a:solidFill>
          <a:ln w="228600">
            <a:noFill/>
          </a:ln>
        </p:spPr>
        <p:txBody>
          <a:bodyPr lIns="36000" tIns="36000" rIns="0" bIns="36000"/>
          <a:lstStyle>
            <a:lvl1pPr marL="342900" indent="-342900">
              <a:buAutoNum type="arabicPeriod"/>
              <a:defRPr baseline="0"/>
            </a:lvl1pPr>
            <a:lvl3pPr marL="182563" indent="-182563">
              <a:buFont typeface="+mj-lt"/>
              <a:buAutoNum type="arabicPeriod"/>
              <a:defRPr sz="1000" baseline="0"/>
            </a:lvl3pPr>
          </a:lstStyle>
          <a:p>
            <a:pPr lvl="2"/>
            <a:r>
              <a:rPr lang="hu-HU" dirty="0" smtClean="0"/>
              <a:t>Kép beszúrásához kattints ide!</a:t>
            </a:r>
          </a:p>
          <a:p>
            <a:pPr lvl="2"/>
            <a:r>
              <a:rPr lang="hu-HU" dirty="0" smtClean="0"/>
              <a:t>Keresd meg a beilleszteni kívánt fotót ott, ahova lementetted (ehhez előbb le kell menteni, nem elég vágólapra kitenni), vagy a 07_TUDASBAZIS\02_ILLUSZTRACIOK\</a:t>
            </a:r>
            <a:r>
              <a:rPr lang="hu-HU" dirty="0" err="1" smtClean="0"/>
              <a:t>Kepkonyvtar</a:t>
            </a:r>
            <a:r>
              <a:rPr lang="hu-HU" dirty="0" smtClean="0"/>
              <a:t> mappa alatt</a:t>
            </a:r>
          </a:p>
          <a:p>
            <a:pPr lvl="2"/>
            <a:r>
              <a:rPr lang="hu-HU" dirty="0" smtClean="0"/>
              <a:t>A kép így automatikusan erre a méretre lesz igazítva</a:t>
            </a:r>
          </a:p>
          <a:p>
            <a:pPr lvl="2"/>
            <a:r>
              <a:rPr lang="hu-HU" dirty="0" smtClean="0"/>
              <a:t>A kép pozícióján ne változtass!</a:t>
            </a:r>
          </a:p>
          <a:p>
            <a:pPr lvl="2"/>
            <a:r>
              <a:rPr lang="hu-HU" dirty="0" smtClean="0"/>
              <a:t>Ha a képkivágás nem lenne megfelelő (pl. balra vagy jobbra szeretnéd eltolni a képet), azon a képre jobb egérgombbal kattintva, majd a Kép formázása &gt; Körülvágás menüpont alatt az X tengely ill. az Y tengely eltolása mezőket változtatva tudsz változtatni</a:t>
            </a:r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384710917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LSÓ SZÜRKE SÁVOS EGÉSZOLDALAS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ectangle 88"/>
          <p:cNvSpPr/>
          <p:nvPr userDrawn="1"/>
        </p:nvSpPr>
        <p:spPr>
          <a:xfrm>
            <a:off x="277200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lvl="0"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2"/>
            <a:ext cx="9144000" cy="4035600"/>
          </a:xfrm>
          <a:prstGeom prst="rect">
            <a:avLst/>
          </a:prstGeom>
        </p:spPr>
        <p:txBody>
          <a:bodyPr lIns="277200" tIns="212400" rIns="277200" bIns="18000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49031120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FOTÓ JOBBRA &amp; 1 SZÖVEGDOBOZ BALR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0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4572000" cy="45180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1" name="Kép helye 5"/>
          <p:cNvSpPr>
            <a:spLocks noGrp="1"/>
          </p:cNvSpPr>
          <p:nvPr>
            <p:ph type="pic" sz="quarter" idx="14" hasCustomPrompt="1"/>
          </p:nvPr>
        </p:nvSpPr>
        <p:spPr>
          <a:xfrm>
            <a:off x="4690800" y="1285200"/>
            <a:ext cx="4176000" cy="2008800"/>
          </a:xfrm>
          <a:prstGeom prst="rect">
            <a:avLst/>
          </a:prstGeom>
          <a:solidFill>
            <a:srgbClr val="0F7BA2">
              <a:alpha val="10000"/>
            </a:srgbClr>
          </a:solidFill>
          <a:ln w="228600">
            <a:noFill/>
          </a:ln>
        </p:spPr>
        <p:txBody>
          <a:bodyPr lIns="36000" tIns="36000" rIns="0" bIns="36000"/>
          <a:lstStyle>
            <a:lvl1pPr marL="342900" indent="-342900">
              <a:buAutoNum type="arabicPeriod"/>
              <a:defRPr baseline="0"/>
            </a:lvl1pPr>
            <a:lvl3pPr marL="182563" indent="-182563">
              <a:buFont typeface="+mj-lt"/>
              <a:buAutoNum type="arabicPeriod"/>
              <a:defRPr sz="1000" baseline="0"/>
            </a:lvl3pPr>
          </a:lstStyle>
          <a:p>
            <a:pPr lvl="2"/>
            <a:r>
              <a:rPr lang="hu-HU" dirty="0" smtClean="0"/>
              <a:t>Kép beszúrásához kattints ide!</a:t>
            </a:r>
          </a:p>
          <a:p>
            <a:pPr lvl="2"/>
            <a:r>
              <a:rPr lang="hu-HU" dirty="0" smtClean="0"/>
              <a:t>Keresd meg a beilleszteni kívánt fotót ott, ahova lementetted (ehhez előbb le kell menteni, nem elég vágólapra kitenni), vagy a 07_TUDASBAZIS\02_ILLUSZTRACIOK\</a:t>
            </a:r>
            <a:r>
              <a:rPr lang="hu-HU" dirty="0" err="1" smtClean="0"/>
              <a:t>Kepkonyvtar</a:t>
            </a:r>
            <a:r>
              <a:rPr lang="hu-HU" dirty="0" smtClean="0"/>
              <a:t> mappa alatt</a:t>
            </a:r>
          </a:p>
          <a:p>
            <a:pPr lvl="2"/>
            <a:r>
              <a:rPr lang="hu-HU" dirty="0" smtClean="0"/>
              <a:t>A kép így automatikusan erre a méretre lesz igazítva</a:t>
            </a:r>
          </a:p>
          <a:p>
            <a:pPr lvl="2"/>
            <a:r>
              <a:rPr lang="hu-HU" dirty="0" smtClean="0"/>
              <a:t>A kép pozícióján ne változtass!</a:t>
            </a:r>
          </a:p>
          <a:p>
            <a:pPr lvl="2"/>
            <a:r>
              <a:rPr lang="hu-HU" dirty="0" smtClean="0"/>
              <a:t>Ha a képkivágás nem lenne megfelelő (pl. balra vagy jobbra szeretnéd eltolni a képet), azon a képre jobb egérgombbal kattintva, majd a Kép formázása &gt; Körülvágás menüpont alatt az X tengely ill. az Y tengely eltolása mezőket változtatva tudsz változtatni</a:t>
            </a:r>
            <a:endParaRPr lang="hu-HU" dirty="0"/>
          </a:p>
        </p:txBody>
      </p:sp>
      <p:sp>
        <p:nvSpPr>
          <p:cNvPr id="12" name="Kép helye 5"/>
          <p:cNvSpPr>
            <a:spLocks noGrp="1"/>
          </p:cNvSpPr>
          <p:nvPr>
            <p:ph type="pic" sz="quarter" idx="13" hasCustomPrompt="1"/>
          </p:nvPr>
        </p:nvSpPr>
        <p:spPr>
          <a:xfrm>
            <a:off x="4690800" y="3506400"/>
            <a:ext cx="4176000" cy="2044800"/>
          </a:xfrm>
          <a:prstGeom prst="rect">
            <a:avLst/>
          </a:prstGeom>
          <a:solidFill>
            <a:srgbClr val="0F7BA2">
              <a:alpha val="10000"/>
            </a:srgbClr>
          </a:solidFill>
          <a:ln w="228600">
            <a:noFill/>
          </a:ln>
        </p:spPr>
        <p:txBody>
          <a:bodyPr lIns="36000" tIns="36000" rIns="0" bIns="36000"/>
          <a:lstStyle>
            <a:lvl1pPr marL="342900" indent="-342900">
              <a:buAutoNum type="arabicPeriod"/>
              <a:defRPr baseline="0"/>
            </a:lvl1pPr>
            <a:lvl3pPr marL="182563" indent="-182563">
              <a:buFont typeface="+mj-lt"/>
              <a:buAutoNum type="arabicPeriod"/>
              <a:defRPr sz="1000" baseline="0"/>
            </a:lvl3pPr>
          </a:lstStyle>
          <a:p>
            <a:pPr lvl="2"/>
            <a:r>
              <a:rPr lang="hu-HU" dirty="0" smtClean="0"/>
              <a:t>Kép beszúrásához kattints ide!</a:t>
            </a:r>
          </a:p>
          <a:p>
            <a:pPr lvl="2"/>
            <a:r>
              <a:rPr lang="hu-HU" dirty="0" smtClean="0"/>
              <a:t>Keresd meg a beilleszteni kívánt fotót ott, ahova lementetted (ehhez előbb le kell menteni, nem elég vágólapra kitenni), vagy a 07_TUDASBAZIS\02_ILLUSZTRACIOK\</a:t>
            </a:r>
            <a:r>
              <a:rPr lang="hu-HU" dirty="0" err="1" smtClean="0"/>
              <a:t>Kepkonyvtar</a:t>
            </a:r>
            <a:r>
              <a:rPr lang="hu-HU" dirty="0" smtClean="0"/>
              <a:t> mappa alatt</a:t>
            </a:r>
          </a:p>
          <a:p>
            <a:pPr lvl="2"/>
            <a:r>
              <a:rPr lang="hu-HU" dirty="0" smtClean="0"/>
              <a:t>A kép így automatikusan erre a méretre lesz igazítva</a:t>
            </a:r>
          </a:p>
          <a:p>
            <a:pPr lvl="2"/>
            <a:r>
              <a:rPr lang="hu-HU" dirty="0" smtClean="0"/>
              <a:t>A kép pozícióján ne változtass!</a:t>
            </a:r>
          </a:p>
          <a:p>
            <a:pPr lvl="2"/>
            <a:r>
              <a:rPr lang="hu-HU" dirty="0" smtClean="0"/>
              <a:t>Ha a képkivágás nem lenne megfelelő (pl. balra vagy jobbra szeretnéd eltolni a képet), azon a képre jobb egérgombbal kattintva, majd a Kép formázása &gt; Körülvágás menüpont alatt az X tengely ill. az Y tengely eltolása mezőket változtatva tudsz változtatni</a:t>
            </a:r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2018941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8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noFill/>
          <a:ln w="177800">
            <a:solidFill>
              <a:srgbClr val="0F7BA2"/>
            </a:solidFill>
          </a:ln>
        </p:spPr>
        <p:txBody>
          <a:bodyPr vert="horz" lIns="252000" tIns="0" rIns="277200" bIns="0" rtlCol="0" anchor="ctr" anchorCtr="0">
            <a:noAutofit/>
          </a:bodyPr>
          <a:lstStyle>
            <a:lvl1pPr>
              <a:defRPr lang="en-AU" sz="4800" b="1" baseline="0" dirty="0"/>
            </a:lvl1pPr>
          </a:lstStyle>
          <a:p>
            <a:pPr lvl="0"/>
            <a:r>
              <a:rPr lang="hu-HU" smtClean="0"/>
              <a:t>4OSZTATÚ FOTÓS OLDALAK –</a:t>
            </a:r>
            <a:br>
              <a:rPr lang="hu-HU" smtClean="0"/>
            </a:br>
            <a:r>
              <a:rPr lang="hu-HU" smtClean="0"/>
              <a:t>2 KÉP + 2 SZÖVEGBOX</a:t>
            </a:r>
            <a:endParaRPr lang="en-AU" dirty="0"/>
          </a:p>
        </p:txBody>
      </p:sp>
      <p:pic>
        <p:nvPicPr>
          <p:cNvPr id="3" name="Kép 2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5400000">
            <a:off x="1655856" y="2646457"/>
            <a:ext cx="1807975" cy="454818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086985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FOTÓ FENT vízszintesen fekvő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4" name="Tartalom helye 4"/>
          <p:cNvSpPr>
            <a:spLocks noGrp="1"/>
          </p:cNvSpPr>
          <p:nvPr>
            <p:ph sz="quarter" idx="15" hasCustomPrompt="1"/>
          </p:nvPr>
        </p:nvSpPr>
        <p:spPr>
          <a:xfrm>
            <a:off x="0" y="3294000"/>
            <a:ext cx="4572000" cy="2257200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/>
            </a:lvl1pPr>
            <a:lvl5pPr marL="50800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lvl5pPr>
          </a:lstStyle>
          <a:p>
            <a:pPr lvl="0"/>
            <a:r>
              <a:rPr lang="hu-HU" dirty="0" smtClean="0"/>
              <a:t>Első szint</a:t>
            </a:r>
          </a:p>
          <a:p>
            <a:pPr lvl="1"/>
            <a:r>
              <a:rPr lang="hu-HU" dirty="0" smtClean="0"/>
              <a:t>Második szint</a:t>
            </a:r>
          </a:p>
          <a:p>
            <a:pPr lvl="2"/>
            <a:r>
              <a:rPr lang="hu-HU" dirty="0" smtClean="0"/>
              <a:t>Harmadik szint</a:t>
            </a:r>
          </a:p>
          <a:p>
            <a:pPr lvl="3"/>
            <a:r>
              <a:rPr lang="hu-HU" dirty="0" smtClean="0"/>
              <a:t>Negyedik szint</a:t>
            </a:r>
          </a:p>
          <a:p>
            <a:pPr marL="760413" marR="0" lvl="4" indent="-252413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Char char="n"/>
              <a:tabLst/>
              <a:defRPr/>
            </a:pPr>
            <a:r>
              <a:rPr lang="hu-HU" dirty="0" smtClean="0"/>
              <a:t>Ötödik szint</a:t>
            </a:r>
          </a:p>
        </p:txBody>
      </p:sp>
      <p:sp>
        <p:nvSpPr>
          <p:cNvPr id="15" name="Content Placeholder 6"/>
          <p:cNvSpPr>
            <a:spLocks noGrp="1"/>
          </p:cNvSpPr>
          <p:nvPr>
            <p:ph sz="quarter" idx="16" hasCustomPrompt="1"/>
          </p:nvPr>
        </p:nvSpPr>
        <p:spPr>
          <a:xfrm>
            <a:off x="4572000" y="3294000"/>
            <a:ext cx="4572000" cy="22572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6" name="Kép helye 5"/>
          <p:cNvSpPr>
            <a:spLocks noGrp="1"/>
          </p:cNvSpPr>
          <p:nvPr>
            <p:ph type="pic" sz="quarter" idx="13" hasCustomPrompt="1"/>
          </p:nvPr>
        </p:nvSpPr>
        <p:spPr>
          <a:xfrm>
            <a:off x="277200" y="1285200"/>
            <a:ext cx="4017600" cy="2008800"/>
          </a:xfrm>
          <a:prstGeom prst="rect">
            <a:avLst/>
          </a:prstGeom>
          <a:solidFill>
            <a:srgbClr val="0F7BA2">
              <a:alpha val="10000"/>
            </a:srgbClr>
          </a:solidFill>
          <a:ln w="228600">
            <a:noFill/>
          </a:ln>
        </p:spPr>
        <p:txBody>
          <a:bodyPr lIns="36000" tIns="36000" rIns="36000" bIns="36000"/>
          <a:lstStyle>
            <a:lvl1pPr marL="342900" indent="-342900">
              <a:buAutoNum type="arabicPeriod"/>
              <a:defRPr baseline="0"/>
            </a:lvl1pPr>
            <a:lvl3pPr marL="182563" indent="-182563">
              <a:buFont typeface="+mj-lt"/>
              <a:buAutoNum type="arabicPeriod"/>
              <a:defRPr sz="900" baseline="0"/>
            </a:lvl3pPr>
          </a:lstStyle>
          <a:p>
            <a:pPr lvl="2"/>
            <a:r>
              <a:rPr lang="hu-HU" dirty="0" smtClean="0"/>
              <a:t>Kép beszúrásához kattints ide!</a:t>
            </a:r>
          </a:p>
          <a:p>
            <a:pPr lvl="2"/>
            <a:r>
              <a:rPr lang="hu-HU" dirty="0" smtClean="0"/>
              <a:t>Keresd meg a beilleszteni kívánt fotót ott, ahova lementetted (ehhez előbb le kell menteni, nem elég vágólapra kitenni), vagy a 07_TUDASBAZIS\02_ILLUSZTRACIOK\</a:t>
            </a:r>
            <a:r>
              <a:rPr lang="hu-HU" dirty="0" err="1" smtClean="0"/>
              <a:t>Kepkonyvtar</a:t>
            </a:r>
            <a:r>
              <a:rPr lang="hu-HU" dirty="0" smtClean="0"/>
              <a:t> mappa alatt</a:t>
            </a:r>
          </a:p>
          <a:p>
            <a:pPr lvl="2"/>
            <a:r>
              <a:rPr lang="hu-HU" dirty="0" smtClean="0"/>
              <a:t>A kép így automatikusan erre a méretre lesz igazítva</a:t>
            </a:r>
          </a:p>
          <a:p>
            <a:pPr lvl="2"/>
            <a:r>
              <a:rPr lang="hu-HU" dirty="0" smtClean="0"/>
              <a:t>A kép pozícióján ne változtass!</a:t>
            </a:r>
          </a:p>
          <a:p>
            <a:pPr lvl="2"/>
            <a:r>
              <a:rPr lang="hu-HU" dirty="0" smtClean="0"/>
              <a:t>Ha a képkivágás nem lenne megfelelő (pl. balra vagy jobbra szeretnéd eltolni a képet), azon a képre jobb egérgombbal kattintva, majd a Kép formázása &gt; Körülvágás menüpont alatt az X tengely ill. az Y tengely eltolása mezőket változtatva tudsz változtatni</a:t>
            </a:r>
            <a:endParaRPr lang="hu-HU" dirty="0"/>
          </a:p>
        </p:txBody>
      </p:sp>
      <p:sp>
        <p:nvSpPr>
          <p:cNvPr id="17" name="Kép helye 5"/>
          <p:cNvSpPr>
            <a:spLocks noGrp="1"/>
          </p:cNvSpPr>
          <p:nvPr>
            <p:ph type="pic" sz="quarter" idx="14" hasCustomPrompt="1"/>
          </p:nvPr>
        </p:nvSpPr>
        <p:spPr>
          <a:xfrm>
            <a:off x="4809600" y="1285200"/>
            <a:ext cx="4057200" cy="2008800"/>
          </a:xfrm>
          <a:prstGeom prst="rect">
            <a:avLst/>
          </a:prstGeom>
          <a:solidFill>
            <a:srgbClr val="0F7BA2">
              <a:alpha val="10000"/>
            </a:srgbClr>
          </a:solidFill>
          <a:ln w="228600">
            <a:noFill/>
          </a:ln>
        </p:spPr>
        <p:txBody>
          <a:bodyPr lIns="36000" tIns="36000" rIns="0" bIns="36000"/>
          <a:lstStyle>
            <a:lvl1pPr marL="342900" indent="-342900">
              <a:buAutoNum type="arabicPeriod"/>
              <a:defRPr baseline="0"/>
            </a:lvl1pPr>
            <a:lvl3pPr marL="182563" indent="-182563">
              <a:buFont typeface="+mj-lt"/>
              <a:buAutoNum type="arabicPeriod"/>
              <a:defRPr sz="900" baseline="0"/>
            </a:lvl3pPr>
          </a:lstStyle>
          <a:p>
            <a:pPr lvl="2"/>
            <a:r>
              <a:rPr lang="hu-HU" dirty="0" smtClean="0"/>
              <a:t>Kép beszúrásához kattints ide!</a:t>
            </a:r>
          </a:p>
          <a:p>
            <a:pPr lvl="2"/>
            <a:r>
              <a:rPr lang="hu-HU" dirty="0" smtClean="0"/>
              <a:t>Keresd meg a beilleszteni kívánt fotót ott, ahova lementetted (ehhez előbb le kell menteni, nem elég vágólapra kitenni), vagy a 07_TUDASBAZIS\02_ILLUSZTRACIOK\</a:t>
            </a:r>
            <a:r>
              <a:rPr lang="hu-HU" dirty="0" err="1" smtClean="0"/>
              <a:t>Kepkonyvtar</a:t>
            </a:r>
            <a:r>
              <a:rPr lang="hu-HU" dirty="0" smtClean="0"/>
              <a:t> mappa alatt</a:t>
            </a:r>
          </a:p>
          <a:p>
            <a:pPr lvl="2"/>
            <a:r>
              <a:rPr lang="hu-HU" dirty="0" smtClean="0"/>
              <a:t>A kép így automatikusan erre a méretre lesz igazítva</a:t>
            </a:r>
          </a:p>
          <a:p>
            <a:pPr lvl="2"/>
            <a:r>
              <a:rPr lang="hu-HU" dirty="0" smtClean="0"/>
              <a:t>A kép pozícióján ne változtass!</a:t>
            </a:r>
          </a:p>
          <a:p>
            <a:pPr lvl="2"/>
            <a:r>
              <a:rPr lang="hu-HU" dirty="0" smtClean="0"/>
              <a:t>Ha a képkivágás nem lenne megfelelő (pl. balra vagy jobbra szeretnéd eltolni a képet), azon a képre jobb egérgombbal kattintva, majd a Kép formázása &gt; Körülvágás menüpont alatt az X tengely ill. az Y tengely eltolása mezőket változtatva tudsz változtatni</a:t>
            </a:r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214612132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FOTÓ LENT vízszintesen fekvő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9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4572000" cy="22572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0" name="Content Placeholder 6"/>
          <p:cNvSpPr>
            <a:spLocks noGrp="1"/>
          </p:cNvSpPr>
          <p:nvPr>
            <p:ph sz="quarter" idx="15" hasCustomPrompt="1"/>
          </p:nvPr>
        </p:nvSpPr>
        <p:spPr>
          <a:xfrm>
            <a:off x="4573617" y="1031840"/>
            <a:ext cx="4572000" cy="22572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1" name="Kép helye 5"/>
          <p:cNvSpPr>
            <a:spLocks noGrp="1"/>
          </p:cNvSpPr>
          <p:nvPr>
            <p:ph type="pic" sz="quarter" idx="14" hasCustomPrompt="1"/>
          </p:nvPr>
        </p:nvSpPr>
        <p:spPr>
          <a:xfrm>
            <a:off x="277200" y="3506400"/>
            <a:ext cx="4017600" cy="2044800"/>
          </a:xfrm>
          <a:prstGeom prst="rect">
            <a:avLst/>
          </a:prstGeom>
          <a:solidFill>
            <a:srgbClr val="0F7BA2">
              <a:alpha val="10000"/>
            </a:srgbClr>
          </a:solidFill>
          <a:ln w="228600">
            <a:noFill/>
          </a:ln>
        </p:spPr>
        <p:txBody>
          <a:bodyPr lIns="72000" tIns="36000" rIns="36000" bIns="36000"/>
          <a:lstStyle>
            <a:lvl1pPr marL="342900" indent="-342900">
              <a:buAutoNum type="arabicPeriod"/>
              <a:defRPr baseline="0"/>
            </a:lvl1pPr>
            <a:lvl3pPr marL="182563" indent="-182563">
              <a:buFont typeface="+mj-lt"/>
              <a:buAutoNum type="arabicPeriod"/>
              <a:defRPr sz="900" baseline="0"/>
            </a:lvl3pPr>
          </a:lstStyle>
          <a:p>
            <a:pPr lvl="2"/>
            <a:r>
              <a:rPr lang="hu-HU" dirty="0" smtClean="0"/>
              <a:t>Kép beszúrásához kattints ide!</a:t>
            </a:r>
          </a:p>
          <a:p>
            <a:pPr lvl="2"/>
            <a:r>
              <a:rPr lang="hu-HU" dirty="0" smtClean="0"/>
              <a:t>Keresd meg a beilleszteni kívánt fotót ott, ahova lementetted (ehhez előbb le kell menteni, nem elég vágólapra kitenni), vagy a 07_TUDASBAZIS\02_ILLUSZTRACIOK\</a:t>
            </a:r>
            <a:r>
              <a:rPr lang="hu-HU" dirty="0" err="1" smtClean="0"/>
              <a:t>Kepkonyvtar</a:t>
            </a:r>
            <a:r>
              <a:rPr lang="hu-HU" dirty="0" smtClean="0"/>
              <a:t> mappa alatt</a:t>
            </a:r>
          </a:p>
          <a:p>
            <a:pPr lvl="2"/>
            <a:r>
              <a:rPr lang="hu-HU" dirty="0" smtClean="0"/>
              <a:t>A kép így automatikusan erre a méretre lesz igazítva</a:t>
            </a:r>
          </a:p>
          <a:p>
            <a:pPr lvl="2"/>
            <a:r>
              <a:rPr lang="hu-HU" dirty="0" smtClean="0"/>
              <a:t>A kép pozícióján ne változtass!</a:t>
            </a:r>
          </a:p>
          <a:p>
            <a:pPr lvl="2"/>
            <a:r>
              <a:rPr lang="hu-HU" dirty="0" smtClean="0"/>
              <a:t>Ha a képkivágás nem lenne megfelelő (pl. balra vagy jobbra szeretnéd eltolni a képet), azon a képre jobb egérgombbal kattintva, majd a Kép formázása &gt; Körülvágás menüpont alatt az X tengely ill. az Y tengely eltolása mezőket változtatva tudsz változtatni</a:t>
            </a:r>
            <a:endParaRPr lang="hu-HU" dirty="0"/>
          </a:p>
        </p:txBody>
      </p:sp>
      <p:sp>
        <p:nvSpPr>
          <p:cNvPr id="15" name="Kép helye 5"/>
          <p:cNvSpPr>
            <a:spLocks noGrp="1"/>
          </p:cNvSpPr>
          <p:nvPr>
            <p:ph type="pic" sz="quarter" idx="13" hasCustomPrompt="1"/>
          </p:nvPr>
        </p:nvSpPr>
        <p:spPr>
          <a:xfrm>
            <a:off x="4809600" y="3506400"/>
            <a:ext cx="4057200" cy="2044800"/>
          </a:xfrm>
          <a:prstGeom prst="rect">
            <a:avLst/>
          </a:prstGeom>
          <a:solidFill>
            <a:srgbClr val="0F7BA2">
              <a:alpha val="10000"/>
            </a:srgbClr>
          </a:solidFill>
          <a:ln w="228600">
            <a:noFill/>
          </a:ln>
        </p:spPr>
        <p:txBody>
          <a:bodyPr lIns="72000" tIns="36000" rIns="36000" bIns="36000"/>
          <a:lstStyle>
            <a:lvl1pPr marL="342900" indent="-342900">
              <a:buAutoNum type="arabicPeriod"/>
              <a:defRPr baseline="0"/>
            </a:lvl1pPr>
            <a:lvl3pPr marL="182563" indent="-182563">
              <a:buFont typeface="+mj-lt"/>
              <a:buAutoNum type="arabicPeriod"/>
              <a:defRPr sz="900" baseline="0"/>
            </a:lvl3pPr>
          </a:lstStyle>
          <a:p>
            <a:pPr lvl="2"/>
            <a:r>
              <a:rPr lang="hu-HU" dirty="0" smtClean="0"/>
              <a:t>Kép beszúrásához kattints ide!</a:t>
            </a:r>
          </a:p>
          <a:p>
            <a:pPr lvl="2"/>
            <a:r>
              <a:rPr lang="hu-HU" dirty="0" smtClean="0"/>
              <a:t>Keresd meg a beilleszteni kívánt fotót ott, ahova lementetted (ehhez előbb le kell menteni, nem elég vágólapra kitenni), vagy a 07_TUDASBAZIS\02_ILLUSZTRACIOK\</a:t>
            </a:r>
            <a:r>
              <a:rPr lang="hu-HU" dirty="0" err="1" smtClean="0"/>
              <a:t>Kepkonyvtar</a:t>
            </a:r>
            <a:r>
              <a:rPr lang="hu-HU" dirty="0" smtClean="0"/>
              <a:t> mappa alatt</a:t>
            </a:r>
          </a:p>
          <a:p>
            <a:pPr lvl="2"/>
            <a:r>
              <a:rPr lang="hu-HU" dirty="0" smtClean="0"/>
              <a:t>A kép így automatikusan erre a méretre lesz igazítva</a:t>
            </a:r>
          </a:p>
          <a:p>
            <a:pPr lvl="2"/>
            <a:r>
              <a:rPr lang="hu-HU" dirty="0" smtClean="0"/>
              <a:t>A kép pozícióján ne változtass!</a:t>
            </a:r>
          </a:p>
          <a:p>
            <a:pPr lvl="2"/>
            <a:r>
              <a:rPr lang="hu-HU" dirty="0" smtClean="0"/>
              <a:t>Ha a képkivágás nem lenne megfelelő (pl. balra vagy jobbra szeretnéd eltolni a képet), azon a képre jobb egérgombbal kattintva, majd a Kép formázása &gt; Körülvágás menüpont alatt az X tengely ill. az Y tengely eltolása mezőket változtatva tudsz változtatni</a:t>
            </a:r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22900190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FOTÓ BALRA vízszintesen fekvő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4" name="Content Placeholder 6"/>
          <p:cNvSpPr>
            <a:spLocks noGrp="1"/>
          </p:cNvSpPr>
          <p:nvPr>
            <p:ph sz="quarter" idx="15" hasCustomPrompt="1"/>
          </p:nvPr>
        </p:nvSpPr>
        <p:spPr>
          <a:xfrm>
            <a:off x="4572000" y="1031840"/>
            <a:ext cx="4572000" cy="22572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5" name="Content Placeholder 6"/>
          <p:cNvSpPr>
            <a:spLocks noGrp="1"/>
          </p:cNvSpPr>
          <p:nvPr>
            <p:ph sz="quarter" idx="16" hasCustomPrompt="1"/>
          </p:nvPr>
        </p:nvSpPr>
        <p:spPr>
          <a:xfrm>
            <a:off x="4572000" y="3294000"/>
            <a:ext cx="4572000" cy="22572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6" name="Kép helye 5"/>
          <p:cNvSpPr>
            <a:spLocks noGrp="1"/>
          </p:cNvSpPr>
          <p:nvPr>
            <p:ph type="pic" sz="quarter" idx="13" hasCustomPrompt="1"/>
          </p:nvPr>
        </p:nvSpPr>
        <p:spPr>
          <a:xfrm>
            <a:off x="277200" y="1285200"/>
            <a:ext cx="4017600" cy="2008800"/>
          </a:xfrm>
          <a:prstGeom prst="rect">
            <a:avLst/>
          </a:prstGeom>
          <a:solidFill>
            <a:srgbClr val="0F7BA2">
              <a:alpha val="10000"/>
            </a:srgbClr>
          </a:solidFill>
          <a:ln w="228600">
            <a:noFill/>
          </a:ln>
        </p:spPr>
        <p:txBody>
          <a:bodyPr lIns="36000" tIns="36000" rIns="36000" bIns="36000"/>
          <a:lstStyle>
            <a:lvl1pPr marL="342900" indent="-342900">
              <a:buAutoNum type="arabicPeriod"/>
              <a:defRPr baseline="0"/>
            </a:lvl1pPr>
            <a:lvl3pPr marL="182563" indent="-182563">
              <a:buFont typeface="+mj-lt"/>
              <a:buAutoNum type="arabicPeriod"/>
              <a:defRPr sz="900" baseline="0"/>
            </a:lvl3pPr>
          </a:lstStyle>
          <a:p>
            <a:pPr lvl="2"/>
            <a:r>
              <a:rPr lang="hu-HU" dirty="0" smtClean="0"/>
              <a:t>Kép beszúrásához kattints ide!</a:t>
            </a:r>
          </a:p>
          <a:p>
            <a:pPr lvl="2"/>
            <a:r>
              <a:rPr lang="hu-HU" dirty="0" smtClean="0"/>
              <a:t>Keresd meg a beilleszteni kívánt fotót ott, ahova lementetted (ehhez előbb le kell menteni, nem elég vágólapra kitenni), vagy a 07_TUDASBAZIS\02_ILLUSZTRACIOK\</a:t>
            </a:r>
            <a:r>
              <a:rPr lang="hu-HU" dirty="0" err="1" smtClean="0"/>
              <a:t>Kepkonyvtar</a:t>
            </a:r>
            <a:r>
              <a:rPr lang="hu-HU" dirty="0" smtClean="0"/>
              <a:t> mappa alatt</a:t>
            </a:r>
          </a:p>
          <a:p>
            <a:pPr lvl="2"/>
            <a:r>
              <a:rPr lang="hu-HU" dirty="0" smtClean="0"/>
              <a:t>A kép így automatikusan erre a méretre lesz igazítva</a:t>
            </a:r>
          </a:p>
          <a:p>
            <a:pPr lvl="2"/>
            <a:r>
              <a:rPr lang="hu-HU" dirty="0" smtClean="0"/>
              <a:t>A kép pozícióján ne változtass!</a:t>
            </a:r>
          </a:p>
          <a:p>
            <a:pPr lvl="2"/>
            <a:r>
              <a:rPr lang="hu-HU" dirty="0" smtClean="0"/>
              <a:t>Ha a képkivágás nem lenne megfelelő (pl. balra vagy jobbra szeretnéd eltolni a képet), azon a képre jobb egérgombbal kattintva, majd a Kép formázása &gt; Körülvágás menüpont alatt az X tengely ill. az Y tengely eltolása mezőket változtatva tudsz változtatni</a:t>
            </a:r>
            <a:endParaRPr lang="hu-HU" dirty="0"/>
          </a:p>
        </p:txBody>
      </p:sp>
      <p:sp>
        <p:nvSpPr>
          <p:cNvPr id="17" name="Kép helye 5"/>
          <p:cNvSpPr>
            <a:spLocks noGrp="1"/>
          </p:cNvSpPr>
          <p:nvPr>
            <p:ph type="pic" sz="quarter" idx="14" hasCustomPrompt="1"/>
          </p:nvPr>
        </p:nvSpPr>
        <p:spPr>
          <a:xfrm>
            <a:off x="277200" y="3506400"/>
            <a:ext cx="4017600" cy="2044800"/>
          </a:xfrm>
          <a:prstGeom prst="rect">
            <a:avLst/>
          </a:prstGeom>
          <a:solidFill>
            <a:srgbClr val="0F7BA2">
              <a:alpha val="10000"/>
            </a:srgbClr>
          </a:solidFill>
          <a:ln w="228600">
            <a:noFill/>
          </a:ln>
        </p:spPr>
        <p:txBody>
          <a:bodyPr lIns="72000" tIns="36000" rIns="36000" bIns="36000"/>
          <a:lstStyle>
            <a:lvl1pPr marL="342900" indent="-342900">
              <a:buAutoNum type="arabicPeriod"/>
              <a:defRPr baseline="0"/>
            </a:lvl1pPr>
            <a:lvl3pPr marL="182563" indent="-182563">
              <a:buFont typeface="+mj-lt"/>
              <a:buAutoNum type="arabicPeriod"/>
              <a:defRPr sz="900" baseline="0"/>
            </a:lvl3pPr>
          </a:lstStyle>
          <a:p>
            <a:pPr lvl="2"/>
            <a:r>
              <a:rPr lang="hu-HU" dirty="0" smtClean="0"/>
              <a:t>Kép beszúrásához kattints ide!</a:t>
            </a:r>
          </a:p>
          <a:p>
            <a:pPr lvl="2"/>
            <a:r>
              <a:rPr lang="hu-HU" dirty="0" smtClean="0"/>
              <a:t>Keresd meg a beilleszteni kívánt fotót ott, ahova lementetted (ehhez előbb le kell menteni, nem elég vágólapra kitenni), vagy a 07_TUDASBAZIS\02_ILLUSZTRACIOK\</a:t>
            </a:r>
            <a:r>
              <a:rPr lang="hu-HU" dirty="0" err="1" smtClean="0"/>
              <a:t>Kepkonyvtar</a:t>
            </a:r>
            <a:r>
              <a:rPr lang="hu-HU" dirty="0" smtClean="0"/>
              <a:t> mappa alatt</a:t>
            </a:r>
          </a:p>
          <a:p>
            <a:pPr lvl="2"/>
            <a:r>
              <a:rPr lang="hu-HU" dirty="0" smtClean="0"/>
              <a:t>A kép így automatikusan erre a méretre lesz igazítva</a:t>
            </a:r>
          </a:p>
          <a:p>
            <a:pPr lvl="2"/>
            <a:r>
              <a:rPr lang="hu-HU" dirty="0" smtClean="0"/>
              <a:t>A kép pozícióján ne változtass!</a:t>
            </a:r>
          </a:p>
          <a:p>
            <a:pPr lvl="2"/>
            <a:r>
              <a:rPr lang="hu-HU" dirty="0" smtClean="0"/>
              <a:t>Ha a képkivágás nem lenne megfelelő (pl. balra vagy jobbra szeretnéd eltolni a képet), azon a képre jobb egérgombbal kattintva, majd a Kép formázása &gt; Körülvágás menüpont alatt az X tengely ill. az Y tengely eltolása mezőket változtatva tudsz változtatni</a:t>
            </a:r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100428688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FOTÓ JOBBRA vízszintesen fekvő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0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4572000" cy="22572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1" name="Tartalom helye 4"/>
          <p:cNvSpPr>
            <a:spLocks noGrp="1"/>
          </p:cNvSpPr>
          <p:nvPr>
            <p:ph sz="quarter" idx="15" hasCustomPrompt="1"/>
          </p:nvPr>
        </p:nvSpPr>
        <p:spPr>
          <a:xfrm>
            <a:off x="0" y="3294000"/>
            <a:ext cx="4572000" cy="2257200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/>
            </a:lvl1pPr>
            <a:lvl5pPr marL="50800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lvl5pPr>
          </a:lstStyle>
          <a:p>
            <a:pPr lvl="0"/>
            <a:r>
              <a:rPr lang="hu-HU" dirty="0" smtClean="0"/>
              <a:t>Első szint</a:t>
            </a:r>
          </a:p>
          <a:p>
            <a:pPr lvl="1"/>
            <a:r>
              <a:rPr lang="hu-HU" dirty="0" smtClean="0"/>
              <a:t>Második szint</a:t>
            </a:r>
          </a:p>
          <a:p>
            <a:pPr lvl="2"/>
            <a:r>
              <a:rPr lang="hu-HU" dirty="0" smtClean="0"/>
              <a:t>Harmadik szint</a:t>
            </a:r>
          </a:p>
          <a:p>
            <a:pPr lvl="3"/>
            <a:r>
              <a:rPr lang="hu-HU" dirty="0" smtClean="0"/>
              <a:t>Negyedik szint</a:t>
            </a:r>
          </a:p>
          <a:p>
            <a:pPr marL="760413" marR="0" lvl="4" indent="-252413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Char char="n"/>
              <a:tabLst/>
              <a:defRPr/>
            </a:pPr>
            <a:r>
              <a:rPr lang="hu-HU" dirty="0" smtClean="0"/>
              <a:t>Ötödik szint</a:t>
            </a:r>
          </a:p>
        </p:txBody>
      </p:sp>
      <p:sp>
        <p:nvSpPr>
          <p:cNvPr id="17" name="Kép helye 5"/>
          <p:cNvSpPr>
            <a:spLocks noGrp="1"/>
          </p:cNvSpPr>
          <p:nvPr>
            <p:ph type="pic" sz="quarter" idx="14" hasCustomPrompt="1"/>
          </p:nvPr>
        </p:nvSpPr>
        <p:spPr>
          <a:xfrm>
            <a:off x="4809600" y="1285200"/>
            <a:ext cx="4057200" cy="2008800"/>
          </a:xfrm>
          <a:prstGeom prst="rect">
            <a:avLst/>
          </a:prstGeom>
          <a:solidFill>
            <a:srgbClr val="0F7BA2">
              <a:alpha val="10000"/>
            </a:srgbClr>
          </a:solidFill>
          <a:ln w="228600">
            <a:noFill/>
          </a:ln>
        </p:spPr>
        <p:txBody>
          <a:bodyPr lIns="36000" tIns="36000" rIns="0" bIns="36000"/>
          <a:lstStyle>
            <a:lvl1pPr marL="342900" indent="-342900">
              <a:buAutoNum type="arabicPeriod"/>
              <a:defRPr baseline="0"/>
            </a:lvl1pPr>
            <a:lvl3pPr marL="182563" indent="-182563">
              <a:buFont typeface="+mj-lt"/>
              <a:buAutoNum type="arabicPeriod"/>
              <a:defRPr sz="900" baseline="0"/>
            </a:lvl3pPr>
          </a:lstStyle>
          <a:p>
            <a:pPr lvl="2"/>
            <a:r>
              <a:rPr lang="hu-HU" dirty="0" smtClean="0"/>
              <a:t>Kép beszúrásához kattints ide!</a:t>
            </a:r>
          </a:p>
          <a:p>
            <a:pPr lvl="2"/>
            <a:r>
              <a:rPr lang="hu-HU" dirty="0" smtClean="0"/>
              <a:t>Keresd meg a beilleszteni kívánt fotót ott, ahova lementetted (ehhez előbb le kell menteni, nem elég vágólapra kitenni), vagy a 07_TUDASBAZIS\02_ILLUSZTRACIOK\</a:t>
            </a:r>
            <a:r>
              <a:rPr lang="hu-HU" dirty="0" err="1" smtClean="0"/>
              <a:t>Kepkonyvtar</a:t>
            </a:r>
            <a:r>
              <a:rPr lang="hu-HU" dirty="0" smtClean="0"/>
              <a:t> mappa alatt</a:t>
            </a:r>
          </a:p>
          <a:p>
            <a:pPr lvl="2"/>
            <a:r>
              <a:rPr lang="hu-HU" dirty="0" smtClean="0"/>
              <a:t>A kép így automatikusan erre a méretre lesz igazítva</a:t>
            </a:r>
          </a:p>
          <a:p>
            <a:pPr lvl="2"/>
            <a:r>
              <a:rPr lang="hu-HU" dirty="0" smtClean="0"/>
              <a:t>A kép pozícióján ne változtass!</a:t>
            </a:r>
          </a:p>
          <a:p>
            <a:pPr lvl="2"/>
            <a:r>
              <a:rPr lang="hu-HU" dirty="0" smtClean="0"/>
              <a:t>Ha a képkivágás nem lenne megfelelő (pl. balra vagy jobbra szeretnéd eltolni a képet), azon a képre jobb egérgombbal kattintva, majd a Kép formázása &gt; Körülvágás menüpont alatt az X tengely ill. az Y tengely eltolása mezőket változtatva tudsz változtatni</a:t>
            </a:r>
            <a:endParaRPr lang="hu-HU" dirty="0"/>
          </a:p>
        </p:txBody>
      </p:sp>
      <p:sp>
        <p:nvSpPr>
          <p:cNvPr id="19" name="Kép helye 5"/>
          <p:cNvSpPr>
            <a:spLocks noGrp="1"/>
          </p:cNvSpPr>
          <p:nvPr>
            <p:ph type="pic" sz="quarter" idx="13" hasCustomPrompt="1"/>
          </p:nvPr>
        </p:nvSpPr>
        <p:spPr>
          <a:xfrm>
            <a:off x="4809600" y="3506400"/>
            <a:ext cx="4057200" cy="2044800"/>
          </a:xfrm>
          <a:prstGeom prst="rect">
            <a:avLst/>
          </a:prstGeom>
          <a:solidFill>
            <a:srgbClr val="0F7BA2">
              <a:alpha val="10000"/>
            </a:srgbClr>
          </a:solidFill>
          <a:ln w="228600">
            <a:noFill/>
          </a:ln>
        </p:spPr>
        <p:txBody>
          <a:bodyPr lIns="72000" tIns="36000" rIns="36000" bIns="36000"/>
          <a:lstStyle>
            <a:lvl1pPr marL="342900" indent="-342900">
              <a:buAutoNum type="arabicPeriod"/>
              <a:defRPr baseline="0"/>
            </a:lvl1pPr>
            <a:lvl3pPr marL="182563" indent="-182563">
              <a:buFont typeface="+mj-lt"/>
              <a:buAutoNum type="arabicPeriod"/>
              <a:defRPr sz="900" baseline="0"/>
            </a:lvl3pPr>
          </a:lstStyle>
          <a:p>
            <a:pPr lvl="2"/>
            <a:r>
              <a:rPr lang="hu-HU" dirty="0" smtClean="0"/>
              <a:t>Kép beszúrásához kattints ide!</a:t>
            </a:r>
          </a:p>
          <a:p>
            <a:pPr lvl="2"/>
            <a:r>
              <a:rPr lang="hu-HU" dirty="0" smtClean="0"/>
              <a:t>Keresd meg a beilleszteni kívánt fotót ott, ahova lementetted (ehhez előbb le kell menteni, nem elég vágólapra kitenni), vagy a 07_TUDASBAZIS\02_ILLUSZTRACIOK\</a:t>
            </a:r>
            <a:r>
              <a:rPr lang="hu-HU" dirty="0" err="1" smtClean="0"/>
              <a:t>Kepkonyvtar</a:t>
            </a:r>
            <a:r>
              <a:rPr lang="hu-HU" dirty="0" smtClean="0"/>
              <a:t> mappa alatt</a:t>
            </a:r>
          </a:p>
          <a:p>
            <a:pPr lvl="2"/>
            <a:r>
              <a:rPr lang="hu-HU" dirty="0" smtClean="0"/>
              <a:t>A kép így automatikusan erre a méretre lesz igazítva</a:t>
            </a:r>
          </a:p>
          <a:p>
            <a:pPr lvl="2"/>
            <a:r>
              <a:rPr lang="hu-HU" dirty="0" smtClean="0"/>
              <a:t>A kép pozícióján ne változtass!</a:t>
            </a:r>
          </a:p>
          <a:p>
            <a:pPr lvl="2"/>
            <a:r>
              <a:rPr lang="hu-HU" dirty="0" smtClean="0"/>
              <a:t>Ha a képkivágás nem lenne megfelelő (pl. balra vagy jobbra szeretnéd eltolni a képet), azon a képre jobb egérgombbal kattintva, majd a Kép formázása &gt; Körülvágás menüpont alatt az X tengely ill. az Y tengely eltolása mezőket változtatva tudsz változtatni</a:t>
            </a:r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411340031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9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solidFill>
            <a:srgbClr val="145D04"/>
          </a:solidFill>
        </p:spPr>
        <p:txBody>
          <a:bodyPr lIns="252000" tIns="0" anchor="ctr" anchorCtr="0"/>
          <a:lstStyle>
            <a:lvl1pPr>
              <a:defRPr sz="4800" b="1" baseline="0">
                <a:solidFill>
                  <a:schemeClr val="bg1"/>
                </a:solidFill>
              </a:defRPr>
            </a:lvl1pPr>
          </a:lstStyle>
          <a:p>
            <a:r>
              <a:rPr lang="hu-HU" smtClean="0"/>
              <a:t>TÁBLÁZATOK</a:t>
            </a:r>
            <a:endParaRPr lang="en-AU" dirty="0"/>
          </a:p>
        </p:txBody>
      </p:sp>
      <p:graphicFrame>
        <p:nvGraphicFramePr>
          <p:cNvPr id="2" name="Táblázat 1"/>
          <p:cNvGraphicFramePr>
            <a:graphicFrameLocks noGrp="1"/>
          </p:cNvGraphicFramePr>
          <p:nvPr userDrawn="1">
            <p:extLst>
              <p:ext uri="{D42A27DB-BD31-4B8C-83A1-F6EECF244321}">
                <p14:modId xmlns:p14="http://schemas.microsoft.com/office/powerpoint/2010/main" val="524201189"/>
              </p:ext>
            </p:extLst>
          </p:nvPr>
        </p:nvGraphicFramePr>
        <p:xfrm>
          <a:off x="285750" y="4087178"/>
          <a:ext cx="4548189" cy="148336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516063"/>
                <a:gridCol w="1516063"/>
                <a:gridCol w="1516063"/>
              </a:tblGrid>
              <a:tr h="370840">
                <a:tc>
                  <a:txBody>
                    <a:bodyPr/>
                    <a:lstStyle/>
                    <a:p>
                      <a:endParaRPr lang="hu-HU"/>
                    </a:p>
                  </a:txBody>
                  <a:tcPr>
                    <a:solidFill>
                      <a:srgbClr val="145D04"/>
                    </a:solidFill>
                  </a:tcPr>
                </a:tc>
                <a:tc>
                  <a:txBody>
                    <a:bodyPr/>
                    <a:lstStyle/>
                    <a:p>
                      <a:endParaRPr lang="hu-HU"/>
                    </a:p>
                  </a:txBody>
                  <a:tcPr>
                    <a:solidFill>
                      <a:srgbClr val="145D04"/>
                    </a:solidFill>
                  </a:tcPr>
                </a:tc>
                <a:tc>
                  <a:txBody>
                    <a:bodyPr/>
                    <a:lstStyle/>
                    <a:p>
                      <a:endParaRPr lang="hu-HU"/>
                    </a:p>
                  </a:txBody>
                  <a:tcPr>
                    <a:solidFill>
                      <a:srgbClr val="145D04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hu-HU"/>
                    </a:p>
                  </a:txBody>
                  <a:tcPr>
                    <a:solidFill>
                      <a:srgbClr val="489A1E">
                        <a:alpha val="4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endParaRPr lang="hu-HU"/>
                    </a:p>
                  </a:txBody>
                  <a:tcPr>
                    <a:solidFill>
                      <a:srgbClr val="489A1E">
                        <a:alpha val="4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endParaRPr lang="hu-HU"/>
                    </a:p>
                  </a:txBody>
                  <a:tcPr>
                    <a:solidFill>
                      <a:srgbClr val="489A1E">
                        <a:alpha val="40000"/>
                      </a:srgbClr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pPr marL="0" algn="l" defTabSz="914400" rtl="0" eaLnBrk="1" latinLnBrk="0" hangingPunct="1"/>
                      <a:endParaRPr lang="hu-HU" sz="1800" kern="120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>
                    <a:solidFill>
                      <a:srgbClr val="489A1E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latinLnBrk="0" hangingPunct="1"/>
                      <a:endParaRPr lang="hu-HU" sz="1800" kern="120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>
                    <a:solidFill>
                      <a:srgbClr val="489A1E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latinLnBrk="0" hangingPunct="1"/>
                      <a:endParaRPr lang="hu-HU" sz="1800" kern="120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>
                    <a:solidFill>
                      <a:srgbClr val="489A1E">
                        <a:alpha val="20000"/>
                      </a:srgbClr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pPr marL="0" algn="l" defTabSz="914400" rtl="0" eaLnBrk="1" latinLnBrk="0" hangingPunct="1"/>
                      <a:endParaRPr lang="hu-HU" sz="1800" kern="120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>
                    <a:solidFill>
                      <a:srgbClr val="489A1E">
                        <a:alpha val="4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latinLnBrk="0" hangingPunct="1"/>
                      <a:endParaRPr lang="hu-HU" sz="1800" kern="120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>
                    <a:solidFill>
                      <a:srgbClr val="489A1E">
                        <a:alpha val="4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latinLnBrk="0" hangingPunct="1"/>
                      <a:endParaRPr lang="hu-HU" sz="1800" kern="120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>
                    <a:solidFill>
                      <a:srgbClr val="489A1E">
                        <a:alpha val="40000"/>
                      </a:srgbClr>
                    </a:solidFill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23003085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ÉSZOLDALAS TÁBL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6" name="Táblázat helye 5"/>
          <p:cNvSpPr>
            <a:spLocks noGrp="1"/>
          </p:cNvSpPr>
          <p:nvPr>
            <p:ph type="tbl" sz="quarter" idx="18"/>
          </p:nvPr>
        </p:nvSpPr>
        <p:spPr>
          <a:xfrm>
            <a:off x="277200" y="1285202"/>
            <a:ext cx="8589600" cy="4071600"/>
          </a:xfrm>
          <a:prstGeom prst="rect">
            <a:avLst/>
          </a:prstGeom>
          <a:solidFill>
            <a:srgbClr val="145D04">
              <a:alpha val="10000"/>
            </a:srgbClr>
          </a:solidFill>
        </p:spPr>
        <p:txBody>
          <a:bodyPr lIns="36000" tIns="36000" rIns="36000" bIns="36000" numCol="1" spcCol="0" anchor="ctr" anchorCtr="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Táblázat beszúrásához kattintson az ikonra</a:t>
            </a:r>
            <a:endParaRPr lang="hu-HU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52977420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EGÉSZOLDALAS TÁBL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8" name="Szöveg helye 4"/>
          <p:cNvSpPr>
            <a:spLocks noGrp="1"/>
          </p:cNvSpPr>
          <p:nvPr>
            <p:ph type="body" sz="quarter" idx="20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0" name="Táblázat helye 5"/>
          <p:cNvSpPr>
            <a:spLocks noGrp="1"/>
          </p:cNvSpPr>
          <p:nvPr>
            <p:ph type="tbl" sz="quarter" idx="18"/>
          </p:nvPr>
        </p:nvSpPr>
        <p:spPr>
          <a:xfrm>
            <a:off x="277200" y="1285202"/>
            <a:ext cx="8589600" cy="4071600"/>
          </a:xfrm>
          <a:prstGeom prst="rect">
            <a:avLst/>
          </a:prstGeom>
          <a:solidFill>
            <a:srgbClr val="145D04">
              <a:alpha val="10000"/>
            </a:srgbClr>
          </a:solidFill>
        </p:spPr>
        <p:txBody>
          <a:bodyPr lIns="36000" tIns="36000" rIns="36000" bIns="36000" numCol="1" spcCol="0" anchor="ctr" anchorCtr="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Táblázat beszúrásához kattintson az ikonra</a:t>
            </a:r>
            <a:endParaRPr lang="hu-HU"/>
          </a:p>
        </p:txBody>
      </p:sp>
      <p:sp>
        <p:nvSpPr>
          <p:cNvPr id="12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37667718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ÉSZOLDALAS TÁBLA + CÍMSO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6" name="Táblázat helye 5"/>
          <p:cNvSpPr>
            <a:spLocks noGrp="1"/>
          </p:cNvSpPr>
          <p:nvPr>
            <p:ph type="tbl" sz="quarter" idx="18"/>
          </p:nvPr>
        </p:nvSpPr>
        <p:spPr>
          <a:xfrm>
            <a:off x="277200" y="1789202"/>
            <a:ext cx="8589600" cy="3567600"/>
          </a:xfrm>
          <a:prstGeom prst="rect">
            <a:avLst/>
          </a:prstGeom>
          <a:solidFill>
            <a:srgbClr val="145D04">
              <a:alpha val="10000"/>
            </a:srgbClr>
          </a:solidFill>
        </p:spPr>
        <p:txBody>
          <a:bodyPr lIns="36000" tIns="36000" rIns="36000" bIns="36000" numCol="1" spcCol="0" anchor="ctr" anchorCtr="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Táblázat beszúrásához kattintson az ikonra</a:t>
            </a:r>
            <a:endParaRPr lang="hu-HU"/>
          </a:p>
        </p:txBody>
      </p:sp>
      <p:sp>
        <p:nvSpPr>
          <p:cNvPr id="7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8855074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75655795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LSÓ SZÜRKE SÁVOS Egysoros főcím &amp; Alcím egészoldalas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ectangle 88"/>
          <p:cNvSpPr/>
          <p:nvPr userDrawn="1"/>
        </p:nvSpPr>
        <p:spPr>
          <a:xfrm>
            <a:off x="277200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lvl="0"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2"/>
            <a:ext cx="9144000" cy="4035600"/>
          </a:xfrm>
          <a:prstGeom prst="rect">
            <a:avLst/>
          </a:prstGeom>
        </p:spPr>
        <p:txBody>
          <a:bodyPr lIns="277200" tIns="212400" rIns="277200" bIns="18000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4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5" name="Szöveg helye 4"/>
          <p:cNvSpPr>
            <a:spLocks noGrp="1"/>
          </p:cNvSpPr>
          <p:nvPr>
            <p:ph type="body" sz="quarter" idx="20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0748554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EGÉSZOLDALAS TÁBLA + CÍMSO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8855074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</p:txBody>
      </p:sp>
      <p:sp>
        <p:nvSpPr>
          <p:cNvPr id="8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9" name="Szöveg helye 4"/>
          <p:cNvSpPr>
            <a:spLocks noGrp="1"/>
          </p:cNvSpPr>
          <p:nvPr>
            <p:ph type="body" sz="quarter" idx="20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1" name="Táblázat helye 5"/>
          <p:cNvSpPr>
            <a:spLocks noGrp="1"/>
          </p:cNvSpPr>
          <p:nvPr>
            <p:ph type="tbl" sz="quarter" idx="18"/>
          </p:nvPr>
        </p:nvSpPr>
        <p:spPr>
          <a:xfrm>
            <a:off x="277200" y="1789202"/>
            <a:ext cx="8589600" cy="3567600"/>
          </a:xfrm>
          <a:prstGeom prst="rect">
            <a:avLst/>
          </a:prstGeom>
          <a:solidFill>
            <a:srgbClr val="145D04">
              <a:alpha val="10000"/>
            </a:srgbClr>
          </a:solidFill>
        </p:spPr>
        <p:txBody>
          <a:bodyPr lIns="36000" tIns="36000" rIns="36000" bIns="36000" numCol="1" spcCol="0" anchor="ctr" anchorCtr="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Táblázat beszúrásához kattintson az ikonra</a:t>
            </a:r>
            <a:endParaRPr lang="hu-HU"/>
          </a:p>
        </p:txBody>
      </p:sp>
      <p:sp>
        <p:nvSpPr>
          <p:cNvPr id="12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43576951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4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ZÖVEG (bal) + TÁBLA (jobb oldalt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2" name="Text Placeholder 9"/>
          <p:cNvSpPr>
            <a:spLocks noGrp="1"/>
          </p:cNvSpPr>
          <p:nvPr>
            <p:ph type="body" sz="quarter" idx="17" hasCustomPrompt="1"/>
          </p:nvPr>
        </p:nvSpPr>
        <p:spPr>
          <a:xfrm>
            <a:off x="4809600" y="5570539"/>
            <a:ext cx="4057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6" name="Táblázat helye 5"/>
          <p:cNvSpPr>
            <a:spLocks noGrp="1"/>
          </p:cNvSpPr>
          <p:nvPr>
            <p:ph type="tbl" sz="quarter" idx="18"/>
          </p:nvPr>
        </p:nvSpPr>
        <p:spPr>
          <a:xfrm>
            <a:off x="4809600" y="1285202"/>
            <a:ext cx="4057200" cy="4071600"/>
          </a:xfrm>
          <a:prstGeom prst="rect">
            <a:avLst/>
          </a:prstGeom>
          <a:solidFill>
            <a:srgbClr val="145D04">
              <a:alpha val="10000"/>
            </a:srgbClr>
          </a:solidFill>
        </p:spPr>
        <p:txBody>
          <a:bodyPr lIns="36000" tIns="36000" rIns="36000" bIns="36000" numCol="1" spcCol="0" anchor="ctr" anchorCtr="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Táblázat beszúrásához kattintson az ikonra</a:t>
            </a:r>
            <a:endParaRPr lang="hu-HU"/>
          </a:p>
        </p:txBody>
      </p:sp>
      <p:sp>
        <p:nvSpPr>
          <p:cNvPr id="9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4572000" cy="45180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985221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4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SZÖVEG (bal) + TÁBLA (jobb oldalt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9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0" name="Szöveg helye 4"/>
          <p:cNvSpPr>
            <a:spLocks noGrp="1"/>
          </p:cNvSpPr>
          <p:nvPr>
            <p:ph type="body" sz="quarter" idx="20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8" name="Text Placeholder 9"/>
          <p:cNvSpPr>
            <a:spLocks noGrp="1"/>
          </p:cNvSpPr>
          <p:nvPr>
            <p:ph type="body" sz="quarter" idx="17" hasCustomPrompt="1"/>
          </p:nvPr>
        </p:nvSpPr>
        <p:spPr>
          <a:xfrm>
            <a:off x="4809600" y="5570539"/>
            <a:ext cx="4057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3" name="Táblázat helye 5"/>
          <p:cNvSpPr>
            <a:spLocks noGrp="1"/>
          </p:cNvSpPr>
          <p:nvPr>
            <p:ph type="tbl" sz="quarter" idx="18"/>
          </p:nvPr>
        </p:nvSpPr>
        <p:spPr>
          <a:xfrm>
            <a:off x="4809600" y="1285202"/>
            <a:ext cx="4057200" cy="4071600"/>
          </a:xfrm>
          <a:prstGeom prst="rect">
            <a:avLst/>
          </a:prstGeom>
          <a:solidFill>
            <a:srgbClr val="145D04">
              <a:alpha val="10000"/>
            </a:srgbClr>
          </a:solidFill>
        </p:spPr>
        <p:txBody>
          <a:bodyPr lIns="36000" tIns="36000" rIns="36000" bIns="36000" numCol="1" spcCol="0" anchor="ctr" anchorCtr="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Táblázat beszúrásához kattintson az ikonra</a:t>
            </a:r>
            <a:endParaRPr lang="hu-HU"/>
          </a:p>
        </p:txBody>
      </p:sp>
      <p:sp>
        <p:nvSpPr>
          <p:cNvPr id="14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4572000" cy="45180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134696951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4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ÁBLA (bal) + SZÖVEG (jobboldalt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2" name="Text Placeholder 9"/>
          <p:cNvSpPr>
            <a:spLocks noGrp="1"/>
          </p:cNvSpPr>
          <p:nvPr>
            <p:ph type="body" sz="quarter" idx="17" hasCustomPrompt="1"/>
          </p:nvPr>
        </p:nvSpPr>
        <p:spPr>
          <a:xfrm>
            <a:off x="277200" y="5570539"/>
            <a:ext cx="4042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6" name="Táblázat helye 5"/>
          <p:cNvSpPr>
            <a:spLocks noGrp="1"/>
          </p:cNvSpPr>
          <p:nvPr>
            <p:ph type="tbl" sz="quarter" idx="18"/>
          </p:nvPr>
        </p:nvSpPr>
        <p:spPr>
          <a:xfrm>
            <a:off x="277200" y="1285202"/>
            <a:ext cx="4042800" cy="4071600"/>
          </a:xfrm>
          <a:prstGeom prst="rect">
            <a:avLst/>
          </a:prstGeom>
          <a:solidFill>
            <a:srgbClr val="145D04">
              <a:alpha val="10000"/>
            </a:srgbClr>
          </a:solidFill>
        </p:spPr>
        <p:txBody>
          <a:bodyPr lIns="36000" tIns="36000" rIns="36000" bIns="36000" numCol="1" spcCol="0" anchor="ctr" anchorCtr="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Táblázat beszúrásához kattintson az ikonra</a:t>
            </a:r>
            <a:endParaRPr lang="hu-HU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2" hasCustomPrompt="1"/>
          </p:nvPr>
        </p:nvSpPr>
        <p:spPr>
          <a:xfrm>
            <a:off x="4573617" y="1031840"/>
            <a:ext cx="4572000" cy="45180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249515069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4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TÁBLA (bal) + SZÖVEG (jobboldalt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9" name="Szöveg helye 4"/>
          <p:cNvSpPr>
            <a:spLocks noGrp="1"/>
          </p:cNvSpPr>
          <p:nvPr>
            <p:ph type="body" sz="quarter" idx="20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7" hasCustomPrompt="1"/>
          </p:nvPr>
        </p:nvSpPr>
        <p:spPr>
          <a:xfrm>
            <a:off x="277200" y="5570539"/>
            <a:ext cx="4042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1" name="Táblázat helye 5"/>
          <p:cNvSpPr>
            <a:spLocks noGrp="1"/>
          </p:cNvSpPr>
          <p:nvPr>
            <p:ph type="tbl" sz="quarter" idx="18"/>
          </p:nvPr>
        </p:nvSpPr>
        <p:spPr>
          <a:xfrm>
            <a:off x="277200" y="1285202"/>
            <a:ext cx="4042800" cy="4071600"/>
          </a:xfrm>
          <a:prstGeom prst="rect">
            <a:avLst/>
          </a:prstGeom>
          <a:solidFill>
            <a:srgbClr val="145D04">
              <a:alpha val="10000"/>
            </a:srgbClr>
          </a:solidFill>
        </p:spPr>
        <p:txBody>
          <a:bodyPr lIns="36000" tIns="36000" rIns="36000" bIns="36000" numCol="1" spcCol="0" anchor="ctr" anchorCtr="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Táblázat beszúrásához kattintson az ikonra</a:t>
            </a:r>
            <a:endParaRPr lang="hu-HU"/>
          </a:p>
        </p:txBody>
      </p:sp>
      <p:sp>
        <p:nvSpPr>
          <p:cNvPr id="13" name="Content Placeholder 6"/>
          <p:cNvSpPr>
            <a:spLocks noGrp="1"/>
          </p:cNvSpPr>
          <p:nvPr>
            <p:ph sz="quarter" idx="12" hasCustomPrompt="1"/>
          </p:nvPr>
        </p:nvSpPr>
        <p:spPr>
          <a:xfrm>
            <a:off x="4573617" y="1031840"/>
            <a:ext cx="4572000" cy="45180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88327249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4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HASÁBOS TÁBL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9" hasCustomPrompt="1"/>
          </p:nvPr>
        </p:nvSpPr>
        <p:spPr>
          <a:xfrm>
            <a:off x="277200" y="5570539"/>
            <a:ext cx="4042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1" name="Táblázat helye 5"/>
          <p:cNvSpPr>
            <a:spLocks noGrp="1"/>
          </p:cNvSpPr>
          <p:nvPr>
            <p:ph type="tbl" sz="quarter" idx="20"/>
          </p:nvPr>
        </p:nvSpPr>
        <p:spPr>
          <a:xfrm>
            <a:off x="277200" y="1285202"/>
            <a:ext cx="4042800" cy="4071600"/>
          </a:xfrm>
          <a:prstGeom prst="rect">
            <a:avLst/>
          </a:prstGeom>
          <a:solidFill>
            <a:srgbClr val="145D04">
              <a:alpha val="10000"/>
            </a:srgbClr>
          </a:solidFill>
        </p:spPr>
        <p:txBody>
          <a:bodyPr lIns="36000" tIns="36000" rIns="36000" bIns="36000" numCol="1" spcCol="0" anchor="ctr" anchorCtr="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Táblázat beszúrásához kattintson az ikonra</a:t>
            </a:r>
            <a:endParaRPr lang="hu-HU"/>
          </a:p>
        </p:txBody>
      </p:sp>
      <p:sp>
        <p:nvSpPr>
          <p:cNvPr id="13" name="Text Placeholder 9"/>
          <p:cNvSpPr>
            <a:spLocks noGrp="1"/>
          </p:cNvSpPr>
          <p:nvPr>
            <p:ph type="body" sz="quarter" idx="17" hasCustomPrompt="1"/>
          </p:nvPr>
        </p:nvSpPr>
        <p:spPr>
          <a:xfrm>
            <a:off x="4809600" y="5570539"/>
            <a:ext cx="4057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4" name="Táblázat helye 5"/>
          <p:cNvSpPr>
            <a:spLocks noGrp="1"/>
          </p:cNvSpPr>
          <p:nvPr>
            <p:ph type="tbl" sz="quarter" idx="18"/>
          </p:nvPr>
        </p:nvSpPr>
        <p:spPr>
          <a:xfrm>
            <a:off x="4809600" y="1285202"/>
            <a:ext cx="4057200" cy="4071600"/>
          </a:xfrm>
          <a:prstGeom prst="rect">
            <a:avLst/>
          </a:prstGeom>
          <a:solidFill>
            <a:srgbClr val="145D04">
              <a:alpha val="10000"/>
            </a:srgbClr>
          </a:solidFill>
        </p:spPr>
        <p:txBody>
          <a:bodyPr lIns="36000" tIns="36000" rIns="36000" bIns="36000" numCol="1" spcCol="0" anchor="ctr" anchorCtr="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Táblázat beszúrásához kattintson az ikonra</a:t>
            </a:r>
            <a:endParaRPr lang="hu-HU"/>
          </a:p>
        </p:txBody>
      </p:sp>
    </p:spTree>
    <p:extLst>
      <p:ext uri="{BB962C8B-B14F-4D97-AF65-F5344CB8AC3E}">
        <p14:creationId xmlns:p14="http://schemas.microsoft.com/office/powerpoint/2010/main" val="366641420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4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2HASÁBOS TÁBL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0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1" name="Szöveg helye 4"/>
          <p:cNvSpPr>
            <a:spLocks noGrp="1"/>
          </p:cNvSpPr>
          <p:nvPr>
            <p:ph type="body" sz="quarter" idx="21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3" name="Text Placeholder 9"/>
          <p:cNvSpPr>
            <a:spLocks noGrp="1"/>
          </p:cNvSpPr>
          <p:nvPr>
            <p:ph type="body" sz="quarter" idx="19" hasCustomPrompt="1"/>
          </p:nvPr>
        </p:nvSpPr>
        <p:spPr>
          <a:xfrm>
            <a:off x="277200" y="5570539"/>
            <a:ext cx="4042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4" name="Táblázat helye 5"/>
          <p:cNvSpPr>
            <a:spLocks noGrp="1"/>
          </p:cNvSpPr>
          <p:nvPr>
            <p:ph type="tbl" sz="quarter" idx="20"/>
          </p:nvPr>
        </p:nvSpPr>
        <p:spPr>
          <a:xfrm>
            <a:off x="277200" y="1285202"/>
            <a:ext cx="4042800" cy="4071600"/>
          </a:xfrm>
          <a:prstGeom prst="rect">
            <a:avLst/>
          </a:prstGeom>
          <a:solidFill>
            <a:srgbClr val="145D04">
              <a:alpha val="10000"/>
            </a:srgbClr>
          </a:solidFill>
        </p:spPr>
        <p:txBody>
          <a:bodyPr lIns="36000" tIns="36000" rIns="36000" bIns="36000" numCol="1" spcCol="0" anchor="ctr" anchorCtr="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Táblázat beszúrásához kattintson az ikonra</a:t>
            </a:r>
            <a:endParaRPr lang="hu-HU"/>
          </a:p>
        </p:txBody>
      </p:sp>
      <p:sp>
        <p:nvSpPr>
          <p:cNvPr id="15" name="Text Placeholder 9"/>
          <p:cNvSpPr>
            <a:spLocks noGrp="1"/>
          </p:cNvSpPr>
          <p:nvPr>
            <p:ph type="body" sz="quarter" idx="17" hasCustomPrompt="1"/>
          </p:nvPr>
        </p:nvSpPr>
        <p:spPr>
          <a:xfrm>
            <a:off x="4809600" y="5570539"/>
            <a:ext cx="4057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6" name="Táblázat helye 5"/>
          <p:cNvSpPr>
            <a:spLocks noGrp="1"/>
          </p:cNvSpPr>
          <p:nvPr>
            <p:ph type="tbl" sz="quarter" idx="18"/>
          </p:nvPr>
        </p:nvSpPr>
        <p:spPr>
          <a:xfrm>
            <a:off x="4809600" y="1285202"/>
            <a:ext cx="4057200" cy="4071600"/>
          </a:xfrm>
          <a:prstGeom prst="rect">
            <a:avLst/>
          </a:prstGeom>
          <a:solidFill>
            <a:srgbClr val="145D04">
              <a:alpha val="10000"/>
            </a:srgbClr>
          </a:solidFill>
        </p:spPr>
        <p:txBody>
          <a:bodyPr lIns="36000" tIns="36000" rIns="36000" bIns="36000" numCol="1" spcCol="0" anchor="ctr" anchorCtr="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Táblázat beszúrásához kattintson az ikonra</a:t>
            </a:r>
            <a:endParaRPr lang="hu-HU"/>
          </a:p>
        </p:txBody>
      </p:sp>
    </p:spTree>
    <p:extLst>
      <p:ext uri="{BB962C8B-B14F-4D97-AF65-F5344CB8AC3E}">
        <p14:creationId xmlns:p14="http://schemas.microsoft.com/office/powerpoint/2010/main" val="80811722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4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HASÁBOS TÁBLA alatta szövegge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6" name="Content Placeholder 6"/>
          <p:cNvSpPr>
            <a:spLocks noGrp="1"/>
          </p:cNvSpPr>
          <p:nvPr>
            <p:ph sz="quarter" idx="12" hasCustomPrompt="1"/>
          </p:nvPr>
        </p:nvSpPr>
        <p:spPr>
          <a:xfrm>
            <a:off x="4573617" y="3913202"/>
            <a:ext cx="4572000" cy="16380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7" name="Content Placeholder 6"/>
          <p:cNvSpPr>
            <a:spLocks noGrp="1"/>
          </p:cNvSpPr>
          <p:nvPr>
            <p:ph sz="quarter" idx="21" hasCustomPrompt="1"/>
          </p:nvPr>
        </p:nvSpPr>
        <p:spPr>
          <a:xfrm>
            <a:off x="0" y="3913202"/>
            <a:ext cx="4572000" cy="16380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8" name="Text Placeholder 9"/>
          <p:cNvSpPr>
            <a:spLocks noGrp="1"/>
          </p:cNvSpPr>
          <p:nvPr>
            <p:ph type="body" sz="quarter" idx="17" hasCustomPrompt="1"/>
          </p:nvPr>
        </p:nvSpPr>
        <p:spPr>
          <a:xfrm>
            <a:off x="4849200" y="3546002"/>
            <a:ext cx="4017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9" name="Táblázat helye 5"/>
          <p:cNvSpPr>
            <a:spLocks noGrp="1"/>
          </p:cNvSpPr>
          <p:nvPr>
            <p:ph type="tbl" sz="quarter" idx="18"/>
          </p:nvPr>
        </p:nvSpPr>
        <p:spPr>
          <a:xfrm>
            <a:off x="4849200" y="1285200"/>
            <a:ext cx="4017600" cy="2260800"/>
          </a:xfrm>
          <a:prstGeom prst="rect">
            <a:avLst/>
          </a:prstGeom>
          <a:solidFill>
            <a:srgbClr val="145D04">
              <a:alpha val="10000"/>
            </a:srgbClr>
          </a:solidFill>
        </p:spPr>
        <p:txBody>
          <a:bodyPr lIns="36000" tIns="36000" rIns="36000" bIns="36000" anchor="ctr" anchorCtr="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Táblázat beszúrásához kattintson az ikonra</a:t>
            </a:r>
            <a:endParaRPr lang="hu-HU"/>
          </a:p>
        </p:txBody>
      </p:sp>
      <p:sp>
        <p:nvSpPr>
          <p:cNvPr id="20" name="Táblázat helye 5"/>
          <p:cNvSpPr>
            <a:spLocks noGrp="1"/>
          </p:cNvSpPr>
          <p:nvPr>
            <p:ph type="tbl" sz="quarter" idx="19"/>
          </p:nvPr>
        </p:nvSpPr>
        <p:spPr>
          <a:xfrm>
            <a:off x="277200" y="1285200"/>
            <a:ext cx="4017600" cy="2260800"/>
          </a:xfrm>
          <a:prstGeom prst="rect">
            <a:avLst/>
          </a:prstGeom>
          <a:solidFill>
            <a:srgbClr val="145D04">
              <a:alpha val="10000"/>
            </a:srgbClr>
          </a:solidFill>
        </p:spPr>
        <p:txBody>
          <a:bodyPr lIns="36000" tIns="36000" rIns="36000" bIns="36000" anchor="ctr" anchorCtr="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Táblázat beszúrásához kattintson az ikonra</a:t>
            </a:r>
            <a:endParaRPr lang="hu-HU" dirty="0"/>
          </a:p>
        </p:txBody>
      </p:sp>
      <p:sp>
        <p:nvSpPr>
          <p:cNvPr id="21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3546002"/>
            <a:ext cx="4017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62581831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4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2HASÁBOS TÁBLA alatta szövegge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0" name="Content Placeholder 6"/>
          <p:cNvSpPr>
            <a:spLocks noGrp="1"/>
          </p:cNvSpPr>
          <p:nvPr>
            <p:ph sz="quarter" idx="12" hasCustomPrompt="1"/>
          </p:nvPr>
        </p:nvSpPr>
        <p:spPr>
          <a:xfrm>
            <a:off x="4573617" y="3913202"/>
            <a:ext cx="4572000" cy="16380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1" name="Content Placeholder 6"/>
          <p:cNvSpPr>
            <a:spLocks noGrp="1"/>
          </p:cNvSpPr>
          <p:nvPr>
            <p:ph sz="quarter" idx="21" hasCustomPrompt="1"/>
          </p:nvPr>
        </p:nvSpPr>
        <p:spPr>
          <a:xfrm>
            <a:off x="0" y="3913202"/>
            <a:ext cx="4572000" cy="16380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3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4" name="Szöveg helye 4"/>
          <p:cNvSpPr>
            <a:spLocks noGrp="1"/>
          </p:cNvSpPr>
          <p:nvPr>
            <p:ph type="body" sz="quarter" idx="22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5" name="Text Placeholder 9"/>
          <p:cNvSpPr>
            <a:spLocks noGrp="1"/>
          </p:cNvSpPr>
          <p:nvPr>
            <p:ph type="body" sz="quarter" idx="17" hasCustomPrompt="1"/>
          </p:nvPr>
        </p:nvSpPr>
        <p:spPr>
          <a:xfrm>
            <a:off x="4849200" y="3546002"/>
            <a:ext cx="4017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6" name="Táblázat helye 5"/>
          <p:cNvSpPr>
            <a:spLocks noGrp="1"/>
          </p:cNvSpPr>
          <p:nvPr>
            <p:ph type="tbl" sz="quarter" idx="18"/>
          </p:nvPr>
        </p:nvSpPr>
        <p:spPr>
          <a:xfrm>
            <a:off x="4849200" y="1285200"/>
            <a:ext cx="4017600" cy="2260800"/>
          </a:xfrm>
          <a:prstGeom prst="rect">
            <a:avLst/>
          </a:prstGeom>
          <a:solidFill>
            <a:srgbClr val="145D04">
              <a:alpha val="10000"/>
            </a:srgbClr>
          </a:solidFill>
        </p:spPr>
        <p:txBody>
          <a:bodyPr lIns="36000" tIns="36000" rIns="36000" bIns="36000" anchor="ctr" anchorCtr="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Táblázat beszúrásához kattintson az ikonra</a:t>
            </a:r>
            <a:endParaRPr lang="hu-HU"/>
          </a:p>
        </p:txBody>
      </p:sp>
      <p:sp>
        <p:nvSpPr>
          <p:cNvPr id="17" name="Táblázat helye 5"/>
          <p:cNvSpPr>
            <a:spLocks noGrp="1"/>
          </p:cNvSpPr>
          <p:nvPr>
            <p:ph type="tbl" sz="quarter" idx="19"/>
          </p:nvPr>
        </p:nvSpPr>
        <p:spPr>
          <a:xfrm>
            <a:off x="277200" y="1285200"/>
            <a:ext cx="4017600" cy="2260800"/>
          </a:xfrm>
          <a:prstGeom prst="rect">
            <a:avLst/>
          </a:prstGeom>
          <a:solidFill>
            <a:srgbClr val="145D04">
              <a:alpha val="10000"/>
            </a:srgbClr>
          </a:solidFill>
        </p:spPr>
        <p:txBody>
          <a:bodyPr lIns="36000" tIns="36000" rIns="36000" bIns="36000" anchor="ctr" anchorCtr="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Táblázat beszúrásához kattintson az ikonra</a:t>
            </a:r>
            <a:endParaRPr lang="hu-HU" dirty="0"/>
          </a:p>
        </p:txBody>
      </p:sp>
      <p:sp>
        <p:nvSpPr>
          <p:cNvPr id="18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3546002"/>
            <a:ext cx="4017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43007590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4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CÍMSOR szöveg 2HASÁBOS TÁBL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2" name="Text Placeholder 9"/>
          <p:cNvSpPr>
            <a:spLocks noGrp="1"/>
          </p:cNvSpPr>
          <p:nvPr>
            <p:ph type="body" sz="quarter" idx="17" hasCustomPrompt="1"/>
          </p:nvPr>
        </p:nvSpPr>
        <p:spPr>
          <a:xfrm>
            <a:off x="4809600" y="5570539"/>
            <a:ext cx="4057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6" name="Táblázat helye 5"/>
          <p:cNvSpPr>
            <a:spLocks noGrp="1"/>
          </p:cNvSpPr>
          <p:nvPr>
            <p:ph type="tbl" sz="quarter" idx="18"/>
          </p:nvPr>
        </p:nvSpPr>
        <p:spPr>
          <a:xfrm>
            <a:off x="4809600" y="1789202"/>
            <a:ext cx="4057200" cy="3567600"/>
          </a:xfrm>
          <a:prstGeom prst="rect">
            <a:avLst/>
          </a:prstGeom>
          <a:solidFill>
            <a:srgbClr val="145D04">
              <a:alpha val="10000"/>
            </a:srgbClr>
          </a:solidFill>
        </p:spPr>
        <p:txBody>
          <a:bodyPr lIns="36000" tIns="36000" rIns="36000" bIns="36000" anchor="ctr" anchorCtr="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Táblázat beszúrásához kattintson az ikonra</a:t>
            </a:r>
            <a:endParaRPr lang="hu-HU"/>
          </a:p>
        </p:txBody>
      </p:sp>
      <p:sp>
        <p:nvSpPr>
          <p:cNvPr id="8" name="Táblázat helye 5"/>
          <p:cNvSpPr>
            <a:spLocks noGrp="1"/>
          </p:cNvSpPr>
          <p:nvPr>
            <p:ph type="tbl" sz="quarter" idx="19"/>
          </p:nvPr>
        </p:nvSpPr>
        <p:spPr>
          <a:xfrm>
            <a:off x="277200" y="1789202"/>
            <a:ext cx="4057200" cy="3567600"/>
          </a:xfrm>
          <a:prstGeom prst="rect">
            <a:avLst/>
          </a:prstGeom>
          <a:solidFill>
            <a:srgbClr val="145D04">
              <a:alpha val="10000"/>
            </a:srgbClr>
          </a:solidFill>
        </p:spPr>
        <p:txBody>
          <a:bodyPr lIns="36000" tIns="36000" rIns="36000" bIns="36000" anchor="ctr" anchorCtr="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Táblázat beszúrásához kattintson az ikonra</a:t>
            </a:r>
            <a:endParaRPr lang="hu-HU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5570539"/>
            <a:ext cx="4057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0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1" name="Szöveg helye 4"/>
          <p:cNvSpPr>
            <a:spLocks noGrp="1"/>
          </p:cNvSpPr>
          <p:nvPr>
            <p:ph type="body" sz="quarter" idx="21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3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4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Táblázat cím</a:t>
            </a:r>
            <a:endParaRPr lang="en-US" dirty="0" smtClean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573618" y="1031842"/>
            <a:ext cx="4570383" cy="758861"/>
          </a:xfrm>
          <a:prstGeom prst="rect">
            <a:avLst/>
          </a:prstGeom>
        </p:spPr>
        <p:txBody>
          <a:bodyPr lIns="237600" tIns="212400" bIns="0"/>
          <a:lstStyle>
            <a:lvl1pPr>
              <a:defRPr sz="14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Táblázat cím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92400850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LSÓ SZÜRKE SÁVOS CÍMSOROS egészoldalas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88"/>
          <p:cNvSpPr/>
          <p:nvPr userDrawn="1"/>
        </p:nvSpPr>
        <p:spPr>
          <a:xfrm>
            <a:off x="277200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lvl="0"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790701"/>
            <a:ext cx="9144000" cy="3279600"/>
          </a:xfrm>
          <a:prstGeom prst="rect">
            <a:avLst/>
          </a:prstGeom>
        </p:spPr>
        <p:txBody>
          <a:bodyPr lIns="277200" tIns="0" rIns="277200" bIns="18000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8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8855074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</p:txBody>
      </p:sp>
      <p:sp>
        <p:nvSpPr>
          <p:cNvPr id="12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46147939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5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1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solidFill>
            <a:srgbClr val="F1002B"/>
          </a:solidFill>
        </p:spPr>
        <p:txBody>
          <a:bodyPr lIns="252000" tIns="0" anchor="ctr" anchorCtr="0"/>
          <a:lstStyle>
            <a:lvl1pPr>
              <a:defRPr sz="4800" b="1" baseline="0">
                <a:solidFill>
                  <a:schemeClr val="tx1"/>
                </a:solidFill>
              </a:defRPr>
            </a:lvl1pPr>
          </a:lstStyle>
          <a:p>
            <a:r>
              <a:rPr lang="hu-HU" smtClean="0"/>
              <a:t>DIAGRAMOK</a:t>
            </a:r>
            <a:endParaRPr lang="en-AU" dirty="0"/>
          </a:p>
        </p:txBody>
      </p:sp>
      <p:pic>
        <p:nvPicPr>
          <p:cNvPr id="1026" name="Picture 2"/>
          <p:cNvPicPr>
            <a:picLocks noChangeAspect="1" noChangeArrowheads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-27" r="2643"/>
          <a:stretch/>
        </p:blipFill>
        <p:spPr bwMode="auto">
          <a:xfrm>
            <a:off x="285750" y="4016044"/>
            <a:ext cx="4536000" cy="180849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65539151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5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10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noFill/>
          <a:ln w="177800">
            <a:solidFill>
              <a:srgbClr val="F1002B"/>
            </a:solidFill>
          </a:ln>
        </p:spPr>
        <p:txBody>
          <a:bodyPr vert="horz" lIns="252000" tIns="0" rIns="277200" bIns="0" rtlCol="0" anchor="ctr" anchorCtr="0">
            <a:noAutofit/>
          </a:bodyPr>
          <a:lstStyle>
            <a:lvl1pPr>
              <a:defRPr lang="en-AU" sz="4800" b="1" baseline="0" dirty="0"/>
            </a:lvl1pPr>
          </a:lstStyle>
          <a:p>
            <a:pPr lvl="0"/>
            <a:r>
              <a:rPr lang="hu-HU" smtClean="0"/>
              <a:t>1 DIAGRAM/ OLDAL</a:t>
            </a:r>
            <a:endParaRPr lang="en-AU" dirty="0"/>
          </a:p>
        </p:txBody>
      </p:sp>
      <p:sp>
        <p:nvSpPr>
          <p:cNvPr id="5" name="Téglalap 4"/>
          <p:cNvSpPr>
            <a:spLocks noChangeAspect="1"/>
          </p:cNvSpPr>
          <p:nvPr userDrawn="1"/>
        </p:nvSpPr>
        <p:spPr>
          <a:xfrm>
            <a:off x="284400" y="3159015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prstClr val="white"/>
              </a:solidFill>
            </a:endParaRPr>
          </a:p>
        </p:txBody>
      </p:sp>
      <p:graphicFrame>
        <p:nvGraphicFramePr>
          <p:cNvPr id="2" name="Diagram 1"/>
          <p:cNvGraphicFramePr/>
          <p:nvPr userDrawn="1">
            <p:extLst>
              <p:ext uri="{D42A27DB-BD31-4B8C-83A1-F6EECF244321}">
                <p14:modId xmlns:p14="http://schemas.microsoft.com/office/powerpoint/2010/main" val="3077047708"/>
              </p:ext>
            </p:extLst>
          </p:nvPr>
        </p:nvGraphicFramePr>
        <p:xfrm>
          <a:off x="265113" y="4241800"/>
          <a:ext cx="4568825" cy="15827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  <p:extLst>
      <p:ext uri="{BB962C8B-B14F-4D97-AF65-F5344CB8AC3E}">
        <p14:creationId xmlns:p14="http://schemas.microsoft.com/office/powerpoint/2010/main" val="292081668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5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ÉSZOLDALAS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85896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88524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8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75136285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5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EGÉSZOLDALAS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8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1" name="Szöveg helye 4"/>
          <p:cNvSpPr>
            <a:spLocks noGrp="1"/>
          </p:cNvSpPr>
          <p:nvPr>
            <p:ph type="body" sz="quarter" idx="22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0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85896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88524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  <p:sp>
        <p:nvSpPr>
          <p:cNvPr id="12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64669801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5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ORIZONTÁLIS FÉLOLDALAS GRAFIKON FENT, alatta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8589600" cy="22608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3546002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7" name="Tartalom helye 4"/>
          <p:cNvSpPr>
            <a:spLocks noGrp="1"/>
          </p:cNvSpPr>
          <p:nvPr>
            <p:ph sz="quarter" idx="12" hasCustomPrompt="1"/>
          </p:nvPr>
        </p:nvSpPr>
        <p:spPr>
          <a:xfrm>
            <a:off x="0" y="3914301"/>
            <a:ext cx="9144000" cy="1638000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/>
            </a:lvl1pPr>
            <a:lvl5pPr marL="50800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lvl5pPr>
          </a:lstStyle>
          <a:p>
            <a:pPr lvl="0"/>
            <a:r>
              <a:rPr lang="hu-HU" dirty="0" smtClean="0"/>
              <a:t>Első szint</a:t>
            </a:r>
          </a:p>
          <a:p>
            <a:pPr lvl="1"/>
            <a:r>
              <a:rPr lang="hu-HU" dirty="0" smtClean="0"/>
              <a:t>Második szint</a:t>
            </a:r>
          </a:p>
          <a:p>
            <a:pPr lvl="2"/>
            <a:r>
              <a:rPr lang="hu-HU" dirty="0" smtClean="0"/>
              <a:t>Harmadik szint</a:t>
            </a:r>
          </a:p>
          <a:p>
            <a:pPr lvl="3"/>
            <a:r>
              <a:rPr lang="hu-HU" dirty="0" smtClean="0"/>
              <a:t>Negyedik szint</a:t>
            </a:r>
          </a:p>
          <a:p>
            <a:pPr marL="760413" marR="0" lvl="4" indent="-252413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Char char="n"/>
              <a:tabLst/>
              <a:defRPr/>
            </a:pPr>
            <a:r>
              <a:rPr lang="hu-HU" dirty="0" smtClean="0"/>
              <a:t>Ötödik szint</a:t>
            </a:r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88524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53309209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5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HORIZONTÁLIS FÉLOLDALAS GRAFIKON FENT, alatta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8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0" name="Szöveg helye 4"/>
          <p:cNvSpPr>
            <a:spLocks noGrp="1"/>
          </p:cNvSpPr>
          <p:nvPr>
            <p:ph type="body" sz="quarter" idx="22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9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8589600" cy="22608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13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3546002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15" name="Tartalom helye 4"/>
          <p:cNvSpPr>
            <a:spLocks noGrp="1"/>
          </p:cNvSpPr>
          <p:nvPr>
            <p:ph sz="quarter" idx="12" hasCustomPrompt="1"/>
          </p:nvPr>
        </p:nvSpPr>
        <p:spPr>
          <a:xfrm>
            <a:off x="0" y="3914301"/>
            <a:ext cx="9144000" cy="1638000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/>
            </a:lvl1pPr>
            <a:lvl5pPr marL="50800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lvl5pPr>
          </a:lstStyle>
          <a:p>
            <a:pPr lvl="0"/>
            <a:r>
              <a:rPr lang="hu-HU" dirty="0" smtClean="0"/>
              <a:t>Első szint</a:t>
            </a:r>
          </a:p>
          <a:p>
            <a:pPr lvl="1"/>
            <a:r>
              <a:rPr lang="hu-HU" dirty="0" smtClean="0"/>
              <a:t>Második szint</a:t>
            </a:r>
          </a:p>
          <a:p>
            <a:pPr lvl="2"/>
            <a:r>
              <a:rPr lang="hu-HU" dirty="0" smtClean="0"/>
              <a:t>Harmadik szint</a:t>
            </a:r>
          </a:p>
          <a:p>
            <a:pPr lvl="3"/>
            <a:r>
              <a:rPr lang="hu-HU" dirty="0" smtClean="0"/>
              <a:t>Negyedik szint</a:t>
            </a:r>
          </a:p>
          <a:p>
            <a:pPr marL="760413" marR="0" lvl="4" indent="-252413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Char char="n"/>
              <a:tabLst/>
              <a:defRPr/>
            </a:pPr>
            <a:r>
              <a:rPr lang="hu-HU" dirty="0" smtClean="0"/>
              <a:t>Ötödik szint</a:t>
            </a:r>
          </a:p>
        </p:txBody>
      </p:sp>
      <p:sp>
        <p:nvSpPr>
          <p:cNvPr id="16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88524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30116693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5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ORIZONTÁLIS FÉLOLDALAS GRAFIKON LENT, felette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3502800"/>
            <a:ext cx="8589600" cy="20484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8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2"/>
            <a:ext cx="9144000" cy="22572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 baseline="0"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3290400"/>
            <a:ext cx="88524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28375934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5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HORIZONTÁLIS FÉLOLDALAS GRAFIKON LENT, felette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0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1" name="Szöveg helye 4"/>
          <p:cNvSpPr>
            <a:spLocks noGrp="1"/>
          </p:cNvSpPr>
          <p:nvPr>
            <p:ph type="body" sz="quarter" idx="22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2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3502800"/>
            <a:ext cx="8589600" cy="20484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13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2"/>
            <a:ext cx="9144000" cy="22572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 baseline="0"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6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17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3290400"/>
            <a:ext cx="88524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38026299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5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AL 1 grafikon + JOBB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40428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10" name="Content Placeholder 6"/>
          <p:cNvSpPr>
            <a:spLocks noGrp="1"/>
          </p:cNvSpPr>
          <p:nvPr>
            <p:ph sz="quarter" idx="12" hasCustomPrompt="1"/>
          </p:nvPr>
        </p:nvSpPr>
        <p:spPr>
          <a:xfrm>
            <a:off x="4573617" y="1031840"/>
            <a:ext cx="4572000" cy="45180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32429826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5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BAL 1 grafikon + JOBB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8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1" name="Szöveg helye 4"/>
          <p:cNvSpPr>
            <a:spLocks noGrp="1"/>
          </p:cNvSpPr>
          <p:nvPr>
            <p:ph type="body" sz="quarter" idx="22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9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40428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 dirty="0"/>
          </a:p>
        </p:txBody>
      </p:sp>
      <p:sp>
        <p:nvSpPr>
          <p:cNvPr id="10" name="Content Placeholder 6"/>
          <p:cNvSpPr>
            <a:spLocks noGrp="1"/>
          </p:cNvSpPr>
          <p:nvPr>
            <p:ph sz="quarter" idx="12" hasCustomPrompt="1"/>
          </p:nvPr>
        </p:nvSpPr>
        <p:spPr>
          <a:xfrm>
            <a:off x="4573617" y="1031840"/>
            <a:ext cx="4572000" cy="45180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6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17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79495723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LSÓ SZÜRKE SÁVOS Egysoros főcím &amp; Alcím &amp; Címsor egészoldalas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88"/>
          <p:cNvSpPr/>
          <p:nvPr userDrawn="1"/>
        </p:nvSpPr>
        <p:spPr>
          <a:xfrm>
            <a:off x="277200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lvl="0"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790701"/>
            <a:ext cx="9144000" cy="3279600"/>
          </a:xfrm>
          <a:prstGeom prst="rect">
            <a:avLst/>
          </a:prstGeom>
        </p:spPr>
        <p:txBody>
          <a:bodyPr lIns="277200" tIns="0" rIns="277200" bIns="18000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8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8855074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</p:txBody>
      </p:sp>
      <p:sp>
        <p:nvSpPr>
          <p:cNvPr id="15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6" name="Szöveg helye 4"/>
          <p:cNvSpPr>
            <a:spLocks noGrp="1"/>
          </p:cNvSpPr>
          <p:nvPr>
            <p:ph type="body" sz="quarter" idx="20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2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96365793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6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JOBB 1 grafikon + BAL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1" name="Diagram helye 4"/>
          <p:cNvSpPr>
            <a:spLocks noGrp="1"/>
          </p:cNvSpPr>
          <p:nvPr>
            <p:ph type="chart" sz="quarter" idx="21"/>
          </p:nvPr>
        </p:nvSpPr>
        <p:spPr>
          <a:xfrm>
            <a:off x="4809600" y="1283547"/>
            <a:ext cx="40572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4809600" y="5570539"/>
            <a:ext cx="4057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10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4572000" cy="45180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2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573618" y="1031842"/>
            <a:ext cx="4570383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27603761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6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JOBB 1 grafikon + BAL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3" name="Szöveg helye 4"/>
          <p:cNvSpPr>
            <a:spLocks noGrp="1"/>
          </p:cNvSpPr>
          <p:nvPr>
            <p:ph type="body" sz="quarter" idx="22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0" name="Diagram helye 4"/>
          <p:cNvSpPr>
            <a:spLocks noGrp="1"/>
          </p:cNvSpPr>
          <p:nvPr>
            <p:ph type="chart" sz="quarter" idx="21"/>
          </p:nvPr>
        </p:nvSpPr>
        <p:spPr>
          <a:xfrm>
            <a:off x="4809600" y="1283547"/>
            <a:ext cx="40572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16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4809600" y="5570539"/>
            <a:ext cx="4057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1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4572000" cy="45180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5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573618" y="1031842"/>
            <a:ext cx="4570383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43734605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6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AL 1 grafikon + JOBBoldalt JELMAGYARÁZAT (táblaforma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40428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  <p:sp>
        <p:nvSpPr>
          <p:cNvPr id="12" name="Táblázat helye 5"/>
          <p:cNvSpPr>
            <a:spLocks noGrp="1"/>
          </p:cNvSpPr>
          <p:nvPr>
            <p:ph type="tbl" sz="quarter" idx="24"/>
          </p:nvPr>
        </p:nvSpPr>
        <p:spPr>
          <a:xfrm>
            <a:off x="4571999" y="1285200"/>
            <a:ext cx="4294800" cy="4266000"/>
          </a:xfrm>
          <a:prstGeom prst="rect">
            <a:avLst/>
          </a:prstGeom>
        </p:spPr>
        <p:txBody>
          <a:bodyPr lIns="0" tIns="0" rIns="0" bIns="0"/>
          <a:lstStyle>
            <a:lvl1pPr>
              <a:defRPr sz="1000"/>
            </a:lvl1pPr>
          </a:lstStyle>
          <a:p>
            <a:r>
              <a:rPr lang="hu-HU" smtClean="0"/>
              <a:t>Táblázat beszúrásához kattintson az ikonra</a:t>
            </a:r>
            <a:endParaRPr lang="hu-HU"/>
          </a:p>
        </p:txBody>
      </p:sp>
    </p:spTree>
    <p:extLst>
      <p:ext uri="{BB962C8B-B14F-4D97-AF65-F5344CB8AC3E}">
        <p14:creationId xmlns:p14="http://schemas.microsoft.com/office/powerpoint/2010/main" val="257798725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6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BAL 1 grafikon + JOBBoldalt JELMAGYARÁZAT (táblaforma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40428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  <p:sp>
        <p:nvSpPr>
          <p:cNvPr id="8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9" name="Szöveg helye 4"/>
          <p:cNvSpPr>
            <a:spLocks noGrp="1"/>
          </p:cNvSpPr>
          <p:nvPr>
            <p:ph type="body" sz="quarter" idx="22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0" name="Táblázat helye 5"/>
          <p:cNvSpPr>
            <a:spLocks noGrp="1"/>
          </p:cNvSpPr>
          <p:nvPr>
            <p:ph type="tbl" sz="quarter" idx="24"/>
          </p:nvPr>
        </p:nvSpPr>
        <p:spPr>
          <a:xfrm>
            <a:off x="4571999" y="1285200"/>
            <a:ext cx="4294800" cy="4266000"/>
          </a:xfrm>
          <a:prstGeom prst="rect">
            <a:avLst/>
          </a:prstGeom>
        </p:spPr>
        <p:txBody>
          <a:bodyPr lIns="0" tIns="0" rIns="0" bIns="0"/>
          <a:lstStyle>
            <a:lvl1pPr>
              <a:defRPr sz="1000"/>
            </a:lvl1pPr>
          </a:lstStyle>
          <a:p>
            <a:r>
              <a:rPr lang="hu-HU" smtClean="0"/>
              <a:t>Táblázat beszúrásához kattintson az ikonra</a:t>
            </a:r>
            <a:endParaRPr lang="hu-HU"/>
          </a:p>
        </p:txBody>
      </p:sp>
    </p:spTree>
    <p:extLst>
      <p:ext uri="{BB962C8B-B14F-4D97-AF65-F5344CB8AC3E}">
        <p14:creationId xmlns:p14="http://schemas.microsoft.com/office/powerpoint/2010/main" val="412446333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6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AL FENT 1 X 1/4es grafikon + JOBB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4042800" cy="22608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 dirty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  <p:sp>
        <p:nvSpPr>
          <p:cNvPr id="8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3546002"/>
            <a:ext cx="4042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10" name="Content Placeholder 6"/>
          <p:cNvSpPr>
            <a:spLocks noGrp="1"/>
          </p:cNvSpPr>
          <p:nvPr>
            <p:ph sz="quarter" idx="22" hasCustomPrompt="1"/>
          </p:nvPr>
        </p:nvSpPr>
        <p:spPr>
          <a:xfrm>
            <a:off x="0" y="3913202"/>
            <a:ext cx="4572000" cy="16380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9" name="Content Placeholder 6"/>
          <p:cNvSpPr>
            <a:spLocks noGrp="1"/>
          </p:cNvSpPr>
          <p:nvPr>
            <p:ph sz="quarter" idx="12" hasCustomPrompt="1"/>
          </p:nvPr>
        </p:nvSpPr>
        <p:spPr>
          <a:xfrm>
            <a:off x="4573617" y="1031840"/>
            <a:ext cx="4572000" cy="45180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376048940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6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BAL FENT 1 X 1/4es grafikon + JOBB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9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1" name="Szöveg helye 4"/>
          <p:cNvSpPr>
            <a:spLocks noGrp="1"/>
          </p:cNvSpPr>
          <p:nvPr>
            <p:ph type="body" sz="quarter" idx="23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2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4042800" cy="22608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 dirty="0"/>
          </a:p>
        </p:txBody>
      </p:sp>
      <p:sp>
        <p:nvSpPr>
          <p:cNvPr id="15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  <p:sp>
        <p:nvSpPr>
          <p:cNvPr id="16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3546002"/>
            <a:ext cx="4042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17" name="Content Placeholder 6"/>
          <p:cNvSpPr>
            <a:spLocks noGrp="1"/>
          </p:cNvSpPr>
          <p:nvPr>
            <p:ph sz="quarter" idx="22" hasCustomPrompt="1"/>
          </p:nvPr>
        </p:nvSpPr>
        <p:spPr>
          <a:xfrm>
            <a:off x="0" y="3913202"/>
            <a:ext cx="4572000" cy="16380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8" name="Content Placeholder 6"/>
          <p:cNvSpPr>
            <a:spLocks noGrp="1"/>
          </p:cNvSpPr>
          <p:nvPr>
            <p:ph sz="quarter" idx="12" hasCustomPrompt="1"/>
          </p:nvPr>
        </p:nvSpPr>
        <p:spPr>
          <a:xfrm>
            <a:off x="4573617" y="1031840"/>
            <a:ext cx="4572000" cy="45180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68090661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6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JOBB FENT 1 X 1/4es grafikon + BAL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4809600" y="1285874"/>
            <a:ext cx="4057200" cy="22608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8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4809600" y="3546002"/>
            <a:ext cx="4057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9" name="Tartalom helye 4"/>
          <p:cNvSpPr>
            <a:spLocks noGrp="1"/>
          </p:cNvSpPr>
          <p:nvPr>
            <p:ph sz="quarter" idx="12" hasCustomPrompt="1"/>
          </p:nvPr>
        </p:nvSpPr>
        <p:spPr>
          <a:xfrm>
            <a:off x="4572000" y="3914301"/>
            <a:ext cx="4572000" cy="1638000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/>
            </a:lvl1pPr>
            <a:lvl5pPr marL="50800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lvl5pPr>
          </a:lstStyle>
          <a:p>
            <a:pPr lvl="0"/>
            <a:r>
              <a:rPr lang="hu-HU" dirty="0" smtClean="0"/>
              <a:t>Első szint</a:t>
            </a:r>
          </a:p>
          <a:p>
            <a:pPr lvl="1"/>
            <a:r>
              <a:rPr lang="hu-HU" dirty="0" smtClean="0"/>
              <a:t>Második szint</a:t>
            </a:r>
          </a:p>
          <a:p>
            <a:pPr lvl="2"/>
            <a:r>
              <a:rPr lang="hu-HU" dirty="0" smtClean="0"/>
              <a:t>Harmadik szint</a:t>
            </a:r>
          </a:p>
          <a:p>
            <a:pPr lvl="3"/>
            <a:r>
              <a:rPr lang="hu-HU" dirty="0" smtClean="0"/>
              <a:t>Negyedik szint</a:t>
            </a:r>
          </a:p>
          <a:p>
            <a:pPr marL="760413" marR="0" lvl="4" indent="-252413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Char char="n"/>
              <a:tabLst/>
              <a:defRPr/>
            </a:pPr>
            <a:r>
              <a:rPr lang="hu-HU" dirty="0" smtClean="0"/>
              <a:t>Ötödik szint</a:t>
            </a:r>
          </a:p>
        </p:txBody>
      </p:sp>
      <p:sp>
        <p:nvSpPr>
          <p:cNvPr id="12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573618" y="1031842"/>
            <a:ext cx="4570383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0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4572000" cy="45180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57941414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6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JOBB FENT 1 X 1/4es grafikon + BAL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0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3" name="Szöveg helye 4"/>
          <p:cNvSpPr>
            <a:spLocks noGrp="1"/>
          </p:cNvSpPr>
          <p:nvPr>
            <p:ph type="body" sz="quarter" idx="23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4809600" y="1285874"/>
            <a:ext cx="4057200" cy="22608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16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4809600" y="3546002"/>
            <a:ext cx="4057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17" name="Tartalom helye 4"/>
          <p:cNvSpPr>
            <a:spLocks noGrp="1"/>
          </p:cNvSpPr>
          <p:nvPr>
            <p:ph sz="quarter" idx="12" hasCustomPrompt="1"/>
          </p:nvPr>
        </p:nvSpPr>
        <p:spPr>
          <a:xfrm>
            <a:off x="4572000" y="3914301"/>
            <a:ext cx="4572000" cy="1638000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/>
            </a:lvl1pPr>
            <a:lvl5pPr marL="50800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lvl5pPr>
          </a:lstStyle>
          <a:p>
            <a:pPr lvl="0"/>
            <a:r>
              <a:rPr lang="hu-HU" dirty="0" smtClean="0"/>
              <a:t>Első szint</a:t>
            </a:r>
          </a:p>
          <a:p>
            <a:pPr lvl="1"/>
            <a:r>
              <a:rPr lang="hu-HU" dirty="0" smtClean="0"/>
              <a:t>Második szint</a:t>
            </a:r>
          </a:p>
          <a:p>
            <a:pPr lvl="2"/>
            <a:r>
              <a:rPr lang="hu-HU" dirty="0" smtClean="0"/>
              <a:t>Harmadik szint</a:t>
            </a:r>
          </a:p>
          <a:p>
            <a:pPr lvl="3"/>
            <a:r>
              <a:rPr lang="hu-HU" dirty="0" smtClean="0"/>
              <a:t>Negyedik szint</a:t>
            </a:r>
          </a:p>
          <a:p>
            <a:pPr marL="760413" marR="0" lvl="4" indent="-252413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Char char="n"/>
              <a:tabLst/>
              <a:defRPr/>
            </a:pPr>
            <a:r>
              <a:rPr lang="hu-HU" dirty="0" smtClean="0"/>
              <a:t>Ötödik szint</a:t>
            </a:r>
          </a:p>
        </p:txBody>
      </p:sp>
      <p:sp>
        <p:nvSpPr>
          <p:cNvPr id="18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573618" y="1031842"/>
            <a:ext cx="4570383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9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4572000" cy="45180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156546743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6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JOBB LENT 1 X 1/4es grafikon + BAL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4809600" y="3502800"/>
            <a:ext cx="4057200" cy="20484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 dirty="0"/>
          </a:p>
        </p:txBody>
      </p:sp>
      <p:sp>
        <p:nvSpPr>
          <p:cNvPr id="11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9144000" cy="22572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22" hasCustomPrompt="1"/>
          </p:nvPr>
        </p:nvSpPr>
        <p:spPr>
          <a:xfrm>
            <a:off x="4809600" y="5570539"/>
            <a:ext cx="4057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12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573618" y="3290400"/>
            <a:ext cx="4570383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5" name="Content Placeholder 6"/>
          <p:cNvSpPr>
            <a:spLocks noGrp="1"/>
          </p:cNvSpPr>
          <p:nvPr>
            <p:ph sz="quarter" idx="23" hasCustomPrompt="1"/>
          </p:nvPr>
        </p:nvSpPr>
        <p:spPr>
          <a:xfrm>
            <a:off x="0" y="3290400"/>
            <a:ext cx="4572000" cy="22608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72131256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6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JOBB LENT 1 X 1/4es grafikon + BAL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3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21" name="Diagram helye 4"/>
          <p:cNvSpPr>
            <a:spLocks noGrp="1"/>
          </p:cNvSpPr>
          <p:nvPr>
            <p:ph type="chart" sz="quarter" idx="21"/>
          </p:nvPr>
        </p:nvSpPr>
        <p:spPr>
          <a:xfrm>
            <a:off x="4809600" y="3502800"/>
            <a:ext cx="4057200" cy="20484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 dirty="0"/>
          </a:p>
        </p:txBody>
      </p:sp>
      <p:sp>
        <p:nvSpPr>
          <p:cNvPr id="22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9144000" cy="22572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23" name="Text Placeholder 9"/>
          <p:cNvSpPr>
            <a:spLocks noGrp="1"/>
          </p:cNvSpPr>
          <p:nvPr>
            <p:ph type="body" sz="quarter" idx="22" hasCustomPrompt="1"/>
          </p:nvPr>
        </p:nvSpPr>
        <p:spPr>
          <a:xfrm>
            <a:off x="4809600" y="5570539"/>
            <a:ext cx="4057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24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573618" y="3290400"/>
            <a:ext cx="4570383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5" name="Content Placeholder 6"/>
          <p:cNvSpPr>
            <a:spLocks noGrp="1"/>
          </p:cNvSpPr>
          <p:nvPr>
            <p:ph sz="quarter" idx="23" hasCustomPrompt="1"/>
          </p:nvPr>
        </p:nvSpPr>
        <p:spPr>
          <a:xfrm>
            <a:off x="0" y="3290400"/>
            <a:ext cx="4572000" cy="22608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9" name="Szöveg helye 4"/>
          <p:cNvSpPr>
            <a:spLocks noGrp="1"/>
          </p:cNvSpPr>
          <p:nvPr>
            <p:ph type="body" sz="quarter" idx="24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203975349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5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solidFill>
            <a:schemeClr val="accent2"/>
          </a:solidFill>
        </p:spPr>
        <p:txBody>
          <a:bodyPr lIns="252000" tIns="0" anchor="ctr" anchorCtr="0"/>
          <a:lstStyle>
            <a:lvl1pPr>
              <a:defRPr sz="4800" b="1" baseline="0">
                <a:solidFill>
                  <a:schemeClr val="bg1"/>
                </a:solidFill>
              </a:defRPr>
            </a:lvl1pPr>
          </a:lstStyle>
          <a:p>
            <a:r>
              <a:rPr lang="hu-HU" dirty="0" smtClean="0"/>
              <a:t>KÉTHASÁBOS OLDAL (SZÖVEGEK, TÁBLÁZA-TOK, GRAFIKONOK)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168478651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7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ALRA LENT 1 X 1/4es grafikon + JOBB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3502800"/>
            <a:ext cx="4294800" cy="20484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22" hasCustomPrompt="1"/>
          </p:nvPr>
        </p:nvSpPr>
        <p:spPr>
          <a:xfrm>
            <a:off x="277200" y="5570539"/>
            <a:ext cx="429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13" name="Content Placeholder 6"/>
          <p:cNvSpPr>
            <a:spLocks noGrp="1"/>
          </p:cNvSpPr>
          <p:nvPr>
            <p:ph sz="quarter" idx="23" hasCustomPrompt="1"/>
          </p:nvPr>
        </p:nvSpPr>
        <p:spPr>
          <a:xfrm>
            <a:off x="4572000" y="3290400"/>
            <a:ext cx="4572000" cy="22608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3290400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  <p:sp>
        <p:nvSpPr>
          <p:cNvPr id="15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9144000" cy="22572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88391397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7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BALRA LENT 1 X 1/4es grafikon + JOBB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9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4" name="Szöveg helye 4"/>
          <p:cNvSpPr>
            <a:spLocks noGrp="1"/>
          </p:cNvSpPr>
          <p:nvPr>
            <p:ph type="body" sz="quarter" idx="24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21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3502800"/>
            <a:ext cx="4294800" cy="20484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2" name="Text Placeholder 9"/>
          <p:cNvSpPr>
            <a:spLocks noGrp="1"/>
          </p:cNvSpPr>
          <p:nvPr>
            <p:ph type="body" sz="quarter" idx="22" hasCustomPrompt="1"/>
          </p:nvPr>
        </p:nvSpPr>
        <p:spPr>
          <a:xfrm>
            <a:off x="277200" y="5570539"/>
            <a:ext cx="429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23" name="Content Placeholder 6"/>
          <p:cNvSpPr>
            <a:spLocks noGrp="1"/>
          </p:cNvSpPr>
          <p:nvPr>
            <p:ph sz="quarter" idx="23" hasCustomPrompt="1"/>
          </p:nvPr>
        </p:nvSpPr>
        <p:spPr>
          <a:xfrm>
            <a:off x="4572000" y="3290400"/>
            <a:ext cx="4572000" cy="22608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2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3290400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  <p:sp>
        <p:nvSpPr>
          <p:cNvPr id="25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9144000" cy="22572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70883752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7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10B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solidFill>
            <a:schemeClr val="bg1">
              <a:lumMod val="85000"/>
            </a:schemeClr>
          </a:solidFill>
          <a:ln w="177800">
            <a:solidFill>
              <a:srgbClr val="F1002B"/>
            </a:solidFill>
          </a:ln>
        </p:spPr>
        <p:txBody>
          <a:bodyPr vert="horz" lIns="252000" tIns="0" rIns="277200" bIns="0" rtlCol="0" anchor="ctr" anchorCtr="0">
            <a:noAutofit/>
          </a:bodyPr>
          <a:lstStyle>
            <a:lvl1pPr>
              <a:defRPr lang="en-AU" sz="4800" b="1" baseline="0" dirty="0"/>
            </a:lvl1pPr>
          </a:lstStyle>
          <a:p>
            <a:pPr lvl="0"/>
            <a:r>
              <a:rPr lang="hu-HU" smtClean="0"/>
              <a:t>1 DIAGRAM/ OLDAL</a:t>
            </a:r>
            <a:br>
              <a:rPr lang="hu-HU" smtClean="0"/>
            </a:br>
            <a:r>
              <a:rPr lang="hu-HU" smtClean="0"/>
              <a:t>SZÜRKE SÁVVAL</a:t>
            </a:r>
            <a:endParaRPr lang="en-AU" dirty="0"/>
          </a:p>
        </p:txBody>
      </p:sp>
      <p:sp>
        <p:nvSpPr>
          <p:cNvPr id="4" name="Téglalap 3"/>
          <p:cNvSpPr>
            <a:spLocks noChangeAspect="1"/>
          </p:cNvSpPr>
          <p:nvPr userDrawn="1"/>
        </p:nvSpPr>
        <p:spPr>
          <a:xfrm>
            <a:off x="284400" y="3159015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prstClr val="white"/>
              </a:solidFill>
            </a:endParaRPr>
          </a:p>
        </p:txBody>
      </p:sp>
      <p:graphicFrame>
        <p:nvGraphicFramePr>
          <p:cNvPr id="5" name="Diagram 4"/>
          <p:cNvGraphicFramePr/>
          <p:nvPr userDrawn="1">
            <p:extLst>
              <p:ext uri="{D42A27DB-BD31-4B8C-83A1-F6EECF244321}">
                <p14:modId xmlns:p14="http://schemas.microsoft.com/office/powerpoint/2010/main" val="1052054415"/>
              </p:ext>
            </p:extLst>
          </p:nvPr>
        </p:nvGraphicFramePr>
        <p:xfrm>
          <a:off x="265113" y="4241800"/>
          <a:ext cx="4568825" cy="15827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  <p:extLst>
      <p:ext uri="{BB962C8B-B14F-4D97-AF65-F5344CB8AC3E}">
        <p14:creationId xmlns:p14="http://schemas.microsoft.com/office/powerpoint/2010/main" val="280239105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7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ÉSZOLDALAS GRAFIKON szöveg SZÜRKE SÁV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88"/>
          <p:cNvSpPr/>
          <p:nvPr userDrawn="1"/>
        </p:nvSpPr>
        <p:spPr>
          <a:xfrm>
            <a:off x="277200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85896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88668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  <p:sp>
        <p:nvSpPr>
          <p:cNvPr id="12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72878959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7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EGÉSZOLDALAS GRAFIKON szöveg SZÜRKE SÁV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8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1" name="Szöveg helye 4"/>
          <p:cNvSpPr>
            <a:spLocks noGrp="1"/>
          </p:cNvSpPr>
          <p:nvPr>
            <p:ph type="body" sz="quarter" idx="22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2" name="Rectangle 88"/>
          <p:cNvSpPr/>
          <p:nvPr userDrawn="1"/>
        </p:nvSpPr>
        <p:spPr>
          <a:xfrm>
            <a:off x="277200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13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85896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15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88668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  <p:sp>
        <p:nvSpPr>
          <p:cNvPr id="16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31861182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7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AL 1 grafikon + JOBB szöveg SZÜRKE SÁV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88"/>
          <p:cNvSpPr/>
          <p:nvPr userDrawn="1"/>
        </p:nvSpPr>
        <p:spPr>
          <a:xfrm>
            <a:off x="277200" y="5064973"/>
            <a:ext cx="40428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40428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1" name="Content Placeholder 6"/>
          <p:cNvSpPr>
            <a:spLocks noGrp="1"/>
          </p:cNvSpPr>
          <p:nvPr>
            <p:ph sz="quarter" idx="12" hasCustomPrompt="1"/>
          </p:nvPr>
        </p:nvSpPr>
        <p:spPr>
          <a:xfrm>
            <a:off x="4573617" y="1031840"/>
            <a:ext cx="4572000" cy="45180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328282868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7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BAL 1 grafikon + JOBB szöveg SZÜRKE SÁV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8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1" name="Szöveg helye 4"/>
          <p:cNvSpPr>
            <a:spLocks noGrp="1"/>
          </p:cNvSpPr>
          <p:nvPr>
            <p:ph type="body" sz="quarter" idx="22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6" name="Rectangle 88"/>
          <p:cNvSpPr/>
          <p:nvPr userDrawn="1"/>
        </p:nvSpPr>
        <p:spPr>
          <a:xfrm>
            <a:off x="277200" y="5064973"/>
            <a:ext cx="40428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17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40428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18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9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0" name="Content Placeholder 6"/>
          <p:cNvSpPr>
            <a:spLocks noGrp="1"/>
          </p:cNvSpPr>
          <p:nvPr>
            <p:ph sz="quarter" idx="12" hasCustomPrompt="1"/>
          </p:nvPr>
        </p:nvSpPr>
        <p:spPr>
          <a:xfrm>
            <a:off x="4573617" y="1031840"/>
            <a:ext cx="4572000" cy="45180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236043627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7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BAL 1 grafikon + JOBB JELMAGYARÁZAT (táblaforma) SZÜRKE SÁV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88"/>
          <p:cNvSpPr/>
          <p:nvPr userDrawn="1"/>
        </p:nvSpPr>
        <p:spPr>
          <a:xfrm>
            <a:off x="277200" y="5064973"/>
            <a:ext cx="40428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40428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3" name="Táblázat helye 5"/>
          <p:cNvSpPr>
            <a:spLocks noGrp="1"/>
          </p:cNvSpPr>
          <p:nvPr>
            <p:ph type="tbl" sz="quarter" idx="24"/>
          </p:nvPr>
        </p:nvSpPr>
        <p:spPr>
          <a:xfrm>
            <a:off x="4571999" y="1285200"/>
            <a:ext cx="4294800" cy="3780000"/>
          </a:xfrm>
          <a:prstGeom prst="rect">
            <a:avLst/>
          </a:prstGeom>
        </p:spPr>
        <p:txBody>
          <a:bodyPr lIns="0" tIns="0" rIns="0" bIns="0"/>
          <a:lstStyle>
            <a:lvl1pPr>
              <a:defRPr sz="1000"/>
            </a:lvl1pPr>
          </a:lstStyle>
          <a:p>
            <a:r>
              <a:rPr lang="hu-HU" smtClean="0"/>
              <a:t>Táblázat beszúrásához kattintson az ikonra</a:t>
            </a:r>
            <a:endParaRPr lang="hu-HU"/>
          </a:p>
        </p:txBody>
      </p:sp>
    </p:spTree>
    <p:extLst>
      <p:ext uri="{BB962C8B-B14F-4D97-AF65-F5344CB8AC3E}">
        <p14:creationId xmlns:p14="http://schemas.microsoft.com/office/powerpoint/2010/main" val="339376986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7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BAL 1 grafikon + JOBB JELMAGYARÁZAT (táblaforma) SZÜRKE SÁV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88"/>
          <p:cNvSpPr/>
          <p:nvPr userDrawn="1"/>
        </p:nvSpPr>
        <p:spPr>
          <a:xfrm>
            <a:off x="277200" y="5064973"/>
            <a:ext cx="40428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40428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1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3" name="Szöveg helye 4"/>
          <p:cNvSpPr>
            <a:spLocks noGrp="1"/>
          </p:cNvSpPr>
          <p:nvPr>
            <p:ph type="body" sz="quarter" idx="22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5" name="Táblázat helye 5"/>
          <p:cNvSpPr>
            <a:spLocks noGrp="1"/>
          </p:cNvSpPr>
          <p:nvPr>
            <p:ph type="tbl" sz="quarter" idx="24"/>
          </p:nvPr>
        </p:nvSpPr>
        <p:spPr>
          <a:xfrm>
            <a:off x="4571999" y="1285200"/>
            <a:ext cx="4294800" cy="3780000"/>
          </a:xfrm>
          <a:prstGeom prst="rect">
            <a:avLst/>
          </a:prstGeom>
        </p:spPr>
        <p:txBody>
          <a:bodyPr lIns="0" tIns="0" rIns="0" bIns="0"/>
          <a:lstStyle>
            <a:lvl1pPr>
              <a:defRPr sz="1000"/>
            </a:lvl1pPr>
          </a:lstStyle>
          <a:p>
            <a:r>
              <a:rPr lang="hu-HU" smtClean="0"/>
              <a:t>Táblázat beszúrásához kattintson az ikonra</a:t>
            </a:r>
            <a:endParaRPr lang="hu-HU"/>
          </a:p>
        </p:txBody>
      </p:sp>
    </p:spTree>
    <p:extLst>
      <p:ext uri="{BB962C8B-B14F-4D97-AF65-F5344CB8AC3E}">
        <p14:creationId xmlns:p14="http://schemas.microsoft.com/office/powerpoint/2010/main" val="114851576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7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JOBB 1 grafikon + BAL szöveg SZÜRKE SÁV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88"/>
          <p:cNvSpPr/>
          <p:nvPr userDrawn="1"/>
        </p:nvSpPr>
        <p:spPr>
          <a:xfrm>
            <a:off x="4809600" y="5064973"/>
            <a:ext cx="40572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1" name="Diagram helye 4"/>
          <p:cNvSpPr>
            <a:spLocks noGrp="1"/>
          </p:cNvSpPr>
          <p:nvPr>
            <p:ph type="chart" sz="quarter" idx="21"/>
          </p:nvPr>
        </p:nvSpPr>
        <p:spPr>
          <a:xfrm>
            <a:off x="4809600" y="1283547"/>
            <a:ext cx="40572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12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573618" y="1031842"/>
            <a:ext cx="4570383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4809600" y="5570539"/>
            <a:ext cx="4057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3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4572000" cy="45180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351640537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KÉTHASÁBOS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4572000" cy="45180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5" name="Content Placeholder 6"/>
          <p:cNvSpPr>
            <a:spLocks noGrp="1"/>
          </p:cNvSpPr>
          <p:nvPr>
            <p:ph sz="quarter" idx="12" hasCustomPrompt="1"/>
          </p:nvPr>
        </p:nvSpPr>
        <p:spPr>
          <a:xfrm>
            <a:off x="4573617" y="1031840"/>
            <a:ext cx="4572000" cy="45180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8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1076066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8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JOBB 1 grafikon + BAL szöveg SZÜRKE SÁV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3" name="Szöveg helye 4"/>
          <p:cNvSpPr>
            <a:spLocks noGrp="1"/>
          </p:cNvSpPr>
          <p:nvPr>
            <p:ph type="body" sz="quarter" idx="22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5" name="Rectangle 88"/>
          <p:cNvSpPr/>
          <p:nvPr userDrawn="1"/>
        </p:nvSpPr>
        <p:spPr>
          <a:xfrm>
            <a:off x="4809600" y="5064973"/>
            <a:ext cx="40572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16" name="Diagram helye 4"/>
          <p:cNvSpPr>
            <a:spLocks noGrp="1"/>
          </p:cNvSpPr>
          <p:nvPr>
            <p:ph type="chart" sz="quarter" idx="21"/>
          </p:nvPr>
        </p:nvSpPr>
        <p:spPr>
          <a:xfrm>
            <a:off x="4809600" y="1283547"/>
            <a:ext cx="40572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17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4809600" y="5570539"/>
            <a:ext cx="4057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8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4572000" cy="45180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424066266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8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10C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noFill/>
          <a:ln w="177800">
            <a:solidFill>
              <a:srgbClr val="F1002B"/>
            </a:solidFill>
          </a:ln>
        </p:spPr>
        <p:txBody>
          <a:bodyPr vert="horz" lIns="252000" tIns="0" rIns="277200" bIns="0" rtlCol="0" anchor="ctr" anchorCtr="0">
            <a:noAutofit/>
          </a:bodyPr>
          <a:lstStyle>
            <a:lvl1pPr>
              <a:defRPr lang="en-AU" sz="4800" b="1" baseline="0" dirty="0"/>
            </a:lvl1pPr>
          </a:lstStyle>
          <a:p>
            <a:pPr lvl="0"/>
            <a:r>
              <a:rPr lang="hu-HU" smtClean="0"/>
              <a:t>2 DIAGRAM/ OLDAL</a:t>
            </a:r>
            <a:endParaRPr lang="en-AU" dirty="0"/>
          </a:p>
        </p:txBody>
      </p:sp>
      <p:sp>
        <p:nvSpPr>
          <p:cNvPr id="5" name="Téglalap 4"/>
          <p:cNvSpPr>
            <a:spLocks noChangeAspect="1"/>
          </p:cNvSpPr>
          <p:nvPr userDrawn="1"/>
        </p:nvSpPr>
        <p:spPr>
          <a:xfrm>
            <a:off x="284400" y="3159015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prstClr val="white"/>
              </a:solidFill>
            </a:endParaRPr>
          </a:p>
        </p:txBody>
      </p:sp>
      <p:sp>
        <p:nvSpPr>
          <p:cNvPr id="7" name="Téglalap 6"/>
          <p:cNvSpPr>
            <a:spLocks noChangeAspect="1"/>
          </p:cNvSpPr>
          <p:nvPr userDrawn="1"/>
        </p:nvSpPr>
        <p:spPr>
          <a:xfrm>
            <a:off x="845790" y="3159015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prstClr val="white"/>
              </a:solidFill>
            </a:endParaRPr>
          </a:p>
        </p:txBody>
      </p:sp>
      <p:graphicFrame>
        <p:nvGraphicFramePr>
          <p:cNvPr id="8" name="Diagram 7"/>
          <p:cNvGraphicFramePr/>
          <p:nvPr userDrawn="1">
            <p:extLst>
              <p:ext uri="{D42A27DB-BD31-4B8C-83A1-F6EECF244321}">
                <p14:modId xmlns:p14="http://schemas.microsoft.com/office/powerpoint/2010/main" val="3329190965"/>
              </p:ext>
            </p:extLst>
          </p:nvPr>
        </p:nvGraphicFramePr>
        <p:xfrm>
          <a:off x="265113" y="4241800"/>
          <a:ext cx="4568825" cy="15827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9" name="Diagram 8"/>
          <p:cNvGraphicFramePr/>
          <p:nvPr userDrawn="1">
            <p:extLst>
              <p:ext uri="{D42A27DB-BD31-4B8C-83A1-F6EECF244321}">
                <p14:modId xmlns:p14="http://schemas.microsoft.com/office/powerpoint/2010/main" val="3024651936"/>
              </p:ext>
            </p:extLst>
          </p:nvPr>
        </p:nvGraphicFramePr>
        <p:xfrm>
          <a:off x="2287587" y="4241800"/>
          <a:ext cx="4568825" cy="15827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</p:spTree>
    <p:extLst>
      <p:ext uri="{BB962C8B-B14F-4D97-AF65-F5344CB8AC3E}">
        <p14:creationId xmlns:p14="http://schemas.microsoft.com/office/powerpoint/2010/main" val="201431941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8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 GRAFIKON egymás MELLETT - ninc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5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4809600" y="5570539"/>
            <a:ext cx="4042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1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40428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 dirty="0"/>
          </a:p>
        </p:txBody>
      </p:sp>
      <p:sp>
        <p:nvSpPr>
          <p:cNvPr id="13" name="Diagram helye 4"/>
          <p:cNvSpPr>
            <a:spLocks noGrp="1"/>
          </p:cNvSpPr>
          <p:nvPr>
            <p:ph type="chart" sz="quarter" idx="24"/>
          </p:nvPr>
        </p:nvSpPr>
        <p:spPr>
          <a:xfrm>
            <a:off x="4809600" y="1283547"/>
            <a:ext cx="40572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6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573618" y="1031842"/>
            <a:ext cx="4570383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57211374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8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2 GRAFIKON egymás MELLETT - ninc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3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17" name="Szöveg helye 4"/>
          <p:cNvSpPr>
            <a:spLocks noGrp="1"/>
          </p:cNvSpPr>
          <p:nvPr>
            <p:ph type="body" sz="quarter" idx="24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20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1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4809600" y="5570539"/>
            <a:ext cx="4042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3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40428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 dirty="0"/>
          </a:p>
        </p:txBody>
      </p:sp>
      <p:sp>
        <p:nvSpPr>
          <p:cNvPr id="24" name="Diagram helye 4"/>
          <p:cNvSpPr>
            <a:spLocks noGrp="1"/>
          </p:cNvSpPr>
          <p:nvPr>
            <p:ph type="chart" sz="quarter" idx="25"/>
          </p:nvPr>
        </p:nvSpPr>
        <p:spPr>
          <a:xfrm>
            <a:off x="4809600" y="1283547"/>
            <a:ext cx="40572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19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2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573618" y="1031842"/>
            <a:ext cx="4570383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32292672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8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 GRAFIKON egymás MELLETT KÖZÖS jelmagyarázattal - ninc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85896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 dirty="0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5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4809600" y="5570539"/>
            <a:ext cx="4042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3" name="Diagram helye 4"/>
          <p:cNvSpPr>
            <a:spLocks noGrp="1"/>
          </p:cNvSpPr>
          <p:nvPr>
            <p:ph type="chart" sz="quarter" idx="24"/>
          </p:nvPr>
        </p:nvSpPr>
        <p:spPr>
          <a:xfrm>
            <a:off x="4809600" y="1283547"/>
            <a:ext cx="40572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6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573618" y="1031842"/>
            <a:ext cx="4570383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70051327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8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2 GRAFIKON egymás MELLETT KÖZÖS jelmagyarázattal - ninc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85896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5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4809600" y="5570539"/>
            <a:ext cx="4042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3" name="Diagram helye 4"/>
          <p:cNvSpPr>
            <a:spLocks noGrp="1"/>
          </p:cNvSpPr>
          <p:nvPr>
            <p:ph type="chart" sz="quarter" idx="24"/>
          </p:nvPr>
        </p:nvSpPr>
        <p:spPr>
          <a:xfrm>
            <a:off x="4809600" y="1283547"/>
            <a:ext cx="40572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6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573618" y="1031842"/>
            <a:ext cx="4570383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0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12" name="Szöveg helye 4"/>
          <p:cNvSpPr>
            <a:spLocks noGrp="1"/>
          </p:cNvSpPr>
          <p:nvPr>
            <p:ph type="body" sz="quarter" idx="25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136589389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8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 GRAFIKON egymás ALATT - szöveg nélkü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8589600" cy="2005200"/>
          </a:xfrm>
          <a:prstGeom prst="rect">
            <a:avLst/>
          </a:prstGeom>
          <a:solidFill>
            <a:srgbClr val="F1002B">
              <a:alpha val="10000"/>
            </a:srgbClr>
          </a:solidFill>
          <a:ln w="279400">
            <a:solidFill>
              <a:schemeClr val="bg1">
                <a:alpha val="50000"/>
              </a:schemeClr>
            </a:solidFill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88668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3171602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8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77200" y="3546000"/>
            <a:ext cx="8589600" cy="2005200"/>
          </a:xfrm>
          <a:prstGeom prst="rect">
            <a:avLst/>
          </a:prstGeom>
          <a:solidFill>
            <a:srgbClr val="F1002B">
              <a:alpha val="10000"/>
            </a:srgbClr>
          </a:solidFill>
          <a:ln w="279400">
            <a:solidFill>
              <a:schemeClr val="bg1">
                <a:alpha val="50000"/>
              </a:schemeClr>
            </a:solidFill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 dirty="0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0" y="3333600"/>
            <a:ext cx="88668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24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01750350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8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2 GRAFIKON egymás ALATT - szöveg nélkü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3" name="Szöveg helye 4"/>
          <p:cNvSpPr>
            <a:spLocks noGrp="1"/>
          </p:cNvSpPr>
          <p:nvPr>
            <p:ph type="body" sz="quarter" idx="25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8589600" cy="2005200"/>
          </a:xfrm>
          <a:prstGeom prst="rect">
            <a:avLst/>
          </a:prstGeom>
          <a:solidFill>
            <a:srgbClr val="F1002B">
              <a:alpha val="10000"/>
            </a:srgbClr>
          </a:solidFill>
          <a:ln w="279400">
            <a:solidFill>
              <a:schemeClr val="bg1">
                <a:alpha val="50000"/>
              </a:schemeClr>
            </a:solidFill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 dirty="0"/>
          </a:p>
        </p:txBody>
      </p:sp>
      <p:sp>
        <p:nvSpPr>
          <p:cNvPr id="16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88668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  <p:sp>
        <p:nvSpPr>
          <p:cNvPr id="17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3171602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8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77200" y="3546000"/>
            <a:ext cx="8589600" cy="2005200"/>
          </a:xfrm>
          <a:prstGeom prst="rect">
            <a:avLst/>
          </a:prstGeom>
          <a:solidFill>
            <a:srgbClr val="F1002B">
              <a:alpha val="10000"/>
            </a:srgbClr>
          </a:solidFill>
          <a:ln w="279400">
            <a:solidFill>
              <a:schemeClr val="bg1">
                <a:alpha val="50000"/>
              </a:schemeClr>
            </a:solidFill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 dirty="0"/>
          </a:p>
        </p:txBody>
      </p:sp>
      <p:sp>
        <p:nvSpPr>
          <p:cNvPr id="20" name="Text Placeholder 9"/>
          <p:cNvSpPr>
            <a:spLocks noGrp="1"/>
          </p:cNvSpPr>
          <p:nvPr>
            <p:ph type="body" sz="quarter" idx="24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1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0" y="3333600"/>
            <a:ext cx="88668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26895994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8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AL oldalt egymás ALATT 2 graf + JOBB oldalt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4042800" cy="2005200"/>
          </a:xfrm>
          <a:prstGeom prst="rect">
            <a:avLst/>
          </a:prstGeom>
          <a:solidFill>
            <a:srgbClr val="F1002B">
              <a:alpha val="10000"/>
            </a:srgbClr>
          </a:solidFill>
          <a:ln w="279400">
            <a:solidFill>
              <a:schemeClr val="bg1">
                <a:alpha val="50000"/>
              </a:schemeClr>
            </a:solidFill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3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77200" y="3546000"/>
            <a:ext cx="4042800" cy="2005200"/>
          </a:xfrm>
          <a:prstGeom prst="rect">
            <a:avLst/>
          </a:prstGeom>
          <a:solidFill>
            <a:srgbClr val="F1002B">
              <a:alpha val="10000"/>
            </a:srgbClr>
          </a:solidFill>
          <a:ln w="279400">
            <a:solidFill>
              <a:schemeClr val="bg1">
                <a:alpha val="50000"/>
              </a:schemeClr>
            </a:solidFill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19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1285200" y="3171602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2" name="Content Placeholder 6"/>
          <p:cNvSpPr>
            <a:spLocks noGrp="1"/>
          </p:cNvSpPr>
          <p:nvPr>
            <p:ph sz="quarter" idx="12" hasCustomPrompt="1"/>
          </p:nvPr>
        </p:nvSpPr>
        <p:spPr>
          <a:xfrm>
            <a:off x="4573617" y="1031840"/>
            <a:ext cx="4572000" cy="45180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7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0" y="3333600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51109030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8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BAL oldalt egymás ALATT 2 graf + JOBB oldalt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0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1" name="Szöveg helye 4"/>
          <p:cNvSpPr>
            <a:spLocks noGrp="1"/>
          </p:cNvSpPr>
          <p:nvPr>
            <p:ph type="body" sz="quarter" idx="24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4042800" cy="2005200"/>
          </a:xfrm>
          <a:prstGeom prst="rect">
            <a:avLst/>
          </a:prstGeom>
          <a:solidFill>
            <a:srgbClr val="F1002B">
              <a:alpha val="10000"/>
            </a:srgbClr>
          </a:solidFill>
          <a:ln w="279400">
            <a:solidFill>
              <a:schemeClr val="bg1">
                <a:alpha val="50000"/>
              </a:schemeClr>
            </a:solidFill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 dirty="0"/>
          </a:p>
        </p:txBody>
      </p:sp>
      <p:sp>
        <p:nvSpPr>
          <p:cNvPr id="1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0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77200" y="3546000"/>
            <a:ext cx="4042800" cy="2005200"/>
          </a:xfrm>
          <a:prstGeom prst="rect">
            <a:avLst/>
          </a:prstGeom>
          <a:solidFill>
            <a:srgbClr val="F1002B">
              <a:alpha val="10000"/>
            </a:srgbClr>
          </a:solidFill>
          <a:ln w="279400">
            <a:solidFill>
              <a:schemeClr val="bg1">
                <a:alpha val="50000"/>
              </a:schemeClr>
            </a:solidFill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 dirty="0"/>
          </a:p>
        </p:txBody>
      </p:sp>
      <p:sp>
        <p:nvSpPr>
          <p:cNvPr id="22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1285200" y="3171602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3" name="Content Placeholder 6"/>
          <p:cNvSpPr>
            <a:spLocks noGrp="1"/>
          </p:cNvSpPr>
          <p:nvPr>
            <p:ph sz="quarter" idx="12" hasCustomPrompt="1"/>
          </p:nvPr>
        </p:nvSpPr>
        <p:spPr>
          <a:xfrm>
            <a:off x="4573617" y="1031840"/>
            <a:ext cx="4572000" cy="45180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6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4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0" y="3333600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10070782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KÉTHASÁBOS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4572000" cy="45180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5" name="Content Placeholder 6"/>
          <p:cNvSpPr>
            <a:spLocks noGrp="1"/>
          </p:cNvSpPr>
          <p:nvPr>
            <p:ph sz="quarter" idx="12" hasCustomPrompt="1"/>
          </p:nvPr>
        </p:nvSpPr>
        <p:spPr>
          <a:xfrm>
            <a:off x="4573617" y="1031840"/>
            <a:ext cx="4572000" cy="45180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3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4" name="Szöveg helye 4"/>
          <p:cNvSpPr>
            <a:spLocks noGrp="1"/>
          </p:cNvSpPr>
          <p:nvPr>
            <p:ph type="body" sz="quarter" idx="20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422373530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9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AL oldalt egymás ALATT 2 graf + JOBB oldalt JELMAGYARÁZAT (táblaforma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4042800" cy="2005200"/>
          </a:xfrm>
          <a:prstGeom prst="rect">
            <a:avLst/>
          </a:prstGeom>
          <a:solidFill>
            <a:srgbClr val="F1002B">
              <a:alpha val="10000"/>
            </a:srgbClr>
          </a:solidFill>
          <a:ln w="279400">
            <a:solidFill>
              <a:schemeClr val="bg1">
                <a:alpha val="50000"/>
              </a:schemeClr>
            </a:solidFill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3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77200" y="3546000"/>
            <a:ext cx="4042800" cy="2005200"/>
          </a:xfrm>
          <a:prstGeom prst="rect">
            <a:avLst/>
          </a:prstGeom>
          <a:solidFill>
            <a:srgbClr val="F1002B">
              <a:alpha val="10000"/>
            </a:srgbClr>
          </a:solidFill>
          <a:ln w="279400">
            <a:solidFill>
              <a:schemeClr val="bg1">
                <a:alpha val="50000"/>
              </a:schemeClr>
            </a:solidFill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19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1285200" y="3171602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7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0" y="3333600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1" name="Táblázat helye 5"/>
          <p:cNvSpPr>
            <a:spLocks noGrp="1"/>
          </p:cNvSpPr>
          <p:nvPr>
            <p:ph type="tbl" sz="quarter" idx="24"/>
          </p:nvPr>
        </p:nvSpPr>
        <p:spPr>
          <a:xfrm>
            <a:off x="4571999" y="1285200"/>
            <a:ext cx="4294800" cy="4266000"/>
          </a:xfrm>
          <a:prstGeom prst="rect">
            <a:avLst/>
          </a:prstGeom>
        </p:spPr>
        <p:txBody>
          <a:bodyPr lIns="0" tIns="0" rIns="0" bIns="0"/>
          <a:lstStyle>
            <a:lvl1pPr>
              <a:defRPr sz="1000"/>
            </a:lvl1pPr>
          </a:lstStyle>
          <a:p>
            <a:r>
              <a:rPr lang="hu-HU" smtClean="0"/>
              <a:t>Táblázat beszúrásához kattintson az ikonra</a:t>
            </a:r>
            <a:endParaRPr lang="hu-HU"/>
          </a:p>
        </p:txBody>
      </p:sp>
    </p:spTree>
    <p:extLst>
      <p:ext uri="{BB962C8B-B14F-4D97-AF65-F5344CB8AC3E}">
        <p14:creationId xmlns:p14="http://schemas.microsoft.com/office/powerpoint/2010/main" val="24614413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9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BAL oldalt egymás ALATT 2 graf + JOBB oldalt JELMAGYARÁZAT (táblaforma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4042800" cy="2005200"/>
          </a:xfrm>
          <a:prstGeom prst="rect">
            <a:avLst/>
          </a:prstGeom>
          <a:solidFill>
            <a:srgbClr val="F1002B">
              <a:alpha val="10000"/>
            </a:srgbClr>
          </a:solidFill>
          <a:ln w="279400">
            <a:solidFill>
              <a:schemeClr val="bg1">
                <a:alpha val="50000"/>
              </a:schemeClr>
            </a:solidFill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3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77200" y="3546000"/>
            <a:ext cx="4042800" cy="2005200"/>
          </a:xfrm>
          <a:prstGeom prst="rect">
            <a:avLst/>
          </a:prstGeom>
          <a:solidFill>
            <a:srgbClr val="F1002B">
              <a:alpha val="10000"/>
            </a:srgbClr>
          </a:solidFill>
          <a:ln w="279400">
            <a:solidFill>
              <a:schemeClr val="bg1">
                <a:alpha val="50000"/>
              </a:schemeClr>
            </a:solidFill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19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1285200" y="3171602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7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0" y="3333600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5" name="Szöveg helye 4"/>
          <p:cNvSpPr>
            <a:spLocks noGrp="1"/>
          </p:cNvSpPr>
          <p:nvPr>
            <p:ph type="body" sz="quarter" idx="26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6" name="Táblázat helye 5"/>
          <p:cNvSpPr>
            <a:spLocks noGrp="1"/>
          </p:cNvSpPr>
          <p:nvPr>
            <p:ph type="tbl" sz="quarter" idx="24"/>
          </p:nvPr>
        </p:nvSpPr>
        <p:spPr>
          <a:xfrm>
            <a:off x="4571999" y="1285200"/>
            <a:ext cx="4294800" cy="4266000"/>
          </a:xfrm>
          <a:prstGeom prst="rect">
            <a:avLst/>
          </a:prstGeom>
        </p:spPr>
        <p:txBody>
          <a:bodyPr lIns="0" tIns="0" rIns="0" bIns="0"/>
          <a:lstStyle>
            <a:lvl1pPr>
              <a:defRPr sz="1000"/>
            </a:lvl1pPr>
          </a:lstStyle>
          <a:p>
            <a:r>
              <a:rPr lang="hu-HU" smtClean="0"/>
              <a:t>Táblázat beszúrásához kattintson az ikonra</a:t>
            </a:r>
            <a:endParaRPr lang="hu-HU"/>
          </a:p>
        </p:txBody>
      </p:sp>
    </p:spTree>
    <p:extLst>
      <p:ext uri="{BB962C8B-B14F-4D97-AF65-F5344CB8AC3E}">
        <p14:creationId xmlns:p14="http://schemas.microsoft.com/office/powerpoint/2010/main" val="58968046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9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JOBB oldalt egymás ALATT 2 graf + BAL oldalt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4809600" y="1285874"/>
            <a:ext cx="4057200" cy="2005200"/>
          </a:xfrm>
          <a:prstGeom prst="rect">
            <a:avLst/>
          </a:prstGeom>
          <a:solidFill>
            <a:srgbClr val="F1002B">
              <a:alpha val="10000"/>
            </a:srgbClr>
          </a:solidFill>
          <a:ln w="279400">
            <a:solidFill>
              <a:schemeClr val="bg1">
                <a:alpha val="50000"/>
              </a:schemeClr>
            </a:solidFill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4572000" y="1031842"/>
            <a:ext cx="4572000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3" name="Diagram helye 4"/>
          <p:cNvSpPr>
            <a:spLocks noGrp="1"/>
          </p:cNvSpPr>
          <p:nvPr>
            <p:ph type="chart" sz="quarter" idx="22"/>
          </p:nvPr>
        </p:nvSpPr>
        <p:spPr>
          <a:xfrm>
            <a:off x="4809600" y="3546000"/>
            <a:ext cx="4057200" cy="2005200"/>
          </a:xfrm>
          <a:prstGeom prst="rect">
            <a:avLst/>
          </a:prstGeom>
          <a:solidFill>
            <a:srgbClr val="F1002B">
              <a:alpha val="10000"/>
            </a:srgbClr>
          </a:solidFill>
          <a:ln w="279400">
            <a:solidFill>
              <a:schemeClr val="bg1">
                <a:alpha val="50000"/>
              </a:schemeClr>
            </a:solidFill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 dirty="0"/>
          </a:p>
        </p:txBody>
      </p:sp>
      <p:sp>
        <p:nvSpPr>
          <p:cNvPr id="17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4572000" y="3333600"/>
            <a:ext cx="4572000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4809600" y="5570539"/>
            <a:ext cx="4057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24" hasCustomPrompt="1"/>
          </p:nvPr>
        </p:nvSpPr>
        <p:spPr>
          <a:xfrm>
            <a:off x="4809600" y="3171602"/>
            <a:ext cx="4057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2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4572000" cy="45180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13494011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9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JOBB oldalt egymás ALATT 2 graf + BAL oldalt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5" name="Szöveg helye 4"/>
          <p:cNvSpPr>
            <a:spLocks noGrp="1"/>
          </p:cNvSpPr>
          <p:nvPr>
            <p:ph type="body" sz="quarter" idx="25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6" name="Diagram helye 4"/>
          <p:cNvSpPr>
            <a:spLocks noGrp="1"/>
          </p:cNvSpPr>
          <p:nvPr>
            <p:ph type="chart" sz="quarter" idx="21"/>
          </p:nvPr>
        </p:nvSpPr>
        <p:spPr>
          <a:xfrm>
            <a:off x="4809600" y="1285874"/>
            <a:ext cx="4057200" cy="2005200"/>
          </a:xfrm>
          <a:prstGeom prst="rect">
            <a:avLst/>
          </a:prstGeom>
          <a:solidFill>
            <a:srgbClr val="F1002B">
              <a:alpha val="10000"/>
            </a:srgbClr>
          </a:solidFill>
          <a:ln w="279400">
            <a:solidFill>
              <a:schemeClr val="bg1">
                <a:alpha val="50000"/>
              </a:schemeClr>
            </a:solidFill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18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4572000" y="1031842"/>
            <a:ext cx="4572000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9" name="Diagram helye 4"/>
          <p:cNvSpPr>
            <a:spLocks noGrp="1"/>
          </p:cNvSpPr>
          <p:nvPr>
            <p:ph type="chart" sz="quarter" idx="22"/>
          </p:nvPr>
        </p:nvSpPr>
        <p:spPr>
          <a:xfrm>
            <a:off x="4809600" y="3546000"/>
            <a:ext cx="4057200" cy="2005200"/>
          </a:xfrm>
          <a:prstGeom prst="rect">
            <a:avLst/>
          </a:prstGeom>
          <a:solidFill>
            <a:srgbClr val="F1002B">
              <a:alpha val="10000"/>
            </a:srgbClr>
          </a:solidFill>
          <a:ln w="279400">
            <a:solidFill>
              <a:schemeClr val="bg1">
                <a:alpha val="50000"/>
              </a:schemeClr>
            </a:solidFill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 dirty="0"/>
          </a:p>
        </p:txBody>
      </p:sp>
      <p:sp>
        <p:nvSpPr>
          <p:cNvPr id="20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4572000" y="3333600"/>
            <a:ext cx="4572000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  <p:sp>
        <p:nvSpPr>
          <p:cNvPr id="21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4809600" y="5570539"/>
            <a:ext cx="4057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2" name="Text Placeholder 9"/>
          <p:cNvSpPr>
            <a:spLocks noGrp="1"/>
          </p:cNvSpPr>
          <p:nvPr>
            <p:ph type="body" sz="quarter" idx="24" hasCustomPrompt="1"/>
          </p:nvPr>
        </p:nvSpPr>
        <p:spPr>
          <a:xfrm>
            <a:off x="4809600" y="3171602"/>
            <a:ext cx="4057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3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4572000" cy="45180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359379492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9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 1/4es GRAFIKON FENT + LENT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4809600" y="1285874"/>
            <a:ext cx="4057200" cy="22608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 dirty="0"/>
          </a:p>
        </p:txBody>
      </p:sp>
      <p:sp>
        <p:nvSpPr>
          <p:cNvPr id="12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573618" y="1031842"/>
            <a:ext cx="4570383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  <p:sp>
        <p:nvSpPr>
          <p:cNvPr id="10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77200" y="1285874"/>
            <a:ext cx="4042800" cy="22608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1285200" y="3171602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5" name="Text Placeholder 9"/>
          <p:cNvSpPr>
            <a:spLocks noGrp="1"/>
          </p:cNvSpPr>
          <p:nvPr>
            <p:ph type="body" sz="quarter" idx="24" hasCustomPrompt="1"/>
          </p:nvPr>
        </p:nvSpPr>
        <p:spPr>
          <a:xfrm>
            <a:off x="4809600" y="3171602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6" name="Tartalom helye 4"/>
          <p:cNvSpPr>
            <a:spLocks noGrp="1"/>
          </p:cNvSpPr>
          <p:nvPr>
            <p:ph sz="quarter" idx="12" hasCustomPrompt="1"/>
          </p:nvPr>
        </p:nvSpPr>
        <p:spPr>
          <a:xfrm>
            <a:off x="0" y="3546002"/>
            <a:ext cx="9144000" cy="2005200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/>
            </a:lvl1pPr>
            <a:lvl5pPr marL="50800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lvl5pPr>
          </a:lstStyle>
          <a:p>
            <a:pPr lvl="0"/>
            <a:r>
              <a:rPr lang="hu-HU" dirty="0" smtClean="0"/>
              <a:t>Első szint</a:t>
            </a:r>
          </a:p>
          <a:p>
            <a:pPr lvl="1"/>
            <a:r>
              <a:rPr lang="hu-HU" dirty="0" smtClean="0"/>
              <a:t>Második szint</a:t>
            </a:r>
          </a:p>
          <a:p>
            <a:pPr lvl="2"/>
            <a:r>
              <a:rPr lang="hu-HU" dirty="0" smtClean="0"/>
              <a:t>Harmadik szint</a:t>
            </a:r>
          </a:p>
          <a:p>
            <a:pPr lvl="3"/>
            <a:r>
              <a:rPr lang="hu-HU" dirty="0" smtClean="0"/>
              <a:t>Negyedik szint</a:t>
            </a:r>
          </a:p>
          <a:p>
            <a:pPr marL="760413" marR="0" lvl="4" indent="-252413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Char char="n"/>
              <a:tabLst/>
              <a:defRPr/>
            </a:pPr>
            <a:r>
              <a:rPr lang="hu-HU" dirty="0" smtClean="0"/>
              <a:t>Ötödik szint</a:t>
            </a:r>
          </a:p>
        </p:txBody>
      </p:sp>
      <p:sp>
        <p:nvSpPr>
          <p:cNvPr id="13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520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423043230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9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2 1/4es GRAFIKON FENT + LENT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1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7" name="Szöveg helye 4"/>
          <p:cNvSpPr>
            <a:spLocks noGrp="1"/>
          </p:cNvSpPr>
          <p:nvPr>
            <p:ph type="body" sz="quarter" idx="26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8" name="Diagram helye 4"/>
          <p:cNvSpPr>
            <a:spLocks noGrp="1"/>
          </p:cNvSpPr>
          <p:nvPr>
            <p:ph type="chart" sz="quarter" idx="21"/>
          </p:nvPr>
        </p:nvSpPr>
        <p:spPr>
          <a:xfrm>
            <a:off x="4809600" y="1285874"/>
            <a:ext cx="4057200" cy="22608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 dirty="0"/>
          </a:p>
        </p:txBody>
      </p:sp>
      <p:sp>
        <p:nvSpPr>
          <p:cNvPr id="19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573618" y="1031842"/>
            <a:ext cx="4570383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  <p:sp>
        <p:nvSpPr>
          <p:cNvPr id="20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77200" y="1285874"/>
            <a:ext cx="4042800" cy="22608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1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1285200" y="3171602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2" name="Text Placeholder 9"/>
          <p:cNvSpPr>
            <a:spLocks noGrp="1"/>
          </p:cNvSpPr>
          <p:nvPr>
            <p:ph type="body" sz="quarter" idx="24" hasCustomPrompt="1"/>
          </p:nvPr>
        </p:nvSpPr>
        <p:spPr>
          <a:xfrm>
            <a:off x="4809600" y="3171602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3" name="Tartalom helye 4"/>
          <p:cNvSpPr>
            <a:spLocks noGrp="1"/>
          </p:cNvSpPr>
          <p:nvPr>
            <p:ph sz="quarter" idx="12" hasCustomPrompt="1"/>
          </p:nvPr>
        </p:nvSpPr>
        <p:spPr>
          <a:xfrm>
            <a:off x="0" y="3546002"/>
            <a:ext cx="9144000" cy="2005200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/>
            </a:lvl1pPr>
            <a:lvl5pPr marL="50800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lvl5pPr>
          </a:lstStyle>
          <a:p>
            <a:pPr lvl="0"/>
            <a:r>
              <a:rPr lang="hu-HU" dirty="0" smtClean="0"/>
              <a:t>Első szint</a:t>
            </a:r>
          </a:p>
          <a:p>
            <a:pPr lvl="1"/>
            <a:r>
              <a:rPr lang="hu-HU" dirty="0" smtClean="0"/>
              <a:t>Második szint</a:t>
            </a:r>
          </a:p>
          <a:p>
            <a:pPr lvl="2"/>
            <a:r>
              <a:rPr lang="hu-HU" dirty="0" smtClean="0"/>
              <a:t>Harmadik szint</a:t>
            </a:r>
          </a:p>
          <a:p>
            <a:pPr lvl="3"/>
            <a:r>
              <a:rPr lang="hu-HU" dirty="0" smtClean="0"/>
              <a:t>Negyedik szint</a:t>
            </a:r>
          </a:p>
          <a:p>
            <a:pPr marL="760413" marR="0" lvl="4" indent="-252413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Char char="n"/>
              <a:tabLst/>
              <a:defRPr/>
            </a:pPr>
            <a:r>
              <a:rPr lang="hu-HU" dirty="0" smtClean="0"/>
              <a:t>Ötödik szint</a:t>
            </a:r>
          </a:p>
        </p:txBody>
      </p:sp>
      <p:sp>
        <p:nvSpPr>
          <p:cNvPr id="2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520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33963337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9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 1/4es GRAFIKON FENT + 2 x 1/4es szöveg L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1" name="Tartalom helye 4"/>
          <p:cNvSpPr>
            <a:spLocks noGrp="1"/>
          </p:cNvSpPr>
          <p:nvPr>
            <p:ph sz="quarter" idx="12" hasCustomPrompt="1"/>
          </p:nvPr>
        </p:nvSpPr>
        <p:spPr>
          <a:xfrm>
            <a:off x="0" y="3546000"/>
            <a:ext cx="4572000" cy="2005200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/>
            </a:lvl1pPr>
            <a:lvl5pPr marL="50800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lvl5pPr>
          </a:lstStyle>
          <a:p>
            <a:pPr lvl="0"/>
            <a:r>
              <a:rPr lang="hu-HU" dirty="0" smtClean="0"/>
              <a:t>Első szint</a:t>
            </a:r>
          </a:p>
          <a:p>
            <a:pPr lvl="1"/>
            <a:r>
              <a:rPr lang="hu-HU" dirty="0" smtClean="0"/>
              <a:t>Második szint</a:t>
            </a:r>
          </a:p>
          <a:p>
            <a:pPr lvl="2"/>
            <a:r>
              <a:rPr lang="hu-HU" dirty="0" smtClean="0"/>
              <a:t>Harmadik szint</a:t>
            </a:r>
          </a:p>
          <a:p>
            <a:pPr lvl="3"/>
            <a:r>
              <a:rPr lang="hu-HU" dirty="0" smtClean="0"/>
              <a:t>Negyedik szint</a:t>
            </a:r>
          </a:p>
          <a:p>
            <a:pPr marL="760413" marR="0" lvl="4" indent="-252413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Char char="n"/>
              <a:tabLst/>
              <a:defRPr/>
            </a:pPr>
            <a:r>
              <a:rPr lang="hu-HU" dirty="0" smtClean="0"/>
              <a:t>Ötödik szint</a:t>
            </a:r>
          </a:p>
        </p:txBody>
      </p:sp>
      <p:sp>
        <p:nvSpPr>
          <p:cNvPr id="17" name="Content Placeholder 6"/>
          <p:cNvSpPr>
            <a:spLocks noGrp="1"/>
          </p:cNvSpPr>
          <p:nvPr>
            <p:ph sz="quarter" idx="23" hasCustomPrompt="1"/>
          </p:nvPr>
        </p:nvSpPr>
        <p:spPr>
          <a:xfrm>
            <a:off x="4572000" y="3546002"/>
            <a:ext cx="4572000" cy="20052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6" name="Diagram helye 4"/>
          <p:cNvSpPr>
            <a:spLocks noGrp="1"/>
          </p:cNvSpPr>
          <p:nvPr>
            <p:ph type="chart" sz="quarter" idx="21"/>
          </p:nvPr>
        </p:nvSpPr>
        <p:spPr>
          <a:xfrm>
            <a:off x="4809600" y="1285874"/>
            <a:ext cx="4057200" cy="22608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 dirty="0"/>
          </a:p>
        </p:txBody>
      </p:sp>
      <p:sp>
        <p:nvSpPr>
          <p:cNvPr id="19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77200" y="1285874"/>
            <a:ext cx="4042800" cy="22608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18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573618" y="1031842"/>
            <a:ext cx="4570383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  <p:sp>
        <p:nvSpPr>
          <p:cNvPr id="20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1285200" y="3171602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1" name="Text Placeholder 9"/>
          <p:cNvSpPr>
            <a:spLocks noGrp="1"/>
          </p:cNvSpPr>
          <p:nvPr>
            <p:ph type="body" sz="quarter" idx="24" hasCustomPrompt="1"/>
          </p:nvPr>
        </p:nvSpPr>
        <p:spPr>
          <a:xfrm>
            <a:off x="4809600" y="3171602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2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520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96208145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9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2 1/4es GRAFIKON FENT + 2 x 1/4es szöveg L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6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8" name="Szöveg helye 4"/>
          <p:cNvSpPr>
            <a:spLocks noGrp="1"/>
          </p:cNvSpPr>
          <p:nvPr>
            <p:ph type="body" sz="quarter" idx="26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9" name="Tartalom helye 4"/>
          <p:cNvSpPr>
            <a:spLocks noGrp="1"/>
          </p:cNvSpPr>
          <p:nvPr>
            <p:ph sz="quarter" idx="12" hasCustomPrompt="1"/>
          </p:nvPr>
        </p:nvSpPr>
        <p:spPr>
          <a:xfrm>
            <a:off x="0" y="3546000"/>
            <a:ext cx="4572000" cy="2005200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/>
            </a:lvl1pPr>
            <a:lvl5pPr marL="50800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lvl5pPr>
          </a:lstStyle>
          <a:p>
            <a:pPr lvl="0"/>
            <a:r>
              <a:rPr lang="hu-HU" dirty="0" smtClean="0"/>
              <a:t>Első szint</a:t>
            </a:r>
          </a:p>
          <a:p>
            <a:pPr lvl="1"/>
            <a:r>
              <a:rPr lang="hu-HU" dirty="0" smtClean="0"/>
              <a:t>Második szint</a:t>
            </a:r>
          </a:p>
          <a:p>
            <a:pPr lvl="2"/>
            <a:r>
              <a:rPr lang="hu-HU" dirty="0" smtClean="0"/>
              <a:t>Harmadik szint</a:t>
            </a:r>
          </a:p>
          <a:p>
            <a:pPr lvl="3"/>
            <a:r>
              <a:rPr lang="hu-HU" dirty="0" smtClean="0"/>
              <a:t>Negyedik szint</a:t>
            </a:r>
          </a:p>
          <a:p>
            <a:pPr marL="760413" marR="0" lvl="4" indent="-252413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Char char="n"/>
              <a:tabLst/>
              <a:defRPr/>
            </a:pPr>
            <a:r>
              <a:rPr lang="hu-HU" dirty="0" smtClean="0"/>
              <a:t>Ötödik szint</a:t>
            </a:r>
          </a:p>
        </p:txBody>
      </p:sp>
      <p:sp>
        <p:nvSpPr>
          <p:cNvPr id="20" name="Content Placeholder 6"/>
          <p:cNvSpPr>
            <a:spLocks noGrp="1"/>
          </p:cNvSpPr>
          <p:nvPr>
            <p:ph sz="quarter" idx="23" hasCustomPrompt="1"/>
          </p:nvPr>
        </p:nvSpPr>
        <p:spPr>
          <a:xfrm>
            <a:off x="4572000" y="3546002"/>
            <a:ext cx="4572000" cy="20052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21" name="Diagram helye 4"/>
          <p:cNvSpPr>
            <a:spLocks noGrp="1"/>
          </p:cNvSpPr>
          <p:nvPr>
            <p:ph type="chart" sz="quarter" idx="21"/>
          </p:nvPr>
        </p:nvSpPr>
        <p:spPr>
          <a:xfrm>
            <a:off x="4809600" y="1285874"/>
            <a:ext cx="4057200" cy="22608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 dirty="0"/>
          </a:p>
        </p:txBody>
      </p:sp>
      <p:sp>
        <p:nvSpPr>
          <p:cNvPr id="22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77200" y="1285874"/>
            <a:ext cx="4042800" cy="22608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3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573618" y="1031842"/>
            <a:ext cx="4570383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  <p:sp>
        <p:nvSpPr>
          <p:cNvPr id="24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1285200" y="3171602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5" name="Text Placeholder 9"/>
          <p:cNvSpPr>
            <a:spLocks noGrp="1"/>
          </p:cNvSpPr>
          <p:nvPr>
            <p:ph type="body" sz="quarter" idx="24" hasCustomPrompt="1"/>
          </p:nvPr>
        </p:nvSpPr>
        <p:spPr>
          <a:xfrm>
            <a:off x="4809600" y="3171602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6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520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55323784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9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 1/4es GRAFIKON LENT + FENT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1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9144000" cy="25128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7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18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77200" y="3546000"/>
            <a:ext cx="4042800" cy="2005200"/>
          </a:xfrm>
          <a:prstGeom prst="rect">
            <a:avLst/>
          </a:prstGeom>
          <a:solidFill>
            <a:srgbClr val="F1002B">
              <a:alpha val="10000"/>
            </a:srgbClr>
          </a:solidFill>
          <a:ln w="2794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19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0" y="3333600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  <p:sp>
        <p:nvSpPr>
          <p:cNvPr id="20" name="Diagram helye 4"/>
          <p:cNvSpPr>
            <a:spLocks noGrp="1"/>
          </p:cNvSpPr>
          <p:nvPr>
            <p:ph type="chart" sz="quarter" idx="24"/>
          </p:nvPr>
        </p:nvSpPr>
        <p:spPr>
          <a:xfrm>
            <a:off x="4809600" y="3546000"/>
            <a:ext cx="4057200" cy="2005200"/>
          </a:xfrm>
          <a:prstGeom prst="rect">
            <a:avLst/>
          </a:prstGeom>
          <a:solidFill>
            <a:srgbClr val="F1002B">
              <a:alpha val="10000"/>
            </a:srgbClr>
          </a:solidFill>
          <a:ln w="2794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 dirty="0"/>
          </a:p>
        </p:txBody>
      </p:sp>
      <p:sp>
        <p:nvSpPr>
          <p:cNvPr id="21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4572000" y="3333600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2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4809600" y="5570539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06226794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9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2 1/4es GRAFIKON LENT + FENT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3" name="Szöveg helye 4"/>
          <p:cNvSpPr>
            <a:spLocks noGrp="1"/>
          </p:cNvSpPr>
          <p:nvPr>
            <p:ph type="body" sz="quarter" idx="27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4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9144000" cy="25128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5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16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77200" y="3546000"/>
            <a:ext cx="4042800" cy="2005200"/>
          </a:xfrm>
          <a:prstGeom prst="rect">
            <a:avLst/>
          </a:prstGeom>
          <a:solidFill>
            <a:srgbClr val="F1002B">
              <a:alpha val="10000"/>
            </a:srgbClr>
          </a:solidFill>
          <a:ln w="2794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3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0" y="3333600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  <p:sp>
        <p:nvSpPr>
          <p:cNvPr id="24" name="Diagram helye 4"/>
          <p:cNvSpPr>
            <a:spLocks noGrp="1"/>
          </p:cNvSpPr>
          <p:nvPr>
            <p:ph type="chart" sz="quarter" idx="24"/>
          </p:nvPr>
        </p:nvSpPr>
        <p:spPr>
          <a:xfrm>
            <a:off x="4809600" y="3546000"/>
            <a:ext cx="4057200" cy="2005200"/>
          </a:xfrm>
          <a:prstGeom prst="rect">
            <a:avLst/>
          </a:prstGeom>
          <a:solidFill>
            <a:srgbClr val="F1002B">
              <a:alpha val="10000"/>
            </a:srgbClr>
          </a:solidFill>
          <a:ln w="2794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 dirty="0"/>
          </a:p>
        </p:txBody>
      </p:sp>
      <p:sp>
        <p:nvSpPr>
          <p:cNvPr id="25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4572000" y="3333600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6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4809600" y="5570539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30401802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őcímoldal Nr. 2. védjegy formá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2" descr="C:\Users\AndrewA\Desktop\Email ATT\RGB_MASTER_A0_landscape_02_lefttoright.jpg"/>
          <p:cNvPicPr>
            <a:picLocks noChangeAspect="1" noChangeArrowheads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8675" r="37677" b="-1"/>
          <a:stretch/>
        </p:blipFill>
        <p:spPr bwMode="auto">
          <a:xfrm>
            <a:off x="2834957" y="0"/>
            <a:ext cx="6309043" cy="582294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1028703"/>
            <a:ext cx="5073650" cy="1458000"/>
          </a:xfrm>
        </p:spPr>
        <p:txBody>
          <a:bodyPr lIns="252000" tIns="18000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Prezentáció / Projekt címe</a:t>
            </a:r>
            <a:endParaRPr lang="en-AU" dirty="0"/>
          </a:p>
        </p:txBody>
      </p:sp>
      <p:sp>
        <p:nvSpPr>
          <p:cNvPr id="4" name="Szöveg helye 2"/>
          <p:cNvSpPr>
            <a:spLocks noGrp="1"/>
          </p:cNvSpPr>
          <p:nvPr>
            <p:ph type="body" sz="quarter" idx="10" hasCustomPrompt="1"/>
          </p:nvPr>
        </p:nvSpPr>
        <p:spPr>
          <a:xfrm>
            <a:off x="0" y="2224800"/>
            <a:ext cx="5072400" cy="878400"/>
          </a:xfrm>
          <a:prstGeom prst="rect">
            <a:avLst/>
          </a:prstGeom>
        </p:spPr>
        <p:txBody>
          <a:bodyPr lIns="252000" tIns="180000" rIns="277200" bIns="0"/>
          <a:lstStyle>
            <a:lvl1pPr>
              <a:defRPr b="0">
                <a:solidFill>
                  <a:srgbClr val="333333"/>
                </a:solidFill>
              </a:defRPr>
            </a:lvl1pPr>
            <a:lvl2pPr>
              <a:defRPr b="0" baseline="0"/>
            </a:lvl2pPr>
          </a:lstStyle>
          <a:p>
            <a:pPr lvl="0"/>
            <a:r>
              <a:rPr lang="hu-HU" dirty="0" smtClean="0"/>
              <a:t>Alcím</a:t>
            </a:r>
          </a:p>
        </p:txBody>
      </p:sp>
    </p:spTree>
    <p:extLst>
      <p:ext uri="{BB962C8B-B14F-4D97-AF65-F5344CB8AC3E}">
        <p14:creationId xmlns:p14="http://schemas.microsoft.com/office/powerpoint/2010/main" val="243342346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KÉTHASÁBOS + CÍMSOR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790699"/>
            <a:ext cx="4572000" cy="3762000"/>
          </a:xfrm>
          <a:prstGeom prst="rect">
            <a:avLst/>
          </a:prstGeom>
        </p:spPr>
        <p:txBody>
          <a:bodyPr lIns="277200" tIns="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5" name="Content Placeholder 6"/>
          <p:cNvSpPr>
            <a:spLocks noGrp="1"/>
          </p:cNvSpPr>
          <p:nvPr>
            <p:ph sz="quarter" idx="12" hasCustomPrompt="1"/>
          </p:nvPr>
        </p:nvSpPr>
        <p:spPr>
          <a:xfrm>
            <a:off x="4573617" y="1790699"/>
            <a:ext cx="4572000" cy="3762000"/>
          </a:xfrm>
          <a:prstGeom prst="rect">
            <a:avLst/>
          </a:prstGeom>
        </p:spPr>
        <p:txBody>
          <a:bodyPr lIns="237600" tIns="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4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573618" y="1031842"/>
            <a:ext cx="4570383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4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17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52537482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0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 1/4es GRAFIKON LENT + 2 x 1/4es szöveg F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2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4572000" cy="25128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3" name="Content Placeholder 6"/>
          <p:cNvSpPr>
            <a:spLocks noGrp="1"/>
          </p:cNvSpPr>
          <p:nvPr>
            <p:ph sz="quarter" idx="15" hasCustomPrompt="1"/>
          </p:nvPr>
        </p:nvSpPr>
        <p:spPr>
          <a:xfrm>
            <a:off x="4573617" y="1031840"/>
            <a:ext cx="4572000" cy="25128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15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77200" y="3546000"/>
            <a:ext cx="4042800" cy="2005200"/>
          </a:xfrm>
          <a:prstGeom prst="rect">
            <a:avLst/>
          </a:prstGeom>
          <a:solidFill>
            <a:srgbClr val="F1002B">
              <a:alpha val="10000"/>
            </a:srgbClr>
          </a:solidFill>
          <a:ln w="2794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16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0" y="3333600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  <p:sp>
        <p:nvSpPr>
          <p:cNvPr id="23" name="Diagram helye 4"/>
          <p:cNvSpPr>
            <a:spLocks noGrp="1"/>
          </p:cNvSpPr>
          <p:nvPr>
            <p:ph type="chart" sz="quarter" idx="24"/>
          </p:nvPr>
        </p:nvSpPr>
        <p:spPr>
          <a:xfrm>
            <a:off x="4809600" y="3546000"/>
            <a:ext cx="4057200" cy="2005200"/>
          </a:xfrm>
          <a:prstGeom prst="rect">
            <a:avLst/>
          </a:prstGeom>
          <a:solidFill>
            <a:srgbClr val="F1002B">
              <a:alpha val="10000"/>
            </a:srgbClr>
          </a:solidFill>
          <a:ln w="2794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 dirty="0"/>
          </a:p>
        </p:txBody>
      </p:sp>
      <p:sp>
        <p:nvSpPr>
          <p:cNvPr id="24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4572000" y="3333600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5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4809600" y="5570539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42191933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0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2 1/4es GRAFIKON LENT + 2 x 1/4es szöveg F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4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5" name="Szöveg helye 4"/>
          <p:cNvSpPr>
            <a:spLocks noGrp="1"/>
          </p:cNvSpPr>
          <p:nvPr>
            <p:ph type="body" sz="quarter" idx="27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6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4572000" cy="25128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23" name="Content Placeholder 6"/>
          <p:cNvSpPr>
            <a:spLocks noGrp="1"/>
          </p:cNvSpPr>
          <p:nvPr>
            <p:ph sz="quarter" idx="15" hasCustomPrompt="1"/>
          </p:nvPr>
        </p:nvSpPr>
        <p:spPr>
          <a:xfrm>
            <a:off x="4573617" y="1031840"/>
            <a:ext cx="4572000" cy="25128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24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25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77200" y="3546000"/>
            <a:ext cx="4042800" cy="2005200"/>
          </a:xfrm>
          <a:prstGeom prst="rect">
            <a:avLst/>
          </a:prstGeom>
          <a:solidFill>
            <a:srgbClr val="F1002B">
              <a:alpha val="10000"/>
            </a:srgbClr>
          </a:solidFill>
          <a:ln w="2794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6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0" y="3333600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  <p:sp>
        <p:nvSpPr>
          <p:cNvPr id="27" name="Diagram helye 4"/>
          <p:cNvSpPr>
            <a:spLocks noGrp="1"/>
          </p:cNvSpPr>
          <p:nvPr>
            <p:ph type="chart" sz="quarter" idx="24"/>
          </p:nvPr>
        </p:nvSpPr>
        <p:spPr>
          <a:xfrm>
            <a:off x="4809600" y="3546000"/>
            <a:ext cx="4057200" cy="2005200"/>
          </a:xfrm>
          <a:prstGeom prst="rect">
            <a:avLst/>
          </a:prstGeom>
          <a:solidFill>
            <a:srgbClr val="F1002B">
              <a:alpha val="10000"/>
            </a:srgbClr>
          </a:solidFill>
          <a:ln w="2794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 dirty="0"/>
          </a:p>
        </p:txBody>
      </p:sp>
      <p:sp>
        <p:nvSpPr>
          <p:cNvPr id="28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4572000" y="3333600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9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4809600" y="5570539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73153214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0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10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solidFill>
            <a:schemeClr val="bg1">
              <a:lumMod val="85000"/>
            </a:schemeClr>
          </a:solidFill>
          <a:ln w="177800">
            <a:solidFill>
              <a:srgbClr val="F1002B"/>
            </a:solidFill>
          </a:ln>
        </p:spPr>
        <p:txBody>
          <a:bodyPr vert="horz" lIns="252000" tIns="0" rIns="277200" bIns="0" rtlCol="0" anchor="ctr" anchorCtr="0">
            <a:noAutofit/>
          </a:bodyPr>
          <a:lstStyle>
            <a:lvl1pPr>
              <a:defRPr lang="en-AU" sz="4800" b="1" baseline="0" dirty="0"/>
            </a:lvl1pPr>
          </a:lstStyle>
          <a:p>
            <a:pPr lvl="0"/>
            <a:r>
              <a:rPr lang="hu-HU" smtClean="0"/>
              <a:t>2 DIAGRAM/ OLDAL</a:t>
            </a:r>
            <a:br>
              <a:rPr lang="hu-HU" smtClean="0"/>
            </a:br>
            <a:r>
              <a:rPr lang="hu-HU" smtClean="0"/>
              <a:t>SZÜRKE SÁVVAL</a:t>
            </a:r>
            <a:endParaRPr lang="en-AU" dirty="0"/>
          </a:p>
        </p:txBody>
      </p:sp>
      <p:sp>
        <p:nvSpPr>
          <p:cNvPr id="5" name="Téglalap 4"/>
          <p:cNvSpPr>
            <a:spLocks noChangeAspect="1"/>
          </p:cNvSpPr>
          <p:nvPr userDrawn="1"/>
        </p:nvSpPr>
        <p:spPr>
          <a:xfrm>
            <a:off x="284400" y="3159015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prstClr val="white"/>
              </a:solidFill>
            </a:endParaRPr>
          </a:p>
        </p:txBody>
      </p:sp>
      <p:sp>
        <p:nvSpPr>
          <p:cNvPr id="7" name="Téglalap 6"/>
          <p:cNvSpPr>
            <a:spLocks noChangeAspect="1"/>
          </p:cNvSpPr>
          <p:nvPr userDrawn="1"/>
        </p:nvSpPr>
        <p:spPr>
          <a:xfrm>
            <a:off x="845790" y="3159015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prstClr val="white"/>
              </a:solidFill>
            </a:endParaRPr>
          </a:p>
        </p:txBody>
      </p:sp>
      <p:graphicFrame>
        <p:nvGraphicFramePr>
          <p:cNvPr id="8" name="Diagram 7"/>
          <p:cNvGraphicFramePr/>
          <p:nvPr userDrawn="1">
            <p:extLst>
              <p:ext uri="{D42A27DB-BD31-4B8C-83A1-F6EECF244321}">
                <p14:modId xmlns:p14="http://schemas.microsoft.com/office/powerpoint/2010/main" val="2783934452"/>
              </p:ext>
            </p:extLst>
          </p:nvPr>
        </p:nvGraphicFramePr>
        <p:xfrm>
          <a:off x="265113" y="4241800"/>
          <a:ext cx="4568825" cy="15827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9" name="Diagram 8"/>
          <p:cNvGraphicFramePr/>
          <p:nvPr userDrawn="1">
            <p:extLst>
              <p:ext uri="{D42A27DB-BD31-4B8C-83A1-F6EECF244321}">
                <p14:modId xmlns:p14="http://schemas.microsoft.com/office/powerpoint/2010/main" val="2692336352"/>
              </p:ext>
            </p:extLst>
          </p:nvPr>
        </p:nvGraphicFramePr>
        <p:xfrm>
          <a:off x="2287587" y="4241800"/>
          <a:ext cx="4568825" cy="15827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</p:spTree>
    <p:extLst>
      <p:ext uri="{BB962C8B-B14F-4D97-AF65-F5344CB8AC3E}">
        <p14:creationId xmlns:p14="http://schemas.microsoft.com/office/powerpoint/2010/main" val="358389921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0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 GRAFIKON egymás MELLETT szöveg SZÜRKE SÁV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Rectangle 88"/>
          <p:cNvSpPr/>
          <p:nvPr userDrawn="1"/>
        </p:nvSpPr>
        <p:spPr>
          <a:xfrm>
            <a:off x="285750" y="5064973"/>
            <a:ext cx="8569325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4042800" cy="4651200"/>
          </a:xfrm>
          <a:prstGeom prst="rect">
            <a:avLst/>
          </a:prstGeom>
          <a:solidFill>
            <a:srgbClr val="F1002B">
              <a:alpha val="10000"/>
            </a:srgbClr>
          </a:solidFill>
        </p:spPr>
        <p:txBody>
          <a:bodyPr lIns="0" tIns="0" rIns="0" bIns="0" anchor="ctr" anchorCtr="0"/>
          <a:lstStyle>
            <a:lvl1pPr algn="l">
              <a:defRPr sz="1600" b="1"/>
            </a:lvl1pPr>
          </a:lstStyle>
          <a:p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12" name="Diagram helye 4"/>
          <p:cNvSpPr>
            <a:spLocks noGrp="1"/>
          </p:cNvSpPr>
          <p:nvPr>
            <p:ph type="chart" sz="quarter" idx="22"/>
          </p:nvPr>
        </p:nvSpPr>
        <p:spPr>
          <a:xfrm>
            <a:off x="4809600" y="1283547"/>
            <a:ext cx="4057200" cy="4651200"/>
          </a:xfrm>
          <a:prstGeom prst="rect">
            <a:avLst/>
          </a:prstGeom>
          <a:solidFill>
            <a:srgbClr val="F1002B">
              <a:alpha val="10000"/>
            </a:srgbClr>
          </a:solidFill>
        </p:spPr>
        <p:txBody>
          <a:bodyPr lIns="0" tIns="0" rIns="0" bIns="0" anchor="ctr" anchorCtr="0"/>
          <a:lstStyle/>
          <a:p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5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4809600" y="5570539"/>
            <a:ext cx="4057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6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573618" y="1031842"/>
            <a:ext cx="4570383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26883029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0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2 GRAFIKON egymás MELLETT szöveg SZÜRKE SÁV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3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7" name="Szöveg helye 4"/>
          <p:cNvSpPr>
            <a:spLocks noGrp="1"/>
          </p:cNvSpPr>
          <p:nvPr>
            <p:ph type="body" sz="quarter" idx="24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9" name="Rectangle 88"/>
          <p:cNvSpPr/>
          <p:nvPr userDrawn="1"/>
        </p:nvSpPr>
        <p:spPr>
          <a:xfrm>
            <a:off x="285750" y="5064973"/>
            <a:ext cx="8569325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20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4042800" cy="4651200"/>
          </a:xfrm>
          <a:prstGeom prst="rect">
            <a:avLst/>
          </a:prstGeom>
          <a:solidFill>
            <a:srgbClr val="F1002B">
              <a:alpha val="10000"/>
            </a:srgbClr>
          </a:solidFill>
        </p:spPr>
        <p:txBody>
          <a:bodyPr lIns="0" tIns="0" rIns="0" bIns="0" anchor="ctr" anchorCtr="0"/>
          <a:lstStyle>
            <a:lvl1pPr algn="l">
              <a:defRPr sz="1600" b="1"/>
            </a:lvl1pPr>
          </a:lstStyle>
          <a:p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3" name="Diagram helye 4"/>
          <p:cNvSpPr>
            <a:spLocks noGrp="1"/>
          </p:cNvSpPr>
          <p:nvPr>
            <p:ph type="chart" sz="quarter" idx="22"/>
          </p:nvPr>
        </p:nvSpPr>
        <p:spPr>
          <a:xfrm>
            <a:off x="4809600" y="1283547"/>
            <a:ext cx="4057200" cy="4651200"/>
          </a:xfrm>
          <a:prstGeom prst="rect">
            <a:avLst/>
          </a:prstGeom>
          <a:solidFill>
            <a:srgbClr val="F1002B">
              <a:alpha val="10000"/>
            </a:srgbClr>
          </a:solidFill>
        </p:spPr>
        <p:txBody>
          <a:bodyPr lIns="0" tIns="0" rIns="0" bIns="0" anchor="ctr" anchorCtr="0"/>
          <a:lstStyle/>
          <a:p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1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5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573618" y="1031842"/>
            <a:ext cx="4570383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2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4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4809600" y="5570539"/>
            <a:ext cx="4057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65283595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0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 GRAFIKON egymás MELLETT KÖZÖS jelmagyarázattal szöveg SZÜRKE SÁV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Rectangle 88"/>
          <p:cNvSpPr/>
          <p:nvPr userDrawn="1"/>
        </p:nvSpPr>
        <p:spPr>
          <a:xfrm>
            <a:off x="285750" y="5064973"/>
            <a:ext cx="8569325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8589600" cy="4651200"/>
          </a:xfrm>
          <a:prstGeom prst="rect">
            <a:avLst/>
          </a:prstGeom>
          <a:solidFill>
            <a:srgbClr val="F1002B">
              <a:alpha val="10000"/>
            </a:srgbClr>
          </a:solidFill>
        </p:spPr>
        <p:txBody>
          <a:bodyPr lIns="0" tIns="0" rIns="0" bIns="0" anchor="ctr" anchorCtr="0"/>
          <a:lstStyle>
            <a:lvl1pPr algn="l">
              <a:defRPr sz="1600" b="1"/>
            </a:lvl1pPr>
          </a:lstStyle>
          <a:p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12" name="Diagram helye 4"/>
          <p:cNvSpPr>
            <a:spLocks noGrp="1"/>
          </p:cNvSpPr>
          <p:nvPr>
            <p:ph type="chart" sz="quarter" idx="22"/>
          </p:nvPr>
        </p:nvSpPr>
        <p:spPr>
          <a:xfrm>
            <a:off x="4809600" y="1283547"/>
            <a:ext cx="4057200" cy="4651200"/>
          </a:xfrm>
          <a:prstGeom prst="rect">
            <a:avLst/>
          </a:prstGeom>
          <a:solidFill>
            <a:srgbClr val="F1002B">
              <a:alpha val="10000"/>
            </a:srgbClr>
          </a:solidFill>
        </p:spPr>
        <p:txBody>
          <a:bodyPr lIns="0" tIns="0" rIns="0" bIns="0" anchor="ctr" anchorCtr="0"/>
          <a:lstStyle/>
          <a:p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5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4809600" y="5570539"/>
            <a:ext cx="4057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6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573618" y="1031842"/>
            <a:ext cx="4570383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32049779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0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2 GRAFIKON egymás MELLETT KÖZÖS jelmagyarázattal szöveg SZÜRKE SÁV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Rectangle 88"/>
          <p:cNvSpPr/>
          <p:nvPr userDrawn="1"/>
        </p:nvSpPr>
        <p:spPr>
          <a:xfrm>
            <a:off x="285750" y="5064973"/>
            <a:ext cx="8569325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8589600" cy="4651200"/>
          </a:xfrm>
          <a:prstGeom prst="rect">
            <a:avLst/>
          </a:prstGeom>
          <a:solidFill>
            <a:srgbClr val="F1002B">
              <a:alpha val="10000"/>
            </a:srgbClr>
          </a:solidFill>
        </p:spPr>
        <p:txBody>
          <a:bodyPr lIns="0" tIns="0" rIns="0" bIns="0" anchor="ctr" anchorCtr="0"/>
          <a:lstStyle>
            <a:lvl1pPr algn="l">
              <a:defRPr sz="1600" b="1"/>
            </a:lvl1pPr>
          </a:lstStyle>
          <a:p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12" name="Diagram helye 4"/>
          <p:cNvSpPr>
            <a:spLocks noGrp="1"/>
          </p:cNvSpPr>
          <p:nvPr>
            <p:ph type="chart" sz="quarter" idx="22"/>
          </p:nvPr>
        </p:nvSpPr>
        <p:spPr>
          <a:xfrm>
            <a:off x="4809600" y="1283547"/>
            <a:ext cx="4057200" cy="4651200"/>
          </a:xfrm>
          <a:prstGeom prst="rect">
            <a:avLst/>
          </a:prstGeom>
          <a:solidFill>
            <a:srgbClr val="F1002B">
              <a:alpha val="10000"/>
            </a:srgbClr>
          </a:solidFill>
        </p:spPr>
        <p:txBody>
          <a:bodyPr lIns="0" tIns="0" rIns="0" bIns="0" anchor="ctr" anchorCtr="0"/>
          <a:lstStyle/>
          <a:p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5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4809600" y="5570539"/>
            <a:ext cx="4057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6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573618" y="1031842"/>
            <a:ext cx="4570383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1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3" name="Szöveg helye 4"/>
          <p:cNvSpPr>
            <a:spLocks noGrp="1"/>
          </p:cNvSpPr>
          <p:nvPr>
            <p:ph type="body" sz="quarter" idx="24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dirty="0" smtClean="0"/>
              <a:t>Alcím</a:t>
            </a:r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6619865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0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10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noFill/>
          <a:ln w="177800">
            <a:solidFill>
              <a:srgbClr val="F1002B"/>
            </a:solidFill>
          </a:ln>
        </p:spPr>
        <p:txBody>
          <a:bodyPr vert="horz" lIns="252000" tIns="0" rIns="277200" bIns="0" rtlCol="0" anchor="ctr" anchorCtr="0">
            <a:noAutofit/>
          </a:bodyPr>
          <a:lstStyle>
            <a:lvl1pPr>
              <a:defRPr lang="en-AU" sz="4800" b="1" baseline="0" dirty="0"/>
            </a:lvl1pPr>
          </a:lstStyle>
          <a:p>
            <a:pPr lvl="0"/>
            <a:r>
              <a:rPr lang="hu-HU" smtClean="0"/>
              <a:t>3 DIAGRAM/ OLDAL</a:t>
            </a:r>
            <a:endParaRPr lang="en-AU" dirty="0"/>
          </a:p>
        </p:txBody>
      </p:sp>
      <p:sp>
        <p:nvSpPr>
          <p:cNvPr id="5" name="Téglalap 4"/>
          <p:cNvSpPr>
            <a:spLocks noChangeAspect="1"/>
          </p:cNvSpPr>
          <p:nvPr userDrawn="1"/>
        </p:nvSpPr>
        <p:spPr>
          <a:xfrm>
            <a:off x="284400" y="3159015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prstClr val="white"/>
              </a:solidFill>
            </a:endParaRPr>
          </a:p>
        </p:txBody>
      </p:sp>
      <p:sp>
        <p:nvSpPr>
          <p:cNvPr id="7" name="Téglalap 6"/>
          <p:cNvSpPr>
            <a:spLocks noChangeAspect="1"/>
          </p:cNvSpPr>
          <p:nvPr userDrawn="1"/>
        </p:nvSpPr>
        <p:spPr>
          <a:xfrm>
            <a:off x="845790" y="3159015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prstClr val="white"/>
              </a:solidFill>
            </a:endParaRPr>
          </a:p>
        </p:txBody>
      </p:sp>
      <p:sp>
        <p:nvSpPr>
          <p:cNvPr id="8" name="Téglalap 7"/>
          <p:cNvSpPr>
            <a:spLocks noChangeAspect="1"/>
          </p:cNvSpPr>
          <p:nvPr userDrawn="1"/>
        </p:nvSpPr>
        <p:spPr>
          <a:xfrm>
            <a:off x="1407600" y="3159015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prstClr val="white"/>
              </a:solidFill>
            </a:endParaRPr>
          </a:p>
        </p:txBody>
      </p:sp>
      <p:graphicFrame>
        <p:nvGraphicFramePr>
          <p:cNvPr id="9" name="Diagram 8"/>
          <p:cNvGraphicFramePr/>
          <p:nvPr userDrawn="1">
            <p:extLst>
              <p:ext uri="{D42A27DB-BD31-4B8C-83A1-F6EECF244321}">
                <p14:modId xmlns:p14="http://schemas.microsoft.com/office/powerpoint/2010/main" val="2681635307"/>
              </p:ext>
            </p:extLst>
          </p:nvPr>
        </p:nvGraphicFramePr>
        <p:xfrm>
          <a:off x="265113" y="4241800"/>
          <a:ext cx="4568825" cy="15827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11" name="Diagram 10"/>
          <p:cNvGraphicFramePr/>
          <p:nvPr userDrawn="1">
            <p:extLst>
              <p:ext uri="{D42A27DB-BD31-4B8C-83A1-F6EECF244321}">
                <p14:modId xmlns:p14="http://schemas.microsoft.com/office/powerpoint/2010/main" val="1395123653"/>
              </p:ext>
            </p:extLst>
          </p:nvPr>
        </p:nvGraphicFramePr>
        <p:xfrm>
          <a:off x="2436814" y="4394200"/>
          <a:ext cx="1068386" cy="15827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12" name="Diagram 11"/>
          <p:cNvGraphicFramePr/>
          <p:nvPr userDrawn="1">
            <p:extLst>
              <p:ext uri="{D42A27DB-BD31-4B8C-83A1-F6EECF244321}">
                <p14:modId xmlns:p14="http://schemas.microsoft.com/office/powerpoint/2010/main" val="3322267270"/>
              </p:ext>
            </p:extLst>
          </p:nvPr>
        </p:nvGraphicFramePr>
        <p:xfrm>
          <a:off x="3427414" y="4378325"/>
          <a:ext cx="1068386" cy="15827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</p:spTree>
    <p:extLst>
      <p:ext uri="{BB962C8B-B14F-4D97-AF65-F5344CB8AC3E}">
        <p14:creationId xmlns:p14="http://schemas.microsoft.com/office/powerpoint/2010/main" val="174618315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0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 GRAFIKON egymás MELLETT - ninc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200"/>
            <a:ext cx="27036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12" name="Diagram helye 4"/>
          <p:cNvSpPr>
            <a:spLocks noGrp="1"/>
          </p:cNvSpPr>
          <p:nvPr>
            <p:ph type="chart" sz="quarter" idx="22"/>
          </p:nvPr>
        </p:nvSpPr>
        <p:spPr>
          <a:xfrm>
            <a:off x="3218400" y="1285200"/>
            <a:ext cx="27036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10" name="Diagram helye 4"/>
          <p:cNvSpPr>
            <a:spLocks noGrp="1"/>
          </p:cNvSpPr>
          <p:nvPr>
            <p:ph type="chart" sz="quarter" idx="24"/>
          </p:nvPr>
        </p:nvSpPr>
        <p:spPr>
          <a:xfrm>
            <a:off x="6159600" y="1285200"/>
            <a:ext cx="27072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298215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6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2980800" y="1033200"/>
            <a:ext cx="2941200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3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5922000" y="1033200"/>
            <a:ext cx="2944800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5570539"/>
            <a:ext cx="2703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5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3218400" y="5570539"/>
            <a:ext cx="2703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6159600" y="5569200"/>
            <a:ext cx="2707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61185084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0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3 GRAFIKON egymás MELLETT - ninc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7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8" name="Szöveg helye 4"/>
          <p:cNvSpPr>
            <a:spLocks noGrp="1"/>
          </p:cNvSpPr>
          <p:nvPr>
            <p:ph type="body" sz="quarter" idx="27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28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200"/>
            <a:ext cx="27036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9" name="Diagram helye 4"/>
          <p:cNvSpPr>
            <a:spLocks noGrp="1"/>
          </p:cNvSpPr>
          <p:nvPr>
            <p:ph type="chart" sz="quarter" idx="22"/>
          </p:nvPr>
        </p:nvSpPr>
        <p:spPr>
          <a:xfrm>
            <a:off x="3218400" y="1285200"/>
            <a:ext cx="27036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30" name="Diagram helye 4"/>
          <p:cNvSpPr>
            <a:spLocks noGrp="1"/>
          </p:cNvSpPr>
          <p:nvPr>
            <p:ph type="chart" sz="quarter" idx="24"/>
          </p:nvPr>
        </p:nvSpPr>
        <p:spPr>
          <a:xfrm>
            <a:off x="6159600" y="1285200"/>
            <a:ext cx="27072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31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298215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2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2980800" y="1033200"/>
            <a:ext cx="2941200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3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5922000" y="1033200"/>
            <a:ext cx="2944800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4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5570539"/>
            <a:ext cx="2703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5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3218400" y="5570539"/>
            <a:ext cx="2703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6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6159600" y="5569200"/>
            <a:ext cx="2707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12206577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KÉTHASÁBOS + CÍMSOR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790699"/>
            <a:ext cx="4572000" cy="3762000"/>
          </a:xfrm>
          <a:prstGeom prst="rect">
            <a:avLst/>
          </a:prstGeom>
        </p:spPr>
        <p:txBody>
          <a:bodyPr lIns="277200" tIns="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5" name="Content Placeholder 6"/>
          <p:cNvSpPr>
            <a:spLocks noGrp="1"/>
          </p:cNvSpPr>
          <p:nvPr>
            <p:ph sz="quarter" idx="12" hasCustomPrompt="1"/>
          </p:nvPr>
        </p:nvSpPr>
        <p:spPr>
          <a:xfrm>
            <a:off x="4573617" y="1790699"/>
            <a:ext cx="4572000" cy="3762000"/>
          </a:xfrm>
          <a:prstGeom prst="rect">
            <a:avLst/>
          </a:prstGeom>
        </p:spPr>
        <p:txBody>
          <a:bodyPr lIns="237600" tIns="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4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573618" y="1031842"/>
            <a:ext cx="4570383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4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</p:txBody>
      </p:sp>
      <p:sp>
        <p:nvSpPr>
          <p:cNvPr id="16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7" name="Szöveg helye 4"/>
          <p:cNvSpPr>
            <a:spLocks noGrp="1"/>
          </p:cNvSpPr>
          <p:nvPr>
            <p:ph type="body" sz="quarter" idx="20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3" name="Text Placeholder 9"/>
          <p:cNvSpPr>
            <a:spLocks noGrp="1"/>
          </p:cNvSpPr>
          <p:nvPr>
            <p:ph type="body" sz="quarter" idx="21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13905863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 GRAFIKON egymás MELLETT - alatta 3HASÁBO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3470400"/>
            <a:ext cx="2982150" cy="2080800"/>
          </a:xfrm>
          <a:prstGeom prst="rect">
            <a:avLst/>
          </a:prstGeom>
        </p:spPr>
        <p:txBody>
          <a:bodyPr lIns="2772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8" name="Content Placeholder 6"/>
          <p:cNvSpPr>
            <a:spLocks noGrp="1"/>
          </p:cNvSpPr>
          <p:nvPr>
            <p:ph sz="quarter" idx="27" hasCustomPrompt="1"/>
          </p:nvPr>
        </p:nvSpPr>
        <p:spPr>
          <a:xfrm>
            <a:off x="2984400" y="3470400"/>
            <a:ext cx="2934000" cy="2080800"/>
          </a:xfrm>
          <a:prstGeom prst="rect">
            <a:avLst/>
          </a:prstGeom>
        </p:spPr>
        <p:txBody>
          <a:bodyPr lIns="2376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smtClean="0"/>
              <a:t>Ötödik szint</a:t>
            </a:r>
            <a:endParaRPr lang="en-AU" dirty="0"/>
          </a:p>
        </p:txBody>
      </p:sp>
      <p:sp>
        <p:nvSpPr>
          <p:cNvPr id="19" name="Content Placeholder 6"/>
          <p:cNvSpPr>
            <a:spLocks noGrp="1"/>
          </p:cNvSpPr>
          <p:nvPr>
            <p:ph sz="quarter" idx="28" hasCustomPrompt="1"/>
          </p:nvPr>
        </p:nvSpPr>
        <p:spPr>
          <a:xfrm>
            <a:off x="5918400" y="3468747"/>
            <a:ext cx="2934000" cy="2080800"/>
          </a:xfrm>
          <a:prstGeom prst="rect">
            <a:avLst/>
          </a:prstGeom>
        </p:spPr>
        <p:txBody>
          <a:bodyPr lIns="2376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smtClean="0"/>
              <a:t>Ötödik szint</a:t>
            </a:r>
            <a:endParaRPr lang="en-AU" dirty="0"/>
          </a:p>
        </p:txBody>
      </p:sp>
      <p:sp>
        <p:nvSpPr>
          <p:cNvPr id="20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200"/>
            <a:ext cx="27036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1" name="Diagram helye 4"/>
          <p:cNvSpPr>
            <a:spLocks noGrp="1"/>
          </p:cNvSpPr>
          <p:nvPr>
            <p:ph type="chart" sz="quarter" idx="22"/>
          </p:nvPr>
        </p:nvSpPr>
        <p:spPr>
          <a:xfrm>
            <a:off x="3218400" y="1285200"/>
            <a:ext cx="27036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2" name="Diagram helye 4"/>
          <p:cNvSpPr>
            <a:spLocks noGrp="1"/>
          </p:cNvSpPr>
          <p:nvPr>
            <p:ph type="chart" sz="quarter" idx="24"/>
          </p:nvPr>
        </p:nvSpPr>
        <p:spPr>
          <a:xfrm>
            <a:off x="6159600" y="1285200"/>
            <a:ext cx="27072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3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298215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4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2980800" y="1033200"/>
            <a:ext cx="2941200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5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5922000" y="1033200"/>
            <a:ext cx="2944800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3103200"/>
            <a:ext cx="2703600" cy="368301"/>
          </a:xfrm>
          <a:prstGeom prst="rect">
            <a:avLst/>
          </a:prstGeom>
        </p:spPr>
        <p:txBody>
          <a:bodyPr lIns="0" tIns="0" rIns="0" bIns="468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5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3218400" y="3103200"/>
            <a:ext cx="2703600" cy="368301"/>
          </a:xfrm>
          <a:prstGeom prst="rect">
            <a:avLst/>
          </a:prstGeom>
        </p:spPr>
        <p:txBody>
          <a:bodyPr lIns="0" tIns="0" rIns="0" bIns="468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6159600" y="3103200"/>
            <a:ext cx="2707200" cy="368301"/>
          </a:xfrm>
          <a:prstGeom prst="rect">
            <a:avLst/>
          </a:prstGeom>
        </p:spPr>
        <p:txBody>
          <a:bodyPr lIns="0" tIns="0" rIns="0" bIns="468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86181604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3 GRAFIKON egymás MELLETT - alatta 3HASÁBO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20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21" name="Szöveg helye 4"/>
          <p:cNvSpPr>
            <a:spLocks noGrp="1"/>
          </p:cNvSpPr>
          <p:nvPr>
            <p:ph type="body" sz="quarter" idx="29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22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3470400"/>
            <a:ext cx="2982150" cy="2080800"/>
          </a:xfrm>
          <a:prstGeom prst="rect">
            <a:avLst/>
          </a:prstGeom>
        </p:spPr>
        <p:txBody>
          <a:bodyPr lIns="2772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23" name="Content Placeholder 6"/>
          <p:cNvSpPr>
            <a:spLocks noGrp="1"/>
          </p:cNvSpPr>
          <p:nvPr>
            <p:ph sz="quarter" idx="27" hasCustomPrompt="1"/>
          </p:nvPr>
        </p:nvSpPr>
        <p:spPr>
          <a:xfrm>
            <a:off x="2984400" y="3470400"/>
            <a:ext cx="2934000" cy="2080800"/>
          </a:xfrm>
          <a:prstGeom prst="rect">
            <a:avLst/>
          </a:prstGeom>
        </p:spPr>
        <p:txBody>
          <a:bodyPr lIns="2376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smtClean="0"/>
              <a:t>Ötödik szint</a:t>
            </a:r>
            <a:endParaRPr lang="en-AU" dirty="0"/>
          </a:p>
        </p:txBody>
      </p:sp>
      <p:sp>
        <p:nvSpPr>
          <p:cNvPr id="24" name="Content Placeholder 6"/>
          <p:cNvSpPr>
            <a:spLocks noGrp="1"/>
          </p:cNvSpPr>
          <p:nvPr>
            <p:ph sz="quarter" idx="28" hasCustomPrompt="1"/>
          </p:nvPr>
        </p:nvSpPr>
        <p:spPr>
          <a:xfrm>
            <a:off x="5918400" y="3468747"/>
            <a:ext cx="2934000" cy="2080800"/>
          </a:xfrm>
          <a:prstGeom prst="rect">
            <a:avLst/>
          </a:prstGeom>
        </p:spPr>
        <p:txBody>
          <a:bodyPr lIns="2376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smtClean="0"/>
              <a:t>Ötödik szint</a:t>
            </a:r>
            <a:endParaRPr lang="en-AU" dirty="0"/>
          </a:p>
        </p:txBody>
      </p:sp>
      <p:sp>
        <p:nvSpPr>
          <p:cNvPr id="2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200"/>
            <a:ext cx="27036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6" name="Diagram helye 4"/>
          <p:cNvSpPr>
            <a:spLocks noGrp="1"/>
          </p:cNvSpPr>
          <p:nvPr>
            <p:ph type="chart" sz="quarter" idx="22"/>
          </p:nvPr>
        </p:nvSpPr>
        <p:spPr>
          <a:xfrm>
            <a:off x="3218400" y="1285200"/>
            <a:ext cx="27036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7" name="Diagram helye 4"/>
          <p:cNvSpPr>
            <a:spLocks noGrp="1"/>
          </p:cNvSpPr>
          <p:nvPr>
            <p:ph type="chart" sz="quarter" idx="24"/>
          </p:nvPr>
        </p:nvSpPr>
        <p:spPr>
          <a:xfrm>
            <a:off x="6159600" y="1285200"/>
            <a:ext cx="27072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8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298215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9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2980800" y="1033200"/>
            <a:ext cx="2941200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0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5922000" y="1033200"/>
            <a:ext cx="2944800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1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3103200"/>
            <a:ext cx="2703600" cy="368301"/>
          </a:xfrm>
          <a:prstGeom prst="rect">
            <a:avLst/>
          </a:prstGeom>
        </p:spPr>
        <p:txBody>
          <a:bodyPr lIns="0" tIns="0" rIns="0" bIns="468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2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3218400" y="3103200"/>
            <a:ext cx="2703600" cy="368301"/>
          </a:xfrm>
          <a:prstGeom prst="rect">
            <a:avLst/>
          </a:prstGeom>
        </p:spPr>
        <p:txBody>
          <a:bodyPr lIns="0" tIns="0" rIns="0" bIns="468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3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6159600" y="3103200"/>
            <a:ext cx="2707200" cy="368301"/>
          </a:xfrm>
          <a:prstGeom prst="rect">
            <a:avLst/>
          </a:prstGeom>
        </p:spPr>
        <p:txBody>
          <a:bodyPr lIns="0" tIns="0" rIns="0" bIns="468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2314538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 GRAFIKON egymás MELLETT - alatta 1HASÁBO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3470400"/>
            <a:ext cx="8852400" cy="2080800"/>
          </a:xfrm>
          <a:prstGeom prst="rect">
            <a:avLst/>
          </a:prstGeom>
        </p:spPr>
        <p:txBody>
          <a:bodyPr lIns="2772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8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200"/>
            <a:ext cx="27036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19" name="Diagram helye 4"/>
          <p:cNvSpPr>
            <a:spLocks noGrp="1"/>
          </p:cNvSpPr>
          <p:nvPr>
            <p:ph type="chart" sz="quarter" idx="22"/>
          </p:nvPr>
        </p:nvSpPr>
        <p:spPr>
          <a:xfrm>
            <a:off x="3218400" y="1285200"/>
            <a:ext cx="27036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0" name="Diagram helye 4"/>
          <p:cNvSpPr>
            <a:spLocks noGrp="1"/>
          </p:cNvSpPr>
          <p:nvPr>
            <p:ph type="chart" sz="quarter" idx="24"/>
          </p:nvPr>
        </p:nvSpPr>
        <p:spPr>
          <a:xfrm>
            <a:off x="6159600" y="1285200"/>
            <a:ext cx="27072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1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298215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2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2980800" y="1033200"/>
            <a:ext cx="2941200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3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5922000" y="1033200"/>
            <a:ext cx="2944800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4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3103200"/>
            <a:ext cx="2703600" cy="368301"/>
          </a:xfrm>
          <a:prstGeom prst="rect">
            <a:avLst/>
          </a:prstGeom>
        </p:spPr>
        <p:txBody>
          <a:bodyPr lIns="0" tIns="0" rIns="0" bIns="468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5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3218400" y="3103200"/>
            <a:ext cx="2703600" cy="368301"/>
          </a:xfrm>
          <a:prstGeom prst="rect">
            <a:avLst/>
          </a:prstGeom>
        </p:spPr>
        <p:txBody>
          <a:bodyPr lIns="0" tIns="0" rIns="0" bIns="468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6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6159600" y="3103200"/>
            <a:ext cx="2707200" cy="368301"/>
          </a:xfrm>
          <a:prstGeom prst="rect">
            <a:avLst/>
          </a:prstGeom>
        </p:spPr>
        <p:txBody>
          <a:bodyPr lIns="0" tIns="0" rIns="0" bIns="468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13709439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3 GRAFIKON egymás MELLETT - alatta 1HASÁBO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8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9" name="Szöveg helye 4"/>
          <p:cNvSpPr>
            <a:spLocks noGrp="1"/>
          </p:cNvSpPr>
          <p:nvPr>
            <p:ph type="body" sz="quarter" idx="29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20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3470400"/>
            <a:ext cx="8852400" cy="2080800"/>
          </a:xfrm>
          <a:prstGeom prst="rect">
            <a:avLst/>
          </a:prstGeom>
        </p:spPr>
        <p:txBody>
          <a:bodyPr lIns="2772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21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200"/>
            <a:ext cx="27036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2" name="Diagram helye 4"/>
          <p:cNvSpPr>
            <a:spLocks noGrp="1"/>
          </p:cNvSpPr>
          <p:nvPr>
            <p:ph type="chart" sz="quarter" idx="22"/>
          </p:nvPr>
        </p:nvSpPr>
        <p:spPr>
          <a:xfrm>
            <a:off x="3218400" y="1285200"/>
            <a:ext cx="27036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3" name="Diagram helye 4"/>
          <p:cNvSpPr>
            <a:spLocks noGrp="1"/>
          </p:cNvSpPr>
          <p:nvPr>
            <p:ph type="chart" sz="quarter" idx="24"/>
          </p:nvPr>
        </p:nvSpPr>
        <p:spPr>
          <a:xfrm>
            <a:off x="6159600" y="1285200"/>
            <a:ext cx="27072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298215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5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2980800" y="1033200"/>
            <a:ext cx="2941200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6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5922000" y="1033200"/>
            <a:ext cx="2944800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7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3103200"/>
            <a:ext cx="2703600" cy="368301"/>
          </a:xfrm>
          <a:prstGeom prst="rect">
            <a:avLst/>
          </a:prstGeom>
        </p:spPr>
        <p:txBody>
          <a:bodyPr lIns="0" tIns="0" rIns="0" bIns="468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8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3218400" y="3103200"/>
            <a:ext cx="2703600" cy="368301"/>
          </a:xfrm>
          <a:prstGeom prst="rect">
            <a:avLst/>
          </a:prstGeom>
        </p:spPr>
        <p:txBody>
          <a:bodyPr lIns="0" tIns="0" rIns="0" bIns="468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9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6159600" y="3103200"/>
            <a:ext cx="2707200" cy="368301"/>
          </a:xfrm>
          <a:prstGeom prst="rect">
            <a:avLst/>
          </a:prstGeom>
        </p:spPr>
        <p:txBody>
          <a:bodyPr lIns="0" tIns="0" rIns="0" bIns="468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56677402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10F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solidFill>
            <a:schemeClr val="bg1">
              <a:lumMod val="85000"/>
            </a:schemeClr>
          </a:solidFill>
          <a:ln w="177800">
            <a:solidFill>
              <a:srgbClr val="F1002B"/>
            </a:solidFill>
          </a:ln>
        </p:spPr>
        <p:txBody>
          <a:bodyPr vert="horz" lIns="252000" tIns="0" rIns="277200" bIns="0" rtlCol="0" anchor="ctr" anchorCtr="0">
            <a:noAutofit/>
          </a:bodyPr>
          <a:lstStyle>
            <a:lvl1pPr>
              <a:defRPr lang="en-AU" sz="4800" b="1" baseline="0" dirty="0"/>
            </a:lvl1pPr>
          </a:lstStyle>
          <a:p>
            <a:pPr lvl="0"/>
            <a:r>
              <a:rPr lang="hu-HU" smtClean="0"/>
              <a:t>3 DIAGRAM/ OLDAL</a:t>
            </a:r>
            <a:endParaRPr lang="en-AU" dirty="0"/>
          </a:p>
        </p:txBody>
      </p:sp>
      <p:sp>
        <p:nvSpPr>
          <p:cNvPr id="5" name="Téglalap 4"/>
          <p:cNvSpPr>
            <a:spLocks noChangeAspect="1"/>
          </p:cNvSpPr>
          <p:nvPr userDrawn="1"/>
        </p:nvSpPr>
        <p:spPr>
          <a:xfrm>
            <a:off x="284400" y="3159015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prstClr val="white"/>
              </a:solidFill>
            </a:endParaRPr>
          </a:p>
        </p:txBody>
      </p:sp>
      <p:sp>
        <p:nvSpPr>
          <p:cNvPr id="7" name="Téglalap 6"/>
          <p:cNvSpPr>
            <a:spLocks noChangeAspect="1"/>
          </p:cNvSpPr>
          <p:nvPr userDrawn="1"/>
        </p:nvSpPr>
        <p:spPr>
          <a:xfrm>
            <a:off x="845790" y="3159015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prstClr val="white"/>
              </a:solidFill>
            </a:endParaRPr>
          </a:p>
        </p:txBody>
      </p:sp>
      <p:sp>
        <p:nvSpPr>
          <p:cNvPr id="8" name="Téglalap 7"/>
          <p:cNvSpPr>
            <a:spLocks noChangeAspect="1"/>
          </p:cNvSpPr>
          <p:nvPr userDrawn="1"/>
        </p:nvSpPr>
        <p:spPr>
          <a:xfrm>
            <a:off x="1407600" y="3159015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prstClr val="white"/>
              </a:solidFill>
            </a:endParaRPr>
          </a:p>
        </p:txBody>
      </p:sp>
      <p:graphicFrame>
        <p:nvGraphicFramePr>
          <p:cNvPr id="9" name="Diagram 8"/>
          <p:cNvGraphicFramePr/>
          <p:nvPr userDrawn="1">
            <p:extLst>
              <p:ext uri="{D42A27DB-BD31-4B8C-83A1-F6EECF244321}">
                <p14:modId xmlns:p14="http://schemas.microsoft.com/office/powerpoint/2010/main" val="570385796"/>
              </p:ext>
            </p:extLst>
          </p:nvPr>
        </p:nvGraphicFramePr>
        <p:xfrm>
          <a:off x="265113" y="4241800"/>
          <a:ext cx="4568825" cy="15827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10" name="Diagram 9"/>
          <p:cNvGraphicFramePr/>
          <p:nvPr userDrawn="1">
            <p:extLst>
              <p:ext uri="{D42A27DB-BD31-4B8C-83A1-F6EECF244321}">
                <p14:modId xmlns:p14="http://schemas.microsoft.com/office/powerpoint/2010/main" val="3976712618"/>
              </p:ext>
            </p:extLst>
          </p:nvPr>
        </p:nvGraphicFramePr>
        <p:xfrm>
          <a:off x="2436814" y="4394200"/>
          <a:ext cx="1068386" cy="15827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11" name="Diagram 10"/>
          <p:cNvGraphicFramePr/>
          <p:nvPr userDrawn="1">
            <p:extLst>
              <p:ext uri="{D42A27DB-BD31-4B8C-83A1-F6EECF244321}">
                <p14:modId xmlns:p14="http://schemas.microsoft.com/office/powerpoint/2010/main" val="1314506161"/>
              </p:ext>
            </p:extLst>
          </p:nvPr>
        </p:nvGraphicFramePr>
        <p:xfrm>
          <a:off x="3427414" y="4378325"/>
          <a:ext cx="1068386" cy="15827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</p:spTree>
    <p:extLst>
      <p:ext uri="{BB962C8B-B14F-4D97-AF65-F5344CB8AC3E}">
        <p14:creationId xmlns:p14="http://schemas.microsoft.com/office/powerpoint/2010/main" val="347288922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 GRAFIKON egymás MELLETT SZÜRKE SÁV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Rectangle 88"/>
          <p:cNvSpPr/>
          <p:nvPr userDrawn="1"/>
        </p:nvSpPr>
        <p:spPr>
          <a:xfrm>
            <a:off x="277199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85896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2" name="Diagram helye 4"/>
          <p:cNvSpPr>
            <a:spLocks noGrp="1"/>
          </p:cNvSpPr>
          <p:nvPr>
            <p:ph type="chart" sz="quarter" idx="22"/>
          </p:nvPr>
        </p:nvSpPr>
        <p:spPr>
          <a:xfrm>
            <a:off x="3218400" y="1283547"/>
            <a:ext cx="27036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10" name="Diagram helye 4"/>
          <p:cNvSpPr>
            <a:spLocks noGrp="1"/>
          </p:cNvSpPr>
          <p:nvPr>
            <p:ph type="chart" sz="quarter" idx="24"/>
          </p:nvPr>
        </p:nvSpPr>
        <p:spPr>
          <a:xfrm>
            <a:off x="6159600" y="1285200"/>
            <a:ext cx="27072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18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298215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6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2984400" y="1033200"/>
            <a:ext cx="2934000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3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5918400" y="1033200"/>
            <a:ext cx="2934000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16425176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3 GRAFIKON egymás MELLETT SZÜRKE SÁV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5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9" name="Szöveg helye 4"/>
          <p:cNvSpPr>
            <a:spLocks noGrp="1"/>
          </p:cNvSpPr>
          <p:nvPr>
            <p:ph type="body" sz="quarter" idx="29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20" name="Rectangle 88"/>
          <p:cNvSpPr/>
          <p:nvPr userDrawn="1"/>
        </p:nvSpPr>
        <p:spPr>
          <a:xfrm>
            <a:off x="277199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21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85896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2" name="Diagram helye 4"/>
          <p:cNvSpPr>
            <a:spLocks noGrp="1"/>
          </p:cNvSpPr>
          <p:nvPr>
            <p:ph type="chart" sz="quarter" idx="22"/>
          </p:nvPr>
        </p:nvSpPr>
        <p:spPr>
          <a:xfrm>
            <a:off x="3218400" y="1283547"/>
            <a:ext cx="27036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3" name="Diagram helye 4"/>
          <p:cNvSpPr>
            <a:spLocks noGrp="1"/>
          </p:cNvSpPr>
          <p:nvPr>
            <p:ph type="chart" sz="quarter" idx="24"/>
          </p:nvPr>
        </p:nvSpPr>
        <p:spPr>
          <a:xfrm>
            <a:off x="6159600" y="1285200"/>
            <a:ext cx="27072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4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5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298215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6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2984400" y="1033200"/>
            <a:ext cx="2934000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7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5918400" y="1033200"/>
            <a:ext cx="2934000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77726198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 GRAFIKON egymás MELLETT alatta 3 külön lábjegyzettel SZÜRKE SÁV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Rectangle 88"/>
          <p:cNvSpPr/>
          <p:nvPr userDrawn="1"/>
        </p:nvSpPr>
        <p:spPr>
          <a:xfrm>
            <a:off x="285750" y="5064973"/>
            <a:ext cx="8569325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20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85896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1" name="Diagram helye 4"/>
          <p:cNvSpPr>
            <a:spLocks noGrp="1"/>
          </p:cNvSpPr>
          <p:nvPr>
            <p:ph type="chart" sz="quarter" idx="22"/>
          </p:nvPr>
        </p:nvSpPr>
        <p:spPr>
          <a:xfrm>
            <a:off x="3218400" y="1283547"/>
            <a:ext cx="27036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2" name="Diagram helye 4"/>
          <p:cNvSpPr>
            <a:spLocks noGrp="1"/>
          </p:cNvSpPr>
          <p:nvPr>
            <p:ph type="chart" sz="quarter" idx="24"/>
          </p:nvPr>
        </p:nvSpPr>
        <p:spPr>
          <a:xfrm>
            <a:off x="6159600" y="1285200"/>
            <a:ext cx="27072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3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298215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4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2984400" y="1033200"/>
            <a:ext cx="2934000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5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5918400" y="1033200"/>
            <a:ext cx="2934000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8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5569200"/>
            <a:ext cx="2703600" cy="368301"/>
          </a:xfrm>
          <a:prstGeom prst="rect">
            <a:avLst/>
          </a:prstGeom>
        </p:spPr>
        <p:txBody>
          <a:bodyPr lIns="18000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5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3222000" y="5569200"/>
            <a:ext cx="2703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9" name="Text Placeholder 9"/>
          <p:cNvSpPr>
            <a:spLocks noGrp="1"/>
          </p:cNvSpPr>
          <p:nvPr>
            <p:ph type="body" sz="quarter" idx="28" hasCustomPrompt="1"/>
          </p:nvPr>
        </p:nvSpPr>
        <p:spPr>
          <a:xfrm>
            <a:off x="6156000" y="5569200"/>
            <a:ext cx="2707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66915544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3 GRAFIKON egymás MELLETT alatta 3 külön lábjegyzettel SZÜRKE SÁV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20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21" name="Szöveg helye 4"/>
          <p:cNvSpPr>
            <a:spLocks noGrp="1"/>
          </p:cNvSpPr>
          <p:nvPr>
            <p:ph type="body" sz="quarter" idx="29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22" name="Rectangle 88"/>
          <p:cNvSpPr/>
          <p:nvPr userDrawn="1"/>
        </p:nvSpPr>
        <p:spPr>
          <a:xfrm>
            <a:off x="285750" y="5064973"/>
            <a:ext cx="8569325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23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85896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4" name="Diagram helye 4"/>
          <p:cNvSpPr>
            <a:spLocks noGrp="1"/>
          </p:cNvSpPr>
          <p:nvPr>
            <p:ph type="chart" sz="quarter" idx="22"/>
          </p:nvPr>
        </p:nvSpPr>
        <p:spPr>
          <a:xfrm>
            <a:off x="3218400" y="1283547"/>
            <a:ext cx="27036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5" name="Diagram helye 4"/>
          <p:cNvSpPr>
            <a:spLocks noGrp="1"/>
          </p:cNvSpPr>
          <p:nvPr>
            <p:ph type="chart" sz="quarter" idx="24"/>
          </p:nvPr>
        </p:nvSpPr>
        <p:spPr>
          <a:xfrm>
            <a:off x="6159600" y="1285200"/>
            <a:ext cx="27072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6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298215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7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2984400" y="1033200"/>
            <a:ext cx="2934000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8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5918400" y="1033200"/>
            <a:ext cx="2934000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5569200"/>
            <a:ext cx="2703600" cy="368301"/>
          </a:xfrm>
          <a:prstGeom prst="rect">
            <a:avLst/>
          </a:prstGeom>
        </p:spPr>
        <p:txBody>
          <a:bodyPr lIns="18000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0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3222000" y="5569200"/>
            <a:ext cx="2703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1" name="Text Placeholder 9"/>
          <p:cNvSpPr>
            <a:spLocks noGrp="1"/>
          </p:cNvSpPr>
          <p:nvPr>
            <p:ph type="body" sz="quarter" idx="28" hasCustomPrompt="1"/>
          </p:nvPr>
        </p:nvSpPr>
        <p:spPr>
          <a:xfrm>
            <a:off x="6156000" y="5569200"/>
            <a:ext cx="2707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80214836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10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noFill/>
          <a:ln w="177800">
            <a:solidFill>
              <a:srgbClr val="F1002B"/>
            </a:solidFill>
          </a:ln>
        </p:spPr>
        <p:txBody>
          <a:bodyPr vert="horz" lIns="252000" tIns="0" rIns="277200" bIns="0" rtlCol="0" anchor="ctr" anchorCtr="0">
            <a:noAutofit/>
          </a:bodyPr>
          <a:lstStyle>
            <a:lvl1pPr>
              <a:defRPr lang="en-AU" sz="4800" b="1" baseline="0" dirty="0"/>
            </a:lvl1pPr>
          </a:lstStyle>
          <a:p>
            <a:pPr lvl="0"/>
            <a:r>
              <a:rPr lang="hu-HU" smtClean="0"/>
              <a:t>4 DIAGRAM/ OLDAL</a:t>
            </a:r>
            <a:endParaRPr lang="en-AU" dirty="0"/>
          </a:p>
        </p:txBody>
      </p:sp>
      <p:sp>
        <p:nvSpPr>
          <p:cNvPr id="5" name="Téglalap 4"/>
          <p:cNvSpPr>
            <a:spLocks noChangeAspect="1"/>
          </p:cNvSpPr>
          <p:nvPr userDrawn="1"/>
        </p:nvSpPr>
        <p:spPr>
          <a:xfrm>
            <a:off x="284400" y="3159015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prstClr val="white"/>
              </a:solidFill>
            </a:endParaRPr>
          </a:p>
        </p:txBody>
      </p:sp>
      <p:sp>
        <p:nvSpPr>
          <p:cNvPr id="7" name="Téglalap 6"/>
          <p:cNvSpPr>
            <a:spLocks noChangeAspect="1"/>
          </p:cNvSpPr>
          <p:nvPr userDrawn="1"/>
        </p:nvSpPr>
        <p:spPr>
          <a:xfrm>
            <a:off x="845790" y="3159015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prstClr val="white"/>
              </a:solidFill>
            </a:endParaRPr>
          </a:p>
        </p:txBody>
      </p:sp>
      <p:sp>
        <p:nvSpPr>
          <p:cNvPr id="8" name="Téglalap 7"/>
          <p:cNvSpPr>
            <a:spLocks noChangeAspect="1"/>
          </p:cNvSpPr>
          <p:nvPr userDrawn="1"/>
        </p:nvSpPr>
        <p:spPr>
          <a:xfrm>
            <a:off x="1407600" y="3159015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prstClr val="white"/>
              </a:solidFill>
            </a:endParaRPr>
          </a:p>
        </p:txBody>
      </p:sp>
      <p:sp>
        <p:nvSpPr>
          <p:cNvPr id="9" name="Téglalap 8"/>
          <p:cNvSpPr>
            <a:spLocks noChangeAspect="1"/>
          </p:cNvSpPr>
          <p:nvPr userDrawn="1"/>
        </p:nvSpPr>
        <p:spPr>
          <a:xfrm>
            <a:off x="1969200" y="3160800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prstClr val="white"/>
              </a:solidFill>
            </a:endParaRPr>
          </a:p>
        </p:txBody>
      </p:sp>
      <p:graphicFrame>
        <p:nvGraphicFramePr>
          <p:cNvPr id="11" name="Diagram 10"/>
          <p:cNvGraphicFramePr/>
          <p:nvPr userDrawn="1">
            <p:extLst>
              <p:ext uri="{D42A27DB-BD31-4B8C-83A1-F6EECF244321}">
                <p14:modId xmlns:p14="http://schemas.microsoft.com/office/powerpoint/2010/main" val="992838467"/>
              </p:ext>
            </p:extLst>
          </p:nvPr>
        </p:nvGraphicFramePr>
        <p:xfrm>
          <a:off x="1785439" y="4241800"/>
          <a:ext cx="3048500" cy="8255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10" name="Diagram 9"/>
          <p:cNvGraphicFramePr/>
          <p:nvPr userDrawn="1">
            <p:extLst>
              <p:ext uri="{D42A27DB-BD31-4B8C-83A1-F6EECF244321}">
                <p14:modId xmlns:p14="http://schemas.microsoft.com/office/powerpoint/2010/main" val="4234368900"/>
              </p:ext>
            </p:extLst>
          </p:nvPr>
        </p:nvGraphicFramePr>
        <p:xfrm>
          <a:off x="265113" y="4241800"/>
          <a:ext cx="3582987" cy="8255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2" name="Diagram 1"/>
          <p:cNvGraphicFramePr/>
          <p:nvPr userDrawn="1">
            <p:extLst>
              <p:ext uri="{D42A27DB-BD31-4B8C-83A1-F6EECF244321}">
                <p14:modId xmlns:p14="http://schemas.microsoft.com/office/powerpoint/2010/main" val="2997638062"/>
              </p:ext>
            </p:extLst>
          </p:nvPr>
        </p:nvGraphicFramePr>
        <p:xfrm>
          <a:off x="544513" y="4922838"/>
          <a:ext cx="1052006" cy="9017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13" name="Diagram 12"/>
          <p:cNvGraphicFramePr/>
          <p:nvPr userDrawn="1">
            <p:extLst>
              <p:ext uri="{D42A27DB-BD31-4B8C-83A1-F6EECF244321}">
                <p14:modId xmlns:p14="http://schemas.microsoft.com/office/powerpoint/2010/main" val="375915683"/>
              </p:ext>
            </p:extLst>
          </p:nvPr>
        </p:nvGraphicFramePr>
        <p:xfrm>
          <a:off x="1821035" y="4902201"/>
          <a:ext cx="1052006" cy="9017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</p:spTree>
    <p:extLst>
      <p:ext uri="{BB962C8B-B14F-4D97-AF65-F5344CB8AC3E}">
        <p14:creationId xmlns:p14="http://schemas.microsoft.com/office/powerpoint/2010/main" val="323307384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5B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solidFill>
            <a:schemeClr val="bg1">
              <a:lumMod val="85000"/>
            </a:schemeClr>
          </a:solidFill>
          <a:ln w="177800">
            <a:solidFill>
              <a:schemeClr val="accent2"/>
            </a:solidFill>
          </a:ln>
        </p:spPr>
        <p:txBody>
          <a:bodyPr lIns="252000" tIns="0" anchor="ctr" anchorCtr="0"/>
          <a:lstStyle>
            <a:lvl1pPr>
              <a:defRPr sz="4800" b="1" baseline="0"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KÉTHASÁBOS OLDAL – ALSÓ SZÜRKE SÁVVAL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262115641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 GRAFIKON egymás MELLETT - ninc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19692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12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484000" y="1283547"/>
            <a:ext cx="19692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10" name="Diagram helye 4"/>
          <p:cNvSpPr>
            <a:spLocks noGrp="1"/>
          </p:cNvSpPr>
          <p:nvPr>
            <p:ph type="chart" sz="quarter" idx="24"/>
          </p:nvPr>
        </p:nvSpPr>
        <p:spPr>
          <a:xfrm>
            <a:off x="4690800" y="1285200"/>
            <a:ext cx="19692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18" name="Diagram helye 4"/>
          <p:cNvSpPr>
            <a:spLocks noGrp="1"/>
          </p:cNvSpPr>
          <p:nvPr>
            <p:ph type="chart" sz="quarter" idx="28"/>
          </p:nvPr>
        </p:nvSpPr>
        <p:spPr>
          <a:xfrm>
            <a:off x="6897600" y="1285200"/>
            <a:ext cx="19692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2250000" cy="758861"/>
          </a:xfrm>
          <a:prstGeom prst="rect">
            <a:avLst/>
          </a:prstGeom>
        </p:spPr>
        <p:txBody>
          <a:bodyPr lIns="2772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6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2246400" y="1033200"/>
            <a:ext cx="21996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3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4453200" y="1033200"/>
            <a:ext cx="21996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7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6660000" y="1033200"/>
            <a:ext cx="22032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5570539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5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2484000" y="5570539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4690800" y="5569200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9" name="Text Placeholder 9"/>
          <p:cNvSpPr>
            <a:spLocks noGrp="1"/>
          </p:cNvSpPr>
          <p:nvPr>
            <p:ph type="body" sz="quarter" idx="29" hasCustomPrompt="1"/>
          </p:nvPr>
        </p:nvSpPr>
        <p:spPr>
          <a:xfrm>
            <a:off x="6897600" y="5569200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90039045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4 GRAFIKON egymás MELLETT - ninc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20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21" name="Szöveg helye 4"/>
          <p:cNvSpPr>
            <a:spLocks noGrp="1"/>
          </p:cNvSpPr>
          <p:nvPr>
            <p:ph type="body" sz="quarter" idx="30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22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19692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5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484000" y="1283547"/>
            <a:ext cx="19692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8" name="Diagram helye 4"/>
          <p:cNvSpPr>
            <a:spLocks noGrp="1"/>
          </p:cNvSpPr>
          <p:nvPr>
            <p:ph type="chart" sz="quarter" idx="24"/>
          </p:nvPr>
        </p:nvSpPr>
        <p:spPr>
          <a:xfrm>
            <a:off x="4690800" y="1285200"/>
            <a:ext cx="19692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32" name="Diagram helye 4"/>
          <p:cNvSpPr>
            <a:spLocks noGrp="1"/>
          </p:cNvSpPr>
          <p:nvPr>
            <p:ph type="chart" sz="quarter" idx="28"/>
          </p:nvPr>
        </p:nvSpPr>
        <p:spPr>
          <a:xfrm>
            <a:off x="6897600" y="1285200"/>
            <a:ext cx="19692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3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2250000" cy="758861"/>
          </a:xfrm>
          <a:prstGeom prst="rect">
            <a:avLst/>
          </a:prstGeom>
        </p:spPr>
        <p:txBody>
          <a:bodyPr lIns="2772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7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2246400" y="1033200"/>
            <a:ext cx="21996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0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4453200" y="1033200"/>
            <a:ext cx="21996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1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6660000" y="1033200"/>
            <a:ext cx="22032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4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5570539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6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2484000" y="5570539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9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4690800" y="5569200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3" name="Text Placeholder 9"/>
          <p:cNvSpPr>
            <a:spLocks noGrp="1"/>
          </p:cNvSpPr>
          <p:nvPr>
            <p:ph type="body" sz="quarter" idx="29" hasCustomPrompt="1"/>
          </p:nvPr>
        </p:nvSpPr>
        <p:spPr>
          <a:xfrm>
            <a:off x="6897600" y="5569200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03083023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OSSZÚCÍMKÉS 4 GRAFIKON egymás MELLETT - ninc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200"/>
            <a:ext cx="50652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5570539"/>
            <a:ext cx="5065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0" name="Diagram helye 4"/>
          <p:cNvSpPr>
            <a:spLocks noGrp="1"/>
          </p:cNvSpPr>
          <p:nvPr>
            <p:ph type="chart" sz="quarter" idx="24"/>
          </p:nvPr>
        </p:nvSpPr>
        <p:spPr>
          <a:xfrm>
            <a:off x="6642000" y="1285200"/>
            <a:ext cx="10476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1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6642000" y="5569200"/>
            <a:ext cx="1047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8" name="Diagram helye 4"/>
          <p:cNvSpPr>
            <a:spLocks noGrp="1"/>
          </p:cNvSpPr>
          <p:nvPr>
            <p:ph type="chart" sz="quarter" idx="28"/>
          </p:nvPr>
        </p:nvSpPr>
        <p:spPr>
          <a:xfrm>
            <a:off x="7815600" y="1285200"/>
            <a:ext cx="10512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1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19" name="Text Placeholder 9"/>
          <p:cNvSpPr>
            <a:spLocks noGrp="1"/>
          </p:cNvSpPr>
          <p:nvPr>
            <p:ph type="body" sz="quarter" idx="29" hasCustomPrompt="1"/>
          </p:nvPr>
        </p:nvSpPr>
        <p:spPr>
          <a:xfrm>
            <a:off x="7815600" y="5569200"/>
            <a:ext cx="1051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0" name="Diagram helye 4"/>
          <p:cNvSpPr>
            <a:spLocks noGrp="1"/>
          </p:cNvSpPr>
          <p:nvPr>
            <p:ph type="chart" sz="quarter" idx="30"/>
          </p:nvPr>
        </p:nvSpPr>
        <p:spPr>
          <a:xfrm>
            <a:off x="5468400" y="1285200"/>
            <a:ext cx="10476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1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1" name="Text Placeholder 9"/>
          <p:cNvSpPr>
            <a:spLocks noGrp="1"/>
          </p:cNvSpPr>
          <p:nvPr>
            <p:ph type="body" sz="quarter" idx="31" hasCustomPrompt="1"/>
          </p:nvPr>
        </p:nvSpPr>
        <p:spPr>
          <a:xfrm>
            <a:off x="5468400" y="5570538"/>
            <a:ext cx="1047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5342400" cy="758861"/>
          </a:xfrm>
          <a:prstGeom prst="rect">
            <a:avLst/>
          </a:prstGeom>
        </p:spPr>
        <p:txBody>
          <a:bodyPr lIns="2772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3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6516000" y="1033200"/>
            <a:ext cx="1173600" cy="758861"/>
          </a:xfrm>
          <a:prstGeom prst="rect">
            <a:avLst/>
          </a:prstGeom>
        </p:spPr>
        <p:txBody>
          <a:bodyPr lIns="1260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7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7689600" y="1033200"/>
            <a:ext cx="1177200" cy="758861"/>
          </a:xfrm>
          <a:prstGeom prst="rect">
            <a:avLst/>
          </a:prstGeom>
        </p:spPr>
        <p:txBody>
          <a:bodyPr lIns="1260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2" name="Text Placeholder 9"/>
          <p:cNvSpPr>
            <a:spLocks noGrp="1"/>
          </p:cNvSpPr>
          <p:nvPr>
            <p:ph type="body" sz="quarter" idx="32" hasCustomPrompt="1"/>
          </p:nvPr>
        </p:nvSpPr>
        <p:spPr>
          <a:xfrm>
            <a:off x="5342400" y="1033200"/>
            <a:ext cx="1173600" cy="758861"/>
          </a:xfrm>
          <a:prstGeom prst="rect">
            <a:avLst/>
          </a:prstGeom>
        </p:spPr>
        <p:txBody>
          <a:bodyPr lIns="1260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82371003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HOSSZÚCÍMKÉS 4 GRAFIKON egymás MELLETT - ninc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6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23" name="Szöveg helye 4"/>
          <p:cNvSpPr>
            <a:spLocks noGrp="1"/>
          </p:cNvSpPr>
          <p:nvPr>
            <p:ph type="body" sz="quarter" idx="33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24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200"/>
            <a:ext cx="50652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5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5570539"/>
            <a:ext cx="5065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6" name="Diagram helye 4"/>
          <p:cNvSpPr>
            <a:spLocks noGrp="1"/>
          </p:cNvSpPr>
          <p:nvPr>
            <p:ph type="chart" sz="quarter" idx="24"/>
          </p:nvPr>
        </p:nvSpPr>
        <p:spPr>
          <a:xfrm>
            <a:off x="6642000" y="1285200"/>
            <a:ext cx="10476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1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7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6642000" y="5569200"/>
            <a:ext cx="1047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8" name="Diagram helye 4"/>
          <p:cNvSpPr>
            <a:spLocks noGrp="1"/>
          </p:cNvSpPr>
          <p:nvPr>
            <p:ph type="chart" sz="quarter" idx="28"/>
          </p:nvPr>
        </p:nvSpPr>
        <p:spPr>
          <a:xfrm>
            <a:off x="7815600" y="1285200"/>
            <a:ext cx="10512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1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9" name="Text Placeholder 9"/>
          <p:cNvSpPr>
            <a:spLocks noGrp="1"/>
          </p:cNvSpPr>
          <p:nvPr>
            <p:ph type="body" sz="quarter" idx="29" hasCustomPrompt="1"/>
          </p:nvPr>
        </p:nvSpPr>
        <p:spPr>
          <a:xfrm>
            <a:off x="7815600" y="5569200"/>
            <a:ext cx="1051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0" name="Diagram helye 4"/>
          <p:cNvSpPr>
            <a:spLocks noGrp="1"/>
          </p:cNvSpPr>
          <p:nvPr>
            <p:ph type="chart" sz="quarter" idx="30"/>
          </p:nvPr>
        </p:nvSpPr>
        <p:spPr>
          <a:xfrm>
            <a:off x="5468400" y="1285200"/>
            <a:ext cx="10476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1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31" name="Text Placeholder 9"/>
          <p:cNvSpPr>
            <a:spLocks noGrp="1"/>
          </p:cNvSpPr>
          <p:nvPr>
            <p:ph type="body" sz="quarter" idx="31" hasCustomPrompt="1"/>
          </p:nvPr>
        </p:nvSpPr>
        <p:spPr>
          <a:xfrm>
            <a:off x="5468400" y="5570538"/>
            <a:ext cx="1047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2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5342400" cy="758861"/>
          </a:xfrm>
          <a:prstGeom prst="rect">
            <a:avLst/>
          </a:prstGeom>
        </p:spPr>
        <p:txBody>
          <a:bodyPr lIns="2772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3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6516000" y="1033200"/>
            <a:ext cx="1173600" cy="758861"/>
          </a:xfrm>
          <a:prstGeom prst="rect">
            <a:avLst/>
          </a:prstGeom>
        </p:spPr>
        <p:txBody>
          <a:bodyPr lIns="1260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4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7689600" y="1033200"/>
            <a:ext cx="1177200" cy="758861"/>
          </a:xfrm>
          <a:prstGeom prst="rect">
            <a:avLst/>
          </a:prstGeom>
        </p:spPr>
        <p:txBody>
          <a:bodyPr lIns="1260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5" name="Text Placeholder 9"/>
          <p:cNvSpPr>
            <a:spLocks noGrp="1"/>
          </p:cNvSpPr>
          <p:nvPr>
            <p:ph type="body" sz="quarter" idx="32" hasCustomPrompt="1"/>
          </p:nvPr>
        </p:nvSpPr>
        <p:spPr>
          <a:xfrm>
            <a:off x="5342400" y="1033200"/>
            <a:ext cx="1173600" cy="758861"/>
          </a:xfrm>
          <a:prstGeom prst="rect">
            <a:avLst/>
          </a:prstGeom>
        </p:spPr>
        <p:txBody>
          <a:bodyPr lIns="1260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429287678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 GRAFIKON egymás MELLETT - alatta 4HASÁBO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28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85896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 dirty="0"/>
          </a:p>
        </p:txBody>
      </p:sp>
      <p:sp>
        <p:nvSpPr>
          <p:cNvPr id="2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3103200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0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484000" y="1283547"/>
            <a:ext cx="19692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31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2484000" y="3103200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2" name="Diagram helye 4"/>
          <p:cNvSpPr>
            <a:spLocks noGrp="1"/>
          </p:cNvSpPr>
          <p:nvPr>
            <p:ph type="chart" sz="quarter" idx="24"/>
          </p:nvPr>
        </p:nvSpPr>
        <p:spPr>
          <a:xfrm>
            <a:off x="4690800" y="1285200"/>
            <a:ext cx="19692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33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4690800" y="3103200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4" name="Diagram helye 4"/>
          <p:cNvSpPr>
            <a:spLocks noGrp="1"/>
          </p:cNvSpPr>
          <p:nvPr>
            <p:ph type="chart" sz="quarter" idx="28"/>
          </p:nvPr>
        </p:nvSpPr>
        <p:spPr>
          <a:xfrm>
            <a:off x="6897600" y="1285200"/>
            <a:ext cx="19692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35" name="Text Placeholder 9"/>
          <p:cNvSpPr>
            <a:spLocks noGrp="1"/>
          </p:cNvSpPr>
          <p:nvPr>
            <p:ph type="body" sz="quarter" idx="29" hasCustomPrompt="1"/>
          </p:nvPr>
        </p:nvSpPr>
        <p:spPr>
          <a:xfrm>
            <a:off x="6897600" y="3103200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6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3470400"/>
            <a:ext cx="2250000" cy="2080800"/>
          </a:xfrm>
          <a:prstGeom prst="rect">
            <a:avLst/>
          </a:prstGeom>
        </p:spPr>
        <p:txBody>
          <a:bodyPr lIns="2772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smtClean="0"/>
              <a:t>Harmadik szint</a:t>
            </a:r>
            <a:endParaRPr lang="en-US" dirty="0" smtClean="0"/>
          </a:p>
        </p:txBody>
      </p:sp>
      <p:sp>
        <p:nvSpPr>
          <p:cNvPr id="37" name="Content Placeholder 6"/>
          <p:cNvSpPr>
            <a:spLocks noGrp="1"/>
          </p:cNvSpPr>
          <p:nvPr>
            <p:ph sz="quarter" idx="30" hasCustomPrompt="1"/>
          </p:nvPr>
        </p:nvSpPr>
        <p:spPr>
          <a:xfrm>
            <a:off x="2250000" y="3470400"/>
            <a:ext cx="2199600" cy="2080800"/>
          </a:xfrm>
          <a:prstGeom prst="rect">
            <a:avLst/>
          </a:prstGeom>
        </p:spPr>
        <p:txBody>
          <a:bodyPr lIns="2772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smtClean="0"/>
              <a:t>Harmadik szint</a:t>
            </a:r>
            <a:endParaRPr lang="en-US" dirty="0" smtClean="0"/>
          </a:p>
        </p:txBody>
      </p:sp>
      <p:sp>
        <p:nvSpPr>
          <p:cNvPr id="38" name="Content Placeholder 6"/>
          <p:cNvSpPr>
            <a:spLocks noGrp="1"/>
          </p:cNvSpPr>
          <p:nvPr>
            <p:ph sz="quarter" idx="31" hasCustomPrompt="1"/>
          </p:nvPr>
        </p:nvSpPr>
        <p:spPr>
          <a:xfrm>
            <a:off x="4449600" y="3470400"/>
            <a:ext cx="2199600" cy="2080800"/>
          </a:xfrm>
          <a:prstGeom prst="rect">
            <a:avLst/>
          </a:prstGeom>
        </p:spPr>
        <p:txBody>
          <a:bodyPr lIns="2772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smtClean="0"/>
              <a:t>Harmadik szint</a:t>
            </a:r>
            <a:endParaRPr lang="en-US" dirty="0" smtClean="0"/>
          </a:p>
        </p:txBody>
      </p:sp>
      <p:sp>
        <p:nvSpPr>
          <p:cNvPr id="39" name="Content Placeholder 6"/>
          <p:cNvSpPr>
            <a:spLocks noGrp="1"/>
          </p:cNvSpPr>
          <p:nvPr>
            <p:ph sz="quarter" idx="32" hasCustomPrompt="1"/>
          </p:nvPr>
        </p:nvSpPr>
        <p:spPr>
          <a:xfrm>
            <a:off x="6649200" y="3470400"/>
            <a:ext cx="2203200" cy="2080800"/>
          </a:xfrm>
          <a:prstGeom prst="rect">
            <a:avLst/>
          </a:prstGeom>
        </p:spPr>
        <p:txBody>
          <a:bodyPr lIns="2772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smtClean="0"/>
              <a:t>Harmadik szint</a:t>
            </a:r>
            <a:endParaRPr lang="en-US" dirty="0" smtClean="0"/>
          </a:p>
        </p:txBody>
      </p:sp>
      <p:sp>
        <p:nvSpPr>
          <p:cNvPr id="40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2250000" cy="758861"/>
          </a:xfrm>
          <a:prstGeom prst="rect">
            <a:avLst/>
          </a:prstGeom>
        </p:spPr>
        <p:txBody>
          <a:bodyPr lIns="2772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41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2246400" y="1033200"/>
            <a:ext cx="21996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42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4453200" y="1033200"/>
            <a:ext cx="21996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43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6660000" y="1033200"/>
            <a:ext cx="22032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87730217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4 GRAFIKON egymás MELLETT - alatta 4HASÁBO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24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25" name="Szöveg helye 4"/>
          <p:cNvSpPr>
            <a:spLocks noGrp="1"/>
          </p:cNvSpPr>
          <p:nvPr>
            <p:ph type="body" sz="quarter" idx="33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26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85896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 dirty="0"/>
          </a:p>
        </p:txBody>
      </p:sp>
      <p:sp>
        <p:nvSpPr>
          <p:cNvPr id="27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3103200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8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484000" y="1283547"/>
            <a:ext cx="19692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9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2484000" y="3103200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0" name="Diagram helye 4"/>
          <p:cNvSpPr>
            <a:spLocks noGrp="1"/>
          </p:cNvSpPr>
          <p:nvPr>
            <p:ph type="chart" sz="quarter" idx="24"/>
          </p:nvPr>
        </p:nvSpPr>
        <p:spPr>
          <a:xfrm>
            <a:off x="4690800" y="1285200"/>
            <a:ext cx="19692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31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4690800" y="3103200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2" name="Diagram helye 4"/>
          <p:cNvSpPr>
            <a:spLocks noGrp="1"/>
          </p:cNvSpPr>
          <p:nvPr>
            <p:ph type="chart" sz="quarter" idx="28"/>
          </p:nvPr>
        </p:nvSpPr>
        <p:spPr>
          <a:xfrm>
            <a:off x="6897600" y="1285200"/>
            <a:ext cx="19692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33" name="Text Placeholder 9"/>
          <p:cNvSpPr>
            <a:spLocks noGrp="1"/>
          </p:cNvSpPr>
          <p:nvPr>
            <p:ph type="body" sz="quarter" idx="29" hasCustomPrompt="1"/>
          </p:nvPr>
        </p:nvSpPr>
        <p:spPr>
          <a:xfrm>
            <a:off x="6897600" y="3103200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4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3470400"/>
            <a:ext cx="2250000" cy="2080800"/>
          </a:xfrm>
          <a:prstGeom prst="rect">
            <a:avLst/>
          </a:prstGeom>
        </p:spPr>
        <p:txBody>
          <a:bodyPr lIns="2772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smtClean="0"/>
              <a:t>Harmadik szint</a:t>
            </a:r>
            <a:endParaRPr lang="en-US" dirty="0" smtClean="0"/>
          </a:p>
        </p:txBody>
      </p:sp>
      <p:sp>
        <p:nvSpPr>
          <p:cNvPr id="35" name="Content Placeholder 6"/>
          <p:cNvSpPr>
            <a:spLocks noGrp="1"/>
          </p:cNvSpPr>
          <p:nvPr>
            <p:ph sz="quarter" idx="30" hasCustomPrompt="1"/>
          </p:nvPr>
        </p:nvSpPr>
        <p:spPr>
          <a:xfrm>
            <a:off x="2250000" y="3470400"/>
            <a:ext cx="2199600" cy="2080800"/>
          </a:xfrm>
          <a:prstGeom prst="rect">
            <a:avLst/>
          </a:prstGeom>
        </p:spPr>
        <p:txBody>
          <a:bodyPr lIns="2772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smtClean="0"/>
              <a:t>Harmadik szint</a:t>
            </a:r>
            <a:endParaRPr lang="en-US" dirty="0" smtClean="0"/>
          </a:p>
        </p:txBody>
      </p:sp>
      <p:sp>
        <p:nvSpPr>
          <p:cNvPr id="36" name="Content Placeholder 6"/>
          <p:cNvSpPr>
            <a:spLocks noGrp="1"/>
          </p:cNvSpPr>
          <p:nvPr>
            <p:ph sz="quarter" idx="31" hasCustomPrompt="1"/>
          </p:nvPr>
        </p:nvSpPr>
        <p:spPr>
          <a:xfrm>
            <a:off x="4449600" y="3470400"/>
            <a:ext cx="2199600" cy="2080800"/>
          </a:xfrm>
          <a:prstGeom prst="rect">
            <a:avLst/>
          </a:prstGeom>
        </p:spPr>
        <p:txBody>
          <a:bodyPr lIns="2772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smtClean="0"/>
              <a:t>Harmadik szint</a:t>
            </a:r>
            <a:endParaRPr lang="en-US" dirty="0" smtClean="0"/>
          </a:p>
        </p:txBody>
      </p:sp>
      <p:sp>
        <p:nvSpPr>
          <p:cNvPr id="37" name="Content Placeholder 6"/>
          <p:cNvSpPr>
            <a:spLocks noGrp="1"/>
          </p:cNvSpPr>
          <p:nvPr>
            <p:ph sz="quarter" idx="32" hasCustomPrompt="1"/>
          </p:nvPr>
        </p:nvSpPr>
        <p:spPr>
          <a:xfrm>
            <a:off x="6649200" y="3470400"/>
            <a:ext cx="2203200" cy="2080800"/>
          </a:xfrm>
          <a:prstGeom prst="rect">
            <a:avLst/>
          </a:prstGeom>
        </p:spPr>
        <p:txBody>
          <a:bodyPr lIns="2772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smtClean="0"/>
              <a:t>Harmadik szint</a:t>
            </a:r>
            <a:endParaRPr lang="en-US" dirty="0" smtClean="0"/>
          </a:p>
        </p:txBody>
      </p:sp>
      <p:sp>
        <p:nvSpPr>
          <p:cNvPr id="38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2250000" cy="758861"/>
          </a:xfrm>
          <a:prstGeom prst="rect">
            <a:avLst/>
          </a:prstGeom>
        </p:spPr>
        <p:txBody>
          <a:bodyPr lIns="2772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9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2246400" y="1033200"/>
            <a:ext cx="21996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40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4453200" y="1033200"/>
            <a:ext cx="21996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41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6660000" y="1033200"/>
            <a:ext cx="22032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75346546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 GRAFIKON egymás MELLETT - alatta 1HASÁBO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20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3470400"/>
            <a:ext cx="8866800" cy="2080800"/>
          </a:xfrm>
          <a:prstGeom prst="rect">
            <a:avLst/>
          </a:prstGeom>
        </p:spPr>
        <p:txBody>
          <a:bodyPr lIns="2772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smtClean="0"/>
              <a:t>Harmadik szint</a:t>
            </a:r>
          </a:p>
          <a:p>
            <a:pPr lvl="3"/>
            <a:r>
              <a:rPr lang="hu-HU" smtClean="0"/>
              <a:t>Negyedik szint</a:t>
            </a:r>
            <a:endParaRPr lang="en-US" smtClean="0"/>
          </a:p>
          <a:p>
            <a:pPr lvl="4"/>
            <a:r>
              <a:rPr lang="hu-HU" smtClean="0"/>
              <a:t>Ötödik szint</a:t>
            </a:r>
            <a:endParaRPr lang="en-US" dirty="0" smtClean="0"/>
          </a:p>
        </p:txBody>
      </p:sp>
      <p:sp>
        <p:nvSpPr>
          <p:cNvPr id="21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85896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 dirty="0"/>
          </a:p>
        </p:txBody>
      </p:sp>
      <p:sp>
        <p:nvSpPr>
          <p:cNvPr id="22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3103200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3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484000" y="1283547"/>
            <a:ext cx="19692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4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2484000" y="3103200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5" name="Diagram helye 4"/>
          <p:cNvSpPr>
            <a:spLocks noGrp="1"/>
          </p:cNvSpPr>
          <p:nvPr>
            <p:ph type="chart" sz="quarter" idx="24"/>
          </p:nvPr>
        </p:nvSpPr>
        <p:spPr>
          <a:xfrm>
            <a:off x="4690800" y="1285200"/>
            <a:ext cx="19692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6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4690800" y="3103200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7" name="Diagram helye 4"/>
          <p:cNvSpPr>
            <a:spLocks noGrp="1"/>
          </p:cNvSpPr>
          <p:nvPr>
            <p:ph type="chart" sz="quarter" idx="28"/>
          </p:nvPr>
        </p:nvSpPr>
        <p:spPr>
          <a:xfrm>
            <a:off x="6897600" y="1285200"/>
            <a:ext cx="19692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8" name="Text Placeholder 9"/>
          <p:cNvSpPr>
            <a:spLocks noGrp="1"/>
          </p:cNvSpPr>
          <p:nvPr>
            <p:ph type="body" sz="quarter" idx="29" hasCustomPrompt="1"/>
          </p:nvPr>
        </p:nvSpPr>
        <p:spPr>
          <a:xfrm>
            <a:off x="6897600" y="3103200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9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2250000" cy="758861"/>
          </a:xfrm>
          <a:prstGeom prst="rect">
            <a:avLst/>
          </a:prstGeom>
        </p:spPr>
        <p:txBody>
          <a:bodyPr lIns="2772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0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2246400" y="1033200"/>
            <a:ext cx="21996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1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4453200" y="1033200"/>
            <a:ext cx="21996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2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6660000" y="1033200"/>
            <a:ext cx="22032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35137633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4 GRAFIKON egymás MELLETT - alatta 1HASÁBO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21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22" name="Szöveg helye 4"/>
          <p:cNvSpPr>
            <a:spLocks noGrp="1"/>
          </p:cNvSpPr>
          <p:nvPr>
            <p:ph type="body" sz="quarter" idx="33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23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3470400"/>
            <a:ext cx="8866800" cy="2080800"/>
          </a:xfrm>
          <a:prstGeom prst="rect">
            <a:avLst/>
          </a:prstGeom>
        </p:spPr>
        <p:txBody>
          <a:bodyPr lIns="2772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smtClean="0"/>
              <a:t>Harmadik szint</a:t>
            </a:r>
          </a:p>
          <a:p>
            <a:pPr lvl="3"/>
            <a:r>
              <a:rPr lang="hu-HU" smtClean="0"/>
              <a:t>Negyedik szint</a:t>
            </a:r>
            <a:endParaRPr lang="en-US" smtClean="0"/>
          </a:p>
          <a:p>
            <a:pPr lvl="4"/>
            <a:r>
              <a:rPr lang="hu-HU" smtClean="0"/>
              <a:t>Ötödik szint</a:t>
            </a:r>
            <a:endParaRPr lang="en-US" dirty="0" smtClean="0"/>
          </a:p>
        </p:txBody>
      </p:sp>
      <p:sp>
        <p:nvSpPr>
          <p:cNvPr id="24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85896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 dirty="0"/>
          </a:p>
        </p:txBody>
      </p:sp>
      <p:sp>
        <p:nvSpPr>
          <p:cNvPr id="25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3103200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6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484000" y="1283547"/>
            <a:ext cx="19692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7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2484000" y="3103200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8" name="Diagram helye 4"/>
          <p:cNvSpPr>
            <a:spLocks noGrp="1"/>
          </p:cNvSpPr>
          <p:nvPr>
            <p:ph type="chart" sz="quarter" idx="24"/>
          </p:nvPr>
        </p:nvSpPr>
        <p:spPr>
          <a:xfrm>
            <a:off x="4690800" y="1285200"/>
            <a:ext cx="19692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9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4690800" y="3103200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0" name="Diagram helye 4"/>
          <p:cNvSpPr>
            <a:spLocks noGrp="1"/>
          </p:cNvSpPr>
          <p:nvPr>
            <p:ph type="chart" sz="quarter" idx="28"/>
          </p:nvPr>
        </p:nvSpPr>
        <p:spPr>
          <a:xfrm>
            <a:off x="6897600" y="1285200"/>
            <a:ext cx="19692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31" name="Text Placeholder 9"/>
          <p:cNvSpPr>
            <a:spLocks noGrp="1"/>
          </p:cNvSpPr>
          <p:nvPr>
            <p:ph type="body" sz="quarter" idx="29" hasCustomPrompt="1"/>
          </p:nvPr>
        </p:nvSpPr>
        <p:spPr>
          <a:xfrm>
            <a:off x="6897600" y="3103200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2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2250000" cy="758861"/>
          </a:xfrm>
          <a:prstGeom prst="rect">
            <a:avLst/>
          </a:prstGeom>
        </p:spPr>
        <p:txBody>
          <a:bodyPr lIns="2772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3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2246400" y="1033200"/>
            <a:ext cx="21996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4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4453200" y="1033200"/>
            <a:ext cx="21996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5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6660000" y="1033200"/>
            <a:ext cx="22032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96113959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10H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solidFill>
            <a:schemeClr val="bg1">
              <a:lumMod val="85000"/>
            </a:schemeClr>
          </a:solidFill>
          <a:ln w="177800">
            <a:solidFill>
              <a:srgbClr val="F1002B"/>
            </a:solidFill>
          </a:ln>
        </p:spPr>
        <p:txBody>
          <a:bodyPr vert="horz" lIns="252000" tIns="0" rIns="277200" bIns="0" rtlCol="0" anchor="ctr" anchorCtr="0">
            <a:noAutofit/>
          </a:bodyPr>
          <a:lstStyle>
            <a:lvl1pPr>
              <a:defRPr lang="en-AU" sz="4800" b="1" baseline="0" dirty="0"/>
            </a:lvl1pPr>
          </a:lstStyle>
          <a:p>
            <a:pPr lvl="0"/>
            <a:r>
              <a:rPr lang="hu-HU" smtClean="0"/>
              <a:t>4 DIAGRAM/ OLDAL</a:t>
            </a:r>
            <a:endParaRPr lang="en-AU" dirty="0"/>
          </a:p>
        </p:txBody>
      </p:sp>
      <p:sp>
        <p:nvSpPr>
          <p:cNvPr id="5" name="Téglalap 4"/>
          <p:cNvSpPr>
            <a:spLocks noChangeAspect="1"/>
          </p:cNvSpPr>
          <p:nvPr userDrawn="1"/>
        </p:nvSpPr>
        <p:spPr>
          <a:xfrm>
            <a:off x="284400" y="3159015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prstClr val="white"/>
              </a:solidFill>
            </a:endParaRPr>
          </a:p>
        </p:txBody>
      </p:sp>
      <p:sp>
        <p:nvSpPr>
          <p:cNvPr id="7" name="Téglalap 6"/>
          <p:cNvSpPr>
            <a:spLocks noChangeAspect="1"/>
          </p:cNvSpPr>
          <p:nvPr userDrawn="1"/>
        </p:nvSpPr>
        <p:spPr>
          <a:xfrm>
            <a:off x="845790" y="3159015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prstClr val="white"/>
              </a:solidFill>
            </a:endParaRPr>
          </a:p>
        </p:txBody>
      </p:sp>
      <p:sp>
        <p:nvSpPr>
          <p:cNvPr id="8" name="Téglalap 7"/>
          <p:cNvSpPr>
            <a:spLocks noChangeAspect="1"/>
          </p:cNvSpPr>
          <p:nvPr userDrawn="1"/>
        </p:nvSpPr>
        <p:spPr>
          <a:xfrm>
            <a:off x="1407600" y="3159015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prstClr val="white"/>
              </a:solidFill>
            </a:endParaRPr>
          </a:p>
        </p:txBody>
      </p:sp>
      <p:sp>
        <p:nvSpPr>
          <p:cNvPr id="9" name="Téglalap 8"/>
          <p:cNvSpPr>
            <a:spLocks noChangeAspect="1"/>
          </p:cNvSpPr>
          <p:nvPr userDrawn="1"/>
        </p:nvSpPr>
        <p:spPr>
          <a:xfrm>
            <a:off x="1969200" y="3160800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prstClr val="white"/>
              </a:solidFill>
            </a:endParaRPr>
          </a:p>
        </p:txBody>
      </p:sp>
      <p:graphicFrame>
        <p:nvGraphicFramePr>
          <p:cNvPr id="14" name="Diagram 13"/>
          <p:cNvGraphicFramePr/>
          <p:nvPr userDrawn="1">
            <p:extLst>
              <p:ext uri="{D42A27DB-BD31-4B8C-83A1-F6EECF244321}">
                <p14:modId xmlns:p14="http://schemas.microsoft.com/office/powerpoint/2010/main" val="2978336988"/>
              </p:ext>
            </p:extLst>
          </p:nvPr>
        </p:nvGraphicFramePr>
        <p:xfrm>
          <a:off x="1785439" y="4241800"/>
          <a:ext cx="3048500" cy="8255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15" name="Diagram 14"/>
          <p:cNvGraphicFramePr/>
          <p:nvPr userDrawn="1">
            <p:extLst>
              <p:ext uri="{D42A27DB-BD31-4B8C-83A1-F6EECF244321}">
                <p14:modId xmlns:p14="http://schemas.microsoft.com/office/powerpoint/2010/main" val="2513592315"/>
              </p:ext>
            </p:extLst>
          </p:nvPr>
        </p:nvGraphicFramePr>
        <p:xfrm>
          <a:off x="265113" y="4241800"/>
          <a:ext cx="3582987" cy="8255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16" name="Diagram 15"/>
          <p:cNvGraphicFramePr/>
          <p:nvPr userDrawn="1">
            <p:extLst>
              <p:ext uri="{D42A27DB-BD31-4B8C-83A1-F6EECF244321}">
                <p14:modId xmlns:p14="http://schemas.microsoft.com/office/powerpoint/2010/main" val="1113833564"/>
              </p:ext>
            </p:extLst>
          </p:nvPr>
        </p:nvGraphicFramePr>
        <p:xfrm>
          <a:off x="544513" y="4922838"/>
          <a:ext cx="1052006" cy="9017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17" name="Diagram 16"/>
          <p:cNvGraphicFramePr/>
          <p:nvPr userDrawn="1">
            <p:extLst>
              <p:ext uri="{D42A27DB-BD31-4B8C-83A1-F6EECF244321}">
                <p14:modId xmlns:p14="http://schemas.microsoft.com/office/powerpoint/2010/main" val="1800409725"/>
              </p:ext>
            </p:extLst>
          </p:nvPr>
        </p:nvGraphicFramePr>
        <p:xfrm>
          <a:off x="1821035" y="4902201"/>
          <a:ext cx="1052006" cy="9017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</p:spTree>
    <p:extLst>
      <p:ext uri="{BB962C8B-B14F-4D97-AF65-F5344CB8AC3E}">
        <p14:creationId xmlns:p14="http://schemas.microsoft.com/office/powerpoint/2010/main" val="250682030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 GRAFIKON egymás MELLETT SZÜRKE SÁV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Rectangle 88"/>
          <p:cNvSpPr/>
          <p:nvPr userDrawn="1"/>
        </p:nvSpPr>
        <p:spPr>
          <a:xfrm>
            <a:off x="277199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85896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2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484000" y="1283547"/>
            <a:ext cx="19692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10" name="Diagram helye 4"/>
          <p:cNvSpPr>
            <a:spLocks noGrp="1"/>
          </p:cNvSpPr>
          <p:nvPr>
            <p:ph type="chart" sz="quarter" idx="24"/>
          </p:nvPr>
        </p:nvSpPr>
        <p:spPr>
          <a:xfrm>
            <a:off x="4690800" y="1285200"/>
            <a:ext cx="19692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18" name="Diagram helye 4"/>
          <p:cNvSpPr>
            <a:spLocks noGrp="1"/>
          </p:cNvSpPr>
          <p:nvPr>
            <p:ph type="chart" sz="quarter" idx="28"/>
          </p:nvPr>
        </p:nvSpPr>
        <p:spPr>
          <a:xfrm>
            <a:off x="6897600" y="1285200"/>
            <a:ext cx="19692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19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2250000" cy="758861"/>
          </a:xfrm>
          <a:prstGeom prst="rect">
            <a:avLst/>
          </a:prstGeom>
        </p:spPr>
        <p:txBody>
          <a:bodyPr lIns="2772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2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2246400" y="1033200"/>
            <a:ext cx="21996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3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4453200" y="1033200"/>
            <a:ext cx="21996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4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6660000" y="1033200"/>
            <a:ext cx="22032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1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78118654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LSÓ SZÜRKE SÁVOS KÉTHASÁBOS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ectangle 88"/>
          <p:cNvSpPr/>
          <p:nvPr userDrawn="1"/>
        </p:nvSpPr>
        <p:spPr>
          <a:xfrm>
            <a:off x="277200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lvl="0"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4572000" cy="40356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5" name="Content Placeholder 6"/>
          <p:cNvSpPr>
            <a:spLocks noGrp="1"/>
          </p:cNvSpPr>
          <p:nvPr>
            <p:ph sz="quarter" idx="12" hasCustomPrompt="1"/>
          </p:nvPr>
        </p:nvSpPr>
        <p:spPr>
          <a:xfrm>
            <a:off x="4573617" y="1031840"/>
            <a:ext cx="4572000" cy="40356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99310178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4 GRAFIKON egymás MELLETT SZÜRKE SÁV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5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9" name="Szöveg helye 4"/>
          <p:cNvSpPr>
            <a:spLocks noGrp="1"/>
          </p:cNvSpPr>
          <p:nvPr>
            <p:ph type="body" sz="quarter" idx="33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22" name="Rectangle 88"/>
          <p:cNvSpPr/>
          <p:nvPr userDrawn="1"/>
        </p:nvSpPr>
        <p:spPr>
          <a:xfrm>
            <a:off x="277199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23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85896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4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484000" y="1283547"/>
            <a:ext cx="19692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5" name="Diagram helye 4"/>
          <p:cNvSpPr>
            <a:spLocks noGrp="1"/>
          </p:cNvSpPr>
          <p:nvPr>
            <p:ph type="chart" sz="quarter" idx="24"/>
          </p:nvPr>
        </p:nvSpPr>
        <p:spPr>
          <a:xfrm>
            <a:off x="4690800" y="1285200"/>
            <a:ext cx="19692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6" name="Diagram helye 4"/>
          <p:cNvSpPr>
            <a:spLocks noGrp="1"/>
          </p:cNvSpPr>
          <p:nvPr>
            <p:ph type="chart" sz="quarter" idx="28"/>
          </p:nvPr>
        </p:nvSpPr>
        <p:spPr>
          <a:xfrm>
            <a:off x="6897600" y="1285200"/>
            <a:ext cx="19692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7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2250000" cy="758861"/>
          </a:xfrm>
          <a:prstGeom prst="rect">
            <a:avLst/>
          </a:prstGeom>
        </p:spPr>
        <p:txBody>
          <a:bodyPr lIns="2772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8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2246400" y="1033200"/>
            <a:ext cx="21996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9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4453200" y="1033200"/>
            <a:ext cx="21996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0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6660000" y="1033200"/>
            <a:ext cx="22032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1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4295849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 GRAFIKON egymás MELLETT alatta 4 külön lábjegyzettel SZÜRKE SÁV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Rectangle 88"/>
          <p:cNvSpPr/>
          <p:nvPr userDrawn="1"/>
        </p:nvSpPr>
        <p:spPr>
          <a:xfrm>
            <a:off x="277199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24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85896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5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484000" y="1283547"/>
            <a:ext cx="19692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6" name="Diagram helye 4"/>
          <p:cNvSpPr>
            <a:spLocks noGrp="1"/>
          </p:cNvSpPr>
          <p:nvPr>
            <p:ph type="chart" sz="quarter" idx="24"/>
          </p:nvPr>
        </p:nvSpPr>
        <p:spPr>
          <a:xfrm>
            <a:off x="4690800" y="1285200"/>
            <a:ext cx="19692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7" name="Diagram helye 4"/>
          <p:cNvSpPr>
            <a:spLocks noGrp="1"/>
          </p:cNvSpPr>
          <p:nvPr>
            <p:ph type="chart" sz="quarter" idx="28"/>
          </p:nvPr>
        </p:nvSpPr>
        <p:spPr>
          <a:xfrm>
            <a:off x="6897600" y="1285200"/>
            <a:ext cx="19692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8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2250000" cy="758861"/>
          </a:xfrm>
          <a:prstGeom prst="rect">
            <a:avLst/>
          </a:prstGeom>
        </p:spPr>
        <p:txBody>
          <a:bodyPr lIns="2772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9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2246400" y="1033200"/>
            <a:ext cx="21996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0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4453200" y="1033200"/>
            <a:ext cx="21996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1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6660000" y="1033200"/>
            <a:ext cx="22032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5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5569200"/>
            <a:ext cx="1969200" cy="368301"/>
          </a:xfrm>
          <a:prstGeom prst="rect">
            <a:avLst/>
          </a:prstGeom>
        </p:spPr>
        <p:txBody>
          <a:bodyPr lIns="18000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9" name="Text Placeholder 9"/>
          <p:cNvSpPr>
            <a:spLocks noGrp="1"/>
          </p:cNvSpPr>
          <p:nvPr>
            <p:ph type="body" sz="quarter" idx="29" hasCustomPrompt="1"/>
          </p:nvPr>
        </p:nvSpPr>
        <p:spPr>
          <a:xfrm>
            <a:off x="2484000" y="5569200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2" name="Text Placeholder 9"/>
          <p:cNvSpPr>
            <a:spLocks noGrp="1"/>
          </p:cNvSpPr>
          <p:nvPr>
            <p:ph type="body" sz="quarter" idx="30" hasCustomPrompt="1"/>
          </p:nvPr>
        </p:nvSpPr>
        <p:spPr>
          <a:xfrm>
            <a:off x="4690800" y="5569200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3" name="Text Placeholder 9"/>
          <p:cNvSpPr>
            <a:spLocks noGrp="1"/>
          </p:cNvSpPr>
          <p:nvPr>
            <p:ph type="body" sz="quarter" idx="31" hasCustomPrompt="1"/>
          </p:nvPr>
        </p:nvSpPr>
        <p:spPr>
          <a:xfrm>
            <a:off x="6897600" y="5569200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22008843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4 GRAFIKON egymás MELLETT alatta 4 külön lábjegyzettel SZÜRKE SÁV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21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24" name="Szöveg helye 4"/>
          <p:cNvSpPr>
            <a:spLocks noGrp="1"/>
          </p:cNvSpPr>
          <p:nvPr>
            <p:ph type="body" sz="quarter" idx="33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25" name="Rectangle 88"/>
          <p:cNvSpPr/>
          <p:nvPr userDrawn="1"/>
        </p:nvSpPr>
        <p:spPr>
          <a:xfrm>
            <a:off x="277199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26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85896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7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484000" y="1283547"/>
            <a:ext cx="19692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8" name="Diagram helye 4"/>
          <p:cNvSpPr>
            <a:spLocks noGrp="1"/>
          </p:cNvSpPr>
          <p:nvPr>
            <p:ph type="chart" sz="quarter" idx="24"/>
          </p:nvPr>
        </p:nvSpPr>
        <p:spPr>
          <a:xfrm>
            <a:off x="4690800" y="1285200"/>
            <a:ext cx="19692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9" name="Diagram helye 4"/>
          <p:cNvSpPr>
            <a:spLocks noGrp="1"/>
          </p:cNvSpPr>
          <p:nvPr>
            <p:ph type="chart" sz="quarter" idx="28"/>
          </p:nvPr>
        </p:nvSpPr>
        <p:spPr>
          <a:xfrm>
            <a:off x="6897600" y="1285200"/>
            <a:ext cx="19692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30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2250000" cy="758861"/>
          </a:xfrm>
          <a:prstGeom prst="rect">
            <a:avLst/>
          </a:prstGeom>
        </p:spPr>
        <p:txBody>
          <a:bodyPr lIns="2772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1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2246400" y="1033200"/>
            <a:ext cx="21996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2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4453200" y="1033200"/>
            <a:ext cx="21996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3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6660000" y="1033200"/>
            <a:ext cx="22032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4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5569200"/>
            <a:ext cx="1969200" cy="368301"/>
          </a:xfrm>
          <a:prstGeom prst="rect">
            <a:avLst/>
          </a:prstGeom>
        </p:spPr>
        <p:txBody>
          <a:bodyPr lIns="18000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5" name="Text Placeholder 9"/>
          <p:cNvSpPr>
            <a:spLocks noGrp="1"/>
          </p:cNvSpPr>
          <p:nvPr>
            <p:ph type="body" sz="quarter" idx="29" hasCustomPrompt="1"/>
          </p:nvPr>
        </p:nvSpPr>
        <p:spPr>
          <a:xfrm>
            <a:off x="2484000" y="5569200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6" name="Text Placeholder 9"/>
          <p:cNvSpPr>
            <a:spLocks noGrp="1"/>
          </p:cNvSpPr>
          <p:nvPr>
            <p:ph type="body" sz="quarter" idx="30" hasCustomPrompt="1"/>
          </p:nvPr>
        </p:nvSpPr>
        <p:spPr>
          <a:xfrm>
            <a:off x="4690800" y="5569200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7" name="Text Placeholder 9"/>
          <p:cNvSpPr>
            <a:spLocks noGrp="1"/>
          </p:cNvSpPr>
          <p:nvPr>
            <p:ph type="body" sz="quarter" idx="31" hasCustomPrompt="1"/>
          </p:nvPr>
        </p:nvSpPr>
        <p:spPr>
          <a:xfrm>
            <a:off x="6897600" y="5569200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55424499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10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noFill/>
          <a:ln w="177800">
            <a:solidFill>
              <a:srgbClr val="F1002B"/>
            </a:solidFill>
          </a:ln>
        </p:spPr>
        <p:txBody>
          <a:bodyPr vert="horz" lIns="252000" tIns="0" rIns="277200" bIns="0" rtlCol="0" anchor="ctr" anchorCtr="0">
            <a:noAutofit/>
          </a:bodyPr>
          <a:lstStyle>
            <a:lvl1pPr>
              <a:defRPr lang="en-AU" sz="4800" b="1" baseline="0" dirty="0"/>
            </a:lvl1pPr>
          </a:lstStyle>
          <a:p>
            <a:pPr lvl="0"/>
            <a:r>
              <a:rPr lang="hu-HU" smtClean="0"/>
              <a:t>5 DIAGRAM/ OLDAL</a:t>
            </a:r>
            <a:endParaRPr lang="en-AU" dirty="0"/>
          </a:p>
        </p:txBody>
      </p:sp>
      <p:sp>
        <p:nvSpPr>
          <p:cNvPr id="5" name="Téglalap 4"/>
          <p:cNvSpPr>
            <a:spLocks noChangeAspect="1"/>
          </p:cNvSpPr>
          <p:nvPr userDrawn="1"/>
        </p:nvSpPr>
        <p:spPr>
          <a:xfrm>
            <a:off x="284400" y="3159015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prstClr val="white"/>
              </a:solidFill>
            </a:endParaRPr>
          </a:p>
        </p:txBody>
      </p:sp>
      <p:sp>
        <p:nvSpPr>
          <p:cNvPr id="7" name="Téglalap 6"/>
          <p:cNvSpPr>
            <a:spLocks noChangeAspect="1"/>
          </p:cNvSpPr>
          <p:nvPr userDrawn="1"/>
        </p:nvSpPr>
        <p:spPr>
          <a:xfrm>
            <a:off x="845790" y="3159015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prstClr val="white"/>
              </a:solidFill>
            </a:endParaRPr>
          </a:p>
        </p:txBody>
      </p:sp>
      <p:sp>
        <p:nvSpPr>
          <p:cNvPr id="8" name="Téglalap 7"/>
          <p:cNvSpPr>
            <a:spLocks noChangeAspect="1"/>
          </p:cNvSpPr>
          <p:nvPr userDrawn="1"/>
        </p:nvSpPr>
        <p:spPr>
          <a:xfrm>
            <a:off x="1407600" y="3159015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prstClr val="white"/>
              </a:solidFill>
            </a:endParaRPr>
          </a:p>
        </p:txBody>
      </p:sp>
      <p:sp>
        <p:nvSpPr>
          <p:cNvPr id="9" name="Téglalap 8"/>
          <p:cNvSpPr>
            <a:spLocks noChangeAspect="1"/>
          </p:cNvSpPr>
          <p:nvPr userDrawn="1"/>
        </p:nvSpPr>
        <p:spPr>
          <a:xfrm>
            <a:off x="1969200" y="3160800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prstClr val="white"/>
              </a:solidFill>
            </a:endParaRPr>
          </a:p>
        </p:txBody>
      </p:sp>
      <p:sp>
        <p:nvSpPr>
          <p:cNvPr id="10" name="Téglalap 9"/>
          <p:cNvSpPr>
            <a:spLocks noChangeAspect="1"/>
          </p:cNvSpPr>
          <p:nvPr userDrawn="1"/>
        </p:nvSpPr>
        <p:spPr>
          <a:xfrm>
            <a:off x="2530800" y="3160800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prstClr val="white"/>
              </a:solidFill>
            </a:endParaRPr>
          </a:p>
        </p:txBody>
      </p:sp>
      <p:graphicFrame>
        <p:nvGraphicFramePr>
          <p:cNvPr id="11" name="Diagram 10"/>
          <p:cNvGraphicFramePr/>
          <p:nvPr userDrawn="1">
            <p:extLst>
              <p:ext uri="{D42A27DB-BD31-4B8C-83A1-F6EECF244321}">
                <p14:modId xmlns:p14="http://schemas.microsoft.com/office/powerpoint/2010/main" val="4141843121"/>
              </p:ext>
            </p:extLst>
          </p:nvPr>
        </p:nvGraphicFramePr>
        <p:xfrm>
          <a:off x="284400" y="4187825"/>
          <a:ext cx="1052006" cy="14478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12" name="Diagram 11"/>
          <p:cNvGraphicFramePr/>
          <p:nvPr userDrawn="1">
            <p:extLst>
              <p:ext uri="{D42A27DB-BD31-4B8C-83A1-F6EECF244321}">
                <p14:modId xmlns:p14="http://schemas.microsoft.com/office/powerpoint/2010/main" val="5235521"/>
              </p:ext>
            </p:extLst>
          </p:nvPr>
        </p:nvGraphicFramePr>
        <p:xfrm>
          <a:off x="1223628" y="4187825"/>
          <a:ext cx="1052006" cy="14478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13" name="Diagram 12"/>
          <p:cNvGraphicFramePr/>
          <p:nvPr userDrawn="1">
            <p:extLst>
              <p:ext uri="{D42A27DB-BD31-4B8C-83A1-F6EECF244321}">
                <p14:modId xmlns:p14="http://schemas.microsoft.com/office/powerpoint/2010/main" val="1494766905"/>
              </p:ext>
            </p:extLst>
          </p:nvPr>
        </p:nvGraphicFramePr>
        <p:xfrm>
          <a:off x="1856632" y="4203700"/>
          <a:ext cx="1052006" cy="14478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14" name="Diagram 13"/>
          <p:cNvGraphicFramePr/>
          <p:nvPr userDrawn="1">
            <p:extLst>
              <p:ext uri="{D42A27DB-BD31-4B8C-83A1-F6EECF244321}">
                <p14:modId xmlns:p14="http://schemas.microsoft.com/office/powerpoint/2010/main" val="1543064910"/>
              </p:ext>
            </p:extLst>
          </p:nvPr>
        </p:nvGraphicFramePr>
        <p:xfrm>
          <a:off x="2530800" y="4203700"/>
          <a:ext cx="1052006" cy="14478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15" name="Diagram 14"/>
          <p:cNvGraphicFramePr/>
          <p:nvPr userDrawn="1">
            <p:extLst>
              <p:ext uri="{D42A27DB-BD31-4B8C-83A1-F6EECF244321}">
                <p14:modId xmlns:p14="http://schemas.microsoft.com/office/powerpoint/2010/main" val="3363102169"/>
              </p:ext>
            </p:extLst>
          </p:nvPr>
        </p:nvGraphicFramePr>
        <p:xfrm>
          <a:off x="3209203" y="4187825"/>
          <a:ext cx="1052006" cy="14478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</p:spTree>
    <p:extLst>
      <p:ext uri="{BB962C8B-B14F-4D97-AF65-F5344CB8AC3E}">
        <p14:creationId xmlns:p14="http://schemas.microsoft.com/office/powerpoint/2010/main" val="344946019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 GRAFIKON egymás MELLETT - ninc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200"/>
            <a:ext cx="16200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5570539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2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019600" y="1285200"/>
            <a:ext cx="16200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15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2019600" y="5570539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0" name="Diagram helye 4"/>
          <p:cNvSpPr>
            <a:spLocks noGrp="1"/>
          </p:cNvSpPr>
          <p:nvPr>
            <p:ph type="chart" sz="quarter" idx="24"/>
          </p:nvPr>
        </p:nvSpPr>
        <p:spPr>
          <a:xfrm>
            <a:off x="5504400" y="1285200"/>
            <a:ext cx="16200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5504400" y="5569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8" name="Diagram helye 4"/>
          <p:cNvSpPr>
            <a:spLocks noGrp="1"/>
          </p:cNvSpPr>
          <p:nvPr>
            <p:ph type="chart" sz="quarter" idx="28"/>
          </p:nvPr>
        </p:nvSpPr>
        <p:spPr>
          <a:xfrm>
            <a:off x="7246800" y="1285200"/>
            <a:ext cx="16200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19" name="Text Placeholder 9"/>
          <p:cNvSpPr>
            <a:spLocks noGrp="1"/>
          </p:cNvSpPr>
          <p:nvPr>
            <p:ph type="body" sz="quarter" idx="29" hasCustomPrompt="1"/>
          </p:nvPr>
        </p:nvSpPr>
        <p:spPr>
          <a:xfrm>
            <a:off x="7246800" y="5569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0" name="Diagram helye 4"/>
          <p:cNvSpPr>
            <a:spLocks noGrp="1"/>
          </p:cNvSpPr>
          <p:nvPr>
            <p:ph type="chart" sz="quarter" idx="30"/>
          </p:nvPr>
        </p:nvSpPr>
        <p:spPr>
          <a:xfrm>
            <a:off x="3762000" y="1285200"/>
            <a:ext cx="16200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1" name="Text Placeholder 9"/>
          <p:cNvSpPr>
            <a:spLocks noGrp="1"/>
          </p:cNvSpPr>
          <p:nvPr>
            <p:ph type="body" sz="quarter" idx="31" hasCustomPrompt="1"/>
          </p:nvPr>
        </p:nvSpPr>
        <p:spPr>
          <a:xfrm>
            <a:off x="3762000" y="5570538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1897200" cy="758861"/>
          </a:xfrm>
          <a:prstGeom prst="rect">
            <a:avLst/>
          </a:prstGeom>
        </p:spPr>
        <p:txBody>
          <a:bodyPr lIns="2772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6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8972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3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53820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7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71244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2" name="Text Placeholder 9"/>
          <p:cNvSpPr>
            <a:spLocks noGrp="1"/>
          </p:cNvSpPr>
          <p:nvPr>
            <p:ph type="body" sz="quarter" idx="32" hasCustomPrompt="1"/>
          </p:nvPr>
        </p:nvSpPr>
        <p:spPr>
          <a:xfrm>
            <a:off x="36396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19409525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5 GRAFIKON egymás MELLETT - ninc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23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24" name="Szöveg helye 4"/>
          <p:cNvSpPr>
            <a:spLocks noGrp="1"/>
          </p:cNvSpPr>
          <p:nvPr>
            <p:ph type="body" sz="quarter" idx="33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22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200"/>
            <a:ext cx="16200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30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5570539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1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019600" y="1285200"/>
            <a:ext cx="16200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32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2019600" y="5570539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3" name="Diagram helye 4"/>
          <p:cNvSpPr>
            <a:spLocks noGrp="1"/>
          </p:cNvSpPr>
          <p:nvPr>
            <p:ph type="chart" sz="quarter" idx="24"/>
          </p:nvPr>
        </p:nvSpPr>
        <p:spPr>
          <a:xfrm>
            <a:off x="5504400" y="1285200"/>
            <a:ext cx="16200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34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5504400" y="5569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5" name="Diagram helye 4"/>
          <p:cNvSpPr>
            <a:spLocks noGrp="1"/>
          </p:cNvSpPr>
          <p:nvPr>
            <p:ph type="chart" sz="quarter" idx="28"/>
          </p:nvPr>
        </p:nvSpPr>
        <p:spPr>
          <a:xfrm>
            <a:off x="7246800" y="1285200"/>
            <a:ext cx="16200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36" name="Text Placeholder 9"/>
          <p:cNvSpPr>
            <a:spLocks noGrp="1"/>
          </p:cNvSpPr>
          <p:nvPr>
            <p:ph type="body" sz="quarter" idx="29" hasCustomPrompt="1"/>
          </p:nvPr>
        </p:nvSpPr>
        <p:spPr>
          <a:xfrm>
            <a:off x="7246800" y="5569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7" name="Diagram helye 4"/>
          <p:cNvSpPr>
            <a:spLocks noGrp="1"/>
          </p:cNvSpPr>
          <p:nvPr>
            <p:ph type="chart" sz="quarter" idx="30"/>
          </p:nvPr>
        </p:nvSpPr>
        <p:spPr>
          <a:xfrm>
            <a:off x="3762000" y="1285200"/>
            <a:ext cx="16200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38" name="Text Placeholder 9"/>
          <p:cNvSpPr>
            <a:spLocks noGrp="1"/>
          </p:cNvSpPr>
          <p:nvPr>
            <p:ph type="body" sz="quarter" idx="31" hasCustomPrompt="1"/>
          </p:nvPr>
        </p:nvSpPr>
        <p:spPr>
          <a:xfrm>
            <a:off x="3762000" y="5570538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9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1897200" cy="758861"/>
          </a:xfrm>
          <a:prstGeom prst="rect">
            <a:avLst/>
          </a:prstGeom>
        </p:spPr>
        <p:txBody>
          <a:bodyPr lIns="2772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40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8972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41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53820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42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71244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43" name="Text Placeholder 9"/>
          <p:cNvSpPr>
            <a:spLocks noGrp="1"/>
          </p:cNvSpPr>
          <p:nvPr>
            <p:ph type="body" sz="quarter" idx="32" hasCustomPrompt="1"/>
          </p:nvPr>
        </p:nvSpPr>
        <p:spPr>
          <a:xfrm>
            <a:off x="36396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66734577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OSSZÚCÍMKÉS 5 GRAFIKON egymás MELLETT - ninc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200"/>
            <a:ext cx="390525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5570539"/>
            <a:ext cx="3906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2" name="Diagram helye 4"/>
          <p:cNvSpPr>
            <a:spLocks noGrp="1"/>
          </p:cNvSpPr>
          <p:nvPr>
            <p:ph type="chart" sz="quarter" idx="22"/>
          </p:nvPr>
        </p:nvSpPr>
        <p:spPr>
          <a:xfrm>
            <a:off x="4309200" y="1285200"/>
            <a:ext cx="10476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1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15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4309200" y="5570539"/>
            <a:ext cx="1047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0" name="Diagram helye 4"/>
          <p:cNvSpPr>
            <a:spLocks noGrp="1"/>
          </p:cNvSpPr>
          <p:nvPr>
            <p:ph type="chart" sz="quarter" idx="24"/>
          </p:nvPr>
        </p:nvSpPr>
        <p:spPr>
          <a:xfrm>
            <a:off x="6652800" y="1285200"/>
            <a:ext cx="10476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1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6652800" y="5569200"/>
            <a:ext cx="1047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8" name="Diagram helye 4"/>
          <p:cNvSpPr>
            <a:spLocks noGrp="1"/>
          </p:cNvSpPr>
          <p:nvPr>
            <p:ph type="chart" sz="quarter" idx="28"/>
          </p:nvPr>
        </p:nvSpPr>
        <p:spPr>
          <a:xfrm>
            <a:off x="7819200" y="1285200"/>
            <a:ext cx="10476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1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19" name="Text Placeholder 9"/>
          <p:cNvSpPr>
            <a:spLocks noGrp="1"/>
          </p:cNvSpPr>
          <p:nvPr>
            <p:ph type="body" sz="quarter" idx="29" hasCustomPrompt="1"/>
          </p:nvPr>
        </p:nvSpPr>
        <p:spPr>
          <a:xfrm>
            <a:off x="7819200" y="5569200"/>
            <a:ext cx="1047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20" name="Diagram helye 4"/>
          <p:cNvSpPr>
            <a:spLocks noGrp="1"/>
          </p:cNvSpPr>
          <p:nvPr>
            <p:ph type="chart" sz="quarter" idx="30"/>
          </p:nvPr>
        </p:nvSpPr>
        <p:spPr>
          <a:xfrm>
            <a:off x="5468400" y="1285200"/>
            <a:ext cx="10476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1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1" name="Text Placeholder 9"/>
          <p:cNvSpPr>
            <a:spLocks noGrp="1"/>
          </p:cNvSpPr>
          <p:nvPr>
            <p:ph type="body" sz="quarter" idx="31" hasCustomPrompt="1"/>
          </p:nvPr>
        </p:nvSpPr>
        <p:spPr>
          <a:xfrm>
            <a:off x="5468400" y="5570538"/>
            <a:ext cx="1047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4183200" cy="758861"/>
          </a:xfrm>
          <a:prstGeom prst="rect">
            <a:avLst/>
          </a:prstGeom>
        </p:spPr>
        <p:txBody>
          <a:bodyPr lIns="2772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6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183200" y="1033200"/>
            <a:ext cx="1173600" cy="758861"/>
          </a:xfrm>
          <a:prstGeom prst="rect">
            <a:avLst/>
          </a:prstGeom>
        </p:spPr>
        <p:txBody>
          <a:bodyPr lIns="1260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3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6530400" y="1033200"/>
            <a:ext cx="11700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7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7700400" y="1033200"/>
            <a:ext cx="1166400" cy="758861"/>
          </a:xfrm>
          <a:prstGeom prst="rect">
            <a:avLst/>
          </a:prstGeom>
        </p:spPr>
        <p:txBody>
          <a:bodyPr lIns="1188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2" name="Text Placeholder 9"/>
          <p:cNvSpPr>
            <a:spLocks noGrp="1"/>
          </p:cNvSpPr>
          <p:nvPr>
            <p:ph type="body" sz="quarter" idx="32" hasCustomPrompt="1"/>
          </p:nvPr>
        </p:nvSpPr>
        <p:spPr>
          <a:xfrm>
            <a:off x="5356800" y="1033200"/>
            <a:ext cx="11736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95754982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HOSSZÚCÍMKÉS 5 GRAFIKON egymás MELLETT - ninc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23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24" name="Szöveg helye 4"/>
          <p:cNvSpPr>
            <a:spLocks noGrp="1"/>
          </p:cNvSpPr>
          <p:nvPr>
            <p:ph type="body" sz="quarter" idx="33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2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200"/>
            <a:ext cx="390525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6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5570539"/>
            <a:ext cx="3906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7" name="Diagram helye 4"/>
          <p:cNvSpPr>
            <a:spLocks noGrp="1"/>
          </p:cNvSpPr>
          <p:nvPr>
            <p:ph type="chart" sz="quarter" idx="22"/>
          </p:nvPr>
        </p:nvSpPr>
        <p:spPr>
          <a:xfrm>
            <a:off x="4309200" y="1285200"/>
            <a:ext cx="10476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1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8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4309200" y="5570539"/>
            <a:ext cx="1047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9" name="Diagram helye 4"/>
          <p:cNvSpPr>
            <a:spLocks noGrp="1"/>
          </p:cNvSpPr>
          <p:nvPr>
            <p:ph type="chart" sz="quarter" idx="24"/>
          </p:nvPr>
        </p:nvSpPr>
        <p:spPr>
          <a:xfrm>
            <a:off x="6652800" y="1285200"/>
            <a:ext cx="10476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1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30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6652800" y="5569200"/>
            <a:ext cx="1047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1" name="Diagram helye 4"/>
          <p:cNvSpPr>
            <a:spLocks noGrp="1"/>
          </p:cNvSpPr>
          <p:nvPr>
            <p:ph type="chart" sz="quarter" idx="28"/>
          </p:nvPr>
        </p:nvSpPr>
        <p:spPr>
          <a:xfrm>
            <a:off x="7819200" y="1285200"/>
            <a:ext cx="10476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1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32" name="Text Placeholder 9"/>
          <p:cNvSpPr>
            <a:spLocks noGrp="1"/>
          </p:cNvSpPr>
          <p:nvPr>
            <p:ph type="body" sz="quarter" idx="29" hasCustomPrompt="1"/>
          </p:nvPr>
        </p:nvSpPr>
        <p:spPr>
          <a:xfrm>
            <a:off x="7819200" y="5569200"/>
            <a:ext cx="1047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33" name="Diagram helye 4"/>
          <p:cNvSpPr>
            <a:spLocks noGrp="1"/>
          </p:cNvSpPr>
          <p:nvPr>
            <p:ph type="chart" sz="quarter" idx="30"/>
          </p:nvPr>
        </p:nvSpPr>
        <p:spPr>
          <a:xfrm>
            <a:off x="5468400" y="1285200"/>
            <a:ext cx="10476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1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34" name="Text Placeholder 9"/>
          <p:cNvSpPr>
            <a:spLocks noGrp="1"/>
          </p:cNvSpPr>
          <p:nvPr>
            <p:ph type="body" sz="quarter" idx="31" hasCustomPrompt="1"/>
          </p:nvPr>
        </p:nvSpPr>
        <p:spPr>
          <a:xfrm>
            <a:off x="5468400" y="5570538"/>
            <a:ext cx="1047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5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4183200" cy="758861"/>
          </a:xfrm>
          <a:prstGeom prst="rect">
            <a:avLst/>
          </a:prstGeom>
        </p:spPr>
        <p:txBody>
          <a:bodyPr lIns="2772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6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183200" y="1033200"/>
            <a:ext cx="1173600" cy="758861"/>
          </a:xfrm>
          <a:prstGeom prst="rect">
            <a:avLst/>
          </a:prstGeom>
        </p:spPr>
        <p:txBody>
          <a:bodyPr lIns="1260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7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6530400" y="1033200"/>
            <a:ext cx="11700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8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7700400" y="1033200"/>
            <a:ext cx="1166400" cy="758861"/>
          </a:xfrm>
          <a:prstGeom prst="rect">
            <a:avLst/>
          </a:prstGeom>
        </p:spPr>
        <p:txBody>
          <a:bodyPr lIns="1188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9" name="Text Placeholder 9"/>
          <p:cNvSpPr>
            <a:spLocks noGrp="1"/>
          </p:cNvSpPr>
          <p:nvPr>
            <p:ph type="body" sz="quarter" idx="32" hasCustomPrompt="1"/>
          </p:nvPr>
        </p:nvSpPr>
        <p:spPr>
          <a:xfrm>
            <a:off x="5356800" y="1033200"/>
            <a:ext cx="11736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412722723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 GRAFIKON egymás MELLETT - alatta 5HASÁBO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200"/>
            <a:ext cx="85896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 dirty="0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28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3470400"/>
            <a:ext cx="1897200" cy="2080800"/>
          </a:xfrm>
          <a:prstGeom prst="rect">
            <a:avLst/>
          </a:prstGeom>
        </p:spPr>
        <p:txBody>
          <a:bodyPr lIns="2772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smtClean="0"/>
              <a:t>Harmadik szint</a:t>
            </a:r>
            <a:endParaRPr lang="en-US" dirty="0" smtClean="0"/>
          </a:p>
        </p:txBody>
      </p:sp>
      <p:sp>
        <p:nvSpPr>
          <p:cNvPr id="29" name="Content Placeholder 6"/>
          <p:cNvSpPr>
            <a:spLocks noGrp="1"/>
          </p:cNvSpPr>
          <p:nvPr>
            <p:ph sz="quarter" idx="33" hasCustomPrompt="1"/>
          </p:nvPr>
        </p:nvSpPr>
        <p:spPr>
          <a:xfrm>
            <a:off x="1897200" y="3470400"/>
            <a:ext cx="1742400" cy="2080800"/>
          </a:xfrm>
          <a:prstGeom prst="rect">
            <a:avLst/>
          </a:prstGeom>
        </p:spPr>
        <p:txBody>
          <a:bodyPr lIns="1188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</p:txBody>
      </p:sp>
      <p:sp>
        <p:nvSpPr>
          <p:cNvPr id="30" name="Content Placeholder 6"/>
          <p:cNvSpPr>
            <a:spLocks noGrp="1"/>
          </p:cNvSpPr>
          <p:nvPr>
            <p:ph sz="quarter" idx="34" hasCustomPrompt="1"/>
          </p:nvPr>
        </p:nvSpPr>
        <p:spPr>
          <a:xfrm>
            <a:off x="3639600" y="3470400"/>
            <a:ext cx="1742400" cy="2080800"/>
          </a:xfrm>
          <a:prstGeom prst="rect">
            <a:avLst/>
          </a:prstGeom>
        </p:spPr>
        <p:txBody>
          <a:bodyPr lIns="1152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smtClean="0"/>
              <a:t>Harmadik szint</a:t>
            </a:r>
            <a:endParaRPr lang="en-US" dirty="0" smtClean="0"/>
          </a:p>
        </p:txBody>
      </p:sp>
      <p:sp>
        <p:nvSpPr>
          <p:cNvPr id="31" name="Content Placeholder 6"/>
          <p:cNvSpPr>
            <a:spLocks noGrp="1"/>
          </p:cNvSpPr>
          <p:nvPr>
            <p:ph sz="quarter" idx="35" hasCustomPrompt="1"/>
          </p:nvPr>
        </p:nvSpPr>
        <p:spPr>
          <a:xfrm>
            <a:off x="5382000" y="3470400"/>
            <a:ext cx="1742400" cy="2080800"/>
          </a:xfrm>
          <a:prstGeom prst="rect">
            <a:avLst/>
          </a:prstGeom>
        </p:spPr>
        <p:txBody>
          <a:bodyPr lIns="1188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smtClean="0"/>
              <a:t>Harmadik szint</a:t>
            </a:r>
            <a:endParaRPr lang="en-US" dirty="0" smtClean="0"/>
          </a:p>
        </p:txBody>
      </p:sp>
      <p:sp>
        <p:nvSpPr>
          <p:cNvPr id="32" name="Content Placeholder 6"/>
          <p:cNvSpPr>
            <a:spLocks noGrp="1"/>
          </p:cNvSpPr>
          <p:nvPr>
            <p:ph sz="quarter" idx="36" hasCustomPrompt="1"/>
          </p:nvPr>
        </p:nvSpPr>
        <p:spPr>
          <a:xfrm>
            <a:off x="7124400" y="3470400"/>
            <a:ext cx="1742400" cy="2080800"/>
          </a:xfrm>
          <a:prstGeom prst="rect">
            <a:avLst/>
          </a:prstGeom>
        </p:spPr>
        <p:txBody>
          <a:bodyPr lIns="1188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smtClean="0"/>
              <a:t>Harmadik szint</a:t>
            </a:r>
            <a:endParaRPr lang="en-US" dirty="0" smtClean="0"/>
          </a:p>
        </p:txBody>
      </p:sp>
      <p:sp>
        <p:nvSpPr>
          <p:cNvPr id="39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019600" y="1285200"/>
            <a:ext cx="16200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40" name="Diagram helye 4"/>
          <p:cNvSpPr>
            <a:spLocks noGrp="1"/>
          </p:cNvSpPr>
          <p:nvPr>
            <p:ph type="chart" sz="quarter" idx="24"/>
          </p:nvPr>
        </p:nvSpPr>
        <p:spPr>
          <a:xfrm>
            <a:off x="5504400" y="1285200"/>
            <a:ext cx="16200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41" name="Diagram helye 4"/>
          <p:cNvSpPr>
            <a:spLocks noGrp="1"/>
          </p:cNvSpPr>
          <p:nvPr>
            <p:ph type="chart" sz="quarter" idx="28"/>
          </p:nvPr>
        </p:nvSpPr>
        <p:spPr>
          <a:xfrm>
            <a:off x="7246800" y="1285200"/>
            <a:ext cx="16200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42" name="Diagram helye 4"/>
          <p:cNvSpPr>
            <a:spLocks noGrp="1"/>
          </p:cNvSpPr>
          <p:nvPr>
            <p:ph type="chart" sz="quarter" idx="30"/>
          </p:nvPr>
        </p:nvSpPr>
        <p:spPr>
          <a:xfrm>
            <a:off x="3762000" y="1285200"/>
            <a:ext cx="16200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3103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5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2019600" y="3103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5504400" y="3103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9" name="Text Placeholder 9"/>
          <p:cNvSpPr>
            <a:spLocks noGrp="1"/>
          </p:cNvSpPr>
          <p:nvPr>
            <p:ph type="body" sz="quarter" idx="29" hasCustomPrompt="1"/>
          </p:nvPr>
        </p:nvSpPr>
        <p:spPr>
          <a:xfrm>
            <a:off x="7246800" y="3103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21" name="Text Placeholder 9"/>
          <p:cNvSpPr>
            <a:spLocks noGrp="1"/>
          </p:cNvSpPr>
          <p:nvPr>
            <p:ph type="body" sz="quarter" idx="31" hasCustomPrompt="1"/>
          </p:nvPr>
        </p:nvSpPr>
        <p:spPr>
          <a:xfrm>
            <a:off x="3762000" y="3103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3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1897200" cy="758861"/>
          </a:xfrm>
          <a:prstGeom prst="rect">
            <a:avLst/>
          </a:prstGeom>
        </p:spPr>
        <p:txBody>
          <a:bodyPr lIns="2772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4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8972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5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53820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6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71244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7" name="Text Placeholder 9"/>
          <p:cNvSpPr>
            <a:spLocks noGrp="1"/>
          </p:cNvSpPr>
          <p:nvPr>
            <p:ph type="body" sz="quarter" idx="32" hasCustomPrompt="1"/>
          </p:nvPr>
        </p:nvSpPr>
        <p:spPr>
          <a:xfrm>
            <a:off x="36396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03125171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5 GRAFIKON egymás MELLETT - alatta 5HASÁBO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33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34" name="Szöveg helye 4"/>
          <p:cNvSpPr>
            <a:spLocks noGrp="1"/>
          </p:cNvSpPr>
          <p:nvPr>
            <p:ph type="body" sz="quarter" idx="37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3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200"/>
            <a:ext cx="85896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 dirty="0"/>
          </a:p>
        </p:txBody>
      </p:sp>
      <p:sp>
        <p:nvSpPr>
          <p:cNvPr id="36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3470400"/>
            <a:ext cx="1897200" cy="2080800"/>
          </a:xfrm>
          <a:prstGeom prst="rect">
            <a:avLst/>
          </a:prstGeom>
        </p:spPr>
        <p:txBody>
          <a:bodyPr lIns="2772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smtClean="0"/>
              <a:t>Harmadik szint</a:t>
            </a:r>
            <a:endParaRPr lang="en-US" dirty="0" smtClean="0"/>
          </a:p>
        </p:txBody>
      </p:sp>
      <p:sp>
        <p:nvSpPr>
          <p:cNvPr id="37" name="Content Placeholder 6"/>
          <p:cNvSpPr>
            <a:spLocks noGrp="1"/>
          </p:cNvSpPr>
          <p:nvPr>
            <p:ph sz="quarter" idx="33" hasCustomPrompt="1"/>
          </p:nvPr>
        </p:nvSpPr>
        <p:spPr>
          <a:xfrm>
            <a:off x="1897200" y="3470400"/>
            <a:ext cx="1742400" cy="2080800"/>
          </a:xfrm>
          <a:prstGeom prst="rect">
            <a:avLst/>
          </a:prstGeom>
        </p:spPr>
        <p:txBody>
          <a:bodyPr lIns="1188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</p:txBody>
      </p:sp>
      <p:sp>
        <p:nvSpPr>
          <p:cNvPr id="38" name="Content Placeholder 6"/>
          <p:cNvSpPr>
            <a:spLocks noGrp="1"/>
          </p:cNvSpPr>
          <p:nvPr>
            <p:ph sz="quarter" idx="34" hasCustomPrompt="1"/>
          </p:nvPr>
        </p:nvSpPr>
        <p:spPr>
          <a:xfrm>
            <a:off x="3639600" y="3470400"/>
            <a:ext cx="1742400" cy="2080800"/>
          </a:xfrm>
          <a:prstGeom prst="rect">
            <a:avLst/>
          </a:prstGeom>
        </p:spPr>
        <p:txBody>
          <a:bodyPr lIns="1152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smtClean="0"/>
              <a:t>Harmadik szint</a:t>
            </a:r>
            <a:endParaRPr lang="en-US" dirty="0" smtClean="0"/>
          </a:p>
        </p:txBody>
      </p:sp>
      <p:sp>
        <p:nvSpPr>
          <p:cNvPr id="39" name="Content Placeholder 6"/>
          <p:cNvSpPr>
            <a:spLocks noGrp="1"/>
          </p:cNvSpPr>
          <p:nvPr>
            <p:ph sz="quarter" idx="35" hasCustomPrompt="1"/>
          </p:nvPr>
        </p:nvSpPr>
        <p:spPr>
          <a:xfrm>
            <a:off x="5382000" y="3470400"/>
            <a:ext cx="1742400" cy="2080800"/>
          </a:xfrm>
          <a:prstGeom prst="rect">
            <a:avLst/>
          </a:prstGeom>
        </p:spPr>
        <p:txBody>
          <a:bodyPr lIns="1188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smtClean="0"/>
              <a:t>Harmadik szint</a:t>
            </a:r>
            <a:endParaRPr lang="en-US" dirty="0" smtClean="0"/>
          </a:p>
        </p:txBody>
      </p:sp>
      <p:sp>
        <p:nvSpPr>
          <p:cNvPr id="40" name="Content Placeholder 6"/>
          <p:cNvSpPr>
            <a:spLocks noGrp="1"/>
          </p:cNvSpPr>
          <p:nvPr>
            <p:ph sz="quarter" idx="36" hasCustomPrompt="1"/>
          </p:nvPr>
        </p:nvSpPr>
        <p:spPr>
          <a:xfrm>
            <a:off x="7124400" y="3470400"/>
            <a:ext cx="1742400" cy="2080800"/>
          </a:xfrm>
          <a:prstGeom prst="rect">
            <a:avLst/>
          </a:prstGeom>
        </p:spPr>
        <p:txBody>
          <a:bodyPr lIns="1188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smtClean="0"/>
              <a:t>Harmadik szint</a:t>
            </a:r>
            <a:endParaRPr lang="en-US" dirty="0" smtClean="0"/>
          </a:p>
        </p:txBody>
      </p:sp>
      <p:sp>
        <p:nvSpPr>
          <p:cNvPr id="41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019600" y="1285200"/>
            <a:ext cx="16200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42" name="Diagram helye 4"/>
          <p:cNvSpPr>
            <a:spLocks noGrp="1"/>
          </p:cNvSpPr>
          <p:nvPr>
            <p:ph type="chart" sz="quarter" idx="24"/>
          </p:nvPr>
        </p:nvSpPr>
        <p:spPr>
          <a:xfrm>
            <a:off x="5504400" y="1285200"/>
            <a:ext cx="16200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43" name="Diagram helye 4"/>
          <p:cNvSpPr>
            <a:spLocks noGrp="1"/>
          </p:cNvSpPr>
          <p:nvPr>
            <p:ph type="chart" sz="quarter" idx="28"/>
          </p:nvPr>
        </p:nvSpPr>
        <p:spPr>
          <a:xfrm>
            <a:off x="7246800" y="1285200"/>
            <a:ext cx="16200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44" name="Diagram helye 4"/>
          <p:cNvSpPr>
            <a:spLocks noGrp="1"/>
          </p:cNvSpPr>
          <p:nvPr>
            <p:ph type="chart" sz="quarter" idx="30"/>
          </p:nvPr>
        </p:nvSpPr>
        <p:spPr>
          <a:xfrm>
            <a:off x="3762000" y="1285200"/>
            <a:ext cx="16200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45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3103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46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2019600" y="3103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47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5504400" y="3103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48" name="Text Placeholder 9"/>
          <p:cNvSpPr>
            <a:spLocks noGrp="1"/>
          </p:cNvSpPr>
          <p:nvPr>
            <p:ph type="body" sz="quarter" idx="29" hasCustomPrompt="1"/>
          </p:nvPr>
        </p:nvSpPr>
        <p:spPr>
          <a:xfrm>
            <a:off x="7246800" y="3103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49" name="Text Placeholder 9"/>
          <p:cNvSpPr>
            <a:spLocks noGrp="1"/>
          </p:cNvSpPr>
          <p:nvPr>
            <p:ph type="body" sz="quarter" idx="31" hasCustomPrompt="1"/>
          </p:nvPr>
        </p:nvSpPr>
        <p:spPr>
          <a:xfrm>
            <a:off x="3762000" y="3103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50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1897200" cy="758861"/>
          </a:xfrm>
          <a:prstGeom prst="rect">
            <a:avLst/>
          </a:prstGeom>
        </p:spPr>
        <p:txBody>
          <a:bodyPr lIns="2772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51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8972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52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53820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53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71244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54" name="Text Placeholder 9"/>
          <p:cNvSpPr>
            <a:spLocks noGrp="1"/>
          </p:cNvSpPr>
          <p:nvPr>
            <p:ph type="body" sz="quarter" idx="32" hasCustomPrompt="1"/>
          </p:nvPr>
        </p:nvSpPr>
        <p:spPr>
          <a:xfrm>
            <a:off x="36396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44124845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ALSÓ SZÜRKE SÁVOS KÉTHASÁBOS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ectangle 88"/>
          <p:cNvSpPr/>
          <p:nvPr userDrawn="1"/>
        </p:nvSpPr>
        <p:spPr>
          <a:xfrm>
            <a:off x="277200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lvl="0"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4572000" cy="40356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5" name="Content Placeholder 6"/>
          <p:cNvSpPr>
            <a:spLocks noGrp="1"/>
          </p:cNvSpPr>
          <p:nvPr>
            <p:ph sz="quarter" idx="12" hasCustomPrompt="1"/>
          </p:nvPr>
        </p:nvSpPr>
        <p:spPr>
          <a:xfrm>
            <a:off x="4573617" y="1031840"/>
            <a:ext cx="4572000" cy="40356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4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5" name="Szöveg helye 4"/>
          <p:cNvSpPr>
            <a:spLocks noGrp="1"/>
          </p:cNvSpPr>
          <p:nvPr>
            <p:ph type="body" sz="quarter" idx="20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70350550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 GRAFIKON egymás MELLETT - alatta 1HASÁBO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33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3470400"/>
            <a:ext cx="8866800" cy="2080800"/>
          </a:xfrm>
          <a:prstGeom prst="rect">
            <a:avLst/>
          </a:prstGeom>
        </p:spPr>
        <p:txBody>
          <a:bodyPr lIns="2772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smtClean="0"/>
              <a:t>Harmadik szint</a:t>
            </a:r>
          </a:p>
          <a:p>
            <a:pPr lvl="3"/>
            <a:r>
              <a:rPr lang="hu-HU" smtClean="0"/>
              <a:t>Negyedik szint</a:t>
            </a:r>
            <a:endParaRPr lang="en-US" smtClean="0"/>
          </a:p>
          <a:p>
            <a:pPr lvl="4"/>
            <a:r>
              <a:rPr lang="hu-HU" smtClean="0"/>
              <a:t>Ötödik szint</a:t>
            </a:r>
            <a:endParaRPr lang="en-US" dirty="0" smtClean="0"/>
          </a:p>
        </p:txBody>
      </p:sp>
      <p:sp>
        <p:nvSpPr>
          <p:cNvPr id="22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200"/>
            <a:ext cx="85896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 dirty="0"/>
          </a:p>
        </p:txBody>
      </p:sp>
      <p:sp>
        <p:nvSpPr>
          <p:cNvPr id="28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019600" y="1285200"/>
            <a:ext cx="16200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9" name="Diagram helye 4"/>
          <p:cNvSpPr>
            <a:spLocks noGrp="1"/>
          </p:cNvSpPr>
          <p:nvPr>
            <p:ph type="chart" sz="quarter" idx="24"/>
          </p:nvPr>
        </p:nvSpPr>
        <p:spPr>
          <a:xfrm>
            <a:off x="5504400" y="1285200"/>
            <a:ext cx="16200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30" name="Diagram helye 4"/>
          <p:cNvSpPr>
            <a:spLocks noGrp="1"/>
          </p:cNvSpPr>
          <p:nvPr>
            <p:ph type="chart" sz="quarter" idx="28"/>
          </p:nvPr>
        </p:nvSpPr>
        <p:spPr>
          <a:xfrm>
            <a:off x="7246800" y="1285200"/>
            <a:ext cx="16200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31" name="Diagram helye 4"/>
          <p:cNvSpPr>
            <a:spLocks noGrp="1"/>
          </p:cNvSpPr>
          <p:nvPr>
            <p:ph type="chart" sz="quarter" idx="30"/>
          </p:nvPr>
        </p:nvSpPr>
        <p:spPr>
          <a:xfrm>
            <a:off x="3762000" y="1285200"/>
            <a:ext cx="16200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32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3103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4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2019600" y="3103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5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5504400" y="3103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6" name="Text Placeholder 9"/>
          <p:cNvSpPr>
            <a:spLocks noGrp="1"/>
          </p:cNvSpPr>
          <p:nvPr>
            <p:ph type="body" sz="quarter" idx="29" hasCustomPrompt="1"/>
          </p:nvPr>
        </p:nvSpPr>
        <p:spPr>
          <a:xfrm>
            <a:off x="7246800" y="3103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37" name="Text Placeholder 9"/>
          <p:cNvSpPr>
            <a:spLocks noGrp="1"/>
          </p:cNvSpPr>
          <p:nvPr>
            <p:ph type="body" sz="quarter" idx="31" hasCustomPrompt="1"/>
          </p:nvPr>
        </p:nvSpPr>
        <p:spPr>
          <a:xfrm>
            <a:off x="3762000" y="3103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8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1897200" cy="758861"/>
          </a:xfrm>
          <a:prstGeom prst="rect">
            <a:avLst/>
          </a:prstGeom>
        </p:spPr>
        <p:txBody>
          <a:bodyPr lIns="2772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9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8972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40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53820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41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71244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42" name="Text Placeholder 9"/>
          <p:cNvSpPr>
            <a:spLocks noGrp="1"/>
          </p:cNvSpPr>
          <p:nvPr>
            <p:ph type="body" sz="quarter" idx="32" hasCustomPrompt="1"/>
          </p:nvPr>
        </p:nvSpPr>
        <p:spPr>
          <a:xfrm>
            <a:off x="36396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8803358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4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5 GRAFIKON egymás MELLETT - alatta 1HASÁBO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2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28" name="Szöveg helye 4"/>
          <p:cNvSpPr>
            <a:spLocks noGrp="1"/>
          </p:cNvSpPr>
          <p:nvPr>
            <p:ph type="body" sz="quarter" idx="37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29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3470400"/>
            <a:ext cx="8866800" cy="2080800"/>
          </a:xfrm>
          <a:prstGeom prst="rect">
            <a:avLst/>
          </a:prstGeom>
        </p:spPr>
        <p:txBody>
          <a:bodyPr lIns="2772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smtClean="0"/>
              <a:t>Harmadik szint</a:t>
            </a:r>
          </a:p>
          <a:p>
            <a:pPr lvl="3"/>
            <a:r>
              <a:rPr lang="hu-HU" smtClean="0"/>
              <a:t>Negyedik szint</a:t>
            </a:r>
            <a:endParaRPr lang="en-US" smtClean="0"/>
          </a:p>
          <a:p>
            <a:pPr lvl="4"/>
            <a:r>
              <a:rPr lang="hu-HU" smtClean="0"/>
              <a:t>Ötödik szint</a:t>
            </a:r>
            <a:endParaRPr lang="en-US" dirty="0" smtClean="0"/>
          </a:p>
        </p:txBody>
      </p:sp>
      <p:sp>
        <p:nvSpPr>
          <p:cNvPr id="30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200"/>
            <a:ext cx="85896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 dirty="0"/>
          </a:p>
        </p:txBody>
      </p:sp>
      <p:sp>
        <p:nvSpPr>
          <p:cNvPr id="31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019600" y="1285200"/>
            <a:ext cx="16200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32" name="Diagram helye 4"/>
          <p:cNvSpPr>
            <a:spLocks noGrp="1"/>
          </p:cNvSpPr>
          <p:nvPr>
            <p:ph type="chart" sz="quarter" idx="24"/>
          </p:nvPr>
        </p:nvSpPr>
        <p:spPr>
          <a:xfrm>
            <a:off x="5504400" y="1285200"/>
            <a:ext cx="16200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34" name="Diagram helye 4"/>
          <p:cNvSpPr>
            <a:spLocks noGrp="1"/>
          </p:cNvSpPr>
          <p:nvPr>
            <p:ph type="chart" sz="quarter" idx="28"/>
          </p:nvPr>
        </p:nvSpPr>
        <p:spPr>
          <a:xfrm>
            <a:off x="7246800" y="1285200"/>
            <a:ext cx="16200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35" name="Diagram helye 4"/>
          <p:cNvSpPr>
            <a:spLocks noGrp="1"/>
          </p:cNvSpPr>
          <p:nvPr>
            <p:ph type="chart" sz="quarter" idx="30"/>
          </p:nvPr>
        </p:nvSpPr>
        <p:spPr>
          <a:xfrm>
            <a:off x="3762000" y="1285200"/>
            <a:ext cx="16200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36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3103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7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2019600" y="3103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8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5504400" y="3103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9" name="Text Placeholder 9"/>
          <p:cNvSpPr>
            <a:spLocks noGrp="1"/>
          </p:cNvSpPr>
          <p:nvPr>
            <p:ph type="body" sz="quarter" idx="29" hasCustomPrompt="1"/>
          </p:nvPr>
        </p:nvSpPr>
        <p:spPr>
          <a:xfrm>
            <a:off x="7246800" y="3103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40" name="Text Placeholder 9"/>
          <p:cNvSpPr>
            <a:spLocks noGrp="1"/>
          </p:cNvSpPr>
          <p:nvPr>
            <p:ph type="body" sz="quarter" idx="31" hasCustomPrompt="1"/>
          </p:nvPr>
        </p:nvSpPr>
        <p:spPr>
          <a:xfrm>
            <a:off x="3762000" y="3103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41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1897200" cy="758861"/>
          </a:xfrm>
          <a:prstGeom prst="rect">
            <a:avLst/>
          </a:prstGeom>
        </p:spPr>
        <p:txBody>
          <a:bodyPr lIns="2772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42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8972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43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53820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44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71244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45" name="Text Placeholder 9"/>
          <p:cNvSpPr>
            <a:spLocks noGrp="1"/>
          </p:cNvSpPr>
          <p:nvPr>
            <p:ph type="body" sz="quarter" idx="32" hasCustomPrompt="1"/>
          </p:nvPr>
        </p:nvSpPr>
        <p:spPr>
          <a:xfrm>
            <a:off x="36396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88825909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4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10J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solidFill>
            <a:schemeClr val="bg1">
              <a:lumMod val="85000"/>
            </a:schemeClr>
          </a:solidFill>
          <a:ln w="177800">
            <a:solidFill>
              <a:srgbClr val="F1002B"/>
            </a:solidFill>
          </a:ln>
        </p:spPr>
        <p:txBody>
          <a:bodyPr vert="horz" lIns="252000" tIns="0" rIns="277200" bIns="0" rtlCol="0" anchor="ctr" anchorCtr="0">
            <a:noAutofit/>
          </a:bodyPr>
          <a:lstStyle>
            <a:lvl1pPr>
              <a:defRPr lang="en-AU" sz="4800" b="1" baseline="0" dirty="0"/>
            </a:lvl1pPr>
          </a:lstStyle>
          <a:p>
            <a:pPr lvl="0"/>
            <a:r>
              <a:rPr lang="hu-HU" smtClean="0"/>
              <a:t>5 DIAGRAM/ OLDAL</a:t>
            </a:r>
            <a:endParaRPr lang="en-AU" dirty="0"/>
          </a:p>
        </p:txBody>
      </p:sp>
      <p:sp>
        <p:nvSpPr>
          <p:cNvPr id="5" name="Téglalap 4"/>
          <p:cNvSpPr>
            <a:spLocks noChangeAspect="1"/>
          </p:cNvSpPr>
          <p:nvPr userDrawn="1"/>
        </p:nvSpPr>
        <p:spPr>
          <a:xfrm>
            <a:off x="284400" y="3159015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prstClr val="white"/>
              </a:solidFill>
            </a:endParaRPr>
          </a:p>
        </p:txBody>
      </p:sp>
      <p:sp>
        <p:nvSpPr>
          <p:cNvPr id="7" name="Téglalap 6"/>
          <p:cNvSpPr>
            <a:spLocks noChangeAspect="1"/>
          </p:cNvSpPr>
          <p:nvPr userDrawn="1"/>
        </p:nvSpPr>
        <p:spPr>
          <a:xfrm>
            <a:off x="845790" y="3159015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prstClr val="white"/>
              </a:solidFill>
            </a:endParaRPr>
          </a:p>
        </p:txBody>
      </p:sp>
      <p:sp>
        <p:nvSpPr>
          <p:cNvPr id="8" name="Téglalap 7"/>
          <p:cNvSpPr>
            <a:spLocks noChangeAspect="1"/>
          </p:cNvSpPr>
          <p:nvPr userDrawn="1"/>
        </p:nvSpPr>
        <p:spPr>
          <a:xfrm>
            <a:off x="1407600" y="3159015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prstClr val="white"/>
              </a:solidFill>
            </a:endParaRPr>
          </a:p>
        </p:txBody>
      </p:sp>
      <p:sp>
        <p:nvSpPr>
          <p:cNvPr id="9" name="Téglalap 8"/>
          <p:cNvSpPr>
            <a:spLocks noChangeAspect="1"/>
          </p:cNvSpPr>
          <p:nvPr userDrawn="1"/>
        </p:nvSpPr>
        <p:spPr>
          <a:xfrm>
            <a:off x="1969200" y="3160800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prstClr val="white"/>
              </a:solidFill>
            </a:endParaRPr>
          </a:p>
        </p:txBody>
      </p:sp>
      <p:sp>
        <p:nvSpPr>
          <p:cNvPr id="10" name="Téglalap 9"/>
          <p:cNvSpPr>
            <a:spLocks noChangeAspect="1"/>
          </p:cNvSpPr>
          <p:nvPr userDrawn="1"/>
        </p:nvSpPr>
        <p:spPr>
          <a:xfrm>
            <a:off x="2530800" y="3160800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prstClr val="white"/>
              </a:solidFill>
            </a:endParaRPr>
          </a:p>
        </p:txBody>
      </p:sp>
      <p:graphicFrame>
        <p:nvGraphicFramePr>
          <p:cNvPr id="11" name="Diagram 10"/>
          <p:cNvGraphicFramePr/>
          <p:nvPr userDrawn="1">
            <p:extLst>
              <p:ext uri="{D42A27DB-BD31-4B8C-83A1-F6EECF244321}">
                <p14:modId xmlns:p14="http://schemas.microsoft.com/office/powerpoint/2010/main" val="3976015865"/>
              </p:ext>
            </p:extLst>
          </p:nvPr>
        </p:nvGraphicFramePr>
        <p:xfrm>
          <a:off x="284400" y="4187825"/>
          <a:ext cx="1052006" cy="14478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12" name="Diagram 11"/>
          <p:cNvGraphicFramePr/>
          <p:nvPr userDrawn="1">
            <p:extLst>
              <p:ext uri="{D42A27DB-BD31-4B8C-83A1-F6EECF244321}">
                <p14:modId xmlns:p14="http://schemas.microsoft.com/office/powerpoint/2010/main" val="1155579583"/>
              </p:ext>
            </p:extLst>
          </p:nvPr>
        </p:nvGraphicFramePr>
        <p:xfrm>
          <a:off x="1223628" y="4187825"/>
          <a:ext cx="1052006" cy="14478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13" name="Diagram 12"/>
          <p:cNvGraphicFramePr/>
          <p:nvPr userDrawn="1">
            <p:extLst>
              <p:ext uri="{D42A27DB-BD31-4B8C-83A1-F6EECF244321}">
                <p14:modId xmlns:p14="http://schemas.microsoft.com/office/powerpoint/2010/main" val="3105563973"/>
              </p:ext>
            </p:extLst>
          </p:nvPr>
        </p:nvGraphicFramePr>
        <p:xfrm>
          <a:off x="1856632" y="4203700"/>
          <a:ext cx="1052006" cy="14478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14" name="Diagram 13"/>
          <p:cNvGraphicFramePr/>
          <p:nvPr userDrawn="1">
            <p:extLst>
              <p:ext uri="{D42A27DB-BD31-4B8C-83A1-F6EECF244321}">
                <p14:modId xmlns:p14="http://schemas.microsoft.com/office/powerpoint/2010/main" val="2961193020"/>
              </p:ext>
            </p:extLst>
          </p:nvPr>
        </p:nvGraphicFramePr>
        <p:xfrm>
          <a:off x="2530800" y="4203700"/>
          <a:ext cx="1052006" cy="14478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15" name="Diagram 14"/>
          <p:cNvGraphicFramePr/>
          <p:nvPr userDrawn="1">
            <p:extLst>
              <p:ext uri="{D42A27DB-BD31-4B8C-83A1-F6EECF244321}">
                <p14:modId xmlns:p14="http://schemas.microsoft.com/office/powerpoint/2010/main" val="1705545872"/>
              </p:ext>
            </p:extLst>
          </p:nvPr>
        </p:nvGraphicFramePr>
        <p:xfrm>
          <a:off x="3209203" y="4187825"/>
          <a:ext cx="1052006" cy="14478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</p:spTree>
    <p:extLst>
      <p:ext uri="{BB962C8B-B14F-4D97-AF65-F5344CB8AC3E}">
        <p14:creationId xmlns:p14="http://schemas.microsoft.com/office/powerpoint/2010/main" val="34269603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4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 GRAFIKON egymás MELLETT SZÜRKE SÁV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Rectangle 88"/>
          <p:cNvSpPr/>
          <p:nvPr userDrawn="1"/>
        </p:nvSpPr>
        <p:spPr>
          <a:xfrm>
            <a:off x="277199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19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200"/>
            <a:ext cx="85896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24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1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019600" y="1285200"/>
            <a:ext cx="16200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5" name="Diagram helye 4"/>
          <p:cNvSpPr>
            <a:spLocks noGrp="1"/>
          </p:cNvSpPr>
          <p:nvPr>
            <p:ph type="chart" sz="quarter" idx="24"/>
          </p:nvPr>
        </p:nvSpPr>
        <p:spPr>
          <a:xfrm>
            <a:off x="5504400" y="1285200"/>
            <a:ext cx="16200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6" name="Diagram helye 4"/>
          <p:cNvSpPr>
            <a:spLocks noGrp="1"/>
          </p:cNvSpPr>
          <p:nvPr>
            <p:ph type="chart" sz="quarter" idx="28"/>
          </p:nvPr>
        </p:nvSpPr>
        <p:spPr>
          <a:xfrm>
            <a:off x="7246800" y="1285200"/>
            <a:ext cx="16200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7" name="Diagram helye 4"/>
          <p:cNvSpPr>
            <a:spLocks noGrp="1"/>
          </p:cNvSpPr>
          <p:nvPr>
            <p:ph type="chart" sz="quarter" idx="30"/>
          </p:nvPr>
        </p:nvSpPr>
        <p:spPr>
          <a:xfrm>
            <a:off x="3762000" y="1285200"/>
            <a:ext cx="16200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8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1897200" cy="758861"/>
          </a:xfrm>
          <a:prstGeom prst="rect">
            <a:avLst/>
          </a:prstGeom>
        </p:spPr>
        <p:txBody>
          <a:bodyPr lIns="2772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9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8972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0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53820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1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71244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2" name="Text Placeholder 9"/>
          <p:cNvSpPr>
            <a:spLocks noGrp="1"/>
          </p:cNvSpPr>
          <p:nvPr>
            <p:ph type="body" sz="quarter" idx="32" hasCustomPrompt="1"/>
          </p:nvPr>
        </p:nvSpPr>
        <p:spPr>
          <a:xfrm>
            <a:off x="36396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7478813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4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5 GRAFIKON egymás MELLETT SZÜRKE SÁV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9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21" name="Szöveg helye 4"/>
          <p:cNvSpPr>
            <a:spLocks noGrp="1"/>
          </p:cNvSpPr>
          <p:nvPr>
            <p:ph type="body" sz="quarter" idx="37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25" name="Rectangle 88"/>
          <p:cNvSpPr/>
          <p:nvPr userDrawn="1"/>
        </p:nvSpPr>
        <p:spPr>
          <a:xfrm>
            <a:off x="277200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26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200"/>
            <a:ext cx="85896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7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8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019600" y="1285200"/>
            <a:ext cx="16200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9" name="Diagram helye 4"/>
          <p:cNvSpPr>
            <a:spLocks noGrp="1"/>
          </p:cNvSpPr>
          <p:nvPr>
            <p:ph type="chart" sz="quarter" idx="24"/>
          </p:nvPr>
        </p:nvSpPr>
        <p:spPr>
          <a:xfrm>
            <a:off x="5504400" y="1285200"/>
            <a:ext cx="16200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30" name="Diagram helye 4"/>
          <p:cNvSpPr>
            <a:spLocks noGrp="1"/>
          </p:cNvSpPr>
          <p:nvPr>
            <p:ph type="chart" sz="quarter" idx="28"/>
          </p:nvPr>
        </p:nvSpPr>
        <p:spPr>
          <a:xfrm>
            <a:off x="7246800" y="1285200"/>
            <a:ext cx="16200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31" name="Diagram helye 4"/>
          <p:cNvSpPr>
            <a:spLocks noGrp="1"/>
          </p:cNvSpPr>
          <p:nvPr>
            <p:ph type="chart" sz="quarter" idx="30"/>
          </p:nvPr>
        </p:nvSpPr>
        <p:spPr>
          <a:xfrm>
            <a:off x="3762000" y="1285200"/>
            <a:ext cx="16200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37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1897200" cy="758861"/>
          </a:xfrm>
          <a:prstGeom prst="rect">
            <a:avLst/>
          </a:prstGeom>
        </p:spPr>
        <p:txBody>
          <a:bodyPr lIns="2772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8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8972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9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53820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40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71244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41" name="Text Placeholder 9"/>
          <p:cNvSpPr>
            <a:spLocks noGrp="1"/>
          </p:cNvSpPr>
          <p:nvPr>
            <p:ph type="body" sz="quarter" idx="32" hasCustomPrompt="1"/>
          </p:nvPr>
        </p:nvSpPr>
        <p:spPr>
          <a:xfrm>
            <a:off x="36396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35278495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4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 GRAFIKON egymás MELLETT alatta 5 külön lábjegyzettel SZÜRKE SÁV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Rectangle 88"/>
          <p:cNvSpPr/>
          <p:nvPr userDrawn="1"/>
        </p:nvSpPr>
        <p:spPr>
          <a:xfrm>
            <a:off x="277200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24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200"/>
            <a:ext cx="85896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8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019600" y="1285200"/>
            <a:ext cx="16200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9" name="Diagram helye 4"/>
          <p:cNvSpPr>
            <a:spLocks noGrp="1"/>
          </p:cNvSpPr>
          <p:nvPr>
            <p:ph type="chart" sz="quarter" idx="24"/>
          </p:nvPr>
        </p:nvSpPr>
        <p:spPr>
          <a:xfrm>
            <a:off x="5504400" y="1285200"/>
            <a:ext cx="16200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 dirty="0"/>
          </a:p>
        </p:txBody>
      </p:sp>
      <p:sp>
        <p:nvSpPr>
          <p:cNvPr id="30" name="Diagram helye 4"/>
          <p:cNvSpPr>
            <a:spLocks noGrp="1"/>
          </p:cNvSpPr>
          <p:nvPr>
            <p:ph type="chart" sz="quarter" idx="28"/>
          </p:nvPr>
        </p:nvSpPr>
        <p:spPr>
          <a:xfrm>
            <a:off x="7246800" y="1285200"/>
            <a:ext cx="16200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31" name="Diagram helye 4"/>
          <p:cNvSpPr>
            <a:spLocks noGrp="1"/>
          </p:cNvSpPr>
          <p:nvPr>
            <p:ph type="chart" sz="quarter" idx="30"/>
          </p:nvPr>
        </p:nvSpPr>
        <p:spPr>
          <a:xfrm>
            <a:off x="3762000" y="1285200"/>
            <a:ext cx="16200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32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1897200" cy="758861"/>
          </a:xfrm>
          <a:prstGeom prst="rect">
            <a:avLst/>
          </a:prstGeom>
        </p:spPr>
        <p:txBody>
          <a:bodyPr lIns="2772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3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8972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4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53820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5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71244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6" name="Text Placeholder 9"/>
          <p:cNvSpPr>
            <a:spLocks noGrp="1"/>
          </p:cNvSpPr>
          <p:nvPr>
            <p:ph type="body" sz="quarter" idx="32" hasCustomPrompt="1"/>
          </p:nvPr>
        </p:nvSpPr>
        <p:spPr>
          <a:xfrm>
            <a:off x="36396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5570539"/>
            <a:ext cx="1620000" cy="368301"/>
          </a:xfrm>
          <a:prstGeom prst="rect">
            <a:avLst/>
          </a:prstGeom>
        </p:spPr>
        <p:txBody>
          <a:bodyPr lIns="18000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1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2019600" y="5570539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5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5504400" y="5569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6" name="Text Placeholder 9"/>
          <p:cNvSpPr>
            <a:spLocks noGrp="1"/>
          </p:cNvSpPr>
          <p:nvPr>
            <p:ph type="body" sz="quarter" idx="29" hasCustomPrompt="1"/>
          </p:nvPr>
        </p:nvSpPr>
        <p:spPr>
          <a:xfrm>
            <a:off x="7246800" y="5569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7" name="Text Placeholder 9"/>
          <p:cNvSpPr>
            <a:spLocks noGrp="1"/>
          </p:cNvSpPr>
          <p:nvPr>
            <p:ph type="body" sz="quarter" idx="31" hasCustomPrompt="1"/>
          </p:nvPr>
        </p:nvSpPr>
        <p:spPr>
          <a:xfrm>
            <a:off x="3762000" y="5570538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12233695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4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5 GRAFIKON egymás MELLETT alatta 5 külön lábjegyzettel SZÜRKE SÁV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24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28" name="Szöveg helye 4"/>
          <p:cNvSpPr>
            <a:spLocks noGrp="1"/>
          </p:cNvSpPr>
          <p:nvPr>
            <p:ph type="body" sz="quarter" idx="37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29" name="Rectangle 88"/>
          <p:cNvSpPr/>
          <p:nvPr userDrawn="1"/>
        </p:nvSpPr>
        <p:spPr>
          <a:xfrm>
            <a:off x="277200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30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200"/>
            <a:ext cx="85896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31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019600" y="1285200"/>
            <a:ext cx="16200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32" name="Diagram helye 4"/>
          <p:cNvSpPr>
            <a:spLocks noGrp="1"/>
          </p:cNvSpPr>
          <p:nvPr>
            <p:ph type="chart" sz="quarter" idx="24"/>
          </p:nvPr>
        </p:nvSpPr>
        <p:spPr>
          <a:xfrm>
            <a:off x="5504400" y="1285200"/>
            <a:ext cx="16200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 dirty="0"/>
          </a:p>
        </p:txBody>
      </p:sp>
      <p:sp>
        <p:nvSpPr>
          <p:cNvPr id="33" name="Diagram helye 4"/>
          <p:cNvSpPr>
            <a:spLocks noGrp="1"/>
          </p:cNvSpPr>
          <p:nvPr>
            <p:ph type="chart" sz="quarter" idx="28"/>
          </p:nvPr>
        </p:nvSpPr>
        <p:spPr>
          <a:xfrm>
            <a:off x="7246800" y="1285200"/>
            <a:ext cx="16200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34" name="Diagram helye 4"/>
          <p:cNvSpPr>
            <a:spLocks noGrp="1"/>
          </p:cNvSpPr>
          <p:nvPr>
            <p:ph type="chart" sz="quarter" idx="30"/>
          </p:nvPr>
        </p:nvSpPr>
        <p:spPr>
          <a:xfrm>
            <a:off x="3762000" y="1285200"/>
            <a:ext cx="16200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35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1897200" cy="758861"/>
          </a:xfrm>
          <a:prstGeom prst="rect">
            <a:avLst/>
          </a:prstGeom>
        </p:spPr>
        <p:txBody>
          <a:bodyPr lIns="2772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6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8972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7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53820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8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71244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9" name="Text Placeholder 9"/>
          <p:cNvSpPr>
            <a:spLocks noGrp="1"/>
          </p:cNvSpPr>
          <p:nvPr>
            <p:ph type="body" sz="quarter" idx="32" hasCustomPrompt="1"/>
          </p:nvPr>
        </p:nvSpPr>
        <p:spPr>
          <a:xfrm>
            <a:off x="36396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40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5570539"/>
            <a:ext cx="1620000" cy="368301"/>
          </a:xfrm>
          <a:prstGeom prst="rect">
            <a:avLst/>
          </a:prstGeom>
        </p:spPr>
        <p:txBody>
          <a:bodyPr lIns="18000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41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2019600" y="5570539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42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5504400" y="5569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43" name="Text Placeholder 9"/>
          <p:cNvSpPr>
            <a:spLocks noGrp="1"/>
          </p:cNvSpPr>
          <p:nvPr>
            <p:ph type="body" sz="quarter" idx="29" hasCustomPrompt="1"/>
          </p:nvPr>
        </p:nvSpPr>
        <p:spPr>
          <a:xfrm>
            <a:off x="7246800" y="5569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44" name="Text Placeholder 9"/>
          <p:cNvSpPr>
            <a:spLocks noGrp="1"/>
          </p:cNvSpPr>
          <p:nvPr>
            <p:ph type="body" sz="quarter" idx="31" hasCustomPrompt="1"/>
          </p:nvPr>
        </p:nvSpPr>
        <p:spPr>
          <a:xfrm>
            <a:off x="3762000" y="5570538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26638094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4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OSSZÚCÍMKÉS 5 GRAFIKON egymás MELLETT - nincs szöveg SZÜRKE SÁV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" name="Rectangle 88"/>
          <p:cNvSpPr/>
          <p:nvPr userDrawn="1"/>
        </p:nvSpPr>
        <p:spPr>
          <a:xfrm>
            <a:off x="277200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9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200"/>
            <a:ext cx="390525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1" name="Diagram helye 4"/>
          <p:cNvSpPr>
            <a:spLocks noGrp="1"/>
          </p:cNvSpPr>
          <p:nvPr>
            <p:ph type="chart" sz="quarter" idx="22"/>
          </p:nvPr>
        </p:nvSpPr>
        <p:spPr>
          <a:xfrm>
            <a:off x="4309200" y="1285200"/>
            <a:ext cx="10476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1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5" name="Diagram helye 4"/>
          <p:cNvSpPr>
            <a:spLocks noGrp="1"/>
          </p:cNvSpPr>
          <p:nvPr>
            <p:ph type="chart" sz="quarter" idx="24"/>
          </p:nvPr>
        </p:nvSpPr>
        <p:spPr>
          <a:xfrm>
            <a:off x="6652800" y="1285200"/>
            <a:ext cx="10476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1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6" name="Diagram helye 4"/>
          <p:cNvSpPr>
            <a:spLocks noGrp="1"/>
          </p:cNvSpPr>
          <p:nvPr>
            <p:ph type="chart" sz="quarter" idx="28"/>
          </p:nvPr>
        </p:nvSpPr>
        <p:spPr>
          <a:xfrm>
            <a:off x="7819200" y="1285200"/>
            <a:ext cx="10476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1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7" name="Diagram helye 4"/>
          <p:cNvSpPr>
            <a:spLocks noGrp="1"/>
          </p:cNvSpPr>
          <p:nvPr>
            <p:ph type="chart" sz="quarter" idx="30"/>
          </p:nvPr>
        </p:nvSpPr>
        <p:spPr>
          <a:xfrm>
            <a:off x="5468400" y="1285200"/>
            <a:ext cx="10476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1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34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8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4183200" cy="758861"/>
          </a:xfrm>
          <a:prstGeom prst="rect">
            <a:avLst/>
          </a:prstGeom>
        </p:spPr>
        <p:txBody>
          <a:bodyPr lIns="2772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9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183200" y="1033200"/>
            <a:ext cx="1173600" cy="758861"/>
          </a:xfrm>
          <a:prstGeom prst="rect">
            <a:avLst/>
          </a:prstGeom>
        </p:spPr>
        <p:txBody>
          <a:bodyPr lIns="1260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0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6530400" y="1033200"/>
            <a:ext cx="11700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1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7700400" y="1033200"/>
            <a:ext cx="1166400" cy="758861"/>
          </a:xfrm>
          <a:prstGeom prst="rect">
            <a:avLst/>
          </a:prstGeom>
        </p:spPr>
        <p:txBody>
          <a:bodyPr lIns="1188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2" name="Text Placeholder 9"/>
          <p:cNvSpPr>
            <a:spLocks noGrp="1"/>
          </p:cNvSpPr>
          <p:nvPr>
            <p:ph type="body" sz="quarter" idx="32" hasCustomPrompt="1"/>
          </p:nvPr>
        </p:nvSpPr>
        <p:spPr>
          <a:xfrm>
            <a:off x="5356800" y="1033200"/>
            <a:ext cx="11736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35952786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4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HOSSZÚCÍMKÉS 5 GRAFIKON egymás MELLETT - nincs szöveg SZÜRKE SÁV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9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21" name="Szöveg helye 4"/>
          <p:cNvSpPr>
            <a:spLocks noGrp="1"/>
          </p:cNvSpPr>
          <p:nvPr>
            <p:ph type="body" sz="quarter" idx="37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25" name="Rectangle 88"/>
          <p:cNvSpPr/>
          <p:nvPr userDrawn="1"/>
        </p:nvSpPr>
        <p:spPr>
          <a:xfrm>
            <a:off x="277200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26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200"/>
            <a:ext cx="390525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7" name="Diagram helye 4"/>
          <p:cNvSpPr>
            <a:spLocks noGrp="1"/>
          </p:cNvSpPr>
          <p:nvPr>
            <p:ph type="chart" sz="quarter" idx="22"/>
          </p:nvPr>
        </p:nvSpPr>
        <p:spPr>
          <a:xfrm>
            <a:off x="4309200" y="1285200"/>
            <a:ext cx="10476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1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8" name="Diagram helye 4"/>
          <p:cNvSpPr>
            <a:spLocks noGrp="1"/>
          </p:cNvSpPr>
          <p:nvPr>
            <p:ph type="chart" sz="quarter" idx="24"/>
          </p:nvPr>
        </p:nvSpPr>
        <p:spPr>
          <a:xfrm>
            <a:off x="6652800" y="1285200"/>
            <a:ext cx="10476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1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9" name="Diagram helye 4"/>
          <p:cNvSpPr>
            <a:spLocks noGrp="1"/>
          </p:cNvSpPr>
          <p:nvPr>
            <p:ph type="chart" sz="quarter" idx="28"/>
          </p:nvPr>
        </p:nvSpPr>
        <p:spPr>
          <a:xfrm>
            <a:off x="7819200" y="1285200"/>
            <a:ext cx="10476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1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30" name="Diagram helye 4"/>
          <p:cNvSpPr>
            <a:spLocks noGrp="1"/>
          </p:cNvSpPr>
          <p:nvPr>
            <p:ph type="chart" sz="quarter" idx="30"/>
          </p:nvPr>
        </p:nvSpPr>
        <p:spPr>
          <a:xfrm>
            <a:off x="5468400" y="1285200"/>
            <a:ext cx="10476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1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31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2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4183200" cy="758861"/>
          </a:xfrm>
          <a:prstGeom prst="rect">
            <a:avLst/>
          </a:prstGeom>
        </p:spPr>
        <p:txBody>
          <a:bodyPr lIns="2772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3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183200" y="1033200"/>
            <a:ext cx="1173600" cy="758861"/>
          </a:xfrm>
          <a:prstGeom prst="rect">
            <a:avLst/>
          </a:prstGeom>
        </p:spPr>
        <p:txBody>
          <a:bodyPr lIns="1260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4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6530400" y="1033200"/>
            <a:ext cx="11700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5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7700400" y="1033200"/>
            <a:ext cx="1166400" cy="758861"/>
          </a:xfrm>
          <a:prstGeom prst="rect">
            <a:avLst/>
          </a:prstGeom>
        </p:spPr>
        <p:txBody>
          <a:bodyPr lIns="1188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6" name="Text Placeholder 9"/>
          <p:cNvSpPr>
            <a:spLocks noGrp="1"/>
          </p:cNvSpPr>
          <p:nvPr>
            <p:ph type="body" sz="quarter" idx="32" hasCustomPrompt="1"/>
          </p:nvPr>
        </p:nvSpPr>
        <p:spPr>
          <a:xfrm>
            <a:off x="5356800" y="1033200"/>
            <a:ext cx="11736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89312566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4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ELVÁLASZTÓLAP 3.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028703"/>
            <a:ext cx="8350249" cy="2400301"/>
          </a:xfrm>
          <a:solidFill>
            <a:srgbClr val="737373"/>
          </a:solidFill>
        </p:spPr>
        <p:txBody>
          <a:bodyPr lIns="252000" tIns="180000"/>
          <a:lstStyle>
            <a:lvl1pPr>
              <a:defRPr sz="4800" b="1" baseline="0">
                <a:solidFill>
                  <a:schemeClr val="bg1"/>
                </a:solidFill>
              </a:defRPr>
            </a:lvl1pPr>
          </a:lstStyle>
          <a:p>
            <a:r>
              <a:rPr lang="hu-HU" dirty="0" smtClean="0"/>
              <a:t>GRAFIKUS SZERKESZTŐ OLDAL RÁCCSAL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312070901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ÍMSOROS ALSÓ SZÜRKE SÁVOS KÉTHASÁBOS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Rectangle 88"/>
          <p:cNvSpPr/>
          <p:nvPr userDrawn="1"/>
        </p:nvSpPr>
        <p:spPr>
          <a:xfrm>
            <a:off x="277200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lvl="0"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801815"/>
            <a:ext cx="4572000" cy="3279600"/>
          </a:xfrm>
          <a:prstGeom prst="rect">
            <a:avLst/>
          </a:prstGeom>
        </p:spPr>
        <p:txBody>
          <a:bodyPr lIns="277200" tIns="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5" name="Content Placeholder 6"/>
          <p:cNvSpPr>
            <a:spLocks noGrp="1"/>
          </p:cNvSpPr>
          <p:nvPr>
            <p:ph sz="quarter" idx="12" hasCustomPrompt="1"/>
          </p:nvPr>
        </p:nvSpPr>
        <p:spPr>
          <a:xfrm>
            <a:off x="4573617" y="1801815"/>
            <a:ext cx="4572000" cy="3279600"/>
          </a:xfrm>
          <a:prstGeom prst="rect">
            <a:avLst/>
          </a:prstGeom>
        </p:spPr>
        <p:txBody>
          <a:bodyPr lIns="237600" tIns="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573618" y="1031842"/>
            <a:ext cx="4570383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</p:txBody>
      </p:sp>
      <p:sp>
        <p:nvSpPr>
          <p:cNvPr id="15" name="Text Placeholder 9"/>
          <p:cNvSpPr>
            <a:spLocks noGrp="1"/>
          </p:cNvSpPr>
          <p:nvPr>
            <p:ph type="body" sz="quarter" idx="17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68156730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5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Single Object - Grey Box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roup 5"/>
          <p:cNvGrpSpPr/>
          <p:nvPr userDrawn="1"/>
        </p:nvGrpSpPr>
        <p:grpSpPr>
          <a:xfrm>
            <a:off x="-5837" y="-3160"/>
            <a:ext cx="9151455" cy="6861162"/>
            <a:chOff x="-5837" y="-3163"/>
            <a:chExt cx="9151455" cy="6861163"/>
          </a:xfrm>
        </p:grpSpPr>
        <p:cxnSp>
          <p:nvCxnSpPr>
            <p:cNvPr id="11" name="Straight Connector 7"/>
            <p:cNvCxnSpPr/>
            <p:nvPr/>
          </p:nvCxnSpPr>
          <p:spPr>
            <a:xfrm>
              <a:off x="534163" y="-3163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" name="Straight Connector 8"/>
            <p:cNvCxnSpPr/>
            <p:nvPr/>
          </p:nvCxnSpPr>
          <p:spPr>
            <a:xfrm>
              <a:off x="786163" y="-3163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Straight Connector 9"/>
            <p:cNvCxnSpPr/>
            <p:nvPr/>
          </p:nvCxnSpPr>
          <p:spPr>
            <a:xfrm>
              <a:off x="1038163" y="0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" name="Straight Connector 10"/>
            <p:cNvCxnSpPr/>
            <p:nvPr/>
          </p:nvCxnSpPr>
          <p:spPr>
            <a:xfrm>
              <a:off x="1291688" y="0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" name="Straight Connector 11"/>
            <p:cNvCxnSpPr/>
            <p:nvPr/>
          </p:nvCxnSpPr>
          <p:spPr>
            <a:xfrm>
              <a:off x="1542163" y="-3163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" name="Straight Connector 12"/>
            <p:cNvCxnSpPr/>
            <p:nvPr/>
          </p:nvCxnSpPr>
          <p:spPr>
            <a:xfrm>
              <a:off x="1794163" y="-3163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" name="Straight Connector 13"/>
            <p:cNvCxnSpPr/>
            <p:nvPr/>
          </p:nvCxnSpPr>
          <p:spPr>
            <a:xfrm>
              <a:off x="2046163" y="0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" name="Straight Connector 14"/>
            <p:cNvCxnSpPr/>
            <p:nvPr/>
          </p:nvCxnSpPr>
          <p:spPr>
            <a:xfrm>
              <a:off x="2299688" y="0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" name="Straight Connector 15"/>
            <p:cNvCxnSpPr/>
            <p:nvPr/>
          </p:nvCxnSpPr>
          <p:spPr>
            <a:xfrm>
              <a:off x="2548545" y="0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" name="Straight Connector 16"/>
            <p:cNvCxnSpPr/>
            <p:nvPr/>
          </p:nvCxnSpPr>
          <p:spPr>
            <a:xfrm>
              <a:off x="2800545" y="0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" name="Straight Connector 17"/>
            <p:cNvCxnSpPr/>
            <p:nvPr/>
          </p:nvCxnSpPr>
          <p:spPr>
            <a:xfrm>
              <a:off x="3052545" y="-3163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" name="Straight Connector 18"/>
            <p:cNvCxnSpPr/>
            <p:nvPr/>
          </p:nvCxnSpPr>
          <p:spPr>
            <a:xfrm>
              <a:off x="3306070" y="-3163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" name="Straight Connector 19"/>
            <p:cNvCxnSpPr/>
            <p:nvPr/>
          </p:nvCxnSpPr>
          <p:spPr>
            <a:xfrm>
              <a:off x="3556545" y="-3163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" name="Straight Connector 20"/>
            <p:cNvCxnSpPr/>
            <p:nvPr/>
          </p:nvCxnSpPr>
          <p:spPr>
            <a:xfrm>
              <a:off x="3808545" y="-3163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" name="Straight Connector 21"/>
            <p:cNvCxnSpPr/>
            <p:nvPr/>
          </p:nvCxnSpPr>
          <p:spPr>
            <a:xfrm>
              <a:off x="4060545" y="-3163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" name="Straight Connector 22"/>
            <p:cNvCxnSpPr/>
            <p:nvPr/>
          </p:nvCxnSpPr>
          <p:spPr>
            <a:xfrm>
              <a:off x="4314070" y="-3163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" name="Straight Connector 23"/>
            <p:cNvCxnSpPr/>
            <p:nvPr/>
          </p:nvCxnSpPr>
          <p:spPr>
            <a:xfrm>
              <a:off x="4567781" y="-3163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" name="Straight Connector 24"/>
            <p:cNvCxnSpPr/>
            <p:nvPr/>
          </p:nvCxnSpPr>
          <p:spPr>
            <a:xfrm>
              <a:off x="4819781" y="-3163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" name="Straight Connector 25"/>
            <p:cNvCxnSpPr/>
            <p:nvPr/>
          </p:nvCxnSpPr>
          <p:spPr>
            <a:xfrm>
              <a:off x="5071781" y="0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" name="Straight Connector 26"/>
            <p:cNvCxnSpPr/>
            <p:nvPr/>
          </p:nvCxnSpPr>
          <p:spPr>
            <a:xfrm>
              <a:off x="5325306" y="0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" name="Straight Connector 27"/>
            <p:cNvCxnSpPr/>
            <p:nvPr/>
          </p:nvCxnSpPr>
          <p:spPr>
            <a:xfrm>
              <a:off x="5575781" y="-3163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" name="Straight Connector 28"/>
            <p:cNvCxnSpPr/>
            <p:nvPr/>
          </p:nvCxnSpPr>
          <p:spPr>
            <a:xfrm>
              <a:off x="5827781" y="-3163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3" name="Straight Connector 29"/>
            <p:cNvCxnSpPr/>
            <p:nvPr/>
          </p:nvCxnSpPr>
          <p:spPr>
            <a:xfrm>
              <a:off x="6079781" y="0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4" name="Straight Connector 30"/>
            <p:cNvCxnSpPr/>
            <p:nvPr/>
          </p:nvCxnSpPr>
          <p:spPr>
            <a:xfrm>
              <a:off x="6333306" y="0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" name="Straight Connector 31"/>
            <p:cNvCxnSpPr/>
            <p:nvPr/>
          </p:nvCxnSpPr>
          <p:spPr>
            <a:xfrm>
              <a:off x="6582163" y="0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" name="Straight Connector 32"/>
            <p:cNvCxnSpPr/>
            <p:nvPr/>
          </p:nvCxnSpPr>
          <p:spPr>
            <a:xfrm>
              <a:off x="6834163" y="0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" name="Straight Connector 33"/>
            <p:cNvCxnSpPr/>
            <p:nvPr/>
          </p:nvCxnSpPr>
          <p:spPr>
            <a:xfrm>
              <a:off x="7086163" y="-3163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" name="Straight Connector 34"/>
            <p:cNvCxnSpPr/>
            <p:nvPr/>
          </p:nvCxnSpPr>
          <p:spPr>
            <a:xfrm>
              <a:off x="7339688" y="-3163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" name="Straight Connector 35"/>
            <p:cNvCxnSpPr/>
            <p:nvPr/>
          </p:nvCxnSpPr>
          <p:spPr>
            <a:xfrm>
              <a:off x="7590163" y="-3163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" name="Straight Connector 36"/>
            <p:cNvCxnSpPr/>
            <p:nvPr/>
          </p:nvCxnSpPr>
          <p:spPr>
            <a:xfrm>
              <a:off x="7842163" y="-3163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" name="Straight Connector 37"/>
            <p:cNvCxnSpPr/>
            <p:nvPr/>
          </p:nvCxnSpPr>
          <p:spPr>
            <a:xfrm>
              <a:off x="8094163" y="-3163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2" name="Straight Connector 38"/>
            <p:cNvCxnSpPr/>
            <p:nvPr/>
          </p:nvCxnSpPr>
          <p:spPr>
            <a:xfrm>
              <a:off x="8347688" y="-3163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3" name="Straight Connector 39"/>
            <p:cNvCxnSpPr/>
            <p:nvPr/>
          </p:nvCxnSpPr>
          <p:spPr>
            <a:xfrm>
              <a:off x="8598163" y="0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4" name="Straight Connector 40"/>
            <p:cNvCxnSpPr/>
            <p:nvPr/>
          </p:nvCxnSpPr>
          <p:spPr>
            <a:xfrm>
              <a:off x="8855075" y="0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" name="Straight Connector 41"/>
            <p:cNvCxnSpPr/>
            <p:nvPr/>
          </p:nvCxnSpPr>
          <p:spPr>
            <a:xfrm>
              <a:off x="286513" y="0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" name="Straight Connector 42"/>
            <p:cNvCxnSpPr/>
            <p:nvPr/>
          </p:nvCxnSpPr>
          <p:spPr>
            <a:xfrm>
              <a:off x="0" y="527837"/>
              <a:ext cx="9144000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" name="Straight Connector 43"/>
            <p:cNvCxnSpPr/>
            <p:nvPr/>
          </p:nvCxnSpPr>
          <p:spPr>
            <a:xfrm>
              <a:off x="1618" y="277012"/>
              <a:ext cx="9144000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" name="Straight Connector 44"/>
            <p:cNvCxnSpPr/>
            <p:nvPr/>
          </p:nvCxnSpPr>
          <p:spPr>
            <a:xfrm>
              <a:off x="1618" y="1031837"/>
              <a:ext cx="9138163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9" name="Straight Connector 45"/>
            <p:cNvCxnSpPr/>
            <p:nvPr/>
          </p:nvCxnSpPr>
          <p:spPr>
            <a:xfrm>
              <a:off x="0" y="781012"/>
              <a:ext cx="9145618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0" name="Straight Connector 46"/>
            <p:cNvCxnSpPr/>
            <p:nvPr/>
          </p:nvCxnSpPr>
          <p:spPr>
            <a:xfrm>
              <a:off x="1618" y="1535799"/>
              <a:ext cx="9136545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1" name="Straight Connector 47"/>
            <p:cNvCxnSpPr/>
            <p:nvPr/>
          </p:nvCxnSpPr>
          <p:spPr>
            <a:xfrm>
              <a:off x="0" y="1284974"/>
              <a:ext cx="9145618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2" name="Straight Connector 48"/>
            <p:cNvCxnSpPr/>
            <p:nvPr/>
          </p:nvCxnSpPr>
          <p:spPr>
            <a:xfrm>
              <a:off x="0" y="2039799"/>
              <a:ext cx="9144000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3" name="Straight Connector 49"/>
            <p:cNvCxnSpPr/>
            <p:nvPr/>
          </p:nvCxnSpPr>
          <p:spPr>
            <a:xfrm>
              <a:off x="0" y="1788974"/>
              <a:ext cx="9145618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4" name="Straight Connector 50"/>
            <p:cNvCxnSpPr/>
            <p:nvPr/>
          </p:nvCxnSpPr>
          <p:spPr>
            <a:xfrm>
              <a:off x="1618" y="2543875"/>
              <a:ext cx="9142382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Straight Connector 51"/>
            <p:cNvCxnSpPr/>
            <p:nvPr/>
          </p:nvCxnSpPr>
          <p:spPr>
            <a:xfrm>
              <a:off x="0" y="2293050"/>
              <a:ext cx="9145618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Straight Connector 52"/>
            <p:cNvCxnSpPr/>
            <p:nvPr/>
          </p:nvCxnSpPr>
          <p:spPr>
            <a:xfrm>
              <a:off x="0" y="3047875"/>
              <a:ext cx="9145618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" name="Straight Connector 53"/>
            <p:cNvCxnSpPr/>
            <p:nvPr/>
          </p:nvCxnSpPr>
          <p:spPr>
            <a:xfrm>
              <a:off x="0" y="2797050"/>
              <a:ext cx="9139781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" name="Straight Connector 54"/>
            <p:cNvCxnSpPr/>
            <p:nvPr/>
          </p:nvCxnSpPr>
          <p:spPr>
            <a:xfrm>
              <a:off x="1618" y="3551837"/>
              <a:ext cx="9144000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Straight Connector 55"/>
            <p:cNvCxnSpPr/>
            <p:nvPr/>
          </p:nvCxnSpPr>
          <p:spPr>
            <a:xfrm>
              <a:off x="1618" y="3301012"/>
              <a:ext cx="9138163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" name="Straight Connector 56"/>
            <p:cNvCxnSpPr/>
            <p:nvPr/>
          </p:nvCxnSpPr>
          <p:spPr>
            <a:xfrm>
              <a:off x="0" y="4055837"/>
              <a:ext cx="9144000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1" name="Straight Connector 57"/>
            <p:cNvCxnSpPr/>
            <p:nvPr/>
          </p:nvCxnSpPr>
          <p:spPr>
            <a:xfrm>
              <a:off x="1618" y="3805012"/>
              <a:ext cx="9144000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2" name="Straight Connector 58"/>
            <p:cNvCxnSpPr/>
            <p:nvPr/>
          </p:nvCxnSpPr>
          <p:spPr>
            <a:xfrm>
              <a:off x="1618" y="4307837"/>
              <a:ext cx="9144000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3" name="Straight Connector 59"/>
            <p:cNvCxnSpPr/>
            <p:nvPr/>
          </p:nvCxnSpPr>
          <p:spPr>
            <a:xfrm>
              <a:off x="0" y="4811837"/>
              <a:ext cx="9139781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4" name="Straight Connector 60"/>
            <p:cNvCxnSpPr/>
            <p:nvPr/>
          </p:nvCxnSpPr>
          <p:spPr>
            <a:xfrm>
              <a:off x="0" y="4561012"/>
              <a:ext cx="9138163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5" name="Straight Connector 61"/>
            <p:cNvCxnSpPr/>
            <p:nvPr/>
          </p:nvCxnSpPr>
          <p:spPr>
            <a:xfrm>
              <a:off x="0" y="5315799"/>
              <a:ext cx="9145618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" name="Straight Connector 62"/>
            <p:cNvCxnSpPr/>
            <p:nvPr userDrawn="1"/>
          </p:nvCxnSpPr>
          <p:spPr>
            <a:xfrm>
              <a:off x="-5837" y="5064974"/>
              <a:ext cx="9144000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7" name="Straight Connector 63"/>
            <p:cNvCxnSpPr/>
            <p:nvPr/>
          </p:nvCxnSpPr>
          <p:spPr>
            <a:xfrm>
              <a:off x="1618" y="5819799"/>
              <a:ext cx="9144000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" name="Straight Connector 64"/>
            <p:cNvCxnSpPr/>
            <p:nvPr/>
          </p:nvCxnSpPr>
          <p:spPr>
            <a:xfrm>
              <a:off x="0" y="5568974"/>
              <a:ext cx="9144000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" name="Straight Connector 65"/>
            <p:cNvCxnSpPr/>
            <p:nvPr/>
          </p:nvCxnSpPr>
          <p:spPr>
            <a:xfrm>
              <a:off x="0" y="6071837"/>
              <a:ext cx="9139781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0" name="Straight Connector 66"/>
            <p:cNvCxnSpPr/>
            <p:nvPr/>
          </p:nvCxnSpPr>
          <p:spPr>
            <a:xfrm>
              <a:off x="0" y="6323837"/>
              <a:ext cx="9138163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1" name="Straight Connector 67"/>
            <p:cNvCxnSpPr/>
            <p:nvPr/>
          </p:nvCxnSpPr>
          <p:spPr>
            <a:xfrm>
              <a:off x="-4219" y="6575837"/>
              <a:ext cx="9142382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8" name="Rectangle 88"/>
          <p:cNvSpPr/>
          <p:nvPr userDrawn="1"/>
        </p:nvSpPr>
        <p:spPr>
          <a:xfrm>
            <a:off x="285750" y="5064973"/>
            <a:ext cx="8569324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prstClr val="white"/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2"/>
            <a:ext cx="9144000" cy="4906998"/>
          </a:xfrm>
          <a:prstGeom prst="rect">
            <a:avLst/>
          </a:prstGeom>
        </p:spPr>
        <p:txBody>
          <a:bodyPr>
            <a:noAutofit/>
          </a:bodyPr>
          <a:lstStyle>
            <a:lvl1pPr>
              <a:defRPr b="1"/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292225" y="5570539"/>
            <a:ext cx="756285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>
              <a:defRPr sz="600" b="0"/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lvl="0"/>
            <a:r>
              <a:rPr lang="hu-HU" dirty="0" smtClean="0"/>
              <a:t>FORRÁS</a:t>
            </a:r>
            <a:r>
              <a:rPr lang="en-US" dirty="0" smtClean="0"/>
              <a:t>:</a:t>
            </a:r>
          </a:p>
        </p:txBody>
      </p:sp>
    </p:spTree>
    <p:extLst>
      <p:ext uri="{BB962C8B-B14F-4D97-AF65-F5344CB8AC3E}">
        <p14:creationId xmlns:p14="http://schemas.microsoft.com/office/powerpoint/2010/main" val="66377138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5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FEJEZET1.szi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6"/>
          <p:cNvSpPr>
            <a:spLocks noGrp="1"/>
          </p:cNvSpPr>
          <p:nvPr>
            <p:ph type="pic" sz="quarter" idx="19"/>
          </p:nvPr>
        </p:nvSpPr>
        <p:spPr>
          <a:xfrm>
            <a:off x="3096024" y="1504058"/>
            <a:ext cx="5760639" cy="4320480"/>
          </a:xfrm>
          <a:prstGeom prst="rect">
            <a:avLst/>
          </a:prstGeom>
        </p:spPr>
        <p:txBody>
          <a:bodyPr>
            <a:noAutofit/>
          </a:bodyPr>
          <a:lstStyle/>
          <a:p>
            <a:r>
              <a:rPr lang="en-US" dirty="0" smtClean="0"/>
              <a:t>Click icon to add picture</a:t>
            </a:r>
            <a:endParaRPr lang="en-AU" dirty="0"/>
          </a:p>
        </p:txBody>
      </p:sp>
      <p:sp>
        <p:nvSpPr>
          <p:cNvPr id="8" name="Title 1"/>
          <p:cNvSpPr>
            <a:spLocks noGrp="1"/>
          </p:cNvSpPr>
          <p:nvPr>
            <p:ph type="title"/>
          </p:nvPr>
        </p:nvSpPr>
        <p:spPr>
          <a:xfrm>
            <a:off x="-1" y="548680"/>
            <a:ext cx="5073651" cy="1638299"/>
          </a:xfrm>
        </p:spPr>
        <p:txBody>
          <a:bodyPr tIns="180000"/>
          <a:lstStyle/>
          <a:p>
            <a:r>
              <a:rPr lang="en-US" dirty="0" smtClean="0"/>
              <a:t>Click to edit Master title style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3652492109"/>
      </p:ext>
    </p:extLst>
  </p:cSld>
  <p:clrMapOvr>
    <a:masterClrMapping/>
  </p:clrMapOvr>
</p:sldLayout>
</file>

<file path=ppt/slideLayouts/slideLayout45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1.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solidFill>
            <a:schemeClr val="accent6"/>
          </a:solidFill>
        </p:spPr>
        <p:txBody>
          <a:bodyPr lIns="252000" tIns="0" anchor="ctr" anchorCtr="0"/>
          <a:lstStyle>
            <a:lvl1pPr>
              <a:defRPr sz="4800" b="1" baseline="0">
                <a:solidFill>
                  <a:schemeClr val="bg1"/>
                </a:solidFill>
              </a:defRPr>
            </a:lvl1pPr>
          </a:lstStyle>
          <a:p>
            <a:r>
              <a:rPr lang="hu-HU" dirty="0" smtClean="0"/>
              <a:t>CÍMOLDALAK</a:t>
            </a:r>
            <a:br>
              <a:rPr lang="hu-HU" dirty="0" smtClean="0"/>
            </a:br>
            <a:r>
              <a:rPr lang="hu-HU" dirty="0" smtClean="0"/>
              <a:t>VÉDJEGY GRAFIKÁVAL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28941332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5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őcímoldal Nr. 1. védjegy formá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2" descr="\\PSTUDIOTERM\Clients\TNS Global\TNS_002 Templates\4. Design\4. Active\PPT Files\19 Jan Redesign\Reference\Property Images\RGB_MASTER_A0_landscape_01_lefttoright.jpg"/>
          <p:cNvPicPr>
            <a:picLocks noChangeAspect="1" noChangeArrowheads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" t="28748" r="43590" b="3202"/>
          <a:stretch/>
        </p:blipFill>
        <p:spPr bwMode="auto">
          <a:xfrm>
            <a:off x="2382254" y="-12699"/>
            <a:ext cx="6761746" cy="576944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1" y="1028703"/>
            <a:ext cx="5073650" cy="1458000"/>
          </a:xfrm>
        </p:spPr>
        <p:txBody>
          <a:bodyPr lIns="252000" tIns="180000"/>
          <a:lstStyle>
            <a:lvl1pPr>
              <a:defRPr baseline="0"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Prezentáció / Projekt címe</a:t>
            </a:r>
            <a:endParaRPr lang="en-AU" dirty="0"/>
          </a:p>
        </p:txBody>
      </p:sp>
      <p:sp>
        <p:nvSpPr>
          <p:cNvPr id="3" name="Szöveg helye 2"/>
          <p:cNvSpPr>
            <a:spLocks noGrp="1"/>
          </p:cNvSpPr>
          <p:nvPr>
            <p:ph type="body" sz="quarter" idx="10" hasCustomPrompt="1"/>
          </p:nvPr>
        </p:nvSpPr>
        <p:spPr>
          <a:xfrm>
            <a:off x="0" y="2224800"/>
            <a:ext cx="5072400" cy="878400"/>
          </a:xfrm>
          <a:prstGeom prst="rect">
            <a:avLst/>
          </a:prstGeom>
        </p:spPr>
        <p:txBody>
          <a:bodyPr lIns="252000" tIns="180000" rIns="277200" bIns="0"/>
          <a:lstStyle>
            <a:lvl1pPr>
              <a:defRPr b="0">
                <a:solidFill>
                  <a:srgbClr val="333333"/>
                </a:solidFill>
              </a:defRPr>
            </a:lvl1pPr>
            <a:lvl2pPr>
              <a:defRPr b="0" baseline="0"/>
            </a:lvl2pPr>
          </a:lstStyle>
          <a:p>
            <a:pPr lvl="0"/>
            <a:r>
              <a:rPr lang="hu-HU" dirty="0" smtClean="0"/>
              <a:t>Alcím</a:t>
            </a:r>
          </a:p>
        </p:txBody>
      </p:sp>
    </p:spTree>
    <p:extLst>
      <p:ext uri="{BB962C8B-B14F-4D97-AF65-F5344CB8AC3E}">
        <p14:creationId xmlns:p14="http://schemas.microsoft.com/office/powerpoint/2010/main" val="202385406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5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ejezetcímoldal Nr. 1. védjegy formá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2" descr="\\PSTUDIOTERM\Clients\TNS Global\TNS_002 Templates\4. Design\4. Active\PPT Files\19 Jan Redesign\Reference\Property Images\RGB_MASTER_A0_landscape_01_lefttoright.jpg"/>
          <p:cNvPicPr>
            <a:picLocks noChangeAspect="1" noChangeArrowheads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" t="28748" r="43590" b="2421"/>
          <a:stretch/>
        </p:blipFill>
        <p:spPr bwMode="auto">
          <a:xfrm>
            <a:off x="2382254" y="-12701"/>
            <a:ext cx="6761746" cy="58356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7" name="Title 1"/>
          <p:cNvSpPr>
            <a:spLocks noGrp="1"/>
          </p:cNvSpPr>
          <p:nvPr>
            <p:ph type="title" hasCustomPrompt="1"/>
          </p:nvPr>
        </p:nvSpPr>
        <p:spPr>
          <a:xfrm>
            <a:off x="1" y="1790701"/>
            <a:ext cx="5073651" cy="1152000"/>
          </a:xfrm>
        </p:spPr>
        <p:txBody>
          <a:bodyPr tIns="180000"/>
          <a:lstStyle>
            <a:lvl1pPr>
              <a:defRPr baseline="0"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Fejezetcím</a:t>
            </a:r>
            <a:endParaRPr lang="en-AU" dirty="0"/>
          </a:p>
        </p:txBody>
      </p:sp>
      <p:sp>
        <p:nvSpPr>
          <p:cNvPr id="9" name="Text Placeholder 4"/>
          <p:cNvSpPr>
            <a:spLocks noGrp="1"/>
          </p:cNvSpPr>
          <p:nvPr>
            <p:ph type="body" sz="quarter" idx="18" hasCustomPrompt="1"/>
          </p:nvPr>
        </p:nvSpPr>
        <p:spPr>
          <a:xfrm>
            <a:off x="0" y="0"/>
            <a:ext cx="1292224" cy="1813562"/>
          </a:xfrm>
          <a:prstGeom prst="rect">
            <a:avLst/>
          </a:prstGeom>
        </p:spPr>
        <p:txBody>
          <a:bodyPr lIns="252000" tIns="0" rIns="0" bIns="0" anchor="b">
            <a:noAutofit/>
          </a:bodyPr>
          <a:lstStyle>
            <a:lvl1pPr>
              <a:defRPr lang="en-AU" sz="4400" b="0" kern="1200" dirty="0">
                <a:solidFill>
                  <a:srgbClr val="333333"/>
                </a:solidFill>
                <a:latin typeface="Verdana" pitchFamily="34" charset="0"/>
                <a:ea typeface="Verdana" pitchFamily="34" charset="0"/>
                <a:cs typeface="Verdana" pitchFamily="34" charset="0"/>
              </a:defRPr>
            </a:lvl1pPr>
          </a:lstStyle>
          <a:p>
            <a:pPr marL="0" lvl="0" indent="0" algn="l" defTabSz="914218" rtl="0" eaLnBrk="1" latinLnBrk="0" hangingPunct="1">
              <a:spcBef>
                <a:spcPct val="20000"/>
              </a:spcBef>
              <a:buFont typeface="Arial" pitchFamily="34" charset="0"/>
              <a:buNone/>
            </a:pPr>
            <a:r>
              <a:rPr lang="hu-HU" dirty="0" smtClean="0"/>
              <a:t>1</a:t>
            </a:r>
            <a:endParaRPr lang="en-AU" dirty="0"/>
          </a:p>
        </p:txBody>
      </p:sp>
      <p:sp>
        <p:nvSpPr>
          <p:cNvPr id="3" name="Szöveg helye 2"/>
          <p:cNvSpPr>
            <a:spLocks noGrp="1"/>
          </p:cNvSpPr>
          <p:nvPr>
            <p:ph type="body" sz="quarter" idx="19" hasCustomPrompt="1"/>
          </p:nvPr>
        </p:nvSpPr>
        <p:spPr>
          <a:xfrm>
            <a:off x="0" y="2640011"/>
            <a:ext cx="5072400" cy="900000"/>
          </a:xfrm>
          <a:prstGeom prst="rect">
            <a:avLst/>
          </a:prstGeom>
        </p:spPr>
        <p:txBody>
          <a:bodyPr lIns="277200" tIns="180000" rIns="277200" bIns="0"/>
          <a:lstStyle>
            <a:lvl1pPr>
              <a:defRPr b="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Alcím</a:t>
            </a:r>
          </a:p>
        </p:txBody>
      </p:sp>
      <p:sp>
        <p:nvSpPr>
          <p:cNvPr id="5" name="Tartalom helye 4"/>
          <p:cNvSpPr>
            <a:spLocks noGrp="1"/>
          </p:cNvSpPr>
          <p:nvPr>
            <p:ph sz="quarter" idx="20" hasCustomPrompt="1"/>
          </p:nvPr>
        </p:nvSpPr>
        <p:spPr>
          <a:xfrm>
            <a:off x="8348400" y="6325200"/>
            <a:ext cx="504000" cy="252000"/>
          </a:xfrm>
          <a:prstGeom prst="rect">
            <a:avLst/>
          </a:prstGeom>
        </p:spPr>
        <p:txBody>
          <a:bodyPr lIns="0" tIns="0" rIns="0" bIns="0" anchor="b" anchorCtr="0"/>
          <a:lstStyle>
            <a:lvl1pPr algn="r">
              <a:defRPr sz="750">
                <a:solidFill>
                  <a:srgbClr val="333333"/>
                </a:solidFill>
              </a:defRPr>
            </a:lvl1pPr>
          </a:lstStyle>
          <a:p>
            <a:pPr lvl="0"/>
            <a:fld id="{D93F1C30-C274-4A7D-BD8B-78FC417C0CCE}" type="slidenum">
              <a:rPr lang="hu-HU" smtClean="0"/>
              <a:t>‹#›</a:t>
            </a:fld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327648266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5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őcímoldal Nr. 2. védjegy formá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2" descr="C:\Users\AndrewA\Desktop\Email ATT\RGB_MASTER_A0_landscape_02_lefttoright.jpg"/>
          <p:cNvPicPr>
            <a:picLocks noChangeAspect="1" noChangeArrowheads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8675" r="37677" b="-1"/>
          <a:stretch/>
        </p:blipFill>
        <p:spPr bwMode="auto">
          <a:xfrm>
            <a:off x="2834957" y="0"/>
            <a:ext cx="6309043" cy="582294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1028703"/>
            <a:ext cx="5073650" cy="1458000"/>
          </a:xfrm>
        </p:spPr>
        <p:txBody>
          <a:bodyPr lIns="252000" tIns="18000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Prezentáció / Projekt címe</a:t>
            </a:r>
            <a:endParaRPr lang="en-AU" dirty="0"/>
          </a:p>
        </p:txBody>
      </p:sp>
      <p:sp>
        <p:nvSpPr>
          <p:cNvPr id="4" name="Szöveg helye 2"/>
          <p:cNvSpPr>
            <a:spLocks noGrp="1"/>
          </p:cNvSpPr>
          <p:nvPr>
            <p:ph type="body" sz="quarter" idx="10" hasCustomPrompt="1"/>
          </p:nvPr>
        </p:nvSpPr>
        <p:spPr>
          <a:xfrm>
            <a:off x="0" y="2224800"/>
            <a:ext cx="5072400" cy="878400"/>
          </a:xfrm>
          <a:prstGeom prst="rect">
            <a:avLst/>
          </a:prstGeom>
        </p:spPr>
        <p:txBody>
          <a:bodyPr lIns="252000" tIns="180000" rIns="277200" bIns="0"/>
          <a:lstStyle>
            <a:lvl1pPr>
              <a:defRPr b="0">
                <a:solidFill>
                  <a:srgbClr val="333333"/>
                </a:solidFill>
              </a:defRPr>
            </a:lvl1pPr>
            <a:lvl2pPr>
              <a:defRPr b="0" baseline="0"/>
            </a:lvl2pPr>
          </a:lstStyle>
          <a:p>
            <a:pPr lvl="0"/>
            <a:r>
              <a:rPr lang="hu-HU" dirty="0" smtClean="0"/>
              <a:t>Alcím</a:t>
            </a:r>
          </a:p>
        </p:txBody>
      </p:sp>
    </p:spTree>
    <p:extLst>
      <p:ext uri="{BB962C8B-B14F-4D97-AF65-F5344CB8AC3E}">
        <p14:creationId xmlns:p14="http://schemas.microsoft.com/office/powerpoint/2010/main" val="135489082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5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ejezetcímoldal Nr. 2. védjegy formá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2" descr="C:\Users\AndrewA\Desktop\Email ATT\RGB_MASTER_A0_landscape_02_lefttoright.jpg"/>
          <p:cNvPicPr>
            <a:picLocks noChangeAspect="1" noChangeArrowheads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8675" r="37677" b="-1"/>
          <a:stretch/>
        </p:blipFill>
        <p:spPr bwMode="auto">
          <a:xfrm>
            <a:off x="2834957" y="0"/>
            <a:ext cx="6309043" cy="582294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1790701"/>
            <a:ext cx="5073651" cy="1152000"/>
          </a:xfrm>
        </p:spPr>
        <p:txBody>
          <a:bodyPr tIns="18000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Fejezetcím</a:t>
            </a:r>
            <a:endParaRPr lang="en-AU" dirty="0"/>
          </a:p>
        </p:txBody>
      </p:sp>
      <p:sp>
        <p:nvSpPr>
          <p:cNvPr id="6" name="Text Placeholder 4"/>
          <p:cNvSpPr>
            <a:spLocks noGrp="1"/>
          </p:cNvSpPr>
          <p:nvPr>
            <p:ph type="body" sz="quarter" idx="18" hasCustomPrompt="1"/>
          </p:nvPr>
        </p:nvSpPr>
        <p:spPr>
          <a:xfrm>
            <a:off x="0" y="0"/>
            <a:ext cx="1292224" cy="1813562"/>
          </a:xfrm>
          <a:prstGeom prst="rect">
            <a:avLst/>
          </a:prstGeom>
        </p:spPr>
        <p:txBody>
          <a:bodyPr lIns="252000" tIns="0" rIns="0" bIns="0" anchor="b">
            <a:noAutofit/>
          </a:bodyPr>
          <a:lstStyle>
            <a:lvl1pPr>
              <a:defRPr lang="en-AU" sz="4400" b="0" kern="1200" dirty="0">
                <a:solidFill>
                  <a:srgbClr val="333333"/>
                </a:solidFill>
                <a:latin typeface="Verdana" pitchFamily="34" charset="0"/>
                <a:ea typeface="Verdana" pitchFamily="34" charset="0"/>
                <a:cs typeface="Verdana" pitchFamily="34" charset="0"/>
              </a:defRPr>
            </a:lvl1pPr>
          </a:lstStyle>
          <a:p>
            <a:pPr marL="0" lvl="0" indent="0" algn="l" defTabSz="914218" rtl="0" eaLnBrk="1" latinLnBrk="0" hangingPunct="1">
              <a:spcBef>
                <a:spcPct val="20000"/>
              </a:spcBef>
              <a:buFont typeface="Arial" pitchFamily="34" charset="0"/>
              <a:buNone/>
            </a:pPr>
            <a:r>
              <a:rPr lang="en-US" dirty="0" smtClean="0"/>
              <a:t>2</a:t>
            </a:r>
            <a:endParaRPr lang="en-AU" dirty="0"/>
          </a:p>
        </p:txBody>
      </p:sp>
      <p:sp>
        <p:nvSpPr>
          <p:cNvPr id="5" name="Szöveg helye 2"/>
          <p:cNvSpPr>
            <a:spLocks noGrp="1"/>
          </p:cNvSpPr>
          <p:nvPr>
            <p:ph type="body" sz="quarter" idx="19" hasCustomPrompt="1"/>
          </p:nvPr>
        </p:nvSpPr>
        <p:spPr>
          <a:xfrm>
            <a:off x="0" y="2640011"/>
            <a:ext cx="5072400" cy="900000"/>
          </a:xfrm>
          <a:prstGeom prst="rect">
            <a:avLst/>
          </a:prstGeom>
        </p:spPr>
        <p:txBody>
          <a:bodyPr lIns="277200" tIns="180000" rIns="277200" bIns="0"/>
          <a:lstStyle>
            <a:lvl1pPr>
              <a:defRPr b="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Alcím</a:t>
            </a:r>
          </a:p>
        </p:txBody>
      </p:sp>
      <p:sp>
        <p:nvSpPr>
          <p:cNvPr id="9" name="Tartalom helye 4"/>
          <p:cNvSpPr>
            <a:spLocks noGrp="1"/>
          </p:cNvSpPr>
          <p:nvPr>
            <p:ph sz="quarter" idx="20" hasCustomPrompt="1"/>
          </p:nvPr>
        </p:nvSpPr>
        <p:spPr>
          <a:xfrm>
            <a:off x="8348400" y="6325200"/>
            <a:ext cx="504000" cy="252000"/>
          </a:xfrm>
          <a:prstGeom prst="rect">
            <a:avLst/>
          </a:prstGeom>
        </p:spPr>
        <p:txBody>
          <a:bodyPr lIns="0" tIns="0" rIns="0" bIns="0" anchor="b" anchorCtr="0"/>
          <a:lstStyle>
            <a:lvl1pPr algn="r">
              <a:defRPr sz="750">
                <a:solidFill>
                  <a:srgbClr val="333333"/>
                </a:solidFill>
              </a:defRPr>
            </a:lvl1pPr>
          </a:lstStyle>
          <a:p>
            <a:pPr lvl="0"/>
            <a:fld id="{D93F1C30-C274-4A7D-BD8B-78FC417C0CCE}" type="slidenum">
              <a:rPr lang="hu-HU" smtClean="0"/>
              <a:t>‹#›</a:t>
            </a:fld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171046105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5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őcímoldal Nr. 3. védjegy formá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2" descr="C:\Users\AndrewA\Desktop\Email ATT\RGB_MASTER_A0_landscape_03_righttoleft.jpg"/>
          <p:cNvPicPr>
            <a:picLocks noChangeAspect="1" noChangeArrowheads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9488" t="29859" r="-1" b="3435"/>
          <a:stretch/>
        </p:blipFill>
        <p:spPr bwMode="auto">
          <a:xfrm>
            <a:off x="3180018" y="0"/>
            <a:ext cx="5963981" cy="557053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2" y="1028703"/>
            <a:ext cx="3719382" cy="1458000"/>
          </a:xfrm>
        </p:spPr>
        <p:txBody>
          <a:bodyPr lIns="252000" tIns="18000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Prezentáció / Projekt címe</a:t>
            </a:r>
            <a:endParaRPr lang="en-AU" dirty="0"/>
          </a:p>
        </p:txBody>
      </p:sp>
      <p:sp>
        <p:nvSpPr>
          <p:cNvPr id="4" name="Szöveg helye 2"/>
          <p:cNvSpPr>
            <a:spLocks noGrp="1"/>
          </p:cNvSpPr>
          <p:nvPr>
            <p:ph type="body" sz="quarter" idx="10" hasCustomPrompt="1"/>
          </p:nvPr>
        </p:nvSpPr>
        <p:spPr>
          <a:xfrm>
            <a:off x="0" y="2224800"/>
            <a:ext cx="3718800" cy="878400"/>
          </a:xfrm>
          <a:prstGeom prst="rect">
            <a:avLst/>
          </a:prstGeom>
        </p:spPr>
        <p:txBody>
          <a:bodyPr lIns="252000" tIns="180000" rIns="277200" bIns="0"/>
          <a:lstStyle>
            <a:lvl1pPr>
              <a:defRPr b="0">
                <a:solidFill>
                  <a:srgbClr val="333333"/>
                </a:solidFill>
              </a:defRPr>
            </a:lvl1pPr>
            <a:lvl2pPr>
              <a:defRPr b="0" baseline="0"/>
            </a:lvl2pPr>
          </a:lstStyle>
          <a:p>
            <a:pPr lvl="0"/>
            <a:r>
              <a:rPr lang="hu-HU" dirty="0" smtClean="0"/>
              <a:t>Alcím</a:t>
            </a:r>
          </a:p>
        </p:txBody>
      </p:sp>
    </p:spTree>
    <p:extLst>
      <p:ext uri="{BB962C8B-B14F-4D97-AF65-F5344CB8AC3E}">
        <p14:creationId xmlns:p14="http://schemas.microsoft.com/office/powerpoint/2010/main" val="79781892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5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ejezetcímoldal Nr. 3. védjegy formá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2" descr="C:\Users\AndrewA\Desktop\Email ATT\RGB_MASTER_A0_landscape_03_righttoleft.jpg"/>
          <p:cNvPicPr>
            <a:picLocks noChangeAspect="1" noChangeArrowheads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9488" t="29859" r="-1" b="3435"/>
          <a:stretch/>
        </p:blipFill>
        <p:spPr bwMode="auto">
          <a:xfrm>
            <a:off x="3180018" y="0"/>
            <a:ext cx="5963981" cy="557053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1790701"/>
            <a:ext cx="3657601" cy="1152000"/>
          </a:xfrm>
        </p:spPr>
        <p:txBody>
          <a:bodyPr tIns="180000"/>
          <a:lstStyle>
            <a:lvl1pPr>
              <a:defRPr baseline="0"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Fejezetcím</a:t>
            </a:r>
            <a:endParaRPr lang="en-AU" dirty="0"/>
          </a:p>
        </p:txBody>
      </p:sp>
      <p:sp>
        <p:nvSpPr>
          <p:cNvPr id="6" name="Text Placeholder 4"/>
          <p:cNvSpPr>
            <a:spLocks noGrp="1"/>
          </p:cNvSpPr>
          <p:nvPr>
            <p:ph type="body" sz="quarter" idx="18" hasCustomPrompt="1"/>
          </p:nvPr>
        </p:nvSpPr>
        <p:spPr>
          <a:xfrm>
            <a:off x="0" y="0"/>
            <a:ext cx="1292224" cy="1813562"/>
          </a:xfrm>
          <a:prstGeom prst="rect">
            <a:avLst/>
          </a:prstGeom>
        </p:spPr>
        <p:txBody>
          <a:bodyPr lIns="252000" tIns="0" rIns="0" bIns="0" anchor="b">
            <a:noAutofit/>
          </a:bodyPr>
          <a:lstStyle>
            <a:lvl1pPr>
              <a:defRPr lang="en-AU" sz="4400" b="0" kern="1200" dirty="0">
                <a:solidFill>
                  <a:srgbClr val="333333"/>
                </a:solidFill>
                <a:latin typeface="Verdana" pitchFamily="34" charset="0"/>
                <a:ea typeface="Verdana" pitchFamily="34" charset="0"/>
                <a:cs typeface="Verdana" pitchFamily="34" charset="0"/>
              </a:defRPr>
            </a:lvl1pPr>
          </a:lstStyle>
          <a:p>
            <a:pPr marL="0" lvl="0" indent="0" algn="l" defTabSz="914218" rtl="0" eaLnBrk="1" latinLnBrk="0" hangingPunct="1">
              <a:spcBef>
                <a:spcPct val="20000"/>
              </a:spcBef>
              <a:buFont typeface="Arial" pitchFamily="34" charset="0"/>
              <a:buNone/>
            </a:pPr>
            <a:r>
              <a:rPr lang="hu-HU" dirty="0" smtClean="0"/>
              <a:t>3</a:t>
            </a:r>
            <a:endParaRPr lang="en-AU" dirty="0"/>
          </a:p>
        </p:txBody>
      </p:sp>
      <p:sp>
        <p:nvSpPr>
          <p:cNvPr id="5" name="Szöveg helye 2"/>
          <p:cNvSpPr>
            <a:spLocks noGrp="1"/>
          </p:cNvSpPr>
          <p:nvPr>
            <p:ph type="body" sz="quarter" idx="19" hasCustomPrompt="1"/>
          </p:nvPr>
        </p:nvSpPr>
        <p:spPr>
          <a:xfrm>
            <a:off x="0" y="2640011"/>
            <a:ext cx="3657600" cy="900000"/>
          </a:xfrm>
          <a:prstGeom prst="rect">
            <a:avLst/>
          </a:prstGeom>
        </p:spPr>
        <p:txBody>
          <a:bodyPr lIns="277200" tIns="180000" rIns="277200" bIns="0"/>
          <a:lstStyle>
            <a:lvl1pPr>
              <a:defRPr b="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Alcím</a:t>
            </a:r>
          </a:p>
        </p:txBody>
      </p:sp>
      <p:sp>
        <p:nvSpPr>
          <p:cNvPr id="9" name="Tartalom helye 4"/>
          <p:cNvSpPr>
            <a:spLocks noGrp="1"/>
          </p:cNvSpPr>
          <p:nvPr>
            <p:ph sz="quarter" idx="20" hasCustomPrompt="1"/>
          </p:nvPr>
        </p:nvSpPr>
        <p:spPr>
          <a:xfrm>
            <a:off x="8348400" y="6325200"/>
            <a:ext cx="504000" cy="252000"/>
          </a:xfrm>
          <a:prstGeom prst="rect">
            <a:avLst/>
          </a:prstGeom>
        </p:spPr>
        <p:txBody>
          <a:bodyPr lIns="0" tIns="0" rIns="0" bIns="0" anchor="b" anchorCtr="0"/>
          <a:lstStyle>
            <a:lvl1pPr algn="r">
              <a:defRPr sz="750">
                <a:solidFill>
                  <a:srgbClr val="333333"/>
                </a:solidFill>
              </a:defRPr>
            </a:lvl1pPr>
          </a:lstStyle>
          <a:p>
            <a:pPr lvl="0"/>
            <a:fld id="{D93F1C30-C274-4A7D-BD8B-78FC417C0CCE}" type="slidenum">
              <a:rPr lang="hu-HU" smtClean="0"/>
              <a:t>‹#›</a:t>
            </a:fld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83355144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5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őcímoldal Nr. 4. védjegy formá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2" descr="C:\Users\AndrewA\Desktop\Email ATT\RGB_MASTER_A0_longlandscape.jpg"/>
          <p:cNvPicPr>
            <a:picLocks noChangeAspect="1" noChangeArrowheads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4347" r="16787" b="9440"/>
          <a:stretch/>
        </p:blipFill>
        <p:spPr bwMode="auto">
          <a:xfrm>
            <a:off x="611189" y="0"/>
            <a:ext cx="8532811" cy="552753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1028703"/>
            <a:ext cx="4571999" cy="1458000"/>
          </a:xfrm>
        </p:spPr>
        <p:txBody>
          <a:bodyPr lIns="252000" tIns="18000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Prezentáció / Projekt címe</a:t>
            </a:r>
            <a:endParaRPr lang="en-AU" dirty="0"/>
          </a:p>
        </p:txBody>
      </p:sp>
      <p:sp>
        <p:nvSpPr>
          <p:cNvPr id="4" name="Szöveg helye 2"/>
          <p:cNvSpPr>
            <a:spLocks noGrp="1"/>
          </p:cNvSpPr>
          <p:nvPr>
            <p:ph type="body" sz="quarter" idx="10" hasCustomPrompt="1"/>
          </p:nvPr>
        </p:nvSpPr>
        <p:spPr>
          <a:xfrm>
            <a:off x="0" y="2224800"/>
            <a:ext cx="4572000" cy="878400"/>
          </a:xfrm>
          <a:prstGeom prst="rect">
            <a:avLst/>
          </a:prstGeom>
        </p:spPr>
        <p:txBody>
          <a:bodyPr lIns="252000" tIns="180000" rIns="277200" bIns="0"/>
          <a:lstStyle>
            <a:lvl1pPr>
              <a:defRPr b="0">
                <a:solidFill>
                  <a:srgbClr val="333333"/>
                </a:solidFill>
              </a:defRPr>
            </a:lvl1pPr>
            <a:lvl2pPr>
              <a:defRPr b="0" baseline="0"/>
            </a:lvl2pPr>
          </a:lstStyle>
          <a:p>
            <a:pPr lvl="0"/>
            <a:r>
              <a:rPr lang="hu-HU" dirty="0" smtClean="0"/>
              <a:t>Alcím</a:t>
            </a:r>
          </a:p>
        </p:txBody>
      </p:sp>
    </p:spTree>
    <p:extLst>
      <p:ext uri="{BB962C8B-B14F-4D97-AF65-F5344CB8AC3E}">
        <p14:creationId xmlns:p14="http://schemas.microsoft.com/office/powerpoint/2010/main" val="37240406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+ CÍMSOR ALSÓ SZÜRKE SÁVOS KÉTHASÁBOS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Rectangle 88"/>
          <p:cNvSpPr/>
          <p:nvPr userDrawn="1"/>
        </p:nvSpPr>
        <p:spPr>
          <a:xfrm>
            <a:off x="277200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lvl="0"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801815"/>
            <a:ext cx="4572000" cy="3279600"/>
          </a:xfrm>
          <a:prstGeom prst="rect">
            <a:avLst/>
          </a:prstGeom>
        </p:spPr>
        <p:txBody>
          <a:bodyPr lIns="277200" tIns="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5" name="Content Placeholder 6"/>
          <p:cNvSpPr>
            <a:spLocks noGrp="1"/>
          </p:cNvSpPr>
          <p:nvPr>
            <p:ph sz="quarter" idx="12" hasCustomPrompt="1"/>
          </p:nvPr>
        </p:nvSpPr>
        <p:spPr>
          <a:xfrm>
            <a:off x="4573617" y="1801815"/>
            <a:ext cx="4572000" cy="3279600"/>
          </a:xfrm>
          <a:prstGeom prst="rect">
            <a:avLst/>
          </a:prstGeom>
        </p:spPr>
        <p:txBody>
          <a:bodyPr lIns="237600" tIns="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573618" y="1031842"/>
            <a:ext cx="4570383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</p:txBody>
      </p:sp>
      <p:sp>
        <p:nvSpPr>
          <p:cNvPr id="18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9" name="Szöveg helye 4"/>
          <p:cNvSpPr>
            <a:spLocks noGrp="1"/>
          </p:cNvSpPr>
          <p:nvPr>
            <p:ph type="body" sz="quarter" idx="20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5" name="Text Placeholder 9"/>
          <p:cNvSpPr>
            <a:spLocks noGrp="1"/>
          </p:cNvSpPr>
          <p:nvPr>
            <p:ph type="body" sz="quarter" idx="21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35116366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6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ejezetcímoldal Nr. 4. védjegy formá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2" descr="C:\Users\AndrewA\Desktop\Email ATT\RGB_MASTER_A0_longlandscape.jpg"/>
          <p:cNvPicPr>
            <a:picLocks noChangeAspect="1" noChangeArrowheads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4347" r="16787" b="9440"/>
          <a:stretch/>
        </p:blipFill>
        <p:spPr bwMode="auto">
          <a:xfrm>
            <a:off x="611189" y="0"/>
            <a:ext cx="8532811" cy="552753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0" y="1790701"/>
            <a:ext cx="4300151" cy="1152000"/>
          </a:xfrm>
        </p:spPr>
        <p:txBody>
          <a:bodyPr tIns="18000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Fejezetcím</a:t>
            </a:r>
            <a:endParaRPr lang="en-AU" dirty="0"/>
          </a:p>
        </p:txBody>
      </p:sp>
      <p:sp>
        <p:nvSpPr>
          <p:cNvPr id="6" name="Text Placeholder 4"/>
          <p:cNvSpPr>
            <a:spLocks noGrp="1"/>
          </p:cNvSpPr>
          <p:nvPr>
            <p:ph type="body" sz="quarter" idx="18" hasCustomPrompt="1"/>
          </p:nvPr>
        </p:nvSpPr>
        <p:spPr>
          <a:xfrm>
            <a:off x="0" y="0"/>
            <a:ext cx="1292224" cy="1813562"/>
          </a:xfrm>
          <a:prstGeom prst="rect">
            <a:avLst/>
          </a:prstGeom>
        </p:spPr>
        <p:txBody>
          <a:bodyPr lIns="252000" tIns="0" rIns="0" bIns="0" anchor="b">
            <a:noAutofit/>
          </a:bodyPr>
          <a:lstStyle>
            <a:lvl1pPr>
              <a:defRPr lang="en-AU" sz="4400" b="0" kern="1200" dirty="0">
                <a:solidFill>
                  <a:srgbClr val="333333"/>
                </a:solidFill>
                <a:latin typeface="Verdana" pitchFamily="34" charset="0"/>
                <a:ea typeface="Verdana" pitchFamily="34" charset="0"/>
                <a:cs typeface="Verdana" pitchFamily="34" charset="0"/>
              </a:defRPr>
            </a:lvl1pPr>
          </a:lstStyle>
          <a:p>
            <a:pPr marL="0" lvl="0" indent="0" algn="l" defTabSz="914218" rtl="0" eaLnBrk="1" latinLnBrk="0" hangingPunct="1">
              <a:spcBef>
                <a:spcPct val="20000"/>
              </a:spcBef>
              <a:buFont typeface="Arial" pitchFamily="34" charset="0"/>
              <a:buNone/>
            </a:pPr>
            <a:r>
              <a:rPr lang="hu-HU" dirty="0" smtClean="0"/>
              <a:t>4</a:t>
            </a:r>
            <a:endParaRPr lang="en-AU" dirty="0"/>
          </a:p>
        </p:txBody>
      </p:sp>
      <p:sp>
        <p:nvSpPr>
          <p:cNvPr id="5" name="Szöveg helye 2"/>
          <p:cNvSpPr>
            <a:spLocks noGrp="1"/>
          </p:cNvSpPr>
          <p:nvPr>
            <p:ph type="body" sz="quarter" idx="19" hasCustomPrompt="1"/>
          </p:nvPr>
        </p:nvSpPr>
        <p:spPr>
          <a:xfrm>
            <a:off x="0" y="2640011"/>
            <a:ext cx="4302000" cy="900000"/>
          </a:xfrm>
          <a:prstGeom prst="rect">
            <a:avLst/>
          </a:prstGeom>
        </p:spPr>
        <p:txBody>
          <a:bodyPr lIns="277200" tIns="180000" rIns="277200" bIns="0"/>
          <a:lstStyle>
            <a:lvl1pPr>
              <a:defRPr b="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Alcím</a:t>
            </a:r>
          </a:p>
        </p:txBody>
      </p:sp>
      <p:sp>
        <p:nvSpPr>
          <p:cNvPr id="9" name="Tartalom helye 4"/>
          <p:cNvSpPr>
            <a:spLocks noGrp="1"/>
          </p:cNvSpPr>
          <p:nvPr>
            <p:ph sz="quarter" idx="20" hasCustomPrompt="1"/>
          </p:nvPr>
        </p:nvSpPr>
        <p:spPr>
          <a:xfrm>
            <a:off x="8348400" y="6325200"/>
            <a:ext cx="504000" cy="252000"/>
          </a:xfrm>
          <a:prstGeom prst="rect">
            <a:avLst/>
          </a:prstGeom>
        </p:spPr>
        <p:txBody>
          <a:bodyPr lIns="0" tIns="0" rIns="0" bIns="0" anchor="b" anchorCtr="0"/>
          <a:lstStyle>
            <a:lvl1pPr algn="r">
              <a:defRPr sz="750">
                <a:solidFill>
                  <a:srgbClr val="333333"/>
                </a:solidFill>
              </a:defRPr>
            </a:lvl1pPr>
          </a:lstStyle>
          <a:p>
            <a:pPr lvl="0"/>
            <a:fld id="{D93F1C30-C274-4A7D-BD8B-78FC417C0CCE}" type="slidenum">
              <a:rPr lang="hu-HU" smtClean="0"/>
              <a:t>‹#›</a:t>
            </a:fld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159772129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6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őcímoldal Nr. 5. védjegy formá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2" descr="C:\Users\AndrewA\Desktop\Email ATT\RGB_MASTER_A0_portrait_01_righttoleft.jpg"/>
          <p:cNvPicPr>
            <a:picLocks noChangeAspect="1" noChangeArrowheads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3638" r="10527" b="3640"/>
          <a:stretch/>
        </p:blipFill>
        <p:spPr bwMode="auto">
          <a:xfrm>
            <a:off x="3990416" y="0"/>
            <a:ext cx="4971236" cy="571500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1028703"/>
            <a:ext cx="5073650" cy="1458000"/>
          </a:xfrm>
        </p:spPr>
        <p:txBody>
          <a:bodyPr lIns="252000" tIns="18000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Prezentáció / Projekt címe</a:t>
            </a:r>
            <a:endParaRPr lang="en-AU" dirty="0"/>
          </a:p>
        </p:txBody>
      </p:sp>
      <p:sp>
        <p:nvSpPr>
          <p:cNvPr id="4" name="Szöveg helye 2"/>
          <p:cNvSpPr>
            <a:spLocks noGrp="1"/>
          </p:cNvSpPr>
          <p:nvPr>
            <p:ph type="body" sz="quarter" idx="10" hasCustomPrompt="1"/>
          </p:nvPr>
        </p:nvSpPr>
        <p:spPr>
          <a:xfrm>
            <a:off x="0" y="2224800"/>
            <a:ext cx="5072400" cy="878400"/>
          </a:xfrm>
          <a:prstGeom prst="rect">
            <a:avLst/>
          </a:prstGeom>
        </p:spPr>
        <p:txBody>
          <a:bodyPr lIns="252000" tIns="180000" rIns="277200" bIns="0"/>
          <a:lstStyle>
            <a:lvl1pPr>
              <a:defRPr b="0">
                <a:solidFill>
                  <a:srgbClr val="333333"/>
                </a:solidFill>
              </a:defRPr>
            </a:lvl1pPr>
            <a:lvl2pPr>
              <a:defRPr b="0" baseline="0"/>
            </a:lvl2pPr>
          </a:lstStyle>
          <a:p>
            <a:pPr lvl="0"/>
            <a:r>
              <a:rPr lang="hu-HU" dirty="0" smtClean="0"/>
              <a:t>Alcím</a:t>
            </a:r>
          </a:p>
        </p:txBody>
      </p:sp>
    </p:spTree>
    <p:extLst>
      <p:ext uri="{BB962C8B-B14F-4D97-AF65-F5344CB8AC3E}">
        <p14:creationId xmlns:p14="http://schemas.microsoft.com/office/powerpoint/2010/main" val="87668066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6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ejezetcímoldal Nr. 5. védjegy formá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2" descr="C:\Users\AndrewA\Desktop\Email ATT\RGB_MASTER_A0_portrait_01_righttoleft.jpg"/>
          <p:cNvPicPr>
            <a:picLocks noChangeAspect="1" noChangeArrowheads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3638" r="10527" b="3640"/>
          <a:stretch/>
        </p:blipFill>
        <p:spPr bwMode="auto">
          <a:xfrm>
            <a:off x="3990416" y="0"/>
            <a:ext cx="4971236" cy="571500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1790701"/>
            <a:ext cx="5073651" cy="1152000"/>
          </a:xfrm>
        </p:spPr>
        <p:txBody>
          <a:bodyPr tIns="18000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Fejezetcím</a:t>
            </a:r>
            <a:endParaRPr lang="en-AU" dirty="0"/>
          </a:p>
        </p:txBody>
      </p:sp>
      <p:sp>
        <p:nvSpPr>
          <p:cNvPr id="6" name="Text Placeholder 4"/>
          <p:cNvSpPr>
            <a:spLocks noGrp="1"/>
          </p:cNvSpPr>
          <p:nvPr>
            <p:ph type="body" sz="quarter" idx="18" hasCustomPrompt="1"/>
          </p:nvPr>
        </p:nvSpPr>
        <p:spPr>
          <a:xfrm>
            <a:off x="0" y="0"/>
            <a:ext cx="1292224" cy="1813562"/>
          </a:xfrm>
          <a:prstGeom prst="rect">
            <a:avLst/>
          </a:prstGeom>
        </p:spPr>
        <p:txBody>
          <a:bodyPr lIns="252000" tIns="0" rIns="0" bIns="0" anchor="b">
            <a:noAutofit/>
          </a:bodyPr>
          <a:lstStyle>
            <a:lvl1pPr>
              <a:defRPr lang="en-AU" sz="4400" b="0" kern="1200" dirty="0">
                <a:solidFill>
                  <a:srgbClr val="333333"/>
                </a:solidFill>
                <a:latin typeface="Verdana" pitchFamily="34" charset="0"/>
                <a:ea typeface="Verdana" pitchFamily="34" charset="0"/>
                <a:cs typeface="Verdana" pitchFamily="34" charset="0"/>
              </a:defRPr>
            </a:lvl1pPr>
          </a:lstStyle>
          <a:p>
            <a:pPr marL="0" lvl="0" indent="0" algn="l" defTabSz="914218" rtl="0" eaLnBrk="1" latinLnBrk="0" hangingPunct="1">
              <a:spcBef>
                <a:spcPct val="20000"/>
              </a:spcBef>
              <a:buFont typeface="Arial" pitchFamily="34" charset="0"/>
              <a:buNone/>
            </a:pPr>
            <a:r>
              <a:rPr lang="hu-HU" dirty="0" smtClean="0"/>
              <a:t>5</a:t>
            </a:r>
            <a:endParaRPr lang="en-AU" dirty="0"/>
          </a:p>
        </p:txBody>
      </p:sp>
      <p:sp>
        <p:nvSpPr>
          <p:cNvPr id="5" name="Szöveg helye 2"/>
          <p:cNvSpPr>
            <a:spLocks noGrp="1"/>
          </p:cNvSpPr>
          <p:nvPr>
            <p:ph type="body" sz="quarter" idx="19" hasCustomPrompt="1"/>
          </p:nvPr>
        </p:nvSpPr>
        <p:spPr>
          <a:xfrm>
            <a:off x="0" y="2640011"/>
            <a:ext cx="5072400" cy="900000"/>
          </a:xfrm>
          <a:prstGeom prst="rect">
            <a:avLst/>
          </a:prstGeom>
        </p:spPr>
        <p:txBody>
          <a:bodyPr lIns="277200" tIns="180000" rIns="277200" bIns="0"/>
          <a:lstStyle>
            <a:lvl1pPr>
              <a:defRPr b="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Alcím</a:t>
            </a:r>
          </a:p>
        </p:txBody>
      </p:sp>
      <p:sp>
        <p:nvSpPr>
          <p:cNvPr id="9" name="Tartalom helye 4"/>
          <p:cNvSpPr>
            <a:spLocks noGrp="1"/>
          </p:cNvSpPr>
          <p:nvPr>
            <p:ph sz="quarter" idx="20" hasCustomPrompt="1"/>
          </p:nvPr>
        </p:nvSpPr>
        <p:spPr>
          <a:xfrm>
            <a:off x="8348400" y="6325200"/>
            <a:ext cx="504000" cy="252000"/>
          </a:xfrm>
          <a:prstGeom prst="rect">
            <a:avLst/>
          </a:prstGeom>
        </p:spPr>
        <p:txBody>
          <a:bodyPr lIns="0" tIns="0" rIns="0" bIns="0" anchor="b" anchorCtr="0"/>
          <a:lstStyle>
            <a:lvl1pPr algn="r">
              <a:defRPr sz="750">
                <a:solidFill>
                  <a:srgbClr val="333333"/>
                </a:solidFill>
              </a:defRPr>
            </a:lvl1pPr>
          </a:lstStyle>
          <a:p>
            <a:pPr lvl="0"/>
            <a:fld id="{D93F1C30-C274-4A7D-BD8B-78FC417C0CCE}" type="slidenum">
              <a:rPr lang="hu-HU" smtClean="0"/>
              <a:t>‹#›</a:t>
            </a:fld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131338866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6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őcímoldal Nr. 6. védjegy formá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2" descr="C:\Users\AndrewA\Desktop\Email ATT\RGB_MASTER_A0_portrait_02_righttoleft.jpg"/>
          <p:cNvPicPr>
            <a:picLocks noChangeAspect="1" noChangeArrowheads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0051" r="19759" b="3525"/>
          <a:stretch/>
        </p:blipFill>
        <p:spPr bwMode="auto">
          <a:xfrm>
            <a:off x="4633977" y="2"/>
            <a:ext cx="4221099" cy="568642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1028703"/>
            <a:ext cx="5073650" cy="1458000"/>
          </a:xfrm>
        </p:spPr>
        <p:txBody>
          <a:bodyPr lIns="252000" tIns="18000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Prezentáció / Projekt címe</a:t>
            </a:r>
            <a:endParaRPr lang="en-AU" dirty="0"/>
          </a:p>
        </p:txBody>
      </p:sp>
      <p:sp>
        <p:nvSpPr>
          <p:cNvPr id="4" name="Szöveg helye 2"/>
          <p:cNvSpPr>
            <a:spLocks noGrp="1"/>
          </p:cNvSpPr>
          <p:nvPr>
            <p:ph type="body" sz="quarter" idx="10" hasCustomPrompt="1"/>
          </p:nvPr>
        </p:nvSpPr>
        <p:spPr>
          <a:xfrm>
            <a:off x="0" y="2224800"/>
            <a:ext cx="5072400" cy="878400"/>
          </a:xfrm>
          <a:prstGeom prst="rect">
            <a:avLst/>
          </a:prstGeom>
        </p:spPr>
        <p:txBody>
          <a:bodyPr lIns="252000" tIns="180000" rIns="277200" bIns="0"/>
          <a:lstStyle>
            <a:lvl1pPr>
              <a:defRPr b="0">
                <a:solidFill>
                  <a:srgbClr val="333333"/>
                </a:solidFill>
              </a:defRPr>
            </a:lvl1pPr>
            <a:lvl2pPr>
              <a:defRPr b="0" baseline="0"/>
            </a:lvl2pPr>
          </a:lstStyle>
          <a:p>
            <a:pPr lvl="0"/>
            <a:r>
              <a:rPr lang="hu-HU" dirty="0" smtClean="0"/>
              <a:t>Alcím</a:t>
            </a:r>
          </a:p>
        </p:txBody>
      </p:sp>
    </p:spTree>
    <p:extLst>
      <p:ext uri="{BB962C8B-B14F-4D97-AF65-F5344CB8AC3E}">
        <p14:creationId xmlns:p14="http://schemas.microsoft.com/office/powerpoint/2010/main" val="324203476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6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ejezetcímoldal Nr. 6. védjegy formá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2" descr="C:\Users\AndrewA\Desktop\Email ATT\RGB_MASTER_A0_portrait_02_righttoleft.jpg"/>
          <p:cNvPicPr>
            <a:picLocks noChangeAspect="1" noChangeArrowheads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0051" r="19759" b="3525"/>
          <a:stretch/>
        </p:blipFill>
        <p:spPr bwMode="auto">
          <a:xfrm>
            <a:off x="4633977" y="2"/>
            <a:ext cx="4221099" cy="568642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1790701"/>
            <a:ext cx="5073651" cy="1152000"/>
          </a:xfrm>
        </p:spPr>
        <p:txBody>
          <a:bodyPr tIns="18000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Fejezetcím</a:t>
            </a:r>
            <a:endParaRPr lang="en-AU" dirty="0"/>
          </a:p>
        </p:txBody>
      </p:sp>
      <p:sp>
        <p:nvSpPr>
          <p:cNvPr id="6" name="Text Placeholder 4"/>
          <p:cNvSpPr>
            <a:spLocks noGrp="1"/>
          </p:cNvSpPr>
          <p:nvPr>
            <p:ph type="body" sz="quarter" idx="18" hasCustomPrompt="1"/>
          </p:nvPr>
        </p:nvSpPr>
        <p:spPr>
          <a:xfrm>
            <a:off x="0" y="0"/>
            <a:ext cx="1292224" cy="1813562"/>
          </a:xfrm>
          <a:prstGeom prst="rect">
            <a:avLst/>
          </a:prstGeom>
        </p:spPr>
        <p:txBody>
          <a:bodyPr lIns="252000" tIns="0" rIns="0" bIns="0" anchor="b">
            <a:noAutofit/>
          </a:bodyPr>
          <a:lstStyle>
            <a:lvl1pPr>
              <a:defRPr lang="en-AU" sz="4400" b="0" kern="1200" dirty="0">
                <a:solidFill>
                  <a:srgbClr val="333333"/>
                </a:solidFill>
                <a:latin typeface="Verdana" pitchFamily="34" charset="0"/>
                <a:ea typeface="Verdana" pitchFamily="34" charset="0"/>
                <a:cs typeface="Verdana" pitchFamily="34" charset="0"/>
              </a:defRPr>
            </a:lvl1pPr>
          </a:lstStyle>
          <a:p>
            <a:pPr marL="0" lvl="0" indent="0" algn="l" defTabSz="914218" rtl="0" eaLnBrk="1" latinLnBrk="0" hangingPunct="1">
              <a:spcBef>
                <a:spcPct val="20000"/>
              </a:spcBef>
              <a:buFont typeface="Arial" pitchFamily="34" charset="0"/>
              <a:buNone/>
            </a:pPr>
            <a:r>
              <a:rPr lang="hu-HU" dirty="0" smtClean="0"/>
              <a:t>6</a:t>
            </a:r>
            <a:endParaRPr lang="en-AU" dirty="0"/>
          </a:p>
        </p:txBody>
      </p:sp>
      <p:sp>
        <p:nvSpPr>
          <p:cNvPr id="5" name="Szöveg helye 2"/>
          <p:cNvSpPr>
            <a:spLocks noGrp="1"/>
          </p:cNvSpPr>
          <p:nvPr>
            <p:ph type="body" sz="quarter" idx="19" hasCustomPrompt="1"/>
          </p:nvPr>
        </p:nvSpPr>
        <p:spPr>
          <a:xfrm>
            <a:off x="0" y="2640011"/>
            <a:ext cx="5072400" cy="900000"/>
          </a:xfrm>
          <a:prstGeom prst="rect">
            <a:avLst/>
          </a:prstGeom>
        </p:spPr>
        <p:txBody>
          <a:bodyPr lIns="277200" tIns="180000" rIns="277200" bIns="0"/>
          <a:lstStyle>
            <a:lvl1pPr>
              <a:defRPr b="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Alcím</a:t>
            </a:r>
          </a:p>
        </p:txBody>
      </p:sp>
      <p:sp>
        <p:nvSpPr>
          <p:cNvPr id="9" name="Tartalom helye 4"/>
          <p:cNvSpPr>
            <a:spLocks noGrp="1"/>
          </p:cNvSpPr>
          <p:nvPr>
            <p:ph sz="quarter" idx="20" hasCustomPrompt="1"/>
          </p:nvPr>
        </p:nvSpPr>
        <p:spPr>
          <a:xfrm>
            <a:off x="8348400" y="6325200"/>
            <a:ext cx="504000" cy="252000"/>
          </a:xfrm>
          <a:prstGeom prst="rect">
            <a:avLst/>
          </a:prstGeom>
        </p:spPr>
        <p:txBody>
          <a:bodyPr lIns="0" tIns="0" rIns="0" bIns="0" anchor="b" anchorCtr="0"/>
          <a:lstStyle>
            <a:lvl1pPr algn="r">
              <a:defRPr sz="750">
                <a:solidFill>
                  <a:srgbClr val="333333"/>
                </a:solidFill>
              </a:defRPr>
            </a:lvl1pPr>
          </a:lstStyle>
          <a:p>
            <a:pPr lvl="0"/>
            <a:fld id="{D93F1C30-C274-4A7D-BD8B-78FC417C0CCE}" type="slidenum">
              <a:rPr lang="hu-HU" smtClean="0"/>
              <a:t>‹#›</a:t>
            </a:fld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204328263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6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őcímoldal Nr. 7. védjegy formá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2" descr="C:\Users\AndrewA\Desktop\Email ATT\RGB_MASTER_A0_portrait_03_straight.jpg"/>
          <p:cNvPicPr>
            <a:picLocks noChangeAspect="1" noChangeArrowheads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2479" r="7985" b="3545"/>
          <a:stretch/>
        </p:blipFill>
        <p:spPr bwMode="auto">
          <a:xfrm>
            <a:off x="4056115" y="0"/>
            <a:ext cx="5087887" cy="578554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1028703"/>
            <a:ext cx="5073650" cy="1458000"/>
          </a:xfrm>
        </p:spPr>
        <p:txBody>
          <a:bodyPr lIns="252000" tIns="18000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Prezentáció / Projekt címe</a:t>
            </a:r>
            <a:endParaRPr lang="en-AU" dirty="0"/>
          </a:p>
        </p:txBody>
      </p:sp>
      <p:sp>
        <p:nvSpPr>
          <p:cNvPr id="4" name="Szöveg helye 2"/>
          <p:cNvSpPr>
            <a:spLocks noGrp="1"/>
          </p:cNvSpPr>
          <p:nvPr>
            <p:ph type="body" sz="quarter" idx="10" hasCustomPrompt="1"/>
          </p:nvPr>
        </p:nvSpPr>
        <p:spPr>
          <a:xfrm>
            <a:off x="0" y="2224800"/>
            <a:ext cx="5072400" cy="878400"/>
          </a:xfrm>
          <a:prstGeom prst="rect">
            <a:avLst/>
          </a:prstGeom>
        </p:spPr>
        <p:txBody>
          <a:bodyPr lIns="252000" tIns="180000" rIns="277200" bIns="0"/>
          <a:lstStyle>
            <a:lvl1pPr>
              <a:defRPr b="0">
                <a:solidFill>
                  <a:srgbClr val="333333"/>
                </a:solidFill>
              </a:defRPr>
            </a:lvl1pPr>
            <a:lvl2pPr>
              <a:defRPr b="0" baseline="0"/>
            </a:lvl2pPr>
          </a:lstStyle>
          <a:p>
            <a:pPr lvl="0"/>
            <a:r>
              <a:rPr lang="hu-HU" dirty="0" smtClean="0"/>
              <a:t>Alcím</a:t>
            </a:r>
          </a:p>
        </p:txBody>
      </p:sp>
    </p:spTree>
    <p:extLst>
      <p:ext uri="{BB962C8B-B14F-4D97-AF65-F5344CB8AC3E}">
        <p14:creationId xmlns:p14="http://schemas.microsoft.com/office/powerpoint/2010/main" val="142966333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6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ejezetcímoldal Nr. 7. védjegy formá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2" descr="C:\Users\AndrewA\Desktop\Email ATT\RGB_MASTER_A0_portrait_03_straight.jpg"/>
          <p:cNvPicPr>
            <a:picLocks noChangeAspect="1" noChangeArrowheads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2479" r="7985" b="3545"/>
          <a:stretch/>
        </p:blipFill>
        <p:spPr bwMode="auto">
          <a:xfrm>
            <a:off x="4056115" y="0"/>
            <a:ext cx="5087887" cy="578554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1790701"/>
            <a:ext cx="5073651" cy="1152000"/>
          </a:xfrm>
        </p:spPr>
        <p:txBody>
          <a:bodyPr tIns="18000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Fejezetcím</a:t>
            </a:r>
            <a:endParaRPr lang="en-AU" dirty="0"/>
          </a:p>
        </p:txBody>
      </p:sp>
      <p:sp>
        <p:nvSpPr>
          <p:cNvPr id="6" name="Text Placeholder 4"/>
          <p:cNvSpPr>
            <a:spLocks noGrp="1"/>
          </p:cNvSpPr>
          <p:nvPr>
            <p:ph type="body" sz="quarter" idx="18" hasCustomPrompt="1"/>
          </p:nvPr>
        </p:nvSpPr>
        <p:spPr>
          <a:xfrm>
            <a:off x="0" y="0"/>
            <a:ext cx="1292224" cy="1813562"/>
          </a:xfrm>
          <a:prstGeom prst="rect">
            <a:avLst/>
          </a:prstGeom>
        </p:spPr>
        <p:txBody>
          <a:bodyPr lIns="252000" tIns="0" rIns="0" bIns="0" anchor="b">
            <a:noAutofit/>
          </a:bodyPr>
          <a:lstStyle>
            <a:lvl1pPr>
              <a:defRPr lang="en-AU" sz="4400" b="0" kern="1200" dirty="0">
                <a:solidFill>
                  <a:srgbClr val="333333"/>
                </a:solidFill>
                <a:latin typeface="Verdana" pitchFamily="34" charset="0"/>
                <a:ea typeface="Verdana" pitchFamily="34" charset="0"/>
                <a:cs typeface="Verdana" pitchFamily="34" charset="0"/>
              </a:defRPr>
            </a:lvl1pPr>
          </a:lstStyle>
          <a:p>
            <a:pPr marL="0" lvl="0" indent="0" algn="l" defTabSz="914218" rtl="0" eaLnBrk="1" latinLnBrk="0" hangingPunct="1">
              <a:spcBef>
                <a:spcPct val="20000"/>
              </a:spcBef>
              <a:buFont typeface="Arial" pitchFamily="34" charset="0"/>
              <a:buNone/>
            </a:pPr>
            <a:r>
              <a:rPr lang="hu-HU" dirty="0" smtClean="0"/>
              <a:t>7</a:t>
            </a:r>
            <a:endParaRPr lang="en-AU" dirty="0"/>
          </a:p>
        </p:txBody>
      </p:sp>
      <p:sp>
        <p:nvSpPr>
          <p:cNvPr id="5" name="Szöveg helye 2"/>
          <p:cNvSpPr>
            <a:spLocks noGrp="1"/>
          </p:cNvSpPr>
          <p:nvPr>
            <p:ph type="body" sz="quarter" idx="19" hasCustomPrompt="1"/>
          </p:nvPr>
        </p:nvSpPr>
        <p:spPr>
          <a:xfrm>
            <a:off x="0" y="2640011"/>
            <a:ext cx="5072400" cy="900000"/>
          </a:xfrm>
          <a:prstGeom prst="rect">
            <a:avLst/>
          </a:prstGeom>
        </p:spPr>
        <p:txBody>
          <a:bodyPr lIns="277200" tIns="180000" rIns="277200" bIns="0"/>
          <a:lstStyle>
            <a:lvl1pPr>
              <a:defRPr b="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Alcím</a:t>
            </a:r>
          </a:p>
        </p:txBody>
      </p:sp>
      <p:sp>
        <p:nvSpPr>
          <p:cNvPr id="9" name="Tartalom helye 4"/>
          <p:cNvSpPr>
            <a:spLocks noGrp="1"/>
          </p:cNvSpPr>
          <p:nvPr>
            <p:ph sz="quarter" idx="20" hasCustomPrompt="1"/>
          </p:nvPr>
        </p:nvSpPr>
        <p:spPr>
          <a:xfrm>
            <a:off x="8348400" y="6325200"/>
            <a:ext cx="504000" cy="252000"/>
          </a:xfrm>
          <a:prstGeom prst="rect">
            <a:avLst/>
          </a:prstGeom>
        </p:spPr>
        <p:txBody>
          <a:bodyPr lIns="0" tIns="0" rIns="0" bIns="0" anchor="b" anchorCtr="0"/>
          <a:lstStyle>
            <a:lvl1pPr algn="r">
              <a:defRPr sz="750">
                <a:solidFill>
                  <a:srgbClr val="333333"/>
                </a:solidFill>
              </a:defRPr>
            </a:lvl1pPr>
          </a:lstStyle>
          <a:p>
            <a:pPr lvl="0"/>
            <a:fld id="{D93F1C30-C274-4A7D-BD8B-78FC417C0CCE}" type="slidenum">
              <a:rPr lang="hu-HU" smtClean="0"/>
              <a:t>‹#›</a:t>
            </a:fld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78228366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6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őcímoldal Nr. 8. védjegy formá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2" descr="C:\Users\AndrewA\Desktop\Email ATT\RGB_MASTER_A0_square.jpg"/>
          <p:cNvPicPr>
            <a:picLocks noChangeAspect="1" noChangeArrowheads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485" t="24746" r="23617" b="898"/>
          <a:stretch/>
        </p:blipFill>
        <p:spPr bwMode="auto">
          <a:xfrm>
            <a:off x="2105481" y="0"/>
            <a:ext cx="7038521" cy="568007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2" y="1028703"/>
            <a:ext cx="2689200" cy="1458000"/>
          </a:xfrm>
        </p:spPr>
        <p:txBody>
          <a:bodyPr lIns="252000" tIns="18000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Prezentáció / Projekt címe</a:t>
            </a:r>
            <a:endParaRPr lang="en-AU" dirty="0"/>
          </a:p>
        </p:txBody>
      </p:sp>
      <p:sp>
        <p:nvSpPr>
          <p:cNvPr id="4" name="Szöveg helye 2"/>
          <p:cNvSpPr>
            <a:spLocks noGrp="1"/>
          </p:cNvSpPr>
          <p:nvPr>
            <p:ph type="body" sz="quarter" idx="10" hasCustomPrompt="1"/>
          </p:nvPr>
        </p:nvSpPr>
        <p:spPr>
          <a:xfrm>
            <a:off x="0" y="2224800"/>
            <a:ext cx="2689200" cy="878400"/>
          </a:xfrm>
          <a:prstGeom prst="rect">
            <a:avLst/>
          </a:prstGeom>
        </p:spPr>
        <p:txBody>
          <a:bodyPr lIns="252000" tIns="180000" rIns="277200" bIns="0"/>
          <a:lstStyle>
            <a:lvl1pPr>
              <a:defRPr b="0">
                <a:solidFill>
                  <a:srgbClr val="333333"/>
                </a:solidFill>
              </a:defRPr>
            </a:lvl1pPr>
            <a:lvl2pPr>
              <a:defRPr b="0" baseline="0"/>
            </a:lvl2pPr>
          </a:lstStyle>
          <a:p>
            <a:pPr lvl="0"/>
            <a:r>
              <a:rPr lang="hu-HU" dirty="0" smtClean="0"/>
              <a:t>Alcím</a:t>
            </a:r>
          </a:p>
        </p:txBody>
      </p:sp>
    </p:spTree>
    <p:extLst>
      <p:ext uri="{BB962C8B-B14F-4D97-AF65-F5344CB8AC3E}">
        <p14:creationId xmlns:p14="http://schemas.microsoft.com/office/powerpoint/2010/main" val="26492135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6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ejezetcímoldal Nr. 8. védjegy formá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2" descr="C:\Users\AndrewA\Desktop\Email ATT\RGB_MASTER_A0_square.jpg"/>
          <p:cNvPicPr>
            <a:picLocks noChangeAspect="1" noChangeArrowheads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485" t="24746" r="23617" b="898"/>
          <a:stretch/>
        </p:blipFill>
        <p:spPr bwMode="auto">
          <a:xfrm>
            <a:off x="2105481" y="0"/>
            <a:ext cx="7038521" cy="568007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0" y="1790701"/>
            <a:ext cx="2689200" cy="1152000"/>
          </a:xfrm>
        </p:spPr>
        <p:txBody>
          <a:bodyPr tIns="18000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Fejezetcím</a:t>
            </a:r>
            <a:endParaRPr lang="en-AU" dirty="0"/>
          </a:p>
        </p:txBody>
      </p:sp>
      <p:sp>
        <p:nvSpPr>
          <p:cNvPr id="6" name="Text Placeholder 4"/>
          <p:cNvSpPr>
            <a:spLocks noGrp="1"/>
          </p:cNvSpPr>
          <p:nvPr>
            <p:ph type="body" sz="quarter" idx="18" hasCustomPrompt="1"/>
          </p:nvPr>
        </p:nvSpPr>
        <p:spPr>
          <a:xfrm>
            <a:off x="0" y="0"/>
            <a:ext cx="1292224" cy="1813562"/>
          </a:xfrm>
          <a:prstGeom prst="rect">
            <a:avLst/>
          </a:prstGeom>
        </p:spPr>
        <p:txBody>
          <a:bodyPr lIns="252000" tIns="0" rIns="0" bIns="0" anchor="b">
            <a:noAutofit/>
          </a:bodyPr>
          <a:lstStyle>
            <a:lvl1pPr>
              <a:defRPr lang="en-AU" sz="4400" b="0" kern="1200" dirty="0">
                <a:solidFill>
                  <a:srgbClr val="333333"/>
                </a:solidFill>
                <a:latin typeface="Verdana" pitchFamily="34" charset="0"/>
                <a:ea typeface="Verdana" pitchFamily="34" charset="0"/>
                <a:cs typeface="Verdana" pitchFamily="34" charset="0"/>
              </a:defRPr>
            </a:lvl1pPr>
          </a:lstStyle>
          <a:p>
            <a:pPr marL="0" lvl="0" indent="0" algn="l" defTabSz="914218" rtl="0" eaLnBrk="1" latinLnBrk="0" hangingPunct="1">
              <a:spcBef>
                <a:spcPct val="20000"/>
              </a:spcBef>
              <a:buFont typeface="Arial" pitchFamily="34" charset="0"/>
              <a:buNone/>
            </a:pPr>
            <a:r>
              <a:rPr lang="hu-HU" dirty="0" smtClean="0"/>
              <a:t>8</a:t>
            </a:r>
            <a:endParaRPr lang="en-AU" dirty="0"/>
          </a:p>
        </p:txBody>
      </p:sp>
      <p:sp>
        <p:nvSpPr>
          <p:cNvPr id="5" name="Szöveg helye 2"/>
          <p:cNvSpPr>
            <a:spLocks noGrp="1"/>
          </p:cNvSpPr>
          <p:nvPr>
            <p:ph type="body" sz="quarter" idx="19" hasCustomPrompt="1"/>
          </p:nvPr>
        </p:nvSpPr>
        <p:spPr>
          <a:xfrm>
            <a:off x="0" y="2640011"/>
            <a:ext cx="2689200" cy="900000"/>
          </a:xfrm>
          <a:prstGeom prst="rect">
            <a:avLst/>
          </a:prstGeom>
        </p:spPr>
        <p:txBody>
          <a:bodyPr lIns="277200" tIns="180000" rIns="277200" bIns="0"/>
          <a:lstStyle>
            <a:lvl1pPr>
              <a:defRPr b="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Alcím</a:t>
            </a:r>
          </a:p>
        </p:txBody>
      </p:sp>
      <p:sp>
        <p:nvSpPr>
          <p:cNvPr id="9" name="Tartalom helye 4"/>
          <p:cNvSpPr>
            <a:spLocks noGrp="1"/>
          </p:cNvSpPr>
          <p:nvPr>
            <p:ph sz="quarter" idx="20" hasCustomPrompt="1"/>
          </p:nvPr>
        </p:nvSpPr>
        <p:spPr>
          <a:xfrm>
            <a:off x="8348400" y="6325200"/>
            <a:ext cx="504000" cy="252000"/>
          </a:xfrm>
          <a:prstGeom prst="rect">
            <a:avLst/>
          </a:prstGeom>
        </p:spPr>
        <p:txBody>
          <a:bodyPr lIns="0" tIns="0" rIns="0" bIns="0" anchor="b" anchorCtr="0"/>
          <a:lstStyle>
            <a:lvl1pPr algn="r">
              <a:defRPr sz="750">
                <a:solidFill>
                  <a:srgbClr val="333333"/>
                </a:solidFill>
              </a:defRPr>
            </a:lvl1pPr>
          </a:lstStyle>
          <a:p>
            <a:pPr lvl="0"/>
            <a:fld id="{D93F1C30-C274-4A7D-BD8B-78FC417C0CCE}" type="slidenum">
              <a:rPr lang="hu-HU" smtClean="0"/>
              <a:t>‹#›</a:t>
            </a:fld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143562785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6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2.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solidFill>
            <a:schemeClr val="accent6"/>
          </a:solidFill>
        </p:spPr>
        <p:txBody>
          <a:bodyPr lIns="252000" tIns="0" anchor="ctr" anchorCtr="0"/>
          <a:lstStyle>
            <a:lvl1pPr>
              <a:defRPr sz="4800" b="1" baseline="0">
                <a:solidFill>
                  <a:schemeClr val="bg1"/>
                </a:solidFill>
              </a:defRPr>
            </a:lvl1pPr>
          </a:lstStyle>
          <a:p>
            <a:r>
              <a:rPr lang="hu-HU" dirty="0" smtClean="0"/>
              <a:t>CÍMOLDALAK</a:t>
            </a:r>
            <a:br>
              <a:rPr lang="hu-HU" dirty="0" smtClean="0"/>
            </a:br>
            <a:r>
              <a:rPr lang="hu-HU" dirty="0" smtClean="0"/>
              <a:t>FOTÓKKAL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370967770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6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solidFill>
            <a:schemeClr val="accent1"/>
          </a:solidFill>
        </p:spPr>
        <p:txBody>
          <a:bodyPr lIns="252000" tIns="0" anchor="ctr" anchorCtr="0"/>
          <a:lstStyle>
            <a:lvl1pPr>
              <a:defRPr sz="4800" b="1" baseline="0"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HÁROMHASÁBOS OLDAL (SZÖVEG, TÁBLA, GRAFIKON)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341406000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7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ímoldal fotó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0" y="0"/>
            <a:ext cx="8350249" cy="1152000"/>
          </a:xfrm>
        </p:spPr>
        <p:txBody>
          <a:bodyPr>
            <a:noAutofit/>
          </a:bodyPr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Prezentáció / Projekt címe</a:t>
            </a:r>
            <a:endParaRPr lang="en-AU" dirty="0"/>
          </a:p>
        </p:txBody>
      </p:sp>
      <p:sp>
        <p:nvSpPr>
          <p:cNvPr id="6" name="Picture Placeholder 6"/>
          <p:cNvSpPr>
            <a:spLocks noGrp="1"/>
          </p:cNvSpPr>
          <p:nvPr>
            <p:ph type="pic" sz="quarter" idx="19" hasCustomPrompt="1"/>
          </p:nvPr>
        </p:nvSpPr>
        <p:spPr>
          <a:xfrm>
            <a:off x="277199" y="1285874"/>
            <a:ext cx="8589600" cy="4266000"/>
          </a:xfrm>
          <a:prstGeom prst="rect">
            <a:avLst/>
          </a:prstGeom>
        </p:spPr>
        <p:txBody>
          <a:bodyPr lIns="0" tIns="0" rIns="0" bIns="0">
            <a:noAutofit/>
          </a:bodyPr>
          <a:lstStyle>
            <a:lvl1pPr>
              <a:defRPr/>
            </a:lvl1pPr>
            <a:lvl2pPr>
              <a:defRPr>
                <a:solidFill>
                  <a:srgbClr val="333333"/>
                </a:solidFill>
              </a:defRPr>
            </a:lvl2pPr>
          </a:lstStyle>
          <a:p>
            <a:pPr lvl="1"/>
            <a:r>
              <a:rPr lang="hu-HU" dirty="0" smtClean="0"/>
              <a:t>Kép beszúrásához kattints az ikonra</a:t>
            </a:r>
            <a:endParaRPr lang="en-AU" dirty="0"/>
          </a:p>
        </p:txBody>
      </p:sp>
      <p:sp>
        <p:nvSpPr>
          <p:cNvPr id="5" name="Szöveg helye 4"/>
          <p:cNvSpPr>
            <a:spLocks noGrp="1"/>
          </p:cNvSpPr>
          <p:nvPr>
            <p:ph type="body" sz="quarter" idx="20" hasCustomPrompt="1"/>
          </p:nvPr>
        </p:nvSpPr>
        <p:spPr>
          <a:xfrm>
            <a:off x="0" y="850901"/>
            <a:ext cx="8350250" cy="434975"/>
          </a:xfrm>
          <a:prstGeom prst="rect">
            <a:avLst/>
          </a:prstGeom>
        </p:spPr>
        <p:txBody>
          <a:bodyPr lIns="277200" tIns="180000" rIns="277200" bIns="0"/>
          <a:lstStyle>
            <a:lvl1pPr>
              <a:defRPr b="0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dirty="0" smtClean="0"/>
              <a:t>Alcím</a:t>
            </a:r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259852068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7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ejezetcímoldal fotó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>
            <a:noAutofit/>
          </a:bodyPr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Picture Placeholder 6"/>
          <p:cNvSpPr>
            <a:spLocks noGrp="1"/>
          </p:cNvSpPr>
          <p:nvPr>
            <p:ph type="pic" sz="quarter" idx="19" hasCustomPrompt="1"/>
          </p:nvPr>
        </p:nvSpPr>
        <p:spPr>
          <a:xfrm>
            <a:off x="1292225" y="2560320"/>
            <a:ext cx="7574400" cy="2991600"/>
          </a:xfrm>
          <a:prstGeom prst="rect">
            <a:avLst/>
          </a:prstGeom>
        </p:spPr>
        <p:txBody>
          <a:bodyPr lIns="0" tIns="0" rIns="0">
            <a:noAutofit/>
          </a:bodyPr>
          <a:lstStyle>
            <a:lvl2pPr>
              <a:defRPr>
                <a:solidFill>
                  <a:srgbClr val="333333"/>
                </a:solidFill>
              </a:defRPr>
            </a:lvl2pPr>
          </a:lstStyle>
          <a:p>
            <a:pPr lvl="1"/>
            <a:r>
              <a:rPr lang="hu-HU" dirty="0" smtClean="0"/>
              <a:t>Kép beszúrásához kattints az ikonra</a:t>
            </a:r>
            <a:endParaRPr lang="en-AU" dirty="0"/>
          </a:p>
        </p:txBody>
      </p:sp>
      <p:sp>
        <p:nvSpPr>
          <p:cNvPr id="8" name="Title 1"/>
          <p:cNvSpPr>
            <a:spLocks noGrp="1"/>
          </p:cNvSpPr>
          <p:nvPr>
            <p:ph type="title" hasCustomPrompt="1"/>
          </p:nvPr>
        </p:nvSpPr>
        <p:spPr>
          <a:xfrm>
            <a:off x="-1" y="1790703"/>
            <a:ext cx="8350251" cy="745200"/>
          </a:xfrm>
        </p:spPr>
        <p:txBody>
          <a:bodyPr tIns="18000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Fejezetcím</a:t>
            </a:r>
            <a:endParaRPr lang="en-AU" dirty="0"/>
          </a:p>
        </p:txBody>
      </p:sp>
      <p:sp>
        <p:nvSpPr>
          <p:cNvPr id="9" name="Text Placeholder 4"/>
          <p:cNvSpPr>
            <a:spLocks noGrp="1"/>
          </p:cNvSpPr>
          <p:nvPr>
            <p:ph type="body" sz="quarter" idx="18" hasCustomPrompt="1"/>
          </p:nvPr>
        </p:nvSpPr>
        <p:spPr>
          <a:xfrm>
            <a:off x="0" y="0"/>
            <a:ext cx="1292224" cy="1813562"/>
          </a:xfrm>
          <a:prstGeom prst="rect">
            <a:avLst/>
          </a:prstGeom>
        </p:spPr>
        <p:txBody>
          <a:bodyPr lIns="277200" tIns="0" rIns="0" bIns="0" anchor="b">
            <a:noAutofit/>
          </a:bodyPr>
          <a:lstStyle>
            <a:lvl1pPr>
              <a:defRPr lang="en-AU" sz="4400" b="0" kern="1200" dirty="0">
                <a:solidFill>
                  <a:srgbClr val="333333"/>
                </a:solidFill>
                <a:latin typeface="Verdana" pitchFamily="34" charset="0"/>
                <a:ea typeface="Verdana" pitchFamily="34" charset="0"/>
                <a:cs typeface="Verdana" pitchFamily="34" charset="0"/>
              </a:defRPr>
            </a:lvl1pPr>
          </a:lstStyle>
          <a:p>
            <a:pPr marL="0" lvl="0" indent="0" algn="l" defTabSz="914218" rtl="0" eaLnBrk="1" latinLnBrk="0" hangingPunct="1">
              <a:spcBef>
                <a:spcPct val="20000"/>
              </a:spcBef>
              <a:buFont typeface="Arial" pitchFamily="34" charset="0"/>
              <a:buNone/>
            </a:pPr>
            <a:r>
              <a:rPr lang="hu-HU" dirty="0" smtClean="0"/>
              <a:t>1</a:t>
            </a:r>
            <a:endParaRPr lang="en-AU" dirty="0"/>
          </a:p>
        </p:txBody>
      </p:sp>
      <p:sp>
        <p:nvSpPr>
          <p:cNvPr id="6" name="Szöveg helye 4"/>
          <p:cNvSpPr>
            <a:spLocks noGrp="1"/>
          </p:cNvSpPr>
          <p:nvPr>
            <p:ph type="body" sz="quarter" idx="20" hasCustomPrompt="1"/>
          </p:nvPr>
        </p:nvSpPr>
        <p:spPr>
          <a:xfrm>
            <a:off x="0" y="2336813"/>
            <a:ext cx="8350250" cy="434975"/>
          </a:xfrm>
          <a:prstGeom prst="rect">
            <a:avLst/>
          </a:prstGeom>
        </p:spPr>
        <p:txBody>
          <a:bodyPr lIns="277200" tIns="180000" rIns="277200" bIns="0"/>
          <a:lstStyle>
            <a:lvl1pPr>
              <a:defRPr b="0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dirty="0" smtClean="0"/>
              <a:t>Alcím</a:t>
            </a:r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307200245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7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3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solidFill>
            <a:schemeClr val="accent4"/>
          </a:solidFill>
        </p:spPr>
        <p:txBody>
          <a:bodyPr lIns="252000" tIns="0" anchor="ctr" anchorCtr="0"/>
          <a:lstStyle>
            <a:lvl1pPr>
              <a:defRPr sz="4800" b="1" baseline="0"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SZABADOLDALAK CÍMSORRAL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78400225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7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sak főcí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6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50700888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7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8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9" name="Szöveg helye 4"/>
          <p:cNvSpPr>
            <a:spLocks noGrp="1"/>
          </p:cNvSpPr>
          <p:nvPr>
            <p:ph type="body" sz="quarter" idx="20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7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4875364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7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3B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solidFill>
            <a:schemeClr val="bg1">
              <a:lumMod val="85000"/>
            </a:schemeClr>
          </a:solidFill>
          <a:ln w="177800">
            <a:solidFill>
              <a:schemeClr val="accent4"/>
            </a:solidFill>
          </a:ln>
        </p:spPr>
        <p:txBody>
          <a:bodyPr lIns="252000" tIns="0" anchor="ctr" anchorCtr="0"/>
          <a:lstStyle>
            <a:lvl1pPr>
              <a:defRPr sz="4800" b="1" baseline="0"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SZABADOLDALAK CÍMSORRAL – ALSÓ SZÜRKE SÁVVAL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75854858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7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LSÓ SZÜRKE SÁVOS Csak főcí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88"/>
          <p:cNvSpPr/>
          <p:nvPr userDrawn="1"/>
        </p:nvSpPr>
        <p:spPr>
          <a:xfrm>
            <a:off x="277200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8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85217169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7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LSÓ SZÜRKE SÁVOS Egysoros főcím &amp; Alcí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88"/>
          <p:cNvSpPr/>
          <p:nvPr userDrawn="1"/>
        </p:nvSpPr>
        <p:spPr>
          <a:xfrm>
            <a:off x="277200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3" name="Szöveg helye 4"/>
          <p:cNvSpPr>
            <a:spLocks noGrp="1"/>
          </p:cNvSpPr>
          <p:nvPr>
            <p:ph type="body" sz="quarter" idx="20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dirty="0" smtClean="0"/>
              <a:t>Alcím</a:t>
            </a:r>
            <a:endParaRPr lang="hu-HU" dirty="0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58503160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7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4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solidFill>
            <a:schemeClr val="accent3"/>
          </a:solidFill>
        </p:spPr>
        <p:txBody>
          <a:bodyPr lIns="252000" tIns="0" anchor="ctr" anchorCtr="0"/>
          <a:lstStyle>
            <a:lvl1pPr>
              <a:defRPr sz="4800" b="1" baseline="0">
                <a:solidFill>
                  <a:schemeClr val="bg1"/>
                </a:solidFill>
              </a:defRPr>
            </a:lvl1pPr>
          </a:lstStyle>
          <a:p>
            <a:r>
              <a:rPr lang="hu-HU" dirty="0" smtClean="0"/>
              <a:t>EGYHASÁBOS OLDAL (SZÖVEGEK, TÁBLÁZA-TOK, GRAFIKONOK)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11384626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7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ÉSZOLDALAS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2"/>
            <a:ext cx="9144000" cy="45180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 baseline="0"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6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22880448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HASÁBOS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Content Placeholder 6"/>
          <p:cNvSpPr>
            <a:spLocks noGrp="1"/>
          </p:cNvSpPr>
          <p:nvPr>
            <p:ph sz="quarter" idx="16" hasCustomPrompt="1"/>
          </p:nvPr>
        </p:nvSpPr>
        <p:spPr>
          <a:xfrm>
            <a:off x="2800351" y="1033230"/>
            <a:ext cx="3028950" cy="4518000"/>
          </a:xfrm>
          <a:prstGeom prst="rect">
            <a:avLst/>
          </a:prstGeom>
        </p:spPr>
        <p:txBody>
          <a:bodyPr lIns="248400" tIns="212400" rIns="2376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9" name="Content Placeholder 6"/>
          <p:cNvSpPr>
            <a:spLocks noGrp="1"/>
          </p:cNvSpPr>
          <p:nvPr>
            <p:ph sz="quarter" idx="17" hasCustomPrompt="1"/>
          </p:nvPr>
        </p:nvSpPr>
        <p:spPr>
          <a:xfrm>
            <a:off x="5578681" y="1033200"/>
            <a:ext cx="3020015" cy="4518000"/>
          </a:xfrm>
          <a:prstGeom prst="rect">
            <a:avLst/>
          </a:prstGeom>
        </p:spPr>
        <p:txBody>
          <a:bodyPr lIns="2484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3055620" cy="4518000"/>
          </a:xfrm>
          <a:prstGeom prst="rect">
            <a:avLst/>
          </a:prstGeom>
        </p:spPr>
        <p:txBody>
          <a:bodyPr lIns="277200" tIns="212400" rIns="2376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18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64455187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8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EGÉSZOLDALAS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2"/>
            <a:ext cx="9144000" cy="45180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 baseline="0"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3" name="Szöveg helye 4"/>
          <p:cNvSpPr>
            <a:spLocks noGrp="1"/>
          </p:cNvSpPr>
          <p:nvPr>
            <p:ph type="body" sz="quarter" idx="20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8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89733500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8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ÉSZOLDALAS + CÍMSOR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790701"/>
            <a:ext cx="9144000" cy="3762000"/>
          </a:xfrm>
          <a:prstGeom prst="rect">
            <a:avLst/>
          </a:prstGeom>
        </p:spPr>
        <p:txBody>
          <a:bodyPr lIns="277200" tIns="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8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8855074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4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59849654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8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&amp; CÍMSOR EGÉSZOLDALAS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790701"/>
            <a:ext cx="9144000" cy="3762000"/>
          </a:xfrm>
          <a:prstGeom prst="rect">
            <a:avLst/>
          </a:prstGeom>
        </p:spPr>
        <p:txBody>
          <a:bodyPr lIns="277200" tIns="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8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8855074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4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</p:txBody>
      </p:sp>
      <p:sp>
        <p:nvSpPr>
          <p:cNvPr id="14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5" name="Szöveg helye 4"/>
          <p:cNvSpPr>
            <a:spLocks noGrp="1"/>
          </p:cNvSpPr>
          <p:nvPr>
            <p:ph type="body" sz="quarter" idx="20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95908332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8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4B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solidFill>
            <a:schemeClr val="bg1">
              <a:lumMod val="85000"/>
            </a:schemeClr>
          </a:solidFill>
          <a:ln w="177800">
            <a:solidFill>
              <a:schemeClr val="accent3"/>
            </a:solidFill>
          </a:ln>
        </p:spPr>
        <p:txBody>
          <a:bodyPr lIns="252000" tIns="0" anchor="ctr" anchorCtr="0"/>
          <a:lstStyle>
            <a:lvl1pPr>
              <a:defRPr sz="4800" b="1" baseline="0"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EGYHASÁBOS OLDAL - ALSÓ SZÜRKE SÁVVAL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93472011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8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LSÓ SZÜRKE SÁVOS EGÉSZOLDALAS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ectangle 88"/>
          <p:cNvSpPr/>
          <p:nvPr userDrawn="1"/>
        </p:nvSpPr>
        <p:spPr>
          <a:xfrm>
            <a:off x="277200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2"/>
            <a:ext cx="9144000" cy="4035600"/>
          </a:xfrm>
          <a:prstGeom prst="rect">
            <a:avLst/>
          </a:prstGeom>
        </p:spPr>
        <p:txBody>
          <a:bodyPr lIns="277200" tIns="212400" rIns="277200" bIns="18000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90404449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8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LSÓ SZÜRKE SÁVOS Egysoros főcím &amp; Alcím egészoldalas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ectangle 88"/>
          <p:cNvSpPr/>
          <p:nvPr userDrawn="1"/>
        </p:nvSpPr>
        <p:spPr>
          <a:xfrm>
            <a:off x="277200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2"/>
            <a:ext cx="9144000" cy="4035600"/>
          </a:xfrm>
          <a:prstGeom prst="rect">
            <a:avLst/>
          </a:prstGeom>
        </p:spPr>
        <p:txBody>
          <a:bodyPr lIns="277200" tIns="212400" rIns="277200" bIns="18000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4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5" name="Szöveg helye 4"/>
          <p:cNvSpPr>
            <a:spLocks noGrp="1"/>
          </p:cNvSpPr>
          <p:nvPr>
            <p:ph type="body" sz="quarter" idx="20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18151379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8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LSÓ SZÜRKE SÁVOS CÍMSOROS egészoldalas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88"/>
          <p:cNvSpPr/>
          <p:nvPr userDrawn="1"/>
        </p:nvSpPr>
        <p:spPr>
          <a:xfrm>
            <a:off x="277200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790701"/>
            <a:ext cx="9144000" cy="3279600"/>
          </a:xfrm>
          <a:prstGeom prst="rect">
            <a:avLst/>
          </a:prstGeom>
        </p:spPr>
        <p:txBody>
          <a:bodyPr lIns="277200" tIns="0" rIns="277200" bIns="18000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8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8855074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</p:txBody>
      </p:sp>
      <p:sp>
        <p:nvSpPr>
          <p:cNvPr id="12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7551465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8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LSÓ SZÜRKE SÁVOS Egysoros főcím &amp; Alcím &amp; Címsor egészoldalas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88"/>
          <p:cNvSpPr/>
          <p:nvPr userDrawn="1"/>
        </p:nvSpPr>
        <p:spPr>
          <a:xfrm>
            <a:off x="277200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790701"/>
            <a:ext cx="9144000" cy="3279600"/>
          </a:xfrm>
          <a:prstGeom prst="rect">
            <a:avLst/>
          </a:prstGeom>
        </p:spPr>
        <p:txBody>
          <a:bodyPr lIns="277200" tIns="0" rIns="277200" bIns="18000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8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8855074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</p:txBody>
      </p:sp>
      <p:sp>
        <p:nvSpPr>
          <p:cNvPr id="15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6" name="Szöveg helye 4"/>
          <p:cNvSpPr>
            <a:spLocks noGrp="1"/>
          </p:cNvSpPr>
          <p:nvPr>
            <p:ph type="body" sz="quarter" idx="20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2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47219332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8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5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solidFill>
            <a:schemeClr val="accent2"/>
          </a:solidFill>
        </p:spPr>
        <p:txBody>
          <a:bodyPr lIns="252000" tIns="0" anchor="ctr" anchorCtr="0"/>
          <a:lstStyle>
            <a:lvl1pPr>
              <a:defRPr sz="4800" b="1" baseline="0">
                <a:solidFill>
                  <a:schemeClr val="bg1"/>
                </a:solidFill>
              </a:defRPr>
            </a:lvl1pPr>
          </a:lstStyle>
          <a:p>
            <a:r>
              <a:rPr lang="hu-HU" dirty="0" smtClean="0"/>
              <a:t>KÉTHASÁBOS OLDAL (SZÖVEGEK, TÁBLÁZA-TOK, GRAFIKONOK)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292018604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8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KÉTHASÁBOS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4572000" cy="45180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5" name="Content Placeholder 6"/>
          <p:cNvSpPr>
            <a:spLocks noGrp="1"/>
          </p:cNvSpPr>
          <p:nvPr>
            <p:ph sz="quarter" idx="12" hasCustomPrompt="1"/>
          </p:nvPr>
        </p:nvSpPr>
        <p:spPr>
          <a:xfrm>
            <a:off x="4573617" y="1031840"/>
            <a:ext cx="4572000" cy="45180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8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63133209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3HASÁBOS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Content Placeholder 6"/>
          <p:cNvSpPr>
            <a:spLocks noGrp="1"/>
          </p:cNvSpPr>
          <p:nvPr>
            <p:ph sz="quarter" idx="16" hasCustomPrompt="1"/>
          </p:nvPr>
        </p:nvSpPr>
        <p:spPr>
          <a:xfrm>
            <a:off x="2800351" y="1033230"/>
            <a:ext cx="3028950" cy="4518000"/>
          </a:xfrm>
          <a:prstGeom prst="rect">
            <a:avLst/>
          </a:prstGeom>
        </p:spPr>
        <p:txBody>
          <a:bodyPr lIns="2484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9" name="Content Placeholder 6"/>
          <p:cNvSpPr>
            <a:spLocks noGrp="1"/>
          </p:cNvSpPr>
          <p:nvPr>
            <p:ph sz="quarter" idx="17" hasCustomPrompt="1"/>
          </p:nvPr>
        </p:nvSpPr>
        <p:spPr>
          <a:xfrm>
            <a:off x="5578681" y="1033200"/>
            <a:ext cx="3020015" cy="4518000"/>
          </a:xfrm>
          <a:prstGeom prst="rect">
            <a:avLst/>
          </a:prstGeom>
        </p:spPr>
        <p:txBody>
          <a:bodyPr lIns="2484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3055620" cy="45180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3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4" name="Szöveg helye 4"/>
          <p:cNvSpPr>
            <a:spLocks noGrp="1"/>
          </p:cNvSpPr>
          <p:nvPr>
            <p:ph type="body" sz="quarter" idx="20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8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67054867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9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KÉTHASÁBOS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4572000" cy="45180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5" name="Content Placeholder 6"/>
          <p:cNvSpPr>
            <a:spLocks noGrp="1"/>
          </p:cNvSpPr>
          <p:nvPr>
            <p:ph sz="quarter" idx="12" hasCustomPrompt="1"/>
          </p:nvPr>
        </p:nvSpPr>
        <p:spPr>
          <a:xfrm>
            <a:off x="4573617" y="1031840"/>
            <a:ext cx="4572000" cy="45180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3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4" name="Szöveg helye 4"/>
          <p:cNvSpPr>
            <a:spLocks noGrp="1"/>
          </p:cNvSpPr>
          <p:nvPr>
            <p:ph type="body" sz="quarter" idx="20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80592554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9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KÉTHASÁBOS + CÍMSOR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790699"/>
            <a:ext cx="4572000" cy="3762000"/>
          </a:xfrm>
          <a:prstGeom prst="rect">
            <a:avLst/>
          </a:prstGeom>
        </p:spPr>
        <p:txBody>
          <a:bodyPr lIns="277200" tIns="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5" name="Content Placeholder 6"/>
          <p:cNvSpPr>
            <a:spLocks noGrp="1"/>
          </p:cNvSpPr>
          <p:nvPr>
            <p:ph sz="quarter" idx="12" hasCustomPrompt="1"/>
          </p:nvPr>
        </p:nvSpPr>
        <p:spPr>
          <a:xfrm>
            <a:off x="4573617" y="1790699"/>
            <a:ext cx="4572000" cy="3762000"/>
          </a:xfrm>
          <a:prstGeom prst="rect">
            <a:avLst/>
          </a:prstGeom>
        </p:spPr>
        <p:txBody>
          <a:bodyPr lIns="237600" tIns="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4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573618" y="1031842"/>
            <a:ext cx="4570383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4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17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82037158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9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KÉTHASÁBOS + CÍMSOR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790699"/>
            <a:ext cx="4572000" cy="3762000"/>
          </a:xfrm>
          <a:prstGeom prst="rect">
            <a:avLst/>
          </a:prstGeom>
        </p:spPr>
        <p:txBody>
          <a:bodyPr lIns="277200" tIns="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5" name="Content Placeholder 6"/>
          <p:cNvSpPr>
            <a:spLocks noGrp="1"/>
          </p:cNvSpPr>
          <p:nvPr>
            <p:ph sz="quarter" idx="12" hasCustomPrompt="1"/>
          </p:nvPr>
        </p:nvSpPr>
        <p:spPr>
          <a:xfrm>
            <a:off x="4573617" y="1790699"/>
            <a:ext cx="4572000" cy="3762000"/>
          </a:xfrm>
          <a:prstGeom prst="rect">
            <a:avLst/>
          </a:prstGeom>
        </p:spPr>
        <p:txBody>
          <a:bodyPr lIns="237600" tIns="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4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573618" y="1031842"/>
            <a:ext cx="4570383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4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</p:txBody>
      </p:sp>
      <p:sp>
        <p:nvSpPr>
          <p:cNvPr id="16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7" name="Szöveg helye 4"/>
          <p:cNvSpPr>
            <a:spLocks noGrp="1"/>
          </p:cNvSpPr>
          <p:nvPr>
            <p:ph type="body" sz="quarter" idx="20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3" name="Text Placeholder 9"/>
          <p:cNvSpPr>
            <a:spLocks noGrp="1"/>
          </p:cNvSpPr>
          <p:nvPr>
            <p:ph type="body" sz="quarter" idx="21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61440118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9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5B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solidFill>
            <a:schemeClr val="bg1">
              <a:lumMod val="85000"/>
            </a:schemeClr>
          </a:solidFill>
          <a:ln w="177800">
            <a:solidFill>
              <a:schemeClr val="accent2"/>
            </a:solidFill>
          </a:ln>
        </p:spPr>
        <p:txBody>
          <a:bodyPr lIns="252000" tIns="0" anchor="ctr" anchorCtr="0"/>
          <a:lstStyle>
            <a:lvl1pPr>
              <a:defRPr sz="4800" b="1" baseline="0"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KÉTHASÁBOS OLDAL – ALSÓ SZÜRKE SÁVVAL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304864895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9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LSÓ SZÜRKE SÁVOS KÉTHASÁBOS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ectangle 88"/>
          <p:cNvSpPr/>
          <p:nvPr userDrawn="1"/>
        </p:nvSpPr>
        <p:spPr>
          <a:xfrm>
            <a:off x="277200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4572000" cy="40356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5" name="Content Placeholder 6"/>
          <p:cNvSpPr>
            <a:spLocks noGrp="1"/>
          </p:cNvSpPr>
          <p:nvPr>
            <p:ph sz="quarter" idx="12" hasCustomPrompt="1"/>
          </p:nvPr>
        </p:nvSpPr>
        <p:spPr>
          <a:xfrm>
            <a:off x="4573617" y="1031840"/>
            <a:ext cx="4572000" cy="40356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99307133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9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ALSÓ SZÜRKE SÁVOS KÉTHASÁBOS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ectangle 88"/>
          <p:cNvSpPr/>
          <p:nvPr userDrawn="1"/>
        </p:nvSpPr>
        <p:spPr>
          <a:xfrm>
            <a:off x="277200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4572000" cy="40356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5" name="Content Placeholder 6"/>
          <p:cNvSpPr>
            <a:spLocks noGrp="1"/>
          </p:cNvSpPr>
          <p:nvPr>
            <p:ph sz="quarter" idx="12" hasCustomPrompt="1"/>
          </p:nvPr>
        </p:nvSpPr>
        <p:spPr>
          <a:xfrm>
            <a:off x="4573617" y="1031840"/>
            <a:ext cx="4572000" cy="40356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4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5" name="Szöveg helye 4"/>
          <p:cNvSpPr>
            <a:spLocks noGrp="1"/>
          </p:cNvSpPr>
          <p:nvPr>
            <p:ph type="body" sz="quarter" idx="20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18987581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9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ÍMSOROS ALSÓ SZÜRKE SÁVOS KÉTHASÁBOS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Rectangle 88"/>
          <p:cNvSpPr/>
          <p:nvPr userDrawn="1"/>
        </p:nvSpPr>
        <p:spPr>
          <a:xfrm>
            <a:off x="277200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801815"/>
            <a:ext cx="4572000" cy="3279600"/>
          </a:xfrm>
          <a:prstGeom prst="rect">
            <a:avLst/>
          </a:prstGeom>
        </p:spPr>
        <p:txBody>
          <a:bodyPr lIns="277200" tIns="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5" name="Content Placeholder 6"/>
          <p:cNvSpPr>
            <a:spLocks noGrp="1"/>
          </p:cNvSpPr>
          <p:nvPr>
            <p:ph sz="quarter" idx="12" hasCustomPrompt="1"/>
          </p:nvPr>
        </p:nvSpPr>
        <p:spPr>
          <a:xfrm>
            <a:off x="4573617" y="1801815"/>
            <a:ext cx="4572000" cy="3279600"/>
          </a:xfrm>
          <a:prstGeom prst="rect">
            <a:avLst/>
          </a:prstGeom>
        </p:spPr>
        <p:txBody>
          <a:bodyPr lIns="237600" tIns="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573618" y="1031842"/>
            <a:ext cx="4570383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</p:txBody>
      </p:sp>
      <p:sp>
        <p:nvSpPr>
          <p:cNvPr id="15" name="Text Placeholder 9"/>
          <p:cNvSpPr>
            <a:spLocks noGrp="1"/>
          </p:cNvSpPr>
          <p:nvPr>
            <p:ph type="body" sz="quarter" idx="17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59604584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9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+ CÍMSOR ALSÓ SZÜRKE SÁVOS KÉTHASÁBOS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Rectangle 88"/>
          <p:cNvSpPr/>
          <p:nvPr userDrawn="1"/>
        </p:nvSpPr>
        <p:spPr>
          <a:xfrm>
            <a:off x="277200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801815"/>
            <a:ext cx="4572000" cy="3279600"/>
          </a:xfrm>
          <a:prstGeom prst="rect">
            <a:avLst/>
          </a:prstGeom>
        </p:spPr>
        <p:txBody>
          <a:bodyPr lIns="277200" tIns="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5" name="Content Placeholder 6"/>
          <p:cNvSpPr>
            <a:spLocks noGrp="1"/>
          </p:cNvSpPr>
          <p:nvPr>
            <p:ph sz="quarter" idx="12" hasCustomPrompt="1"/>
          </p:nvPr>
        </p:nvSpPr>
        <p:spPr>
          <a:xfrm>
            <a:off x="4573617" y="1801815"/>
            <a:ext cx="4572000" cy="3279600"/>
          </a:xfrm>
          <a:prstGeom prst="rect">
            <a:avLst/>
          </a:prstGeom>
        </p:spPr>
        <p:txBody>
          <a:bodyPr lIns="237600" tIns="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573618" y="1031842"/>
            <a:ext cx="4570383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</p:txBody>
      </p:sp>
      <p:sp>
        <p:nvSpPr>
          <p:cNvPr id="18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9" name="Szöveg helye 4"/>
          <p:cNvSpPr>
            <a:spLocks noGrp="1"/>
          </p:cNvSpPr>
          <p:nvPr>
            <p:ph type="body" sz="quarter" idx="20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5" name="Text Placeholder 9"/>
          <p:cNvSpPr>
            <a:spLocks noGrp="1"/>
          </p:cNvSpPr>
          <p:nvPr>
            <p:ph type="body" sz="quarter" idx="21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59771498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9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6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solidFill>
            <a:schemeClr val="accent1"/>
          </a:solidFill>
        </p:spPr>
        <p:txBody>
          <a:bodyPr lIns="252000" tIns="0" anchor="ctr" anchorCtr="0"/>
          <a:lstStyle>
            <a:lvl1pPr>
              <a:defRPr sz="4800" b="1" baseline="0"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HÁROMHASÁBOS OLDAL (SZÖVEG, TÁBLA, GRAFIKON)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200356812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9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HASÁBOS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Content Placeholder 6"/>
          <p:cNvSpPr>
            <a:spLocks noGrp="1"/>
          </p:cNvSpPr>
          <p:nvPr>
            <p:ph sz="quarter" idx="16" hasCustomPrompt="1"/>
          </p:nvPr>
        </p:nvSpPr>
        <p:spPr>
          <a:xfrm>
            <a:off x="2800351" y="1033230"/>
            <a:ext cx="3028950" cy="4518000"/>
          </a:xfrm>
          <a:prstGeom prst="rect">
            <a:avLst/>
          </a:prstGeom>
        </p:spPr>
        <p:txBody>
          <a:bodyPr lIns="248400" tIns="212400" rIns="2376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9" name="Content Placeholder 6"/>
          <p:cNvSpPr>
            <a:spLocks noGrp="1"/>
          </p:cNvSpPr>
          <p:nvPr>
            <p:ph sz="quarter" idx="17" hasCustomPrompt="1"/>
          </p:nvPr>
        </p:nvSpPr>
        <p:spPr>
          <a:xfrm>
            <a:off x="5578681" y="1033200"/>
            <a:ext cx="3020015" cy="4518000"/>
          </a:xfrm>
          <a:prstGeom prst="rect">
            <a:avLst/>
          </a:prstGeom>
        </p:spPr>
        <p:txBody>
          <a:bodyPr lIns="2484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3055620" cy="4518000"/>
          </a:xfrm>
          <a:prstGeom prst="rect">
            <a:avLst/>
          </a:prstGeom>
        </p:spPr>
        <p:txBody>
          <a:bodyPr lIns="277200" tIns="212400" rIns="2376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18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91704078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ejezetcímoldal Nr. 2. védjegy formá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2" descr="C:\Users\AndrewA\Desktop\Email ATT\RGB_MASTER_A0_landscape_02_lefttoright.jpg"/>
          <p:cNvPicPr>
            <a:picLocks noChangeAspect="1" noChangeArrowheads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8675" r="37677" b="-1"/>
          <a:stretch/>
        </p:blipFill>
        <p:spPr bwMode="auto">
          <a:xfrm>
            <a:off x="2834957" y="0"/>
            <a:ext cx="6309043" cy="582294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1790701"/>
            <a:ext cx="5073651" cy="1152000"/>
          </a:xfrm>
        </p:spPr>
        <p:txBody>
          <a:bodyPr tIns="18000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Fejezetcím</a:t>
            </a:r>
            <a:endParaRPr lang="en-AU" dirty="0"/>
          </a:p>
        </p:txBody>
      </p:sp>
      <p:sp>
        <p:nvSpPr>
          <p:cNvPr id="6" name="Text Placeholder 4"/>
          <p:cNvSpPr>
            <a:spLocks noGrp="1"/>
          </p:cNvSpPr>
          <p:nvPr>
            <p:ph type="body" sz="quarter" idx="18" hasCustomPrompt="1"/>
          </p:nvPr>
        </p:nvSpPr>
        <p:spPr>
          <a:xfrm>
            <a:off x="0" y="0"/>
            <a:ext cx="1292224" cy="1813562"/>
          </a:xfrm>
          <a:prstGeom prst="rect">
            <a:avLst/>
          </a:prstGeom>
        </p:spPr>
        <p:txBody>
          <a:bodyPr lIns="252000" tIns="0" rIns="0" bIns="0" anchor="b">
            <a:noAutofit/>
          </a:bodyPr>
          <a:lstStyle>
            <a:lvl1pPr>
              <a:defRPr lang="en-AU" sz="4400" b="0" kern="1200" dirty="0">
                <a:solidFill>
                  <a:srgbClr val="333333"/>
                </a:solidFill>
                <a:latin typeface="Verdana" pitchFamily="34" charset="0"/>
                <a:ea typeface="Verdana" pitchFamily="34" charset="0"/>
                <a:cs typeface="Verdana" pitchFamily="34" charset="0"/>
              </a:defRPr>
            </a:lvl1pPr>
          </a:lstStyle>
          <a:p>
            <a:pPr marL="0" lvl="0" indent="0" algn="l" defTabSz="914218" rtl="0" eaLnBrk="1" latinLnBrk="0" hangingPunct="1">
              <a:spcBef>
                <a:spcPct val="20000"/>
              </a:spcBef>
              <a:buFont typeface="Arial" pitchFamily="34" charset="0"/>
              <a:buNone/>
            </a:pPr>
            <a:r>
              <a:rPr lang="en-US" dirty="0" smtClean="0"/>
              <a:t>2</a:t>
            </a:r>
            <a:endParaRPr lang="en-AU" dirty="0"/>
          </a:p>
        </p:txBody>
      </p:sp>
      <p:sp>
        <p:nvSpPr>
          <p:cNvPr id="5" name="Szöveg helye 2"/>
          <p:cNvSpPr>
            <a:spLocks noGrp="1"/>
          </p:cNvSpPr>
          <p:nvPr>
            <p:ph type="body" sz="quarter" idx="19" hasCustomPrompt="1"/>
          </p:nvPr>
        </p:nvSpPr>
        <p:spPr>
          <a:xfrm>
            <a:off x="0" y="2640011"/>
            <a:ext cx="5072400" cy="900000"/>
          </a:xfrm>
          <a:prstGeom prst="rect">
            <a:avLst/>
          </a:prstGeom>
        </p:spPr>
        <p:txBody>
          <a:bodyPr lIns="277200" tIns="180000" rIns="277200" bIns="0"/>
          <a:lstStyle>
            <a:lvl1pPr>
              <a:defRPr b="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Alcím</a:t>
            </a:r>
          </a:p>
        </p:txBody>
      </p:sp>
      <p:sp>
        <p:nvSpPr>
          <p:cNvPr id="9" name="Tartalom helye 4"/>
          <p:cNvSpPr>
            <a:spLocks noGrp="1"/>
          </p:cNvSpPr>
          <p:nvPr>
            <p:ph sz="quarter" idx="20" hasCustomPrompt="1"/>
          </p:nvPr>
        </p:nvSpPr>
        <p:spPr>
          <a:xfrm>
            <a:off x="8348400" y="6325200"/>
            <a:ext cx="504000" cy="252000"/>
          </a:xfrm>
          <a:prstGeom prst="rect">
            <a:avLst/>
          </a:prstGeom>
        </p:spPr>
        <p:txBody>
          <a:bodyPr lIns="0" tIns="0" rIns="0" bIns="0" anchor="b" anchorCtr="0"/>
          <a:lstStyle>
            <a:lvl1pPr algn="r">
              <a:defRPr sz="750">
                <a:solidFill>
                  <a:srgbClr val="333333"/>
                </a:solidFill>
              </a:defRPr>
            </a:lvl1pPr>
          </a:lstStyle>
          <a:p>
            <a:pPr lvl="0"/>
            <a:fld id="{D93F1C30-C274-4A7D-BD8B-78FC417C0CCE}" type="slidenum">
              <a:rPr lang="hu-HU" smtClean="0"/>
              <a:t>‹#›</a:t>
            </a:fld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369907230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HASÁBOS + CÍMSOR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Content Placeholder 6"/>
          <p:cNvSpPr>
            <a:spLocks noGrp="1"/>
          </p:cNvSpPr>
          <p:nvPr>
            <p:ph sz="quarter" idx="16" hasCustomPrompt="1"/>
          </p:nvPr>
        </p:nvSpPr>
        <p:spPr>
          <a:xfrm>
            <a:off x="2800351" y="1799685"/>
            <a:ext cx="3028950" cy="3762000"/>
          </a:xfrm>
          <a:prstGeom prst="rect">
            <a:avLst/>
          </a:prstGeom>
        </p:spPr>
        <p:txBody>
          <a:bodyPr lIns="248400" tIns="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9" name="Content Placeholder 6"/>
          <p:cNvSpPr>
            <a:spLocks noGrp="1"/>
          </p:cNvSpPr>
          <p:nvPr>
            <p:ph sz="quarter" idx="17" hasCustomPrompt="1"/>
          </p:nvPr>
        </p:nvSpPr>
        <p:spPr>
          <a:xfrm>
            <a:off x="5578681" y="1801815"/>
            <a:ext cx="3020015" cy="3762000"/>
          </a:xfrm>
          <a:prstGeom prst="rect">
            <a:avLst/>
          </a:prstGeom>
        </p:spPr>
        <p:txBody>
          <a:bodyPr lIns="248400" tIns="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798295"/>
            <a:ext cx="3055620" cy="3762000"/>
          </a:xfrm>
          <a:prstGeom prst="rect">
            <a:avLst/>
          </a:prstGeom>
        </p:spPr>
        <p:txBody>
          <a:bodyPr lIns="277200" tIns="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29602"/>
            <a:ext cx="280035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4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800800" y="1030253"/>
            <a:ext cx="2768400" cy="758861"/>
          </a:xfrm>
          <a:prstGeom prst="rect">
            <a:avLst/>
          </a:prstGeom>
        </p:spPr>
        <p:txBody>
          <a:bodyPr lIns="248400" tIns="212400" rIns="277200" bIns="0"/>
          <a:lstStyle>
            <a:lvl1pPr>
              <a:defRPr sz="14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</p:txBody>
      </p:sp>
      <p:sp>
        <p:nvSpPr>
          <p:cNvPr id="13" name="Text Placeholder 9"/>
          <p:cNvSpPr>
            <a:spLocks noGrp="1"/>
          </p:cNvSpPr>
          <p:nvPr>
            <p:ph type="body" sz="quarter" idx="21" hasCustomPrompt="1"/>
          </p:nvPr>
        </p:nvSpPr>
        <p:spPr>
          <a:xfrm>
            <a:off x="5581650" y="1044002"/>
            <a:ext cx="2768400" cy="758861"/>
          </a:xfrm>
          <a:prstGeom prst="rect">
            <a:avLst/>
          </a:prstGeom>
        </p:spPr>
        <p:txBody>
          <a:bodyPr lIns="248400" tIns="212400" rIns="277200" bIns="0"/>
          <a:lstStyle>
            <a:lvl1pPr>
              <a:defRPr sz="14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</p:txBody>
      </p:sp>
      <p:sp>
        <p:nvSpPr>
          <p:cNvPr id="14" name="Title 1"/>
          <p:cNvSpPr>
            <a:spLocks noGrp="1"/>
          </p:cNvSpPr>
          <p:nvPr>
            <p:ph type="title" hasCustomPrompt="1"/>
          </p:nvPr>
        </p:nvSpPr>
        <p:spPr>
          <a:xfrm>
            <a:off x="1" y="0"/>
            <a:ext cx="9144000" cy="1029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5" name="Text Placeholder 9"/>
          <p:cNvSpPr>
            <a:spLocks noGrp="1"/>
          </p:cNvSpPr>
          <p:nvPr>
            <p:ph type="body" sz="quarter" idx="18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24480488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0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3HASÁBOS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Content Placeholder 6"/>
          <p:cNvSpPr>
            <a:spLocks noGrp="1"/>
          </p:cNvSpPr>
          <p:nvPr>
            <p:ph sz="quarter" idx="16" hasCustomPrompt="1"/>
          </p:nvPr>
        </p:nvSpPr>
        <p:spPr>
          <a:xfrm>
            <a:off x="2800351" y="1033230"/>
            <a:ext cx="3028950" cy="4518000"/>
          </a:xfrm>
          <a:prstGeom prst="rect">
            <a:avLst/>
          </a:prstGeom>
        </p:spPr>
        <p:txBody>
          <a:bodyPr lIns="2484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9" name="Content Placeholder 6"/>
          <p:cNvSpPr>
            <a:spLocks noGrp="1"/>
          </p:cNvSpPr>
          <p:nvPr>
            <p:ph sz="quarter" idx="17" hasCustomPrompt="1"/>
          </p:nvPr>
        </p:nvSpPr>
        <p:spPr>
          <a:xfrm>
            <a:off x="5578681" y="1033200"/>
            <a:ext cx="3020015" cy="4518000"/>
          </a:xfrm>
          <a:prstGeom prst="rect">
            <a:avLst/>
          </a:prstGeom>
        </p:spPr>
        <p:txBody>
          <a:bodyPr lIns="2484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3055620" cy="45180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3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4" name="Szöveg helye 4"/>
          <p:cNvSpPr>
            <a:spLocks noGrp="1"/>
          </p:cNvSpPr>
          <p:nvPr>
            <p:ph type="body" sz="quarter" idx="20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8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61737171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0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HASÁBOS + CÍMSOR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Content Placeholder 6"/>
          <p:cNvSpPr>
            <a:spLocks noGrp="1"/>
          </p:cNvSpPr>
          <p:nvPr>
            <p:ph sz="quarter" idx="16" hasCustomPrompt="1"/>
          </p:nvPr>
        </p:nvSpPr>
        <p:spPr>
          <a:xfrm>
            <a:off x="2800351" y="1799685"/>
            <a:ext cx="3028950" cy="3762000"/>
          </a:xfrm>
          <a:prstGeom prst="rect">
            <a:avLst/>
          </a:prstGeom>
        </p:spPr>
        <p:txBody>
          <a:bodyPr lIns="248400" tIns="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9" name="Content Placeholder 6"/>
          <p:cNvSpPr>
            <a:spLocks noGrp="1"/>
          </p:cNvSpPr>
          <p:nvPr>
            <p:ph sz="quarter" idx="17" hasCustomPrompt="1"/>
          </p:nvPr>
        </p:nvSpPr>
        <p:spPr>
          <a:xfrm>
            <a:off x="5578681" y="1801815"/>
            <a:ext cx="3020015" cy="3762000"/>
          </a:xfrm>
          <a:prstGeom prst="rect">
            <a:avLst/>
          </a:prstGeom>
        </p:spPr>
        <p:txBody>
          <a:bodyPr lIns="248400" tIns="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798295"/>
            <a:ext cx="3055620" cy="3762000"/>
          </a:xfrm>
          <a:prstGeom prst="rect">
            <a:avLst/>
          </a:prstGeom>
        </p:spPr>
        <p:txBody>
          <a:bodyPr lIns="277200" tIns="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29602"/>
            <a:ext cx="280035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4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800800" y="1030253"/>
            <a:ext cx="2768400" cy="758861"/>
          </a:xfrm>
          <a:prstGeom prst="rect">
            <a:avLst/>
          </a:prstGeom>
        </p:spPr>
        <p:txBody>
          <a:bodyPr lIns="248400" tIns="212400" rIns="277200" bIns="0"/>
          <a:lstStyle>
            <a:lvl1pPr>
              <a:defRPr sz="14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</p:txBody>
      </p:sp>
      <p:sp>
        <p:nvSpPr>
          <p:cNvPr id="13" name="Text Placeholder 9"/>
          <p:cNvSpPr>
            <a:spLocks noGrp="1"/>
          </p:cNvSpPr>
          <p:nvPr>
            <p:ph type="body" sz="quarter" idx="21" hasCustomPrompt="1"/>
          </p:nvPr>
        </p:nvSpPr>
        <p:spPr>
          <a:xfrm>
            <a:off x="5581650" y="1044002"/>
            <a:ext cx="2768400" cy="758861"/>
          </a:xfrm>
          <a:prstGeom prst="rect">
            <a:avLst/>
          </a:prstGeom>
        </p:spPr>
        <p:txBody>
          <a:bodyPr lIns="248400" tIns="212400" rIns="277200" bIns="0"/>
          <a:lstStyle>
            <a:lvl1pPr>
              <a:defRPr sz="14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</p:txBody>
      </p:sp>
      <p:sp>
        <p:nvSpPr>
          <p:cNvPr id="14" name="Title 1"/>
          <p:cNvSpPr>
            <a:spLocks noGrp="1"/>
          </p:cNvSpPr>
          <p:nvPr>
            <p:ph type="title" hasCustomPrompt="1"/>
          </p:nvPr>
        </p:nvSpPr>
        <p:spPr>
          <a:xfrm>
            <a:off x="1" y="0"/>
            <a:ext cx="9144000" cy="1029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5" name="Text Placeholder 9"/>
          <p:cNvSpPr>
            <a:spLocks noGrp="1"/>
          </p:cNvSpPr>
          <p:nvPr>
            <p:ph type="body" sz="quarter" idx="18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63045911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0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3HASÁBOS + CÍMSOR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Content Placeholder 6"/>
          <p:cNvSpPr>
            <a:spLocks noGrp="1"/>
          </p:cNvSpPr>
          <p:nvPr>
            <p:ph sz="quarter" idx="16" hasCustomPrompt="1"/>
          </p:nvPr>
        </p:nvSpPr>
        <p:spPr>
          <a:xfrm>
            <a:off x="2800351" y="1799685"/>
            <a:ext cx="3028950" cy="3762000"/>
          </a:xfrm>
          <a:prstGeom prst="rect">
            <a:avLst/>
          </a:prstGeom>
        </p:spPr>
        <p:txBody>
          <a:bodyPr lIns="248400" tIns="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9" name="Content Placeholder 6"/>
          <p:cNvSpPr>
            <a:spLocks noGrp="1"/>
          </p:cNvSpPr>
          <p:nvPr>
            <p:ph sz="quarter" idx="17" hasCustomPrompt="1"/>
          </p:nvPr>
        </p:nvSpPr>
        <p:spPr>
          <a:xfrm>
            <a:off x="5578681" y="1801815"/>
            <a:ext cx="3020015" cy="3762000"/>
          </a:xfrm>
          <a:prstGeom prst="rect">
            <a:avLst/>
          </a:prstGeom>
        </p:spPr>
        <p:txBody>
          <a:bodyPr lIns="248400" tIns="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798295"/>
            <a:ext cx="3055620" cy="3762000"/>
          </a:xfrm>
          <a:prstGeom prst="rect">
            <a:avLst/>
          </a:prstGeom>
        </p:spPr>
        <p:txBody>
          <a:bodyPr lIns="277200" tIns="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29602"/>
            <a:ext cx="280035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4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800800" y="1030253"/>
            <a:ext cx="2768400" cy="758861"/>
          </a:xfrm>
          <a:prstGeom prst="rect">
            <a:avLst/>
          </a:prstGeom>
        </p:spPr>
        <p:txBody>
          <a:bodyPr lIns="248400" tIns="212400" rIns="277200" bIns="0"/>
          <a:lstStyle>
            <a:lvl1pPr>
              <a:defRPr sz="14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</p:txBody>
      </p:sp>
      <p:sp>
        <p:nvSpPr>
          <p:cNvPr id="13" name="Text Placeholder 9"/>
          <p:cNvSpPr>
            <a:spLocks noGrp="1"/>
          </p:cNvSpPr>
          <p:nvPr>
            <p:ph type="body" sz="quarter" idx="21" hasCustomPrompt="1"/>
          </p:nvPr>
        </p:nvSpPr>
        <p:spPr>
          <a:xfrm>
            <a:off x="5581650" y="1044002"/>
            <a:ext cx="2768400" cy="758861"/>
          </a:xfrm>
          <a:prstGeom prst="rect">
            <a:avLst/>
          </a:prstGeom>
        </p:spPr>
        <p:txBody>
          <a:bodyPr lIns="248400" tIns="212400" rIns="277200" bIns="0"/>
          <a:lstStyle>
            <a:lvl1pPr>
              <a:defRPr sz="14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</p:txBody>
      </p:sp>
      <p:sp>
        <p:nvSpPr>
          <p:cNvPr id="15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6" name="Szöveg helye 4"/>
          <p:cNvSpPr>
            <a:spLocks noGrp="1"/>
          </p:cNvSpPr>
          <p:nvPr>
            <p:ph type="body" sz="quarter" idx="22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8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413312531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0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6B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solidFill>
            <a:schemeClr val="bg1">
              <a:lumMod val="85000"/>
            </a:schemeClr>
          </a:solidFill>
          <a:ln w="177800">
            <a:solidFill>
              <a:schemeClr val="accent1"/>
            </a:solidFill>
          </a:ln>
        </p:spPr>
        <p:txBody>
          <a:bodyPr lIns="252000" tIns="0" anchor="ctr" anchorCtr="0"/>
          <a:lstStyle>
            <a:lvl1pPr>
              <a:defRPr sz="4800" b="1" baseline="0"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HÁROMHASÁBOS </a:t>
            </a:r>
            <a:r>
              <a:rPr lang="hu-HU" dirty="0" smtClean="0"/>
              <a:t>OLDAL – ALSÓ SZÜRKE SÁVVAL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333086279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0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LSÓ SZÜRKE SÁVOS 3HASÁBOS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Rectangle 88"/>
          <p:cNvSpPr/>
          <p:nvPr userDrawn="1"/>
        </p:nvSpPr>
        <p:spPr>
          <a:xfrm>
            <a:off x="277200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8" name="Content Placeholder 6"/>
          <p:cNvSpPr>
            <a:spLocks noGrp="1"/>
          </p:cNvSpPr>
          <p:nvPr>
            <p:ph sz="quarter" idx="16" hasCustomPrompt="1"/>
          </p:nvPr>
        </p:nvSpPr>
        <p:spPr>
          <a:xfrm>
            <a:off x="2800351" y="1033230"/>
            <a:ext cx="3028950" cy="4035600"/>
          </a:xfrm>
          <a:prstGeom prst="rect">
            <a:avLst/>
          </a:prstGeom>
        </p:spPr>
        <p:txBody>
          <a:bodyPr lIns="2484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9" name="Content Placeholder 6"/>
          <p:cNvSpPr>
            <a:spLocks noGrp="1"/>
          </p:cNvSpPr>
          <p:nvPr>
            <p:ph sz="quarter" idx="17" hasCustomPrompt="1"/>
          </p:nvPr>
        </p:nvSpPr>
        <p:spPr>
          <a:xfrm>
            <a:off x="5578681" y="1036004"/>
            <a:ext cx="3020015" cy="4035600"/>
          </a:xfrm>
          <a:prstGeom prst="rect">
            <a:avLst/>
          </a:prstGeom>
        </p:spPr>
        <p:txBody>
          <a:bodyPr lIns="2484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3055620" cy="40356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1" name="Title 1"/>
          <p:cNvSpPr>
            <a:spLocks noGrp="1"/>
          </p:cNvSpPr>
          <p:nvPr>
            <p:ph type="title" hasCustomPrompt="1"/>
          </p:nvPr>
        </p:nvSpPr>
        <p:spPr>
          <a:xfrm>
            <a:off x="1" y="0"/>
            <a:ext cx="9144000" cy="1029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21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97910794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0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ALSÓ SZÜRKE SÁVOS 3HASÁBOS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88"/>
          <p:cNvSpPr/>
          <p:nvPr userDrawn="1"/>
        </p:nvSpPr>
        <p:spPr>
          <a:xfrm>
            <a:off x="277200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8" name="Content Placeholder 6"/>
          <p:cNvSpPr>
            <a:spLocks noGrp="1"/>
          </p:cNvSpPr>
          <p:nvPr>
            <p:ph sz="quarter" idx="16" hasCustomPrompt="1"/>
          </p:nvPr>
        </p:nvSpPr>
        <p:spPr>
          <a:xfrm>
            <a:off x="2800351" y="1033230"/>
            <a:ext cx="3028950" cy="4035600"/>
          </a:xfrm>
          <a:prstGeom prst="rect">
            <a:avLst/>
          </a:prstGeom>
        </p:spPr>
        <p:txBody>
          <a:bodyPr lIns="2484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9" name="Content Placeholder 6"/>
          <p:cNvSpPr>
            <a:spLocks noGrp="1"/>
          </p:cNvSpPr>
          <p:nvPr>
            <p:ph sz="quarter" idx="17" hasCustomPrompt="1"/>
          </p:nvPr>
        </p:nvSpPr>
        <p:spPr>
          <a:xfrm>
            <a:off x="5578681" y="1036004"/>
            <a:ext cx="3020015" cy="4035600"/>
          </a:xfrm>
          <a:prstGeom prst="rect">
            <a:avLst/>
          </a:prstGeom>
        </p:spPr>
        <p:txBody>
          <a:bodyPr lIns="2484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3055620" cy="40356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3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4" name="Szöveg helye 4"/>
          <p:cNvSpPr>
            <a:spLocks noGrp="1"/>
          </p:cNvSpPr>
          <p:nvPr>
            <p:ph type="body" sz="quarter" idx="20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5" name="Text Placeholder 9"/>
          <p:cNvSpPr>
            <a:spLocks noGrp="1"/>
          </p:cNvSpPr>
          <p:nvPr>
            <p:ph type="body" sz="quarter" idx="21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7123954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0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ÍMSOROS ALSÓ SZÜRKE SÁVOS 3HASÁBOS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Rectangle 88"/>
          <p:cNvSpPr/>
          <p:nvPr userDrawn="1"/>
        </p:nvSpPr>
        <p:spPr>
          <a:xfrm>
            <a:off x="277200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8" name="Content Placeholder 6"/>
          <p:cNvSpPr>
            <a:spLocks noGrp="1"/>
          </p:cNvSpPr>
          <p:nvPr>
            <p:ph sz="quarter" idx="16" hasCustomPrompt="1"/>
          </p:nvPr>
        </p:nvSpPr>
        <p:spPr>
          <a:xfrm>
            <a:off x="2800351" y="1799685"/>
            <a:ext cx="3028950" cy="3279600"/>
          </a:xfrm>
          <a:prstGeom prst="rect">
            <a:avLst/>
          </a:prstGeom>
        </p:spPr>
        <p:txBody>
          <a:bodyPr lIns="248400" tIns="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9" name="Content Placeholder 6"/>
          <p:cNvSpPr>
            <a:spLocks noGrp="1"/>
          </p:cNvSpPr>
          <p:nvPr>
            <p:ph sz="quarter" idx="17" hasCustomPrompt="1"/>
          </p:nvPr>
        </p:nvSpPr>
        <p:spPr>
          <a:xfrm>
            <a:off x="5578681" y="1801815"/>
            <a:ext cx="3020015" cy="3279600"/>
          </a:xfrm>
          <a:prstGeom prst="rect">
            <a:avLst/>
          </a:prstGeom>
        </p:spPr>
        <p:txBody>
          <a:bodyPr lIns="248400" t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798295"/>
            <a:ext cx="3055620" cy="3279600"/>
          </a:xfrm>
          <a:prstGeom prst="rect">
            <a:avLst/>
          </a:prstGeom>
        </p:spPr>
        <p:txBody>
          <a:bodyPr lIns="277200" tIns="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280035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4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803525" y="1030253"/>
            <a:ext cx="2800350" cy="758861"/>
          </a:xfrm>
          <a:prstGeom prst="rect">
            <a:avLst/>
          </a:prstGeom>
        </p:spPr>
        <p:txBody>
          <a:bodyPr lIns="252000" tIns="212400" rIns="277200" bIns="0"/>
          <a:lstStyle>
            <a:lvl1pPr>
              <a:defRPr sz="14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</p:txBody>
      </p:sp>
      <p:sp>
        <p:nvSpPr>
          <p:cNvPr id="13" name="Text Placeholder 9"/>
          <p:cNvSpPr>
            <a:spLocks noGrp="1"/>
          </p:cNvSpPr>
          <p:nvPr>
            <p:ph type="body" sz="quarter" idx="21" hasCustomPrompt="1"/>
          </p:nvPr>
        </p:nvSpPr>
        <p:spPr>
          <a:xfrm>
            <a:off x="5575300" y="1041366"/>
            <a:ext cx="2800350" cy="758861"/>
          </a:xfrm>
          <a:prstGeom prst="rect">
            <a:avLst/>
          </a:prstGeom>
        </p:spPr>
        <p:txBody>
          <a:bodyPr lIns="252000" tIns="212400" rIns="277200" bIns="0"/>
          <a:lstStyle>
            <a:lvl1pPr>
              <a:defRPr sz="14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</p:txBody>
      </p:sp>
      <p:sp>
        <p:nvSpPr>
          <p:cNvPr id="16" name="Text Placeholder 9"/>
          <p:cNvSpPr>
            <a:spLocks noGrp="1"/>
          </p:cNvSpPr>
          <p:nvPr>
            <p:ph type="body" sz="quarter" idx="22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66153632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0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+ CÍMSOR ALSÓ SZÜRKE SÁVOS 3HASÁBOS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Rectangle 88"/>
          <p:cNvSpPr/>
          <p:nvPr userDrawn="1"/>
        </p:nvSpPr>
        <p:spPr>
          <a:xfrm>
            <a:off x="277200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8" name="Content Placeholder 6"/>
          <p:cNvSpPr>
            <a:spLocks noGrp="1"/>
          </p:cNvSpPr>
          <p:nvPr>
            <p:ph sz="quarter" idx="16" hasCustomPrompt="1"/>
          </p:nvPr>
        </p:nvSpPr>
        <p:spPr>
          <a:xfrm>
            <a:off x="2800351" y="1799685"/>
            <a:ext cx="3028950" cy="3279600"/>
          </a:xfrm>
          <a:prstGeom prst="rect">
            <a:avLst/>
          </a:prstGeom>
        </p:spPr>
        <p:txBody>
          <a:bodyPr lIns="248400" tIns="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9" name="Content Placeholder 6"/>
          <p:cNvSpPr>
            <a:spLocks noGrp="1"/>
          </p:cNvSpPr>
          <p:nvPr>
            <p:ph sz="quarter" idx="17" hasCustomPrompt="1"/>
          </p:nvPr>
        </p:nvSpPr>
        <p:spPr>
          <a:xfrm>
            <a:off x="5578681" y="1801815"/>
            <a:ext cx="3020015" cy="3279600"/>
          </a:xfrm>
          <a:prstGeom prst="rect">
            <a:avLst/>
          </a:prstGeom>
        </p:spPr>
        <p:txBody>
          <a:bodyPr lIns="248400" t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798295"/>
            <a:ext cx="3055620" cy="3279600"/>
          </a:xfrm>
          <a:prstGeom prst="rect">
            <a:avLst/>
          </a:prstGeom>
        </p:spPr>
        <p:txBody>
          <a:bodyPr lIns="277200" tIns="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280035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4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803525" y="1030253"/>
            <a:ext cx="2800350" cy="758861"/>
          </a:xfrm>
          <a:prstGeom prst="rect">
            <a:avLst/>
          </a:prstGeom>
        </p:spPr>
        <p:txBody>
          <a:bodyPr lIns="252000" tIns="212400" rIns="277200" bIns="0"/>
          <a:lstStyle>
            <a:lvl1pPr>
              <a:defRPr sz="14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</p:txBody>
      </p:sp>
      <p:sp>
        <p:nvSpPr>
          <p:cNvPr id="13" name="Text Placeholder 9"/>
          <p:cNvSpPr>
            <a:spLocks noGrp="1"/>
          </p:cNvSpPr>
          <p:nvPr>
            <p:ph type="body" sz="quarter" idx="21" hasCustomPrompt="1"/>
          </p:nvPr>
        </p:nvSpPr>
        <p:spPr>
          <a:xfrm>
            <a:off x="5575300" y="1041366"/>
            <a:ext cx="2800350" cy="758861"/>
          </a:xfrm>
          <a:prstGeom prst="rect">
            <a:avLst/>
          </a:prstGeom>
        </p:spPr>
        <p:txBody>
          <a:bodyPr lIns="252000" tIns="212400" rIns="277200" bIns="0"/>
          <a:lstStyle>
            <a:lvl1pPr>
              <a:defRPr sz="14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</p:txBody>
      </p:sp>
      <p:sp>
        <p:nvSpPr>
          <p:cNvPr id="15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6" name="Szöveg helye 4"/>
          <p:cNvSpPr>
            <a:spLocks noGrp="1"/>
          </p:cNvSpPr>
          <p:nvPr>
            <p:ph type="body" sz="quarter" idx="22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8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402086608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0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7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solidFill>
            <a:schemeClr val="bg2"/>
          </a:solidFill>
        </p:spPr>
        <p:txBody>
          <a:bodyPr lIns="252000" tIns="0" anchor="ctr" anchorCtr="0"/>
          <a:lstStyle>
            <a:lvl1pPr>
              <a:defRPr sz="4800" b="1" baseline="0">
                <a:solidFill>
                  <a:schemeClr val="bg1"/>
                </a:solidFill>
              </a:defRPr>
            </a:lvl1pPr>
          </a:lstStyle>
          <a:p>
            <a:r>
              <a:rPr lang="hu-HU" smtClean="0"/>
              <a:t>VÍZSZINTESEN MEG-OSZTOTT OLDALAK: EGYHASÁBOS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35158452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0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VÍZSZINTESEN OSZTOTT EGYHASÁBOS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2"/>
            <a:ext cx="9144000" cy="22608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 baseline="0"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5" name="Tartalom helye 4"/>
          <p:cNvSpPr>
            <a:spLocks noGrp="1"/>
          </p:cNvSpPr>
          <p:nvPr>
            <p:ph sz="quarter" idx="12" hasCustomPrompt="1"/>
          </p:nvPr>
        </p:nvSpPr>
        <p:spPr>
          <a:xfrm>
            <a:off x="0" y="3294000"/>
            <a:ext cx="9144000" cy="2257200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/>
            </a:lvl1pPr>
            <a:lvl5pPr marL="50800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lvl5pPr>
          </a:lstStyle>
          <a:p>
            <a:pPr lvl="0"/>
            <a:r>
              <a:rPr lang="hu-HU" smtClean="0"/>
              <a:t>Első szint</a:t>
            </a:r>
          </a:p>
          <a:p>
            <a:pPr lvl="1"/>
            <a:r>
              <a:rPr lang="hu-HU" smtClean="0"/>
              <a:t>Második szint</a:t>
            </a:r>
          </a:p>
          <a:p>
            <a:pPr lvl="2"/>
            <a:r>
              <a:rPr lang="hu-HU" smtClean="0"/>
              <a:t>Harmadik szint</a:t>
            </a:r>
          </a:p>
          <a:p>
            <a:pPr lvl="3"/>
            <a:r>
              <a:rPr lang="hu-HU" smtClean="0"/>
              <a:t>Negyedik szint</a:t>
            </a:r>
          </a:p>
          <a:p>
            <a:pPr marL="760413" marR="0" lvl="4" indent="-252413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Char char="n"/>
              <a:tabLst/>
              <a:defRPr/>
            </a:pPr>
            <a:r>
              <a:rPr lang="hu-HU" smtClean="0"/>
              <a:t>Ötödik szint</a:t>
            </a:r>
          </a:p>
        </p:txBody>
      </p:sp>
    </p:spTree>
    <p:extLst>
      <p:ext uri="{BB962C8B-B14F-4D97-AF65-F5344CB8AC3E}">
        <p14:creationId xmlns:p14="http://schemas.microsoft.com/office/powerpoint/2010/main" val="341062238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3HASÁBOS + CÍMSOR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Content Placeholder 6"/>
          <p:cNvSpPr>
            <a:spLocks noGrp="1"/>
          </p:cNvSpPr>
          <p:nvPr>
            <p:ph sz="quarter" idx="16" hasCustomPrompt="1"/>
          </p:nvPr>
        </p:nvSpPr>
        <p:spPr>
          <a:xfrm>
            <a:off x="2800351" y="1799685"/>
            <a:ext cx="3028950" cy="3762000"/>
          </a:xfrm>
          <a:prstGeom prst="rect">
            <a:avLst/>
          </a:prstGeom>
        </p:spPr>
        <p:txBody>
          <a:bodyPr lIns="248400" tIns="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9" name="Content Placeholder 6"/>
          <p:cNvSpPr>
            <a:spLocks noGrp="1"/>
          </p:cNvSpPr>
          <p:nvPr>
            <p:ph sz="quarter" idx="17" hasCustomPrompt="1"/>
          </p:nvPr>
        </p:nvSpPr>
        <p:spPr>
          <a:xfrm>
            <a:off x="5578681" y="1801815"/>
            <a:ext cx="3020015" cy="3762000"/>
          </a:xfrm>
          <a:prstGeom prst="rect">
            <a:avLst/>
          </a:prstGeom>
        </p:spPr>
        <p:txBody>
          <a:bodyPr lIns="248400" tIns="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798295"/>
            <a:ext cx="3055620" cy="3762000"/>
          </a:xfrm>
          <a:prstGeom prst="rect">
            <a:avLst/>
          </a:prstGeom>
        </p:spPr>
        <p:txBody>
          <a:bodyPr lIns="277200" tIns="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29602"/>
            <a:ext cx="280035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4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800800" y="1030253"/>
            <a:ext cx="2768400" cy="758861"/>
          </a:xfrm>
          <a:prstGeom prst="rect">
            <a:avLst/>
          </a:prstGeom>
        </p:spPr>
        <p:txBody>
          <a:bodyPr lIns="248400" tIns="212400" rIns="277200" bIns="0"/>
          <a:lstStyle>
            <a:lvl1pPr>
              <a:defRPr sz="14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</p:txBody>
      </p:sp>
      <p:sp>
        <p:nvSpPr>
          <p:cNvPr id="13" name="Text Placeholder 9"/>
          <p:cNvSpPr>
            <a:spLocks noGrp="1"/>
          </p:cNvSpPr>
          <p:nvPr>
            <p:ph type="body" sz="quarter" idx="21" hasCustomPrompt="1"/>
          </p:nvPr>
        </p:nvSpPr>
        <p:spPr>
          <a:xfrm>
            <a:off x="5581650" y="1044002"/>
            <a:ext cx="2768400" cy="758861"/>
          </a:xfrm>
          <a:prstGeom prst="rect">
            <a:avLst/>
          </a:prstGeom>
        </p:spPr>
        <p:txBody>
          <a:bodyPr lIns="248400" tIns="212400" rIns="277200" bIns="0"/>
          <a:lstStyle>
            <a:lvl1pPr>
              <a:defRPr sz="14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</p:txBody>
      </p:sp>
      <p:sp>
        <p:nvSpPr>
          <p:cNvPr id="15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6" name="Szöveg helye 4"/>
          <p:cNvSpPr>
            <a:spLocks noGrp="1"/>
          </p:cNvSpPr>
          <p:nvPr>
            <p:ph type="body" sz="quarter" idx="22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8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33036952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VÍZSZINTESEN OSZTOTT EGYHASÁBOS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3" name="Szöveg helye 4"/>
          <p:cNvSpPr>
            <a:spLocks noGrp="1"/>
          </p:cNvSpPr>
          <p:nvPr>
            <p:ph type="body" sz="quarter" idx="20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2"/>
            <a:ext cx="9144000" cy="22608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 baseline="0"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0" name="Tartalom helye 4"/>
          <p:cNvSpPr>
            <a:spLocks noGrp="1"/>
          </p:cNvSpPr>
          <p:nvPr>
            <p:ph sz="quarter" idx="12" hasCustomPrompt="1"/>
          </p:nvPr>
        </p:nvSpPr>
        <p:spPr>
          <a:xfrm>
            <a:off x="0" y="3294000"/>
            <a:ext cx="9144000" cy="2257200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/>
            </a:lvl1pPr>
            <a:lvl5pPr marL="50800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lvl5pPr>
          </a:lstStyle>
          <a:p>
            <a:pPr lvl="0"/>
            <a:r>
              <a:rPr lang="hu-HU" smtClean="0"/>
              <a:t>Első szint</a:t>
            </a:r>
          </a:p>
          <a:p>
            <a:pPr lvl="1"/>
            <a:r>
              <a:rPr lang="hu-HU" smtClean="0"/>
              <a:t>Második szint</a:t>
            </a:r>
          </a:p>
          <a:p>
            <a:pPr lvl="2"/>
            <a:r>
              <a:rPr lang="hu-HU" smtClean="0"/>
              <a:t>Harmadik szint</a:t>
            </a:r>
          </a:p>
          <a:p>
            <a:pPr lvl="3"/>
            <a:r>
              <a:rPr lang="hu-HU" smtClean="0"/>
              <a:t>Negyedik szint</a:t>
            </a:r>
          </a:p>
          <a:p>
            <a:pPr marL="760413" marR="0" lvl="4" indent="-252413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Char char="n"/>
              <a:tabLst/>
              <a:defRPr/>
            </a:pPr>
            <a:r>
              <a:rPr lang="hu-HU" smtClean="0"/>
              <a:t>Ötödik szint</a:t>
            </a:r>
          </a:p>
        </p:txBody>
      </p:sp>
    </p:spTree>
    <p:extLst>
      <p:ext uri="{BB962C8B-B14F-4D97-AF65-F5344CB8AC3E}">
        <p14:creationId xmlns:p14="http://schemas.microsoft.com/office/powerpoint/2010/main" val="15763911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7B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solidFill>
            <a:srgbClr val="BB3FC1"/>
          </a:solidFill>
        </p:spPr>
        <p:txBody>
          <a:bodyPr lIns="252000" tIns="0" anchor="ctr" anchorCtr="0"/>
          <a:lstStyle>
            <a:lvl1pPr>
              <a:defRPr sz="4800" b="1" baseline="0">
                <a:solidFill>
                  <a:schemeClr val="bg1"/>
                </a:solidFill>
              </a:defRPr>
            </a:lvl1pPr>
          </a:lstStyle>
          <a:p>
            <a:r>
              <a:rPr lang="hu-HU" smtClean="0"/>
              <a:t>VÍZSZINTESEN MEG-OSZTOTT OLDALAK: KÉTHASÁBOS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116928794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VÍZSZINTESEN OSZTOTT 2HASÁBOS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8" name="Content Placeholder 6"/>
          <p:cNvSpPr>
            <a:spLocks noGrp="1"/>
          </p:cNvSpPr>
          <p:nvPr>
            <p:ph sz="quarter" idx="12" hasCustomPrompt="1"/>
          </p:nvPr>
        </p:nvSpPr>
        <p:spPr>
          <a:xfrm>
            <a:off x="4573617" y="1031840"/>
            <a:ext cx="4572000" cy="22608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0" name="Content Placeholder 6"/>
          <p:cNvSpPr>
            <a:spLocks noGrp="1"/>
          </p:cNvSpPr>
          <p:nvPr>
            <p:ph sz="quarter" idx="14" hasCustomPrompt="1"/>
          </p:nvPr>
        </p:nvSpPr>
        <p:spPr>
          <a:xfrm>
            <a:off x="4572000" y="3294000"/>
            <a:ext cx="4572000" cy="22572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1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2"/>
            <a:ext cx="4572000" cy="22608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 baseline="0"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2" name="Tartalom helye 4"/>
          <p:cNvSpPr>
            <a:spLocks noGrp="1"/>
          </p:cNvSpPr>
          <p:nvPr>
            <p:ph sz="quarter" idx="15" hasCustomPrompt="1"/>
          </p:nvPr>
        </p:nvSpPr>
        <p:spPr>
          <a:xfrm>
            <a:off x="0" y="3294000"/>
            <a:ext cx="4572000" cy="2257200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/>
            </a:lvl1pPr>
            <a:lvl5pPr marL="50800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lvl5pPr>
          </a:lstStyle>
          <a:p>
            <a:pPr lvl="0"/>
            <a:r>
              <a:rPr lang="hu-HU" smtClean="0"/>
              <a:t>Első szint</a:t>
            </a:r>
          </a:p>
          <a:p>
            <a:pPr lvl="1"/>
            <a:r>
              <a:rPr lang="hu-HU" smtClean="0"/>
              <a:t>Második szint</a:t>
            </a:r>
          </a:p>
          <a:p>
            <a:pPr lvl="2"/>
            <a:r>
              <a:rPr lang="hu-HU" smtClean="0"/>
              <a:t>Harmadik szint</a:t>
            </a:r>
          </a:p>
          <a:p>
            <a:pPr lvl="3"/>
            <a:r>
              <a:rPr lang="hu-HU" smtClean="0"/>
              <a:t>Negyedik szint</a:t>
            </a:r>
          </a:p>
          <a:p>
            <a:pPr marL="760413" marR="0" lvl="4" indent="-252413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Char char="n"/>
              <a:tabLst/>
              <a:defRPr/>
            </a:pPr>
            <a:r>
              <a:rPr lang="hu-HU" smtClean="0"/>
              <a:t>Ötödik szint</a:t>
            </a:r>
          </a:p>
        </p:txBody>
      </p:sp>
    </p:spTree>
    <p:extLst>
      <p:ext uri="{BB962C8B-B14F-4D97-AF65-F5344CB8AC3E}">
        <p14:creationId xmlns:p14="http://schemas.microsoft.com/office/powerpoint/2010/main" val="129821076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VÍZSZINTESEN OSZTOTT 2HASÁBOS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1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2" name="Szöveg helye 4"/>
          <p:cNvSpPr>
            <a:spLocks noGrp="1"/>
          </p:cNvSpPr>
          <p:nvPr>
            <p:ph type="body" sz="quarter" idx="20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3" name="Content Placeholder 6"/>
          <p:cNvSpPr>
            <a:spLocks noGrp="1"/>
          </p:cNvSpPr>
          <p:nvPr>
            <p:ph sz="quarter" idx="12" hasCustomPrompt="1"/>
          </p:nvPr>
        </p:nvSpPr>
        <p:spPr>
          <a:xfrm>
            <a:off x="4573617" y="1031840"/>
            <a:ext cx="4572000" cy="22608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4" name="Content Placeholder 6"/>
          <p:cNvSpPr>
            <a:spLocks noGrp="1"/>
          </p:cNvSpPr>
          <p:nvPr>
            <p:ph sz="quarter" idx="14" hasCustomPrompt="1"/>
          </p:nvPr>
        </p:nvSpPr>
        <p:spPr>
          <a:xfrm>
            <a:off x="4572000" y="3294000"/>
            <a:ext cx="4572000" cy="22572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5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2"/>
            <a:ext cx="4572000" cy="22608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 baseline="0"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6" name="Tartalom helye 4"/>
          <p:cNvSpPr>
            <a:spLocks noGrp="1"/>
          </p:cNvSpPr>
          <p:nvPr>
            <p:ph sz="quarter" idx="15" hasCustomPrompt="1"/>
          </p:nvPr>
        </p:nvSpPr>
        <p:spPr>
          <a:xfrm>
            <a:off x="0" y="3294000"/>
            <a:ext cx="4572000" cy="2257200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/>
            </a:lvl1pPr>
            <a:lvl5pPr marL="50800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lvl5pPr>
          </a:lstStyle>
          <a:p>
            <a:pPr lvl="0"/>
            <a:r>
              <a:rPr lang="hu-HU" smtClean="0"/>
              <a:t>Első szint</a:t>
            </a:r>
          </a:p>
          <a:p>
            <a:pPr lvl="1"/>
            <a:r>
              <a:rPr lang="hu-HU" smtClean="0"/>
              <a:t>Második szint</a:t>
            </a:r>
          </a:p>
          <a:p>
            <a:pPr lvl="2"/>
            <a:r>
              <a:rPr lang="hu-HU" smtClean="0"/>
              <a:t>Harmadik szint</a:t>
            </a:r>
          </a:p>
          <a:p>
            <a:pPr lvl="3"/>
            <a:r>
              <a:rPr lang="hu-HU" smtClean="0"/>
              <a:t>Negyedik szint</a:t>
            </a:r>
          </a:p>
          <a:p>
            <a:pPr marL="760413" marR="0" lvl="4" indent="-252413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Char char="n"/>
              <a:tabLst/>
              <a:defRPr/>
            </a:pPr>
            <a:r>
              <a:rPr lang="hu-HU" smtClean="0"/>
              <a:t>Ötödik szint</a:t>
            </a:r>
          </a:p>
        </p:txBody>
      </p:sp>
    </p:spTree>
    <p:extLst>
      <p:ext uri="{BB962C8B-B14F-4D97-AF65-F5344CB8AC3E}">
        <p14:creationId xmlns:p14="http://schemas.microsoft.com/office/powerpoint/2010/main" val="149866618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8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solidFill>
            <a:srgbClr val="0F7BA2"/>
          </a:solidFill>
        </p:spPr>
        <p:txBody>
          <a:bodyPr lIns="252000" tIns="0" anchor="ctr" anchorCtr="0"/>
          <a:lstStyle>
            <a:lvl1pPr>
              <a:defRPr sz="4800" b="1" baseline="0">
                <a:solidFill>
                  <a:schemeClr val="bg1"/>
                </a:solidFill>
              </a:defRPr>
            </a:lvl1pPr>
          </a:lstStyle>
          <a:p>
            <a:r>
              <a:rPr lang="hu-HU" smtClean="0"/>
              <a:t>FOTÓILLUSZTRÁCIÓS OLDALAK</a:t>
            </a:r>
            <a:endParaRPr lang="en-AU" dirty="0"/>
          </a:p>
        </p:txBody>
      </p:sp>
      <p:pic>
        <p:nvPicPr>
          <p:cNvPr id="2" name="Kép 1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5400000">
            <a:off x="1655856" y="2646457"/>
            <a:ext cx="1807975" cy="454818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5945021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8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noFill/>
          <a:ln w="177800">
            <a:solidFill>
              <a:srgbClr val="0F7BA2"/>
            </a:solidFill>
          </a:ln>
        </p:spPr>
        <p:txBody>
          <a:bodyPr vert="horz" lIns="252000" tIns="0" rIns="277200" bIns="0" rtlCol="0" anchor="ctr" anchorCtr="0">
            <a:noAutofit/>
          </a:bodyPr>
          <a:lstStyle>
            <a:lvl1pPr>
              <a:defRPr lang="en-AU" sz="4800" b="1" baseline="0" dirty="0"/>
            </a:lvl1pPr>
          </a:lstStyle>
          <a:p>
            <a:pPr lvl="0"/>
            <a:r>
              <a:rPr lang="hu-HU" smtClean="0"/>
              <a:t>FELES FOTÓILLUSZT-RÁCIÓS OLDALAK –</a:t>
            </a:r>
            <a:br>
              <a:rPr lang="hu-HU" smtClean="0"/>
            </a:br>
            <a:r>
              <a:rPr lang="hu-HU" smtClean="0"/>
              <a:t>1 KÉP + 1 SZÖVEGBOX</a:t>
            </a:r>
            <a:endParaRPr lang="en-AU" dirty="0"/>
          </a:p>
        </p:txBody>
      </p:sp>
      <p:pic>
        <p:nvPicPr>
          <p:cNvPr id="3" name="Kép 2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5400000">
            <a:off x="1655856" y="2646457"/>
            <a:ext cx="1807975" cy="454818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122114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OTÓ FENT vízszintesen fekvő szél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9" name="Kép helye 5"/>
          <p:cNvSpPr>
            <a:spLocks noGrp="1"/>
          </p:cNvSpPr>
          <p:nvPr>
            <p:ph type="pic" sz="quarter" idx="13" hasCustomPrompt="1"/>
          </p:nvPr>
        </p:nvSpPr>
        <p:spPr>
          <a:xfrm>
            <a:off x="277200" y="1285200"/>
            <a:ext cx="8589600" cy="2008800"/>
          </a:xfrm>
          <a:prstGeom prst="rect">
            <a:avLst/>
          </a:prstGeom>
          <a:solidFill>
            <a:srgbClr val="0F7BA2">
              <a:alpha val="10000"/>
            </a:srgbClr>
          </a:solidFill>
        </p:spPr>
        <p:txBody>
          <a:bodyPr lIns="72000" tIns="36000" rIns="36000" bIns="36000"/>
          <a:lstStyle>
            <a:lvl1pPr marL="342900" indent="-342900">
              <a:buAutoNum type="arabicPeriod"/>
              <a:defRPr baseline="0"/>
            </a:lvl1pPr>
            <a:lvl3pPr marL="265113" indent="-265113">
              <a:buFont typeface="+mj-lt"/>
              <a:buAutoNum type="arabicPeriod"/>
              <a:defRPr sz="1300" baseline="0"/>
            </a:lvl3pPr>
          </a:lstStyle>
          <a:p>
            <a:pPr lvl="2"/>
            <a:r>
              <a:rPr lang="hu-HU" dirty="0" smtClean="0"/>
              <a:t>Kép beszúrásához kattints ide!</a:t>
            </a:r>
          </a:p>
          <a:p>
            <a:pPr lvl="2"/>
            <a:r>
              <a:rPr lang="hu-HU" dirty="0" smtClean="0"/>
              <a:t>Keresd meg a beilleszteni kívánt fotót ott, ahova lementetted (ehhez előbb le kell menteni, nem elég vágólapra kitenni), vagy a 07_TUDASBAZIS\02_ILLUSZTRACIOK\</a:t>
            </a:r>
            <a:r>
              <a:rPr lang="hu-HU" dirty="0" err="1" smtClean="0"/>
              <a:t>Kepkonyvtar</a:t>
            </a:r>
            <a:r>
              <a:rPr lang="hu-HU" dirty="0" smtClean="0"/>
              <a:t> mappa alatt</a:t>
            </a:r>
          </a:p>
          <a:p>
            <a:pPr lvl="2"/>
            <a:r>
              <a:rPr lang="hu-HU" dirty="0" smtClean="0"/>
              <a:t>A kép így automatikusan erre a méretre lesz igazítva</a:t>
            </a:r>
          </a:p>
          <a:p>
            <a:pPr lvl="2"/>
            <a:r>
              <a:rPr lang="hu-HU" dirty="0" smtClean="0"/>
              <a:t>A kép pozícióján ne változtass!</a:t>
            </a:r>
          </a:p>
          <a:p>
            <a:pPr lvl="2"/>
            <a:r>
              <a:rPr lang="hu-HU" dirty="0" smtClean="0"/>
              <a:t>Ha a képkivágás nem lenne megfelelő (pl. balra vagy jobbra szeretnéd eltolni a képet), azon a képre jobb egérgombbal kattintva, majd a Kép formázása &gt; Körülvágás menüpont alatt az X tengely ill. az Y tengely eltolása mezőket változtatva tudsz változtatni</a:t>
            </a:r>
            <a:endParaRPr lang="hu-HU" dirty="0"/>
          </a:p>
        </p:txBody>
      </p:sp>
      <p:sp>
        <p:nvSpPr>
          <p:cNvPr id="6" name="Tartalom helye 4"/>
          <p:cNvSpPr>
            <a:spLocks noGrp="1"/>
          </p:cNvSpPr>
          <p:nvPr>
            <p:ph sz="quarter" idx="12" hasCustomPrompt="1"/>
          </p:nvPr>
        </p:nvSpPr>
        <p:spPr>
          <a:xfrm>
            <a:off x="0" y="3294000"/>
            <a:ext cx="9144000" cy="2257200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/>
            </a:lvl1pPr>
            <a:lvl5pPr marL="50800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lvl5pPr>
          </a:lstStyle>
          <a:p>
            <a:pPr lvl="0"/>
            <a:r>
              <a:rPr lang="hu-HU" dirty="0" smtClean="0"/>
              <a:t>Első szint</a:t>
            </a:r>
          </a:p>
          <a:p>
            <a:pPr lvl="1"/>
            <a:r>
              <a:rPr lang="hu-HU" dirty="0" smtClean="0"/>
              <a:t>Második szint</a:t>
            </a:r>
          </a:p>
          <a:p>
            <a:pPr lvl="2"/>
            <a:r>
              <a:rPr lang="hu-HU" dirty="0" smtClean="0"/>
              <a:t>Harmadik szint</a:t>
            </a:r>
          </a:p>
          <a:p>
            <a:pPr lvl="3"/>
            <a:r>
              <a:rPr lang="hu-HU" dirty="0" smtClean="0"/>
              <a:t>Negyedik szint</a:t>
            </a:r>
          </a:p>
          <a:p>
            <a:pPr marL="760413" marR="0" lvl="4" indent="-252413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Char char="n"/>
              <a:tabLst/>
              <a:defRPr/>
            </a:pPr>
            <a:r>
              <a:rPr lang="hu-HU" dirty="0" smtClean="0"/>
              <a:t>Ötödik szint</a:t>
            </a:r>
          </a:p>
        </p:txBody>
      </p:sp>
    </p:spTree>
    <p:extLst>
      <p:ext uri="{BB962C8B-B14F-4D97-AF65-F5344CB8AC3E}">
        <p14:creationId xmlns:p14="http://schemas.microsoft.com/office/powerpoint/2010/main" val="319853225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OTÓ LENT vízszintesen fekvő szél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2"/>
            <a:ext cx="9144000" cy="22572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 baseline="0"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6" name="Kép helye 5"/>
          <p:cNvSpPr>
            <a:spLocks noGrp="1"/>
          </p:cNvSpPr>
          <p:nvPr>
            <p:ph type="pic" sz="quarter" idx="12" hasCustomPrompt="1"/>
          </p:nvPr>
        </p:nvSpPr>
        <p:spPr>
          <a:xfrm>
            <a:off x="277200" y="3290400"/>
            <a:ext cx="8589600" cy="2275200"/>
          </a:xfrm>
          <a:prstGeom prst="rect">
            <a:avLst/>
          </a:prstGeom>
          <a:solidFill>
            <a:srgbClr val="0F7BA2">
              <a:alpha val="10000"/>
            </a:srgbClr>
          </a:solidFill>
        </p:spPr>
        <p:txBody>
          <a:bodyPr lIns="72000" tIns="36000" rIns="36000" bIns="36000"/>
          <a:lstStyle>
            <a:lvl3pPr marL="265113" indent="-265113">
              <a:buFont typeface="+mj-lt"/>
              <a:buAutoNum type="arabicPeriod"/>
              <a:defRPr sz="1300"/>
            </a:lvl3pPr>
          </a:lstStyle>
          <a:p>
            <a:pPr lvl="2"/>
            <a:r>
              <a:rPr lang="hu-HU" dirty="0" smtClean="0"/>
              <a:t>Kép beszúrásához kattints ide!</a:t>
            </a:r>
          </a:p>
          <a:p>
            <a:pPr lvl="2"/>
            <a:r>
              <a:rPr lang="hu-HU" dirty="0" smtClean="0"/>
              <a:t>Keresd meg a beilleszteni kívánt fotót ott, ahova lementetted (ehhez előbb le kell menteni, nem elég vágólapra kitenni), vagy a 07_TUDASBAZIS\02_ILLUSZTRACIOK\</a:t>
            </a:r>
            <a:r>
              <a:rPr lang="hu-HU" dirty="0" err="1" smtClean="0"/>
              <a:t>Kepkonyvtar</a:t>
            </a:r>
            <a:r>
              <a:rPr lang="hu-HU" dirty="0" smtClean="0"/>
              <a:t> mappa alatt</a:t>
            </a:r>
          </a:p>
          <a:p>
            <a:pPr lvl="2"/>
            <a:r>
              <a:rPr lang="hu-HU" dirty="0" smtClean="0"/>
              <a:t>A kép így automatikusan erre a méretre lesz igazítva</a:t>
            </a:r>
          </a:p>
          <a:p>
            <a:pPr lvl="2"/>
            <a:r>
              <a:rPr lang="hu-HU" dirty="0" smtClean="0"/>
              <a:t>A kép pozícióján ne változtass!</a:t>
            </a:r>
          </a:p>
          <a:p>
            <a:pPr lvl="2"/>
            <a:r>
              <a:rPr lang="hu-HU" dirty="0" smtClean="0"/>
              <a:t>Ha a képkivágás nem lenne megfelelő (pl. balra vagy jobbra szeretnéd eltolni a képet), azon a képre jobb egérgombbal kattintva, majd a Kép formázása &gt; Körülvágás menüpont alatt az X tengely ill. az Y tengely eltolása mezőket változtatva tudsz változtatni</a:t>
            </a:r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2305746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OTÓ BALRA álló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8" name="Kép helye 5"/>
          <p:cNvSpPr>
            <a:spLocks noGrp="1"/>
          </p:cNvSpPr>
          <p:nvPr>
            <p:ph type="pic" sz="quarter" idx="13" hasCustomPrompt="1"/>
          </p:nvPr>
        </p:nvSpPr>
        <p:spPr>
          <a:xfrm>
            <a:off x="277200" y="1285200"/>
            <a:ext cx="4294800" cy="4266000"/>
          </a:xfrm>
          <a:prstGeom prst="rect">
            <a:avLst/>
          </a:prstGeom>
          <a:solidFill>
            <a:srgbClr val="0F7BA2">
              <a:alpha val="10000"/>
            </a:srgbClr>
          </a:solidFill>
        </p:spPr>
        <p:txBody>
          <a:bodyPr lIns="72000" tIns="36000" rIns="36000" bIns="36000"/>
          <a:lstStyle>
            <a:lvl1pPr marL="342900" indent="-342900">
              <a:buAutoNum type="arabicPeriod"/>
              <a:defRPr baseline="0"/>
            </a:lvl1pPr>
            <a:lvl3pPr marL="182563" indent="-182563">
              <a:buFont typeface="+mj-lt"/>
              <a:buAutoNum type="arabicPeriod"/>
              <a:defRPr sz="1300" baseline="0"/>
            </a:lvl3pPr>
          </a:lstStyle>
          <a:p>
            <a:pPr lvl="2"/>
            <a:r>
              <a:rPr lang="hu-HU" smtClean="0"/>
              <a:t>Kép beszúrásához kattints ide!</a:t>
            </a:r>
          </a:p>
          <a:p>
            <a:pPr lvl="2"/>
            <a:r>
              <a:rPr lang="hu-HU" smtClean="0"/>
              <a:t>Keresd meg a beilleszteni kívánt fotót ott, ahova lementetted (ehhez előbb le kell menteni, nem elég vágólapra kitenni), vagy a 07_TUDASBAZIS\02_ILLUSZTRACIOK\Kepkonyvtar mappa alatt</a:t>
            </a:r>
          </a:p>
          <a:p>
            <a:pPr lvl="2"/>
            <a:r>
              <a:rPr lang="hu-HU" smtClean="0"/>
              <a:t>A kép így automatikusan erre a méretre lesz igazítva</a:t>
            </a:r>
          </a:p>
          <a:p>
            <a:pPr lvl="2"/>
            <a:r>
              <a:rPr lang="hu-HU" smtClean="0"/>
              <a:t>A kép pozícióján ne változtass!</a:t>
            </a:r>
          </a:p>
          <a:p>
            <a:pPr lvl="2"/>
            <a:r>
              <a:rPr lang="hu-HU" smtClean="0"/>
              <a:t>Ha a képkivágás nem lenne megfelelő (pl. balra vagy jobbra szeretnéd eltolni a képet), azon a képre jobb egérgombbal kattintva, majd a Kép formázása &gt; Körülvágás menüpont alatt az X tengely ill. az Y tengely eltolása mezőket változtatva tudsz változtatni</a:t>
            </a:r>
            <a:endParaRPr lang="hu-HU"/>
          </a:p>
        </p:txBody>
      </p:sp>
      <p:sp>
        <p:nvSpPr>
          <p:cNvPr id="9" name="Content Placeholder 6"/>
          <p:cNvSpPr>
            <a:spLocks noGrp="1"/>
          </p:cNvSpPr>
          <p:nvPr>
            <p:ph sz="quarter" idx="12" hasCustomPrompt="1"/>
          </p:nvPr>
        </p:nvSpPr>
        <p:spPr>
          <a:xfrm>
            <a:off x="4573617" y="1031840"/>
            <a:ext cx="4572000" cy="45180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347501234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OTÓ JOBBRA álló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6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4572000" cy="45180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7" name="Kép helye 5"/>
          <p:cNvSpPr>
            <a:spLocks noGrp="1"/>
          </p:cNvSpPr>
          <p:nvPr>
            <p:ph type="pic" sz="quarter" idx="13" hasCustomPrompt="1"/>
          </p:nvPr>
        </p:nvSpPr>
        <p:spPr>
          <a:xfrm>
            <a:off x="4572000" y="1285200"/>
            <a:ext cx="4294800" cy="4266000"/>
          </a:xfrm>
          <a:prstGeom prst="rect">
            <a:avLst/>
          </a:prstGeom>
          <a:solidFill>
            <a:srgbClr val="0F7BA2">
              <a:alpha val="10000"/>
            </a:srgbClr>
          </a:solidFill>
        </p:spPr>
        <p:txBody>
          <a:bodyPr lIns="72000" tIns="36000" rIns="36000" bIns="36000"/>
          <a:lstStyle>
            <a:lvl1pPr marL="342900" indent="-342900">
              <a:buAutoNum type="arabicPeriod"/>
              <a:defRPr baseline="0"/>
            </a:lvl1pPr>
            <a:lvl3pPr marL="182563" indent="-182563">
              <a:buFont typeface="+mj-lt"/>
              <a:buAutoNum type="arabicPeriod"/>
              <a:defRPr sz="1300" b="0" baseline="0"/>
            </a:lvl3pPr>
          </a:lstStyle>
          <a:p>
            <a:pPr lvl="2"/>
            <a:r>
              <a:rPr lang="hu-HU" dirty="0" smtClean="0"/>
              <a:t>Kép beszúrásához kattints ide!</a:t>
            </a:r>
          </a:p>
          <a:p>
            <a:pPr lvl="2"/>
            <a:r>
              <a:rPr lang="hu-HU" dirty="0" smtClean="0"/>
              <a:t>Keresd meg a beilleszteni kívánt fotót ott, ahova lementetted (ehhez előbb le kell menteni, nem elég vágólapra kitenni), vagy a 07_TUDASBAZIS\02_ILLUSZTRACIOK\</a:t>
            </a:r>
            <a:r>
              <a:rPr lang="hu-HU" dirty="0" err="1" smtClean="0"/>
              <a:t>Kepkonyvtar</a:t>
            </a:r>
            <a:r>
              <a:rPr lang="hu-HU" dirty="0" smtClean="0"/>
              <a:t> mappa alatt</a:t>
            </a:r>
          </a:p>
          <a:p>
            <a:pPr lvl="2"/>
            <a:r>
              <a:rPr lang="hu-HU" dirty="0" smtClean="0"/>
              <a:t>A kép így automatikusan erre a méretre lesz igazítva</a:t>
            </a:r>
          </a:p>
          <a:p>
            <a:pPr lvl="2"/>
            <a:r>
              <a:rPr lang="hu-HU" dirty="0" smtClean="0"/>
              <a:t>A kép pozícióján ne változtass!</a:t>
            </a:r>
          </a:p>
          <a:p>
            <a:pPr lvl="2"/>
            <a:r>
              <a:rPr lang="hu-HU" dirty="0" smtClean="0"/>
              <a:t>Ha a képkivágás nem lenne megfelelő (pl. balra vagy jobbra szeretnéd eltolni a képet), azon a képre jobb egérgombbal kattintva, majd a Kép formázása &gt; Körülvágás menüpont alatt az X tengely ill. az Y tengely eltolása mezőket változtatva tudsz változtatni</a:t>
            </a:r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341786340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6B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solidFill>
            <a:schemeClr val="bg1">
              <a:lumMod val="85000"/>
            </a:schemeClr>
          </a:solidFill>
          <a:ln w="177800">
            <a:solidFill>
              <a:schemeClr val="accent1"/>
            </a:solidFill>
          </a:ln>
        </p:spPr>
        <p:txBody>
          <a:bodyPr lIns="252000" tIns="0" anchor="ctr" anchorCtr="0"/>
          <a:lstStyle>
            <a:lvl1pPr>
              <a:defRPr sz="4800" b="1" baseline="0"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HÁROMHASÁBOS </a:t>
            </a:r>
            <a:r>
              <a:rPr lang="hu-HU" dirty="0" smtClean="0"/>
              <a:t>OLDAL – ALSÓ SZÜRKE SÁVVAL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177443613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8B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noFill/>
          <a:ln w="177800">
            <a:solidFill>
              <a:srgbClr val="0F7BA2"/>
            </a:solidFill>
          </a:ln>
        </p:spPr>
        <p:txBody>
          <a:bodyPr vert="horz" lIns="252000" tIns="0" rIns="277200" bIns="0" rtlCol="0" anchor="ctr" anchorCtr="0">
            <a:noAutofit/>
          </a:bodyPr>
          <a:lstStyle>
            <a:lvl1pPr>
              <a:defRPr lang="en-AU" sz="4800" b="1" baseline="0" dirty="0"/>
            </a:lvl1pPr>
          </a:lstStyle>
          <a:p>
            <a:pPr lvl="0"/>
            <a:r>
              <a:rPr lang="hu-HU" smtClean="0"/>
              <a:t>3OSZTATÚ FOTÓS OLDALAK –</a:t>
            </a:r>
            <a:br>
              <a:rPr lang="hu-HU" smtClean="0"/>
            </a:br>
            <a:r>
              <a:rPr lang="hu-HU" smtClean="0"/>
              <a:t>1 KÉP + 2 SZÖVEGBOX</a:t>
            </a:r>
            <a:endParaRPr lang="en-AU" dirty="0"/>
          </a:p>
        </p:txBody>
      </p:sp>
      <p:pic>
        <p:nvPicPr>
          <p:cNvPr id="3" name="Kép 2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5400000">
            <a:off x="1655856" y="2646457"/>
            <a:ext cx="1807975" cy="454818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5257321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OTÓ BALRA FENT vízszintesen fekvő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6" name="Content Placeholder 6"/>
          <p:cNvSpPr>
            <a:spLocks noGrp="1"/>
          </p:cNvSpPr>
          <p:nvPr>
            <p:ph sz="quarter" idx="14" hasCustomPrompt="1"/>
          </p:nvPr>
        </p:nvSpPr>
        <p:spPr>
          <a:xfrm>
            <a:off x="4573617" y="1031840"/>
            <a:ext cx="4572000" cy="22572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7" name="Tartalom helye 4"/>
          <p:cNvSpPr>
            <a:spLocks noGrp="1"/>
          </p:cNvSpPr>
          <p:nvPr>
            <p:ph sz="quarter" idx="12" hasCustomPrompt="1"/>
          </p:nvPr>
        </p:nvSpPr>
        <p:spPr>
          <a:xfrm>
            <a:off x="0" y="3294000"/>
            <a:ext cx="9144000" cy="2257200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/>
            </a:lvl1pPr>
            <a:lvl5pPr marL="50800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lvl5pPr>
          </a:lstStyle>
          <a:p>
            <a:pPr lvl="0"/>
            <a:r>
              <a:rPr lang="hu-HU" dirty="0" smtClean="0"/>
              <a:t>Első szint</a:t>
            </a:r>
          </a:p>
          <a:p>
            <a:pPr lvl="1"/>
            <a:r>
              <a:rPr lang="hu-HU" dirty="0" smtClean="0"/>
              <a:t>Második szint</a:t>
            </a:r>
          </a:p>
          <a:p>
            <a:pPr lvl="2"/>
            <a:r>
              <a:rPr lang="hu-HU" dirty="0" smtClean="0"/>
              <a:t>Harmadik szint</a:t>
            </a:r>
          </a:p>
          <a:p>
            <a:pPr lvl="3"/>
            <a:r>
              <a:rPr lang="hu-HU" dirty="0" smtClean="0"/>
              <a:t>Negyedik szint</a:t>
            </a:r>
          </a:p>
          <a:p>
            <a:pPr marL="760413" marR="0" lvl="4" indent="-252413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Char char="n"/>
              <a:tabLst/>
              <a:defRPr/>
            </a:pPr>
            <a:r>
              <a:rPr lang="hu-HU" dirty="0" smtClean="0"/>
              <a:t>Ötödik szint</a:t>
            </a:r>
          </a:p>
        </p:txBody>
      </p:sp>
      <p:sp>
        <p:nvSpPr>
          <p:cNvPr id="10" name="Kép helye 5"/>
          <p:cNvSpPr>
            <a:spLocks noGrp="1"/>
          </p:cNvSpPr>
          <p:nvPr>
            <p:ph type="pic" sz="quarter" idx="13" hasCustomPrompt="1"/>
          </p:nvPr>
        </p:nvSpPr>
        <p:spPr>
          <a:xfrm>
            <a:off x="277200" y="1285200"/>
            <a:ext cx="4176000" cy="2008800"/>
          </a:xfrm>
          <a:prstGeom prst="rect">
            <a:avLst/>
          </a:prstGeom>
          <a:solidFill>
            <a:srgbClr val="0F7BA2">
              <a:alpha val="10000"/>
            </a:srgbClr>
          </a:solidFill>
          <a:ln w="228600">
            <a:noFill/>
          </a:ln>
        </p:spPr>
        <p:txBody>
          <a:bodyPr lIns="36000" tIns="36000" rIns="0" bIns="36000"/>
          <a:lstStyle>
            <a:lvl1pPr marL="342900" indent="-342900">
              <a:buAutoNum type="arabicPeriod"/>
              <a:defRPr baseline="0"/>
            </a:lvl1pPr>
            <a:lvl3pPr marL="182563" indent="-182563">
              <a:buFont typeface="+mj-lt"/>
              <a:buAutoNum type="arabicPeriod"/>
              <a:defRPr sz="1000" baseline="0"/>
            </a:lvl3pPr>
          </a:lstStyle>
          <a:p>
            <a:pPr lvl="2"/>
            <a:r>
              <a:rPr lang="hu-HU" dirty="0" smtClean="0"/>
              <a:t>Kép beszúrásához kattints ide!</a:t>
            </a:r>
          </a:p>
          <a:p>
            <a:pPr lvl="2"/>
            <a:r>
              <a:rPr lang="hu-HU" dirty="0" smtClean="0"/>
              <a:t>Keresd meg a beilleszteni kívánt fotót ott, ahova lementetted (ehhez előbb le kell menteni, nem elég vágólapra kitenni), vagy a 07_TUDASBAZIS\02_ILLUSZTRACIOK\</a:t>
            </a:r>
            <a:r>
              <a:rPr lang="hu-HU" dirty="0" err="1" smtClean="0"/>
              <a:t>Kepkonyvtar</a:t>
            </a:r>
            <a:r>
              <a:rPr lang="hu-HU" dirty="0" smtClean="0"/>
              <a:t> mappa alatt</a:t>
            </a:r>
          </a:p>
          <a:p>
            <a:pPr lvl="2"/>
            <a:r>
              <a:rPr lang="hu-HU" dirty="0" smtClean="0"/>
              <a:t>A kép így automatikusan erre a méretre lesz igazítva</a:t>
            </a:r>
          </a:p>
          <a:p>
            <a:pPr lvl="2"/>
            <a:r>
              <a:rPr lang="hu-HU" dirty="0" smtClean="0"/>
              <a:t>A kép pozícióján ne változtass!</a:t>
            </a:r>
          </a:p>
          <a:p>
            <a:pPr lvl="2"/>
            <a:r>
              <a:rPr lang="hu-HU" dirty="0" smtClean="0"/>
              <a:t>Ha a képkivágás nem lenne megfelelő (pl. balra vagy jobbra szeretnéd eltolni a képet), azon a képre jobb egérgombbal kattintva, majd a Kép formázása &gt; Körülvágás menüpont alatt az X tengely ill. az Y tengely eltolása mezőket változtatva tudsz változtatni</a:t>
            </a:r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34701345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OTÓ JOBBRA FENT vízszintesen fekvő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4572000" cy="22572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0" name="Tartalom helye 4"/>
          <p:cNvSpPr>
            <a:spLocks noGrp="1"/>
          </p:cNvSpPr>
          <p:nvPr>
            <p:ph sz="quarter" idx="12" hasCustomPrompt="1"/>
          </p:nvPr>
        </p:nvSpPr>
        <p:spPr>
          <a:xfrm>
            <a:off x="0" y="3294000"/>
            <a:ext cx="9144000" cy="2257200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/>
            </a:lvl1pPr>
            <a:lvl5pPr marL="50800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lvl5pPr>
          </a:lstStyle>
          <a:p>
            <a:pPr lvl="0"/>
            <a:r>
              <a:rPr lang="hu-HU" dirty="0" smtClean="0"/>
              <a:t>Első szint</a:t>
            </a:r>
          </a:p>
          <a:p>
            <a:pPr lvl="1"/>
            <a:r>
              <a:rPr lang="hu-HU" dirty="0" smtClean="0"/>
              <a:t>Második szint</a:t>
            </a:r>
          </a:p>
          <a:p>
            <a:pPr lvl="2"/>
            <a:r>
              <a:rPr lang="hu-HU" dirty="0" smtClean="0"/>
              <a:t>Harmadik szint</a:t>
            </a:r>
          </a:p>
          <a:p>
            <a:pPr lvl="3"/>
            <a:r>
              <a:rPr lang="hu-HU" dirty="0" smtClean="0"/>
              <a:t>Negyedik szint</a:t>
            </a:r>
          </a:p>
          <a:p>
            <a:pPr marL="760413" marR="0" lvl="4" indent="-252413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Char char="n"/>
              <a:tabLst/>
              <a:defRPr/>
            </a:pPr>
            <a:r>
              <a:rPr lang="hu-HU" dirty="0" smtClean="0"/>
              <a:t>Ötödik szint</a:t>
            </a:r>
          </a:p>
        </p:txBody>
      </p:sp>
      <p:sp>
        <p:nvSpPr>
          <p:cNvPr id="11" name="Kép helye 5"/>
          <p:cNvSpPr>
            <a:spLocks noGrp="1"/>
          </p:cNvSpPr>
          <p:nvPr>
            <p:ph type="pic" sz="quarter" idx="14" hasCustomPrompt="1"/>
          </p:nvPr>
        </p:nvSpPr>
        <p:spPr>
          <a:xfrm>
            <a:off x="4690800" y="1285200"/>
            <a:ext cx="4176000" cy="2008800"/>
          </a:xfrm>
          <a:prstGeom prst="rect">
            <a:avLst/>
          </a:prstGeom>
          <a:solidFill>
            <a:srgbClr val="0F7BA2">
              <a:alpha val="10000"/>
            </a:srgbClr>
          </a:solidFill>
          <a:ln w="228600">
            <a:noFill/>
          </a:ln>
        </p:spPr>
        <p:txBody>
          <a:bodyPr lIns="36000" tIns="36000" rIns="0" bIns="36000"/>
          <a:lstStyle>
            <a:lvl1pPr marL="342900" indent="-342900">
              <a:buAutoNum type="arabicPeriod"/>
              <a:defRPr baseline="0"/>
            </a:lvl1pPr>
            <a:lvl3pPr marL="182563" indent="-182563">
              <a:buFont typeface="+mj-lt"/>
              <a:buAutoNum type="arabicPeriod"/>
              <a:defRPr sz="1000" baseline="0"/>
            </a:lvl3pPr>
          </a:lstStyle>
          <a:p>
            <a:pPr lvl="2"/>
            <a:r>
              <a:rPr lang="hu-HU" dirty="0" smtClean="0"/>
              <a:t>Kép beszúrásához kattints ide!</a:t>
            </a:r>
          </a:p>
          <a:p>
            <a:pPr lvl="2"/>
            <a:r>
              <a:rPr lang="hu-HU" dirty="0" smtClean="0"/>
              <a:t>Keresd meg a beilleszteni kívánt fotót ott, ahova lementetted (ehhez előbb le kell menteni, nem elég vágólapra kitenni), vagy a 07_TUDASBAZIS\02_ILLUSZTRACIOK\</a:t>
            </a:r>
            <a:r>
              <a:rPr lang="hu-HU" dirty="0" err="1" smtClean="0"/>
              <a:t>Kepkonyvtar</a:t>
            </a:r>
            <a:r>
              <a:rPr lang="hu-HU" dirty="0" smtClean="0"/>
              <a:t> mappa alatt</a:t>
            </a:r>
          </a:p>
          <a:p>
            <a:pPr lvl="2"/>
            <a:r>
              <a:rPr lang="hu-HU" dirty="0" smtClean="0"/>
              <a:t>A kép így automatikusan erre a méretre lesz igazítva</a:t>
            </a:r>
          </a:p>
          <a:p>
            <a:pPr lvl="2"/>
            <a:r>
              <a:rPr lang="hu-HU" dirty="0" smtClean="0"/>
              <a:t>A kép pozícióján ne változtass!</a:t>
            </a:r>
          </a:p>
          <a:p>
            <a:pPr lvl="2"/>
            <a:r>
              <a:rPr lang="hu-HU" dirty="0" smtClean="0"/>
              <a:t>Ha a képkivágás nem lenne megfelelő (pl. balra vagy jobbra szeretnéd eltolni a képet), azon a képre jobb egérgombbal kattintva, majd a Kép formázása &gt; Körülvágás menüpont alatt az X tengely ill. az Y tengely eltolása mezőket változtatva tudsz változtatni</a:t>
            </a:r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314159052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OTÓ JOBBRA LENT vízszintesen fekvő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8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2"/>
            <a:ext cx="9144000" cy="22572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 baseline="0"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2" name="Tartalom helye 4"/>
          <p:cNvSpPr>
            <a:spLocks noGrp="1"/>
          </p:cNvSpPr>
          <p:nvPr>
            <p:ph sz="quarter" idx="15" hasCustomPrompt="1"/>
          </p:nvPr>
        </p:nvSpPr>
        <p:spPr>
          <a:xfrm>
            <a:off x="0" y="3294000"/>
            <a:ext cx="4572000" cy="2257200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/>
            </a:lvl1pPr>
            <a:lvl5pPr marL="50800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lvl5pPr>
          </a:lstStyle>
          <a:p>
            <a:pPr lvl="0"/>
            <a:r>
              <a:rPr lang="hu-HU" dirty="0" smtClean="0"/>
              <a:t>Első szint</a:t>
            </a:r>
          </a:p>
          <a:p>
            <a:pPr lvl="1"/>
            <a:r>
              <a:rPr lang="hu-HU" dirty="0" smtClean="0"/>
              <a:t>Második szint</a:t>
            </a:r>
          </a:p>
          <a:p>
            <a:pPr lvl="2"/>
            <a:r>
              <a:rPr lang="hu-HU" dirty="0" smtClean="0"/>
              <a:t>Harmadik szint</a:t>
            </a:r>
          </a:p>
          <a:p>
            <a:pPr lvl="3"/>
            <a:r>
              <a:rPr lang="hu-HU" dirty="0" smtClean="0"/>
              <a:t>Negyedik szint</a:t>
            </a:r>
          </a:p>
          <a:p>
            <a:pPr marL="760413" marR="0" lvl="4" indent="-252413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Char char="n"/>
              <a:tabLst/>
              <a:defRPr/>
            </a:pPr>
            <a:r>
              <a:rPr lang="hu-HU" dirty="0" smtClean="0"/>
              <a:t>Ötödik szint</a:t>
            </a:r>
          </a:p>
        </p:txBody>
      </p:sp>
      <p:sp>
        <p:nvSpPr>
          <p:cNvPr id="14" name="Kép helye 5"/>
          <p:cNvSpPr>
            <a:spLocks noGrp="1"/>
          </p:cNvSpPr>
          <p:nvPr>
            <p:ph type="pic" sz="quarter" idx="13" hasCustomPrompt="1"/>
          </p:nvPr>
        </p:nvSpPr>
        <p:spPr>
          <a:xfrm>
            <a:off x="4690800" y="3506400"/>
            <a:ext cx="4176000" cy="2044800"/>
          </a:xfrm>
          <a:prstGeom prst="rect">
            <a:avLst/>
          </a:prstGeom>
          <a:solidFill>
            <a:srgbClr val="0F7BA2">
              <a:alpha val="10000"/>
            </a:srgbClr>
          </a:solidFill>
          <a:ln w="228600">
            <a:noFill/>
          </a:ln>
        </p:spPr>
        <p:txBody>
          <a:bodyPr lIns="36000" tIns="36000" rIns="0" bIns="36000"/>
          <a:lstStyle>
            <a:lvl1pPr marL="342900" indent="-342900">
              <a:buAutoNum type="arabicPeriod"/>
              <a:defRPr baseline="0"/>
            </a:lvl1pPr>
            <a:lvl3pPr marL="182563" indent="-182563">
              <a:buFont typeface="+mj-lt"/>
              <a:buAutoNum type="arabicPeriod"/>
              <a:defRPr sz="1000" baseline="0"/>
            </a:lvl3pPr>
          </a:lstStyle>
          <a:p>
            <a:pPr lvl="2"/>
            <a:r>
              <a:rPr lang="hu-HU" dirty="0" smtClean="0"/>
              <a:t>Kép beszúrásához kattints ide!</a:t>
            </a:r>
          </a:p>
          <a:p>
            <a:pPr lvl="2"/>
            <a:r>
              <a:rPr lang="hu-HU" dirty="0" smtClean="0"/>
              <a:t>Keresd meg a beilleszteni kívánt fotót ott, ahova lementetted (ehhez előbb le kell menteni, nem elég vágólapra kitenni), vagy a 07_TUDASBAZIS\02_ILLUSZTRACIOK\</a:t>
            </a:r>
            <a:r>
              <a:rPr lang="hu-HU" dirty="0" err="1" smtClean="0"/>
              <a:t>Kepkonyvtar</a:t>
            </a:r>
            <a:r>
              <a:rPr lang="hu-HU" dirty="0" smtClean="0"/>
              <a:t> mappa alatt</a:t>
            </a:r>
          </a:p>
          <a:p>
            <a:pPr lvl="2"/>
            <a:r>
              <a:rPr lang="hu-HU" dirty="0" smtClean="0"/>
              <a:t>A kép így automatikusan erre a méretre lesz igazítva</a:t>
            </a:r>
          </a:p>
          <a:p>
            <a:pPr lvl="2"/>
            <a:r>
              <a:rPr lang="hu-HU" dirty="0" smtClean="0"/>
              <a:t>A kép pozícióján ne változtass!</a:t>
            </a:r>
          </a:p>
          <a:p>
            <a:pPr lvl="2"/>
            <a:r>
              <a:rPr lang="hu-HU" dirty="0" smtClean="0"/>
              <a:t>Ha a képkivágás nem lenne megfelelő (pl. balra vagy jobbra szeretnéd eltolni a képet), azon a képre jobb egérgombbal kattintva, majd a Kép formázása &gt; Körülvágás menüpont alatt az X tengely ill. az Y tengely eltolása mezőket változtatva tudsz változtatni</a:t>
            </a:r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141292868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OTÓ BALRA LENT vízszintesen fekvő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8" name="Content Placeholder 6"/>
          <p:cNvSpPr>
            <a:spLocks noGrp="1"/>
          </p:cNvSpPr>
          <p:nvPr>
            <p:ph sz="quarter" idx="15" hasCustomPrompt="1"/>
          </p:nvPr>
        </p:nvSpPr>
        <p:spPr>
          <a:xfrm>
            <a:off x="4572000" y="3294000"/>
            <a:ext cx="4572000" cy="22572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1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2"/>
            <a:ext cx="9144000" cy="22572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 baseline="0"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2" name="Kép helye 5"/>
          <p:cNvSpPr>
            <a:spLocks noGrp="1"/>
          </p:cNvSpPr>
          <p:nvPr>
            <p:ph type="pic" sz="quarter" idx="14" hasCustomPrompt="1"/>
          </p:nvPr>
        </p:nvSpPr>
        <p:spPr>
          <a:xfrm>
            <a:off x="277200" y="3506400"/>
            <a:ext cx="4176000" cy="2044800"/>
          </a:xfrm>
          <a:prstGeom prst="rect">
            <a:avLst/>
          </a:prstGeom>
          <a:solidFill>
            <a:srgbClr val="0F7BA2">
              <a:alpha val="10000"/>
            </a:srgbClr>
          </a:solidFill>
          <a:ln w="228600">
            <a:noFill/>
          </a:ln>
        </p:spPr>
        <p:txBody>
          <a:bodyPr lIns="36000" tIns="36000" rIns="0" bIns="36000"/>
          <a:lstStyle>
            <a:lvl1pPr marL="342900" indent="-342900">
              <a:buAutoNum type="arabicPeriod"/>
              <a:defRPr baseline="0"/>
            </a:lvl1pPr>
            <a:lvl3pPr marL="182563" indent="-182563">
              <a:buFont typeface="+mj-lt"/>
              <a:buAutoNum type="arabicPeriod"/>
              <a:defRPr sz="1000" baseline="0"/>
            </a:lvl3pPr>
          </a:lstStyle>
          <a:p>
            <a:pPr lvl="2"/>
            <a:r>
              <a:rPr lang="hu-HU" dirty="0" smtClean="0"/>
              <a:t>Kép beszúrásához kattints ide!</a:t>
            </a:r>
          </a:p>
          <a:p>
            <a:pPr lvl="2"/>
            <a:r>
              <a:rPr lang="hu-HU" dirty="0" smtClean="0"/>
              <a:t>Keresd meg a beilleszteni kívánt fotót ott, ahova lementetted (ehhez előbb le kell menteni, nem elég vágólapra kitenni), vagy a 07_TUDASBAZIS\02_ILLUSZTRACIOK\</a:t>
            </a:r>
            <a:r>
              <a:rPr lang="hu-HU" dirty="0" err="1" smtClean="0"/>
              <a:t>Kepkonyvtar</a:t>
            </a:r>
            <a:r>
              <a:rPr lang="hu-HU" dirty="0" smtClean="0"/>
              <a:t> mappa alatt</a:t>
            </a:r>
          </a:p>
          <a:p>
            <a:pPr lvl="2"/>
            <a:r>
              <a:rPr lang="hu-HU" dirty="0" smtClean="0"/>
              <a:t>A kép így automatikusan erre a méretre lesz igazítva</a:t>
            </a:r>
          </a:p>
          <a:p>
            <a:pPr lvl="2"/>
            <a:r>
              <a:rPr lang="hu-HU" dirty="0" smtClean="0"/>
              <a:t>A kép pozícióján ne változtass!</a:t>
            </a:r>
          </a:p>
          <a:p>
            <a:pPr lvl="2"/>
            <a:r>
              <a:rPr lang="hu-HU" dirty="0" smtClean="0"/>
              <a:t>Ha a képkivágás nem lenne megfelelő (pl. balra vagy jobbra szeretnéd eltolni a képet), azon a képre jobb egérgombbal kattintva, majd a Kép formázása &gt; Körülvágás menüpont alatt az X tengely ill. az Y tengely eltolása mezőket változtatva tudsz változtatni</a:t>
            </a:r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350665834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8C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noFill/>
          <a:ln w="177800">
            <a:solidFill>
              <a:srgbClr val="0F7BA2"/>
            </a:solidFill>
          </a:ln>
        </p:spPr>
        <p:txBody>
          <a:bodyPr vert="horz" lIns="252000" tIns="0" rIns="277200" bIns="0" rtlCol="0" anchor="ctr" anchorCtr="0">
            <a:noAutofit/>
          </a:bodyPr>
          <a:lstStyle>
            <a:lvl1pPr>
              <a:defRPr lang="en-AU" sz="4800" b="1" baseline="0" dirty="0"/>
            </a:lvl1pPr>
          </a:lstStyle>
          <a:p>
            <a:pPr lvl="0"/>
            <a:r>
              <a:rPr lang="hu-HU" smtClean="0"/>
              <a:t>3OSZTATÚ FOTÓS OLDALAK –</a:t>
            </a:r>
            <a:br>
              <a:rPr lang="hu-HU" smtClean="0"/>
            </a:br>
            <a:r>
              <a:rPr lang="hu-HU" smtClean="0"/>
              <a:t>2 KÉP + 1 SZÖVEGBOX</a:t>
            </a:r>
            <a:endParaRPr lang="en-AU" dirty="0"/>
          </a:p>
        </p:txBody>
      </p:sp>
      <p:pic>
        <p:nvPicPr>
          <p:cNvPr id="3" name="Kép 2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5400000">
            <a:off x="1655856" y="2646457"/>
            <a:ext cx="1807975" cy="454818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46229892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FOTÓ FENT &amp; 1 SZÖVEGDOBOZ L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9" name="Kép helye 5"/>
          <p:cNvSpPr>
            <a:spLocks noGrp="1"/>
          </p:cNvSpPr>
          <p:nvPr>
            <p:ph type="pic" sz="quarter" idx="13" hasCustomPrompt="1"/>
          </p:nvPr>
        </p:nvSpPr>
        <p:spPr>
          <a:xfrm>
            <a:off x="277200" y="1285200"/>
            <a:ext cx="4176000" cy="2008800"/>
          </a:xfrm>
          <a:prstGeom prst="rect">
            <a:avLst/>
          </a:prstGeom>
          <a:solidFill>
            <a:srgbClr val="0F7BA2">
              <a:alpha val="10000"/>
            </a:srgbClr>
          </a:solidFill>
          <a:ln w="228600">
            <a:solidFill>
              <a:schemeClr val="bg1"/>
            </a:solidFill>
          </a:ln>
        </p:spPr>
        <p:txBody>
          <a:bodyPr lIns="36000" tIns="36000" rIns="0" bIns="36000"/>
          <a:lstStyle>
            <a:lvl1pPr marL="342900" indent="-342900">
              <a:buAutoNum type="arabicPeriod"/>
              <a:defRPr baseline="0"/>
            </a:lvl1pPr>
            <a:lvl3pPr marL="182563" indent="-182563">
              <a:buFont typeface="+mj-lt"/>
              <a:buAutoNum type="arabicPeriod"/>
              <a:defRPr sz="1000" baseline="0"/>
            </a:lvl3pPr>
          </a:lstStyle>
          <a:p>
            <a:pPr lvl="2"/>
            <a:r>
              <a:rPr lang="hu-HU" dirty="0" smtClean="0"/>
              <a:t>Kép beszúrásához kattints ide!</a:t>
            </a:r>
          </a:p>
          <a:p>
            <a:pPr lvl="2"/>
            <a:r>
              <a:rPr lang="hu-HU" dirty="0" smtClean="0"/>
              <a:t>Keresd meg a beilleszteni kívánt fotót ott, ahova lementetted (ehhez előbb le kell menteni, nem elég vágólapra kitenni), vagy a 07_TUDASBAZIS\02_ILLUSZTRACIOK\</a:t>
            </a:r>
            <a:r>
              <a:rPr lang="hu-HU" dirty="0" err="1" smtClean="0"/>
              <a:t>Kepkonyvtar</a:t>
            </a:r>
            <a:r>
              <a:rPr lang="hu-HU" dirty="0" smtClean="0"/>
              <a:t> mappa alatt</a:t>
            </a:r>
          </a:p>
          <a:p>
            <a:pPr lvl="2"/>
            <a:r>
              <a:rPr lang="hu-HU" dirty="0" smtClean="0"/>
              <a:t>A kép így automatikusan erre a méretre lesz igazítva</a:t>
            </a:r>
          </a:p>
          <a:p>
            <a:pPr lvl="2"/>
            <a:r>
              <a:rPr lang="hu-HU" dirty="0" smtClean="0"/>
              <a:t>A kép pozícióján ne változtass!</a:t>
            </a:r>
          </a:p>
          <a:p>
            <a:pPr lvl="2"/>
            <a:r>
              <a:rPr lang="hu-HU" dirty="0" smtClean="0"/>
              <a:t>Ha a képkivágás nem lenne megfelelő (pl. balra vagy jobbra szeretnéd eltolni a képet), azon a képre jobb egérgombbal kattintva, majd a Kép formázása &gt; Körülvágás menüpont alatt az X tengely ill. az Y tengely eltolása mezőket változtatva tudsz változtatni</a:t>
            </a:r>
            <a:endParaRPr lang="hu-HU" dirty="0"/>
          </a:p>
        </p:txBody>
      </p:sp>
      <p:sp>
        <p:nvSpPr>
          <p:cNvPr id="7" name="Kép helye 5"/>
          <p:cNvSpPr>
            <a:spLocks noGrp="1"/>
          </p:cNvSpPr>
          <p:nvPr>
            <p:ph type="pic" sz="quarter" idx="14" hasCustomPrompt="1"/>
          </p:nvPr>
        </p:nvSpPr>
        <p:spPr>
          <a:xfrm>
            <a:off x="4690800" y="1285200"/>
            <a:ext cx="4176000" cy="2008800"/>
          </a:xfrm>
          <a:prstGeom prst="rect">
            <a:avLst/>
          </a:prstGeom>
          <a:solidFill>
            <a:srgbClr val="0F7BA2">
              <a:alpha val="10000"/>
            </a:srgbClr>
          </a:solidFill>
          <a:ln w="228600">
            <a:solidFill>
              <a:schemeClr val="bg1"/>
            </a:solidFill>
          </a:ln>
        </p:spPr>
        <p:txBody>
          <a:bodyPr lIns="36000" tIns="36000" rIns="0" bIns="36000"/>
          <a:lstStyle>
            <a:lvl1pPr marL="342900" indent="-342900">
              <a:buAutoNum type="arabicPeriod"/>
              <a:defRPr baseline="0"/>
            </a:lvl1pPr>
            <a:lvl3pPr marL="182563" indent="-182563">
              <a:buFont typeface="+mj-lt"/>
              <a:buAutoNum type="arabicPeriod"/>
              <a:defRPr sz="1000" baseline="0"/>
            </a:lvl3pPr>
          </a:lstStyle>
          <a:p>
            <a:pPr lvl="2"/>
            <a:r>
              <a:rPr lang="hu-HU" dirty="0" smtClean="0"/>
              <a:t>Kép beszúrásához kattints ide!</a:t>
            </a:r>
          </a:p>
          <a:p>
            <a:pPr lvl="2"/>
            <a:r>
              <a:rPr lang="hu-HU" dirty="0" smtClean="0"/>
              <a:t>Keresd meg a beilleszteni kívánt fotót ott, ahova lementetted (ehhez előbb le kell menteni, nem elég vágólapra kitenni), vagy a 07_TUDASBAZIS\02_ILLUSZTRACIOK\</a:t>
            </a:r>
            <a:r>
              <a:rPr lang="hu-HU" dirty="0" err="1" smtClean="0"/>
              <a:t>Kepkonyvtar</a:t>
            </a:r>
            <a:r>
              <a:rPr lang="hu-HU" dirty="0" smtClean="0"/>
              <a:t> mappa alatt</a:t>
            </a:r>
          </a:p>
          <a:p>
            <a:pPr lvl="2"/>
            <a:r>
              <a:rPr lang="hu-HU" dirty="0" smtClean="0"/>
              <a:t>A kép így automatikusan erre a méretre lesz igazítva</a:t>
            </a:r>
          </a:p>
          <a:p>
            <a:pPr lvl="2"/>
            <a:r>
              <a:rPr lang="hu-HU" dirty="0" smtClean="0"/>
              <a:t>A kép pozícióján ne változtass!</a:t>
            </a:r>
          </a:p>
          <a:p>
            <a:pPr lvl="2"/>
            <a:r>
              <a:rPr lang="hu-HU" dirty="0" smtClean="0"/>
              <a:t>Ha a képkivágás nem lenne megfelelő (pl. balra vagy jobbra szeretnéd eltolni a képet), azon a képre jobb egérgombbal kattintva, majd a Kép formázása &gt; Körülvágás menüpont alatt az X tengely ill. az Y tengely eltolása mezőket változtatva tudsz változtatni</a:t>
            </a:r>
            <a:endParaRPr lang="hu-HU" dirty="0"/>
          </a:p>
        </p:txBody>
      </p:sp>
      <p:sp>
        <p:nvSpPr>
          <p:cNvPr id="10" name="Tartalom helye 4"/>
          <p:cNvSpPr>
            <a:spLocks noGrp="1"/>
          </p:cNvSpPr>
          <p:nvPr>
            <p:ph sz="quarter" idx="12" hasCustomPrompt="1"/>
          </p:nvPr>
        </p:nvSpPr>
        <p:spPr>
          <a:xfrm>
            <a:off x="0" y="3294000"/>
            <a:ext cx="9144000" cy="2257200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/>
            </a:lvl1pPr>
            <a:lvl5pPr marL="50800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lvl5pPr>
          </a:lstStyle>
          <a:p>
            <a:pPr lvl="0"/>
            <a:r>
              <a:rPr lang="hu-HU" dirty="0" smtClean="0"/>
              <a:t>Első szint</a:t>
            </a:r>
          </a:p>
          <a:p>
            <a:pPr lvl="1"/>
            <a:r>
              <a:rPr lang="hu-HU" dirty="0" smtClean="0"/>
              <a:t>Második szint</a:t>
            </a:r>
          </a:p>
          <a:p>
            <a:pPr lvl="2"/>
            <a:r>
              <a:rPr lang="hu-HU" dirty="0" smtClean="0"/>
              <a:t>Harmadik szint</a:t>
            </a:r>
          </a:p>
          <a:p>
            <a:pPr lvl="3"/>
            <a:r>
              <a:rPr lang="hu-HU" dirty="0" smtClean="0"/>
              <a:t>Negyedik szint</a:t>
            </a:r>
          </a:p>
          <a:p>
            <a:pPr marL="760413" marR="0" lvl="4" indent="-252413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Char char="n"/>
              <a:tabLst/>
              <a:defRPr/>
            </a:pPr>
            <a:r>
              <a:rPr lang="hu-HU" dirty="0" smtClean="0"/>
              <a:t>Ötödik szint</a:t>
            </a:r>
          </a:p>
        </p:txBody>
      </p:sp>
    </p:spTree>
    <p:extLst>
      <p:ext uri="{BB962C8B-B14F-4D97-AF65-F5344CB8AC3E}">
        <p14:creationId xmlns:p14="http://schemas.microsoft.com/office/powerpoint/2010/main" val="384798594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FOTÓ LENT &amp; 1 SZÖVEGDOBOZ F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8" name="Kép helye 5"/>
          <p:cNvSpPr>
            <a:spLocks noGrp="1"/>
          </p:cNvSpPr>
          <p:nvPr>
            <p:ph type="pic" sz="quarter" idx="14" hasCustomPrompt="1"/>
          </p:nvPr>
        </p:nvSpPr>
        <p:spPr>
          <a:xfrm>
            <a:off x="277200" y="3506400"/>
            <a:ext cx="4176000" cy="2044800"/>
          </a:xfrm>
          <a:prstGeom prst="rect">
            <a:avLst/>
          </a:prstGeom>
          <a:solidFill>
            <a:srgbClr val="0F7BA2">
              <a:alpha val="10000"/>
            </a:srgbClr>
          </a:solidFill>
          <a:ln w="228600">
            <a:solidFill>
              <a:schemeClr val="bg1"/>
            </a:solidFill>
          </a:ln>
        </p:spPr>
        <p:txBody>
          <a:bodyPr lIns="36000" tIns="36000" rIns="0" bIns="36000"/>
          <a:lstStyle>
            <a:lvl1pPr marL="342900" indent="-342900">
              <a:buAutoNum type="arabicPeriod"/>
              <a:defRPr baseline="0"/>
            </a:lvl1pPr>
            <a:lvl3pPr marL="182563" indent="-182563">
              <a:buFont typeface="+mj-lt"/>
              <a:buAutoNum type="arabicPeriod"/>
              <a:defRPr sz="1000" baseline="0"/>
            </a:lvl3pPr>
          </a:lstStyle>
          <a:p>
            <a:pPr lvl="2"/>
            <a:r>
              <a:rPr lang="hu-HU" dirty="0" smtClean="0"/>
              <a:t>Kép beszúrásához kattints ide!</a:t>
            </a:r>
          </a:p>
          <a:p>
            <a:pPr lvl="2"/>
            <a:r>
              <a:rPr lang="hu-HU" dirty="0" smtClean="0"/>
              <a:t>Keresd meg a beilleszteni kívánt fotót ott, ahova lementetted (ehhez előbb le kell menteni, nem elég vágólapra kitenni), vagy a 07_TUDASBAZIS\02_ILLUSZTRACIOK\</a:t>
            </a:r>
            <a:r>
              <a:rPr lang="hu-HU" dirty="0" err="1" smtClean="0"/>
              <a:t>Kepkonyvtar</a:t>
            </a:r>
            <a:r>
              <a:rPr lang="hu-HU" dirty="0" smtClean="0"/>
              <a:t> mappa alatt</a:t>
            </a:r>
          </a:p>
          <a:p>
            <a:pPr lvl="2"/>
            <a:r>
              <a:rPr lang="hu-HU" dirty="0" smtClean="0"/>
              <a:t>A kép így automatikusan erre a méretre lesz igazítva</a:t>
            </a:r>
          </a:p>
          <a:p>
            <a:pPr lvl="2"/>
            <a:r>
              <a:rPr lang="hu-HU" dirty="0" smtClean="0"/>
              <a:t>A kép pozícióján ne változtass!</a:t>
            </a:r>
          </a:p>
          <a:p>
            <a:pPr lvl="2"/>
            <a:r>
              <a:rPr lang="hu-HU" dirty="0" smtClean="0"/>
              <a:t>Ha a képkivágás nem lenne megfelelő (pl. balra vagy jobbra szeretnéd eltolni a képet), azon a képre jobb egérgombbal kattintva, majd a Kép formázása &gt; Körülvágás menüpont alatt az X tengely ill. az Y tengely eltolása mezőket változtatva tudsz változtatni</a:t>
            </a:r>
            <a:endParaRPr lang="hu-HU" dirty="0"/>
          </a:p>
        </p:txBody>
      </p:sp>
      <p:sp>
        <p:nvSpPr>
          <p:cNvPr id="12" name="Kép helye 5"/>
          <p:cNvSpPr>
            <a:spLocks noGrp="1"/>
          </p:cNvSpPr>
          <p:nvPr>
            <p:ph type="pic" sz="quarter" idx="13" hasCustomPrompt="1"/>
          </p:nvPr>
        </p:nvSpPr>
        <p:spPr>
          <a:xfrm>
            <a:off x="4690800" y="3506400"/>
            <a:ext cx="4176000" cy="2044800"/>
          </a:xfrm>
          <a:prstGeom prst="rect">
            <a:avLst/>
          </a:prstGeom>
          <a:solidFill>
            <a:srgbClr val="0F7BA2">
              <a:alpha val="10000"/>
            </a:srgbClr>
          </a:solidFill>
          <a:ln w="228600">
            <a:solidFill>
              <a:schemeClr val="bg1"/>
            </a:solidFill>
          </a:ln>
        </p:spPr>
        <p:txBody>
          <a:bodyPr lIns="36000" tIns="36000" rIns="0" bIns="36000"/>
          <a:lstStyle>
            <a:lvl1pPr marL="342900" indent="-342900">
              <a:buAutoNum type="arabicPeriod"/>
              <a:defRPr baseline="0"/>
            </a:lvl1pPr>
            <a:lvl3pPr marL="182563" indent="-182563">
              <a:buFont typeface="+mj-lt"/>
              <a:buAutoNum type="arabicPeriod"/>
              <a:defRPr sz="1000" baseline="0"/>
            </a:lvl3pPr>
          </a:lstStyle>
          <a:p>
            <a:pPr lvl="2"/>
            <a:r>
              <a:rPr lang="hu-HU" dirty="0" smtClean="0"/>
              <a:t>Kép beszúrásához kattints ide!</a:t>
            </a:r>
          </a:p>
          <a:p>
            <a:pPr lvl="2"/>
            <a:r>
              <a:rPr lang="hu-HU" dirty="0" smtClean="0"/>
              <a:t>Keresd meg a beilleszteni kívánt fotót ott, ahova lementetted (ehhez előbb le kell menteni, nem elég vágólapra kitenni), vagy a 07_TUDASBAZIS\02_ILLUSZTRACIOK\</a:t>
            </a:r>
            <a:r>
              <a:rPr lang="hu-HU" dirty="0" err="1" smtClean="0"/>
              <a:t>Kepkonyvtar</a:t>
            </a:r>
            <a:r>
              <a:rPr lang="hu-HU" dirty="0" smtClean="0"/>
              <a:t> mappa alatt</a:t>
            </a:r>
          </a:p>
          <a:p>
            <a:pPr lvl="2"/>
            <a:r>
              <a:rPr lang="hu-HU" dirty="0" smtClean="0"/>
              <a:t>A kép így automatikusan erre a méretre lesz igazítva</a:t>
            </a:r>
          </a:p>
          <a:p>
            <a:pPr lvl="2"/>
            <a:r>
              <a:rPr lang="hu-HU" dirty="0" smtClean="0"/>
              <a:t>A kép pozícióján ne változtass!</a:t>
            </a:r>
          </a:p>
          <a:p>
            <a:pPr lvl="2"/>
            <a:r>
              <a:rPr lang="hu-HU" dirty="0" smtClean="0"/>
              <a:t>Ha a képkivágás nem lenne megfelelő (pl. balra vagy jobbra szeretnéd eltolni a képet), azon a képre jobb egérgombbal kattintva, majd a Kép formázása &gt; Körülvágás menüpont alatt az X tengely ill. az Y tengely eltolása mezőket változtatva tudsz változtatni</a:t>
            </a:r>
            <a:endParaRPr lang="hu-HU" dirty="0"/>
          </a:p>
        </p:txBody>
      </p:sp>
      <p:sp>
        <p:nvSpPr>
          <p:cNvPr id="9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2"/>
            <a:ext cx="9144000" cy="2511463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 baseline="0"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386649881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FOTÓ BALRA &amp; 1 SZÖVEGDOBOZ JOBBR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3" name="Content Placeholder 6"/>
          <p:cNvSpPr>
            <a:spLocks noGrp="1"/>
          </p:cNvSpPr>
          <p:nvPr>
            <p:ph sz="quarter" idx="12" hasCustomPrompt="1"/>
          </p:nvPr>
        </p:nvSpPr>
        <p:spPr>
          <a:xfrm>
            <a:off x="4573617" y="1031840"/>
            <a:ext cx="4572000" cy="45180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4" name="Kép helye 5"/>
          <p:cNvSpPr>
            <a:spLocks noGrp="1"/>
          </p:cNvSpPr>
          <p:nvPr>
            <p:ph type="pic" sz="quarter" idx="13" hasCustomPrompt="1"/>
          </p:nvPr>
        </p:nvSpPr>
        <p:spPr>
          <a:xfrm>
            <a:off x="277200" y="1285200"/>
            <a:ext cx="4176000" cy="2008800"/>
          </a:xfrm>
          <a:prstGeom prst="rect">
            <a:avLst/>
          </a:prstGeom>
          <a:solidFill>
            <a:srgbClr val="0F7BA2">
              <a:alpha val="10000"/>
            </a:srgbClr>
          </a:solidFill>
          <a:ln w="228600">
            <a:noFill/>
          </a:ln>
        </p:spPr>
        <p:txBody>
          <a:bodyPr lIns="36000" tIns="36000" rIns="0" bIns="36000"/>
          <a:lstStyle>
            <a:lvl1pPr marL="342900" indent="-342900">
              <a:buAutoNum type="arabicPeriod"/>
              <a:defRPr baseline="0"/>
            </a:lvl1pPr>
            <a:lvl3pPr marL="182563" indent="-182563">
              <a:buFont typeface="+mj-lt"/>
              <a:buAutoNum type="arabicPeriod"/>
              <a:defRPr sz="1000" baseline="0"/>
            </a:lvl3pPr>
          </a:lstStyle>
          <a:p>
            <a:pPr lvl="2"/>
            <a:r>
              <a:rPr lang="hu-HU" dirty="0" smtClean="0"/>
              <a:t>Kép beszúrásához kattints ide!</a:t>
            </a:r>
          </a:p>
          <a:p>
            <a:pPr lvl="2"/>
            <a:r>
              <a:rPr lang="hu-HU" dirty="0" smtClean="0"/>
              <a:t>Keresd meg a beilleszteni kívánt fotót ott, ahova lementetted (ehhez előbb le kell menteni, nem elég vágólapra kitenni), vagy a 07_TUDASBAZIS\02_ILLUSZTRACIOK\</a:t>
            </a:r>
            <a:r>
              <a:rPr lang="hu-HU" dirty="0" err="1" smtClean="0"/>
              <a:t>Kepkonyvtar</a:t>
            </a:r>
            <a:r>
              <a:rPr lang="hu-HU" dirty="0" smtClean="0"/>
              <a:t> mappa alatt</a:t>
            </a:r>
          </a:p>
          <a:p>
            <a:pPr lvl="2"/>
            <a:r>
              <a:rPr lang="hu-HU" dirty="0" smtClean="0"/>
              <a:t>A kép így automatikusan erre a méretre lesz igazítva</a:t>
            </a:r>
          </a:p>
          <a:p>
            <a:pPr lvl="2"/>
            <a:r>
              <a:rPr lang="hu-HU" dirty="0" smtClean="0"/>
              <a:t>A kép pozícióján ne változtass!</a:t>
            </a:r>
          </a:p>
          <a:p>
            <a:pPr lvl="2"/>
            <a:r>
              <a:rPr lang="hu-HU" dirty="0" smtClean="0"/>
              <a:t>Ha a képkivágás nem lenne megfelelő (pl. balra vagy jobbra szeretnéd eltolni a képet), azon a képre jobb egérgombbal kattintva, majd a Kép formázása &gt; Körülvágás menüpont alatt az X tengely ill. az Y tengely eltolása mezőket változtatva tudsz változtatni</a:t>
            </a:r>
            <a:endParaRPr lang="hu-HU" dirty="0"/>
          </a:p>
        </p:txBody>
      </p:sp>
      <p:sp>
        <p:nvSpPr>
          <p:cNvPr id="15" name="Kép helye 5"/>
          <p:cNvSpPr>
            <a:spLocks noGrp="1"/>
          </p:cNvSpPr>
          <p:nvPr>
            <p:ph type="pic" sz="quarter" idx="14" hasCustomPrompt="1"/>
          </p:nvPr>
        </p:nvSpPr>
        <p:spPr>
          <a:xfrm>
            <a:off x="277200" y="3506400"/>
            <a:ext cx="4176000" cy="2044800"/>
          </a:xfrm>
          <a:prstGeom prst="rect">
            <a:avLst/>
          </a:prstGeom>
          <a:solidFill>
            <a:srgbClr val="0F7BA2">
              <a:alpha val="10000"/>
            </a:srgbClr>
          </a:solidFill>
          <a:ln w="228600">
            <a:noFill/>
          </a:ln>
        </p:spPr>
        <p:txBody>
          <a:bodyPr lIns="36000" tIns="36000" rIns="0" bIns="36000"/>
          <a:lstStyle>
            <a:lvl1pPr marL="342900" indent="-342900">
              <a:buAutoNum type="arabicPeriod"/>
              <a:defRPr baseline="0"/>
            </a:lvl1pPr>
            <a:lvl3pPr marL="182563" indent="-182563">
              <a:buFont typeface="+mj-lt"/>
              <a:buAutoNum type="arabicPeriod"/>
              <a:defRPr sz="1000" baseline="0"/>
            </a:lvl3pPr>
          </a:lstStyle>
          <a:p>
            <a:pPr lvl="2"/>
            <a:r>
              <a:rPr lang="hu-HU" dirty="0" smtClean="0"/>
              <a:t>Kép beszúrásához kattints ide!</a:t>
            </a:r>
          </a:p>
          <a:p>
            <a:pPr lvl="2"/>
            <a:r>
              <a:rPr lang="hu-HU" dirty="0" smtClean="0"/>
              <a:t>Keresd meg a beilleszteni kívánt fotót ott, ahova lementetted (ehhez előbb le kell menteni, nem elég vágólapra kitenni), vagy a 07_TUDASBAZIS\02_ILLUSZTRACIOK\</a:t>
            </a:r>
            <a:r>
              <a:rPr lang="hu-HU" dirty="0" err="1" smtClean="0"/>
              <a:t>Kepkonyvtar</a:t>
            </a:r>
            <a:r>
              <a:rPr lang="hu-HU" dirty="0" smtClean="0"/>
              <a:t> mappa alatt</a:t>
            </a:r>
          </a:p>
          <a:p>
            <a:pPr lvl="2"/>
            <a:r>
              <a:rPr lang="hu-HU" dirty="0" smtClean="0"/>
              <a:t>A kép így automatikusan erre a méretre lesz igazítva</a:t>
            </a:r>
          </a:p>
          <a:p>
            <a:pPr lvl="2"/>
            <a:r>
              <a:rPr lang="hu-HU" dirty="0" smtClean="0"/>
              <a:t>A kép pozícióján ne változtass!</a:t>
            </a:r>
          </a:p>
          <a:p>
            <a:pPr lvl="2"/>
            <a:r>
              <a:rPr lang="hu-HU" dirty="0" smtClean="0"/>
              <a:t>Ha a képkivágás nem lenne megfelelő (pl. balra vagy jobbra szeretnéd eltolni a képet), azon a képre jobb egérgombbal kattintva, majd a Kép formázása &gt; Körülvágás menüpont alatt az X tengely ill. az Y tengely eltolása mezőket változtatva tudsz változtatni</a:t>
            </a:r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333765971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FOTÓ JOBBRA &amp; 1 SZÖVEGDOBOZ BALR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0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4572000" cy="45180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1" name="Kép helye 5"/>
          <p:cNvSpPr>
            <a:spLocks noGrp="1"/>
          </p:cNvSpPr>
          <p:nvPr>
            <p:ph type="pic" sz="quarter" idx="14" hasCustomPrompt="1"/>
          </p:nvPr>
        </p:nvSpPr>
        <p:spPr>
          <a:xfrm>
            <a:off x="4690800" y="1285200"/>
            <a:ext cx="4176000" cy="2008800"/>
          </a:xfrm>
          <a:prstGeom prst="rect">
            <a:avLst/>
          </a:prstGeom>
          <a:solidFill>
            <a:srgbClr val="0F7BA2">
              <a:alpha val="10000"/>
            </a:srgbClr>
          </a:solidFill>
          <a:ln w="228600">
            <a:noFill/>
          </a:ln>
        </p:spPr>
        <p:txBody>
          <a:bodyPr lIns="36000" tIns="36000" rIns="0" bIns="36000"/>
          <a:lstStyle>
            <a:lvl1pPr marL="342900" indent="-342900">
              <a:buAutoNum type="arabicPeriod"/>
              <a:defRPr baseline="0"/>
            </a:lvl1pPr>
            <a:lvl3pPr marL="182563" indent="-182563">
              <a:buFont typeface="+mj-lt"/>
              <a:buAutoNum type="arabicPeriod"/>
              <a:defRPr sz="1000" baseline="0"/>
            </a:lvl3pPr>
          </a:lstStyle>
          <a:p>
            <a:pPr lvl="2"/>
            <a:r>
              <a:rPr lang="hu-HU" dirty="0" smtClean="0"/>
              <a:t>Kép beszúrásához kattints ide!</a:t>
            </a:r>
          </a:p>
          <a:p>
            <a:pPr lvl="2"/>
            <a:r>
              <a:rPr lang="hu-HU" dirty="0" smtClean="0"/>
              <a:t>Keresd meg a beilleszteni kívánt fotót ott, ahova lementetted (ehhez előbb le kell menteni, nem elég vágólapra kitenni), vagy a 07_TUDASBAZIS\02_ILLUSZTRACIOK\</a:t>
            </a:r>
            <a:r>
              <a:rPr lang="hu-HU" dirty="0" err="1" smtClean="0"/>
              <a:t>Kepkonyvtar</a:t>
            </a:r>
            <a:r>
              <a:rPr lang="hu-HU" dirty="0" smtClean="0"/>
              <a:t> mappa alatt</a:t>
            </a:r>
          </a:p>
          <a:p>
            <a:pPr lvl="2"/>
            <a:r>
              <a:rPr lang="hu-HU" dirty="0" smtClean="0"/>
              <a:t>A kép így automatikusan erre a méretre lesz igazítva</a:t>
            </a:r>
          </a:p>
          <a:p>
            <a:pPr lvl="2"/>
            <a:r>
              <a:rPr lang="hu-HU" dirty="0" smtClean="0"/>
              <a:t>A kép pozícióján ne változtass!</a:t>
            </a:r>
          </a:p>
          <a:p>
            <a:pPr lvl="2"/>
            <a:r>
              <a:rPr lang="hu-HU" dirty="0" smtClean="0"/>
              <a:t>Ha a képkivágás nem lenne megfelelő (pl. balra vagy jobbra szeretnéd eltolni a képet), azon a képre jobb egérgombbal kattintva, majd a Kép formázása &gt; Körülvágás menüpont alatt az X tengely ill. az Y tengely eltolása mezőket változtatva tudsz változtatni</a:t>
            </a:r>
            <a:endParaRPr lang="hu-HU" dirty="0"/>
          </a:p>
        </p:txBody>
      </p:sp>
      <p:sp>
        <p:nvSpPr>
          <p:cNvPr id="12" name="Kép helye 5"/>
          <p:cNvSpPr>
            <a:spLocks noGrp="1"/>
          </p:cNvSpPr>
          <p:nvPr>
            <p:ph type="pic" sz="quarter" idx="13" hasCustomPrompt="1"/>
          </p:nvPr>
        </p:nvSpPr>
        <p:spPr>
          <a:xfrm>
            <a:off x="4690800" y="3506400"/>
            <a:ext cx="4176000" cy="2044800"/>
          </a:xfrm>
          <a:prstGeom prst="rect">
            <a:avLst/>
          </a:prstGeom>
          <a:solidFill>
            <a:srgbClr val="0F7BA2">
              <a:alpha val="10000"/>
            </a:srgbClr>
          </a:solidFill>
          <a:ln w="228600">
            <a:noFill/>
          </a:ln>
        </p:spPr>
        <p:txBody>
          <a:bodyPr lIns="36000" tIns="36000" rIns="0" bIns="36000"/>
          <a:lstStyle>
            <a:lvl1pPr marL="342900" indent="-342900">
              <a:buAutoNum type="arabicPeriod"/>
              <a:defRPr baseline="0"/>
            </a:lvl1pPr>
            <a:lvl3pPr marL="182563" indent="-182563">
              <a:buFont typeface="+mj-lt"/>
              <a:buAutoNum type="arabicPeriod"/>
              <a:defRPr sz="1000" baseline="0"/>
            </a:lvl3pPr>
          </a:lstStyle>
          <a:p>
            <a:pPr lvl="2"/>
            <a:r>
              <a:rPr lang="hu-HU" dirty="0" smtClean="0"/>
              <a:t>Kép beszúrásához kattints ide!</a:t>
            </a:r>
          </a:p>
          <a:p>
            <a:pPr lvl="2"/>
            <a:r>
              <a:rPr lang="hu-HU" dirty="0" smtClean="0"/>
              <a:t>Keresd meg a beilleszteni kívánt fotót ott, ahova lementetted (ehhez előbb le kell menteni, nem elég vágólapra kitenni), vagy a 07_TUDASBAZIS\02_ILLUSZTRACIOK\</a:t>
            </a:r>
            <a:r>
              <a:rPr lang="hu-HU" dirty="0" err="1" smtClean="0"/>
              <a:t>Kepkonyvtar</a:t>
            </a:r>
            <a:r>
              <a:rPr lang="hu-HU" dirty="0" smtClean="0"/>
              <a:t> mappa alatt</a:t>
            </a:r>
          </a:p>
          <a:p>
            <a:pPr lvl="2"/>
            <a:r>
              <a:rPr lang="hu-HU" dirty="0" smtClean="0"/>
              <a:t>A kép így automatikusan erre a méretre lesz igazítva</a:t>
            </a:r>
          </a:p>
          <a:p>
            <a:pPr lvl="2"/>
            <a:r>
              <a:rPr lang="hu-HU" dirty="0" smtClean="0"/>
              <a:t>A kép pozícióján ne változtass!</a:t>
            </a:r>
          </a:p>
          <a:p>
            <a:pPr lvl="2"/>
            <a:r>
              <a:rPr lang="hu-HU" dirty="0" smtClean="0"/>
              <a:t>Ha a képkivágás nem lenne megfelelő (pl. balra vagy jobbra szeretnéd eltolni a képet), azon a képre jobb egérgombbal kattintva, majd a Kép formázása &gt; Körülvágás menüpont alatt az X tengely ill. az Y tengely eltolása mezőket változtatva tudsz változtatni</a:t>
            </a:r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396127421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LSÓ SZÜRKE SÁVOS 3HASÁBOS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Rectangle 88"/>
          <p:cNvSpPr/>
          <p:nvPr userDrawn="1"/>
        </p:nvSpPr>
        <p:spPr>
          <a:xfrm>
            <a:off x="277200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lvl="0"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8" name="Content Placeholder 6"/>
          <p:cNvSpPr>
            <a:spLocks noGrp="1"/>
          </p:cNvSpPr>
          <p:nvPr>
            <p:ph sz="quarter" idx="16" hasCustomPrompt="1"/>
          </p:nvPr>
        </p:nvSpPr>
        <p:spPr>
          <a:xfrm>
            <a:off x="2800351" y="1033230"/>
            <a:ext cx="3028950" cy="4035600"/>
          </a:xfrm>
          <a:prstGeom prst="rect">
            <a:avLst/>
          </a:prstGeom>
        </p:spPr>
        <p:txBody>
          <a:bodyPr lIns="2484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9" name="Content Placeholder 6"/>
          <p:cNvSpPr>
            <a:spLocks noGrp="1"/>
          </p:cNvSpPr>
          <p:nvPr>
            <p:ph sz="quarter" idx="17" hasCustomPrompt="1"/>
          </p:nvPr>
        </p:nvSpPr>
        <p:spPr>
          <a:xfrm>
            <a:off x="5578681" y="1036004"/>
            <a:ext cx="3020015" cy="4035600"/>
          </a:xfrm>
          <a:prstGeom prst="rect">
            <a:avLst/>
          </a:prstGeom>
        </p:spPr>
        <p:txBody>
          <a:bodyPr lIns="2484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3055620" cy="40356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1" name="Title 1"/>
          <p:cNvSpPr>
            <a:spLocks noGrp="1"/>
          </p:cNvSpPr>
          <p:nvPr>
            <p:ph type="title" hasCustomPrompt="1"/>
          </p:nvPr>
        </p:nvSpPr>
        <p:spPr>
          <a:xfrm>
            <a:off x="1" y="0"/>
            <a:ext cx="9144000" cy="1029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21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29440079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8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noFill/>
          <a:ln w="177800">
            <a:solidFill>
              <a:srgbClr val="0F7BA2"/>
            </a:solidFill>
          </a:ln>
        </p:spPr>
        <p:txBody>
          <a:bodyPr vert="horz" lIns="252000" tIns="0" rIns="277200" bIns="0" rtlCol="0" anchor="ctr" anchorCtr="0">
            <a:noAutofit/>
          </a:bodyPr>
          <a:lstStyle>
            <a:lvl1pPr>
              <a:defRPr lang="en-AU" sz="4800" b="1" baseline="0" dirty="0"/>
            </a:lvl1pPr>
          </a:lstStyle>
          <a:p>
            <a:pPr lvl="0"/>
            <a:r>
              <a:rPr lang="hu-HU" smtClean="0"/>
              <a:t>4OSZTATÚ FOTÓS OLDALAK –</a:t>
            </a:r>
            <a:br>
              <a:rPr lang="hu-HU" smtClean="0"/>
            </a:br>
            <a:r>
              <a:rPr lang="hu-HU" smtClean="0"/>
              <a:t>2 KÉP + 2 SZÖVEGBOX</a:t>
            </a:r>
            <a:endParaRPr lang="en-AU" dirty="0"/>
          </a:p>
        </p:txBody>
      </p:sp>
      <p:pic>
        <p:nvPicPr>
          <p:cNvPr id="3" name="Kép 2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5400000">
            <a:off x="1655856" y="2646457"/>
            <a:ext cx="1807975" cy="454818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1979365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FOTÓ FENT vízszintesen fekvő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4" name="Tartalom helye 4"/>
          <p:cNvSpPr>
            <a:spLocks noGrp="1"/>
          </p:cNvSpPr>
          <p:nvPr>
            <p:ph sz="quarter" idx="15" hasCustomPrompt="1"/>
          </p:nvPr>
        </p:nvSpPr>
        <p:spPr>
          <a:xfrm>
            <a:off x="0" y="3294000"/>
            <a:ext cx="4572000" cy="2257200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/>
            </a:lvl1pPr>
            <a:lvl5pPr marL="50800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lvl5pPr>
          </a:lstStyle>
          <a:p>
            <a:pPr lvl="0"/>
            <a:r>
              <a:rPr lang="hu-HU" dirty="0" smtClean="0"/>
              <a:t>Első szint</a:t>
            </a:r>
          </a:p>
          <a:p>
            <a:pPr lvl="1"/>
            <a:r>
              <a:rPr lang="hu-HU" dirty="0" smtClean="0"/>
              <a:t>Második szint</a:t>
            </a:r>
          </a:p>
          <a:p>
            <a:pPr lvl="2"/>
            <a:r>
              <a:rPr lang="hu-HU" dirty="0" smtClean="0"/>
              <a:t>Harmadik szint</a:t>
            </a:r>
          </a:p>
          <a:p>
            <a:pPr lvl="3"/>
            <a:r>
              <a:rPr lang="hu-HU" dirty="0" smtClean="0"/>
              <a:t>Negyedik szint</a:t>
            </a:r>
          </a:p>
          <a:p>
            <a:pPr marL="760413" marR="0" lvl="4" indent="-252413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Char char="n"/>
              <a:tabLst/>
              <a:defRPr/>
            </a:pPr>
            <a:r>
              <a:rPr lang="hu-HU" dirty="0" smtClean="0"/>
              <a:t>Ötödik szint</a:t>
            </a:r>
          </a:p>
        </p:txBody>
      </p:sp>
      <p:sp>
        <p:nvSpPr>
          <p:cNvPr id="15" name="Content Placeholder 6"/>
          <p:cNvSpPr>
            <a:spLocks noGrp="1"/>
          </p:cNvSpPr>
          <p:nvPr>
            <p:ph sz="quarter" idx="16" hasCustomPrompt="1"/>
          </p:nvPr>
        </p:nvSpPr>
        <p:spPr>
          <a:xfrm>
            <a:off x="4572000" y="3294000"/>
            <a:ext cx="4572000" cy="22572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6" name="Kép helye 5"/>
          <p:cNvSpPr>
            <a:spLocks noGrp="1"/>
          </p:cNvSpPr>
          <p:nvPr>
            <p:ph type="pic" sz="quarter" idx="13" hasCustomPrompt="1"/>
          </p:nvPr>
        </p:nvSpPr>
        <p:spPr>
          <a:xfrm>
            <a:off x="277200" y="1285200"/>
            <a:ext cx="4017600" cy="2008800"/>
          </a:xfrm>
          <a:prstGeom prst="rect">
            <a:avLst/>
          </a:prstGeom>
          <a:solidFill>
            <a:srgbClr val="0F7BA2">
              <a:alpha val="10000"/>
            </a:srgbClr>
          </a:solidFill>
          <a:ln w="228600">
            <a:noFill/>
          </a:ln>
        </p:spPr>
        <p:txBody>
          <a:bodyPr lIns="36000" tIns="36000" rIns="36000" bIns="36000"/>
          <a:lstStyle>
            <a:lvl1pPr marL="342900" indent="-342900">
              <a:buAutoNum type="arabicPeriod"/>
              <a:defRPr baseline="0"/>
            </a:lvl1pPr>
            <a:lvl3pPr marL="182563" indent="-182563">
              <a:buFont typeface="+mj-lt"/>
              <a:buAutoNum type="arabicPeriod"/>
              <a:defRPr sz="900" baseline="0"/>
            </a:lvl3pPr>
          </a:lstStyle>
          <a:p>
            <a:pPr lvl="2"/>
            <a:r>
              <a:rPr lang="hu-HU" dirty="0" smtClean="0"/>
              <a:t>Kép beszúrásához kattints ide!</a:t>
            </a:r>
          </a:p>
          <a:p>
            <a:pPr lvl="2"/>
            <a:r>
              <a:rPr lang="hu-HU" dirty="0" smtClean="0"/>
              <a:t>Keresd meg a beilleszteni kívánt fotót ott, ahova lementetted (ehhez előbb le kell menteni, nem elég vágólapra kitenni), vagy a 07_TUDASBAZIS\02_ILLUSZTRACIOK\</a:t>
            </a:r>
            <a:r>
              <a:rPr lang="hu-HU" dirty="0" err="1" smtClean="0"/>
              <a:t>Kepkonyvtar</a:t>
            </a:r>
            <a:r>
              <a:rPr lang="hu-HU" dirty="0" smtClean="0"/>
              <a:t> mappa alatt</a:t>
            </a:r>
          </a:p>
          <a:p>
            <a:pPr lvl="2"/>
            <a:r>
              <a:rPr lang="hu-HU" dirty="0" smtClean="0"/>
              <a:t>A kép így automatikusan erre a méretre lesz igazítva</a:t>
            </a:r>
          </a:p>
          <a:p>
            <a:pPr lvl="2"/>
            <a:r>
              <a:rPr lang="hu-HU" dirty="0" smtClean="0"/>
              <a:t>A kép pozícióján ne változtass!</a:t>
            </a:r>
          </a:p>
          <a:p>
            <a:pPr lvl="2"/>
            <a:r>
              <a:rPr lang="hu-HU" dirty="0" smtClean="0"/>
              <a:t>Ha a képkivágás nem lenne megfelelő (pl. balra vagy jobbra szeretnéd eltolni a képet), azon a képre jobb egérgombbal kattintva, majd a Kép formázása &gt; Körülvágás menüpont alatt az X tengely ill. az Y tengely eltolása mezőket változtatva tudsz változtatni</a:t>
            </a:r>
            <a:endParaRPr lang="hu-HU" dirty="0"/>
          </a:p>
        </p:txBody>
      </p:sp>
      <p:sp>
        <p:nvSpPr>
          <p:cNvPr id="17" name="Kép helye 5"/>
          <p:cNvSpPr>
            <a:spLocks noGrp="1"/>
          </p:cNvSpPr>
          <p:nvPr>
            <p:ph type="pic" sz="quarter" idx="14" hasCustomPrompt="1"/>
          </p:nvPr>
        </p:nvSpPr>
        <p:spPr>
          <a:xfrm>
            <a:off x="4809600" y="1285200"/>
            <a:ext cx="4057200" cy="2008800"/>
          </a:xfrm>
          <a:prstGeom prst="rect">
            <a:avLst/>
          </a:prstGeom>
          <a:solidFill>
            <a:srgbClr val="0F7BA2">
              <a:alpha val="10000"/>
            </a:srgbClr>
          </a:solidFill>
          <a:ln w="228600">
            <a:noFill/>
          </a:ln>
        </p:spPr>
        <p:txBody>
          <a:bodyPr lIns="36000" tIns="36000" rIns="0" bIns="36000"/>
          <a:lstStyle>
            <a:lvl1pPr marL="342900" indent="-342900">
              <a:buAutoNum type="arabicPeriod"/>
              <a:defRPr baseline="0"/>
            </a:lvl1pPr>
            <a:lvl3pPr marL="182563" indent="-182563">
              <a:buFont typeface="+mj-lt"/>
              <a:buAutoNum type="arabicPeriod"/>
              <a:defRPr sz="900" baseline="0"/>
            </a:lvl3pPr>
          </a:lstStyle>
          <a:p>
            <a:pPr lvl="2"/>
            <a:r>
              <a:rPr lang="hu-HU" dirty="0" smtClean="0"/>
              <a:t>Kép beszúrásához kattints ide!</a:t>
            </a:r>
          </a:p>
          <a:p>
            <a:pPr lvl="2"/>
            <a:r>
              <a:rPr lang="hu-HU" dirty="0" smtClean="0"/>
              <a:t>Keresd meg a beilleszteni kívánt fotót ott, ahova lementetted (ehhez előbb le kell menteni, nem elég vágólapra kitenni), vagy a 07_TUDASBAZIS\02_ILLUSZTRACIOK\</a:t>
            </a:r>
            <a:r>
              <a:rPr lang="hu-HU" dirty="0" err="1" smtClean="0"/>
              <a:t>Kepkonyvtar</a:t>
            </a:r>
            <a:r>
              <a:rPr lang="hu-HU" dirty="0" smtClean="0"/>
              <a:t> mappa alatt</a:t>
            </a:r>
          </a:p>
          <a:p>
            <a:pPr lvl="2"/>
            <a:r>
              <a:rPr lang="hu-HU" dirty="0" smtClean="0"/>
              <a:t>A kép így automatikusan erre a méretre lesz igazítva</a:t>
            </a:r>
          </a:p>
          <a:p>
            <a:pPr lvl="2"/>
            <a:r>
              <a:rPr lang="hu-HU" dirty="0" smtClean="0"/>
              <a:t>A kép pozícióján ne változtass!</a:t>
            </a:r>
          </a:p>
          <a:p>
            <a:pPr lvl="2"/>
            <a:r>
              <a:rPr lang="hu-HU" dirty="0" smtClean="0"/>
              <a:t>Ha a képkivágás nem lenne megfelelő (pl. balra vagy jobbra szeretnéd eltolni a képet), azon a képre jobb egérgombbal kattintva, majd a Kép formázása &gt; Körülvágás menüpont alatt az X tengely ill. az Y tengely eltolása mezőket változtatva tudsz változtatni</a:t>
            </a:r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321917578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FOTÓ LENT vízszintesen fekvő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9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4572000" cy="22572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0" name="Content Placeholder 6"/>
          <p:cNvSpPr>
            <a:spLocks noGrp="1"/>
          </p:cNvSpPr>
          <p:nvPr>
            <p:ph sz="quarter" idx="15" hasCustomPrompt="1"/>
          </p:nvPr>
        </p:nvSpPr>
        <p:spPr>
          <a:xfrm>
            <a:off x="4573617" y="1031840"/>
            <a:ext cx="4572000" cy="22572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1" name="Kép helye 5"/>
          <p:cNvSpPr>
            <a:spLocks noGrp="1"/>
          </p:cNvSpPr>
          <p:nvPr>
            <p:ph type="pic" sz="quarter" idx="14" hasCustomPrompt="1"/>
          </p:nvPr>
        </p:nvSpPr>
        <p:spPr>
          <a:xfrm>
            <a:off x="277200" y="3506400"/>
            <a:ext cx="4017600" cy="2044800"/>
          </a:xfrm>
          <a:prstGeom prst="rect">
            <a:avLst/>
          </a:prstGeom>
          <a:solidFill>
            <a:srgbClr val="0F7BA2">
              <a:alpha val="10000"/>
            </a:srgbClr>
          </a:solidFill>
          <a:ln w="228600">
            <a:noFill/>
          </a:ln>
        </p:spPr>
        <p:txBody>
          <a:bodyPr lIns="72000" tIns="36000" rIns="36000" bIns="36000"/>
          <a:lstStyle>
            <a:lvl1pPr marL="342900" indent="-342900">
              <a:buAutoNum type="arabicPeriod"/>
              <a:defRPr baseline="0"/>
            </a:lvl1pPr>
            <a:lvl3pPr marL="182563" indent="-182563">
              <a:buFont typeface="+mj-lt"/>
              <a:buAutoNum type="arabicPeriod"/>
              <a:defRPr sz="900" baseline="0"/>
            </a:lvl3pPr>
          </a:lstStyle>
          <a:p>
            <a:pPr lvl="2"/>
            <a:r>
              <a:rPr lang="hu-HU" dirty="0" smtClean="0"/>
              <a:t>Kép beszúrásához kattints ide!</a:t>
            </a:r>
          </a:p>
          <a:p>
            <a:pPr lvl="2"/>
            <a:r>
              <a:rPr lang="hu-HU" dirty="0" smtClean="0"/>
              <a:t>Keresd meg a beilleszteni kívánt fotót ott, ahova lementetted (ehhez előbb le kell menteni, nem elég vágólapra kitenni), vagy a 07_TUDASBAZIS\02_ILLUSZTRACIOK\</a:t>
            </a:r>
            <a:r>
              <a:rPr lang="hu-HU" dirty="0" err="1" smtClean="0"/>
              <a:t>Kepkonyvtar</a:t>
            </a:r>
            <a:r>
              <a:rPr lang="hu-HU" dirty="0" smtClean="0"/>
              <a:t> mappa alatt</a:t>
            </a:r>
          </a:p>
          <a:p>
            <a:pPr lvl="2"/>
            <a:r>
              <a:rPr lang="hu-HU" dirty="0" smtClean="0"/>
              <a:t>A kép így automatikusan erre a méretre lesz igazítva</a:t>
            </a:r>
          </a:p>
          <a:p>
            <a:pPr lvl="2"/>
            <a:r>
              <a:rPr lang="hu-HU" dirty="0" smtClean="0"/>
              <a:t>A kép pozícióján ne változtass!</a:t>
            </a:r>
          </a:p>
          <a:p>
            <a:pPr lvl="2"/>
            <a:r>
              <a:rPr lang="hu-HU" dirty="0" smtClean="0"/>
              <a:t>Ha a képkivágás nem lenne megfelelő (pl. balra vagy jobbra szeretnéd eltolni a képet), azon a képre jobb egérgombbal kattintva, majd a Kép formázása &gt; Körülvágás menüpont alatt az X tengely ill. az Y tengely eltolása mezőket változtatva tudsz változtatni</a:t>
            </a:r>
            <a:endParaRPr lang="hu-HU" dirty="0"/>
          </a:p>
        </p:txBody>
      </p:sp>
      <p:sp>
        <p:nvSpPr>
          <p:cNvPr id="15" name="Kép helye 5"/>
          <p:cNvSpPr>
            <a:spLocks noGrp="1"/>
          </p:cNvSpPr>
          <p:nvPr>
            <p:ph type="pic" sz="quarter" idx="13" hasCustomPrompt="1"/>
          </p:nvPr>
        </p:nvSpPr>
        <p:spPr>
          <a:xfrm>
            <a:off x="4809600" y="3506400"/>
            <a:ext cx="4057200" cy="2044800"/>
          </a:xfrm>
          <a:prstGeom prst="rect">
            <a:avLst/>
          </a:prstGeom>
          <a:solidFill>
            <a:srgbClr val="0F7BA2">
              <a:alpha val="10000"/>
            </a:srgbClr>
          </a:solidFill>
          <a:ln w="228600">
            <a:noFill/>
          </a:ln>
        </p:spPr>
        <p:txBody>
          <a:bodyPr lIns="72000" tIns="36000" rIns="36000" bIns="36000"/>
          <a:lstStyle>
            <a:lvl1pPr marL="342900" indent="-342900">
              <a:buAutoNum type="arabicPeriod"/>
              <a:defRPr baseline="0"/>
            </a:lvl1pPr>
            <a:lvl3pPr marL="182563" indent="-182563">
              <a:buFont typeface="+mj-lt"/>
              <a:buAutoNum type="arabicPeriod"/>
              <a:defRPr sz="900" baseline="0"/>
            </a:lvl3pPr>
          </a:lstStyle>
          <a:p>
            <a:pPr lvl="2"/>
            <a:r>
              <a:rPr lang="hu-HU" dirty="0" smtClean="0"/>
              <a:t>Kép beszúrásához kattints ide!</a:t>
            </a:r>
          </a:p>
          <a:p>
            <a:pPr lvl="2"/>
            <a:r>
              <a:rPr lang="hu-HU" dirty="0" smtClean="0"/>
              <a:t>Keresd meg a beilleszteni kívánt fotót ott, ahova lementetted (ehhez előbb le kell menteni, nem elég vágólapra kitenni), vagy a 07_TUDASBAZIS\02_ILLUSZTRACIOK\</a:t>
            </a:r>
            <a:r>
              <a:rPr lang="hu-HU" dirty="0" err="1" smtClean="0"/>
              <a:t>Kepkonyvtar</a:t>
            </a:r>
            <a:r>
              <a:rPr lang="hu-HU" dirty="0" smtClean="0"/>
              <a:t> mappa alatt</a:t>
            </a:r>
          </a:p>
          <a:p>
            <a:pPr lvl="2"/>
            <a:r>
              <a:rPr lang="hu-HU" dirty="0" smtClean="0"/>
              <a:t>A kép így automatikusan erre a méretre lesz igazítva</a:t>
            </a:r>
          </a:p>
          <a:p>
            <a:pPr lvl="2"/>
            <a:r>
              <a:rPr lang="hu-HU" dirty="0" smtClean="0"/>
              <a:t>A kép pozícióján ne változtass!</a:t>
            </a:r>
          </a:p>
          <a:p>
            <a:pPr lvl="2"/>
            <a:r>
              <a:rPr lang="hu-HU" dirty="0" smtClean="0"/>
              <a:t>Ha a képkivágás nem lenne megfelelő (pl. balra vagy jobbra szeretnéd eltolni a képet), azon a képre jobb egérgombbal kattintva, majd a Kép formázása &gt; Körülvágás menüpont alatt az X tengely ill. az Y tengely eltolása mezőket változtatva tudsz változtatni</a:t>
            </a:r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145992943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FOTÓ BALRA vízszintesen fekvő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4" name="Content Placeholder 6"/>
          <p:cNvSpPr>
            <a:spLocks noGrp="1"/>
          </p:cNvSpPr>
          <p:nvPr>
            <p:ph sz="quarter" idx="15" hasCustomPrompt="1"/>
          </p:nvPr>
        </p:nvSpPr>
        <p:spPr>
          <a:xfrm>
            <a:off x="4572000" y="1031840"/>
            <a:ext cx="4572000" cy="22572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5" name="Content Placeholder 6"/>
          <p:cNvSpPr>
            <a:spLocks noGrp="1"/>
          </p:cNvSpPr>
          <p:nvPr>
            <p:ph sz="quarter" idx="16" hasCustomPrompt="1"/>
          </p:nvPr>
        </p:nvSpPr>
        <p:spPr>
          <a:xfrm>
            <a:off x="4572000" y="3294000"/>
            <a:ext cx="4572000" cy="22572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6" name="Kép helye 5"/>
          <p:cNvSpPr>
            <a:spLocks noGrp="1"/>
          </p:cNvSpPr>
          <p:nvPr>
            <p:ph type="pic" sz="quarter" idx="13" hasCustomPrompt="1"/>
          </p:nvPr>
        </p:nvSpPr>
        <p:spPr>
          <a:xfrm>
            <a:off x="277200" y="1285200"/>
            <a:ext cx="4017600" cy="2008800"/>
          </a:xfrm>
          <a:prstGeom prst="rect">
            <a:avLst/>
          </a:prstGeom>
          <a:solidFill>
            <a:srgbClr val="0F7BA2">
              <a:alpha val="10000"/>
            </a:srgbClr>
          </a:solidFill>
          <a:ln w="228600">
            <a:noFill/>
          </a:ln>
        </p:spPr>
        <p:txBody>
          <a:bodyPr lIns="36000" tIns="36000" rIns="36000" bIns="36000"/>
          <a:lstStyle>
            <a:lvl1pPr marL="342900" indent="-342900">
              <a:buAutoNum type="arabicPeriod"/>
              <a:defRPr baseline="0"/>
            </a:lvl1pPr>
            <a:lvl3pPr marL="182563" indent="-182563">
              <a:buFont typeface="+mj-lt"/>
              <a:buAutoNum type="arabicPeriod"/>
              <a:defRPr sz="900" baseline="0"/>
            </a:lvl3pPr>
          </a:lstStyle>
          <a:p>
            <a:pPr lvl="2"/>
            <a:r>
              <a:rPr lang="hu-HU" dirty="0" smtClean="0"/>
              <a:t>Kép beszúrásához kattints ide!</a:t>
            </a:r>
          </a:p>
          <a:p>
            <a:pPr lvl="2"/>
            <a:r>
              <a:rPr lang="hu-HU" dirty="0" smtClean="0"/>
              <a:t>Keresd meg a beilleszteni kívánt fotót ott, ahova lementetted (ehhez előbb le kell menteni, nem elég vágólapra kitenni), vagy a 07_TUDASBAZIS\02_ILLUSZTRACIOK\</a:t>
            </a:r>
            <a:r>
              <a:rPr lang="hu-HU" dirty="0" err="1" smtClean="0"/>
              <a:t>Kepkonyvtar</a:t>
            </a:r>
            <a:r>
              <a:rPr lang="hu-HU" dirty="0" smtClean="0"/>
              <a:t> mappa alatt</a:t>
            </a:r>
          </a:p>
          <a:p>
            <a:pPr lvl="2"/>
            <a:r>
              <a:rPr lang="hu-HU" dirty="0" smtClean="0"/>
              <a:t>A kép így automatikusan erre a méretre lesz igazítva</a:t>
            </a:r>
          </a:p>
          <a:p>
            <a:pPr lvl="2"/>
            <a:r>
              <a:rPr lang="hu-HU" dirty="0" smtClean="0"/>
              <a:t>A kép pozícióján ne változtass!</a:t>
            </a:r>
          </a:p>
          <a:p>
            <a:pPr lvl="2"/>
            <a:r>
              <a:rPr lang="hu-HU" dirty="0" smtClean="0"/>
              <a:t>Ha a képkivágás nem lenne megfelelő (pl. balra vagy jobbra szeretnéd eltolni a képet), azon a képre jobb egérgombbal kattintva, majd a Kép formázása &gt; Körülvágás menüpont alatt az X tengely ill. az Y tengely eltolása mezőket változtatva tudsz változtatni</a:t>
            </a:r>
            <a:endParaRPr lang="hu-HU" dirty="0"/>
          </a:p>
        </p:txBody>
      </p:sp>
      <p:sp>
        <p:nvSpPr>
          <p:cNvPr id="17" name="Kép helye 5"/>
          <p:cNvSpPr>
            <a:spLocks noGrp="1"/>
          </p:cNvSpPr>
          <p:nvPr>
            <p:ph type="pic" sz="quarter" idx="14" hasCustomPrompt="1"/>
          </p:nvPr>
        </p:nvSpPr>
        <p:spPr>
          <a:xfrm>
            <a:off x="277200" y="3506400"/>
            <a:ext cx="4017600" cy="2044800"/>
          </a:xfrm>
          <a:prstGeom prst="rect">
            <a:avLst/>
          </a:prstGeom>
          <a:solidFill>
            <a:srgbClr val="0F7BA2">
              <a:alpha val="10000"/>
            </a:srgbClr>
          </a:solidFill>
          <a:ln w="228600">
            <a:noFill/>
          </a:ln>
        </p:spPr>
        <p:txBody>
          <a:bodyPr lIns="72000" tIns="36000" rIns="36000" bIns="36000"/>
          <a:lstStyle>
            <a:lvl1pPr marL="342900" indent="-342900">
              <a:buAutoNum type="arabicPeriod"/>
              <a:defRPr baseline="0"/>
            </a:lvl1pPr>
            <a:lvl3pPr marL="182563" indent="-182563">
              <a:buFont typeface="+mj-lt"/>
              <a:buAutoNum type="arabicPeriod"/>
              <a:defRPr sz="900" baseline="0"/>
            </a:lvl3pPr>
          </a:lstStyle>
          <a:p>
            <a:pPr lvl="2"/>
            <a:r>
              <a:rPr lang="hu-HU" dirty="0" smtClean="0"/>
              <a:t>Kép beszúrásához kattints ide!</a:t>
            </a:r>
          </a:p>
          <a:p>
            <a:pPr lvl="2"/>
            <a:r>
              <a:rPr lang="hu-HU" dirty="0" smtClean="0"/>
              <a:t>Keresd meg a beilleszteni kívánt fotót ott, ahova lementetted (ehhez előbb le kell menteni, nem elég vágólapra kitenni), vagy a 07_TUDASBAZIS\02_ILLUSZTRACIOK\</a:t>
            </a:r>
            <a:r>
              <a:rPr lang="hu-HU" dirty="0" err="1" smtClean="0"/>
              <a:t>Kepkonyvtar</a:t>
            </a:r>
            <a:r>
              <a:rPr lang="hu-HU" dirty="0" smtClean="0"/>
              <a:t> mappa alatt</a:t>
            </a:r>
          </a:p>
          <a:p>
            <a:pPr lvl="2"/>
            <a:r>
              <a:rPr lang="hu-HU" dirty="0" smtClean="0"/>
              <a:t>A kép így automatikusan erre a méretre lesz igazítva</a:t>
            </a:r>
          </a:p>
          <a:p>
            <a:pPr lvl="2"/>
            <a:r>
              <a:rPr lang="hu-HU" dirty="0" smtClean="0"/>
              <a:t>A kép pozícióján ne változtass!</a:t>
            </a:r>
          </a:p>
          <a:p>
            <a:pPr lvl="2"/>
            <a:r>
              <a:rPr lang="hu-HU" dirty="0" smtClean="0"/>
              <a:t>Ha a képkivágás nem lenne megfelelő (pl. balra vagy jobbra szeretnéd eltolni a képet), azon a képre jobb egérgombbal kattintva, majd a Kép formázása &gt; Körülvágás menüpont alatt az X tengely ill. az Y tengely eltolása mezőket változtatva tudsz változtatni</a:t>
            </a:r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91553582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FOTÓ JOBBRA vízszintesen fekvő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0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4572000" cy="22572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1" name="Tartalom helye 4"/>
          <p:cNvSpPr>
            <a:spLocks noGrp="1"/>
          </p:cNvSpPr>
          <p:nvPr>
            <p:ph sz="quarter" idx="15" hasCustomPrompt="1"/>
          </p:nvPr>
        </p:nvSpPr>
        <p:spPr>
          <a:xfrm>
            <a:off x="0" y="3294000"/>
            <a:ext cx="4572000" cy="2257200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/>
            </a:lvl1pPr>
            <a:lvl5pPr marL="50800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lvl5pPr>
          </a:lstStyle>
          <a:p>
            <a:pPr lvl="0"/>
            <a:r>
              <a:rPr lang="hu-HU" dirty="0" smtClean="0"/>
              <a:t>Első szint</a:t>
            </a:r>
          </a:p>
          <a:p>
            <a:pPr lvl="1"/>
            <a:r>
              <a:rPr lang="hu-HU" dirty="0" smtClean="0"/>
              <a:t>Második szint</a:t>
            </a:r>
          </a:p>
          <a:p>
            <a:pPr lvl="2"/>
            <a:r>
              <a:rPr lang="hu-HU" dirty="0" smtClean="0"/>
              <a:t>Harmadik szint</a:t>
            </a:r>
          </a:p>
          <a:p>
            <a:pPr lvl="3"/>
            <a:r>
              <a:rPr lang="hu-HU" dirty="0" smtClean="0"/>
              <a:t>Negyedik szint</a:t>
            </a:r>
          </a:p>
          <a:p>
            <a:pPr marL="760413" marR="0" lvl="4" indent="-252413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Char char="n"/>
              <a:tabLst/>
              <a:defRPr/>
            </a:pPr>
            <a:r>
              <a:rPr lang="hu-HU" dirty="0" smtClean="0"/>
              <a:t>Ötödik szint</a:t>
            </a:r>
          </a:p>
        </p:txBody>
      </p:sp>
      <p:sp>
        <p:nvSpPr>
          <p:cNvPr id="17" name="Kép helye 5"/>
          <p:cNvSpPr>
            <a:spLocks noGrp="1"/>
          </p:cNvSpPr>
          <p:nvPr>
            <p:ph type="pic" sz="quarter" idx="14" hasCustomPrompt="1"/>
          </p:nvPr>
        </p:nvSpPr>
        <p:spPr>
          <a:xfrm>
            <a:off x="4809600" y="1285200"/>
            <a:ext cx="4057200" cy="2008800"/>
          </a:xfrm>
          <a:prstGeom prst="rect">
            <a:avLst/>
          </a:prstGeom>
          <a:solidFill>
            <a:srgbClr val="0F7BA2">
              <a:alpha val="10000"/>
            </a:srgbClr>
          </a:solidFill>
          <a:ln w="228600">
            <a:noFill/>
          </a:ln>
        </p:spPr>
        <p:txBody>
          <a:bodyPr lIns="36000" tIns="36000" rIns="0" bIns="36000"/>
          <a:lstStyle>
            <a:lvl1pPr marL="342900" indent="-342900">
              <a:buAutoNum type="arabicPeriod"/>
              <a:defRPr baseline="0"/>
            </a:lvl1pPr>
            <a:lvl3pPr marL="182563" indent="-182563">
              <a:buFont typeface="+mj-lt"/>
              <a:buAutoNum type="arabicPeriod"/>
              <a:defRPr sz="900" baseline="0"/>
            </a:lvl3pPr>
          </a:lstStyle>
          <a:p>
            <a:pPr lvl="2"/>
            <a:r>
              <a:rPr lang="hu-HU" dirty="0" smtClean="0"/>
              <a:t>Kép beszúrásához kattints ide!</a:t>
            </a:r>
          </a:p>
          <a:p>
            <a:pPr lvl="2"/>
            <a:r>
              <a:rPr lang="hu-HU" dirty="0" smtClean="0"/>
              <a:t>Keresd meg a beilleszteni kívánt fotót ott, ahova lementetted (ehhez előbb le kell menteni, nem elég vágólapra kitenni), vagy a 07_TUDASBAZIS\02_ILLUSZTRACIOK\</a:t>
            </a:r>
            <a:r>
              <a:rPr lang="hu-HU" dirty="0" err="1" smtClean="0"/>
              <a:t>Kepkonyvtar</a:t>
            </a:r>
            <a:r>
              <a:rPr lang="hu-HU" dirty="0" smtClean="0"/>
              <a:t> mappa alatt</a:t>
            </a:r>
          </a:p>
          <a:p>
            <a:pPr lvl="2"/>
            <a:r>
              <a:rPr lang="hu-HU" dirty="0" smtClean="0"/>
              <a:t>A kép így automatikusan erre a méretre lesz igazítva</a:t>
            </a:r>
          </a:p>
          <a:p>
            <a:pPr lvl="2"/>
            <a:r>
              <a:rPr lang="hu-HU" dirty="0" smtClean="0"/>
              <a:t>A kép pozícióján ne változtass!</a:t>
            </a:r>
          </a:p>
          <a:p>
            <a:pPr lvl="2"/>
            <a:r>
              <a:rPr lang="hu-HU" dirty="0" smtClean="0"/>
              <a:t>Ha a képkivágás nem lenne megfelelő (pl. balra vagy jobbra szeretnéd eltolni a képet), azon a képre jobb egérgombbal kattintva, majd a Kép formázása &gt; Körülvágás menüpont alatt az X tengely ill. az Y tengely eltolása mezőket változtatva tudsz változtatni</a:t>
            </a:r>
            <a:endParaRPr lang="hu-HU" dirty="0"/>
          </a:p>
        </p:txBody>
      </p:sp>
      <p:sp>
        <p:nvSpPr>
          <p:cNvPr id="19" name="Kép helye 5"/>
          <p:cNvSpPr>
            <a:spLocks noGrp="1"/>
          </p:cNvSpPr>
          <p:nvPr>
            <p:ph type="pic" sz="quarter" idx="13" hasCustomPrompt="1"/>
          </p:nvPr>
        </p:nvSpPr>
        <p:spPr>
          <a:xfrm>
            <a:off x="4809600" y="3506400"/>
            <a:ext cx="4057200" cy="2044800"/>
          </a:xfrm>
          <a:prstGeom prst="rect">
            <a:avLst/>
          </a:prstGeom>
          <a:solidFill>
            <a:srgbClr val="0F7BA2">
              <a:alpha val="10000"/>
            </a:srgbClr>
          </a:solidFill>
          <a:ln w="228600">
            <a:noFill/>
          </a:ln>
        </p:spPr>
        <p:txBody>
          <a:bodyPr lIns="72000" tIns="36000" rIns="36000" bIns="36000"/>
          <a:lstStyle>
            <a:lvl1pPr marL="342900" indent="-342900">
              <a:buAutoNum type="arabicPeriod"/>
              <a:defRPr baseline="0"/>
            </a:lvl1pPr>
            <a:lvl3pPr marL="182563" indent="-182563">
              <a:buFont typeface="+mj-lt"/>
              <a:buAutoNum type="arabicPeriod"/>
              <a:defRPr sz="900" baseline="0"/>
            </a:lvl3pPr>
          </a:lstStyle>
          <a:p>
            <a:pPr lvl="2"/>
            <a:r>
              <a:rPr lang="hu-HU" dirty="0" smtClean="0"/>
              <a:t>Kép beszúrásához kattints ide!</a:t>
            </a:r>
          </a:p>
          <a:p>
            <a:pPr lvl="2"/>
            <a:r>
              <a:rPr lang="hu-HU" dirty="0" smtClean="0"/>
              <a:t>Keresd meg a beilleszteni kívánt fotót ott, ahova lementetted (ehhez előbb le kell menteni, nem elég vágólapra kitenni), vagy a 07_TUDASBAZIS\02_ILLUSZTRACIOK\</a:t>
            </a:r>
            <a:r>
              <a:rPr lang="hu-HU" dirty="0" err="1" smtClean="0"/>
              <a:t>Kepkonyvtar</a:t>
            </a:r>
            <a:r>
              <a:rPr lang="hu-HU" dirty="0" smtClean="0"/>
              <a:t> mappa alatt</a:t>
            </a:r>
          </a:p>
          <a:p>
            <a:pPr lvl="2"/>
            <a:r>
              <a:rPr lang="hu-HU" dirty="0" smtClean="0"/>
              <a:t>A kép így automatikusan erre a méretre lesz igazítva</a:t>
            </a:r>
          </a:p>
          <a:p>
            <a:pPr lvl="2"/>
            <a:r>
              <a:rPr lang="hu-HU" dirty="0" smtClean="0"/>
              <a:t>A kép pozícióján ne változtass!</a:t>
            </a:r>
          </a:p>
          <a:p>
            <a:pPr lvl="2"/>
            <a:r>
              <a:rPr lang="hu-HU" dirty="0" smtClean="0"/>
              <a:t>Ha a képkivágás nem lenne megfelelő (pl. balra vagy jobbra szeretnéd eltolni a képet), azon a képre jobb egérgombbal kattintva, majd a Kép formázása &gt; Körülvágás menüpont alatt az X tengely ill. az Y tengely eltolása mezőket változtatva tudsz változtatni</a:t>
            </a:r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421342403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9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solidFill>
            <a:srgbClr val="145D04"/>
          </a:solidFill>
        </p:spPr>
        <p:txBody>
          <a:bodyPr lIns="252000" tIns="0" anchor="ctr" anchorCtr="0"/>
          <a:lstStyle>
            <a:lvl1pPr>
              <a:defRPr sz="4800" b="1" baseline="0">
                <a:solidFill>
                  <a:schemeClr val="bg1"/>
                </a:solidFill>
              </a:defRPr>
            </a:lvl1pPr>
          </a:lstStyle>
          <a:p>
            <a:r>
              <a:rPr lang="hu-HU" smtClean="0"/>
              <a:t>TÁBLÁZATOK</a:t>
            </a:r>
            <a:endParaRPr lang="en-AU" dirty="0"/>
          </a:p>
        </p:txBody>
      </p:sp>
      <p:graphicFrame>
        <p:nvGraphicFramePr>
          <p:cNvPr id="2" name="Táblázat 1"/>
          <p:cNvGraphicFramePr>
            <a:graphicFrameLocks noGrp="1"/>
          </p:cNvGraphicFramePr>
          <p:nvPr userDrawn="1">
            <p:extLst>
              <p:ext uri="{D42A27DB-BD31-4B8C-83A1-F6EECF244321}">
                <p14:modId xmlns:p14="http://schemas.microsoft.com/office/powerpoint/2010/main" val="3208341356"/>
              </p:ext>
            </p:extLst>
          </p:nvPr>
        </p:nvGraphicFramePr>
        <p:xfrm>
          <a:off x="285750" y="4087178"/>
          <a:ext cx="4548189" cy="148336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516063"/>
                <a:gridCol w="1516063"/>
                <a:gridCol w="1516063"/>
              </a:tblGrid>
              <a:tr h="370840">
                <a:tc>
                  <a:txBody>
                    <a:bodyPr/>
                    <a:lstStyle/>
                    <a:p>
                      <a:endParaRPr lang="hu-HU"/>
                    </a:p>
                  </a:txBody>
                  <a:tcPr>
                    <a:solidFill>
                      <a:srgbClr val="145D04"/>
                    </a:solidFill>
                  </a:tcPr>
                </a:tc>
                <a:tc>
                  <a:txBody>
                    <a:bodyPr/>
                    <a:lstStyle/>
                    <a:p>
                      <a:endParaRPr lang="hu-HU"/>
                    </a:p>
                  </a:txBody>
                  <a:tcPr>
                    <a:solidFill>
                      <a:srgbClr val="145D04"/>
                    </a:solidFill>
                  </a:tcPr>
                </a:tc>
                <a:tc>
                  <a:txBody>
                    <a:bodyPr/>
                    <a:lstStyle/>
                    <a:p>
                      <a:endParaRPr lang="hu-HU"/>
                    </a:p>
                  </a:txBody>
                  <a:tcPr>
                    <a:solidFill>
                      <a:srgbClr val="145D04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hu-HU"/>
                    </a:p>
                  </a:txBody>
                  <a:tcPr>
                    <a:solidFill>
                      <a:srgbClr val="489A1E">
                        <a:alpha val="4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endParaRPr lang="hu-HU"/>
                    </a:p>
                  </a:txBody>
                  <a:tcPr>
                    <a:solidFill>
                      <a:srgbClr val="489A1E">
                        <a:alpha val="4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endParaRPr lang="hu-HU"/>
                    </a:p>
                  </a:txBody>
                  <a:tcPr>
                    <a:solidFill>
                      <a:srgbClr val="489A1E">
                        <a:alpha val="40000"/>
                      </a:srgbClr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pPr marL="0" algn="l" defTabSz="914400" rtl="0" eaLnBrk="1" latinLnBrk="0" hangingPunct="1"/>
                      <a:endParaRPr lang="hu-HU" sz="1800" kern="120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>
                    <a:solidFill>
                      <a:srgbClr val="489A1E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latinLnBrk="0" hangingPunct="1"/>
                      <a:endParaRPr lang="hu-HU" sz="1800" kern="120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>
                    <a:solidFill>
                      <a:srgbClr val="489A1E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latinLnBrk="0" hangingPunct="1"/>
                      <a:endParaRPr lang="hu-HU" sz="1800" kern="120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>
                    <a:solidFill>
                      <a:srgbClr val="489A1E">
                        <a:alpha val="20000"/>
                      </a:srgbClr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pPr marL="0" algn="l" defTabSz="914400" rtl="0" eaLnBrk="1" latinLnBrk="0" hangingPunct="1"/>
                      <a:endParaRPr lang="hu-HU" sz="1800" kern="120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>
                    <a:solidFill>
                      <a:srgbClr val="489A1E">
                        <a:alpha val="4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latinLnBrk="0" hangingPunct="1"/>
                      <a:endParaRPr lang="hu-HU" sz="1800" kern="120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>
                    <a:solidFill>
                      <a:srgbClr val="489A1E">
                        <a:alpha val="4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latinLnBrk="0" hangingPunct="1"/>
                      <a:endParaRPr lang="hu-HU" sz="1800" kern="120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>
                    <a:solidFill>
                      <a:srgbClr val="489A1E">
                        <a:alpha val="40000"/>
                      </a:srgbClr>
                    </a:solidFill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83418271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ÉSZOLDALAS TÁBL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6" name="Táblázat helye 5"/>
          <p:cNvSpPr>
            <a:spLocks noGrp="1"/>
          </p:cNvSpPr>
          <p:nvPr>
            <p:ph type="tbl" sz="quarter" idx="18"/>
          </p:nvPr>
        </p:nvSpPr>
        <p:spPr>
          <a:xfrm>
            <a:off x="277200" y="1285202"/>
            <a:ext cx="8589600" cy="4071600"/>
          </a:xfrm>
          <a:prstGeom prst="rect">
            <a:avLst/>
          </a:prstGeom>
          <a:solidFill>
            <a:srgbClr val="145D04">
              <a:alpha val="10000"/>
            </a:srgbClr>
          </a:solidFill>
        </p:spPr>
        <p:txBody>
          <a:bodyPr lIns="36000" tIns="36000" rIns="36000" bIns="36000" numCol="1" spcCol="0" anchor="ctr" anchorCtr="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Táblázat beszúrásához kattintson az ikonra</a:t>
            </a:r>
            <a:endParaRPr lang="hu-HU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3112375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EGÉSZOLDALAS TÁBL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8" name="Szöveg helye 4"/>
          <p:cNvSpPr>
            <a:spLocks noGrp="1"/>
          </p:cNvSpPr>
          <p:nvPr>
            <p:ph type="body" sz="quarter" idx="20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0" name="Táblázat helye 5"/>
          <p:cNvSpPr>
            <a:spLocks noGrp="1"/>
          </p:cNvSpPr>
          <p:nvPr>
            <p:ph type="tbl" sz="quarter" idx="18"/>
          </p:nvPr>
        </p:nvSpPr>
        <p:spPr>
          <a:xfrm>
            <a:off x="277200" y="1285202"/>
            <a:ext cx="8589600" cy="4071600"/>
          </a:xfrm>
          <a:prstGeom prst="rect">
            <a:avLst/>
          </a:prstGeom>
          <a:solidFill>
            <a:srgbClr val="145D04">
              <a:alpha val="10000"/>
            </a:srgbClr>
          </a:solidFill>
        </p:spPr>
        <p:txBody>
          <a:bodyPr lIns="36000" tIns="36000" rIns="36000" bIns="36000" numCol="1" spcCol="0" anchor="ctr" anchorCtr="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Táblázat beszúrásához kattintson az ikonra</a:t>
            </a:r>
            <a:endParaRPr lang="hu-HU"/>
          </a:p>
        </p:txBody>
      </p:sp>
      <p:sp>
        <p:nvSpPr>
          <p:cNvPr id="12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03828327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ÉSZOLDALAS TÁBLA + CÍMSO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6" name="Táblázat helye 5"/>
          <p:cNvSpPr>
            <a:spLocks noGrp="1"/>
          </p:cNvSpPr>
          <p:nvPr>
            <p:ph type="tbl" sz="quarter" idx="18"/>
          </p:nvPr>
        </p:nvSpPr>
        <p:spPr>
          <a:xfrm>
            <a:off x="277200" y="1789202"/>
            <a:ext cx="8589600" cy="3567600"/>
          </a:xfrm>
          <a:prstGeom prst="rect">
            <a:avLst/>
          </a:prstGeom>
          <a:solidFill>
            <a:srgbClr val="145D04">
              <a:alpha val="10000"/>
            </a:srgbClr>
          </a:solidFill>
        </p:spPr>
        <p:txBody>
          <a:bodyPr lIns="36000" tIns="36000" rIns="36000" bIns="36000" numCol="1" spcCol="0" anchor="ctr" anchorCtr="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Táblázat beszúrásához kattintson az ikonra</a:t>
            </a:r>
            <a:endParaRPr lang="hu-HU"/>
          </a:p>
        </p:txBody>
      </p:sp>
      <p:sp>
        <p:nvSpPr>
          <p:cNvPr id="7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8855074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11813888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EGÉSZOLDALAS TÁBLA + CÍMSO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8855074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</p:txBody>
      </p:sp>
      <p:sp>
        <p:nvSpPr>
          <p:cNvPr id="8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9" name="Szöveg helye 4"/>
          <p:cNvSpPr>
            <a:spLocks noGrp="1"/>
          </p:cNvSpPr>
          <p:nvPr>
            <p:ph type="body" sz="quarter" idx="20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1" name="Táblázat helye 5"/>
          <p:cNvSpPr>
            <a:spLocks noGrp="1"/>
          </p:cNvSpPr>
          <p:nvPr>
            <p:ph type="tbl" sz="quarter" idx="18"/>
          </p:nvPr>
        </p:nvSpPr>
        <p:spPr>
          <a:xfrm>
            <a:off x="277200" y="1789202"/>
            <a:ext cx="8589600" cy="3567600"/>
          </a:xfrm>
          <a:prstGeom prst="rect">
            <a:avLst/>
          </a:prstGeom>
          <a:solidFill>
            <a:srgbClr val="145D04">
              <a:alpha val="10000"/>
            </a:srgbClr>
          </a:solidFill>
        </p:spPr>
        <p:txBody>
          <a:bodyPr lIns="36000" tIns="36000" rIns="36000" bIns="36000" numCol="1" spcCol="0" anchor="ctr" anchorCtr="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Táblázat beszúrásához kattintson az ikonra</a:t>
            </a:r>
            <a:endParaRPr lang="hu-HU"/>
          </a:p>
        </p:txBody>
      </p:sp>
      <p:sp>
        <p:nvSpPr>
          <p:cNvPr id="12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5031604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ALSÓ SZÜRKE SÁVOS 3HASÁBOS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88"/>
          <p:cNvSpPr/>
          <p:nvPr userDrawn="1"/>
        </p:nvSpPr>
        <p:spPr>
          <a:xfrm>
            <a:off x="277200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lvl="0"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8" name="Content Placeholder 6"/>
          <p:cNvSpPr>
            <a:spLocks noGrp="1"/>
          </p:cNvSpPr>
          <p:nvPr>
            <p:ph sz="quarter" idx="16" hasCustomPrompt="1"/>
          </p:nvPr>
        </p:nvSpPr>
        <p:spPr>
          <a:xfrm>
            <a:off x="2800351" y="1033230"/>
            <a:ext cx="3028950" cy="4035600"/>
          </a:xfrm>
          <a:prstGeom prst="rect">
            <a:avLst/>
          </a:prstGeom>
        </p:spPr>
        <p:txBody>
          <a:bodyPr lIns="2484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9" name="Content Placeholder 6"/>
          <p:cNvSpPr>
            <a:spLocks noGrp="1"/>
          </p:cNvSpPr>
          <p:nvPr>
            <p:ph sz="quarter" idx="17" hasCustomPrompt="1"/>
          </p:nvPr>
        </p:nvSpPr>
        <p:spPr>
          <a:xfrm>
            <a:off x="5578681" y="1036004"/>
            <a:ext cx="3020015" cy="4035600"/>
          </a:xfrm>
          <a:prstGeom prst="rect">
            <a:avLst/>
          </a:prstGeom>
        </p:spPr>
        <p:txBody>
          <a:bodyPr lIns="2484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3055620" cy="40356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3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4" name="Szöveg helye 4"/>
          <p:cNvSpPr>
            <a:spLocks noGrp="1"/>
          </p:cNvSpPr>
          <p:nvPr>
            <p:ph type="body" sz="quarter" idx="20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5" name="Text Placeholder 9"/>
          <p:cNvSpPr>
            <a:spLocks noGrp="1"/>
          </p:cNvSpPr>
          <p:nvPr>
            <p:ph type="body" sz="quarter" idx="21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97027301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ZÖVEG (bal) + TÁBLA (jobb oldalt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2" name="Text Placeholder 9"/>
          <p:cNvSpPr>
            <a:spLocks noGrp="1"/>
          </p:cNvSpPr>
          <p:nvPr>
            <p:ph type="body" sz="quarter" idx="17" hasCustomPrompt="1"/>
          </p:nvPr>
        </p:nvSpPr>
        <p:spPr>
          <a:xfrm>
            <a:off x="4809600" y="5570539"/>
            <a:ext cx="4057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6" name="Táblázat helye 5"/>
          <p:cNvSpPr>
            <a:spLocks noGrp="1"/>
          </p:cNvSpPr>
          <p:nvPr>
            <p:ph type="tbl" sz="quarter" idx="18"/>
          </p:nvPr>
        </p:nvSpPr>
        <p:spPr>
          <a:xfrm>
            <a:off x="4809600" y="1285202"/>
            <a:ext cx="4057200" cy="4071600"/>
          </a:xfrm>
          <a:prstGeom prst="rect">
            <a:avLst/>
          </a:prstGeom>
          <a:solidFill>
            <a:srgbClr val="145D04">
              <a:alpha val="10000"/>
            </a:srgbClr>
          </a:solidFill>
        </p:spPr>
        <p:txBody>
          <a:bodyPr lIns="36000" tIns="36000" rIns="36000" bIns="36000" numCol="1" spcCol="0" anchor="ctr" anchorCtr="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Táblázat beszúrásához kattintson az ikonra</a:t>
            </a:r>
            <a:endParaRPr lang="hu-HU"/>
          </a:p>
        </p:txBody>
      </p:sp>
      <p:sp>
        <p:nvSpPr>
          <p:cNvPr id="9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4572000" cy="45180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348899385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4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SZÖVEG (bal) + TÁBLA (jobb oldalt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9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0" name="Szöveg helye 4"/>
          <p:cNvSpPr>
            <a:spLocks noGrp="1"/>
          </p:cNvSpPr>
          <p:nvPr>
            <p:ph type="body" sz="quarter" idx="20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8" name="Text Placeholder 9"/>
          <p:cNvSpPr>
            <a:spLocks noGrp="1"/>
          </p:cNvSpPr>
          <p:nvPr>
            <p:ph type="body" sz="quarter" idx="17" hasCustomPrompt="1"/>
          </p:nvPr>
        </p:nvSpPr>
        <p:spPr>
          <a:xfrm>
            <a:off x="4809600" y="5570539"/>
            <a:ext cx="4057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3" name="Táblázat helye 5"/>
          <p:cNvSpPr>
            <a:spLocks noGrp="1"/>
          </p:cNvSpPr>
          <p:nvPr>
            <p:ph type="tbl" sz="quarter" idx="18"/>
          </p:nvPr>
        </p:nvSpPr>
        <p:spPr>
          <a:xfrm>
            <a:off x="4809600" y="1285202"/>
            <a:ext cx="4057200" cy="4071600"/>
          </a:xfrm>
          <a:prstGeom prst="rect">
            <a:avLst/>
          </a:prstGeom>
          <a:solidFill>
            <a:srgbClr val="145D04">
              <a:alpha val="10000"/>
            </a:srgbClr>
          </a:solidFill>
        </p:spPr>
        <p:txBody>
          <a:bodyPr lIns="36000" tIns="36000" rIns="36000" bIns="36000" numCol="1" spcCol="0" anchor="ctr" anchorCtr="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Táblázat beszúrásához kattintson az ikonra</a:t>
            </a:r>
            <a:endParaRPr lang="hu-HU"/>
          </a:p>
        </p:txBody>
      </p:sp>
      <p:sp>
        <p:nvSpPr>
          <p:cNvPr id="14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4572000" cy="45180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393408529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4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ÁBLA (bal) + SZÖVEG (jobboldalt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2" name="Text Placeholder 9"/>
          <p:cNvSpPr>
            <a:spLocks noGrp="1"/>
          </p:cNvSpPr>
          <p:nvPr>
            <p:ph type="body" sz="quarter" idx="17" hasCustomPrompt="1"/>
          </p:nvPr>
        </p:nvSpPr>
        <p:spPr>
          <a:xfrm>
            <a:off x="277200" y="5570539"/>
            <a:ext cx="4042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6" name="Táblázat helye 5"/>
          <p:cNvSpPr>
            <a:spLocks noGrp="1"/>
          </p:cNvSpPr>
          <p:nvPr>
            <p:ph type="tbl" sz="quarter" idx="18"/>
          </p:nvPr>
        </p:nvSpPr>
        <p:spPr>
          <a:xfrm>
            <a:off x="277200" y="1285202"/>
            <a:ext cx="4042800" cy="4071600"/>
          </a:xfrm>
          <a:prstGeom prst="rect">
            <a:avLst/>
          </a:prstGeom>
          <a:solidFill>
            <a:srgbClr val="145D04">
              <a:alpha val="10000"/>
            </a:srgbClr>
          </a:solidFill>
        </p:spPr>
        <p:txBody>
          <a:bodyPr lIns="36000" tIns="36000" rIns="36000" bIns="36000" numCol="1" spcCol="0" anchor="ctr" anchorCtr="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Táblázat beszúrásához kattintson az ikonra</a:t>
            </a:r>
            <a:endParaRPr lang="hu-HU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2" hasCustomPrompt="1"/>
          </p:nvPr>
        </p:nvSpPr>
        <p:spPr>
          <a:xfrm>
            <a:off x="4573617" y="1031840"/>
            <a:ext cx="4572000" cy="45180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216086632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4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TÁBLA (bal) + SZÖVEG (jobboldalt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9" name="Szöveg helye 4"/>
          <p:cNvSpPr>
            <a:spLocks noGrp="1"/>
          </p:cNvSpPr>
          <p:nvPr>
            <p:ph type="body" sz="quarter" idx="20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7" hasCustomPrompt="1"/>
          </p:nvPr>
        </p:nvSpPr>
        <p:spPr>
          <a:xfrm>
            <a:off x="277200" y="5570539"/>
            <a:ext cx="4042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1" name="Táblázat helye 5"/>
          <p:cNvSpPr>
            <a:spLocks noGrp="1"/>
          </p:cNvSpPr>
          <p:nvPr>
            <p:ph type="tbl" sz="quarter" idx="18"/>
          </p:nvPr>
        </p:nvSpPr>
        <p:spPr>
          <a:xfrm>
            <a:off x="277200" y="1285202"/>
            <a:ext cx="4042800" cy="4071600"/>
          </a:xfrm>
          <a:prstGeom prst="rect">
            <a:avLst/>
          </a:prstGeom>
          <a:solidFill>
            <a:srgbClr val="145D04">
              <a:alpha val="10000"/>
            </a:srgbClr>
          </a:solidFill>
        </p:spPr>
        <p:txBody>
          <a:bodyPr lIns="36000" tIns="36000" rIns="36000" bIns="36000" numCol="1" spcCol="0" anchor="ctr" anchorCtr="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Táblázat beszúrásához kattintson az ikonra</a:t>
            </a:r>
            <a:endParaRPr lang="hu-HU"/>
          </a:p>
        </p:txBody>
      </p:sp>
      <p:sp>
        <p:nvSpPr>
          <p:cNvPr id="13" name="Content Placeholder 6"/>
          <p:cNvSpPr>
            <a:spLocks noGrp="1"/>
          </p:cNvSpPr>
          <p:nvPr>
            <p:ph sz="quarter" idx="12" hasCustomPrompt="1"/>
          </p:nvPr>
        </p:nvSpPr>
        <p:spPr>
          <a:xfrm>
            <a:off x="4573617" y="1031840"/>
            <a:ext cx="4572000" cy="45180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363560686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4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HASÁBOS TÁBL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9" hasCustomPrompt="1"/>
          </p:nvPr>
        </p:nvSpPr>
        <p:spPr>
          <a:xfrm>
            <a:off x="277200" y="5570539"/>
            <a:ext cx="4042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1" name="Táblázat helye 5"/>
          <p:cNvSpPr>
            <a:spLocks noGrp="1"/>
          </p:cNvSpPr>
          <p:nvPr>
            <p:ph type="tbl" sz="quarter" idx="20"/>
          </p:nvPr>
        </p:nvSpPr>
        <p:spPr>
          <a:xfrm>
            <a:off x="277200" y="1285202"/>
            <a:ext cx="4042800" cy="4071600"/>
          </a:xfrm>
          <a:prstGeom prst="rect">
            <a:avLst/>
          </a:prstGeom>
          <a:solidFill>
            <a:srgbClr val="145D04">
              <a:alpha val="10000"/>
            </a:srgbClr>
          </a:solidFill>
        </p:spPr>
        <p:txBody>
          <a:bodyPr lIns="36000" tIns="36000" rIns="36000" bIns="36000" numCol="1" spcCol="0" anchor="ctr" anchorCtr="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Táblázat beszúrásához kattintson az ikonra</a:t>
            </a:r>
            <a:endParaRPr lang="hu-HU"/>
          </a:p>
        </p:txBody>
      </p:sp>
      <p:sp>
        <p:nvSpPr>
          <p:cNvPr id="13" name="Text Placeholder 9"/>
          <p:cNvSpPr>
            <a:spLocks noGrp="1"/>
          </p:cNvSpPr>
          <p:nvPr>
            <p:ph type="body" sz="quarter" idx="17" hasCustomPrompt="1"/>
          </p:nvPr>
        </p:nvSpPr>
        <p:spPr>
          <a:xfrm>
            <a:off x="4809600" y="5570539"/>
            <a:ext cx="4057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4" name="Táblázat helye 5"/>
          <p:cNvSpPr>
            <a:spLocks noGrp="1"/>
          </p:cNvSpPr>
          <p:nvPr>
            <p:ph type="tbl" sz="quarter" idx="18"/>
          </p:nvPr>
        </p:nvSpPr>
        <p:spPr>
          <a:xfrm>
            <a:off x="4809600" y="1285202"/>
            <a:ext cx="4057200" cy="4071600"/>
          </a:xfrm>
          <a:prstGeom prst="rect">
            <a:avLst/>
          </a:prstGeom>
          <a:solidFill>
            <a:srgbClr val="145D04">
              <a:alpha val="10000"/>
            </a:srgbClr>
          </a:solidFill>
        </p:spPr>
        <p:txBody>
          <a:bodyPr lIns="36000" tIns="36000" rIns="36000" bIns="36000" numCol="1" spcCol="0" anchor="ctr" anchorCtr="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Táblázat beszúrásához kattintson az ikonra</a:t>
            </a:r>
            <a:endParaRPr lang="hu-HU"/>
          </a:p>
        </p:txBody>
      </p:sp>
    </p:spTree>
    <p:extLst>
      <p:ext uri="{BB962C8B-B14F-4D97-AF65-F5344CB8AC3E}">
        <p14:creationId xmlns:p14="http://schemas.microsoft.com/office/powerpoint/2010/main" val="40056655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4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2HASÁBOS TÁBL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0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1" name="Szöveg helye 4"/>
          <p:cNvSpPr>
            <a:spLocks noGrp="1"/>
          </p:cNvSpPr>
          <p:nvPr>
            <p:ph type="body" sz="quarter" idx="21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3" name="Text Placeholder 9"/>
          <p:cNvSpPr>
            <a:spLocks noGrp="1"/>
          </p:cNvSpPr>
          <p:nvPr>
            <p:ph type="body" sz="quarter" idx="19" hasCustomPrompt="1"/>
          </p:nvPr>
        </p:nvSpPr>
        <p:spPr>
          <a:xfrm>
            <a:off x="277200" y="5570539"/>
            <a:ext cx="4042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4" name="Táblázat helye 5"/>
          <p:cNvSpPr>
            <a:spLocks noGrp="1"/>
          </p:cNvSpPr>
          <p:nvPr>
            <p:ph type="tbl" sz="quarter" idx="20"/>
          </p:nvPr>
        </p:nvSpPr>
        <p:spPr>
          <a:xfrm>
            <a:off x="277200" y="1285202"/>
            <a:ext cx="4042800" cy="4071600"/>
          </a:xfrm>
          <a:prstGeom prst="rect">
            <a:avLst/>
          </a:prstGeom>
          <a:solidFill>
            <a:srgbClr val="145D04">
              <a:alpha val="10000"/>
            </a:srgbClr>
          </a:solidFill>
        </p:spPr>
        <p:txBody>
          <a:bodyPr lIns="36000" tIns="36000" rIns="36000" bIns="36000" numCol="1" spcCol="0" anchor="ctr" anchorCtr="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Táblázat beszúrásához kattintson az ikonra</a:t>
            </a:r>
            <a:endParaRPr lang="hu-HU"/>
          </a:p>
        </p:txBody>
      </p:sp>
      <p:sp>
        <p:nvSpPr>
          <p:cNvPr id="15" name="Text Placeholder 9"/>
          <p:cNvSpPr>
            <a:spLocks noGrp="1"/>
          </p:cNvSpPr>
          <p:nvPr>
            <p:ph type="body" sz="quarter" idx="17" hasCustomPrompt="1"/>
          </p:nvPr>
        </p:nvSpPr>
        <p:spPr>
          <a:xfrm>
            <a:off x="4809600" y="5570539"/>
            <a:ext cx="4057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6" name="Táblázat helye 5"/>
          <p:cNvSpPr>
            <a:spLocks noGrp="1"/>
          </p:cNvSpPr>
          <p:nvPr>
            <p:ph type="tbl" sz="quarter" idx="18"/>
          </p:nvPr>
        </p:nvSpPr>
        <p:spPr>
          <a:xfrm>
            <a:off x="4809600" y="1285202"/>
            <a:ext cx="4057200" cy="4071600"/>
          </a:xfrm>
          <a:prstGeom prst="rect">
            <a:avLst/>
          </a:prstGeom>
          <a:solidFill>
            <a:srgbClr val="145D04">
              <a:alpha val="10000"/>
            </a:srgbClr>
          </a:solidFill>
        </p:spPr>
        <p:txBody>
          <a:bodyPr lIns="36000" tIns="36000" rIns="36000" bIns="36000" numCol="1" spcCol="0" anchor="ctr" anchorCtr="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Táblázat beszúrásához kattintson az ikonra</a:t>
            </a:r>
            <a:endParaRPr lang="hu-HU"/>
          </a:p>
        </p:txBody>
      </p:sp>
    </p:spTree>
    <p:extLst>
      <p:ext uri="{BB962C8B-B14F-4D97-AF65-F5344CB8AC3E}">
        <p14:creationId xmlns:p14="http://schemas.microsoft.com/office/powerpoint/2010/main" val="132325081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4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HASÁBOS TÁBLA alatta szövegge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6" name="Content Placeholder 6"/>
          <p:cNvSpPr>
            <a:spLocks noGrp="1"/>
          </p:cNvSpPr>
          <p:nvPr>
            <p:ph sz="quarter" idx="12" hasCustomPrompt="1"/>
          </p:nvPr>
        </p:nvSpPr>
        <p:spPr>
          <a:xfrm>
            <a:off x="4573617" y="3913202"/>
            <a:ext cx="4572000" cy="16380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7" name="Content Placeholder 6"/>
          <p:cNvSpPr>
            <a:spLocks noGrp="1"/>
          </p:cNvSpPr>
          <p:nvPr>
            <p:ph sz="quarter" idx="21" hasCustomPrompt="1"/>
          </p:nvPr>
        </p:nvSpPr>
        <p:spPr>
          <a:xfrm>
            <a:off x="0" y="3913202"/>
            <a:ext cx="4572000" cy="16380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8" name="Text Placeholder 9"/>
          <p:cNvSpPr>
            <a:spLocks noGrp="1"/>
          </p:cNvSpPr>
          <p:nvPr>
            <p:ph type="body" sz="quarter" idx="17" hasCustomPrompt="1"/>
          </p:nvPr>
        </p:nvSpPr>
        <p:spPr>
          <a:xfrm>
            <a:off x="4849200" y="3546002"/>
            <a:ext cx="4017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9" name="Táblázat helye 5"/>
          <p:cNvSpPr>
            <a:spLocks noGrp="1"/>
          </p:cNvSpPr>
          <p:nvPr>
            <p:ph type="tbl" sz="quarter" idx="18"/>
          </p:nvPr>
        </p:nvSpPr>
        <p:spPr>
          <a:xfrm>
            <a:off x="4849200" y="1285200"/>
            <a:ext cx="4017600" cy="2260800"/>
          </a:xfrm>
          <a:prstGeom prst="rect">
            <a:avLst/>
          </a:prstGeom>
          <a:solidFill>
            <a:srgbClr val="145D04">
              <a:alpha val="10000"/>
            </a:srgbClr>
          </a:solidFill>
        </p:spPr>
        <p:txBody>
          <a:bodyPr lIns="36000" tIns="36000" rIns="36000" bIns="36000" anchor="ctr" anchorCtr="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Táblázat beszúrásához kattintson az ikonra</a:t>
            </a:r>
            <a:endParaRPr lang="hu-HU"/>
          </a:p>
        </p:txBody>
      </p:sp>
      <p:sp>
        <p:nvSpPr>
          <p:cNvPr id="20" name="Táblázat helye 5"/>
          <p:cNvSpPr>
            <a:spLocks noGrp="1"/>
          </p:cNvSpPr>
          <p:nvPr>
            <p:ph type="tbl" sz="quarter" idx="19"/>
          </p:nvPr>
        </p:nvSpPr>
        <p:spPr>
          <a:xfrm>
            <a:off x="277200" y="1285200"/>
            <a:ext cx="4017600" cy="2260800"/>
          </a:xfrm>
          <a:prstGeom prst="rect">
            <a:avLst/>
          </a:prstGeom>
          <a:solidFill>
            <a:srgbClr val="145D04">
              <a:alpha val="10000"/>
            </a:srgbClr>
          </a:solidFill>
        </p:spPr>
        <p:txBody>
          <a:bodyPr lIns="36000" tIns="36000" rIns="36000" bIns="36000" anchor="ctr" anchorCtr="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Táblázat beszúrásához kattintson az ikonra</a:t>
            </a:r>
            <a:endParaRPr lang="hu-HU" dirty="0"/>
          </a:p>
        </p:txBody>
      </p:sp>
      <p:sp>
        <p:nvSpPr>
          <p:cNvPr id="21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3546002"/>
            <a:ext cx="4017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42640717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4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2HASÁBOS TÁBLA alatta szövegge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0" name="Content Placeholder 6"/>
          <p:cNvSpPr>
            <a:spLocks noGrp="1"/>
          </p:cNvSpPr>
          <p:nvPr>
            <p:ph sz="quarter" idx="12" hasCustomPrompt="1"/>
          </p:nvPr>
        </p:nvSpPr>
        <p:spPr>
          <a:xfrm>
            <a:off x="4573617" y="3913202"/>
            <a:ext cx="4572000" cy="16380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1" name="Content Placeholder 6"/>
          <p:cNvSpPr>
            <a:spLocks noGrp="1"/>
          </p:cNvSpPr>
          <p:nvPr>
            <p:ph sz="quarter" idx="21" hasCustomPrompt="1"/>
          </p:nvPr>
        </p:nvSpPr>
        <p:spPr>
          <a:xfrm>
            <a:off x="0" y="3913202"/>
            <a:ext cx="4572000" cy="16380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3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4" name="Szöveg helye 4"/>
          <p:cNvSpPr>
            <a:spLocks noGrp="1"/>
          </p:cNvSpPr>
          <p:nvPr>
            <p:ph type="body" sz="quarter" idx="22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5" name="Text Placeholder 9"/>
          <p:cNvSpPr>
            <a:spLocks noGrp="1"/>
          </p:cNvSpPr>
          <p:nvPr>
            <p:ph type="body" sz="quarter" idx="17" hasCustomPrompt="1"/>
          </p:nvPr>
        </p:nvSpPr>
        <p:spPr>
          <a:xfrm>
            <a:off x="4849200" y="3546002"/>
            <a:ext cx="4017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6" name="Táblázat helye 5"/>
          <p:cNvSpPr>
            <a:spLocks noGrp="1"/>
          </p:cNvSpPr>
          <p:nvPr>
            <p:ph type="tbl" sz="quarter" idx="18"/>
          </p:nvPr>
        </p:nvSpPr>
        <p:spPr>
          <a:xfrm>
            <a:off x="4849200" y="1285200"/>
            <a:ext cx="4017600" cy="2260800"/>
          </a:xfrm>
          <a:prstGeom prst="rect">
            <a:avLst/>
          </a:prstGeom>
          <a:solidFill>
            <a:srgbClr val="145D04">
              <a:alpha val="10000"/>
            </a:srgbClr>
          </a:solidFill>
        </p:spPr>
        <p:txBody>
          <a:bodyPr lIns="36000" tIns="36000" rIns="36000" bIns="36000" anchor="ctr" anchorCtr="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Táblázat beszúrásához kattintson az ikonra</a:t>
            </a:r>
            <a:endParaRPr lang="hu-HU"/>
          </a:p>
        </p:txBody>
      </p:sp>
      <p:sp>
        <p:nvSpPr>
          <p:cNvPr id="17" name="Táblázat helye 5"/>
          <p:cNvSpPr>
            <a:spLocks noGrp="1"/>
          </p:cNvSpPr>
          <p:nvPr>
            <p:ph type="tbl" sz="quarter" idx="19"/>
          </p:nvPr>
        </p:nvSpPr>
        <p:spPr>
          <a:xfrm>
            <a:off x="277200" y="1285200"/>
            <a:ext cx="4017600" cy="2260800"/>
          </a:xfrm>
          <a:prstGeom prst="rect">
            <a:avLst/>
          </a:prstGeom>
          <a:solidFill>
            <a:srgbClr val="145D04">
              <a:alpha val="10000"/>
            </a:srgbClr>
          </a:solidFill>
        </p:spPr>
        <p:txBody>
          <a:bodyPr lIns="36000" tIns="36000" rIns="36000" bIns="36000" anchor="ctr" anchorCtr="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Táblázat beszúrásához kattintson az ikonra</a:t>
            </a:r>
            <a:endParaRPr lang="hu-HU" dirty="0"/>
          </a:p>
        </p:txBody>
      </p:sp>
      <p:sp>
        <p:nvSpPr>
          <p:cNvPr id="18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3546002"/>
            <a:ext cx="4017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78777128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4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CÍMSOR szöveg 2HASÁBOS TÁBL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2" name="Text Placeholder 9"/>
          <p:cNvSpPr>
            <a:spLocks noGrp="1"/>
          </p:cNvSpPr>
          <p:nvPr>
            <p:ph type="body" sz="quarter" idx="17" hasCustomPrompt="1"/>
          </p:nvPr>
        </p:nvSpPr>
        <p:spPr>
          <a:xfrm>
            <a:off x="4809600" y="5570539"/>
            <a:ext cx="4057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6" name="Táblázat helye 5"/>
          <p:cNvSpPr>
            <a:spLocks noGrp="1"/>
          </p:cNvSpPr>
          <p:nvPr>
            <p:ph type="tbl" sz="quarter" idx="18"/>
          </p:nvPr>
        </p:nvSpPr>
        <p:spPr>
          <a:xfrm>
            <a:off x="4809600" y="1789202"/>
            <a:ext cx="4057200" cy="3567600"/>
          </a:xfrm>
          <a:prstGeom prst="rect">
            <a:avLst/>
          </a:prstGeom>
          <a:solidFill>
            <a:srgbClr val="145D04">
              <a:alpha val="10000"/>
            </a:srgbClr>
          </a:solidFill>
        </p:spPr>
        <p:txBody>
          <a:bodyPr lIns="36000" tIns="36000" rIns="36000" bIns="36000" anchor="ctr" anchorCtr="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Táblázat beszúrásához kattintson az ikonra</a:t>
            </a:r>
            <a:endParaRPr lang="hu-HU"/>
          </a:p>
        </p:txBody>
      </p:sp>
      <p:sp>
        <p:nvSpPr>
          <p:cNvPr id="8" name="Táblázat helye 5"/>
          <p:cNvSpPr>
            <a:spLocks noGrp="1"/>
          </p:cNvSpPr>
          <p:nvPr>
            <p:ph type="tbl" sz="quarter" idx="19"/>
          </p:nvPr>
        </p:nvSpPr>
        <p:spPr>
          <a:xfrm>
            <a:off x="277200" y="1789202"/>
            <a:ext cx="4057200" cy="3567600"/>
          </a:xfrm>
          <a:prstGeom prst="rect">
            <a:avLst/>
          </a:prstGeom>
          <a:solidFill>
            <a:srgbClr val="145D04">
              <a:alpha val="10000"/>
            </a:srgbClr>
          </a:solidFill>
        </p:spPr>
        <p:txBody>
          <a:bodyPr lIns="36000" tIns="36000" rIns="36000" bIns="36000" anchor="ctr" anchorCtr="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Táblázat beszúrásához kattintson az ikonra</a:t>
            </a:r>
            <a:endParaRPr lang="hu-HU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5570539"/>
            <a:ext cx="4057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0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1" name="Szöveg helye 4"/>
          <p:cNvSpPr>
            <a:spLocks noGrp="1"/>
          </p:cNvSpPr>
          <p:nvPr>
            <p:ph type="body" sz="quarter" idx="21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3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4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Táblázat cím</a:t>
            </a:r>
            <a:endParaRPr lang="en-US" dirty="0" smtClean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573618" y="1031842"/>
            <a:ext cx="4570383" cy="758861"/>
          </a:xfrm>
          <a:prstGeom prst="rect">
            <a:avLst/>
          </a:prstGeom>
        </p:spPr>
        <p:txBody>
          <a:bodyPr lIns="237600" tIns="212400" bIns="0"/>
          <a:lstStyle>
            <a:lvl1pPr>
              <a:defRPr sz="14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Táblázat cím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52499458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4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1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solidFill>
            <a:srgbClr val="F1002B"/>
          </a:solidFill>
        </p:spPr>
        <p:txBody>
          <a:bodyPr lIns="252000" tIns="0" anchor="ctr" anchorCtr="0"/>
          <a:lstStyle>
            <a:lvl1pPr>
              <a:defRPr sz="4800" b="1" baseline="0">
                <a:solidFill>
                  <a:schemeClr val="tx1"/>
                </a:solidFill>
              </a:defRPr>
            </a:lvl1pPr>
          </a:lstStyle>
          <a:p>
            <a:r>
              <a:rPr lang="hu-HU" smtClean="0"/>
              <a:t>DIAGRAMOK</a:t>
            </a:r>
            <a:endParaRPr lang="en-AU" dirty="0"/>
          </a:p>
        </p:txBody>
      </p:sp>
      <p:pic>
        <p:nvPicPr>
          <p:cNvPr id="1026" name="Picture 2"/>
          <p:cNvPicPr>
            <a:picLocks noChangeAspect="1" noChangeArrowheads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-27" r="2643"/>
          <a:stretch/>
        </p:blipFill>
        <p:spPr bwMode="auto">
          <a:xfrm>
            <a:off x="285750" y="4016044"/>
            <a:ext cx="4536000" cy="180849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179881009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ÍMSOROS ALSÓ SZÜRKE SÁVOS 3HASÁBOS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Rectangle 88"/>
          <p:cNvSpPr/>
          <p:nvPr userDrawn="1"/>
        </p:nvSpPr>
        <p:spPr>
          <a:xfrm>
            <a:off x="277200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lvl="0"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8" name="Content Placeholder 6"/>
          <p:cNvSpPr>
            <a:spLocks noGrp="1"/>
          </p:cNvSpPr>
          <p:nvPr>
            <p:ph sz="quarter" idx="16" hasCustomPrompt="1"/>
          </p:nvPr>
        </p:nvSpPr>
        <p:spPr>
          <a:xfrm>
            <a:off x="2800351" y="1799685"/>
            <a:ext cx="3028950" cy="3279600"/>
          </a:xfrm>
          <a:prstGeom prst="rect">
            <a:avLst/>
          </a:prstGeom>
        </p:spPr>
        <p:txBody>
          <a:bodyPr lIns="248400" tIns="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9" name="Content Placeholder 6"/>
          <p:cNvSpPr>
            <a:spLocks noGrp="1"/>
          </p:cNvSpPr>
          <p:nvPr>
            <p:ph sz="quarter" idx="17" hasCustomPrompt="1"/>
          </p:nvPr>
        </p:nvSpPr>
        <p:spPr>
          <a:xfrm>
            <a:off x="5578681" y="1801815"/>
            <a:ext cx="3020015" cy="3279600"/>
          </a:xfrm>
          <a:prstGeom prst="rect">
            <a:avLst/>
          </a:prstGeom>
        </p:spPr>
        <p:txBody>
          <a:bodyPr lIns="248400" t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798295"/>
            <a:ext cx="3055620" cy="3279600"/>
          </a:xfrm>
          <a:prstGeom prst="rect">
            <a:avLst/>
          </a:prstGeom>
        </p:spPr>
        <p:txBody>
          <a:bodyPr lIns="277200" tIns="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280035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4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803525" y="1030253"/>
            <a:ext cx="2800350" cy="758861"/>
          </a:xfrm>
          <a:prstGeom prst="rect">
            <a:avLst/>
          </a:prstGeom>
        </p:spPr>
        <p:txBody>
          <a:bodyPr lIns="252000" tIns="212400" rIns="277200" bIns="0"/>
          <a:lstStyle>
            <a:lvl1pPr>
              <a:defRPr sz="14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</p:txBody>
      </p:sp>
      <p:sp>
        <p:nvSpPr>
          <p:cNvPr id="13" name="Text Placeholder 9"/>
          <p:cNvSpPr>
            <a:spLocks noGrp="1"/>
          </p:cNvSpPr>
          <p:nvPr>
            <p:ph type="body" sz="quarter" idx="21" hasCustomPrompt="1"/>
          </p:nvPr>
        </p:nvSpPr>
        <p:spPr>
          <a:xfrm>
            <a:off x="5575300" y="1041366"/>
            <a:ext cx="2800350" cy="758861"/>
          </a:xfrm>
          <a:prstGeom prst="rect">
            <a:avLst/>
          </a:prstGeom>
        </p:spPr>
        <p:txBody>
          <a:bodyPr lIns="252000" tIns="212400" rIns="277200" bIns="0"/>
          <a:lstStyle>
            <a:lvl1pPr>
              <a:defRPr sz="14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</p:txBody>
      </p:sp>
      <p:sp>
        <p:nvSpPr>
          <p:cNvPr id="16" name="Text Placeholder 9"/>
          <p:cNvSpPr>
            <a:spLocks noGrp="1"/>
          </p:cNvSpPr>
          <p:nvPr>
            <p:ph type="body" sz="quarter" idx="22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94490523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5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10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noFill/>
          <a:ln w="177800">
            <a:solidFill>
              <a:srgbClr val="F1002B"/>
            </a:solidFill>
          </a:ln>
        </p:spPr>
        <p:txBody>
          <a:bodyPr vert="horz" lIns="252000" tIns="0" rIns="277200" bIns="0" rtlCol="0" anchor="ctr" anchorCtr="0">
            <a:noAutofit/>
          </a:bodyPr>
          <a:lstStyle>
            <a:lvl1pPr>
              <a:defRPr lang="en-AU" sz="4800" b="1" baseline="0" dirty="0"/>
            </a:lvl1pPr>
          </a:lstStyle>
          <a:p>
            <a:pPr lvl="0"/>
            <a:r>
              <a:rPr lang="hu-HU" smtClean="0"/>
              <a:t>1 DIAGRAM/ OLDAL</a:t>
            </a:r>
            <a:endParaRPr lang="en-AU" dirty="0"/>
          </a:p>
        </p:txBody>
      </p:sp>
      <p:sp>
        <p:nvSpPr>
          <p:cNvPr id="5" name="Téglalap 4"/>
          <p:cNvSpPr>
            <a:spLocks noChangeAspect="1"/>
          </p:cNvSpPr>
          <p:nvPr userDrawn="1"/>
        </p:nvSpPr>
        <p:spPr>
          <a:xfrm>
            <a:off x="284400" y="3159015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prstClr val="white"/>
              </a:solidFill>
            </a:endParaRPr>
          </a:p>
        </p:txBody>
      </p:sp>
      <p:graphicFrame>
        <p:nvGraphicFramePr>
          <p:cNvPr id="2" name="Diagram 1"/>
          <p:cNvGraphicFramePr/>
          <p:nvPr userDrawn="1">
            <p:extLst>
              <p:ext uri="{D42A27DB-BD31-4B8C-83A1-F6EECF244321}">
                <p14:modId xmlns:p14="http://schemas.microsoft.com/office/powerpoint/2010/main" val="326753991"/>
              </p:ext>
            </p:extLst>
          </p:nvPr>
        </p:nvGraphicFramePr>
        <p:xfrm>
          <a:off x="265113" y="4241800"/>
          <a:ext cx="4568825" cy="15827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  <p:extLst>
      <p:ext uri="{BB962C8B-B14F-4D97-AF65-F5344CB8AC3E}">
        <p14:creationId xmlns:p14="http://schemas.microsoft.com/office/powerpoint/2010/main" val="79305132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5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ÉSZOLDALAS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85896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88524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8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18131496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5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EGÉSZOLDALAS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8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1" name="Szöveg helye 4"/>
          <p:cNvSpPr>
            <a:spLocks noGrp="1"/>
          </p:cNvSpPr>
          <p:nvPr>
            <p:ph type="body" sz="quarter" idx="22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0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85896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88524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  <p:sp>
        <p:nvSpPr>
          <p:cNvPr id="12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90920554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5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ORIZONTÁLIS FÉLOLDALAS GRAFIKON FENT, alatta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8589600" cy="22608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3546002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7" name="Tartalom helye 4"/>
          <p:cNvSpPr>
            <a:spLocks noGrp="1"/>
          </p:cNvSpPr>
          <p:nvPr>
            <p:ph sz="quarter" idx="12" hasCustomPrompt="1"/>
          </p:nvPr>
        </p:nvSpPr>
        <p:spPr>
          <a:xfrm>
            <a:off x="0" y="3914301"/>
            <a:ext cx="9144000" cy="1638000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/>
            </a:lvl1pPr>
            <a:lvl5pPr marL="50800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lvl5pPr>
          </a:lstStyle>
          <a:p>
            <a:pPr lvl="0"/>
            <a:r>
              <a:rPr lang="hu-HU" dirty="0" smtClean="0"/>
              <a:t>Első szint</a:t>
            </a:r>
          </a:p>
          <a:p>
            <a:pPr lvl="1"/>
            <a:r>
              <a:rPr lang="hu-HU" dirty="0" smtClean="0"/>
              <a:t>Második szint</a:t>
            </a:r>
          </a:p>
          <a:p>
            <a:pPr lvl="2"/>
            <a:r>
              <a:rPr lang="hu-HU" dirty="0" smtClean="0"/>
              <a:t>Harmadik szint</a:t>
            </a:r>
          </a:p>
          <a:p>
            <a:pPr lvl="3"/>
            <a:r>
              <a:rPr lang="hu-HU" dirty="0" smtClean="0"/>
              <a:t>Negyedik szint</a:t>
            </a:r>
          </a:p>
          <a:p>
            <a:pPr marL="760413" marR="0" lvl="4" indent="-252413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Char char="n"/>
              <a:tabLst/>
              <a:defRPr/>
            </a:pPr>
            <a:r>
              <a:rPr lang="hu-HU" dirty="0" smtClean="0"/>
              <a:t>Ötödik szint</a:t>
            </a:r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88524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418090655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5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HORIZONTÁLIS FÉLOLDALAS GRAFIKON FENT, alatta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8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0" name="Szöveg helye 4"/>
          <p:cNvSpPr>
            <a:spLocks noGrp="1"/>
          </p:cNvSpPr>
          <p:nvPr>
            <p:ph type="body" sz="quarter" idx="22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9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8589600" cy="22608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13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3546002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15" name="Tartalom helye 4"/>
          <p:cNvSpPr>
            <a:spLocks noGrp="1"/>
          </p:cNvSpPr>
          <p:nvPr>
            <p:ph sz="quarter" idx="12" hasCustomPrompt="1"/>
          </p:nvPr>
        </p:nvSpPr>
        <p:spPr>
          <a:xfrm>
            <a:off x="0" y="3914301"/>
            <a:ext cx="9144000" cy="1638000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/>
            </a:lvl1pPr>
            <a:lvl5pPr marL="50800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lvl5pPr>
          </a:lstStyle>
          <a:p>
            <a:pPr lvl="0"/>
            <a:r>
              <a:rPr lang="hu-HU" dirty="0" smtClean="0"/>
              <a:t>Első szint</a:t>
            </a:r>
          </a:p>
          <a:p>
            <a:pPr lvl="1"/>
            <a:r>
              <a:rPr lang="hu-HU" dirty="0" smtClean="0"/>
              <a:t>Második szint</a:t>
            </a:r>
          </a:p>
          <a:p>
            <a:pPr lvl="2"/>
            <a:r>
              <a:rPr lang="hu-HU" dirty="0" smtClean="0"/>
              <a:t>Harmadik szint</a:t>
            </a:r>
          </a:p>
          <a:p>
            <a:pPr lvl="3"/>
            <a:r>
              <a:rPr lang="hu-HU" dirty="0" smtClean="0"/>
              <a:t>Negyedik szint</a:t>
            </a:r>
          </a:p>
          <a:p>
            <a:pPr marL="760413" marR="0" lvl="4" indent="-252413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Char char="n"/>
              <a:tabLst/>
              <a:defRPr/>
            </a:pPr>
            <a:r>
              <a:rPr lang="hu-HU" dirty="0" smtClean="0"/>
              <a:t>Ötödik szint</a:t>
            </a:r>
          </a:p>
        </p:txBody>
      </p:sp>
      <p:sp>
        <p:nvSpPr>
          <p:cNvPr id="16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88524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90780817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5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ORIZONTÁLIS FÉLOLDALAS GRAFIKON LENT, felette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3502800"/>
            <a:ext cx="8589600" cy="20484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8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2"/>
            <a:ext cx="9144000" cy="22572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 baseline="0"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3290400"/>
            <a:ext cx="88524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26387001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5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HORIZONTÁLIS FÉLOLDALAS GRAFIKON LENT, felette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0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1" name="Szöveg helye 4"/>
          <p:cNvSpPr>
            <a:spLocks noGrp="1"/>
          </p:cNvSpPr>
          <p:nvPr>
            <p:ph type="body" sz="quarter" idx="22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2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3502800"/>
            <a:ext cx="8589600" cy="20484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13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2"/>
            <a:ext cx="9144000" cy="22572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 baseline="0"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6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17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3290400"/>
            <a:ext cx="88524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46646681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5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AL 1 grafikon + JOBB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40428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10" name="Content Placeholder 6"/>
          <p:cNvSpPr>
            <a:spLocks noGrp="1"/>
          </p:cNvSpPr>
          <p:nvPr>
            <p:ph sz="quarter" idx="12" hasCustomPrompt="1"/>
          </p:nvPr>
        </p:nvSpPr>
        <p:spPr>
          <a:xfrm>
            <a:off x="4573617" y="1031840"/>
            <a:ext cx="4572000" cy="45180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95973385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5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BAL 1 grafikon + JOBB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8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1" name="Szöveg helye 4"/>
          <p:cNvSpPr>
            <a:spLocks noGrp="1"/>
          </p:cNvSpPr>
          <p:nvPr>
            <p:ph type="body" sz="quarter" idx="22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9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40428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 dirty="0"/>
          </a:p>
        </p:txBody>
      </p:sp>
      <p:sp>
        <p:nvSpPr>
          <p:cNvPr id="10" name="Content Placeholder 6"/>
          <p:cNvSpPr>
            <a:spLocks noGrp="1"/>
          </p:cNvSpPr>
          <p:nvPr>
            <p:ph sz="quarter" idx="12" hasCustomPrompt="1"/>
          </p:nvPr>
        </p:nvSpPr>
        <p:spPr>
          <a:xfrm>
            <a:off x="4573617" y="1031840"/>
            <a:ext cx="4572000" cy="45180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6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17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61039112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5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JOBB 1 grafikon + BAL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1" name="Diagram helye 4"/>
          <p:cNvSpPr>
            <a:spLocks noGrp="1"/>
          </p:cNvSpPr>
          <p:nvPr>
            <p:ph type="chart" sz="quarter" idx="21"/>
          </p:nvPr>
        </p:nvSpPr>
        <p:spPr>
          <a:xfrm>
            <a:off x="4809600" y="1283547"/>
            <a:ext cx="40572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4809600" y="5570539"/>
            <a:ext cx="4057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10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4572000" cy="45180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2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573618" y="1031842"/>
            <a:ext cx="4570383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77529628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+ CÍMSOR ALSÓ SZÜRKE SÁVOS 3HASÁBOS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Rectangle 88"/>
          <p:cNvSpPr/>
          <p:nvPr userDrawn="1"/>
        </p:nvSpPr>
        <p:spPr>
          <a:xfrm>
            <a:off x="277200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lvl="0"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8" name="Content Placeholder 6"/>
          <p:cNvSpPr>
            <a:spLocks noGrp="1"/>
          </p:cNvSpPr>
          <p:nvPr>
            <p:ph sz="quarter" idx="16" hasCustomPrompt="1"/>
          </p:nvPr>
        </p:nvSpPr>
        <p:spPr>
          <a:xfrm>
            <a:off x="2800351" y="1799685"/>
            <a:ext cx="3028950" cy="3279600"/>
          </a:xfrm>
          <a:prstGeom prst="rect">
            <a:avLst/>
          </a:prstGeom>
        </p:spPr>
        <p:txBody>
          <a:bodyPr lIns="248400" tIns="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9" name="Content Placeholder 6"/>
          <p:cNvSpPr>
            <a:spLocks noGrp="1"/>
          </p:cNvSpPr>
          <p:nvPr>
            <p:ph sz="quarter" idx="17" hasCustomPrompt="1"/>
          </p:nvPr>
        </p:nvSpPr>
        <p:spPr>
          <a:xfrm>
            <a:off x="5578681" y="1801815"/>
            <a:ext cx="3020015" cy="3279600"/>
          </a:xfrm>
          <a:prstGeom prst="rect">
            <a:avLst/>
          </a:prstGeom>
        </p:spPr>
        <p:txBody>
          <a:bodyPr lIns="248400" t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798295"/>
            <a:ext cx="3055620" cy="3279600"/>
          </a:xfrm>
          <a:prstGeom prst="rect">
            <a:avLst/>
          </a:prstGeom>
        </p:spPr>
        <p:txBody>
          <a:bodyPr lIns="277200" tIns="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280035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4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803525" y="1030253"/>
            <a:ext cx="2800350" cy="758861"/>
          </a:xfrm>
          <a:prstGeom prst="rect">
            <a:avLst/>
          </a:prstGeom>
        </p:spPr>
        <p:txBody>
          <a:bodyPr lIns="252000" tIns="212400" rIns="277200" bIns="0"/>
          <a:lstStyle>
            <a:lvl1pPr>
              <a:defRPr sz="14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</p:txBody>
      </p:sp>
      <p:sp>
        <p:nvSpPr>
          <p:cNvPr id="13" name="Text Placeholder 9"/>
          <p:cNvSpPr>
            <a:spLocks noGrp="1"/>
          </p:cNvSpPr>
          <p:nvPr>
            <p:ph type="body" sz="quarter" idx="21" hasCustomPrompt="1"/>
          </p:nvPr>
        </p:nvSpPr>
        <p:spPr>
          <a:xfrm>
            <a:off x="5575300" y="1041366"/>
            <a:ext cx="2800350" cy="758861"/>
          </a:xfrm>
          <a:prstGeom prst="rect">
            <a:avLst/>
          </a:prstGeom>
        </p:spPr>
        <p:txBody>
          <a:bodyPr lIns="252000" tIns="212400" rIns="277200" bIns="0"/>
          <a:lstStyle>
            <a:lvl1pPr>
              <a:defRPr sz="14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</p:txBody>
      </p:sp>
      <p:sp>
        <p:nvSpPr>
          <p:cNvPr id="15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6" name="Szöveg helye 4"/>
          <p:cNvSpPr>
            <a:spLocks noGrp="1"/>
          </p:cNvSpPr>
          <p:nvPr>
            <p:ph type="body" sz="quarter" idx="22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8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14521823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6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JOBB 1 grafikon + BAL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3" name="Szöveg helye 4"/>
          <p:cNvSpPr>
            <a:spLocks noGrp="1"/>
          </p:cNvSpPr>
          <p:nvPr>
            <p:ph type="body" sz="quarter" idx="22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0" name="Diagram helye 4"/>
          <p:cNvSpPr>
            <a:spLocks noGrp="1"/>
          </p:cNvSpPr>
          <p:nvPr>
            <p:ph type="chart" sz="quarter" idx="21"/>
          </p:nvPr>
        </p:nvSpPr>
        <p:spPr>
          <a:xfrm>
            <a:off x="4809600" y="1283547"/>
            <a:ext cx="40572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16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4809600" y="5570539"/>
            <a:ext cx="4057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1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4572000" cy="45180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5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573618" y="1031842"/>
            <a:ext cx="4570383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61904823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6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AL 1 grafikon + JOBBoldalt JELMAGYARÁZAT (táblaforma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40428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  <p:sp>
        <p:nvSpPr>
          <p:cNvPr id="12" name="Táblázat helye 5"/>
          <p:cNvSpPr>
            <a:spLocks noGrp="1"/>
          </p:cNvSpPr>
          <p:nvPr>
            <p:ph type="tbl" sz="quarter" idx="24"/>
          </p:nvPr>
        </p:nvSpPr>
        <p:spPr>
          <a:xfrm>
            <a:off x="4571999" y="1285200"/>
            <a:ext cx="4294800" cy="4266000"/>
          </a:xfrm>
          <a:prstGeom prst="rect">
            <a:avLst/>
          </a:prstGeom>
        </p:spPr>
        <p:txBody>
          <a:bodyPr lIns="0" tIns="0" rIns="0" bIns="0"/>
          <a:lstStyle>
            <a:lvl1pPr>
              <a:defRPr sz="1000"/>
            </a:lvl1pPr>
          </a:lstStyle>
          <a:p>
            <a:r>
              <a:rPr lang="hu-HU" smtClean="0"/>
              <a:t>Táblázat beszúrásához kattintson az ikonra</a:t>
            </a:r>
            <a:endParaRPr lang="hu-HU"/>
          </a:p>
        </p:txBody>
      </p:sp>
    </p:spTree>
    <p:extLst>
      <p:ext uri="{BB962C8B-B14F-4D97-AF65-F5344CB8AC3E}">
        <p14:creationId xmlns:p14="http://schemas.microsoft.com/office/powerpoint/2010/main" val="243877513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6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BAL 1 grafikon + JOBBoldalt JELMAGYARÁZAT (táblaforma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40428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  <p:sp>
        <p:nvSpPr>
          <p:cNvPr id="8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9" name="Szöveg helye 4"/>
          <p:cNvSpPr>
            <a:spLocks noGrp="1"/>
          </p:cNvSpPr>
          <p:nvPr>
            <p:ph type="body" sz="quarter" idx="22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0" name="Táblázat helye 5"/>
          <p:cNvSpPr>
            <a:spLocks noGrp="1"/>
          </p:cNvSpPr>
          <p:nvPr>
            <p:ph type="tbl" sz="quarter" idx="24"/>
          </p:nvPr>
        </p:nvSpPr>
        <p:spPr>
          <a:xfrm>
            <a:off x="4571999" y="1285200"/>
            <a:ext cx="4294800" cy="4266000"/>
          </a:xfrm>
          <a:prstGeom prst="rect">
            <a:avLst/>
          </a:prstGeom>
        </p:spPr>
        <p:txBody>
          <a:bodyPr lIns="0" tIns="0" rIns="0" bIns="0"/>
          <a:lstStyle>
            <a:lvl1pPr>
              <a:defRPr sz="1000"/>
            </a:lvl1pPr>
          </a:lstStyle>
          <a:p>
            <a:r>
              <a:rPr lang="hu-HU" smtClean="0"/>
              <a:t>Táblázat beszúrásához kattintson az ikonra</a:t>
            </a:r>
            <a:endParaRPr lang="hu-HU"/>
          </a:p>
        </p:txBody>
      </p:sp>
    </p:spTree>
    <p:extLst>
      <p:ext uri="{BB962C8B-B14F-4D97-AF65-F5344CB8AC3E}">
        <p14:creationId xmlns:p14="http://schemas.microsoft.com/office/powerpoint/2010/main" val="46437456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6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AL FENT 1 X 1/4es grafikon + JOBB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4042800" cy="22608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 dirty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  <p:sp>
        <p:nvSpPr>
          <p:cNvPr id="8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3546002"/>
            <a:ext cx="4042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10" name="Content Placeholder 6"/>
          <p:cNvSpPr>
            <a:spLocks noGrp="1"/>
          </p:cNvSpPr>
          <p:nvPr>
            <p:ph sz="quarter" idx="22" hasCustomPrompt="1"/>
          </p:nvPr>
        </p:nvSpPr>
        <p:spPr>
          <a:xfrm>
            <a:off x="0" y="3913202"/>
            <a:ext cx="4572000" cy="16380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9" name="Content Placeholder 6"/>
          <p:cNvSpPr>
            <a:spLocks noGrp="1"/>
          </p:cNvSpPr>
          <p:nvPr>
            <p:ph sz="quarter" idx="12" hasCustomPrompt="1"/>
          </p:nvPr>
        </p:nvSpPr>
        <p:spPr>
          <a:xfrm>
            <a:off x="4573617" y="1031840"/>
            <a:ext cx="4572000" cy="45180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374134111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6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BAL FENT 1 X 1/4es grafikon + JOBB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9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1" name="Szöveg helye 4"/>
          <p:cNvSpPr>
            <a:spLocks noGrp="1"/>
          </p:cNvSpPr>
          <p:nvPr>
            <p:ph type="body" sz="quarter" idx="23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2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4042800" cy="22608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 dirty="0"/>
          </a:p>
        </p:txBody>
      </p:sp>
      <p:sp>
        <p:nvSpPr>
          <p:cNvPr id="15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  <p:sp>
        <p:nvSpPr>
          <p:cNvPr id="16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3546002"/>
            <a:ext cx="4042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17" name="Content Placeholder 6"/>
          <p:cNvSpPr>
            <a:spLocks noGrp="1"/>
          </p:cNvSpPr>
          <p:nvPr>
            <p:ph sz="quarter" idx="22" hasCustomPrompt="1"/>
          </p:nvPr>
        </p:nvSpPr>
        <p:spPr>
          <a:xfrm>
            <a:off x="0" y="3913202"/>
            <a:ext cx="4572000" cy="16380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8" name="Content Placeholder 6"/>
          <p:cNvSpPr>
            <a:spLocks noGrp="1"/>
          </p:cNvSpPr>
          <p:nvPr>
            <p:ph sz="quarter" idx="12" hasCustomPrompt="1"/>
          </p:nvPr>
        </p:nvSpPr>
        <p:spPr>
          <a:xfrm>
            <a:off x="4573617" y="1031840"/>
            <a:ext cx="4572000" cy="45180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220014731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6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JOBB FENT 1 X 1/4es grafikon + BAL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4809600" y="1285874"/>
            <a:ext cx="4057200" cy="22608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8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4809600" y="3546002"/>
            <a:ext cx="4057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9" name="Tartalom helye 4"/>
          <p:cNvSpPr>
            <a:spLocks noGrp="1"/>
          </p:cNvSpPr>
          <p:nvPr>
            <p:ph sz="quarter" idx="12" hasCustomPrompt="1"/>
          </p:nvPr>
        </p:nvSpPr>
        <p:spPr>
          <a:xfrm>
            <a:off x="4572000" y="3914301"/>
            <a:ext cx="4572000" cy="1638000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/>
            </a:lvl1pPr>
            <a:lvl5pPr marL="50800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lvl5pPr>
          </a:lstStyle>
          <a:p>
            <a:pPr lvl="0"/>
            <a:r>
              <a:rPr lang="hu-HU" dirty="0" smtClean="0"/>
              <a:t>Első szint</a:t>
            </a:r>
          </a:p>
          <a:p>
            <a:pPr lvl="1"/>
            <a:r>
              <a:rPr lang="hu-HU" dirty="0" smtClean="0"/>
              <a:t>Második szint</a:t>
            </a:r>
          </a:p>
          <a:p>
            <a:pPr lvl="2"/>
            <a:r>
              <a:rPr lang="hu-HU" dirty="0" smtClean="0"/>
              <a:t>Harmadik szint</a:t>
            </a:r>
          </a:p>
          <a:p>
            <a:pPr lvl="3"/>
            <a:r>
              <a:rPr lang="hu-HU" dirty="0" smtClean="0"/>
              <a:t>Negyedik szint</a:t>
            </a:r>
          </a:p>
          <a:p>
            <a:pPr marL="760413" marR="0" lvl="4" indent="-252413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Char char="n"/>
              <a:tabLst/>
              <a:defRPr/>
            </a:pPr>
            <a:r>
              <a:rPr lang="hu-HU" dirty="0" smtClean="0"/>
              <a:t>Ötödik szint</a:t>
            </a:r>
          </a:p>
        </p:txBody>
      </p:sp>
      <p:sp>
        <p:nvSpPr>
          <p:cNvPr id="12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573618" y="1031842"/>
            <a:ext cx="4570383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0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4572000" cy="45180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123080227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6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JOBB FENT 1 X 1/4es grafikon + BAL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0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3" name="Szöveg helye 4"/>
          <p:cNvSpPr>
            <a:spLocks noGrp="1"/>
          </p:cNvSpPr>
          <p:nvPr>
            <p:ph type="body" sz="quarter" idx="23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4809600" y="1285874"/>
            <a:ext cx="4057200" cy="22608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16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4809600" y="3546002"/>
            <a:ext cx="4057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17" name="Tartalom helye 4"/>
          <p:cNvSpPr>
            <a:spLocks noGrp="1"/>
          </p:cNvSpPr>
          <p:nvPr>
            <p:ph sz="quarter" idx="12" hasCustomPrompt="1"/>
          </p:nvPr>
        </p:nvSpPr>
        <p:spPr>
          <a:xfrm>
            <a:off x="4572000" y="3914301"/>
            <a:ext cx="4572000" cy="1638000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/>
            </a:lvl1pPr>
            <a:lvl5pPr marL="50800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lvl5pPr>
          </a:lstStyle>
          <a:p>
            <a:pPr lvl="0"/>
            <a:r>
              <a:rPr lang="hu-HU" dirty="0" smtClean="0"/>
              <a:t>Első szint</a:t>
            </a:r>
          </a:p>
          <a:p>
            <a:pPr lvl="1"/>
            <a:r>
              <a:rPr lang="hu-HU" dirty="0" smtClean="0"/>
              <a:t>Második szint</a:t>
            </a:r>
          </a:p>
          <a:p>
            <a:pPr lvl="2"/>
            <a:r>
              <a:rPr lang="hu-HU" dirty="0" smtClean="0"/>
              <a:t>Harmadik szint</a:t>
            </a:r>
          </a:p>
          <a:p>
            <a:pPr lvl="3"/>
            <a:r>
              <a:rPr lang="hu-HU" dirty="0" smtClean="0"/>
              <a:t>Negyedik szint</a:t>
            </a:r>
          </a:p>
          <a:p>
            <a:pPr marL="760413" marR="0" lvl="4" indent="-252413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Char char="n"/>
              <a:tabLst/>
              <a:defRPr/>
            </a:pPr>
            <a:r>
              <a:rPr lang="hu-HU" dirty="0" smtClean="0"/>
              <a:t>Ötödik szint</a:t>
            </a:r>
          </a:p>
        </p:txBody>
      </p:sp>
      <p:sp>
        <p:nvSpPr>
          <p:cNvPr id="18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573618" y="1031842"/>
            <a:ext cx="4570383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9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4572000" cy="45180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211293523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6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JOBB LENT 1 X 1/4es grafikon + BAL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4809600" y="3502800"/>
            <a:ext cx="4057200" cy="20484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 dirty="0"/>
          </a:p>
        </p:txBody>
      </p:sp>
      <p:sp>
        <p:nvSpPr>
          <p:cNvPr id="11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9144000" cy="22572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22" hasCustomPrompt="1"/>
          </p:nvPr>
        </p:nvSpPr>
        <p:spPr>
          <a:xfrm>
            <a:off x="4809600" y="5570539"/>
            <a:ext cx="4057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12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573618" y="3290400"/>
            <a:ext cx="4570383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5" name="Content Placeholder 6"/>
          <p:cNvSpPr>
            <a:spLocks noGrp="1"/>
          </p:cNvSpPr>
          <p:nvPr>
            <p:ph sz="quarter" idx="23" hasCustomPrompt="1"/>
          </p:nvPr>
        </p:nvSpPr>
        <p:spPr>
          <a:xfrm>
            <a:off x="0" y="3290400"/>
            <a:ext cx="4572000" cy="22608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242489059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6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JOBB LENT 1 X 1/4es grafikon + BAL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3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21" name="Diagram helye 4"/>
          <p:cNvSpPr>
            <a:spLocks noGrp="1"/>
          </p:cNvSpPr>
          <p:nvPr>
            <p:ph type="chart" sz="quarter" idx="21"/>
          </p:nvPr>
        </p:nvSpPr>
        <p:spPr>
          <a:xfrm>
            <a:off x="4809600" y="3502800"/>
            <a:ext cx="4057200" cy="20484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 dirty="0"/>
          </a:p>
        </p:txBody>
      </p:sp>
      <p:sp>
        <p:nvSpPr>
          <p:cNvPr id="22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9144000" cy="22572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23" name="Text Placeholder 9"/>
          <p:cNvSpPr>
            <a:spLocks noGrp="1"/>
          </p:cNvSpPr>
          <p:nvPr>
            <p:ph type="body" sz="quarter" idx="22" hasCustomPrompt="1"/>
          </p:nvPr>
        </p:nvSpPr>
        <p:spPr>
          <a:xfrm>
            <a:off x="4809600" y="5570539"/>
            <a:ext cx="4057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24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573618" y="3290400"/>
            <a:ext cx="4570383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5" name="Content Placeholder 6"/>
          <p:cNvSpPr>
            <a:spLocks noGrp="1"/>
          </p:cNvSpPr>
          <p:nvPr>
            <p:ph sz="quarter" idx="23" hasCustomPrompt="1"/>
          </p:nvPr>
        </p:nvSpPr>
        <p:spPr>
          <a:xfrm>
            <a:off x="0" y="3290400"/>
            <a:ext cx="4572000" cy="22608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9" name="Szöveg helye 4"/>
          <p:cNvSpPr>
            <a:spLocks noGrp="1"/>
          </p:cNvSpPr>
          <p:nvPr>
            <p:ph type="body" sz="quarter" idx="24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420110304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6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ALRA LENT 1 X 1/4es grafikon + JOBB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3502800"/>
            <a:ext cx="4294800" cy="20484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22" hasCustomPrompt="1"/>
          </p:nvPr>
        </p:nvSpPr>
        <p:spPr>
          <a:xfrm>
            <a:off x="277200" y="5570539"/>
            <a:ext cx="429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13" name="Content Placeholder 6"/>
          <p:cNvSpPr>
            <a:spLocks noGrp="1"/>
          </p:cNvSpPr>
          <p:nvPr>
            <p:ph sz="quarter" idx="23" hasCustomPrompt="1"/>
          </p:nvPr>
        </p:nvSpPr>
        <p:spPr>
          <a:xfrm>
            <a:off x="4572000" y="3290400"/>
            <a:ext cx="4572000" cy="22608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3290400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  <p:sp>
        <p:nvSpPr>
          <p:cNvPr id="15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9144000" cy="22572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105046083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7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solidFill>
            <a:schemeClr val="bg2"/>
          </a:solidFill>
        </p:spPr>
        <p:txBody>
          <a:bodyPr lIns="252000" tIns="0" anchor="ctr" anchorCtr="0"/>
          <a:lstStyle>
            <a:lvl1pPr>
              <a:defRPr sz="4800" b="1" baseline="0">
                <a:solidFill>
                  <a:schemeClr val="bg1"/>
                </a:solidFill>
              </a:defRPr>
            </a:lvl1pPr>
          </a:lstStyle>
          <a:p>
            <a:r>
              <a:rPr lang="hu-HU" smtClean="0"/>
              <a:t>VÍZSZINTESEN MEG-OSZTOTT OLDALAK: EGYHASÁBOS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146859983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7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BALRA LENT 1 X 1/4es grafikon + JOBB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9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4" name="Szöveg helye 4"/>
          <p:cNvSpPr>
            <a:spLocks noGrp="1"/>
          </p:cNvSpPr>
          <p:nvPr>
            <p:ph type="body" sz="quarter" idx="24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21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3502800"/>
            <a:ext cx="4294800" cy="20484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2" name="Text Placeholder 9"/>
          <p:cNvSpPr>
            <a:spLocks noGrp="1"/>
          </p:cNvSpPr>
          <p:nvPr>
            <p:ph type="body" sz="quarter" idx="22" hasCustomPrompt="1"/>
          </p:nvPr>
        </p:nvSpPr>
        <p:spPr>
          <a:xfrm>
            <a:off x="277200" y="5570539"/>
            <a:ext cx="429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23" name="Content Placeholder 6"/>
          <p:cNvSpPr>
            <a:spLocks noGrp="1"/>
          </p:cNvSpPr>
          <p:nvPr>
            <p:ph sz="quarter" idx="23" hasCustomPrompt="1"/>
          </p:nvPr>
        </p:nvSpPr>
        <p:spPr>
          <a:xfrm>
            <a:off x="4572000" y="3290400"/>
            <a:ext cx="4572000" cy="22608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2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3290400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  <p:sp>
        <p:nvSpPr>
          <p:cNvPr id="25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9144000" cy="22572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27382176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7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10B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solidFill>
            <a:schemeClr val="bg1">
              <a:lumMod val="85000"/>
            </a:schemeClr>
          </a:solidFill>
          <a:ln w="177800">
            <a:solidFill>
              <a:srgbClr val="F1002B"/>
            </a:solidFill>
          </a:ln>
        </p:spPr>
        <p:txBody>
          <a:bodyPr vert="horz" lIns="252000" tIns="0" rIns="277200" bIns="0" rtlCol="0" anchor="ctr" anchorCtr="0">
            <a:noAutofit/>
          </a:bodyPr>
          <a:lstStyle>
            <a:lvl1pPr>
              <a:defRPr lang="en-AU" sz="4800" b="1" baseline="0" dirty="0"/>
            </a:lvl1pPr>
          </a:lstStyle>
          <a:p>
            <a:pPr lvl="0"/>
            <a:r>
              <a:rPr lang="hu-HU" smtClean="0"/>
              <a:t>1 DIAGRAM/ OLDAL</a:t>
            </a:r>
            <a:br>
              <a:rPr lang="hu-HU" smtClean="0"/>
            </a:br>
            <a:r>
              <a:rPr lang="hu-HU" smtClean="0"/>
              <a:t>SZÜRKE SÁVVAL</a:t>
            </a:r>
            <a:endParaRPr lang="en-AU" dirty="0"/>
          </a:p>
        </p:txBody>
      </p:sp>
      <p:sp>
        <p:nvSpPr>
          <p:cNvPr id="4" name="Téglalap 3"/>
          <p:cNvSpPr>
            <a:spLocks noChangeAspect="1"/>
          </p:cNvSpPr>
          <p:nvPr userDrawn="1"/>
        </p:nvSpPr>
        <p:spPr>
          <a:xfrm>
            <a:off x="284400" y="3159015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prstClr val="white"/>
              </a:solidFill>
            </a:endParaRPr>
          </a:p>
        </p:txBody>
      </p:sp>
      <p:graphicFrame>
        <p:nvGraphicFramePr>
          <p:cNvPr id="5" name="Diagram 4"/>
          <p:cNvGraphicFramePr/>
          <p:nvPr userDrawn="1">
            <p:extLst>
              <p:ext uri="{D42A27DB-BD31-4B8C-83A1-F6EECF244321}">
                <p14:modId xmlns:p14="http://schemas.microsoft.com/office/powerpoint/2010/main" val="3810203362"/>
              </p:ext>
            </p:extLst>
          </p:nvPr>
        </p:nvGraphicFramePr>
        <p:xfrm>
          <a:off x="265113" y="4241800"/>
          <a:ext cx="4568825" cy="15827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  <p:extLst>
      <p:ext uri="{BB962C8B-B14F-4D97-AF65-F5344CB8AC3E}">
        <p14:creationId xmlns:p14="http://schemas.microsoft.com/office/powerpoint/2010/main" val="395585746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7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ÉSZOLDALAS GRAFIKON szöveg SZÜRKE SÁV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88"/>
          <p:cNvSpPr/>
          <p:nvPr userDrawn="1"/>
        </p:nvSpPr>
        <p:spPr>
          <a:xfrm>
            <a:off x="277200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85896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88668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  <p:sp>
        <p:nvSpPr>
          <p:cNvPr id="12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03050355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7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EGÉSZOLDALAS GRAFIKON szöveg SZÜRKE SÁV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8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1" name="Szöveg helye 4"/>
          <p:cNvSpPr>
            <a:spLocks noGrp="1"/>
          </p:cNvSpPr>
          <p:nvPr>
            <p:ph type="body" sz="quarter" idx="22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2" name="Rectangle 88"/>
          <p:cNvSpPr/>
          <p:nvPr userDrawn="1"/>
        </p:nvSpPr>
        <p:spPr>
          <a:xfrm>
            <a:off x="277200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13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85896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15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88668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  <p:sp>
        <p:nvSpPr>
          <p:cNvPr id="16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57275716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7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AL 1 grafikon + JOBB szöveg SZÜRKE SÁV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88"/>
          <p:cNvSpPr/>
          <p:nvPr userDrawn="1"/>
        </p:nvSpPr>
        <p:spPr>
          <a:xfrm>
            <a:off x="277200" y="5064973"/>
            <a:ext cx="40428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40428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1" name="Content Placeholder 6"/>
          <p:cNvSpPr>
            <a:spLocks noGrp="1"/>
          </p:cNvSpPr>
          <p:nvPr>
            <p:ph sz="quarter" idx="12" hasCustomPrompt="1"/>
          </p:nvPr>
        </p:nvSpPr>
        <p:spPr>
          <a:xfrm>
            <a:off x="4573617" y="1031840"/>
            <a:ext cx="4572000" cy="45180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105950528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7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BAL 1 grafikon + JOBB szöveg SZÜRKE SÁV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8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1" name="Szöveg helye 4"/>
          <p:cNvSpPr>
            <a:spLocks noGrp="1"/>
          </p:cNvSpPr>
          <p:nvPr>
            <p:ph type="body" sz="quarter" idx="22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6" name="Rectangle 88"/>
          <p:cNvSpPr/>
          <p:nvPr userDrawn="1"/>
        </p:nvSpPr>
        <p:spPr>
          <a:xfrm>
            <a:off x="277200" y="5064973"/>
            <a:ext cx="40428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17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40428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18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9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0" name="Content Placeholder 6"/>
          <p:cNvSpPr>
            <a:spLocks noGrp="1"/>
          </p:cNvSpPr>
          <p:nvPr>
            <p:ph sz="quarter" idx="12" hasCustomPrompt="1"/>
          </p:nvPr>
        </p:nvSpPr>
        <p:spPr>
          <a:xfrm>
            <a:off x="4573617" y="1031840"/>
            <a:ext cx="4572000" cy="45180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179957898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7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BAL 1 grafikon + JOBB JELMAGYARÁZAT (táblaforma) SZÜRKE SÁV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88"/>
          <p:cNvSpPr/>
          <p:nvPr userDrawn="1"/>
        </p:nvSpPr>
        <p:spPr>
          <a:xfrm>
            <a:off x="277200" y="5064973"/>
            <a:ext cx="40428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40428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3" name="Táblázat helye 5"/>
          <p:cNvSpPr>
            <a:spLocks noGrp="1"/>
          </p:cNvSpPr>
          <p:nvPr>
            <p:ph type="tbl" sz="quarter" idx="24"/>
          </p:nvPr>
        </p:nvSpPr>
        <p:spPr>
          <a:xfrm>
            <a:off x="4571999" y="1285200"/>
            <a:ext cx="4294800" cy="3780000"/>
          </a:xfrm>
          <a:prstGeom prst="rect">
            <a:avLst/>
          </a:prstGeom>
        </p:spPr>
        <p:txBody>
          <a:bodyPr lIns="0" tIns="0" rIns="0" bIns="0"/>
          <a:lstStyle>
            <a:lvl1pPr>
              <a:defRPr sz="1000"/>
            </a:lvl1pPr>
          </a:lstStyle>
          <a:p>
            <a:r>
              <a:rPr lang="hu-HU" smtClean="0"/>
              <a:t>Táblázat beszúrásához kattintson az ikonra</a:t>
            </a:r>
            <a:endParaRPr lang="hu-HU"/>
          </a:p>
        </p:txBody>
      </p:sp>
    </p:spTree>
    <p:extLst>
      <p:ext uri="{BB962C8B-B14F-4D97-AF65-F5344CB8AC3E}">
        <p14:creationId xmlns:p14="http://schemas.microsoft.com/office/powerpoint/2010/main" val="358248842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7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BAL 1 grafikon + JOBB JELMAGYARÁZAT (táblaforma) SZÜRKE SÁV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88"/>
          <p:cNvSpPr/>
          <p:nvPr userDrawn="1"/>
        </p:nvSpPr>
        <p:spPr>
          <a:xfrm>
            <a:off x="277200" y="5064973"/>
            <a:ext cx="40428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40428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1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3" name="Szöveg helye 4"/>
          <p:cNvSpPr>
            <a:spLocks noGrp="1"/>
          </p:cNvSpPr>
          <p:nvPr>
            <p:ph type="body" sz="quarter" idx="22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5" name="Táblázat helye 5"/>
          <p:cNvSpPr>
            <a:spLocks noGrp="1"/>
          </p:cNvSpPr>
          <p:nvPr>
            <p:ph type="tbl" sz="quarter" idx="24"/>
          </p:nvPr>
        </p:nvSpPr>
        <p:spPr>
          <a:xfrm>
            <a:off x="4571999" y="1285200"/>
            <a:ext cx="4294800" cy="3780000"/>
          </a:xfrm>
          <a:prstGeom prst="rect">
            <a:avLst/>
          </a:prstGeom>
        </p:spPr>
        <p:txBody>
          <a:bodyPr lIns="0" tIns="0" rIns="0" bIns="0"/>
          <a:lstStyle>
            <a:lvl1pPr>
              <a:defRPr sz="1000"/>
            </a:lvl1pPr>
          </a:lstStyle>
          <a:p>
            <a:r>
              <a:rPr lang="hu-HU" smtClean="0"/>
              <a:t>Táblázat beszúrásához kattintson az ikonra</a:t>
            </a:r>
            <a:endParaRPr lang="hu-HU"/>
          </a:p>
        </p:txBody>
      </p:sp>
    </p:spTree>
    <p:extLst>
      <p:ext uri="{BB962C8B-B14F-4D97-AF65-F5344CB8AC3E}">
        <p14:creationId xmlns:p14="http://schemas.microsoft.com/office/powerpoint/2010/main" val="253177335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7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JOBB 1 grafikon + BAL szöveg SZÜRKE SÁV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88"/>
          <p:cNvSpPr/>
          <p:nvPr userDrawn="1"/>
        </p:nvSpPr>
        <p:spPr>
          <a:xfrm>
            <a:off x="4809600" y="5064973"/>
            <a:ext cx="40572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1" name="Diagram helye 4"/>
          <p:cNvSpPr>
            <a:spLocks noGrp="1"/>
          </p:cNvSpPr>
          <p:nvPr>
            <p:ph type="chart" sz="quarter" idx="21"/>
          </p:nvPr>
        </p:nvSpPr>
        <p:spPr>
          <a:xfrm>
            <a:off x="4809600" y="1283547"/>
            <a:ext cx="40572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12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573618" y="1031842"/>
            <a:ext cx="4570383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4809600" y="5570539"/>
            <a:ext cx="4057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3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4572000" cy="45180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407342594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7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JOBB 1 grafikon + BAL szöveg SZÜRKE SÁV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3" name="Szöveg helye 4"/>
          <p:cNvSpPr>
            <a:spLocks noGrp="1"/>
          </p:cNvSpPr>
          <p:nvPr>
            <p:ph type="body" sz="quarter" idx="22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5" name="Rectangle 88"/>
          <p:cNvSpPr/>
          <p:nvPr userDrawn="1"/>
        </p:nvSpPr>
        <p:spPr>
          <a:xfrm>
            <a:off x="4809600" y="5064973"/>
            <a:ext cx="40572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16" name="Diagram helye 4"/>
          <p:cNvSpPr>
            <a:spLocks noGrp="1"/>
          </p:cNvSpPr>
          <p:nvPr>
            <p:ph type="chart" sz="quarter" idx="21"/>
          </p:nvPr>
        </p:nvSpPr>
        <p:spPr>
          <a:xfrm>
            <a:off x="4809600" y="1283547"/>
            <a:ext cx="40572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17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4809600" y="5570539"/>
            <a:ext cx="4057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8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4572000" cy="45180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183520706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VÍZSZINTESEN OSZTOTT EGYHASÁBOS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2"/>
            <a:ext cx="9144000" cy="22608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 baseline="0"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5" name="Tartalom helye 4"/>
          <p:cNvSpPr>
            <a:spLocks noGrp="1"/>
          </p:cNvSpPr>
          <p:nvPr>
            <p:ph sz="quarter" idx="12" hasCustomPrompt="1"/>
          </p:nvPr>
        </p:nvSpPr>
        <p:spPr>
          <a:xfrm>
            <a:off x="0" y="3294000"/>
            <a:ext cx="9144000" cy="2257200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/>
            </a:lvl1pPr>
            <a:lvl5pPr marL="50800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lvl5pPr>
          </a:lstStyle>
          <a:p>
            <a:pPr lvl="0"/>
            <a:r>
              <a:rPr lang="hu-HU" smtClean="0"/>
              <a:t>Első szint</a:t>
            </a:r>
          </a:p>
          <a:p>
            <a:pPr lvl="1"/>
            <a:r>
              <a:rPr lang="hu-HU" smtClean="0"/>
              <a:t>Második szint</a:t>
            </a:r>
          </a:p>
          <a:p>
            <a:pPr lvl="2"/>
            <a:r>
              <a:rPr lang="hu-HU" smtClean="0"/>
              <a:t>Harmadik szint</a:t>
            </a:r>
          </a:p>
          <a:p>
            <a:pPr lvl="3"/>
            <a:r>
              <a:rPr lang="hu-HU" smtClean="0"/>
              <a:t>Negyedik szint</a:t>
            </a:r>
          </a:p>
          <a:p>
            <a:pPr marL="760413" marR="0" lvl="4" indent="-252413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Char char="n"/>
              <a:tabLst/>
              <a:defRPr/>
            </a:pPr>
            <a:r>
              <a:rPr lang="hu-HU" smtClean="0"/>
              <a:t>Ötödik szint</a:t>
            </a:r>
          </a:p>
        </p:txBody>
      </p:sp>
    </p:spTree>
    <p:extLst>
      <p:ext uri="{BB962C8B-B14F-4D97-AF65-F5344CB8AC3E}">
        <p14:creationId xmlns:p14="http://schemas.microsoft.com/office/powerpoint/2010/main" val="344332139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8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10C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noFill/>
          <a:ln w="177800">
            <a:solidFill>
              <a:srgbClr val="F1002B"/>
            </a:solidFill>
          </a:ln>
        </p:spPr>
        <p:txBody>
          <a:bodyPr vert="horz" lIns="252000" tIns="0" rIns="277200" bIns="0" rtlCol="0" anchor="ctr" anchorCtr="0">
            <a:noAutofit/>
          </a:bodyPr>
          <a:lstStyle>
            <a:lvl1pPr>
              <a:defRPr lang="en-AU" sz="4800" b="1" baseline="0" dirty="0"/>
            </a:lvl1pPr>
          </a:lstStyle>
          <a:p>
            <a:pPr lvl="0"/>
            <a:r>
              <a:rPr lang="hu-HU" smtClean="0"/>
              <a:t>2 DIAGRAM/ OLDAL</a:t>
            </a:r>
            <a:endParaRPr lang="en-AU" dirty="0"/>
          </a:p>
        </p:txBody>
      </p:sp>
      <p:sp>
        <p:nvSpPr>
          <p:cNvPr id="5" name="Téglalap 4"/>
          <p:cNvSpPr>
            <a:spLocks noChangeAspect="1"/>
          </p:cNvSpPr>
          <p:nvPr userDrawn="1"/>
        </p:nvSpPr>
        <p:spPr>
          <a:xfrm>
            <a:off x="284400" y="3159015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prstClr val="white"/>
              </a:solidFill>
            </a:endParaRPr>
          </a:p>
        </p:txBody>
      </p:sp>
      <p:sp>
        <p:nvSpPr>
          <p:cNvPr id="7" name="Téglalap 6"/>
          <p:cNvSpPr>
            <a:spLocks noChangeAspect="1"/>
          </p:cNvSpPr>
          <p:nvPr userDrawn="1"/>
        </p:nvSpPr>
        <p:spPr>
          <a:xfrm>
            <a:off x="845790" y="3159015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prstClr val="white"/>
              </a:solidFill>
            </a:endParaRPr>
          </a:p>
        </p:txBody>
      </p:sp>
      <p:graphicFrame>
        <p:nvGraphicFramePr>
          <p:cNvPr id="8" name="Diagram 7"/>
          <p:cNvGraphicFramePr/>
          <p:nvPr userDrawn="1">
            <p:extLst>
              <p:ext uri="{D42A27DB-BD31-4B8C-83A1-F6EECF244321}">
                <p14:modId xmlns:p14="http://schemas.microsoft.com/office/powerpoint/2010/main" val="1010334074"/>
              </p:ext>
            </p:extLst>
          </p:nvPr>
        </p:nvGraphicFramePr>
        <p:xfrm>
          <a:off x="265113" y="4241800"/>
          <a:ext cx="4568825" cy="15827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9" name="Diagram 8"/>
          <p:cNvGraphicFramePr/>
          <p:nvPr userDrawn="1">
            <p:extLst>
              <p:ext uri="{D42A27DB-BD31-4B8C-83A1-F6EECF244321}">
                <p14:modId xmlns:p14="http://schemas.microsoft.com/office/powerpoint/2010/main" val="3549979847"/>
              </p:ext>
            </p:extLst>
          </p:nvPr>
        </p:nvGraphicFramePr>
        <p:xfrm>
          <a:off x="2287587" y="4241800"/>
          <a:ext cx="4568825" cy="15827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</p:spTree>
    <p:extLst>
      <p:ext uri="{BB962C8B-B14F-4D97-AF65-F5344CB8AC3E}">
        <p14:creationId xmlns:p14="http://schemas.microsoft.com/office/powerpoint/2010/main" val="110557032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8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 GRAFIKON egymás MELLETT - ninc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5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4809600" y="5570539"/>
            <a:ext cx="4042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1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40428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 dirty="0"/>
          </a:p>
        </p:txBody>
      </p:sp>
      <p:sp>
        <p:nvSpPr>
          <p:cNvPr id="13" name="Diagram helye 4"/>
          <p:cNvSpPr>
            <a:spLocks noGrp="1"/>
          </p:cNvSpPr>
          <p:nvPr>
            <p:ph type="chart" sz="quarter" idx="24"/>
          </p:nvPr>
        </p:nvSpPr>
        <p:spPr>
          <a:xfrm>
            <a:off x="4809600" y="1283547"/>
            <a:ext cx="40572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6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573618" y="1031842"/>
            <a:ext cx="4570383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59369728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8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2 GRAFIKON egymás MELLETT - ninc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3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17" name="Szöveg helye 4"/>
          <p:cNvSpPr>
            <a:spLocks noGrp="1"/>
          </p:cNvSpPr>
          <p:nvPr>
            <p:ph type="body" sz="quarter" idx="24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20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1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4809600" y="5570539"/>
            <a:ext cx="4042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3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40428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 dirty="0"/>
          </a:p>
        </p:txBody>
      </p:sp>
      <p:sp>
        <p:nvSpPr>
          <p:cNvPr id="24" name="Diagram helye 4"/>
          <p:cNvSpPr>
            <a:spLocks noGrp="1"/>
          </p:cNvSpPr>
          <p:nvPr>
            <p:ph type="chart" sz="quarter" idx="25"/>
          </p:nvPr>
        </p:nvSpPr>
        <p:spPr>
          <a:xfrm>
            <a:off x="4809600" y="1283547"/>
            <a:ext cx="40572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19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2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573618" y="1031842"/>
            <a:ext cx="4570383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26855501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8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 GRAFIKON egymás MELLETT KÖZÖS jelmagyarázattal - ninc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85896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 dirty="0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5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4809600" y="5570539"/>
            <a:ext cx="4042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3" name="Diagram helye 4"/>
          <p:cNvSpPr>
            <a:spLocks noGrp="1"/>
          </p:cNvSpPr>
          <p:nvPr>
            <p:ph type="chart" sz="quarter" idx="24"/>
          </p:nvPr>
        </p:nvSpPr>
        <p:spPr>
          <a:xfrm>
            <a:off x="4809600" y="1283547"/>
            <a:ext cx="40572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6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573618" y="1031842"/>
            <a:ext cx="4570383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31303730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8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2 GRAFIKON egymás MELLETT KÖZÖS jelmagyarázattal - ninc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85896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5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4809600" y="5570539"/>
            <a:ext cx="4042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3" name="Diagram helye 4"/>
          <p:cNvSpPr>
            <a:spLocks noGrp="1"/>
          </p:cNvSpPr>
          <p:nvPr>
            <p:ph type="chart" sz="quarter" idx="24"/>
          </p:nvPr>
        </p:nvSpPr>
        <p:spPr>
          <a:xfrm>
            <a:off x="4809600" y="1283547"/>
            <a:ext cx="40572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6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573618" y="1031842"/>
            <a:ext cx="4570383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0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12" name="Szöveg helye 4"/>
          <p:cNvSpPr>
            <a:spLocks noGrp="1"/>
          </p:cNvSpPr>
          <p:nvPr>
            <p:ph type="body" sz="quarter" idx="25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180464980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8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 GRAFIKON egymás ALATT - szöveg nélkü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8589600" cy="2005200"/>
          </a:xfrm>
          <a:prstGeom prst="rect">
            <a:avLst/>
          </a:prstGeom>
          <a:solidFill>
            <a:srgbClr val="F1002B">
              <a:alpha val="10000"/>
            </a:srgbClr>
          </a:solidFill>
          <a:ln w="279400">
            <a:solidFill>
              <a:schemeClr val="bg1">
                <a:alpha val="50000"/>
              </a:schemeClr>
            </a:solidFill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88668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3171602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8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77200" y="3546000"/>
            <a:ext cx="8589600" cy="2005200"/>
          </a:xfrm>
          <a:prstGeom prst="rect">
            <a:avLst/>
          </a:prstGeom>
          <a:solidFill>
            <a:srgbClr val="F1002B">
              <a:alpha val="10000"/>
            </a:srgbClr>
          </a:solidFill>
          <a:ln w="279400">
            <a:solidFill>
              <a:schemeClr val="bg1">
                <a:alpha val="50000"/>
              </a:schemeClr>
            </a:solidFill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 dirty="0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0" y="3333600"/>
            <a:ext cx="88668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24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63341745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8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2 GRAFIKON egymás ALATT - szöveg nélkü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3" name="Szöveg helye 4"/>
          <p:cNvSpPr>
            <a:spLocks noGrp="1"/>
          </p:cNvSpPr>
          <p:nvPr>
            <p:ph type="body" sz="quarter" idx="25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8589600" cy="2005200"/>
          </a:xfrm>
          <a:prstGeom prst="rect">
            <a:avLst/>
          </a:prstGeom>
          <a:solidFill>
            <a:srgbClr val="F1002B">
              <a:alpha val="10000"/>
            </a:srgbClr>
          </a:solidFill>
          <a:ln w="279400">
            <a:solidFill>
              <a:schemeClr val="bg1">
                <a:alpha val="50000"/>
              </a:schemeClr>
            </a:solidFill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 dirty="0"/>
          </a:p>
        </p:txBody>
      </p:sp>
      <p:sp>
        <p:nvSpPr>
          <p:cNvPr id="16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88668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  <p:sp>
        <p:nvSpPr>
          <p:cNvPr id="17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3171602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8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77200" y="3546000"/>
            <a:ext cx="8589600" cy="2005200"/>
          </a:xfrm>
          <a:prstGeom prst="rect">
            <a:avLst/>
          </a:prstGeom>
          <a:solidFill>
            <a:srgbClr val="F1002B">
              <a:alpha val="10000"/>
            </a:srgbClr>
          </a:solidFill>
          <a:ln w="279400">
            <a:solidFill>
              <a:schemeClr val="bg1">
                <a:alpha val="50000"/>
              </a:schemeClr>
            </a:solidFill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 dirty="0"/>
          </a:p>
        </p:txBody>
      </p:sp>
      <p:sp>
        <p:nvSpPr>
          <p:cNvPr id="20" name="Text Placeholder 9"/>
          <p:cNvSpPr>
            <a:spLocks noGrp="1"/>
          </p:cNvSpPr>
          <p:nvPr>
            <p:ph type="body" sz="quarter" idx="24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1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0" y="3333600"/>
            <a:ext cx="88668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55045952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8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AL oldalt egymás ALATT 2 graf + JOBB oldalt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4042800" cy="2005200"/>
          </a:xfrm>
          <a:prstGeom prst="rect">
            <a:avLst/>
          </a:prstGeom>
          <a:solidFill>
            <a:srgbClr val="F1002B">
              <a:alpha val="10000"/>
            </a:srgbClr>
          </a:solidFill>
          <a:ln w="279400">
            <a:solidFill>
              <a:schemeClr val="bg1">
                <a:alpha val="50000"/>
              </a:schemeClr>
            </a:solidFill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3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77200" y="3546000"/>
            <a:ext cx="4042800" cy="2005200"/>
          </a:xfrm>
          <a:prstGeom prst="rect">
            <a:avLst/>
          </a:prstGeom>
          <a:solidFill>
            <a:srgbClr val="F1002B">
              <a:alpha val="10000"/>
            </a:srgbClr>
          </a:solidFill>
          <a:ln w="279400">
            <a:solidFill>
              <a:schemeClr val="bg1">
                <a:alpha val="50000"/>
              </a:schemeClr>
            </a:solidFill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19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1285200" y="3171602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2" name="Content Placeholder 6"/>
          <p:cNvSpPr>
            <a:spLocks noGrp="1"/>
          </p:cNvSpPr>
          <p:nvPr>
            <p:ph sz="quarter" idx="12" hasCustomPrompt="1"/>
          </p:nvPr>
        </p:nvSpPr>
        <p:spPr>
          <a:xfrm>
            <a:off x="4573617" y="1031840"/>
            <a:ext cx="4572000" cy="45180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7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0" y="3333600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66102060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8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BAL oldalt egymás ALATT 2 graf + JOBB oldalt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0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1" name="Szöveg helye 4"/>
          <p:cNvSpPr>
            <a:spLocks noGrp="1"/>
          </p:cNvSpPr>
          <p:nvPr>
            <p:ph type="body" sz="quarter" idx="24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4042800" cy="2005200"/>
          </a:xfrm>
          <a:prstGeom prst="rect">
            <a:avLst/>
          </a:prstGeom>
          <a:solidFill>
            <a:srgbClr val="F1002B">
              <a:alpha val="10000"/>
            </a:srgbClr>
          </a:solidFill>
          <a:ln w="279400">
            <a:solidFill>
              <a:schemeClr val="bg1">
                <a:alpha val="50000"/>
              </a:schemeClr>
            </a:solidFill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 dirty="0"/>
          </a:p>
        </p:txBody>
      </p:sp>
      <p:sp>
        <p:nvSpPr>
          <p:cNvPr id="1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0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77200" y="3546000"/>
            <a:ext cx="4042800" cy="2005200"/>
          </a:xfrm>
          <a:prstGeom prst="rect">
            <a:avLst/>
          </a:prstGeom>
          <a:solidFill>
            <a:srgbClr val="F1002B">
              <a:alpha val="10000"/>
            </a:srgbClr>
          </a:solidFill>
          <a:ln w="279400">
            <a:solidFill>
              <a:schemeClr val="bg1">
                <a:alpha val="50000"/>
              </a:schemeClr>
            </a:solidFill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 dirty="0"/>
          </a:p>
        </p:txBody>
      </p:sp>
      <p:sp>
        <p:nvSpPr>
          <p:cNvPr id="22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1285200" y="3171602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3" name="Content Placeholder 6"/>
          <p:cNvSpPr>
            <a:spLocks noGrp="1"/>
          </p:cNvSpPr>
          <p:nvPr>
            <p:ph sz="quarter" idx="12" hasCustomPrompt="1"/>
          </p:nvPr>
        </p:nvSpPr>
        <p:spPr>
          <a:xfrm>
            <a:off x="4573617" y="1031840"/>
            <a:ext cx="4572000" cy="45180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6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4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0" y="3333600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14763021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8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AL oldalt egymás ALATT 2 graf + JOBB oldalt JELMAGYARÁZAT (táblaforma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4042800" cy="2005200"/>
          </a:xfrm>
          <a:prstGeom prst="rect">
            <a:avLst/>
          </a:prstGeom>
          <a:solidFill>
            <a:srgbClr val="F1002B">
              <a:alpha val="10000"/>
            </a:srgbClr>
          </a:solidFill>
          <a:ln w="279400">
            <a:solidFill>
              <a:schemeClr val="bg1">
                <a:alpha val="50000"/>
              </a:schemeClr>
            </a:solidFill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3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77200" y="3546000"/>
            <a:ext cx="4042800" cy="2005200"/>
          </a:xfrm>
          <a:prstGeom prst="rect">
            <a:avLst/>
          </a:prstGeom>
          <a:solidFill>
            <a:srgbClr val="F1002B">
              <a:alpha val="10000"/>
            </a:srgbClr>
          </a:solidFill>
          <a:ln w="279400">
            <a:solidFill>
              <a:schemeClr val="bg1">
                <a:alpha val="50000"/>
              </a:schemeClr>
            </a:solidFill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19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1285200" y="3171602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7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0" y="3333600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1" name="Táblázat helye 5"/>
          <p:cNvSpPr>
            <a:spLocks noGrp="1"/>
          </p:cNvSpPr>
          <p:nvPr>
            <p:ph type="tbl" sz="quarter" idx="24"/>
          </p:nvPr>
        </p:nvSpPr>
        <p:spPr>
          <a:xfrm>
            <a:off x="4571999" y="1285200"/>
            <a:ext cx="4294800" cy="4266000"/>
          </a:xfrm>
          <a:prstGeom prst="rect">
            <a:avLst/>
          </a:prstGeom>
        </p:spPr>
        <p:txBody>
          <a:bodyPr lIns="0" tIns="0" rIns="0" bIns="0"/>
          <a:lstStyle>
            <a:lvl1pPr>
              <a:defRPr sz="1000"/>
            </a:lvl1pPr>
          </a:lstStyle>
          <a:p>
            <a:r>
              <a:rPr lang="hu-HU" smtClean="0"/>
              <a:t>Táblázat beszúrásához kattintson az ikonra</a:t>
            </a:r>
            <a:endParaRPr lang="hu-HU"/>
          </a:p>
        </p:txBody>
      </p:sp>
    </p:spTree>
    <p:extLst>
      <p:ext uri="{BB962C8B-B14F-4D97-AF65-F5344CB8AC3E}">
        <p14:creationId xmlns:p14="http://schemas.microsoft.com/office/powerpoint/2010/main" val="401027217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VÍZSZINTESEN OSZTOTT EGYHASÁBOS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3" name="Szöveg helye 4"/>
          <p:cNvSpPr>
            <a:spLocks noGrp="1"/>
          </p:cNvSpPr>
          <p:nvPr>
            <p:ph type="body" sz="quarter" idx="20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2"/>
            <a:ext cx="9144000" cy="22608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 baseline="0"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0" name="Tartalom helye 4"/>
          <p:cNvSpPr>
            <a:spLocks noGrp="1"/>
          </p:cNvSpPr>
          <p:nvPr>
            <p:ph sz="quarter" idx="12" hasCustomPrompt="1"/>
          </p:nvPr>
        </p:nvSpPr>
        <p:spPr>
          <a:xfrm>
            <a:off x="0" y="3294000"/>
            <a:ext cx="9144000" cy="2257200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/>
            </a:lvl1pPr>
            <a:lvl5pPr marL="50800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lvl5pPr>
          </a:lstStyle>
          <a:p>
            <a:pPr lvl="0"/>
            <a:r>
              <a:rPr lang="hu-HU" smtClean="0"/>
              <a:t>Első szint</a:t>
            </a:r>
          </a:p>
          <a:p>
            <a:pPr lvl="1"/>
            <a:r>
              <a:rPr lang="hu-HU" smtClean="0"/>
              <a:t>Második szint</a:t>
            </a:r>
          </a:p>
          <a:p>
            <a:pPr lvl="2"/>
            <a:r>
              <a:rPr lang="hu-HU" smtClean="0"/>
              <a:t>Harmadik szint</a:t>
            </a:r>
          </a:p>
          <a:p>
            <a:pPr lvl="3"/>
            <a:r>
              <a:rPr lang="hu-HU" smtClean="0"/>
              <a:t>Negyedik szint</a:t>
            </a:r>
          </a:p>
          <a:p>
            <a:pPr marL="760413" marR="0" lvl="4" indent="-252413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Char char="n"/>
              <a:tabLst/>
              <a:defRPr/>
            </a:pPr>
            <a:r>
              <a:rPr lang="hu-HU" smtClean="0"/>
              <a:t>Ötödik szint</a:t>
            </a:r>
          </a:p>
        </p:txBody>
      </p:sp>
    </p:spTree>
    <p:extLst>
      <p:ext uri="{BB962C8B-B14F-4D97-AF65-F5344CB8AC3E}">
        <p14:creationId xmlns:p14="http://schemas.microsoft.com/office/powerpoint/2010/main" val="72646399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9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BAL oldalt egymás ALATT 2 graf + JOBB oldalt JELMAGYARÁZAT (táblaforma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4042800" cy="2005200"/>
          </a:xfrm>
          <a:prstGeom prst="rect">
            <a:avLst/>
          </a:prstGeom>
          <a:solidFill>
            <a:srgbClr val="F1002B">
              <a:alpha val="10000"/>
            </a:srgbClr>
          </a:solidFill>
          <a:ln w="279400">
            <a:solidFill>
              <a:schemeClr val="bg1">
                <a:alpha val="50000"/>
              </a:schemeClr>
            </a:solidFill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3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77200" y="3546000"/>
            <a:ext cx="4042800" cy="2005200"/>
          </a:xfrm>
          <a:prstGeom prst="rect">
            <a:avLst/>
          </a:prstGeom>
          <a:solidFill>
            <a:srgbClr val="F1002B">
              <a:alpha val="10000"/>
            </a:srgbClr>
          </a:solidFill>
          <a:ln w="279400">
            <a:solidFill>
              <a:schemeClr val="bg1">
                <a:alpha val="50000"/>
              </a:schemeClr>
            </a:solidFill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19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1285200" y="3171602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7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0" y="3333600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5" name="Szöveg helye 4"/>
          <p:cNvSpPr>
            <a:spLocks noGrp="1"/>
          </p:cNvSpPr>
          <p:nvPr>
            <p:ph type="body" sz="quarter" idx="26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6" name="Táblázat helye 5"/>
          <p:cNvSpPr>
            <a:spLocks noGrp="1"/>
          </p:cNvSpPr>
          <p:nvPr>
            <p:ph type="tbl" sz="quarter" idx="24"/>
          </p:nvPr>
        </p:nvSpPr>
        <p:spPr>
          <a:xfrm>
            <a:off x="4571999" y="1285200"/>
            <a:ext cx="4294800" cy="4266000"/>
          </a:xfrm>
          <a:prstGeom prst="rect">
            <a:avLst/>
          </a:prstGeom>
        </p:spPr>
        <p:txBody>
          <a:bodyPr lIns="0" tIns="0" rIns="0" bIns="0"/>
          <a:lstStyle>
            <a:lvl1pPr>
              <a:defRPr sz="1000"/>
            </a:lvl1pPr>
          </a:lstStyle>
          <a:p>
            <a:r>
              <a:rPr lang="hu-HU" smtClean="0"/>
              <a:t>Táblázat beszúrásához kattintson az ikonra</a:t>
            </a:r>
            <a:endParaRPr lang="hu-HU"/>
          </a:p>
        </p:txBody>
      </p:sp>
    </p:spTree>
    <p:extLst>
      <p:ext uri="{BB962C8B-B14F-4D97-AF65-F5344CB8AC3E}">
        <p14:creationId xmlns:p14="http://schemas.microsoft.com/office/powerpoint/2010/main" val="325065246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9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JOBB oldalt egymás ALATT 2 graf + BAL oldalt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4809600" y="1285874"/>
            <a:ext cx="4057200" cy="2005200"/>
          </a:xfrm>
          <a:prstGeom prst="rect">
            <a:avLst/>
          </a:prstGeom>
          <a:solidFill>
            <a:srgbClr val="F1002B">
              <a:alpha val="10000"/>
            </a:srgbClr>
          </a:solidFill>
          <a:ln w="279400">
            <a:solidFill>
              <a:schemeClr val="bg1">
                <a:alpha val="50000"/>
              </a:schemeClr>
            </a:solidFill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4572000" y="1031842"/>
            <a:ext cx="4572000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3" name="Diagram helye 4"/>
          <p:cNvSpPr>
            <a:spLocks noGrp="1"/>
          </p:cNvSpPr>
          <p:nvPr>
            <p:ph type="chart" sz="quarter" idx="22"/>
          </p:nvPr>
        </p:nvSpPr>
        <p:spPr>
          <a:xfrm>
            <a:off x="4809600" y="3546000"/>
            <a:ext cx="4057200" cy="2005200"/>
          </a:xfrm>
          <a:prstGeom prst="rect">
            <a:avLst/>
          </a:prstGeom>
          <a:solidFill>
            <a:srgbClr val="F1002B">
              <a:alpha val="10000"/>
            </a:srgbClr>
          </a:solidFill>
          <a:ln w="279400">
            <a:solidFill>
              <a:schemeClr val="bg1">
                <a:alpha val="50000"/>
              </a:schemeClr>
            </a:solidFill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 dirty="0"/>
          </a:p>
        </p:txBody>
      </p:sp>
      <p:sp>
        <p:nvSpPr>
          <p:cNvPr id="17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4572000" y="3333600"/>
            <a:ext cx="4572000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4809600" y="5570539"/>
            <a:ext cx="4057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24" hasCustomPrompt="1"/>
          </p:nvPr>
        </p:nvSpPr>
        <p:spPr>
          <a:xfrm>
            <a:off x="4809600" y="3171602"/>
            <a:ext cx="4057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2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4572000" cy="45180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131726664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9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JOBB oldalt egymás ALATT 2 graf + BAL oldalt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5" name="Szöveg helye 4"/>
          <p:cNvSpPr>
            <a:spLocks noGrp="1"/>
          </p:cNvSpPr>
          <p:nvPr>
            <p:ph type="body" sz="quarter" idx="25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6" name="Diagram helye 4"/>
          <p:cNvSpPr>
            <a:spLocks noGrp="1"/>
          </p:cNvSpPr>
          <p:nvPr>
            <p:ph type="chart" sz="quarter" idx="21"/>
          </p:nvPr>
        </p:nvSpPr>
        <p:spPr>
          <a:xfrm>
            <a:off x="4809600" y="1285874"/>
            <a:ext cx="4057200" cy="2005200"/>
          </a:xfrm>
          <a:prstGeom prst="rect">
            <a:avLst/>
          </a:prstGeom>
          <a:solidFill>
            <a:srgbClr val="F1002B">
              <a:alpha val="10000"/>
            </a:srgbClr>
          </a:solidFill>
          <a:ln w="279400">
            <a:solidFill>
              <a:schemeClr val="bg1">
                <a:alpha val="50000"/>
              </a:schemeClr>
            </a:solidFill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18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4572000" y="1031842"/>
            <a:ext cx="4572000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9" name="Diagram helye 4"/>
          <p:cNvSpPr>
            <a:spLocks noGrp="1"/>
          </p:cNvSpPr>
          <p:nvPr>
            <p:ph type="chart" sz="quarter" idx="22"/>
          </p:nvPr>
        </p:nvSpPr>
        <p:spPr>
          <a:xfrm>
            <a:off x="4809600" y="3546000"/>
            <a:ext cx="4057200" cy="2005200"/>
          </a:xfrm>
          <a:prstGeom prst="rect">
            <a:avLst/>
          </a:prstGeom>
          <a:solidFill>
            <a:srgbClr val="F1002B">
              <a:alpha val="10000"/>
            </a:srgbClr>
          </a:solidFill>
          <a:ln w="279400">
            <a:solidFill>
              <a:schemeClr val="bg1">
                <a:alpha val="50000"/>
              </a:schemeClr>
            </a:solidFill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 dirty="0"/>
          </a:p>
        </p:txBody>
      </p:sp>
      <p:sp>
        <p:nvSpPr>
          <p:cNvPr id="20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4572000" y="3333600"/>
            <a:ext cx="4572000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  <p:sp>
        <p:nvSpPr>
          <p:cNvPr id="21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4809600" y="5570539"/>
            <a:ext cx="4057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2" name="Text Placeholder 9"/>
          <p:cNvSpPr>
            <a:spLocks noGrp="1"/>
          </p:cNvSpPr>
          <p:nvPr>
            <p:ph type="body" sz="quarter" idx="24" hasCustomPrompt="1"/>
          </p:nvPr>
        </p:nvSpPr>
        <p:spPr>
          <a:xfrm>
            <a:off x="4809600" y="3171602"/>
            <a:ext cx="4057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3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4572000" cy="45180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368048149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9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 1/4es GRAFIKON FENT + LENT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4809600" y="1285874"/>
            <a:ext cx="4057200" cy="22608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 dirty="0"/>
          </a:p>
        </p:txBody>
      </p:sp>
      <p:sp>
        <p:nvSpPr>
          <p:cNvPr id="12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573618" y="1031842"/>
            <a:ext cx="4570383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  <p:sp>
        <p:nvSpPr>
          <p:cNvPr id="10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77200" y="1285874"/>
            <a:ext cx="4042800" cy="22608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1285200" y="3171602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5" name="Text Placeholder 9"/>
          <p:cNvSpPr>
            <a:spLocks noGrp="1"/>
          </p:cNvSpPr>
          <p:nvPr>
            <p:ph type="body" sz="quarter" idx="24" hasCustomPrompt="1"/>
          </p:nvPr>
        </p:nvSpPr>
        <p:spPr>
          <a:xfrm>
            <a:off x="4809600" y="3171602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6" name="Tartalom helye 4"/>
          <p:cNvSpPr>
            <a:spLocks noGrp="1"/>
          </p:cNvSpPr>
          <p:nvPr>
            <p:ph sz="quarter" idx="12" hasCustomPrompt="1"/>
          </p:nvPr>
        </p:nvSpPr>
        <p:spPr>
          <a:xfrm>
            <a:off x="0" y="3546002"/>
            <a:ext cx="9144000" cy="2005200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/>
            </a:lvl1pPr>
            <a:lvl5pPr marL="50800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lvl5pPr>
          </a:lstStyle>
          <a:p>
            <a:pPr lvl="0"/>
            <a:r>
              <a:rPr lang="hu-HU" dirty="0" smtClean="0"/>
              <a:t>Első szint</a:t>
            </a:r>
          </a:p>
          <a:p>
            <a:pPr lvl="1"/>
            <a:r>
              <a:rPr lang="hu-HU" dirty="0" smtClean="0"/>
              <a:t>Második szint</a:t>
            </a:r>
          </a:p>
          <a:p>
            <a:pPr lvl="2"/>
            <a:r>
              <a:rPr lang="hu-HU" dirty="0" smtClean="0"/>
              <a:t>Harmadik szint</a:t>
            </a:r>
          </a:p>
          <a:p>
            <a:pPr lvl="3"/>
            <a:r>
              <a:rPr lang="hu-HU" dirty="0" smtClean="0"/>
              <a:t>Negyedik szint</a:t>
            </a:r>
          </a:p>
          <a:p>
            <a:pPr marL="760413" marR="0" lvl="4" indent="-252413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Char char="n"/>
              <a:tabLst/>
              <a:defRPr/>
            </a:pPr>
            <a:r>
              <a:rPr lang="hu-HU" dirty="0" smtClean="0"/>
              <a:t>Ötödik szint</a:t>
            </a:r>
          </a:p>
        </p:txBody>
      </p:sp>
      <p:sp>
        <p:nvSpPr>
          <p:cNvPr id="13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520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03015539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9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2 1/4es GRAFIKON FENT + LENT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1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7" name="Szöveg helye 4"/>
          <p:cNvSpPr>
            <a:spLocks noGrp="1"/>
          </p:cNvSpPr>
          <p:nvPr>
            <p:ph type="body" sz="quarter" idx="26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8" name="Diagram helye 4"/>
          <p:cNvSpPr>
            <a:spLocks noGrp="1"/>
          </p:cNvSpPr>
          <p:nvPr>
            <p:ph type="chart" sz="quarter" idx="21"/>
          </p:nvPr>
        </p:nvSpPr>
        <p:spPr>
          <a:xfrm>
            <a:off x="4809600" y="1285874"/>
            <a:ext cx="4057200" cy="22608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 dirty="0"/>
          </a:p>
        </p:txBody>
      </p:sp>
      <p:sp>
        <p:nvSpPr>
          <p:cNvPr id="19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573618" y="1031842"/>
            <a:ext cx="4570383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  <p:sp>
        <p:nvSpPr>
          <p:cNvPr id="20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77200" y="1285874"/>
            <a:ext cx="4042800" cy="22608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1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1285200" y="3171602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2" name="Text Placeholder 9"/>
          <p:cNvSpPr>
            <a:spLocks noGrp="1"/>
          </p:cNvSpPr>
          <p:nvPr>
            <p:ph type="body" sz="quarter" idx="24" hasCustomPrompt="1"/>
          </p:nvPr>
        </p:nvSpPr>
        <p:spPr>
          <a:xfrm>
            <a:off x="4809600" y="3171602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3" name="Tartalom helye 4"/>
          <p:cNvSpPr>
            <a:spLocks noGrp="1"/>
          </p:cNvSpPr>
          <p:nvPr>
            <p:ph sz="quarter" idx="12" hasCustomPrompt="1"/>
          </p:nvPr>
        </p:nvSpPr>
        <p:spPr>
          <a:xfrm>
            <a:off x="0" y="3546002"/>
            <a:ext cx="9144000" cy="2005200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/>
            </a:lvl1pPr>
            <a:lvl5pPr marL="50800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lvl5pPr>
          </a:lstStyle>
          <a:p>
            <a:pPr lvl="0"/>
            <a:r>
              <a:rPr lang="hu-HU" dirty="0" smtClean="0"/>
              <a:t>Első szint</a:t>
            </a:r>
          </a:p>
          <a:p>
            <a:pPr lvl="1"/>
            <a:r>
              <a:rPr lang="hu-HU" dirty="0" smtClean="0"/>
              <a:t>Második szint</a:t>
            </a:r>
          </a:p>
          <a:p>
            <a:pPr lvl="2"/>
            <a:r>
              <a:rPr lang="hu-HU" dirty="0" smtClean="0"/>
              <a:t>Harmadik szint</a:t>
            </a:r>
          </a:p>
          <a:p>
            <a:pPr lvl="3"/>
            <a:r>
              <a:rPr lang="hu-HU" dirty="0" smtClean="0"/>
              <a:t>Negyedik szint</a:t>
            </a:r>
          </a:p>
          <a:p>
            <a:pPr marL="760413" marR="0" lvl="4" indent="-252413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Char char="n"/>
              <a:tabLst/>
              <a:defRPr/>
            </a:pPr>
            <a:r>
              <a:rPr lang="hu-HU" dirty="0" smtClean="0"/>
              <a:t>Ötödik szint</a:t>
            </a:r>
          </a:p>
        </p:txBody>
      </p:sp>
      <p:sp>
        <p:nvSpPr>
          <p:cNvPr id="2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520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87593027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9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 1/4es GRAFIKON FENT + 2 x 1/4es szöveg L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1" name="Tartalom helye 4"/>
          <p:cNvSpPr>
            <a:spLocks noGrp="1"/>
          </p:cNvSpPr>
          <p:nvPr>
            <p:ph sz="quarter" idx="12" hasCustomPrompt="1"/>
          </p:nvPr>
        </p:nvSpPr>
        <p:spPr>
          <a:xfrm>
            <a:off x="0" y="3546000"/>
            <a:ext cx="4572000" cy="2005200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/>
            </a:lvl1pPr>
            <a:lvl5pPr marL="50800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lvl5pPr>
          </a:lstStyle>
          <a:p>
            <a:pPr lvl="0"/>
            <a:r>
              <a:rPr lang="hu-HU" dirty="0" smtClean="0"/>
              <a:t>Első szint</a:t>
            </a:r>
          </a:p>
          <a:p>
            <a:pPr lvl="1"/>
            <a:r>
              <a:rPr lang="hu-HU" dirty="0" smtClean="0"/>
              <a:t>Második szint</a:t>
            </a:r>
          </a:p>
          <a:p>
            <a:pPr lvl="2"/>
            <a:r>
              <a:rPr lang="hu-HU" dirty="0" smtClean="0"/>
              <a:t>Harmadik szint</a:t>
            </a:r>
          </a:p>
          <a:p>
            <a:pPr lvl="3"/>
            <a:r>
              <a:rPr lang="hu-HU" dirty="0" smtClean="0"/>
              <a:t>Negyedik szint</a:t>
            </a:r>
          </a:p>
          <a:p>
            <a:pPr marL="760413" marR="0" lvl="4" indent="-252413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Char char="n"/>
              <a:tabLst/>
              <a:defRPr/>
            </a:pPr>
            <a:r>
              <a:rPr lang="hu-HU" dirty="0" smtClean="0"/>
              <a:t>Ötödik szint</a:t>
            </a:r>
          </a:p>
        </p:txBody>
      </p:sp>
      <p:sp>
        <p:nvSpPr>
          <p:cNvPr id="17" name="Content Placeholder 6"/>
          <p:cNvSpPr>
            <a:spLocks noGrp="1"/>
          </p:cNvSpPr>
          <p:nvPr>
            <p:ph sz="quarter" idx="23" hasCustomPrompt="1"/>
          </p:nvPr>
        </p:nvSpPr>
        <p:spPr>
          <a:xfrm>
            <a:off x="4572000" y="3546002"/>
            <a:ext cx="4572000" cy="20052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6" name="Diagram helye 4"/>
          <p:cNvSpPr>
            <a:spLocks noGrp="1"/>
          </p:cNvSpPr>
          <p:nvPr>
            <p:ph type="chart" sz="quarter" idx="21"/>
          </p:nvPr>
        </p:nvSpPr>
        <p:spPr>
          <a:xfrm>
            <a:off x="4809600" y="1285874"/>
            <a:ext cx="4057200" cy="22608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 dirty="0"/>
          </a:p>
        </p:txBody>
      </p:sp>
      <p:sp>
        <p:nvSpPr>
          <p:cNvPr id="19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77200" y="1285874"/>
            <a:ext cx="4042800" cy="22608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18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573618" y="1031842"/>
            <a:ext cx="4570383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  <p:sp>
        <p:nvSpPr>
          <p:cNvPr id="20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1285200" y="3171602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1" name="Text Placeholder 9"/>
          <p:cNvSpPr>
            <a:spLocks noGrp="1"/>
          </p:cNvSpPr>
          <p:nvPr>
            <p:ph type="body" sz="quarter" idx="24" hasCustomPrompt="1"/>
          </p:nvPr>
        </p:nvSpPr>
        <p:spPr>
          <a:xfrm>
            <a:off x="4809600" y="3171602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2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520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56368519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9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2 1/4es GRAFIKON FENT + 2 x 1/4es szöveg L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6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8" name="Szöveg helye 4"/>
          <p:cNvSpPr>
            <a:spLocks noGrp="1"/>
          </p:cNvSpPr>
          <p:nvPr>
            <p:ph type="body" sz="quarter" idx="26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9" name="Tartalom helye 4"/>
          <p:cNvSpPr>
            <a:spLocks noGrp="1"/>
          </p:cNvSpPr>
          <p:nvPr>
            <p:ph sz="quarter" idx="12" hasCustomPrompt="1"/>
          </p:nvPr>
        </p:nvSpPr>
        <p:spPr>
          <a:xfrm>
            <a:off x="0" y="3546000"/>
            <a:ext cx="4572000" cy="2005200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/>
            </a:lvl1pPr>
            <a:lvl5pPr marL="50800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lvl5pPr>
          </a:lstStyle>
          <a:p>
            <a:pPr lvl="0"/>
            <a:r>
              <a:rPr lang="hu-HU" dirty="0" smtClean="0"/>
              <a:t>Első szint</a:t>
            </a:r>
          </a:p>
          <a:p>
            <a:pPr lvl="1"/>
            <a:r>
              <a:rPr lang="hu-HU" dirty="0" smtClean="0"/>
              <a:t>Második szint</a:t>
            </a:r>
          </a:p>
          <a:p>
            <a:pPr lvl="2"/>
            <a:r>
              <a:rPr lang="hu-HU" dirty="0" smtClean="0"/>
              <a:t>Harmadik szint</a:t>
            </a:r>
          </a:p>
          <a:p>
            <a:pPr lvl="3"/>
            <a:r>
              <a:rPr lang="hu-HU" dirty="0" smtClean="0"/>
              <a:t>Negyedik szint</a:t>
            </a:r>
          </a:p>
          <a:p>
            <a:pPr marL="760413" marR="0" lvl="4" indent="-252413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Char char="n"/>
              <a:tabLst/>
              <a:defRPr/>
            </a:pPr>
            <a:r>
              <a:rPr lang="hu-HU" dirty="0" smtClean="0"/>
              <a:t>Ötödik szint</a:t>
            </a:r>
          </a:p>
        </p:txBody>
      </p:sp>
      <p:sp>
        <p:nvSpPr>
          <p:cNvPr id="20" name="Content Placeholder 6"/>
          <p:cNvSpPr>
            <a:spLocks noGrp="1"/>
          </p:cNvSpPr>
          <p:nvPr>
            <p:ph sz="quarter" idx="23" hasCustomPrompt="1"/>
          </p:nvPr>
        </p:nvSpPr>
        <p:spPr>
          <a:xfrm>
            <a:off x="4572000" y="3546002"/>
            <a:ext cx="4572000" cy="20052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21" name="Diagram helye 4"/>
          <p:cNvSpPr>
            <a:spLocks noGrp="1"/>
          </p:cNvSpPr>
          <p:nvPr>
            <p:ph type="chart" sz="quarter" idx="21"/>
          </p:nvPr>
        </p:nvSpPr>
        <p:spPr>
          <a:xfrm>
            <a:off x="4809600" y="1285874"/>
            <a:ext cx="4057200" cy="22608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 dirty="0"/>
          </a:p>
        </p:txBody>
      </p:sp>
      <p:sp>
        <p:nvSpPr>
          <p:cNvPr id="22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77200" y="1285874"/>
            <a:ext cx="4042800" cy="22608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3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573618" y="1031842"/>
            <a:ext cx="4570383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  <p:sp>
        <p:nvSpPr>
          <p:cNvPr id="24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1285200" y="3171602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5" name="Text Placeholder 9"/>
          <p:cNvSpPr>
            <a:spLocks noGrp="1"/>
          </p:cNvSpPr>
          <p:nvPr>
            <p:ph type="body" sz="quarter" idx="24" hasCustomPrompt="1"/>
          </p:nvPr>
        </p:nvSpPr>
        <p:spPr>
          <a:xfrm>
            <a:off x="4809600" y="3171602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6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520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19410039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9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 1/4es GRAFIKON LENT + FENT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1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9144000" cy="25128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7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18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77200" y="3546000"/>
            <a:ext cx="4042800" cy="2005200"/>
          </a:xfrm>
          <a:prstGeom prst="rect">
            <a:avLst/>
          </a:prstGeom>
          <a:solidFill>
            <a:srgbClr val="F1002B">
              <a:alpha val="10000"/>
            </a:srgbClr>
          </a:solidFill>
          <a:ln w="2794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19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0" y="3333600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  <p:sp>
        <p:nvSpPr>
          <p:cNvPr id="20" name="Diagram helye 4"/>
          <p:cNvSpPr>
            <a:spLocks noGrp="1"/>
          </p:cNvSpPr>
          <p:nvPr>
            <p:ph type="chart" sz="quarter" idx="24"/>
          </p:nvPr>
        </p:nvSpPr>
        <p:spPr>
          <a:xfrm>
            <a:off x="4809600" y="3546000"/>
            <a:ext cx="4057200" cy="2005200"/>
          </a:xfrm>
          <a:prstGeom prst="rect">
            <a:avLst/>
          </a:prstGeom>
          <a:solidFill>
            <a:srgbClr val="F1002B">
              <a:alpha val="10000"/>
            </a:srgbClr>
          </a:solidFill>
          <a:ln w="2794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 dirty="0"/>
          </a:p>
        </p:txBody>
      </p:sp>
      <p:sp>
        <p:nvSpPr>
          <p:cNvPr id="21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4572000" y="3333600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2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4809600" y="5570539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19272793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9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2 1/4es GRAFIKON LENT + FENT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3" name="Szöveg helye 4"/>
          <p:cNvSpPr>
            <a:spLocks noGrp="1"/>
          </p:cNvSpPr>
          <p:nvPr>
            <p:ph type="body" sz="quarter" idx="27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4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9144000" cy="25128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5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16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77200" y="3546000"/>
            <a:ext cx="4042800" cy="2005200"/>
          </a:xfrm>
          <a:prstGeom prst="rect">
            <a:avLst/>
          </a:prstGeom>
          <a:solidFill>
            <a:srgbClr val="F1002B">
              <a:alpha val="10000"/>
            </a:srgbClr>
          </a:solidFill>
          <a:ln w="2794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3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0" y="3333600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  <p:sp>
        <p:nvSpPr>
          <p:cNvPr id="24" name="Diagram helye 4"/>
          <p:cNvSpPr>
            <a:spLocks noGrp="1"/>
          </p:cNvSpPr>
          <p:nvPr>
            <p:ph type="chart" sz="quarter" idx="24"/>
          </p:nvPr>
        </p:nvSpPr>
        <p:spPr>
          <a:xfrm>
            <a:off x="4809600" y="3546000"/>
            <a:ext cx="4057200" cy="2005200"/>
          </a:xfrm>
          <a:prstGeom prst="rect">
            <a:avLst/>
          </a:prstGeom>
          <a:solidFill>
            <a:srgbClr val="F1002B">
              <a:alpha val="10000"/>
            </a:srgbClr>
          </a:solidFill>
          <a:ln w="2794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 dirty="0"/>
          </a:p>
        </p:txBody>
      </p:sp>
      <p:sp>
        <p:nvSpPr>
          <p:cNvPr id="25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4572000" y="3333600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6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4809600" y="5570539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10959364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9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 1/4es GRAFIKON LENT + 2 x 1/4es szöveg F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2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4572000" cy="25128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3" name="Content Placeholder 6"/>
          <p:cNvSpPr>
            <a:spLocks noGrp="1"/>
          </p:cNvSpPr>
          <p:nvPr>
            <p:ph sz="quarter" idx="15" hasCustomPrompt="1"/>
          </p:nvPr>
        </p:nvSpPr>
        <p:spPr>
          <a:xfrm>
            <a:off x="4573617" y="1031840"/>
            <a:ext cx="4572000" cy="25128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15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77200" y="3546000"/>
            <a:ext cx="4042800" cy="2005200"/>
          </a:xfrm>
          <a:prstGeom prst="rect">
            <a:avLst/>
          </a:prstGeom>
          <a:solidFill>
            <a:srgbClr val="F1002B">
              <a:alpha val="10000"/>
            </a:srgbClr>
          </a:solidFill>
          <a:ln w="2794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16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0" y="3333600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  <p:sp>
        <p:nvSpPr>
          <p:cNvPr id="23" name="Diagram helye 4"/>
          <p:cNvSpPr>
            <a:spLocks noGrp="1"/>
          </p:cNvSpPr>
          <p:nvPr>
            <p:ph type="chart" sz="quarter" idx="24"/>
          </p:nvPr>
        </p:nvSpPr>
        <p:spPr>
          <a:xfrm>
            <a:off x="4809600" y="3546000"/>
            <a:ext cx="4057200" cy="2005200"/>
          </a:xfrm>
          <a:prstGeom prst="rect">
            <a:avLst/>
          </a:prstGeom>
          <a:solidFill>
            <a:srgbClr val="F1002B">
              <a:alpha val="10000"/>
            </a:srgbClr>
          </a:solidFill>
          <a:ln w="2794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 dirty="0"/>
          </a:p>
        </p:txBody>
      </p:sp>
      <p:sp>
        <p:nvSpPr>
          <p:cNvPr id="24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4572000" y="3333600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5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4809600" y="5570539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27238503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őcímoldal Nr. 3. védjegy formá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2" descr="C:\Users\AndrewA\Desktop\Email ATT\RGB_MASTER_A0_landscape_03_righttoleft.jpg"/>
          <p:cNvPicPr>
            <a:picLocks noChangeAspect="1" noChangeArrowheads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9488" t="29859" r="-1" b="3435"/>
          <a:stretch/>
        </p:blipFill>
        <p:spPr bwMode="auto">
          <a:xfrm>
            <a:off x="3180018" y="0"/>
            <a:ext cx="5963981" cy="557053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2" y="1028703"/>
            <a:ext cx="3719382" cy="1458000"/>
          </a:xfrm>
        </p:spPr>
        <p:txBody>
          <a:bodyPr lIns="252000" tIns="18000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Prezentáció / Projekt címe</a:t>
            </a:r>
            <a:endParaRPr lang="en-AU" dirty="0"/>
          </a:p>
        </p:txBody>
      </p:sp>
      <p:sp>
        <p:nvSpPr>
          <p:cNvPr id="4" name="Szöveg helye 2"/>
          <p:cNvSpPr>
            <a:spLocks noGrp="1"/>
          </p:cNvSpPr>
          <p:nvPr>
            <p:ph type="body" sz="quarter" idx="10" hasCustomPrompt="1"/>
          </p:nvPr>
        </p:nvSpPr>
        <p:spPr>
          <a:xfrm>
            <a:off x="0" y="2224800"/>
            <a:ext cx="3718800" cy="878400"/>
          </a:xfrm>
          <a:prstGeom prst="rect">
            <a:avLst/>
          </a:prstGeom>
        </p:spPr>
        <p:txBody>
          <a:bodyPr lIns="252000" tIns="180000" rIns="277200" bIns="0"/>
          <a:lstStyle>
            <a:lvl1pPr>
              <a:defRPr b="0">
                <a:solidFill>
                  <a:srgbClr val="333333"/>
                </a:solidFill>
              </a:defRPr>
            </a:lvl1pPr>
            <a:lvl2pPr>
              <a:defRPr b="0" baseline="0"/>
            </a:lvl2pPr>
          </a:lstStyle>
          <a:p>
            <a:pPr lvl="0"/>
            <a:r>
              <a:rPr lang="hu-HU" dirty="0" smtClean="0"/>
              <a:t>Alcím</a:t>
            </a:r>
          </a:p>
        </p:txBody>
      </p:sp>
    </p:spTree>
    <p:extLst>
      <p:ext uri="{BB962C8B-B14F-4D97-AF65-F5344CB8AC3E}">
        <p14:creationId xmlns:p14="http://schemas.microsoft.com/office/powerpoint/2010/main" val="85996406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7B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solidFill>
            <a:srgbClr val="BB3FC1"/>
          </a:solidFill>
        </p:spPr>
        <p:txBody>
          <a:bodyPr lIns="252000" tIns="0" anchor="ctr" anchorCtr="0"/>
          <a:lstStyle>
            <a:lvl1pPr>
              <a:defRPr sz="4800" b="1" baseline="0">
                <a:solidFill>
                  <a:schemeClr val="bg1"/>
                </a:solidFill>
              </a:defRPr>
            </a:lvl1pPr>
          </a:lstStyle>
          <a:p>
            <a:r>
              <a:rPr lang="hu-HU" smtClean="0"/>
              <a:t>VÍZSZINTESEN MEG-OSZTOTT OLDALAK: KÉTHASÁBOS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209713080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0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2 1/4es GRAFIKON LENT + 2 x 1/4es szöveg F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4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5" name="Szöveg helye 4"/>
          <p:cNvSpPr>
            <a:spLocks noGrp="1"/>
          </p:cNvSpPr>
          <p:nvPr>
            <p:ph type="body" sz="quarter" idx="27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6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4572000" cy="25128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23" name="Content Placeholder 6"/>
          <p:cNvSpPr>
            <a:spLocks noGrp="1"/>
          </p:cNvSpPr>
          <p:nvPr>
            <p:ph sz="quarter" idx="15" hasCustomPrompt="1"/>
          </p:nvPr>
        </p:nvSpPr>
        <p:spPr>
          <a:xfrm>
            <a:off x="4573617" y="1031840"/>
            <a:ext cx="4572000" cy="25128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24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25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77200" y="3546000"/>
            <a:ext cx="4042800" cy="2005200"/>
          </a:xfrm>
          <a:prstGeom prst="rect">
            <a:avLst/>
          </a:prstGeom>
          <a:solidFill>
            <a:srgbClr val="F1002B">
              <a:alpha val="10000"/>
            </a:srgbClr>
          </a:solidFill>
          <a:ln w="2794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6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0" y="3333600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  <p:sp>
        <p:nvSpPr>
          <p:cNvPr id="27" name="Diagram helye 4"/>
          <p:cNvSpPr>
            <a:spLocks noGrp="1"/>
          </p:cNvSpPr>
          <p:nvPr>
            <p:ph type="chart" sz="quarter" idx="24"/>
          </p:nvPr>
        </p:nvSpPr>
        <p:spPr>
          <a:xfrm>
            <a:off x="4809600" y="3546000"/>
            <a:ext cx="4057200" cy="2005200"/>
          </a:xfrm>
          <a:prstGeom prst="rect">
            <a:avLst/>
          </a:prstGeom>
          <a:solidFill>
            <a:srgbClr val="F1002B">
              <a:alpha val="10000"/>
            </a:srgbClr>
          </a:solidFill>
          <a:ln w="2794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 dirty="0"/>
          </a:p>
        </p:txBody>
      </p:sp>
      <p:sp>
        <p:nvSpPr>
          <p:cNvPr id="28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4572000" y="3333600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9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4809600" y="5570539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88469203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0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10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solidFill>
            <a:schemeClr val="bg1">
              <a:lumMod val="85000"/>
            </a:schemeClr>
          </a:solidFill>
          <a:ln w="177800">
            <a:solidFill>
              <a:srgbClr val="F1002B"/>
            </a:solidFill>
          </a:ln>
        </p:spPr>
        <p:txBody>
          <a:bodyPr vert="horz" lIns="252000" tIns="0" rIns="277200" bIns="0" rtlCol="0" anchor="ctr" anchorCtr="0">
            <a:noAutofit/>
          </a:bodyPr>
          <a:lstStyle>
            <a:lvl1pPr>
              <a:defRPr lang="en-AU" sz="4800" b="1" baseline="0" dirty="0"/>
            </a:lvl1pPr>
          </a:lstStyle>
          <a:p>
            <a:pPr lvl="0"/>
            <a:r>
              <a:rPr lang="hu-HU" smtClean="0"/>
              <a:t>2 DIAGRAM/ OLDAL</a:t>
            </a:r>
            <a:br>
              <a:rPr lang="hu-HU" smtClean="0"/>
            </a:br>
            <a:r>
              <a:rPr lang="hu-HU" smtClean="0"/>
              <a:t>SZÜRKE SÁVVAL</a:t>
            </a:r>
            <a:endParaRPr lang="en-AU" dirty="0"/>
          </a:p>
        </p:txBody>
      </p:sp>
      <p:sp>
        <p:nvSpPr>
          <p:cNvPr id="5" name="Téglalap 4"/>
          <p:cNvSpPr>
            <a:spLocks noChangeAspect="1"/>
          </p:cNvSpPr>
          <p:nvPr userDrawn="1"/>
        </p:nvSpPr>
        <p:spPr>
          <a:xfrm>
            <a:off x="284400" y="3159015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prstClr val="white"/>
              </a:solidFill>
            </a:endParaRPr>
          </a:p>
        </p:txBody>
      </p:sp>
      <p:sp>
        <p:nvSpPr>
          <p:cNvPr id="7" name="Téglalap 6"/>
          <p:cNvSpPr>
            <a:spLocks noChangeAspect="1"/>
          </p:cNvSpPr>
          <p:nvPr userDrawn="1"/>
        </p:nvSpPr>
        <p:spPr>
          <a:xfrm>
            <a:off x="845790" y="3159015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prstClr val="white"/>
              </a:solidFill>
            </a:endParaRPr>
          </a:p>
        </p:txBody>
      </p:sp>
      <p:graphicFrame>
        <p:nvGraphicFramePr>
          <p:cNvPr id="8" name="Diagram 7"/>
          <p:cNvGraphicFramePr/>
          <p:nvPr userDrawn="1">
            <p:extLst>
              <p:ext uri="{D42A27DB-BD31-4B8C-83A1-F6EECF244321}">
                <p14:modId xmlns:p14="http://schemas.microsoft.com/office/powerpoint/2010/main" val="688195331"/>
              </p:ext>
            </p:extLst>
          </p:nvPr>
        </p:nvGraphicFramePr>
        <p:xfrm>
          <a:off x="265113" y="4241800"/>
          <a:ext cx="4568825" cy="15827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9" name="Diagram 8"/>
          <p:cNvGraphicFramePr/>
          <p:nvPr userDrawn="1">
            <p:extLst>
              <p:ext uri="{D42A27DB-BD31-4B8C-83A1-F6EECF244321}">
                <p14:modId xmlns:p14="http://schemas.microsoft.com/office/powerpoint/2010/main" val="3940410801"/>
              </p:ext>
            </p:extLst>
          </p:nvPr>
        </p:nvGraphicFramePr>
        <p:xfrm>
          <a:off x="2287587" y="4241800"/>
          <a:ext cx="4568825" cy="15827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</p:spTree>
    <p:extLst>
      <p:ext uri="{BB962C8B-B14F-4D97-AF65-F5344CB8AC3E}">
        <p14:creationId xmlns:p14="http://schemas.microsoft.com/office/powerpoint/2010/main" val="251968833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0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 GRAFIKON egymás MELLETT szöveg SZÜRKE SÁV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Rectangle 88"/>
          <p:cNvSpPr/>
          <p:nvPr userDrawn="1"/>
        </p:nvSpPr>
        <p:spPr>
          <a:xfrm>
            <a:off x="285750" y="5064973"/>
            <a:ext cx="8569325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4042800" cy="4651200"/>
          </a:xfrm>
          <a:prstGeom prst="rect">
            <a:avLst/>
          </a:prstGeom>
          <a:solidFill>
            <a:srgbClr val="F1002B">
              <a:alpha val="10000"/>
            </a:srgbClr>
          </a:solidFill>
        </p:spPr>
        <p:txBody>
          <a:bodyPr lIns="0" tIns="0" rIns="0" bIns="0" anchor="ctr" anchorCtr="0"/>
          <a:lstStyle>
            <a:lvl1pPr algn="l">
              <a:defRPr sz="1600" b="1"/>
            </a:lvl1pPr>
          </a:lstStyle>
          <a:p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12" name="Diagram helye 4"/>
          <p:cNvSpPr>
            <a:spLocks noGrp="1"/>
          </p:cNvSpPr>
          <p:nvPr>
            <p:ph type="chart" sz="quarter" idx="22"/>
          </p:nvPr>
        </p:nvSpPr>
        <p:spPr>
          <a:xfrm>
            <a:off x="4809600" y="1283547"/>
            <a:ext cx="4057200" cy="4651200"/>
          </a:xfrm>
          <a:prstGeom prst="rect">
            <a:avLst/>
          </a:prstGeom>
          <a:solidFill>
            <a:srgbClr val="F1002B">
              <a:alpha val="10000"/>
            </a:srgbClr>
          </a:solidFill>
        </p:spPr>
        <p:txBody>
          <a:bodyPr lIns="0" tIns="0" rIns="0" bIns="0" anchor="ctr" anchorCtr="0"/>
          <a:lstStyle/>
          <a:p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5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4809600" y="5570539"/>
            <a:ext cx="4057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6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573618" y="1031842"/>
            <a:ext cx="4570383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54231226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0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2 GRAFIKON egymás MELLETT szöveg SZÜRKE SÁV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3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7" name="Szöveg helye 4"/>
          <p:cNvSpPr>
            <a:spLocks noGrp="1"/>
          </p:cNvSpPr>
          <p:nvPr>
            <p:ph type="body" sz="quarter" idx="24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9" name="Rectangle 88"/>
          <p:cNvSpPr/>
          <p:nvPr userDrawn="1"/>
        </p:nvSpPr>
        <p:spPr>
          <a:xfrm>
            <a:off x="285750" y="5064973"/>
            <a:ext cx="8569325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20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4042800" cy="4651200"/>
          </a:xfrm>
          <a:prstGeom prst="rect">
            <a:avLst/>
          </a:prstGeom>
          <a:solidFill>
            <a:srgbClr val="F1002B">
              <a:alpha val="10000"/>
            </a:srgbClr>
          </a:solidFill>
        </p:spPr>
        <p:txBody>
          <a:bodyPr lIns="0" tIns="0" rIns="0" bIns="0" anchor="ctr" anchorCtr="0"/>
          <a:lstStyle>
            <a:lvl1pPr algn="l">
              <a:defRPr sz="1600" b="1"/>
            </a:lvl1pPr>
          </a:lstStyle>
          <a:p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3" name="Diagram helye 4"/>
          <p:cNvSpPr>
            <a:spLocks noGrp="1"/>
          </p:cNvSpPr>
          <p:nvPr>
            <p:ph type="chart" sz="quarter" idx="22"/>
          </p:nvPr>
        </p:nvSpPr>
        <p:spPr>
          <a:xfrm>
            <a:off x="4809600" y="1283547"/>
            <a:ext cx="4057200" cy="4651200"/>
          </a:xfrm>
          <a:prstGeom prst="rect">
            <a:avLst/>
          </a:prstGeom>
          <a:solidFill>
            <a:srgbClr val="F1002B">
              <a:alpha val="10000"/>
            </a:srgbClr>
          </a:solidFill>
        </p:spPr>
        <p:txBody>
          <a:bodyPr lIns="0" tIns="0" rIns="0" bIns="0" anchor="ctr" anchorCtr="0"/>
          <a:lstStyle/>
          <a:p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1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5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573618" y="1031842"/>
            <a:ext cx="4570383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2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4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4809600" y="5570539"/>
            <a:ext cx="4057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82428433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0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 GRAFIKON egymás MELLETT KÖZÖS jelmagyarázattal szöveg SZÜRKE SÁV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Rectangle 88"/>
          <p:cNvSpPr/>
          <p:nvPr userDrawn="1"/>
        </p:nvSpPr>
        <p:spPr>
          <a:xfrm>
            <a:off x="285750" y="5064973"/>
            <a:ext cx="8569325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8589600" cy="4651200"/>
          </a:xfrm>
          <a:prstGeom prst="rect">
            <a:avLst/>
          </a:prstGeom>
          <a:solidFill>
            <a:srgbClr val="F1002B">
              <a:alpha val="10000"/>
            </a:srgbClr>
          </a:solidFill>
        </p:spPr>
        <p:txBody>
          <a:bodyPr lIns="0" tIns="0" rIns="0" bIns="0" anchor="ctr" anchorCtr="0"/>
          <a:lstStyle>
            <a:lvl1pPr algn="l">
              <a:defRPr sz="1600" b="1"/>
            </a:lvl1pPr>
          </a:lstStyle>
          <a:p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12" name="Diagram helye 4"/>
          <p:cNvSpPr>
            <a:spLocks noGrp="1"/>
          </p:cNvSpPr>
          <p:nvPr>
            <p:ph type="chart" sz="quarter" idx="22"/>
          </p:nvPr>
        </p:nvSpPr>
        <p:spPr>
          <a:xfrm>
            <a:off x="4809600" y="1283547"/>
            <a:ext cx="4057200" cy="4651200"/>
          </a:xfrm>
          <a:prstGeom prst="rect">
            <a:avLst/>
          </a:prstGeom>
          <a:solidFill>
            <a:srgbClr val="F1002B">
              <a:alpha val="10000"/>
            </a:srgbClr>
          </a:solidFill>
        </p:spPr>
        <p:txBody>
          <a:bodyPr lIns="0" tIns="0" rIns="0" bIns="0" anchor="ctr" anchorCtr="0"/>
          <a:lstStyle/>
          <a:p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5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4809600" y="5570539"/>
            <a:ext cx="4057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6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573618" y="1031842"/>
            <a:ext cx="4570383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43840205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0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2 GRAFIKON egymás MELLETT KÖZÖS jelmagyarázattal szöveg SZÜRKE SÁV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Rectangle 88"/>
          <p:cNvSpPr/>
          <p:nvPr userDrawn="1"/>
        </p:nvSpPr>
        <p:spPr>
          <a:xfrm>
            <a:off x="285750" y="5064973"/>
            <a:ext cx="8569325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8589600" cy="4651200"/>
          </a:xfrm>
          <a:prstGeom prst="rect">
            <a:avLst/>
          </a:prstGeom>
          <a:solidFill>
            <a:srgbClr val="F1002B">
              <a:alpha val="10000"/>
            </a:srgbClr>
          </a:solidFill>
        </p:spPr>
        <p:txBody>
          <a:bodyPr lIns="0" tIns="0" rIns="0" bIns="0" anchor="ctr" anchorCtr="0"/>
          <a:lstStyle>
            <a:lvl1pPr algn="l">
              <a:defRPr sz="1600" b="1"/>
            </a:lvl1pPr>
          </a:lstStyle>
          <a:p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12" name="Diagram helye 4"/>
          <p:cNvSpPr>
            <a:spLocks noGrp="1"/>
          </p:cNvSpPr>
          <p:nvPr>
            <p:ph type="chart" sz="quarter" idx="22"/>
          </p:nvPr>
        </p:nvSpPr>
        <p:spPr>
          <a:xfrm>
            <a:off x="4809600" y="1283547"/>
            <a:ext cx="4057200" cy="4651200"/>
          </a:xfrm>
          <a:prstGeom prst="rect">
            <a:avLst/>
          </a:prstGeom>
          <a:solidFill>
            <a:srgbClr val="F1002B">
              <a:alpha val="10000"/>
            </a:srgbClr>
          </a:solidFill>
        </p:spPr>
        <p:txBody>
          <a:bodyPr lIns="0" tIns="0" rIns="0" bIns="0" anchor="ctr" anchorCtr="0"/>
          <a:lstStyle/>
          <a:p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5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4809600" y="5570539"/>
            <a:ext cx="4057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6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573618" y="1031842"/>
            <a:ext cx="4570383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1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3" name="Szöveg helye 4"/>
          <p:cNvSpPr>
            <a:spLocks noGrp="1"/>
          </p:cNvSpPr>
          <p:nvPr>
            <p:ph type="body" sz="quarter" idx="24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dirty="0" smtClean="0"/>
              <a:t>Alcím</a:t>
            </a:r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107202269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0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10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noFill/>
          <a:ln w="177800">
            <a:solidFill>
              <a:srgbClr val="F1002B"/>
            </a:solidFill>
          </a:ln>
        </p:spPr>
        <p:txBody>
          <a:bodyPr vert="horz" lIns="252000" tIns="0" rIns="277200" bIns="0" rtlCol="0" anchor="ctr" anchorCtr="0">
            <a:noAutofit/>
          </a:bodyPr>
          <a:lstStyle>
            <a:lvl1pPr>
              <a:defRPr lang="en-AU" sz="4800" b="1" baseline="0" dirty="0"/>
            </a:lvl1pPr>
          </a:lstStyle>
          <a:p>
            <a:pPr lvl="0"/>
            <a:r>
              <a:rPr lang="hu-HU" smtClean="0"/>
              <a:t>3 DIAGRAM/ OLDAL</a:t>
            </a:r>
            <a:endParaRPr lang="en-AU" dirty="0"/>
          </a:p>
        </p:txBody>
      </p:sp>
      <p:sp>
        <p:nvSpPr>
          <p:cNvPr id="5" name="Téglalap 4"/>
          <p:cNvSpPr>
            <a:spLocks noChangeAspect="1"/>
          </p:cNvSpPr>
          <p:nvPr userDrawn="1"/>
        </p:nvSpPr>
        <p:spPr>
          <a:xfrm>
            <a:off x="284400" y="3159015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prstClr val="white"/>
              </a:solidFill>
            </a:endParaRPr>
          </a:p>
        </p:txBody>
      </p:sp>
      <p:sp>
        <p:nvSpPr>
          <p:cNvPr id="7" name="Téglalap 6"/>
          <p:cNvSpPr>
            <a:spLocks noChangeAspect="1"/>
          </p:cNvSpPr>
          <p:nvPr userDrawn="1"/>
        </p:nvSpPr>
        <p:spPr>
          <a:xfrm>
            <a:off x="845790" y="3159015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prstClr val="white"/>
              </a:solidFill>
            </a:endParaRPr>
          </a:p>
        </p:txBody>
      </p:sp>
      <p:sp>
        <p:nvSpPr>
          <p:cNvPr id="8" name="Téglalap 7"/>
          <p:cNvSpPr>
            <a:spLocks noChangeAspect="1"/>
          </p:cNvSpPr>
          <p:nvPr userDrawn="1"/>
        </p:nvSpPr>
        <p:spPr>
          <a:xfrm>
            <a:off x="1407600" y="3159015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prstClr val="white"/>
              </a:solidFill>
            </a:endParaRPr>
          </a:p>
        </p:txBody>
      </p:sp>
      <p:graphicFrame>
        <p:nvGraphicFramePr>
          <p:cNvPr id="9" name="Diagram 8"/>
          <p:cNvGraphicFramePr/>
          <p:nvPr userDrawn="1">
            <p:extLst>
              <p:ext uri="{D42A27DB-BD31-4B8C-83A1-F6EECF244321}">
                <p14:modId xmlns:p14="http://schemas.microsoft.com/office/powerpoint/2010/main" val="23596693"/>
              </p:ext>
            </p:extLst>
          </p:nvPr>
        </p:nvGraphicFramePr>
        <p:xfrm>
          <a:off x="265113" y="4241800"/>
          <a:ext cx="4568825" cy="15827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11" name="Diagram 10"/>
          <p:cNvGraphicFramePr/>
          <p:nvPr userDrawn="1">
            <p:extLst>
              <p:ext uri="{D42A27DB-BD31-4B8C-83A1-F6EECF244321}">
                <p14:modId xmlns:p14="http://schemas.microsoft.com/office/powerpoint/2010/main" val="2352230266"/>
              </p:ext>
            </p:extLst>
          </p:nvPr>
        </p:nvGraphicFramePr>
        <p:xfrm>
          <a:off x="2436814" y="4394200"/>
          <a:ext cx="1068386" cy="15827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12" name="Diagram 11"/>
          <p:cNvGraphicFramePr/>
          <p:nvPr userDrawn="1">
            <p:extLst>
              <p:ext uri="{D42A27DB-BD31-4B8C-83A1-F6EECF244321}">
                <p14:modId xmlns:p14="http://schemas.microsoft.com/office/powerpoint/2010/main" val="2168497743"/>
              </p:ext>
            </p:extLst>
          </p:nvPr>
        </p:nvGraphicFramePr>
        <p:xfrm>
          <a:off x="3427414" y="4378325"/>
          <a:ext cx="1068386" cy="15827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</p:spTree>
    <p:extLst>
      <p:ext uri="{BB962C8B-B14F-4D97-AF65-F5344CB8AC3E}">
        <p14:creationId xmlns:p14="http://schemas.microsoft.com/office/powerpoint/2010/main" val="236357861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0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 GRAFIKON egymás MELLETT - ninc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200"/>
            <a:ext cx="27036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12" name="Diagram helye 4"/>
          <p:cNvSpPr>
            <a:spLocks noGrp="1"/>
          </p:cNvSpPr>
          <p:nvPr>
            <p:ph type="chart" sz="quarter" idx="22"/>
          </p:nvPr>
        </p:nvSpPr>
        <p:spPr>
          <a:xfrm>
            <a:off x="3218400" y="1285200"/>
            <a:ext cx="27036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10" name="Diagram helye 4"/>
          <p:cNvSpPr>
            <a:spLocks noGrp="1"/>
          </p:cNvSpPr>
          <p:nvPr>
            <p:ph type="chart" sz="quarter" idx="24"/>
          </p:nvPr>
        </p:nvSpPr>
        <p:spPr>
          <a:xfrm>
            <a:off x="6159600" y="1285200"/>
            <a:ext cx="27072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298215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6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2980800" y="1033200"/>
            <a:ext cx="2941200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3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5922000" y="1033200"/>
            <a:ext cx="2944800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5570539"/>
            <a:ext cx="2703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5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3218400" y="5570539"/>
            <a:ext cx="2703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6159600" y="5569200"/>
            <a:ext cx="2707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46721757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0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3 GRAFIKON egymás MELLETT - ninc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7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8" name="Szöveg helye 4"/>
          <p:cNvSpPr>
            <a:spLocks noGrp="1"/>
          </p:cNvSpPr>
          <p:nvPr>
            <p:ph type="body" sz="quarter" idx="27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28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200"/>
            <a:ext cx="27036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9" name="Diagram helye 4"/>
          <p:cNvSpPr>
            <a:spLocks noGrp="1"/>
          </p:cNvSpPr>
          <p:nvPr>
            <p:ph type="chart" sz="quarter" idx="22"/>
          </p:nvPr>
        </p:nvSpPr>
        <p:spPr>
          <a:xfrm>
            <a:off x="3218400" y="1285200"/>
            <a:ext cx="27036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30" name="Diagram helye 4"/>
          <p:cNvSpPr>
            <a:spLocks noGrp="1"/>
          </p:cNvSpPr>
          <p:nvPr>
            <p:ph type="chart" sz="quarter" idx="24"/>
          </p:nvPr>
        </p:nvSpPr>
        <p:spPr>
          <a:xfrm>
            <a:off x="6159600" y="1285200"/>
            <a:ext cx="27072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31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298215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2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2980800" y="1033200"/>
            <a:ext cx="2941200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3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5922000" y="1033200"/>
            <a:ext cx="2944800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4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5570539"/>
            <a:ext cx="2703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5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3218400" y="5570539"/>
            <a:ext cx="2703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6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6159600" y="5569200"/>
            <a:ext cx="2707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08815188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0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 GRAFIKON egymás MELLETT - alatta 3HASÁBO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3470400"/>
            <a:ext cx="2982150" cy="2080800"/>
          </a:xfrm>
          <a:prstGeom prst="rect">
            <a:avLst/>
          </a:prstGeom>
        </p:spPr>
        <p:txBody>
          <a:bodyPr lIns="2772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8" name="Content Placeholder 6"/>
          <p:cNvSpPr>
            <a:spLocks noGrp="1"/>
          </p:cNvSpPr>
          <p:nvPr>
            <p:ph sz="quarter" idx="27" hasCustomPrompt="1"/>
          </p:nvPr>
        </p:nvSpPr>
        <p:spPr>
          <a:xfrm>
            <a:off x="2984400" y="3470400"/>
            <a:ext cx="2934000" cy="2080800"/>
          </a:xfrm>
          <a:prstGeom prst="rect">
            <a:avLst/>
          </a:prstGeom>
        </p:spPr>
        <p:txBody>
          <a:bodyPr lIns="2376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smtClean="0"/>
              <a:t>Ötödik szint</a:t>
            </a:r>
            <a:endParaRPr lang="en-AU" dirty="0"/>
          </a:p>
        </p:txBody>
      </p:sp>
      <p:sp>
        <p:nvSpPr>
          <p:cNvPr id="19" name="Content Placeholder 6"/>
          <p:cNvSpPr>
            <a:spLocks noGrp="1"/>
          </p:cNvSpPr>
          <p:nvPr>
            <p:ph sz="quarter" idx="28" hasCustomPrompt="1"/>
          </p:nvPr>
        </p:nvSpPr>
        <p:spPr>
          <a:xfrm>
            <a:off x="5918400" y="3468747"/>
            <a:ext cx="2934000" cy="2080800"/>
          </a:xfrm>
          <a:prstGeom prst="rect">
            <a:avLst/>
          </a:prstGeom>
        </p:spPr>
        <p:txBody>
          <a:bodyPr lIns="2376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smtClean="0"/>
              <a:t>Ötödik szint</a:t>
            </a:r>
            <a:endParaRPr lang="en-AU" dirty="0"/>
          </a:p>
        </p:txBody>
      </p:sp>
      <p:sp>
        <p:nvSpPr>
          <p:cNvPr id="20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200"/>
            <a:ext cx="27036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1" name="Diagram helye 4"/>
          <p:cNvSpPr>
            <a:spLocks noGrp="1"/>
          </p:cNvSpPr>
          <p:nvPr>
            <p:ph type="chart" sz="quarter" idx="22"/>
          </p:nvPr>
        </p:nvSpPr>
        <p:spPr>
          <a:xfrm>
            <a:off x="3218400" y="1285200"/>
            <a:ext cx="27036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2" name="Diagram helye 4"/>
          <p:cNvSpPr>
            <a:spLocks noGrp="1"/>
          </p:cNvSpPr>
          <p:nvPr>
            <p:ph type="chart" sz="quarter" idx="24"/>
          </p:nvPr>
        </p:nvSpPr>
        <p:spPr>
          <a:xfrm>
            <a:off x="6159600" y="1285200"/>
            <a:ext cx="27072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3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298215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4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2980800" y="1033200"/>
            <a:ext cx="2941200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5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5922000" y="1033200"/>
            <a:ext cx="2944800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3103200"/>
            <a:ext cx="2703600" cy="368301"/>
          </a:xfrm>
          <a:prstGeom prst="rect">
            <a:avLst/>
          </a:prstGeom>
        </p:spPr>
        <p:txBody>
          <a:bodyPr lIns="0" tIns="0" rIns="0" bIns="468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5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3218400" y="3103200"/>
            <a:ext cx="2703600" cy="368301"/>
          </a:xfrm>
          <a:prstGeom prst="rect">
            <a:avLst/>
          </a:prstGeom>
        </p:spPr>
        <p:txBody>
          <a:bodyPr lIns="0" tIns="0" rIns="0" bIns="468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6159600" y="3103200"/>
            <a:ext cx="2707200" cy="368301"/>
          </a:xfrm>
          <a:prstGeom prst="rect">
            <a:avLst/>
          </a:prstGeom>
        </p:spPr>
        <p:txBody>
          <a:bodyPr lIns="0" tIns="0" rIns="0" bIns="468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6187327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VÍZSZINTESEN OSZTOTT 2HASÁBOS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8" name="Content Placeholder 6"/>
          <p:cNvSpPr>
            <a:spLocks noGrp="1"/>
          </p:cNvSpPr>
          <p:nvPr>
            <p:ph sz="quarter" idx="12" hasCustomPrompt="1"/>
          </p:nvPr>
        </p:nvSpPr>
        <p:spPr>
          <a:xfrm>
            <a:off x="4573617" y="1031840"/>
            <a:ext cx="4572000" cy="22608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0" name="Content Placeholder 6"/>
          <p:cNvSpPr>
            <a:spLocks noGrp="1"/>
          </p:cNvSpPr>
          <p:nvPr>
            <p:ph sz="quarter" idx="14" hasCustomPrompt="1"/>
          </p:nvPr>
        </p:nvSpPr>
        <p:spPr>
          <a:xfrm>
            <a:off x="4572000" y="3294000"/>
            <a:ext cx="4572000" cy="22572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1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2"/>
            <a:ext cx="4572000" cy="22608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 baseline="0"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2" name="Tartalom helye 4"/>
          <p:cNvSpPr>
            <a:spLocks noGrp="1"/>
          </p:cNvSpPr>
          <p:nvPr>
            <p:ph sz="quarter" idx="15" hasCustomPrompt="1"/>
          </p:nvPr>
        </p:nvSpPr>
        <p:spPr>
          <a:xfrm>
            <a:off x="0" y="3294000"/>
            <a:ext cx="4572000" cy="2257200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/>
            </a:lvl1pPr>
            <a:lvl5pPr marL="50800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lvl5pPr>
          </a:lstStyle>
          <a:p>
            <a:pPr lvl="0"/>
            <a:r>
              <a:rPr lang="hu-HU" smtClean="0"/>
              <a:t>Első szint</a:t>
            </a:r>
          </a:p>
          <a:p>
            <a:pPr lvl="1"/>
            <a:r>
              <a:rPr lang="hu-HU" smtClean="0"/>
              <a:t>Második szint</a:t>
            </a:r>
          </a:p>
          <a:p>
            <a:pPr lvl="2"/>
            <a:r>
              <a:rPr lang="hu-HU" smtClean="0"/>
              <a:t>Harmadik szint</a:t>
            </a:r>
          </a:p>
          <a:p>
            <a:pPr lvl="3"/>
            <a:r>
              <a:rPr lang="hu-HU" smtClean="0"/>
              <a:t>Negyedik szint</a:t>
            </a:r>
          </a:p>
          <a:p>
            <a:pPr marL="760413" marR="0" lvl="4" indent="-252413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Char char="n"/>
              <a:tabLst/>
              <a:defRPr/>
            </a:pPr>
            <a:r>
              <a:rPr lang="hu-HU" smtClean="0"/>
              <a:t>Ötödik szint</a:t>
            </a:r>
          </a:p>
        </p:txBody>
      </p:sp>
    </p:spTree>
    <p:extLst>
      <p:ext uri="{BB962C8B-B14F-4D97-AF65-F5344CB8AC3E}">
        <p14:creationId xmlns:p14="http://schemas.microsoft.com/office/powerpoint/2010/main" val="36492439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3 GRAFIKON egymás MELLETT - alatta 3HASÁBO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20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21" name="Szöveg helye 4"/>
          <p:cNvSpPr>
            <a:spLocks noGrp="1"/>
          </p:cNvSpPr>
          <p:nvPr>
            <p:ph type="body" sz="quarter" idx="29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22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3470400"/>
            <a:ext cx="2982150" cy="2080800"/>
          </a:xfrm>
          <a:prstGeom prst="rect">
            <a:avLst/>
          </a:prstGeom>
        </p:spPr>
        <p:txBody>
          <a:bodyPr lIns="2772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23" name="Content Placeholder 6"/>
          <p:cNvSpPr>
            <a:spLocks noGrp="1"/>
          </p:cNvSpPr>
          <p:nvPr>
            <p:ph sz="quarter" idx="27" hasCustomPrompt="1"/>
          </p:nvPr>
        </p:nvSpPr>
        <p:spPr>
          <a:xfrm>
            <a:off x="2984400" y="3470400"/>
            <a:ext cx="2934000" cy="2080800"/>
          </a:xfrm>
          <a:prstGeom prst="rect">
            <a:avLst/>
          </a:prstGeom>
        </p:spPr>
        <p:txBody>
          <a:bodyPr lIns="2376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smtClean="0"/>
              <a:t>Ötödik szint</a:t>
            </a:r>
            <a:endParaRPr lang="en-AU" dirty="0"/>
          </a:p>
        </p:txBody>
      </p:sp>
      <p:sp>
        <p:nvSpPr>
          <p:cNvPr id="24" name="Content Placeholder 6"/>
          <p:cNvSpPr>
            <a:spLocks noGrp="1"/>
          </p:cNvSpPr>
          <p:nvPr>
            <p:ph sz="quarter" idx="28" hasCustomPrompt="1"/>
          </p:nvPr>
        </p:nvSpPr>
        <p:spPr>
          <a:xfrm>
            <a:off x="5918400" y="3468747"/>
            <a:ext cx="2934000" cy="2080800"/>
          </a:xfrm>
          <a:prstGeom prst="rect">
            <a:avLst/>
          </a:prstGeom>
        </p:spPr>
        <p:txBody>
          <a:bodyPr lIns="2376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smtClean="0"/>
              <a:t>Ötödik szint</a:t>
            </a:r>
            <a:endParaRPr lang="en-AU" dirty="0"/>
          </a:p>
        </p:txBody>
      </p:sp>
      <p:sp>
        <p:nvSpPr>
          <p:cNvPr id="2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200"/>
            <a:ext cx="27036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6" name="Diagram helye 4"/>
          <p:cNvSpPr>
            <a:spLocks noGrp="1"/>
          </p:cNvSpPr>
          <p:nvPr>
            <p:ph type="chart" sz="quarter" idx="22"/>
          </p:nvPr>
        </p:nvSpPr>
        <p:spPr>
          <a:xfrm>
            <a:off x="3218400" y="1285200"/>
            <a:ext cx="27036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7" name="Diagram helye 4"/>
          <p:cNvSpPr>
            <a:spLocks noGrp="1"/>
          </p:cNvSpPr>
          <p:nvPr>
            <p:ph type="chart" sz="quarter" idx="24"/>
          </p:nvPr>
        </p:nvSpPr>
        <p:spPr>
          <a:xfrm>
            <a:off x="6159600" y="1285200"/>
            <a:ext cx="27072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8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298215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9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2980800" y="1033200"/>
            <a:ext cx="2941200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0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5922000" y="1033200"/>
            <a:ext cx="2944800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1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3103200"/>
            <a:ext cx="2703600" cy="368301"/>
          </a:xfrm>
          <a:prstGeom prst="rect">
            <a:avLst/>
          </a:prstGeom>
        </p:spPr>
        <p:txBody>
          <a:bodyPr lIns="0" tIns="0" rIns="0" bIns="468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2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3218400" y="3103200"/>
            <a:ext cx="2703600" cy="368301"/>
          </a:xfrm>
          <a:prstGeom prst="rect">
            <a:avLst/>
          </a:prstGeom>
        </p:spPr>
        <p:txBody>
          <a:bodyPr lIns="0" tIns="0" rIns="0" bIns="468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3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6159600" y="3103200"/>
            <a:ext cx="2707200" cy="368301"/>
          </a:xfrm>
          <a:prstGeom prst="rect">
            <a:avLst/>
          </a:prstGeom>
        </p:spPr>
        <p:txBody>
          <a:bodyPr lIns="0" tIns="0" rIns="0" bIns="468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77096061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 GRAFIKON egymás MELLETT - alatta 1HASÁBO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3470400"/>
            <a:ext cx="8852400" cy="2080800"/>
          </a:xfrm>
          <a:prstGeom prst="rect">
            <a:avLst/>
          </a:prstGeom>
        </p:spPr>
        <p:txBody>
          <a:bodyPr lIns="2772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8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200"/>
            <a:ext cx="27036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19" name="Diagram helye 4"/>
          <p:cNvSpPr>
            <a:spLocks noGrp="1"/>
          </p:cNvSpPr>
          <p:nvPr>
            <p:ph type="chart" sz="quarter" idx="22"/>
          </p:nvPr>
        </p:nvSpPr>
        <p:spPr>
          <a:xfrm>
            <a:off x="3218400" y="1285200"/>
            <a:ext cx="27036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0" name="Diagram helye 4"/>
          <p:cNvSpPr>
            <a:spLocks noGrp="1"/>
          </p:cNvSpPr>
          <p:nvPr>
            <p:ph type="chart" sz="quarter" idx="24"/>
          </p:nvPr>
        </p:nvSpPr>
        <p:spPr>
          <a:xfrm>
            <a:off x="6159600" y="1285200"/>
            <a:ext cx="27072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1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298215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2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2980800" y="1033200"/>
            <a:ext cx="2941200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3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5922000" y="1033200"/>
            <a:ext cx="2944800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4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3103200"/>
            <a:ext cx="2703600" cy="368301"/>
          </a:xfrm>
          <a:prstGeom prst="rect">
            <a:avLst/>
          </a:prstGeom>
        </p:spPr>
        <p:txBody>
          <a:bodyPr lIns="0" tIns="0" rIns="0" bIns="468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5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3218400" y="3103200"/>
            <a:ext cx="2703600" cy="368301"/>
          </a:xfrm>
          <a:prstGeom prst="rect">
            <a:avLst/>
          </a:prstGeom>
        </p:spPr>
        <p:txBody>
          <a:bodyPr lIns="0" tIns="0" rIns="0" bIns="468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6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6159600" y="3103200"/>
            <a:ext cx="2707200" cy="368301"/>
          </a:xfrm>
          <a:prstGeom prst="rect">
            <a:avLst/>
          </a:prstGeom>
        </p:spPr>
        <p:txBody>
          <a:bodyPr lIns="0" tIns="0" rIns="0" bIns="468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45589982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3 GRAFIKON egymás MELLETT - alatta 1HASÁBO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8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9" name="Szöveg helye 4"/>
          <p:cNvSpPr>
            <a:spLocks noGrp="1"/>
          </p:cNvSpPr>
          <p:nvPr>
            <p:ph type="body" sz="quarter" idx="29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20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3470400"/>
            <a:ext cx="8852400" cy="2080800"/>
          </a:xfrm>
          <a:prstGeom prst="rect">
            <a:avLst/>
          </a:prstGeom>
        </p:spPr>
        <p:txBody>
          <a:bodyPr lIns="2772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21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200"/>
            <a:ext cx="27036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2" name="Diagram helye 4"/>
          <p:cNvSpPr>
            <a:spLocks noGrp="1"/>
          </p:cNvSpPr>
          <p:nvPr>
            <p:ph type="chart" sz="quarter" idx="22"/>
          </p:nvPr>
        </p:nvSpPr>
        <p:spPr>
          <a:xfrm>
            <a:off x="3218400" y="1285200"/>
            <a:ext cx="27036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3" name="Diagram helye 4"/>
          <p:cNvSpPr>
            <a:spLocks noGrp="1"/>
          </p:cNvSpPr>
          <p:nvPr>
            <p:ph type="chart" sz="quarter" idx="24"/>
          </p:nvPr>
        </p:nvSpPr>
        <p:spPr>
          <a:xfrm>
            <a:off x="6159600" y="1285200"/>
            <a:ext cx="27072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298215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5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2980800" y="1033200"/>
            <a:ext cx="2941200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6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5922000" y="1033200"/>
            <a:ext cx="2944800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7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3103200"/>
            <a:ext cx="2703600" cy="368301"/>
          </a:xfrm>
          <a:prstGeom prst="rect">
            <a:avLst/>
          </a:prstGeom>
        </p:spPr>
        <p:txBody>
          <a:bodyPr lIns="0" tIns="0" rIns="0" bIns="468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8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3218400" y="3103200"/>
            <a:ext cx="2703600" cy="368301"/>
          </a:xfrm>
          <a:prstGeom prst="rect">
            <a:avLst/>
          </a:prstGeom>
        </p:spPr>
        <p:txBody>
          <a:bodyPr lIns="0" tIns="0" rIns="0" bIns="468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9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6159600" y="3103200"/>
            <a:ext cx="2707200" cy="368301"/>
          </a:xfrm>
          <a:prstGeom prst="rect">
            <a:avLst/>
          </a:prstGeom>
        </p:spPr>
        <p:txBody>
          <a:bodyPr lIns="0" tIns="0" rIns="0" bIns="468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99579978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10F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solidFill>
            <a:schemeClr val="bg1">
              <a:lumMod val="85000"/>
            </a:schemeClr>
          </a:solidFill>
          <a:ln w="177800">
            <a:solidFill>
              <a:srgbClr val="F1002B"/>
            </a:solidFill>
          </a:ln>
        </p:spPr>
        <p:txBody>
          <a:bodyPr vert="horz" lIns="252000" tIns="0" rIns="277200" bIns="0" rtlCol="0" anchor="ctr" anchorCtr="0">
            <a:noAutofit/>
          </a:bodyPr>
          <a:lstStyle>
            <a:lvl1pPr>
              <a:defRPr lang="en-AU" sz="4800" b="1" baseline="0" dirty="0"/>
            </a:lvl1pPr>
          </a:lstStyle>
          <a:p>
            <a:pPr lvl="0"/>
            <a:r>
              <a:rPr lang="hu-HU" smtClean="0"/>
              <a:t>3 DIAGRAM/ OLDAL</a:t>
            </a:r>
            <a:endParaRPr lang="en-AU" dirty="0"/>
          </a:p>
        </p:txBody>
      </p:sp>
      <p:sp>
        <p:nvSpPr>
          <p:cNvPr id="5" name="Téglalap 4"/>
          <p:cNvSpPr>
            <a:spLocks noChangeAspect="1"/>
          </p:cNvSpPr>
          <p:nvPr userDrawn="1"/>
        </p:nvSpPr>
        <p:spPr>
          <a:xfrm>
            <a:off x="284400" y="3159015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prstClr val="white"/>
              </a:solidFill>
            </a:endParaRPr>
          </a:p>
        </p:txBody>
      </p:sp>
      <p:sp>
        <p:nvSpPr>
          <p:cNvPr id="7" name="Téglalap 6"/>
          <p:cNvSpPr>
            <a:spLocks noChangeAspect="1"/>
          </p:cNvSpPr>
          <p:nvPr userDrawn="1"/>
        </p:nvSpPr>
        <p:spPr>
          <a:xfrm>
            <a:off x="845790" y="3159015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prstClr val="white"/>
              </a:solidFill>
            </a:endParaRPr>
          </a:p>
        </p:txBody>
      </p:sp>
      <p:sp>
        <p:nvSpPr>
          <p:cNvPr id="8" name="Téglalap 7"/>
          <p:cNvSpPr>
            <a:spLocks noChangeAspect="1"/>
          </p:cNvSpPr>
          <p:nvPr userDrawn="1"/>
        </p:nvSpPr>
        <p:spPr>
          <a:xfrm>
            <a:off x="1407600" y="3159015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prstClr val="white"/>
              </a:solidFill>
            </a:endParaRPr>
          </a:p>
        </p:txBody>
      </p:sp>
      <p:graphicFrame>
        <p:nvGraphicFramePr>
          <p:cNvPr id="9" name="Diagram 8"/>
          <p:cNvGraphicFramePr/>
          <p:nvPr userDrawn="1">
            <p:extLst>
              <p:ext uri="{D42A27DB-BD31-4B8C-83A1-F6EECF244321}">
                <p14:modId xmlns:p14="http://schemas.microsoft.com/office/powerpoint/2010/main" val="1640709603"/>
              </p:ext>
            </p:extLst>
          </p:nvPr>
        </p:nvGraphicFramePr>
        <p:xfrm>
          <a:off x="265113" y="4241800"/>
          <a:ext cx="4568825" cy="15827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10" name="Diagram 9"/>
          <p:cNvGraphicFramePr/>
          <p:nvPr userDrawn="1">
            <p:extLst>
              <p:ext uri="{D42A27DB-BD31-4B8C-83A1-F6EECF244321}">
                <p14:modId xmlns:p14="http://schemas.microsoft.com/office/powerpoint/2010/main" val="2231527880"/>
              </p:ext>
            </p:extLst>
          </p:nvPr>
        </p:nvGraphicFramePr>
        <p:xfrm>
          <a:off x="2436814" y="4394200"/>
          <a:ext cx="1068386" cy="15827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11" name="Diagram 10"/>
          <p:cNvGraphicFramePr/>
          <p:nvPr userDrawn="1">
            <p:extLst>
              <p:ext uri="{D42A27DB-BD31-4B8C-83A1-F6EECF244321}">
                <p14:modId xmlns:p14="http://schemas.microsoft.com/office/powerpoint/2010/main" val="703316215"/>
              </p:ext>
            </p:extLst>
          </p:nvPr>
        </p:nvGraphicFramePr>
        <p:xfrm>
          <a:off x="3427414" y="4378325"/>
          <a:ext cx="1068386" cy="15827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</p:spTree>
    <p:extLst>
      <p:ext uri="{BB962C8B-B14F-4D97-AF65-F5344CB8AC3E}">
        <p14:creationId xmlns:p14="http://schemas.microsoft.com/office/powerpoint/2010/main" val="373781368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 GRAFIKON egymás MELLETT SZÜRKE SÁV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Rectangle 88"/>
          <p:cNvSpPr/>
          <p:nvPr userDrawn="1"/>
        </p:nvSpPr>
        <p:spPr>
          <a:xfrm>
            <a:off x="277199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85896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2" name="Diagram helye 4"/>
          <p:cNvSpPr>
            <a:spLocks noGrp="1"/>
          </p:cNvSpPr>
          <p:nvPr>
            <p:ph type="chart" sz="quarter" idx="22"/>
          </p:nvPr>
        </p:nvSpPr>
        <p:spPr>
          <a:xfrm>
            <a:off x="3218400" y="1283547"/>
            <a:ext cx="27036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10" name="Diagram helye 4"/>
          <p:cNvSpPr>
            <a:spLocks noGrp="1"/>
          </p:cNvSpPr>
          <p:nvPr>
            <p:ph type="chart" sz="quarter" idx="24"/>
          </p:nvPr>
        </p:nvSpPr>
        <p:spPr>
          <a:xfrm>
            <a:off x="6159600" y="1285200"/>
            <a:ext cx="27072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18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298215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6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2984400" y="1033200"/>
            <a:ext cx="2934000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3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5918400" y="1033200"/>
            <a:ext cx="2934000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71162979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3 GRAFIKON egymás MELLETT SZÜRKE SÁV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5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9" name="Szöveg helye 4"/>
          <p:cNvSpPr>
            <a:spLocks noGrp="1"/>
          </p:cNvSpPr>
          <p:nvPr>
            <p:ph type="body" sz="quarter" idx="29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20" name="Rectangle 88"/>
          <p:cNvSpPr/>
          <p:nvPr userDrawn="1"/>
        </p:nvSpPr>
        <p:spPr>
          <a:xfrm>
            <a:off x="277199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21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85896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2" name="Diagram helye 4"/>
          <p:cNvSpPr>
            <a:spLocks noGrp="1"/>
          </p:cNvSpPr>
          <p:nvPr>
            <p:ph type="chart" sz="quarter" idx="22"/>
          </p:nvPr>
        </p:nvSpPr>
        <p:spPr>
          <a:xfrm>
            <a:off x="3218400" y="1283547"/>
            <a:ext cx="27036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3" name="Diagram helye 4"/>
          <p:cNvSpPr>
            <a:spLocks noGrp="1"/>
          </p:cNvSpPr>
          <p:nvPr>
            <p:ph type="chart" sz="quarter" idx="24"/>
          </p:nvPr>
        </p:nvSpPr>
        <p:spPr>
          <a:xfrm>
            <a:off x="6159600" y="1285200"/>
            <a:ext cx="27072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4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5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298215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6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2984400" y="1033200"/>
            <a:ext cx="2934000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7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5918400" y="1033200"/>
            <a:ext cx="2934000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04912566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 GRAFIKON egymás MELLETT alatta 3 külön lábjegyzettel SZÜRKE SÁV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Rectangle 88"/>
          <p:cNvSpPr/>
          <p:nvPr userDrawn="1"/>
        </p:nvSpPr>
        <p:spPr>
          <a:xfrm>
            <a:off x="285750" y="5064973"/>
            <a:ext cx="8569325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20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85896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1" name="Diagram helye 4"/>
          <p:cNvSpPr>
            <a:spLocks noGrp="1"/>
          </p:cNvSpPr>
          <p:nvPr>
            <p:ph type="chart" sz="quarter" idx="22"/>
          </p:nvPr>
        </p:nvSpPr>
        <p:spPr>
          <a:xfrm>
            <a:off x="3218400" y="1283547"/>
            <a:ext cx="27036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2" name="Diagram helye 4"/>
          <p:cNvSpPr>
            <a:spLocks noGrp="1"/>
          </p:cNvSpPr>
          <p:nvPr>
            <p:ph type="chart" sz="quarter" idx="24"/>
          </p:nvPr>
        </p:nvSpPr>
        <p:spPr>
          <a:xfrm>
            <a:off x="6159600" y="1285200"/>
            <a:ext cx="27072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3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298215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4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2984400" y="1033200"/>
            <a:ext cx="2934000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5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5918400" y="1033200"/>
            <a:ext cx="2934000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8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5569200"/>
            <a:ext cx="2703600" cy="368301"/>
          </a:xfrm>
          <a:prstGeom prst="rect">
            <a:avLst/>
          </a:prstGeom>
        </p:spPr>
        <p:txBody>
          <a:bodyPr lIns="18000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5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3222000" y="5569200"/>
            <a:ext cx="2703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9" name="Text Placeholder 9"/>
          <p:cNvSpPr>
            <a:spLocks noGrp="1"/>
          </p:cNvSpPr>
          <p:nvPr>
            <p:ph type="body" sz="quarter" idx="28" hasCustomPrompt="1"/>
          </p:nvPr>
        </p:nvSpPr>
        <p:spPr>
          <a:xfrm>
            <a:off x="6156000" y="5569200"/>
            <a:ext cx="2707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34808416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3 GRAFIKON egymás MELLETT alatta 3 külön lábjegyzettel SZÜRKE SÁV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20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21" name="Szöveg helye 4"/>
          <p:cNvSpPr>
            <a:spLocks noGrp="1"/>
          </p:cNvSpPr>
          <p:nvPr>
            <p:ph type="body" sz="quarter" idx="29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22" name="Rectangle 88"/>
          <p:cNvSpPr/>
          <p:nvPr userDrawn="1"/>
        </p:nvSpPr>
        <p:spPr>
          <a:xfrm>
            <a:off x="285750" y="5064973"/>
            <a:ext cx="8569325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23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85896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4" name="Diagram helye 4"/>
          <p:cNvSpPr>
            <a:spLocks noGrp="1"/>
          </p:cNvSpPr>
          <p:nvPr>
            <p:ph type="chart" sz="quarter" idx="22"/>
          </p:nvPr>
        </p:nvSpPr>
        <p:spPr>
          <a:xfrm>
            <a:off x="3218400" y="1283547"/>
            <a:ext cx="27036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5" name="Diagram helye 4"/>
          <p:cNvSpPr>
            <a:spLocks noGrp="1"/>
          </p:cNvSpPr>
          <p:nvPr>
            <p:ph type="chart" sz="quarter" idx="24"/>
          </p:nvPr>
        </p:nvSpPr>
        <p:spPr>
          <a:xfrm>
            <a:off x="6159600" y="1285200"/>
            <a:ext cx="27072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6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298215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7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2984400" y="1033200"/>
            <a:ext cx="2934000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8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5918400" y="1033200"/>
            <a:ext cx="2934000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5569200"/>
            <a:ext cx="2703600" cy="368301"/>
          </a:xfrm>
          <a:prstGeom prst="rect">
            <a:avLst/>
          </a:prstGeom>
        </p:spPr>
        <p:txBody>
          <a:bodyPr lIns="18000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0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3222000" y="5569200"/>
            <a:ext cx="2703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1" name="Text Placeholder 9"/>
          <p:cNvSpPr>
            <a:spLocks noGrp="1"/>
          </p:cNvSpPr>
          <p:nvPr>
            <p:ph type="body" sz="quarter" idx="28" hasCustomPrompt="1"/>
          </p:nvPr>
        </p:nvSpPr>
        <p:spPr>
          <a:xfrm>
            <a:off x="6156000" y="5569200"/>
            <a:ext cx="2707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97009124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10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noFill/>
          <a:ln w="177800">
            <a:solidFill>
              <a:srgbClr val="F1002B"/>
            </a:solidFill>
          </a:ln>
        </p:spPr>
        <p:txBody>
          <a:bodyPr vert="horz" lIns="252000" tIns="0" rIns="277200" bIns="0" rtlCol="0" anchor="ctr" anchorCtr="0">
            <a:noAutofit/>
          </a:bodyPr>
          <a:lstStyle>
            <a:lvl1pPr>
              <a:defRPr lang="en-AU" sz="4800" b="1" baseline="0" dirty="0"/>
            </a:lvl1pPr>
          </a:lstStyle>
          <a:p>
            <a:pPr lvl="0"/>
            <a:r>
              <a:rPr lang="hu-HU" smtClean="0"/>
              <a:t>4 DIAGRAM/ OLDAL</a:t>
            </a:r>
            <a:endParaRPr lang="en-AU" dirty="0"/>
          </a:p>
        </p:txBody>
      </p:sp>
      <p:sp>
        <p:nvSpPr>
          <p:cNvPr id="5" name="Téglalap 4"/>
          <p:cNvSpPr>
            <a:spLocks noChangeAspect="1"/>
          </p:cNvSpPr>
          <p:nvPr userDrawn="1"/>
        </p:nvSpPr>
        <p:spPr>
          <a:xfrm>
            <a:off x="284400" y="3159015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prstClr val="white"/>
              </a:solidFill>
            </a:endParaRPr>
          </a:p>
        </p:txBody>
      </p:sp>
      <p:sp>
        <p:nvSpPr>
          <p:cNvPr id="7" name="Téglalap 6"/>
          <p:cNvSpPr>
            <a:spLocks noChangeAspect="1"/>
          </p:cNvSpPr>
          <p:nvPr userDrawn="1"/>
        </p:nvSpPr>
        <p:spPr>
          <a:xfrm>
            <a:off x="845790" y="3159015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prstClr val="white"/>
              </a:solidFill>
            </a:endParaRPr>
          </a:p>
        </p:txBody>
      </p:sp>
      <p:sp>
        <p:nvSpPr>
          <p:cNvPr id="8" name="Téglalap 7"/>
          <p:cNvSpPr>
            <a:spLocks noChangeAspect="1"/>
          </p:cNvSpPr>
          <p:nvPr userDrawn="1"/>
        </p:nvSpPr>
        <p:spPr>
          <a:xfrm>
            <a:off x="1407600" y="3159015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prstClr val="white"/>
              </a:solidFill>
            </a:endParaRPr>
          </a:p>
        </p:txBody>
      </p:sp>
      <p:sp>
        <p:nvSpPr>
          <p:cNvPr id="9" name="Téglalap 8"/>
          <p:cNvSpPr>
            <a:spLocks noChangeAspect="1"/>
          </p:cNvSpPr>
          <p:nvPr userDrawn="1"/>
        </p:nvSpPr>
        <p:spPr>
          <a:xfrm>
            <a:off x="1969200" y="3160800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prstClr val="white"/>
              </a:solidFill>
            </a:endParaRPr>
          </a:p>
        </p:txBody>
      </p:sp>
      <p:graphicFrame>
        <p:nvGraphicFramePr>
          <p:cNvPr id="11" name="Diagram 10"/>
          <p:cNvGraphicFramePr/>
          <p:nvPr userDrawn="1">
            <p:extLst>
              <p:ext uri="{D42A27DB-BD31-4B8C-83A1-F6EECF244321}">
                <p14:modId xmlns:p14="http://schemas.microsoft.com/office/powerpoint/2010/main" val="1862169688"/>
              </p:ext>
            </p:extLst>
          </p:nvPr>
        </p:nvGraphicFramePr>
        <p:xfrm>
          <a:off x="1785439" y="4241800"/>
          <a:ext cx="3048500" cy="8255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10" name="Diagram 9"/>
          <p:cNvGraphicFramePr/>
          <p:nvPr userDrawn="1">
            <p:extLst>
              <p:ext uri="{D42A27DB-BD31-4B8C-83A1-F6EECF244321}">
                <p14:modId xmlns:p14="http://schemas.microsoft.com/office/powerpoint/2010/main" val="961698374"/>
              </p:ext>
            </p:extLst>
          </p:nvPr>
        </p:nvGraphicFramePr>
        <p:xfrm>
          <a:off x="265113" y="4241800"/>
          <a:ext cx="3582987" cy="8255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2" name="Diagram 1"/>
          <p:cNvGraphicFramePr/>
          <p:nvPr userDrawn="1">
            <p:extLst>
              <p:ext uri="{D42A27DB-BD31-4B8C-83A1-F6EECF244321}">
                <p14:modId xmlns:p14="http://schemas.microsoft.com/office/powerpoint/2010/main" val="108073223"/>
              </p:ext>
            </p:extLst>
          </p:nvPr>
        </p:nvGraphicFramePr>
        <p:xfrm>
          <a:off x="544513" y="4922838"/>
          <a:ext cx="1052006" cy="9017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13" name="Diagram 12"/>
          <p:cNvGraphicFramePr/>
          <p:nvPr userDrawn="1">
            <p:extLst>
              <p:ext uri="{D42A27DB-BD31-4B8C-83A1-F6EECF244321}">
                <p14:modId xmlns:p14="http://schemas.microsoft.com/office/powerpoint/2010/main" val="2383852801"/>
              </p:ext>
            </p:extLst>
          </p:nvPr>
        </p:nvGraphicFramePr>
        <p:xfrm>
          <a:off x="1821035" y="4902201"/>
          <a:ext cx="1052006" cy="9017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</p:spTree>
    <p:extLst>
      <p:ext uri="{BB962C8B-B14F-4D97-AF65-F5344CB8AC3E}">
        <p14:creationId xmlns:p14="http://schemas.microsoft.com/office/powerpoint/2010/main" val="92747194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 GRAFIKON egymás MELLETT - ninc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19692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12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484000" y="1283547"/>
            <a:ext cx="19692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10" name="Diagram helye 4"/>
          <p:cNvSpPr>
            <a:spLocks noGrp="1"/>
          </p:cNvSpPr>
          <p:nvPr>
            <p:ph type="chart" sz="quarter" idx="24"/>
          </p:nvPr>
        </p:nvSpPr>
        <p:spPr>
          <a:xfrm>
            <a:off x="4690800" y="1285200"/>
            <a:ext cx="19692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18" name="Diagram helye 4"/>
          <p:cNvSpPr>
            <a:spLocks noGrp="1"/>
          </p:cNvSpPr>
          <p:nvPr>
            <p:ph type="chart" sz="quarter" idx="28"/>
          </p:nvPr>
        </p:nvSpPr>
        <p:spPr>
          <a:xfrm>
            <a:off x="6897600" y="1285200"/>
            <a:ext cx="19692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2250000" cy="758861"/>
          </a:xfrm>
          <a:prstGeom prst="rect">
            <a:avLst/>
          </a:prstGeom>
        </p:spPr>
        <p:txBody>
          <a:bodyPr lIns="2772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6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2246400" y="1033200"/>
            <a:ext cx="21996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3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4453200" y="1033200"/>
            <a:ext cx="21996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7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6660000" y="1033200"/>
            <a:ext cx="22032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5570539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5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2484000" y="5570539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4690800" y="5569200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9" name="Text Placeholder 9"/>
          <p:cNvSpPr>
            <a:spLocks noGrp="1"/>
          </p:cNvSpPr>
          <p:nvPr>
            <p:ph type="body" sz="quarter" idx="29" hasCustomPrompt="1"/>
          </p:nvPr>
        </p:nvSpPr>
        <p:spPr>
          <a:xfrm>
            <a:off x="6897600" y="5569200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86332792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VÍZSZINTESEN OSZTOTT 2HASÁBOS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1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2" name="Szöveg helye 4"/>
          <p:cNvSpPr>
            <a:spLocks noGrp="1"/>
          </p:cNvSpPr>
          <p:nvPr>
            <p:ph type="body" sz="quarter" idx="20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3" name="Content Placeholder 6"/>
          <p:cNvSpPr>
            <a:spLocks noGrp="1"/>
          </p:cNvSpPr>
          <p:nvPr>
            <p:ph sz="quarter" idx="12" hasCustomPrompt="1"/>
          </p:nvPr>
        </p:nvSpPr>
        <p:spPr>
          <a:xfrm>
            <a:off x="4573617" y="1031840"/>
            <a:ext cx="4572000" cy="22608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4" name="Content Placeholder 6"/>
          <p:cNvSpPr>
            <a:spLocks noGrp="1"/>
          </p:cNvSpPr>
          <p:nvPr>
            <p:ph sz="quarter" idx="14" hasCustomPrompt="1"/>
          </p:nvPr>
        </p:nvSpPr>
        <p:spPr>
          <a:xfrm>
            <a:off x="4572000" y="3294000"/>
            <a:ext cx="4572000" cy="22572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5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2"/>
            <a:ext cx="4572000" cy="22608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 baseline="0"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6" name="Tartalom helye 4"/>
          <p:cNvSpPr>
            <a:spLocks noGrp="1"/>
          </p:cNvSpPr>
          <p:nvPr>
            <p:ph sz="quarter" idx="15" hasCustomPrompt="1"/>
          </p:nvPr>
        </p:nvSpPr>
        <p:spPr>
          <a:xfrm>
            <a:off x="0" y="3294000"/>
            <a:ext cx="4572000" cy="2257200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/>
            </a:lvl1pPr>
            <a:lvl5pPr marL="50800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lvl5pPr>
          </a:lstStyle>
          <a:p>
            <a:pPr lvl="0"/>
            <a:r>
              <a:rPr lang="hu-HU" smtClean="0"/>
              <a:t>Első szint</a:t>
            </a:r>
          </a:p>
          <a:p>
            <a:pPr lvl="1"/>
            <a:r>
              <a:rPr lang="hu-HU" smtClean="0"/>
              <a:t>Második szint</a:t>
            </a:r>
          </a:p>
          <a:p>
            <a:pPr lvl="2"/>
            <a:r>
              <a:rPr lang="hu-HU" smtClean="0"/>
              <a:t>Harmadik szint</a:t>
            </a:r>
          </a:p>
          <a:p>
            <a:pPr lvl="3"/>
            <a:r>
              <a:rPr lang="hu-HU" smtClean="0"/>
              <a:t>Negyedik szint</a:t>
            </a:r>
          </a:p>
          <a:p>
            <a:pPr marL="760413" marR="0" lvl="4" indent="-252413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Char char="n"/>
              <a:tabLst/>
              <a:defRPr/>
            </a:pPr>
            <a:r>
              <a:rPr lang="hu-HU" smtClean="0"/>
              <a:t>Ötödik szint</a:t>
            </a:r>
          </a:p>
        </p:txBody>
      </p:sp>
    </p:spTree>
    <p:extLst>
      <p:ext uri="{BB962C8B-B14F-4D97-AF65-F5344CB8AC3E}">
        <p14:creationId xmlns:p14="http://schemas.microsoft.com/office/powerpoint/2010/main" val="361091137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4 GRAFIKON egymás MELLETT - ninc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20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21" name="Szöveg helye 4"/>
          <p:cNvSpPr>
            <a:spLocks noGrp="1"/>
          </p:cNvSpPr>
          <p:nvPr>
            <p:ph type="body" sz="quarter" idx="30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22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19692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5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484000" y="1283547"/>
            <a:ext cx="19692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8" name="Diagram helye 4"/>
          <p:cNvSpPr>
            <a:spLocks noGrp="1"/>
          </p:cNvSpPr>
          <p:nvPr>
            <p:ph type="chart" sz="quarter" idx="24"/>
          </p:nvPr>
        </p:nvSpPr>
        <p:spPr>
          <a:xfrm>
            <a:off x="4690800" y="1285200"/>
            <a:ext cx="19692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32" name="Diagram helye 4"/>
          <p:cNvSpPr>
            <a:spLocks noGrp="1"/>
          </p:cNvSpPr>
          <p:nvPr>
            <p:ph type="chart" sz="quarter" idx="28"/>
          </p:nvPr>
        </p:nvSpPr>
        <p:spPr>
          <a:xfrm>
            <a:off x="6897600" y="1285200"/>
            <a:ext cx="19692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3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2250000" cy="758861"/>
          </a:xfrm>
          <a:prstGeom prst="rect">
            <a:avLst/>
          </a:prstGeom>
        </p:spPr>
        <p:txBody>
          <a:bodyPr lIns="2772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7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2246400" y="1033200"/>
            <a:ext cx="21996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0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4453200" y="1033200"/>
            <a:ext cx="21996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1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6660000" y="1033200"/>
            <a:ext cx="22032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4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5570539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6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2484000" y="5570539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9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4690800" y="5569200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3" name="Text Placeholder 9"/>
          <p:cNvSpPr>
            <a:spLocks noGrp="1"/>
          </p:cNvSpPr>
          <p:nvPr>
            <p:ph type="body" sz="quarter" idx="29" hasCustomPrompt="1"/>
          </p:nvPr>
        </p:nvSpPr>
        <p:spPr>
          <a:xfrm>
            <a:off x="6897600" y="5569200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428286409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OSSZÚCÍMKÉS 4 GRAFIKON egymás MELLETT - ninc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200"/>
            <a:ext cx="50652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5570539"/>
            <a:ext cx="5065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0" name="Diagram helye 4"/>
          <p:cNvSpPr>
            <a:spLocks noGrp="1"/>
          </p:cNvSpPr>
          <p:nvPr>
            <p:ph type="chart" sz="quarter" idx="24"/>
          </p:nvPr>
        </p:nvSpPr>
        <p:spPr>
          <a:xfrm>
            <a:off x="6642000" y="1285200"/>
            <a:ext cx="10476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1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6642000" y="5569200"/>
            <a:ext cx="1047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8" name="Diagram helye 4"/>
          <p:cNvSpPr>
            <a:spLocks noGrp="1"/>
          </p:cNvSpPr>
          <p:nvPr>
            <p:ph type="chart" sz="quarter" idx="28"/>
          </p:nvPr>
        </p:nvSpPr>
        <p:spPr>
          <a:xfrm>
            <a:off x="7815600" y="1285200"/>
            <a:ext cx="10512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1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19" name="Text Placeholder 9"/>
          <p:cNvSpPr>
            <a:spLocks noGrp="1"/>
          </p:cNvSpPr>
          <p:nvPr>
            <p:ph type="body" sz="quarter" idx="29" hasCustomPrompt="1"/>
          </p:nvPr>
        </p:nvSpPr>
        <p:spPr>
          <a:xfrm>
            <a:off x="7815600" y="5569200"/>
            <a:ext cx="1051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0" name="Diagram helye 4"/>
          <p:cNvSpPr>
            <a:spLocks noGrp="1"/>
          </p:cNvSpPr>
          <p:nvPr>
            <p:ph type="chart" sz="quarter" idx="30"/>
          </p:nvPr>
        </p:nvSpPr>
        <p:spPr>
          <a:xfrm>
            <a:off x="5468400" y="1285200"/>
            <a:ext cx="10476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1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1" name="Text Placeholder 9"/>
          <p:cNvSpPr>
            <a:spLocks noGrp="1"/>
          </p:cNvSpPr>
          <p:nvPr>
            <p:ph type="body" sz="quarter" idx="31" hasCustomPrompt="1"/>
          </p:nvPr>
        </p:nvSpPr>
        <p:spPr>
          <a:xfrm>
            <a:off x="5468400" y="5570538"/>
            <a:ext cx="1047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5342400" cy="758861"/>
          </a:xfrm>
          <a:prstGeom prst="rect">
            <a:avLst/>
          </a:prstGeom>
        </p:spPr>
        <p:txBody>
          <a:bodyPr lIns="2772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3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6516000" y="1033200"/>
            <a:ext cx="1173600" cy="758861"/>
          </a:xfrm>
          <a:prstGeom prst="rect">
            <a:avLst/>
          </a:prstGeom>
        </p:spPr>
        <p:txBody>
          <a:bodyPr lIns="1260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7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7689600" y="1033200"/>
            <a:ext cx="1177200" cy="758861"/>
          </a:xfrm>
          <a:prstGeom prst="rect">
            <a:avLst/>
          </a:prstGeom>
        </p:spPr>
        <p:txBody>
          <a:bodyPr lIns="1260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2" name="Text Placeholder 9"/>
          <p:cNvSpPr>
            <a:spLocks noGrp="1"/>
          </p:cNvSpPr>
          <p:nvPr>
            <p:ph type="body" sz="quarter" idx="32" hasCustomPrompt="1"/>
          </p:nvPr>
        </p:nvSpPr>
        <p:spPr>
          <a:xfrm>
            <a:off x="5342400" y="1033200"/>
            <a:ext cx="1173600" cy="758861"/>
          </a:xfrm>
          <a:prstGeom prst="rect">
            <a:avLst/>
          </a:prstGeom>
        </p:spPr>
        <p:txBody>
          <a:bodyPr lIns="1260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87690609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HOSSZÚCÍMKÉS 4 GRAFIKON egymás MELLETT - ninc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6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23" name="Szöveg helye 4"/>
          <p:cNvSpPr>
            <a:spLocks noGrp="1"/>
          </p:cNvSpPr>
          <p:nvPr>
            <p:ph type="body" sz="quarter" idx="33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24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200"/>
            <a:ext cx="50652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5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5570539"/>
            <a:ext cx="5065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6" name="Diagram helye 4"/>
          <p:cNvSpPr>
            <a:spLocks noGrp="1"/>
          </p:cNvSpPr>
          <p:nvPr>
            <p:ph type="chart" sz="quarter" idx="24"/>
          </p:nvPr>
        </p:nvSpPr>
        <p:spPr>
          <a:xfrm>
            <a:off x="6642000" y="1285200"/>
            <a:ext cx="10476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1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7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6642000" y="5569200"/>
            <a:ext cx="1047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8" name="Diagram helye 4"/>
          <p:cNvSpPr>
            <a:spLocks noGrp="1"/>
          </p:cNvSpPr>
          <p:nvPr>
            <p:ph type="chart" sz="quarter" idx="28"/>
          </p:nvPr>
        </p:nvSpPr>
        <p:spPr>
          <a:xfrm>
            <a:off x="7815600" y="1285200"/>
            <a:ext cx="10512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1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9" name="Text Placeholder 9"/>
          <p:cNvSpPr>
            <a:spLocks noGrp="1"/>
          </p:cNvSpPr>
          <p:nvPr>
            <p:ph type="body" sz="quarter" idx="29" hasCustomPrompt="1"/>
          </p:nvPr>
        </p:nvSpPr>
        <p:spPr>
          <a:xfrm>
            <a:off x="7815600" y="5569200"/>
            <a:ext cx="1051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0" name="Diagram helye 4"/>
          <p:cNvSpPr>
            <a:spLocks noGrp="1"/>
          </p:cNvSpPr>
          <p:nvPr>
            <p:ph type="chart" sz="quarter" idx="30"/>
          </p:nvPr>
        </p:nvSpPr>
        <p:spPr>
          <a:xfrm>
            <a:off x="5468400" y="1285200"/>
            <a:ext cx="10476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1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31" name="Text Placeholder 9"/>
          <p:cNvSpPr>
            <a:spLocks noGrp="1"/>
          </p:cNvSpPr>
          <p:nvPr>
            <p:ph type="body" sz="quarter" idx="31" hasCustomPrompt="1"/>
          </p:nvPr>
        </p:nvSpPr>
        <p:spPr>
          <a:xfrm>
            <a:off x="5468400" y="5570538"/>
            <a:ext cx="1047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2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5342400" cy="758861"/>
          </a:xfrm>
          <a:prstGeom prst="rect">
            <a:avLst/>
          </a:prstGeom>
        </p:spPr>
        <p:txBody>
          <a:bodyPr lIns="2772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3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6516000" y="1033200"/>
            <a:ext cx="1173600" cy="758861"/>
          </a:xfrm>
          <a:prstGeom prst="rect">
            <a:avLst/>
          </a:prstGeom>
        </p:spPr>
        <p:txBody>
          <a:bodyPr lIns="1260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4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7689600" y="1033200"/>
            <a:ext cx="1177200" cy="758861"/>
          </a:xfrm>
          <a:prstGeom prst="rect">
            <a:avLst/>
          </a:prstGeom>
        </p:spPr>
        <p:txBody>
          <a:bodyPr lIns="1260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5" name="Text Placeholder 9"/>
          <p:cNvSpPr>
            <a:spLocks noGrp="1"/>
          </p:cNvSpPr>
          <p:nvPr>
            <p:ph type="body" sz="quarter" idx="32" hasCustomPrompt="1"/>
          </p:nvPr>
        </p:nvSpPr>
        <p:spPr>
          <a:xfrm>
            <a:off x="5342400" y="1033200"/>
            <a:ext cx="1173600" cy="758861"/>
          </a:xfrm>
          <a:prstGeom prst="rect">
            <a:avLst/>
          </a:prstGeom>
        </p:spPr>
        <p:txBody>
          <a:bodyPr lIns="1260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45560098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 GRAFIKON egymás MELLETT - alatta 4HASÁBO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28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85896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 dirty="0"/>
          </a:p>
        </p:txBody>
      </p:sp>
      <p:sp>
        <p:nvSpPr>
          <p:cNvPr id="2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3103200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0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484000" y="1283547"/>
            <a:ext cx="19692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31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2484000" y="3103200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2" name="Diagram helye 4"/>
          <p:cNvSpPr>
            <a:spLocks noGrp="1"/>
          </p:cNvSpPr>
          <p:nvPr>
            <p:ph type="chart" sz="quarter" idx="24"/>
          </p:nvPr>
        </p:nvSpPr>
        <p:spPr>
          <a:xfrm>
            <a:off x="4690800" y="1285200"/>
            <a:ext cx="19692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33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4690800" y="3103200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4" name="Diagram helye 4"/>
          <p:cNvSpPr>
            <a:spLocks noGrp="1"/>
          </p:cNvSpPr>
          <p:nvPr>
            <p:ph type="chart" sz="quarter" idx="28"/>
          </p:nvPr>
        </p:nvSpPr>
        <p:spPr>
          <a:xfrm>
            <a:off x="6897600" y="1285200"/>
            <a:ext cx="19692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35" name="Text Placeholder 9"/>
          <p:cNvSpPr>
            <a:spLocks noGrp="1"/>
          </p:cNvSpPr>
          <p:nvPr>
            <p:ph type="body" sz="quarter" idx="29" hasCustomPrompt="1"/>
          </p:nvPr>
        </p:nvSpPr>
        <p:spPr>
          <a:xfrm>
            <a:off x="6897600" y="3103200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6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3470400"/>
            <a:ext cx="2250000" cy="2080800"/>
          </a:xfrm>
          <a:prstGeom prst="rect">
            <a:avLst/>
          </a:prstGeom>
        </p:spPr>
        <p:txBody>
          <a:bodyPr lIns="2772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smtClean="0"/>
              <a:t>Harmadik szint</a:t>
            </a:r>
            <a:endParaRPr lang="en-US" dirty="0" smtClean="0"/>
          </a:p>
        </p:txBody>
      </p:sp>
      <p:sp>
        <p:nvSpPr>
          <p:cNvPr id="37" name="Content Placeholder 6"/>
          <p:cNvSpPr>
            <a:spLocks noGrp="1"/>
          </p:cNvSpPr>
          <p:nvPr>
            <p:ph sz="quarter" idx="30" hasCustomPrompt="1"/>
          </p:nvPr>
        </p:nvSpPr>
        <p:spPr>
          <a:xfrm>
            <a:off x="2250000" y="3470400"/>
            <a:ext cx="2199600" cy="2080800"/>
          </a:xfrm>
          <a:prstGeom prst="rect">
            <a:avLst/>
          </a:prstGeom>
        </p:spPr>
        <p:txBody>
          <a:bodyPr lIns="2772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smtClean="0"/>
              <a:t>Harmadik szint</a:t>
            </a:r>
            <a:endParaRPr lang="en-US" dirty="0" smtClean="0"/>
          </a:p>
        </p:txBody>
      </p:sp>
      <p:sp>
        <p:nvSpPr>
          <p:cNvPr id="38" name="Content Placeholder 6"/>
          <p:cNvSpPr>
            <a:spLocks noGrp="1"/>
          </p:cNvSpPr>
          <p:nvPr>
            <p:ph sz="quarter" idx="31" hasCustomPrompt="1"/>
          </p:nvPr>
        </p:nvSpPr>
        <p:spPr>
          <a:xfrm>
            <a:off x="4449600" y="3470400"/>
            <a:ext cx="2199600" cy="2080800"/>
          </a:xfrm>
          <a:prstGeom prst="rect">
            <a:avLst/>
          </a:prstGeom>
        </p:spPr>
        <p:txBody>
          <a:bodyPr lIns="2772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smtClean="0"/>
              <a:t>Harmadik szint</a:t>
            </a:r>
            <a:endParaRPr lang="en-US" dirty="0" smtClean="0"/>
          </a:p>
        </p:txBody>
      </p:sp>
      <p:sp>
        <p:nvSpPr>
          <p:cNvPr id="39" name="Content Placeholder 6"/>
          <p:cNvSpPr>
            <a:spLocks noGrp="1"/>
          </p:cNvSpPr>
          <p:nvPr>
            <p:ph sz="quarter" idx="32" hasCustomPrompt="1"/>
          </p:nvPr>
        </p:nvSpPr>
        <p:spPr>
          <a:xfrm>
            <a:off x="6649200" y="3470400"/>
            <a:ext cx="2203200" cy="2080800"/>
          </a:xfrm>
          <a:prstGeom prst="rect">
            <a:avLst/>
          </a:prstGeom>
        </p:spPr>
        <p:txBody>
          <a:bodyPr lIns="2772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smtClean="0"/>
              <a:t>Harmadik szint</a:t>
            </a:r>
            <a:endParaRPr lang="en-US" dirty="0" smtClean="0"/>
          </a:p>
        </p:txBody>
      </p:sp>
      <p:sp>
        <p:nvSpPr>
          <p:cNvPr id="40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2250000" cy="758861"/>
          </a:xfrm>
          <a:prstGeom prst="rect">
            <a:avLst/>
          </a:prstGeom>
        </p:spPr>
        <p:txBody>
          <a:bodyPr lIns="2772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41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2246400" y="1033200"/>
            <a:ext cx="21996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42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4453200" y="1033200"/>
            <a:ext cx="21996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43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6660000" y="1033200"/>
            <a:ext cx="22032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64190424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4 GRAFIKON egymás MELLETT - alatta 4HASÁBO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24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25" name="Szöveg helye 4"/>
          <p:cNvSpPr>
            <a:spLocks noGrp="1"/>
          </p:cNvSpPr>
          <p:nvPr>
            <p:ph type="body" sz="quarter" idx="33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26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85896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 dirty="0"/>
          </a:p>
        </p:txBody>
      </p:sp>
      <p:sp>
        <p:nvSpPr>
          <p:cNvPr id="27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3103200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8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484000" y="1283547"/>
            <a:ext cx="19692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9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2484000" y="3103200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0" name="Diagram helye 4"/>
          <p:cNvSpPr>
            <a:spLocks noGrp="1"/>
          </p:cNvSpPr>
          <p:nvPr>
            <p:ph type="chart" sz="quarter" idx="24"/>
          </p:nvPr>
        </p:nvSpPr>
        <p:spPr>
          <a:xfrm>
            <a:off x="4690800" y="1285200"/>
            <a:ext cx="19692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31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4690800" y="3103200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2" name="Diagram helye 4"/>
          <p:cNvSpPr>
            <a:spLocks noGrp="1"/>
          </p:cNvSpPr>
          <p:nvPr>
            <p:ph type="chart" sz="quarter" idx="28"/>
          </p:nvPr>
        </p:nvSpPr>
        <p:spPr>
          <a:xfrm>
            <a:off x="6897600" y="1285200"/>
            <a:ext cx="19692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33" name="Text Placeholder 9"/>
          <p:cNvSpPr>
            <a:spLocks noGrp="1"/>
          </p:cNvSpPr>
          <p:nvPr>
            <p:ph type="body" sz="quarter" idx="29" hasCustomPrompt="1"/>
          </p:nvPr>
        </p:nvSpPr>
        <p:spPr>
          <a:xfrm>
            <a:off x="6897600" y="3103200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4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3470400"/>
            <a:ext cx="2250000" cy="2080800"/>
          </a:xfrm>
          <a:prstGeom prst="rect">
            <a:avLst/>
          </a:prstGeom>
        </p:spPr>
        <p:txBody>
          <a:bodyPr lIns="2772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smtClean="0"/>
              <a:t>Harmadik szint</a:t>
            </a:r>
            <a:endParaRPr lang="en-US" dirty="0" smtClean="0"/>
          </a:p>
        </p:txBody>
      </p:sp>
      <p:sp>
        <p:nvSpPr>
          <p:cNvPr id="35" name="Content Placeholder 6"/>
          <p:cNvSpPr>
            <a:spLocks noGrp="1"/>
          </p:cNvSpPr>
          <p:nvPr>
            <p:ph sz="quarter" idx="30" hasCustomPrompt="1"/>
          </p:nvPr>
        </p:nvSpPr>
        <p:spPr>
          <a:xfrm>
            <a:off x="2250000" y="3470400"/>
            <a:ext cx="2199600" cy="2080800"/>
          </a:xfrm>
          <a:prstGeom prst="rect">
            <a:avLst/>
          </a:prstGeom>
        </p:spPr>
        <p:txBody>
          <a:bodyPr lIns="2772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smtClean="0"/>
              <a:t>Harmadik szint</a:t>
            </a:r>
            <a:endParaRPr lang="en-US" dirty="0" smtClean="0"/>
          </a:p>
        </p:txBody>
      </p:sp>
      <p:sp>
        <p:nvSpPr>
          <p:cNvPr id="36" name="Content Placeholder 6"/>
          <p:cNvSpPr>
            <a:spLocks noGrp="1"/>
          </p:cNvSpPr>
          <p:nvPr>
            <p:ph sz="quarter" idx="31" hasCustomPrompt="1"/>
          </p:nvPr>
        </p:nvSpPr>
        <p:spPr>
          <a:xfrm>
            <a:off x="4449600" y="3470400"/>
            <a:ext cx="2199600" cy="2080800"/>
          </a:xfrm>
          <a:prstGeom prst="rect">
            <a:avLst/>
          </a:prstGeom>
        </p:spPr>
        <p:txBody>
          <a:bodyPr lIns="2772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smtClean="0"/>
              <a:t>Harmadik szint</a:t>
            </a:r>
            <a:endParaRPr lang="en-US" dirty="0" smtClean="0"/>
          </a:p>
        </p:txBody>
      </p:sp>
      <p:sp>
        <p:nvSpPr>
          <p:cNvPr id="37" name="Content Placeholder 6"/>
          <p:cNvSpPr>
            <a:spLocks noGrp="1"/>
          </p:cNvSpPr>
          <p:nvPr>
            <p:ph sz="quarter" idx="32" hasCustomPrompt="1"/>
          </p:nvPr>
        </p:nvSpPr>
        <p:spPr>
          <a:xfrm>
            <a:off x="6649200" y="3470400"/>
            <a:ext cx="2203200" cy="2080800"/>
          </a:xfrm>
          <a:prstGeom prst="rect">
            <a:avLst/>
          </a:prstGeom>
        </p:spPr>
        <p:txBody>
          <a:bodyPr lIns="2772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smtClean="0"/>
              <a:t>Harmadik szint</a:t>
            </a:r>
            <a:endParaRPr lang="en-US" dirty="0" smtClean="0"/>
          </a:p>
        </p:txBody>
      </p:sp>
      <p:sp>
        <p:nvSpPr>
          <p:cNvPr id="38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2250000" cy="758861"/>
          </a:xfrm>
          <a:prstGeom prst="rect">
            <a:avLst/>
          </a:prstGeom>
        </p:spPr>
        <p:txBody>
          <a:bodyPr lIns="2772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9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2246400" y="1033200"/>
            <a:ext cx="21996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40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4453200" y="1033200"/>
            <a:ext cx="21996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41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6660000" y="1033200"/>
            <a:ext cx="22032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29077454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 GRAFIKON egymás MELLETT - alatta 1HASÁBO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20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3470400"/>
            <a:ext cx="8866800" cy="2080800"/>
          </a:xfrm>
          <a:prstGeom prst="rect">
            <a:avLst/>
          </a:prstGeom>
        </p:spPr>
        <p:txBody>
          <a:bodyPr lIns="2772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smtClean="0"/>
              <a:t>Harmadik szint</a:t>
            </a:r>
          </a:p>
          <a:p>
            <a:pPr lvl="3"/>
            <a:r>
              <a:rPr lang="hu-HU" smtClean="0"/>
              <a:t>Negyedik szint</a:t>
            </a:r>
            <a:endParaRPr lang="en-US" smtClean="0"/>
          </a:p>
          <a:p>
            <a:pPr lvl="4"/>
            <a:r>
              <a:rPr lang="hu-HU" smtClean="0"/>
              <a:t>Ötödik szint</a:t>
            </a:r>
            <a:endParaRPr lang="en-US" dirty="0" smtClean="0"/>
          </a:p>
        </p:txBody>
      </p:sp>
      <p:sp>
        <p:nvSpPr>
          <p:cNvPr id="21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85896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 dirty="0"/>
          </a:p>
        </p:txBody>
      </p:sp>
      <p:sp>
        <p:nvSpPr>
          <p:cNvPr id="22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3103200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3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484000" y="1283547"/>
            <a:ext cx="19692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4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2484000" y="3103200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5" name="Diagram helye 4"/>
          <p:cNvSpPr>
            <a:spLocks noGrp="1"/>
          </p:cNvSpPr>
          <p:nvPr>
            <p:ph type="chart" sz="quarter" idx="24"/>
          </p:nvPr>
        </p:nvSpPr>
        <p:spPr>
          <a:xfrm>
            <a:off x="4690800" y="1285200"/>
            <a:ext cx="19692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6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4690800" y="3103200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7" name="Diagram helye 4"/>
          <p:cNvSpPr>
            <a:spLocks noGrp="1"/>
          </p:cNvSpPr>
          <p:nvPr>
            <p:ph type="chart" sz="quarter" idx="28"/>
          </p:nvPr>
        </p:nvSpPr>
        <p:spPr>
          <a:xfrm>
            <a:off x="6897600" y="1285200"/>
            <a:ext cx="19692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8" name="Text Placeholder 9"/>
          <p:cNvSpPr>
            <a:spLocks noGrp="1"/>
          </p:cNvSpPr>
          <p:nvPr>
            <p:ph type="body" sz="quarter" idx="29" hasCustomPrompt="1"/>
          </p:nvPr>
        </p:nvSpPr>
        <p:spPr>
          <a:xfrm>
            <a:off x="6897600" y="3103200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9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2250000" cy="758861"/>
          </a:xfrm>
          <a:prstGeom prst="rect">
            <a:avLst/>
          </a:prstGeom>
        </p:spPr>
        <p:txBody>
          <a:bodyPr lIns="2772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0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2246400" y="1033200"/>
            <a:ext cx="21996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1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4453200" y="1033200"/>
            <a:ext cx="21996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2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6660000" y="1033200"/>
            <a:ext cx="22032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1897845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4 GRAFIKON egymás MELLETT - alatta 1HASÁBO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21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22" name="Szöveg helye 4"/>
          <p:cNvSpPr>
            <a:spLocks noGrp="1"/>
          </p:cNvSpPr>
          <p:nvPr>
            <p:ph type="body" sz="quarter" idx="33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23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3470400"/>
            <a:ext cx="8866800" cy="2080800"/>
          </a:xfrm>
          <a:prstGeom prst="rect">
            <a:avLst/>
          </a:prstGeom>
        </p:spPr>
        <p:txBody>
          <a:bodyPr lIns="2772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smtClean="0"/>
              <a:t>Harmadik szint</a:t>
            </a:r>
          </a:p>
          <a:p>
            <a:pPr lvl="3"/>
            <a:r>
              <a:rPr lang="hu-HU" smtClean="0"/>
              <a:t>Negyedik szint</a:t>
            </a:r>
            <a:endParaRPr lang="en-US" smtClean="0"/>
          </a:p>
          <a:p>
            <a:pPr lvl="4"/>
            <a:r>
              <a:rPr lang="hu-HU" smtClean="0"/>
              <a:t>Ötödik szint</a:t>
            </a:r>
            <a:endParaRPr lang="en-US" dirty="0" smtClean="0"/>
          </a:p>
        </p:txBody>
      </p:sp>
      <p:sp>
        <p:nvSpPr>
          <p:cNvPr id="24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85896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 dirty="0"/>
          </a:p>
        </p:txBody>
      </p:sp>
      <p:sp>
        <p:nvSpPr>
          <p:cNvPr id="25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3103200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6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484000" y="1283547"/>
            <a:ext cx="19692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7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2484000" y="3103200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8" name="Diagram helye 4"/>
          <p:cNvSpPr>
            <a:spLocks noGrp="1"/>
          </p:cNvSpPr>
          <p:nvPr>
            <p:ph type="chart" sz="quarter" idx="24"/>
          </p:nvPr>
        </p:nvSpPr>
        <p:spPr>
          <a:xfrm>
            <a:off x="4690800" y="1285200"/>
            <a:ext cx="19692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9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4690800" y="3103200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0" name="Diagram helye 4"/>
          <p:cNvSpPr>
            <a:spLocks noGrp="1"/>
          </p:cNvSpPr>
          <p:nvPr>
            <p:ph type="chart" sz="quarter" idx="28"/>
          </p:nvPr>
        </p:nvSpPr>
        <p:spPr>
          <a:xfrm>
            <a:off x="6897600" y="1285200"/>
            <a:ext cx="19692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31" name="Text Placeholder 9"/>
          <p:cNvSpPr>
            <a:spLocks noGrp="1"/>
          </p:cNvSpPr>
          <p:nvPr>
            <p:ph type="body" sz="quarter" idx="29" hasCustomPrompt="1"/>
          </p:nvPr>
        </p:nvSpPr>
        <p:spPr>
          <a:xfrm>
            <a:off x="6897600" y="3103200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2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2250000" cy="758861"/>
          </a:xfrm>
          <a:prstGeom prst="rect">
            <a:avLst/>
          </a:prstGeom>
        </p:spPr>
        <p:txBody>
          <a:bodyPr lIns="2772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3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2246400" y="1033200"/>
            <a:ext cx="21996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4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4453200" y="1033200"/>
            <a:ext cx="21996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5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6660000" y="1033200"/>
            <a:ext cx="22032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24936715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10H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solidFill>
            <a:schemeClr val="bg1">
              <a:lumMod val="85000"/>
            </a:schemeClr>
          </a:solidFill>
          <a:ln w="177800">
            <a:solidFill>
              <a:srgbClr val="F1002B"/>
            </a:solidFill>
          </a:ln>
        </p:spPr>
        <p:txBody>
          <a:bodyPr vert="horz" lIns="252000" tIns="0" rIns="277200" bIns="0" rtlCol="0" anchor="ctr" anchorCtr="0">
            <a:noAutofit/>
          </a:bodyPr>
          <a:lstStyle>
            <a:lvl1pPr>
              <a:defRPr lang="en-AU" sz="4800" b="1" baseline="0" dirty="0"/>
            </a:lvl1pPr>
          </a:lstStyle>
          <a:p>
            <a:pPr lvl="0"/>
            <a:r>
              <a:rPr lang="hu-HU" smtClean="0"/>
              <a:t>4 DIAGRAM/ OLDAL</a:t>
            </a:r>
            <a:endParaRPr lang="en-AU" dirty="0"/>
          </a:p>
        </p:txBody>
      </p:sp>
      <p:sp>
        <p:nvSpPr>
          <p:cNvPr id="5" name="Téglalap 4"/>
          <p:cNvSpPr>
            <a:spLocks noChangeAspect="1"/>
          </p:cNvSpPr>
          <p:nvPr userDrawn="1"/>
        </p:nvSpPr>
        <p:spPr>
          <a:xfrm>
            <a:off x="284400" y="3159015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prstClr val="white"/>
              </a:solidFill>
            </a:endParaRPr>
          </a:p>
        </p:txBody>
      </p:sp>
      <p:sp>
        <p:nvSpPr>
          <p:cNvPr id="7" name="Téglalap 6"/>
          <p:cNvSpPr>
            <a:spLocks noChangeAspect="1"/>
          </p:cNvSpPr>
          <p:nvPr userDrawn="1"/>
        </p:nvSpPr>
        <p:spPr>
          <a:xfrm>
            <a:off x="845790" y="3159015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prstClr val="white"/>
              </a:solidFill>
            </a:endParaRPr>
          </a:p>
        </p:txBody>
      </p:sp>
      <p:sp>
        <p:nvSpPr>
          <p:cNvPr id="8" name="Téglalap 7"/>
          <p:cNvSpPr>
            <a:spLocks noChangeAspect="1"/>
          </p:cNvSpPr>
          <p:nvPr userDrawn="1"/>
        </p:nvSpPr>
        <p:spPr>
          <a:xfrm>
            <a:off x="1407600" y="3159015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prstClr val="white"/>
              </a:solidFill>
            </a:endParaRPr>
          </a:p>
        </p:txBody>
      </p:sp>
      <p:sp>
        <p:nvSpPr>
          <p:cNvPr id="9" name="Téglalap 8"/>
          <p:cNvSpPr>
            <a:spLocks noChangeAspect="1"/>
          </p:cNvSpPr>
          <p:nvPr userDrawn="1"/>
        </p:nvSpPr>
        <p:spPr>
          <a:xfrm>
            <a:off x="1969200" y="3160800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prstClr val="white"/>
              </a:solidFill>
            </a:endParaRPr>
          </a:p>
        </p:txBody>
      </p:sp>
      <p:graphicFrame>
        <p:nvGraphicFramePr>
          <p:cNvPr id="14" name="Diagram 13"/>
          <p:cNvGraphicFramePr/>
          <p:nvPr userDrawn="1">
            <p:extLst>
              <p:ext uri="{D42A27DB-BD31-4B8C-83A1-F6EECF244321}">
                <p14:modId xmlns:p14="http://schemas.microsoft.com/office/powerpoint/2010/main" val="3426772610"/>
              </p:ext>
            </p:extLst>
          </p:nvPr>
        </p:nvGraphicFramePr>
        <p:xfrm>
          <a:off x="1785439" y="4241800"/>
          <a:ext cx="3048500" cy="8255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15" name="Diagram 14"/>
          <p:cNvGraphicFramePr/>
          <p:nvPr userDrawn="1">
            <p:extLst>
              <p:ext uri="{D42A27DB-BD31-4B8C-83A1-F6EECF244321}">
                <p14:modId xmlns:p14="http://schemas.microsoft.com/office/powerpoint/2010/main" val="4212665148"/>
              </p:ext>
            </p:extLst>
          </p:nvPr>
        </p:nvGraphicFramePr>
        <p:xfrm>
          <a:off x="265113" y="4241800"/>
          <a:ext cx="3582987" cy="8255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16" name="Diagram 15"/>
          <p:cNvGraphicFramePr/>
          <p:nvPr userDrawn="1">
            <p:extLst>
              <p:ext uri="{D42A27DB-BD31-4B8C-83A1-F6EECF244321}">
                <p14:modId xmlns:p14="http://schemas.microsoft.com/office/powerpoint/2010/main" val="119304741"/>
              </p:ext>
            </p:extLst>
          </p:nvPr>
        </p:nvGraphicFramePr>
        <p:xfrm>
          <a:off x="544513" y="4922838"/>
          <a:ext cx="1052006" cy="9017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17" name="Diagram 16"/>
          <p:cNvGraphicFramePr/>
          <p:nvPr userDrawn="1">
            <p:extLst>
              <p:ext uri="{D42A27DB-BD31-4B8C-83A1-F6EECF244321}">
                <p14:modId xmlns:p14="http://schemas.microsoft.com/office/powerpoint/2010/main" val="2219459633"/>
              </p:ext>
            </p:extLst>
          </p:nvPr>
        </p:nvGraphicFramePr>
        <p:xfrm>
          <a:off x="1821035" y="4902201"/>
          <a:ext cx="1052006" cy="9017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</p:spTree>
    <p:extLst>
      <p:ext uri="{BB962C8B-B14F-4D97-AF65-F5344CB8AC3E}">
        <p14:creationId xmlns:p14="http://schemas.microsoft.com/office/powerpoint/2010/main" val="227975914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 GRAFIKON egymás MELLETT SZÜRKE SÁV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Rectangle 88"/>
          <p:cNvSpPr/>
          <p:nvPr userDrawn="1"/>
        </p:nvSpPr>
        <p:spPr>
          <a:xfrm>
            <a:off x="277199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85896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2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484000" y="1283547"/>
            <a:ext cx="19692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10" name="Diagram helye 4"/>
          <p:cNvSpPr>
            <a:spLocks noGrp="1"/>
          </p:cNvSpPr>
          <p:nvPr>
            <p:ph type="chart" sz="quarter" idx="24"/>
          </p:nvPr>
        </p:nvSpPr>
        <p:spPr>
          <a:xfrm>
            <a:off x="4690800" y="1285200"/>
            <a:ext cx="19692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18" name="Diagram helye 4"/>
          <p:cNvSpPr>
            <a:spLocks noGrp="1"/>
          </p:cNvSpPr>
          <p:nvPr>
            <p:ph type="chart" sz="quarter" idx="28"/>
          </p:nvPr>
        </p:nvSpPr>
        <p:spPr>
          <a:xfrm>
            <a:off x="6897600" y="1285200"/>
            <a:ext cx="19692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19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2250000" cy="758861"/>
          </a:xfrm>
          <a:prstGeom prst="rect">
            <a:avLst/>
          </a:prstGeom>
        </p:spPr>
        <p:txBody>
          <a:bodyPr lIns="2772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2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2246400" y="1033200"/>
            <a:ext cx="21996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3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4453200" y="1033200"/>
            <a:ext cx="21996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4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6660000" y="1033200"/>
            <a:ext cx="22032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1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12519788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4 GRAFIKON egymás MELLETT SZÜRKE SÁV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5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9" name="Szöveg helye 4"/>
          <p:cNvSpPr>
            <a:spLocks noGrp="1"/>
          </p:cNvSpPr>
          <p:nvPr>
            <p:ph type="body" sz="quarter" idx="33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22" name="Rectangle 88"/>
          <p:cNvSpPr/>
          <p:nvPr userDrawn="1"/>
        </p:nvSpPr>
        <p:spPr>
          <a:xfrm>
            <a:off x="277199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23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85896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4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484000" y="1283547"/>
            <a:ext cx="19692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5" name="Diagram helye 4"/>
          <p:cNvSpPr>
            <a:spLocks noGrp="1"/>
          </p:cNvSpPr>
          <p:nvPr>
            <p:ph type="chart" sz="quarter" idx="24"/>
          </p:nvPr>
        </p:nvSpPr>
        <p:spPr>
          <a:xfrm>
            <a:off x="4690800" y="1285200"/>
            <a:ext cx="19692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6" name="Diagram helye 4"/>
          <p:cNvSpPr>
            <a:spLocks noGrp="1"/>
          </p:cNvSpPr>
          <p:nvPr>
            <p:ph type="chart" sz="quarter" idx="28"/>
          </p:nvPr>
        </p:nvSpPr>
        <p:spPr>
          <a:xfrm>
            <a:off x="6897600" y="1285200"/>
            <a:ext cx="19692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7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2250000" cy="758861"/>
          </a:xfrm>
          <a:prstGeom prst="rect">
            <a:avLst/>
          </a:prstGeom>
        </p:spPr>
        <p:txBody>
          <a:bodyPr lIns="2772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8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2246400" y="1033200"/>
            <a:ext cx="21996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9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4453200" y="1033200"/>
            <a:ext cx="21996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0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6660000" y="1033200"/>
            <a:ext cx="22032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1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89303808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8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solidFill>
            <a:srgbClr val="0F7BA2"/>
          </a:solidFill>
        </p:spPr>
        <p:txBody>
          <a:bodyPr lIns="252000" tIns="0" anchor="ctr" anchorCtr="0"/>
          <a:lstStyle>
            <a:lvl1pPr>
              <a:defRPr sz="4800" b="1" baseline="0">
                <a:solidFill>
                  <a:schemeClr val="bg1"/>
                </a:solidFill>
              </a:defRPr>
            </a:lvl1pPr>
          </a:lstStyle>
          <a:p>
            <a:r>
              <a:rPr lang="hu-HU" smtClean="0"/>
              <a:t>FOTÓILLUSZTRÁCIÓS OLDALAK</a:t>
            </a:r>
            <a:endParaRPr lang="en-AU" dirty="0"/>
          </a:p>
        </p:txBody>
      </p:sp>
      <p:pic>
        <p:nvPicPr>
          <p:cNvPr id="2" name="Kép 1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5400000">
            <a:off x="1655856" y="2646457"/>
            <a:ext cx="1807975" cy="454818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2542981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 GRAFIKON egymás MELLETT alatta 4 külön lábjegyzettel SZÜRKE SÁV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Rectangle 88"/>
          <p:cNvSpPr/>
          <p:nvPr userDrawn="1"/>
        </p:nvSpPr>
        <p:spPr>
          <a:xfrm>
            <a:off x="277199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24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85896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5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484000" y="1283547"/>
            <a:ext cx="19692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6" name="Diagram helye 4"/>
          <p:cNvSpPr>
            <a:spLocks noGrp="1"/>
          </p:cNvSpPr>
          <p:nvPr>
            <p:ph type="chart" sz="quarter" idx="24"/>
          </p:nvPr>
        </p:nvSpPr>
        <p:spPr>
          <a:xfrm>
            <a:off x="4690800" y="1285200"/>
            <a:ext cx="19692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7" name="Diagram helye 4"/>
          <p:cNvSpPr>
            <a:spLocks noGrp="1"/>
          </p:cNvSpPr>
          <p:nvPr>
            <p:ph type="chart" sz="quarter" idx="28"/>
          </p:nvPr>
        </p:nvSpPr>
        <p:spPr>
          <a:xfrm>
            <a:off x="6897600" y="1285200"/>
            <a:ext cx="19692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8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2250000" cy="758861"/>
          </a:xfrm>
          <a:prstGeom prst="rect">
            <a:avLst/>
          </a:prstGeom>
        </p:spPr>
        <p:txBody>
          <a:bodyPr lIns="2772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9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2246400" y="1033200"/>
            <a:ext cx="21996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0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4453200" y="1033200"/>
            <a:ext cx="21996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1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6660000" y="1033200"/>
            <a:ext cx="22032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5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5569200"/>
            <a:ext cx="1969200" cy="368301"/>
          </a:xfrm>
          <a:prstGeom prst="rect">
            <a:avLst/>
          </a:prstGeom>
        </p:spPr>
        <p:txBody>
          <a:bodyPr lIns="18000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9" name="Text Placeholder 9"/>
          <p:cNvSpPr>
            <a:spLocks noGrp="1"/>
          </p:cNvSpPr>
          <p:nvPr>
            <p:ph type="body" sz="quarter" idx="29" hasCustomPrompt="1"/>
          </p:nvPr>
        </p:nvSpPr>
        <p:spPr>
          <a:xfrm>
            <a:off x="2484000" y="5569200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2" name="Text Placeholder 9"/>
          <p:cNvSpPr>
            <a:spLocks noGrp="1"/>
          </p:cNvSpPr>
          <p:nvPr>
            <p:ph type="body" sz="quarter" idx="30" hasCustomPrompt="1"/>
          </p:nvPr>
        </p:nvSpPr>
        <p:spPr>
          <a:xfrm>
            <a:off x="4690800" y="5569200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3" name="Text Placeholder 9"/>
          <p:cNvSpPr>
            <a:spLocks noGrp="1"/>
          </p:cNvSpPr>
          <p:nvPr>
            <p:ph type="body" sz="quarter" idx="31" hasCustomPrompt="1"/>
          </p:nvPr>
        </p:nvSpPr>
        <p:spPr>
          <a:xfrm>
            <a:off x="6897600" y="5569200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37415594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4 GRAFIKON egymás MELLETT alatta 4 külön lábjegyzettel SZÜRKE SÁV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21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24" name="Szöveg helye 4"/>
          <p:cNvSpPr>
            <a:spLocks noGrp="1"/>
          </p:cNvSpPr>
          <p:nvPr>
            <p:ph type="body" sz="quarter" idx="33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25" name="Rectangle 88"/>
          <p:cNvSpPr/>
          <p:nvPr userDrawn="1"/>
        </p:nvSpPr>
        <p:spPr>
          <a:xfrm>
            <a:off x="277199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26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85896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7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484000" y="1283547"/>
            <a:ext cx="19692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8" name="Diagram helye 4"/>
          <p:cNvSpPr>
            <a:spLocks noGrp="1"/>
          </p:cNvSpPr>
          <p:nvPr>
            <p:ph type="chart" sz="quarter" idx="24"/>
          </p:nvPr>
        </p:nvSpPr>
        <p:spPr>
          <a:xfrm>
            <a:off x="4690800" y="1285200"/>
            <a:ext cx="19692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9" name="Diagram helye 4"/>
          <p:cNvSpPr>
            <a:spLocks noGrp="1"/>
          </p:cNvSpPr>
          <p:nvPr>
            <p:ph type="chart" sz="quarter" idx="28"/>
          </p:nvPr>
        </p:nvSpPr>
        <p:spPr>
          <a:xfrm>
            <a:off x="6897600" y="1285200"/>
            <a:ext cx="19692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30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2250000" cy="758861"/>
          </a:xfrm>
          <a:prstGeom prst="rect">
            <a:avLst/>
          </a:prstGeom>
        </p:spPr>
        <p:txBody>
          <a:bodyPr lIns="2772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1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2246400" y="1033200"/>
            <a:ext cx="21996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2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4453200" y="1033200"/>
            <a:ext cx="21996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3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6660000" y="1033200"/>
            <a:ext cx="22032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4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5569200"/>
            <a:ext cx="1969200" cy="368301"/>
          </a:xfrm>
          <a:prstGeom prst="rect">
            <a:avLst/>
          </a:prstGeom>
        </p:spPr>
        <p:txBody>
          <a:bodyPr lIns="18000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5" name="Text Placeholder 9"/>
          <p:cNvSpPr>
            <a:spLocks noGrp="1"/>
          </p:cNvSpPr>
          <p:nvPr>
            <p:ph type="body" sz="quarter" idx="29" hasCustomPrompt="1"/>
          </p:nvPr>
        </p:nvSpPr>
        <p:spPr>
          <a:xfrm>
            <a:off x="2484000" y="5569200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6" name="Text Placeholder 9"/>
          <p:cNvSpPr>
            <a:spLocks noGrp="1"/>
          </p:cNvSpPr>
          <p:nvPr>
            <p:ph type="body" sz="quarter" idx="30" hasCustomPrompt="1"/>
          </p:nvPr>
        </p:nvSpPr>
        <p:spPr>
          <a:xfrm>
            <a:off x="4690800" y="5569200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7" name="Text Placeholder 9"/>
          <p:cNvSpPr>
            <a:spLocks noGrp="1"/>
          </p:cNvSpPr>
          <p:nvPr>
            <p:ph type="body" sz="quarter" idx="31" hasCustomPrompt="1"/>
          </p:nvPr>
        </p:nvSpPr>
        <p:spPr>
          <a:xfrm>
            <a:off x="6897600" y="5569200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25737021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10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noFill/>
          <a:ln w="177800">
            <a:solidFill>
              <a:srgbClr val="F1002B"/>
            </a:solidFill>
          </a:ln>
        </p:spPr>
        <p:txBody>
          <a:bodyPr vert="horz" lIns="252000" tIns="0" rIns="277200" bIns="0" rtlCol="0" anchor="ctr" anchorCtr="0">
            <a:noAutofit/>
          </a:bodyPr>
          <a:lstStyle>
            <a:lvl1pPr>
              <a:defRPr lang="en-AU" sz="4800" b="1" baseline="0" dirty="0"/>
            </a:lvl1pPr>
          </a:lstStyle>
          <a:p>
            <a:pPr lvl="0"/>
            <a:r>
              <a:rPr lang="hu-HU" smtClean="0"/>
              <a:t>5 DIAGRAM/ OLDAL</a:t>
            </a:r>
            <a:endParaRPr lang="en-AU" dirty="0"/>
          </a:p>
        </p:txBody>
      </p:sp>
      <p:sp>
        <p:nvSpPr>
          <p:cNvPr id="5" name="Téglalap 4"/>
          <p:cNvSpPr>
            <a:spLocks noChangeAspect="1"/>
          </p:cNvSpPr>
          <p:nvPr userDrawn="1"/>
        </p:nvSpPr>
        <p:spPr>
          <a:xfrm>
            <a:off x="284400" y="3159015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prstClr val="white"/>
              </a:solidFill>
            </a:endParaRPr>
          </a:p>
        </p:txBody>
      </p:sp>
      <p:sp>
        <p:nvSpPr>
          <p:cNvPr id="7" name="Téglalap 6"/>
          <p:cNvSpPr>
            <a:spLocks noChangeAspect="1"/>
          </p:cNvSpPr>
          <p:nvPr userDrawn="1"/>
        </p:nvSpPr>
        <p:spPr>
          <a:xfrm>
            <a:off x="845790" y="3159015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prstClr val="white"/>
              </a:solidFill>
            </a:endParaRPr>
          </a:p>
        </p:txBody>
      </p:sp>
      <p:sp>
        <p:nvSpPr>
          <p:cNvPr id="8" name="Téglalap 7"/>
          <p:cNvSpPr>
            <a:spLocks noChangeAspect="1"/>
          </p:cNvSpPr>
          <p:nvPr userDrawn="1"/>
        </p:nvSpPr>
        <p:spPr>
          <a:xfrm>
            <a:off x="1407600" y="3159015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prstClr val="white"/>
              </a:solidFill>
            </a:endParaRPr>
          </a:p>
        </p:txBody>
      </p:sp>
      <p:sp>
        <p:nvSpPr>
          <p:cNvPr id="9" name="Téglalap 8"/>
          <p:cNvSpPr>
            <a:spLocks noChangeAspect="1"/>
          </p:cNvSpPr>
          <p:nvPr userDrawn="1"/>
        </p:nvSpPr>
        <p:spPr>
          <a:xfrm>
            <a:off x="1969200" y="3160800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prstClr val="white"/>
              </a:solidFill>
            </a:endParaRPr>
          </a:p>
        </p:txBody>
      </p:sp>
      <p:sp>
        <p:nvSpPr>
          <p:cNvPr id="10" name="Téglalap 9"/>
          <p:cNvSpPr>
            <a:spLocks noChangeAspect="1"/>
          </p:cNvSpPr>
          <p:nvPr userDrawn="1"/>
        </p:nvSpPr>
        <p:spPr>
          <a:xfrm>
            <a:off x="2530800" y="3160800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prstClr val="white"/>
              </a:solidFill>
            </a:endParaRPr>
          </a:p>
        </p:txBody>
      </p:sp>
      <p:graphicFrame>
        <p:nvGraphicFramePr>
          <p:cNvPr id="11" name="Diagram 10"/>
          <p:cNvGraphicFramePr/>
          <p:nvPr userDrawn="1">
            <p:extLst>
              <p:ext uri="{D42A27DB-BD31-4B8C-83A1-F6EECF244321}">
                <p14:modId xmlns:p14="http://schemas.microsoft.com/office/powerpoint/2010/main" val="3797461708"/>
              </p:ext>
            </p:extLst>
          </p:nvPr>
        </p:nvGraphicFramePr>
        <p:xfrm>
          <a:off x="284400" y="4187825"/>
          <a:ext cx="1052006" cy="14478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12" name="Diagram 11"/>
          <p:cNvGraphicFramePr/>
          <p:nvPr userDrawn="1">
            <p:extLst>
              <p:ext uri="{D42A27DB-BD31-4B8C-83A1-F6EECF244321}">
                <p14:modId xmlns:p14="http://schemas.microsoft.com/office/powerpoint/2010/main" val="3145562085"/>
              </p:ext>
            </p:extLst>
          </p:nvPr>
        </p:nvGraphicFramePr>
        <p:xfrm>
          <a:off x="1223628" y="4187825"/>
          <a:ext cx="1052006" cy="14478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13" name="Diagram 12"/>
          <p:cNvGraphicFramePr/>
          <p:nvPr userDrawn="1">
            <p:extLst>
              <p:ext uri="{D42A27DB-BD31-4B8C-83A1-F6EECF244321}">
                <p14:modId xmlns:p14="http://schemas.microsoft.com/office/powerpoint/2010/main" val="3603951287"/>
              </p:ext>
            </p:extLst>
          </p:nvPr>
        </p:nvGraphicFramePr>
        <p:xfrm>
          <a:off x="1856632" y="4203700"/>
          <a:ext cx="1052006" cy="14478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14" name="Diagram 13"/>
          <p:cNvGraphicFramePr/>
          <p:nvPr userDrawn="1">
            <p:extLst>
              <p:ext uri="{D42A27DB-BD31-4B8C-83A1-F6EECF244321}">
                <p14:modId xmlns:p14="http://schemas.microsoft.com/office/powerpoint/2010/main" val="1886452957"/>
              </p:ext>
            </p:extLst>
          </p:nvPr>
        </p:nvGraphicFramePr>
        <p:xfrm>
          <a:off x="2530800" y="4203700"/>
          <a:ext cx="1052006" cy="14478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15" name="Diagram 14"/>
          <p:cNvGraphicFramePr/>
          <p:nvPr userDrawn="1">
            <p:extLst>
              <p:ext uri="{D42A27DB-BD31-4B8C-83A1-F6EECF244321}">
                <p14:modId xmlns:p14="http://schemas.microsoft.com/office/powerpoint/2010/main" val="3200247267"/>
              </p:ext>
            </p:extLst>
          </p:nvPr>
        </p:nvGraphicFramePr>
        <p:xfrm>
          <a:off x="3209203" y="4187825"/>
          <a:ext cx="1052006" cy="14478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</p:spTree>
    <p:extLst>
      <p:ext uri="{BB962C8B-B14F-4D97-AF65-F5344CB8AC3E}">
        <p14:creationId xmlns:p14="http://schemas.microsoft.com/office/powerpoint/2010/main" val="225945000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 GRAFIKON egymás MELLETT - ninc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200"/>
            <a:ext cx="16200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5570539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2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019600" y="1285200"/>
            <a:ext cx="16200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15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2019600" y="5570539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0" name="Diagram helye 4"/>
          <p:cNvSpPr>
            <a:spLocks noGrp="1"/>
          </p:cNvSpPr>
          <p:nvPr>
            <p:ph type="chart" sz="quarter" idx="24"/>
          </p:nvPr>
        </p:nvSpPr>
        <p:spPr>
          <a:xfrm>
            <a:off x="5504400" y="1285200"/>
            <a:ext cx="16200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5504400" y="5569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8" name="Diagram helye 4"/>
          <p:cNvSpPr>
            <a:spLocks noGrp="1"/>
          </p:cNvSpPr>
          <p:nvPr>
            <p:ph type="chart" sz="quarter" idx="28"/>
          </p:nvPr>
        </p:nvSpPr>
        <p:spPr>
          <a:xfrm>
            <a:off x="7246800" y="1285200"/>
            <a:ext cx="16200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19" name="Text Placeholder 9"/>
          <p:cNvSpPr>
            <a:spLocks noGrp="1"/>
          </p:cNvSpPr>
          <p:nvPr>
            <p:ph type="body" sz="quarter" idx="29" hasCustomPrompt="1"/>
          </p:nvPr>
        </p:nvSpPr>
        <p:spPr>
          <a:xfrm>
            <a:off x="7246800" y="5569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0" name="Diagram helye 4"/>
          <p:cNvSpPr>
            <a:spLocks noGrp="1"/>
          </p:cNvSpPr>
          <p:nvPr>
            <p:ph type="chart" sz="quarter" idx="30"/>
          </p:nvPr>
        </p:nvSpPr>
        <p:spPr>
          <a:xfrm>
            <a:off x="3762000" y="1285200"/>
            <a:ext cx="16200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1" name="Text Placeholder 9"/>
          <p:cNvSpPr>
            <a:spLocks noGrp="1"/>
          </p:cNvSpPr>
          <p:nvPr>
            <p:ph type="body" sz="quarter" idx="31" hasCustomPrompt="1"/>
          </p:nvPr>
        </p:nvSpPr>
        <p:spPr>
          <a:xfrm>
            <a:off x="3762000" y="5570538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1897200" cy="758861"/>
          </a:xfrm>
          <a:prstGeom prst="rect">
            <a:avLst/>
          </a:prstGeom>
        </p:spPr>
        <p:txBody>
          <a:bodyPr lIns="2772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6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8972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3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53820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7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71244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2" name="Text Placeholder 9"/>
          <p:cNvSpPr>
            <a:spLocks noGrp="1"/>
          </p:cNvSpPr>
          <p:nvPr>
            <p:ph type="body" sz="quarter" idx="32" hasCustomPrompt="1"/>
          </p:nvPr>
        </p:nvSpPr>
        <p:spPr>
          <a:xfrm>
            <a:off x="36396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92961575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5 GRAFIKON egymás MELLETT - ninc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23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24" name="Szöveg helye 4"/>
          <p:cNvSpPr>
            <a:spLocks noGrp="1"/>
          </p:cNvSpPr>
          <p:nvPr>
            <p:ph type="body" sz="quarter" idx="33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22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200"/>
            <a:ext cx="16200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30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5570539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1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019600" y="1285200"/>
            <a:ext cx="16200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32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2019600" y="5570539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3" name="Diagram helye 4"/>
          <p:cNvSpPr>
            <a:spLocks noGrp="1"/>
          </p:cNvSpPr>
          <p:nvPr>
            <p:ph type="chart" sz="quarter" idx="24"/>
          </p:nvPr>
        </p:nvSpPr>
        <p:spPr>
          <a:xfrm>
            <a:off x="5504400" y="1285200"/>
            <a:ext cx="16200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34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5504400" y="5569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5" name="Diagram helye 4"/>
          <p:cNvSpPr>
            <a:spLocks noGrp="1"/>
          </p:cNvSpPr>
          <p:nvPr>
            <p:ph type="chart" sz="quarter" idx="28"/>
          </p:nvPr>
        </p:nvSpPr>
        <p:spPr>
          <a:xfrm>
            <a:off x="7246800" y="1285200"/>
            <a:ext cx="16200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36" name="Text Placeholder 9"/>
          <p:cNvSpPr>
            <a:spLocks noGrp="1"/>
          </p:cNvSpPr>
          <p:nvPr>
            <p:ph type="body" sz="quarter" idx="29" hasCustomPrompt="1"/>
          </p:nvPr>
        </p:nvSpPr>
        <p:spPr>
          <a:xfrm>
            <a:off x="7246800" y="5569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7" name="Diagram helye 4"/>
          <p:cNvSpPr>
            <a:spLocks noGrp="1"/>
          </p:cNvSpPr>
          <p:nvPr>
            <p:ph type="chart" sz="quarter" idx="30"/>
          </p:nvPr>
        </p:nvSpPr>
        <p:spPr>
          <a:xfrm>
            <a:off x="3762000" y="1285200"/>
            <a:ext cx="16200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38" name="Text Placeholder 9"/>
          <p:cNvSpPr>
            <a:spLocks noGrp="1"/>
          </p:cNvSpPr>
          <p:nvPr>
            <p:ph type="body" sz="quarter" idx="31" hasCustomPrompt="1"/>
          </p:nvPr>
        </p:nvSpPr>
        <p:spPr>
          <a:xfrm>
            <a:off x="3762000" y="5570538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9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1897200" cy="758861"/>
          </a:xfrm>
          <a:prstGeom prst="rect">
            <a:avLst/>
          </a:prstGeom>
        </p:spPr>
        <p:txBody>
          <a:bodyPr lIns="2772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40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8972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41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53820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42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71244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43" name="Text Placeholder 9"/>
          <p:cNvSpPr>
            <a:spLocks noGrp="1"/>
          </p:cNvSpPr>
          <p:nvPr>
            <p:ph type="body" sz="quarter" idx="32" hasCustomPrompt="1"/>
          </p:nvPr>
        </p:nvSpPr>
        <p:spPr>
          <a:xfrm>
            <a:off x="36396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10141497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OSSZÚCÍMKÉS 5 GRAFIKON egymás MELLETT - ninc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200"/>
            <a:ext cx="390525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5570539"/>
            <a:ext cx="3906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2" name="Diagram helye 4"/>
          <p:cNvSpPr>
            <a:spLocks noGrp="1"/>
          </p:cNvSpPr>
          <p:nvPr>
            <p:ph type="chart" sz="quarter" idx="22"/>
          </p:nvPr>
        </p:nvSpPr>
        <p:spPr>
          <a:xfrm>
            <a:off x="4309200" y="1285200"/>
            <a:ext cx="10476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1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15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4309200" y="5570539"/>
            <a:ext cx="1047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0" name="Diagram helye 4"/>
          <p:cNvSpPr>
            <a:spLocks noGrp="1"/>
          </p:cNvSpPr>
          <p:nvPr>
            <p:ph type="chart" sz="quarter" idx="24"/>
          </p:nvPr>
        </p:nvSpPr>
        <p:spPr>
          <a:xfrm>
            <a:off x="6652800" y="1285200"/>
            <a:ext cx="10476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1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6652800" y="5569200"/>
            <a:ext cx="1047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8" name="Diagram helye 4"/>
          <p:cNvSpPr>
            <a:spLocks noGrp="1"/>
          </p:cNvSpPr>
          <p:nvPr>
            <p:ph type="chart" sz="quarter" idx="28"/>
          </p:nvPr>
        </p:nvSpPr>
        <p:spPr>
          <a:xfrm>
            <a:off x="7819200" y="1285200"/>
            <a:ext cx="10476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1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19" name="Text Placeholder 9"/>
          <p:cNvSpPr>
            <a:spLocks noGrp="1"/>
          </p:cNvSpPr>
          <p:nvPr>
            <p:ph type="body" sz="quarter" idx="29" hasCustomPrompt="1"/>
          </p:nvPr>
        </p:nvSpPr>
        <p:spPr>
          <a:xfrm>
            <a:off x="7819200" y="5569200"/>
            <a:ext cx="1047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20" name="Diagram helye 4"/>
          <p:cNvSpPr>
            <a:spLocks noGrp="1"/>
          </p:cNvSpPr>
          <p:nvPr>
            <p:ph type="chart" sz="quarter" idx="30"/>
          </p:nvPr>
        </p:nvSpPr>
        <p:spPr>
          <a:xfrm>
            <a:off x="5468400" y="1285200"/>
            <a:ext cx="10476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1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1" name="Text Placeholder 9"/>
          <p:cNvSpPr>
            <a:spLocks noGrp="1"/>
          </p:cNvSpPr>
          <p:nvPr>
            <p:ph type="body" sz="quarter" idx="31" hasCustomPrompt="1"/>
          </p:nvPr>
        </p:nvSpPr>
        <p:spPr>
          <a:xfrm>
            <a:off x="5468400" y="5570538"/>
            <a:ext cx="1047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4183200" cy="758861"/>
          </a:xfrm>
          <a:prstGeom prst="rect">
            <a:avLst/>
          </a:prstGeom>
        </p:spPr>
        <p:txBody>
          <a:bodyPr lIns="2772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6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183200" y="1033200"/>
            <a:ext cx="1173600" cy="758861"/>
          </a:xfrm>
          <a:prstGeom prst="rect">
            <a:avLst/>
          </a:prstGeom>
        </p:spPr>
        <p:txBody>
          <a:bodyPr lIns="1260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3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6530400" y="1033200"/>
            <a:ext cx="11700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7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7700400" y="1033200"/>
            <a:ext cx="1166400" cy="758861"/>
          </a:xfrm>
          <a:prstGeom prst="rect">
            <a:avLst/>
          </a:prstGeom>
        </p:spPr>
        <p:txBody>
          <a:bodyPr lIns="1188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2" name="Text Placeholder 9"/>
          <p:cNvSpPr>
            <a:spLocks noGrp="1"/>
          </p:cNvSpPr>
          <p:nvPr>
            <p:ph type="body" sz="quarter" idx="32" hasCustomPrompt="1"/>
          </p:nvPr>
        </p:nvSpPr>
        <p:spPr>
          <a:xfrm>
            <a:off x="5356800" y="1033200"/>
            <a:ext cx="11736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18643749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HOSSZÚCÍMKÉS 5 GRAFIKON egymás MELLETT - ninc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23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24" name="Szöveg helye 4"/>
          <p:cNvSpPr>
            <a:spLocks noGrp="1"/>
          </p:cNvSpPr>
          <p:nvPr>
            <p:ph type="body" sz="quarter" idx="33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2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200"/>
            <a:ext cx="390525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6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5570539"/>
            <a:ext cx="3906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7" name="Diagram helye 4"/>
          <p:cNvSpPr>
            <a:spLocks noGrp="1"/>
          </p:cNvSpPr>
          <p:nvPr>
            <p:ph type="chart" sz="quarter" idx="22"/>
          </p:nvPr>
        </p:nvSpPr>
        <p:spPr>
          <a:xfrm>
            <a:off x="4309200" y="1285200"/>
            <a:ext cx="10476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1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8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4309200" y="5570539"/>
            <a:ext cx="1047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9" name="Diagram helye 4"/>
          <p:cNvSpPr>
            <a:spLocks noGrp="1"/>
          </p:cNvSpPr>
          <p:nvPr>
            <p:ph type="chart" sz="quarter" idx="24"/>
          </p:nvPr>
        </p:nvSpPr>
        <p:spPr>
          <a:xfrm>
            <a:off x="6652800" y="1285200"/>
            <a:ext cx="10476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1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30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6652800" y="5569200"/>
            <a:ext cx="1047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1" name="Diagram helye 4"/>
          <p:cNvSpPr>
            <a:spLocks noGrp="1"/>
          </p:cNvSpPr>
          <p:nvPr>
            <p:ph type="chart" sz="quarter" idx="28"/>
          </p:nvPr>
        </p:nvSpPr>
        <p:spPr>
          <a:xfrm>
            <a:off x="7819200" y="1285200"/>
            <a:ext cx="10476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1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32" name="Text Placeholder 9"/>
          <p:cNvSpPr>
            <a:spLocks noGrp="1"/>
          </p:cNvSpPr>
          <p:nvPr>
            <p:ph type="body" sz="quarter" idx="29" hasCustomPrompt="1"/>
          </p:nvPr>
        </p:nvSpPr>
        <p:spPr>
          <a:xfrm>
            <a:off x="7819200" y="5569200"/>
            <a:ext cx="1047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33" name="Diagram helye 4"/>
          <p:cNvSpPr>
            <a:spLocks noGrp="1"/>
          </p:cNvSpPr>
          <p:nvPr>
            <p:ph type="chart" sz="quarter" idx="30"/>
          </p:nvPr>
        </p:nvSpPr>
        <p:spPr>
          <a:xfrm>
            <a:off x="5468400" y="1285200"/>
            <a:ext cx="10476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1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34" name="Text Placeholder 9"/>
          <p:cNvSpPr>
            <a:spLocks noGrp="1"/>
          </p:cNvSpPr>
          <p:nvPr>
            <p:ph type="body" sz="quarter" idx="31" hasCustomPrompt="1"/>
          </p:nvPr>
        </p:nvSpPr>
        <p:spPr>
          <a:xfrm>
            <a:off x="5468400" y="5570538"/>
            <a:ext cx="1047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5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4183200" cy="758861"/>
          </a:xfrm>
          <a:prstGeom prst="rect">
            <a:avLst/>
          </a:prstGeom>
        </p:spPr>
        <p:txBody>
          <a:bodyPr lIns="2772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6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183200" y="1033200"/>
            <a:ext cx="1173600" cy="758861"/>
          </a:xfrm>
          <a:prstGeom prst="rect">
            <a:avLst/>
          </a:prstGeom>
        </p:spPr>
        <p:txBody>
          <a:bodyPr lIns="1260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7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6530400" y="1033200"/>
            <a:ext cx="11700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8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7700400" y="1033200"/>
            <a:ext cx="1166400" cy="758861"/>
          </a:xfrm>
          <a:prstGeom prst="rect">
            <a:avLst/>
          </a:prstGeom>
        </p:spPr>
        <p:txBody>
          <a:bodyPr lIns="1188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9" name="Text Placeholder 9"/>
          <p:cNvSpPr>
            <a:spLocks noGrp="1"/>
          </p:cNvSpPr>
          <p:nvPr>
            <p:ph type="body" sz="quarter" idx="32" hasCustomPrompt="1"/>
          </p:nvPr>
        </p:nvSpPr>
        <p:spPr>
          <a:xfrm>
            <a:off x="5356800" y="1033200"/>
            <a:ext cx="11736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1225872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 GRAFIKON egymás MELLETT - alatta 5HASÁBO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200"/>
            <a:ext cx="85896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 dirty="0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28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3470400"/>
            <a:ext cx="1897200" cy="2080800"/>
          </a:xfrm>
          <a:prstGeom prst="rect">
            <a:avLst/>
          </a:prstGeom>
        </p:spPr>
        <p:txBody>
          <a:bodyPr lIns="2772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smtClean="0"/>
              <a:t>Harmadik szint</a:t>
            </a:r>
            <a:endParaRPr lang="en-US" dirty="0" smtClean="0"/>
          </a:p>
        </p:txBody>
      </p:sp>
      <p:sp>
        <p:nvSpPr>
          <p:cNvPr id="29" name="Content Placeholder 6"/>
          <p:cNvSpPr>
            <a:spLocks noGrp="1"/>
          </p:cNvSpPr>
          <p:nvPr>
            <p:ph sz="quarter" idx="33" hasCustomPrompt="1"/>
          </p:nvPr>
        </p:nvSpPr>
        <p:spPr>
          <a:xfrm>
            <a:off x="1897200" y="3470400"/>
            <a:ext cx="1742400" cy="2080800"/>
          </a:xfrm>
          <a:prstGeom prst="rect">
            <a:avLst/>
          </a:prstGeom>
        </p:spPr>
        <p:txBody>
          <a:bodyPr lIns="1188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</p:txBody>
      </p:sp>
      <p:sp>
        <p:nvSpPr>
          <p:cNvPr id="30" name="Content Placeholder 6"/>
          <p:cNvSpPr>
            <a:spLocks noGrp="1"/>
          </p:cNvSpPr>
          <p:nvPr>
            <p:ph sz="quarter" idx="34" hasCustomPrompt="1"/>
          </p:nvPr>
        </p:nvSpPr>
        <p:spPr>
          <a:xfrm>
            <a:off x="3639600" y="3470400"/>
            <a:ext cx="1742400" cy="2080800"/>
          </a:xfrm>
          <a:prstGeom prst="rect">
            <a:avLst/>
          </a:prstGeom>
        </p:spPr>
        <p:txBody>
          <a:bodyPr lIns="1152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smtClean="0"/>
              <a:t>Harmadik szint</a:t>
            </a:r>
            <a:endParaRPr lang="en-US" dirty="0" smtClean="0"/>
          </a:p>
        </p:txBody>
      </p:sp>
      <p:sp>
        <p:nvSpPr>
          <p:cNvPr id="31" name="Content Placeholder 6"/>
          <p:cNvSpPr>
            <a:spLocks noGrp="1"/>
          </p:cNvSpPr>
          <p:nvPr>
            <p:ph sz="quarter" idx="35" hasCustomPrompt="1"/>
          </p:nvPr>
        </p:nvSpPr>
        <p:spPr>
          <a:xfrm>
            <a:off x="5382000" y="3470400"/>
            <a:ext cx="1742400" cy="2080800"/>
          </a:xfrm>
          <a:prstGeom prst="rect">
            <a:avLst/>
          </a:prstGeom>
        </p:spPr>
        <p:txBody>
          <a:bodyPr lIns="1188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smtClean="0"/>
              <a:t>Harmadik szint</a:t>
            </a:r>
            <a:endParaRPr lang="en-US" dirty="0" smtClean="0"/>
          </a:p>
        </p:txBody>
      </p:sp>
      <p:sp>
        <p:nvSpPr>
          <p:cNvPr id="32" name="Content Placeholder 6"/>
          <p:cNvSpPr>
            <a:spLocks noGrp="1"/>
          </p:cNvSpPr>
          <p:nvPr>
            <p:ph sz="quarter" idx="36" hasCustomPrompt="1"/>
          </p:nvPr>
        </p:nvSpPr>
        <p:spPr>
          <a:xfrm>
            <a:off x="7124400" y="3470400"/>
            <a:ext cx="1742400" cy="2080800"/>
          </a:xfrm>
          <a:prstGeom prst="rect">
            <a:avLst/>
          </a:prstGeom>
        </p:spPr>
        <p:txBody>
          <a:bodyPr lIns="1188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smtClean="0"/>
              <a:t>Harmadik szint</a:t>
            </a:r>
            <a:endParaRPr lang="en-US" dirty="0" smtClean="0"/>
          </a:p>
        </p:txBody>
      </p:sp>
      <p:sp>
        <p:nvSpPr>
          <p:cNvPr id="39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019600" y="1285200"/>
            <a:ext cx="16200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40" name="Diagram helye 4"/>
          <p:cNvSpPr>
            <a:spLocks noGrp="1"/>
          </p:cNvSpPr>
          <p:nvPr>
            <p:ph type="chart" sz="quarter" idx="24"/>
          </p:nvPr>
        </p:nvSpPr>
        <p:spPr>
          <a:xfrm>
            <a:off x="5504400" y="1285200"/>
            <a:ext cx="16200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41" name="Diagram helye 4"/>
          <p:cNvSpPr>
            <a:spLocks noGrp="1"/>
          </p:cNvSpPr>
          <p:nvPr>
            <p:ph type="chart" sz="quarter" idx="28"/>
          </p:nvPr>
        </p:nvSpPr>
        <p:spPr>
          <a:xfrm>
            <a:off x="7246800" y="1285200"/>
            <a:ext cx="16200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42" name="Diagram helye 4"/>
          <p:cNvSpPr>
            <a:spLocks noGrp="1"/>
          </p:cNvSpPr>
          <p:nvPr>
            <p:ph type="chart" sz="quarter" idx="30"/>
          </p:nvPr>
        </p:nvSpPr>
        <p:spPr>
          <a:xfrm>
            <a:off x="3762000" y="1285200"/>
            <a:ext cx="16200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3103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5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2019600" y="3103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5504400" y="3103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9" name="Text Placeholder 9"/>
          <p:cNvSpPr>
            <a:spLocks noGrp="1"/>
          </p:cNvSpPr>
          <p:nvPr>
            <p:ph type="body" sz="quarter" idx="29" hasCustomPrompt="1"/>
          </p:nvPr>
        </p:nvSpPr>
        <p:spPr>
          <a:xfrm>
            <a:off x="7246800" y="3103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21" name="Text Placeholder 9"/>
          <p:cNvSpPr>
            <a:spLocks noGrp="1"/>
          </p:cNvSpPr>
          <p:nvPr>
            <p:ph type="body" sz="quarter" idx="31" hasCustomPrompt="1"/>
          </p:nvPr>
        </p:nvSpPr>
        <p:spPr>
          <a:xfrm>
            <a:off x="3762000" y="3103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3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1897200" cy="758861"/>
          </a:xfrm>
          <a:prstGeom prst="rect">
            <a:avLst/>
          </a:prstGeom>
        </p:spPr>
        <p:txBody>
          <a:bodyPr lIns="2772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4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8972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5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53820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6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71244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7" name="Text Placeholder 9"/>
          <p:cNvSpPr>
            <a:spLocks noGrp="1"/>
          </p:cNvSpPr>
          <p:nvPr>
            <p:ph type="body" sz="quarter" idx="32" hasCustomPrompt="1"/>
          </p:nvPr>
        </p:nvSpPr>
        <p:spPr>
          <a:xfrm>
            <a:off x="36396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57599627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5 GRAFIKON egymás MELLETT - alatta 5HASÁBO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33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34" name="Szöveg helye 4"/>
          <p:cNvSpPr>
            <a:spLocks noGrp="1"/>
          </p:cNvSpPr>
          <p:nvPr>
            <p:ph type="body" sz="quarter" idx="37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3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200"/>
            <a:ext cx="85896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 dirty="0"/>
          </a:p>
        </p:txBody>
      </p:sp>
      <p:sp>
        <p:nvSpPr>
          <p:cNvPr id="36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3470400"/>
            <a:ext cx="1897200" cy="2080800"/>
          </a:xfrm>
          <a:prstGeom prst="rect">
            <a:avLst/>
          </a:prstGeom>
        </p:spPr>
        <p:txBody>
          <a:bodyPr lIns="2772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smtClean="0"/>
              <a:t>Harmadik szint</a:t>
            </a:r>
            <a:endParaRPr lang="en-US" dirty="0" smtClean="0"/>
          </a:p>
        </p:txBody>
      </p:sp>
      <p:sp>
        <p:nvSpPr>
          <p:cNvPr id="37" name="Content Placeholder 6"/>
          <p:cNvSpPr>
            <a:spLocks noGrp="1"/>
          </p:cNvSpPr>
          <p:nvPr>
            <p:ph sz="quarter" idx="33" hasCustomPrompt="1"/>
          </p:nvPr>
        </p:nvSpPr>
        <p:spPr>
          <a:xfrm>
            <a:off x="1897200" y="3470400"/>
            <a:ext cx="1742400" cy="2080800"/>
          </a:xfrm>
          <a:prstGeom prst="rect">
            <a:avLst/>
          </a:prstGeom>
        </p:spPr>
        <p:txBody>
          <a:bodyPr lIns="1188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</p:txBody>
      </p:sp>
      <p:sp>
        <p:nvSpPr>
          <p:cNvPr id="38" name="Content Placeholder 6"/>
          <p:cNvSpPr>
            <a:spLocks noGrp="1"/>
          </p:cNvSpPr>
          <p:nvPr>
            <p:ph sz="quarter" idx="34" hasCustomPrompt="1"/>
          </p:nvPr>
        </p:nvSpPr>
        <p:spPr>
          <a:xfrm>
            <a:off x="3639600" y="3470400"/>
            <a:ext cx="1742400" cy="2080800"/>
          </a:xfrm>
          <a:prstGeom prst="rect">
            <a:avLst/>
          </a:prstGeom>
        </p:spPr>
        <p:txBody>
          <a:bodyPr lIns="1152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smtClean="0"/>
              <a:t>Harmadik szint</a:t>
            </a:r>
            <a:endParaRPr lang="en-US" dirty="0" smtClean="0"/>
          </a:p>
        </p:txBody>
      </p:sp>
      <p:sp>
        <p:nvSpPr>
          <p:cNvPr id="39" name="Content Placeholder 6"/>
          <p:cNvSpPr>
            <a:spLocks noGrp="1"/>
          </p:cNvSpPr>
          <p:nvPr>
            <p:ph sz="quarter" idx="35" hasCustomPrompt="1"/>
          </p:nvPr>
        </p:nvSpPr>
        <p:spPr>
          <a:xfrm>
            <a:off x="5382000" y="3470400"/>
            <a:ext cx="1742400" cy="2080800"/>
          </a:xfrm>
          <a:prstGeom prst="rect">
            <a:avLst/>
          </a:prstGeom>
        </p:spPr>
        <p:txBody>
          <a:bodyPr lIns="1188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smtClean="0"/>
              <a:t>Harmadik szint</a:t>
            </a:r>
            <a:endParaRPr lang="en-US" dirty="0" smtClean="0"/>
          </a:p>
        </p:txBody>
      </p:sp>
      <p:sp>
        <p:nvSpPr>
          <p:cNvPr id="40" name="Content Placeholder 6"/>
          <p:cNvSpPr>
            <a:spLocks noGrp="1"/>
          </p:cNvSpPr>
          <p:nvPr>
            <p:ph sz="quarter" idx="36" hasCustomPrompt="1"/>
          </p:nvPr>
        </p:nvSpPr>
        <p:spPr>
          <a:xfrm>
            <a:off x="7124400" y="3470400"/>
            <a:ext cx="1742400" cy="2080800"/>
          </a:xfrm>
          <a:prstGeom prst="rect">
            <a:avLst/>
          </a:prstGeom>
        </p:spPr>
        <p:txBody>
          <a:bodyPr lIns="1188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smtClean="0"/>
              <a:t>Harmadik szint</a:t>
            </a:r>
            <a:endParaRPr lang="en-US" dirty="0" smtClean="0"/>
          </a:p>
        </p:txBody>
      </p:sp>
      <p:sp>
        <p:nvSpPr>
          <p:cNvPr id="41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019600" y="1285200"/>
            <a:ext cx="16200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42" name="Diagram helye 4"/>
          <p:cNvSpPr>
            <a:spLocks noGrp="1"/>
          </p:cNvSpPr>
          <p:nvPr>
            <p:ph type="chart" sz="quarter" idx="24"/>
          </p:nvPr>
        </p:nvSpPr>
        <p:spPr>
          <a:xfrm>
            <a:off x="5504400" y="1285200"/>
            <a:ext cx="16200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43" name="Diagram helye 4"/>
          <p:cNvSpPr>
            <a:spLocks noGrp="1"/>
          </p:cNvSpPr>
          <p:nvPr>
            <p:ph type="chart" sz="quarter" idx="28"/>
          </p:nvPr>
        </p:nvSpPr>
        <p:spPr>
          <a:xfrm>
            <a:off x="7246800" y="1285200"/>
            <a:ext cx="16200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44" name="Diagram helye 4"/>
          <p:cNvSpPr>
            <a:spLocks noGrp="1"/>
          </p:cNvSpPr>
          <p:nvPr>
            <p:ph type="chart" sz="quarter" idx="30"/>
          </p:nvPr>
        </p:nvSpPr>
        <p:spPr>
          <a:xfrm>
            <a:off x="3762000" y="1285200"/>
            <a:ext cx="16200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45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3103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46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2019600" y="3103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47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5504400" y="3103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48" name="Text Placeholder 9"/>
          <p:cNvSpPr>
            <a:spLocks noGrp="1"/>
          </p:cNvSpPr>
          <p:nvPr>
            <p:ph type="body" sz="quarter" idx="29" hasCustomPrompt="1"/>
          </p:nvPr>
        </p:nvSpPr>
        <p:spPr>
          <a:xfrm>
            <a:off x="7246800" y="3103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49" name="Text Placeholder 9"/>
          <p:cNvSpPr>
            <a:spLocks noGrp="1"/>
          </p:cNvSpPr>
          <p:nvPr>
            <p:ph type="body" sz="quarter" idx="31" hasCustomPrompt="1"/>
          </p:nvPr>
        </p:nvSpPr>
        <p:spPr>
          <a:xfrm>
            <a:off x="3762000" y="3103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50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1897200" cy="758861"/>
          </a:xfrm>
          <a:prstGeom prst="rect">
            <a:avLst/>
          </a:prstGeom>
        </p:spPr>
        <p:txBody>
          <a:bodyPr lIns="2772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51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8972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52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53820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53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71244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54" name="Text Placeholder 9"/>
          <p:cNvSpPr>
            <a:spLocks noGrp="1"/>
          </p:cNvSpPr>
          <p:nvPr>
            <p:ph type="body" sz="quarter" idx="32" hasCustomPrompt="1"/>
          </p:nvPr>
        </p:nvSpPr>
        <p:spPr>
          <a:xfrm>
            <a:off x="36396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56639750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 GRAFIKON egymás MELLETT - alatta 1HASÁBO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33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3470400"/>
            <a:ext cx="8866800" cy="2080800"/>
          </a:xfrm>
          <a:prstGeom prst="rect">
            <a:avLst/>
          </a:prstGeom>
        </p:spPr>
        <p:txBody>
          <a:bodyPr lIns="2772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smtClean="0"/>
              <a:t>Harmadik szint</a:t>
            </a:r>
          </a:p>
          <a:p>
            <a:pPr lvl="3"/>
            <a:r>
              <a:rPr lang="hu-HU" smtClean="0"/>
              <a:t>Negyedik szint</a:t>
            </a:r>
            <a:endParaRPr lang="en-US" smtClean="0"/>
          </a:p>
          <a:p>
            <a:pPr lvl="4"/>
            <a:r>
              <a:rPr lang="hu-HU" smtClean="0"/>
              <a:t>Ötödik szint</a:t>
            </a:r>
            <a:endParaRPr lang="en-US" dirty="0" smtClean="0"/>
          </a:p>
        </p:txBody>
      </p:sp>
      <p:sp>
        <p:nvSpPr>
          <p:cNvPr id="22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200"/>
            <a:ext cx="85896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 dirty="0"/>
          </a:p>
        </p:txBody>
      </p:sp>
      <p:sp>
        <p:nvSpPr>
          <p:cNvPr id="28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019600" y="1285200"/>
            <a:ext cx="16200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9" name="Diagram helye 4"/>
          <p:cNvSpPr>
            <a:spLocks noGrp="1"/>
          </p:cNvSpPr>
          <p:nvPr>
            <p:ph type="chart" sz="quarter" idx="24"/>
          </p:nvPr>
        </p:nvSpPr>
        <p:spPr>
          <a:xfrm>
            <a:off x="5504400" y="1285200"/>
            <a:ext cx="16200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30" name="Diagram helye 4"/>
          <p:cNvSpPr>
            <a:spLocks noGrp="1"/>
          </p:cNvSpPr>
          <p:nvPr>
            <p:ph type="chart" sz="quarter" idx="28"/>
          </p:nvPr>
        </p:nvSpPr>
        <p:spPr>
          <a:xfrm>
            <a:off x="7246800" y="1285200"/>
            <a:ext cx="16200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31" name="Diagram helye 4"/>
          <p:cNvSpPr>
            <a:spLocks noGrp="1"/>
          </p:cNvSpPr>
          <p:nvPr>
            <p:ph type="chart" sz="quarter" idx="30"/>
          </p:nvPr>
        </p:nvSpPr>
        <p:spPr>
          <a:xfrm>
            <a:off x="3762000" y="1285200"/>
            <a:ext cx="16200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32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3103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4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2019600" y="3103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5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5504400" y="3103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6" name="Text Placeholder 9"/>
          <p:cNvSpPr>
            <a:spLocks noGrp="1"/>
          </p:cNvSpPr>
          <p:nvPr>
            <p:ph type="body" sz="quarter" idx="29" hasCustomPrompt="1"/>
          </p:nvPr>
        </p:nvSpPr>
        <p:spPr>
          <a:xfrm>
            <a:off x="7246800" y="3103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37" name="Text Placeholder 9"/>
          <p:cNvSpPr>
            <a:spLocks noGrp="1"/>
          </p:cNvSpPr>
          <p:nvPr>
            <p:ph type="body" sz="quarter" idx="31" hasCustomPrompt="1"/>
          </p:nvPr>
        </p:nvSpPr>
        <p:spPr>
          <a:xfrm>
            <a:off x="3762000" y="3103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8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1897200" cy="758861"/>
          </a:xfrm>
          <a:prstGeom prst="rect">
            <a:avLst/>
          </a:prstGeom>
        </p:spPr>
        <p:txBody>
          <a:bodyPr lIns="2772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9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8972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40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53820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41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71244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42" name="Text Placeholder 9"/>
          <p:cNvSpPr>
            <a:spLocks noGrp="1"/>
          </p:cNvSpPr>
          <p:nvPr>
            <p:ph type="body" sz="quarter" idx="32" hasCustomPrompt="1"/>
          </p:nvPr>
        </p:nvSpPr>
        <p:spPr>
          <a:xfrm>
            <a:off x="36396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67612475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8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noFill/>
          <a:ln w="177800">
            <a:solidFill>
              <a:srgbClr val="0F7BA2"/>
            </a:solidFill>
          </a:ln>
        </p:spPr>
        <p:txBody>
          <a:bodyPr vert="horz" lIns="252000" tIns="0" rIns="277200" bIns="0" rtlCol="0" anchor="ctr" anchorCtr="0">
            <a:noAutofit/>
          </a:bodyPr>
          <a:lstStyle>
            <a:lvl1pPr>
              <a:defRPr lang="en-AU" sz="4800" b="1" baseline="0" dirty="0"/>
            </a:lvl1pPr>
          </a:lstStyle>
          <a:p>
            <a:pPr lvl="0"/>
            <a:r>
              <a:rPr lang="hu-HU" smtClean="0"/>
              <a:t>FELES FOTÓILLUSZT-RÁCIÓS OLDALAK –</a:t>
            </a:r>
            <a:br>
              <a:rPr lang="hu-HU" smtClean="0"/>
            </a:br>
            <a:r>
              <a:rPr lang="hu-HU" smtClean="0"/>
              <a:t>1 KÉP + 1 SZÖVEGBOX</a:t>
            </a:r>
            <a:endParaRPr lang="en-AU" dirty="0"/>
          </a:p>
        </p:txBody>
      </p:sp>
      <p:pic>
        <p:nvPicPr>
          <p:cNvPr id="3" name="Kép 2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5400000">
            <a:off x="1655856" y="2646457"/>
            <a:ext cx="1807975" cy="454818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2819948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5 GRAFIKON egymás MELLETT - alatta 1HASÁBO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2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28" name="Szöveg helye 4"/>
          <p:cNvSpPr>
            <a:spLocks noGrp="1"/>
          </p:cNvSpPr>
          <p:nvPr>
            <p:ph type="body" sz="quarter" idx="37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29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3470400"/>
            <a:ext cx="8866800" cy="2080800"/>
          </a:xfrm>
          <a:prstGeom prst="rect">
            <a:avLst/>
          </a:prstGeom>
        </p:spPr>
        <p:txBody>
          <a:bodyPr lIns="2772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smtClean="0"/>
              <a:t>Harmadik szint</a:t>
            </a:r>
          </a:p>
          <a:p>
            <a:pPr lvl="3"/>
            <a:r>
              <a:rPr lang="hu-HU" smtClean="0"/>
              <a:t>Negyedik szint</a:t>
            </a:r>
            <a:endParaRPr lang="en-US" smtClean="0"/>
          </a:p>
          <a:p>
            <a:pPr lvl="4"/>
            <a:r>
              <a:rPr lang="hu-HU" smtClean="0"/>
              <a:t>Ötödik szint</a:t>
            </a:r>
            <a:endParaRPr lang="en-US" dirty="0" smtClean="0"/>
          </a:p>
        </p:txBody>
      </p:sp>
      <p:sp>
        <p:nvSpPr>
          <p:cNvPr id="30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200"/>
            <a:ext cx="85896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 dirty="0"/>
          </a:p>
        </p:txBody>
      </p:sp>
      <p:sp>
        <p:nvSpPr>
          <p:cNvPr id="31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019600" y="1285200"/>
            <a:ext cx="16200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32" name="Diagram helye 4"/>
          <p:cNvSpPr>
            <a:spLocks noGrp="1"/>
          </p:cNvSpPr>
          <p:nvPr>
            <p:ph type="chart" sz="quarter" idx="24"/>
          </p:nvPr>
        </p:nvSpPr>
        <p:spPr>
          <a:xfrm>
            <a:off x="5504400" y="1285200"/>
            <a:ext cx="16200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34" name="Diagram helye 4"/>
          <p:cNvSpPr>
            <a:spLocks noGrp="1"/>
          </p:cNvSpPr>
          <p:nvPr>
            <p:ph type="chart" sz="quarter" idx="28"/>
          </p:nvPr>
        </p:nvSpPr>
        <p:spPr>
          <a:xfrm>
            <a:off x="7246800" y="1285200"/>
            <a:ext cx="16200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35" name="Diagram helye 4"/>
          <p:cNvSpPr>
            <a:spLocks noGrp="1"/>
          </p:cNvSpPr>
          <p:nvPr>
            <p:ph type="chart" sz="quarter" idx="30"/>
          </p:nvPr>
        </p:nvSpPr>
        <p:spPr>
          <a:xfrm>
            <a:off x="3762000" y="1285200"/>
            <a:ext cx="16200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36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3103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7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2019600" y="3103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8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5504400" y="3103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9" name="Text Placeholder 9"/>
          <p:cNvSpPr>
            <a:spLocks noGrp="1"/>
          </p:cNvSpPr>
          <p:nvPr>
            <p:ph type="body" sz="quarter" idx="29" hasCustomPrompt="1"/>
          </p:nvPr>
        </p:nvSpPr>
        <p:spPr>
          <a:xfrm>
            <a:off x="7246800" y="3103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40" name="Text Placeholder 9"/>
          <p:cNvSpPr>
            <a:spLocks noGrp="1"/>
          </p:cNvSpPr>
          <p:nvPr>
            <p:ph type="body" sz="quarter" idx="31" hasCustomPrompt="1"/>
          </p:nvPr>
        </p:nvSpPr>
        <p:spPr>
          <a:xfrm>
            <a:off x="3762000" y="3103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41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1897200" cy="758861"/>
          </a:xfrm>
          <a:prstGeom prst="rect">
            <a:avLst/>
          </a:prstGeom>
        </p:spPr>
        <p:txBody>
          <a:bodyPr lIns="2772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42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8972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43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53820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44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71244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45" name="Text Placeholder 9"/>
          <p:cNvSpPr>
            <a:spLocks noGrp="1"/>
          </p:cNvSpPr>
          <p:nvPr>
            <p:ph type="body" sz="quarter" idx="32" hasCustomPrompt="1"/>
          </p:nvPr>
        </p:nvSpPr>
        <p:spPr>
          <a:xfrm>
            <a:off x="36396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49926377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4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10J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solidFill>
            <a:schemeClr val="bg1">
              <a:lumMod val="85000"/>
            </a:schemeClr>
          </a:solidFill>
          <a:ln w="177800">
            <a:solidFill>
              <a:srgbClr val="F1002B"/>
            </a:solidFill>
          </a:ln>
        </p:spPr>
        <p:txBody>
          <a:bodyPr vert="horz" lIns="252000" tIns="0" rIns="277200" bIns="0" rtlCol="0" anchor="ctr" anchorCtr="0">
            <a:noAutofit/>
          </a:bodyPr>
          <a:lstStyle>
            <a:lvl1pPr>
              <a:defRPr lang="en-AU" sz="4800" b="1" baseline="0" dirty="0"/>
            </a:lvl1pPr>
          </a:lstStyle>
          <a:p>
            <a:pPr lvl="0"/>
            <a:r>
              <a:rPr lang="hu-HU" smtClean="0"/>
              <a:t>5 DIAGRAM/ OLDAL</a:t>
            </a:r>
            <a:endParaRPr lang="en-AU" dirty="0"/>
          </a:p>
        </p:txBody>
      </p:sp>
      <p:sp>
        <p:nvSpPr>
          <p:cNvPr id="5" name="Téglalap 4"/>
          <p:cNvSpPr>
            <a:spLocks noChangeAspect="1"/>
          </p:cNvSpPr>
          <p:nvPr userDrawn="1"/>
        </p:nvSpPr>
        <p:spPr>
          <a:xfrm>
            <a:off x="284400" y="3159015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prstClr val="white"/>
              </a:solidFill>
            </a:endParaRPr>
          </a:p>
        </p:txBody>
      </p:sp>
      <p:sp>
        <p:nvSpPr>
          <p:cNvPr id="7" name="Téglalap 6"/>
          <p:cNvSpPr>
            <a:spLocks noChangeAspect="1"/>
          </p:cNvSpPr>
          <p:nvPr userDrawn="1"/>
        </p:nvSpPr>
        <p:spPr>
          <a:xfrm>
            <a:off x="845790" y="3159015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prstClr val="white"/>
              </a:solidFill>
            </a:endParaRPr>
          </a:p>
        </p:txBody>
      </p:sp>
      <p:sp>
        <p:nvSpPr>
          <p:cNvPr id="8" name="Téglalap 7"/>
          <p:cNvSpPr>
            <a:spLocks noChangeAspect="1"/>
          </p:cNvSpPr>
          <p:nvPr userDrawn="1"/>
        </p:nvSpPr>
        <p:spPr>
          <a:xfrm>
            <a:off x="1407600" y="3159015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prstClr val="white"/>
              </a:solidFill>
            </a:endParaRPr>
          </a:p>
        </p:txBody>
      </p:sp>
      <p:sp>
        <p:nvSpPr>
          <p:cNvPr id="9" name="Téglalap 8"/>
          <p:cNvSpPr>
            <a:spLocks noChangeAspect="1"/>
          </p:cNvSpPr>
          <p:nvPr userDrawn="1"/>
        </p:nvSpPr>
        <p:spPr>
          <a:xfrm>
            <a:off x="1969200" y="3160800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prstClr val="white"/>
              </a:solidFill>
            </a:endParaRPr>
          </a:p>
        </p:txBody>
      </p:sp>
      <p:sp>
        <p:nvSpPr>
          <p:cNvPr id="10" name="Téglalap 9"/>
          <p:cNvSpPr>
            <a:spLocks noChangeAspect="1"/>
          </p:cNvSpPr>
          <p:nvPr userDrawn="1"/>
        </p:nvSpPr>
        <p:spPr>
          <a:xfrm>
            <a:off x="2530800" y="3160800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prstClr val="white"/>
              </a:solidFill>
            </a:endParaRPr>
          </a:p>
        </p:txBody>
      </p:sp>
      <p:graphicFrame>
        <p:nvGraphicFramePr>
          <p:cNvPr id="11" name="Diagram 10"/>
          <p:cNvGraphicFramePr/>
          <p:nvPr userDrawn="1">
            <p:extLst>
              <p:ext uri="{D42A27DB-BD31-4B8C-83A1-F6EECF244321}">
                <p14:modId xmlns:p14="http://schemas.microsoft.com/office/powerpoint/2010/main" val="3953934900"/>
              </p:ext>
            </p:extLst>
          </p:nvPr>
        </p:nvGraphicFramePr>
        <p:xfrm>
          <a:off x="284400" y="4187825"/>
          <a:ext cx="1052006" cy="14478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12" name="Diagram 11"/>
          <p:cNvGraphicFramePr/>
          <p:nvPr userDrawn="1">
            <p:extLst>
              <p:ext uri="{D42A27DB-BD31-4B8C-83A1-F6EECF244321}">
                <p14:modId xmlns:p14="http://schemas.microsoft.com/office/powerpoint/2010/main" val="86596342"/>
              </p:ext>
            </p:extLst>
          </p:nvPr>
        </p:nvGraphicFramePr>
        <p:xfrm>
          <a:off x="1223628" y="4187825"/>
          <a:ext cx="1052006" cy="14478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13" name="Diagram 12"/>
          <p:cNvGraphicFramePr/>
          <p:nvPr userDrawn="1">
            <p:extLst>
              <p:ext uri="{D42A27DB-BD31-4B8C-83A1-F6EECF244321}">
                <p14:modId xmlns:p14="http://schemas.microsoft.com/office/powerpoint/2010/main" val="3503889919"/>
              </p:ext>
            </p:extLst>
          </p:nvPr>
        </p:nvGraphicFramePr>
        <p:xfrm>
          <a:off x="1856632" y="4203700"/>
          <a:ext cx="1052006" cy="14478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14" name="Diagram 13"/>
          <p:cNvGraphicFramePr/>
          <p:nvPr userDrawn="1">
            <p:extLst>
              <p:ext uri="{D42A27DB-BD31-4B8C-83A1-F6EECF244321}">
                <p14:modId xmlns:p14="http://schemas.microsoft.com/office/powerpoint/2010/main" val="3556957190"/>
              </p:ext>
            </p:extLst>
          </p:nvPr>
        </p:nvGraphicFramePr>
        <p:xfrm>
          <a:off x="2530800" y="4203700"/>
          <a:ext cx="1052006" cy="14478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15" name="Diagram 14"/>
          <p:cNvGraphicFramePr/>
          <p:nvPr userDrawn="1">
            <p:extLst>
              <p:ext uri="{D42A27DB-BD31-4B8C-83A1-F6EECF244321}">
                <p14:modId xmlns:p14="http://schemas.microsoft.com/office/powerpoint/2010/main" val="2987517197"/>
              </p:ext>
            </p:extLst>
          </p:nvPr>
        </p:nvGraphicFramePr>
        <p:xfrm>
          <a:off x="3209203" y="4187825"/>
          <a:ext cx="1052006" cy="14478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</p:spTree>
    <p:extLst>
      <p:ext uri="{BB962C8B-B14F-4D97-AF65-F5344CB8AC3E}">
        <p14:creationId xmlns:p14="http://schemas.microsoft.com/office/powerpoint/2010/main" val="290476558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4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 GRAFIKON egymás MELLETT SZÜRKE SÁV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Rectangle 88"/>
          <p:cNvSpPr/>
          <p:nvPr userDrawn="1"/>
        </p:nvSpPr>
        <p:spPr>
          <a:xfrm>
            <a:off x="277199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19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200"/>
            <a:ext cx="85896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24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1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019600" y="1285200"/>
            <a:ext cx="16200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5" name="Diagram helye 4"/>
          <p:cNvSpPr>
            <a:spLocks noGrp="1"/>
          </p:cNvSpPr>
          <p:nvPr>
            <p:ph type="chart" sz="quarter" idx="24"/>
          </p:nvPr>
        </p:nvSpPr>
        <p:spPr>
          <a:xfrm>
            <a:off x="5504400" y="1285200"/>
            <a:ext cx="16200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6" name="Diagram helye 4"/>
          <p:cNvSpPr>
            <a:spLocks noGrp="1"/>
          </p:cNvSpPr>
          <p:nvPr>
            <p:ph type="chart" sz="quarter" idx="28"/>
          </p:nvPr>
        </p:nvSpPr>
        <p:spPr>
          <a:xfrm>
            <a:off x="7246800" y="1285200"/>
            <a:ext cx="16200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7" name="Diagram helye 4"/>
          <p:cNvSpPr>
            <a:spLocks noGrp="1"/>
          </p:cNvSpPr>
          <p:nvPr>
            <p:ph type="chart" sz="quarter" idx="30"/>
          </p:nvPr>
        </p:nvSpPr>
        <p:spPr>
          <a:xfrm>
            <a:off x="3762000" y="1285200"/>
            <a:ext cx="16200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8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1897200" cy="758861"/>
          </a:xfrm>
          <a:prstGeom prst="rect">
            <a:avLst/>
          </a:prstGeom>
        </p:spPr>
        <p:txBody>
          <a:bodyPr lIns="2772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9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8972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0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53820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1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71244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2" name="Text Placeholder 9"/>
          <p:cNvSpPr>
            <a:spLocks noGrp="1"/>
          </p:cNvSpPr>
          <p:nvPr>
            <p:ph type="body" sz="quarter" idx="32" hasCustomPrompt="1"/>
          </p:nvPr>
        </p:nvSpPr>
        <p:spPr>
          <a:xfrm>
            <a:off x="36396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54993204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4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5 GRAFIKON egymás MELLETT SZÜRKE SÁV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9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21" name="Szöveg helye 4"/>
          <p:cNvSpPr>
            <a:spLocks noGrp="1"/>
          </p:cNvSpPr>
          <p:nvPr>
            <p:ph type="body" sz="quarter" idx="37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25" name="Rectangle 88"/>
          <p:cNvSpPr/>
          <p:nvPr userDrawn="1"/>
        </p:nvSpPr>
        <p:spPr>
          <a:xfrm>
            <a:off x="277200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26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200"/>
            <a:ext cx="85896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7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8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019600" y="1285200"/>
            <a:ext cx="16200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9" name="Diagram helye 4"/>
          <p:cNvSpPr>
            <a:spLocks noGrp="1"/>
          </p:cNvSpPr>
          <p:nvPr>
            <p:ph type="chart" sz="quarter" idx="24"/>
          </p:nvPr>
        </p:nvSpPr>
        <p:spPr>
          <a:xfrm>
            <a:off x="5504400" y="1285200"/>
            <a:ext cx="16200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30" name="Diagram helye 4"/>
          <p:cNvSpPr>
            <a:spLocks noGrp="1"/>
          </p:cNvSpPr>
          <p:nvPr>
            <p:ph type="chart" sz="quarter" idx="28"/>
          </p:nvPr>
        </p:nvSpPr>
        <p:spPr>
          <a:xfrm>
            <a:off x="7246800" y="1285200"/>
            <a:ext cx="16200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31" name="Diagram helye 4"/>
          <p:cNvSpPr>
            <a:spLocks noGrp="1"/>
          </p:cNvSpPr>
          <p:nvPr>
            <p:ph type="chart" sz="quarter" idx="30"/>
          </p:nvPr>
        </p:nvSpPr>
        <p:spPr>
          <a:xfrm>
            <a:off x="3762000" y="1285200"/>
            <a:ext cx="16200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37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1897200" cy="758861"/>
          </a:xfrm>
          <a:prstGeom prst="rect">
            <a:avLst/>
          </a:prstGeom>
        </p:spPr>
        <p:txBody>
          <a:bodyPr lIns="2772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8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8972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9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53820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40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71244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41" name="Text Placeholder 9"/>
          <p:cNvSpPr>
            <a:spLocks noGrp="1"/>
          </p:cNvSpPr>
          <p:nvPr>
            <p:ph type="body" sz="quarter" idx="32" hasCustomPrompt="1"/>
          </p:nvPr>
        </p:nvSpPr>
        <p:spPr>
          <a:xfrm>
            <a:off x="36396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55729415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4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 GRAFIKON egymás MELLETT alatta 5 külön lábjegyzettel SZÜRKE SÁV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Rectangle 88"/>
          <p:cNvSpPr/>
          <p:nvPr userDrawn="1"/>
        </p:nvSpPr>
        <p:spPr>
          <a:xfrm>
            <a:off x="277200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24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200"/>
            <a:ext cx="85896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8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019600" y="1285200"/>
            <a:ext cx="16200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9" name="Diagram helye 4"/>
          <p:cNvSpPr>
            <a:spLocks noGrp="1"/>
          </p:cNvSpPr>
          <p:nvPr>
            <p:ph type="chart" sz="quarter" idx="24"/>
          </p:nvPr>
        </p:nvSpPr>
        <p:spPr>
          <a:xfrm>
            <a:off x="5504400" y="1285200"/>
            <a:ext cx="16200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 dirty="0"/>
          </a:p>
        </p:txBody>
      </p:sp>
      <p:sp>
        <p:nvSpPr>
          <p:cNvPr id="30" name="Diagram helye 4"/>
          <p:cNvSpPr>
            <a:spLocks noGrp="1"/>
          </p:cNvSpPr>
          <p:nvPr>
            <p:ph type="chart" sz="quarter" idx="28"/>
          </p:nvPr>
        </p:nvSpPr>
        <p:spPr>
          <a:xfrm>
            <a:off x="7246800" y="1285200"/>
            <a:ext cx="16200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31" name="Diagram helye 4"/>
          <p:cNvSpPr>
            <a:spLocks noGrp="1"/>
          </p:cNvSpPr>
          <p:nvPr>
            <p:ph type="chart" sz="quarter" idx="30"/>
          </p:nvPr>
        </p:nvSpPr>
        <p:spPr>
          <a:xfrm>
            <a:off x="3762000" y="1285200"/>
            <a:ext cx="16200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32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1897200" cy="758861"/>
          </a:xfrm>
          <a:prstGeom prst="rect">
            <a:avLst/>
          </a:prstGeom>
        </p:spPr>
        <p:txBody>
          <a:bodyPr lIns="2772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3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8972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4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53820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5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71244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6" name="Text Placeholder 9"/>
          <p:cNvSpPr>
            <a:spLocks noGrp="1"/>
          </p:cNvSpPr>
          <p:nvPr>
            <p:ph type="body" sz="quarter" idx="32" hasCustomPrompt="1"/>
          </p:nvPr>
        </p:nvSpPr>
        <p:spPr>
          <a:xfrm>
            <a:off x="36396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5570539"/>
            <a:ext cx="1620000" cy="368301"/>
          </a:xfrm>
          <a:prstGeom prst="rect">
            <a:avLst/>
          </a:prstGeom>
        </p:spPr>
        <p:txBody>
          <a:bodyPr lIns="18000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1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2019600" y="5570539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5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5504400" y="5569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6" name="Text Placeholder 9"/>
          <p:cNvSpPr>
            <a:spLocks noGrp="1"/>
          </p:cNvSpPr>
          <p:nvPr>
            <p:ph type="body" sz="quarter" idx="29" hasCustomPrompt="1"/>
          </p:nvPr>
        </p:nvSpPr>
        <p:spPr>
          <a:xfrm>
            <a:off x="7246800" y="5569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7" name="Text Placeholder 9"/>
          <p:cNvSpPr>
            <a:spLocks noGrp="1"/>
          </p:cNvSpPr>
          <p:nvPr>
            <p:ph type="body" sz="quarter" idx="31" hasCustomPrompt="1"/>
          </p:nvPr>
        </p:nvSpPr>
        <p:spPr>
          <a:xfrm>
            <a:off x="3762000" y="5570538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65096171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4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5 GRAFIKON egymás MELLETT alatta 5 külön lábjegyzettel SZÜRKE SÁV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24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28" name="Szöveg helye 4"/>
          <p:cNvSpPr>
            <a:spLocks noGrp="1"/>
          </p:cNvSpPr>
          <p:nvPr>
            <p:ph type="body" sz="quarter" idx="37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29" name="Rectangle 88"/>
          <p:cNvSpPr/>
          <p:nvPr userDrawn="1"/>
        </p:nvSpPr>
        <p:spPr>
          <a:xfrm>
            <a:off x="277200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30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200"/>
            <a:ext cx="85896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31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019600" y="1285200"/>
            <a:ext cx="16200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32" name="Diagram helye 4"/>
          <p:cNvSpPr>
            <a:spLocks noGrp="1"/>
          </p:cNvSpPr>
          <p:nvPr>
            <p:ph type="chart" sz="quarter" idx="24"/>
          </p:nvPr>
        </p:nvSpPr>
        <p:spPr>
          <a:xfrm>
            <a:off x="5504400" y="1285200"/>
            <a:ext cx="16200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 dirty="0"/>
          </a:p>
        </p:txBody>
      </p:sp>
      <p:sp>
        <p:nvSpPr>
          <p:cNvPr id="33" name="Diagram helye 4"/>
          <p:cNvSpPr>
            <a:spLocks noGrp="1"/>
          </p:cNvSpPr>
          <p:nvPr>
            <p:ph type="chart" sz="quarter" idx="28"/>
          </p:nvPr>
        </p:nvSpPr>
        <p:spPr>
          <a:xfrm>
            <a:off x="7246800" y="1285200"/>
            <a:ext cx="16200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34" name="Diagram helye 4"/>
          <p:cNvSpPr>
            <a:spLocks noGrp="1"/>
          </p:cNvSpPr>
          <p:nvPr>
            <p:ph type="chart" sz="quarter" idx="30"/>
          </p:nvPr>
        </p:nvSpPr>
        <p:spPr>
          <a:xfrm>
            <a:off x="3762000" y="1285200"/>
            <a:ext cx="16200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35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1897200" cy="758861"/>
          </a:xfrm>
          <a:prstGeom prst="rect">
            <a:avLst/>
          </a:prstGeom>
        </p:spPr>
        <p:txBody>
          <a:bodyPr lIns="2772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6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8972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7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53820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8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71244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9" name="Text Placeholder 9"/>
          <p:cNvSpPr>
            <a:spLocks noGrp="1"/>
          </p:cNvSpPr>
          <p:nvPr>
            <p:ph type="body" sz="quarter" idx="32" hasCustomPrompt="1"/>
          </p:nvPr>
        </p:nvSpPr>
        <p:spPr>
          <a:xfrm>
            <a:off x="36396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40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5570539"/>
            <a:ext cx="1620000" cy="368301"/>
          </a:xfrm>
          <a:prstGeom prst="rect">
            <a:avLst/>
          </a:prstGeom>
        </p:spPr>
        <p:txBody>
          <a:bodyPr lIns="18000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41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2019600" y="5570539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42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5504400" y="5569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43" name="Text Placeholder 9"/>
          <p:cNvSpPr>
            <a:spLocks noGrp="1"/>
          </p:cNvSpPr>
          <p:nvPr>
            <p:ph type="body" sz="quarter" idx="29" hasCustomPrompt="1"/>
          </p:nvPr>
        </p:nvSpPr>
        <p:spPr>
          <a:xfrm>
            <a:off x="7246800" y="5569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44" name="Text Placeholder 9"/>
          <p:cNvSpPr>
            <a:spLocks noGrp="1"/>
          </p:cNvSpPr>
          <p:nvPr>
            <p:ph type="body" sz="quarter" idx="31" hasCustomPrompt="1"/>
          </p:nvPr>
        </p:nvSpPr>
        <p:spPr>
          <a:xfrm>
            <a:off x="3762000" y="5570538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26411049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4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OSSZÚCÍMKÉS 5 GRAFIKON egymás MELLETT - nincs szöveg SZÜRKE SÁV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" name="Rectangle 88"/>
          <p:cNvSpPr/>
          <p:nvPr userDrawn="1"/>
        </p:nvSpPr>
        <p:spPr>
          <a:xfrm>
            <a:off x="277200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9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200"/>
            <a:ext cx="390525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1" name="Diagram helye 4"/>
          <p:cNvSpPr>
            <a:spLocks noGrp="1"/>
          </p:cNvSpPr>
          <p:nvPr>
            <p:ph type="chart" sz="quarter" idx="22"/>
          </p:nvPr>
        </p:nvSpPr>
        <p:spPr>
          <a:xfrm>
            <a:off x="4309200" y="1285200"/>
            <a:ext cx="10476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1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5" name="Diagram helye 4"/>
          <p:cNvSpPr>
            <a:spLocks noGrp="1"/>
          </p:cNvSpPr>
          <p:nvPr>
            <p:ph type="chart" sz="quarter" idx="24"/>
          </p:nvPr>
        </p:nvSpPr>
        <p:spPr>
          <a:xfrm>
            <a:off x="6652800" y="1285200"/>
            <a:ext cx="10476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1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6" name="Diagram helye 4"/>
          <p:cNvSpPr>
            <a:spLocks noGrp="1"/>
          </p:cNvSpPr>
          <p:nvPr>
            <p:ph type="chart" sz="quarter" idx="28"/>
          </p:nvPr>
        </p:nvSpPr>
        <p:spPr>
          <a:xfrm>
            <a:off x="7819200" y="1285200"/>
            <a:ext cx="10476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1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7" name="Diagram helye 4"/>
          <p:cNvSpPr>
            <a:spLocks noGrp="1"/>
          </p:cNvSpPr>
          <p:nvPr>
            <p:ph type="chart" sz="quarter" idx="30"/>
          </p:nvPr>
        </p:nvSpPr>
        <p:spPr>
          <a:xfrm>
            <a:off x="5468400" y="1285200"/>
            <a:ext cx="10476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1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34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8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4183200" cy="758861"/>
          </a:xfrm>
          <a:prstGeom prst="rect">
            <a:avLst/>
          </a:prstGeom>
        </p:spPr>
        <p:txBody>
          <a:bodyPr lIns="2772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9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183200" y="1033200"/>
            <a:ext cx="1173600" cy="758861"/>
          </a:xfrm>
          <a:prstGeom prst="rect">
            <a:avLst/>
          </a:prstGeom>
        </p:spPr>
        <p:txBody>
          <a:bodyPr lIns="1260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0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6530400" y="1033200"/>
            <a:ext cx="11700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1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7700400" y="1033200"/>
            <a:ext cx="1166400" cy="758861"/>
          </a:xfrm>
          <a:prstGeom prst="rect">
            <a:avLst/>
          </a:prstGeom>
        </p:spPr>
        <p:txBody>
          <a:bodyPr lIns="1188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2" name="Text Placeholder 9"/>
          <p:cNvSpPr>
            <a:spLocks noGrp="1"/>
          </p:cNvSpPr>
          <p:nvPr>
            <p:ph type="body" sz="quarter" idx="32" hasCustomPrompt="1"/>
          </p:nvPr>
        </p:nvSpPr>
        <p:spPr>
          <a:xfrm>
            <a:off x="5356800" y="1033200"/>
            <a:ext cx="11736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35222312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4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HOSSZÚCÍMKÉS 5 GRAFIKON egymás MELLETT - nincs szöveg SZÜRKE SÁV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9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21" name="Szöveg helye 4"/>
          <p:cNvSpPr>
            <a:spLocks noGrp="1"/>
          </p:cNvSpPr>
          <p:nvPr>
            <p:ph type="body" sz="quarter" idx="37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25" name="Rectangle 88"/>
          <p:cNvSpPr/>
          <p:nvPr userDrawn="1"/>
        </p:nvSpPr>
        <p:spPr>
          <a:xfrm>
            <a:off x="277200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26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200"/>
            <a:ext cx="390525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7" name="Diagram helye 4"/>
          <p:cNvSpPr>
            <a:spLocks noGrp="1"/>
          </p:cNvSpPr>
          <p:nvPr>
            <p:ph type="chart" sz="quarter" idx="22"/>
          </p:nvPr>
        </p:nvSpPr>
        <p:spPr>
          <a:xfrm>
            <a:off x="4309200" y="1285200"/>
            <a:ext cx="10476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1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8" name="Diagram helye 4"/>
          <p:cNvSpPr>
            <a:spLocks noGrp="1"/>
          </p:cNvSpPr>
          <p:nvPr>
            <p:ph type="chart" sz="quarter" idx="24"/>
          </p:nvPr>
        </p:nvSpPr>
        <p:spPr>
          <a:xfrm>
            <a:off x="6652800" y="1285200"/>
            <a:ext cx="10476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1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9" name="Diagram helye 4"/>
          <p:cNvSpPr>
            <a:spLocks noGrp="1"/>
          </p:cNvSpPr>
          <p:nvPr>
            <p:ph type="chart" sz="quarter" idx="28"/>
          </p:nvPr>
        </p:nvSpPr>
        <p:spPr>
          <a:xfrm>
            <a:off x="7819200" y="1285200"/>
            <a:ext cx="10476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1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30" name="Diagram helye 4"/>
          <p:cNvSpPr>
            <a:spLocks noGrp="1"/>
          </p:cNvSpPr>
          <p:nvPr>
            <p:ph type="chart" sz="quarter" idx="30"/>
          </p:nvPr>
        </p:nvSpPr>
        <p:spPr>
          <a:xfrm>
            <a:off x="5468400" y="1285200"/>
            <a:ext cx="10476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1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31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2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4183200" cy="758861"/>
          </a:xfrm>
          <a:prstGeom prst="rect">
            <a:avLst/>
          </a:prstGeom>
        </p:spPr>
        <p:txBody>
          <a:bodyPr lIns="2772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3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183200" y="1033200"/>
            <a:ext cx="1173600" cy="758861"/>
          </a:xfrm>
          <a:prstGeom prst="rect">
            <a:avLst/>
          </a:prstGeom>
        </p:spPr>
        <p:txBody>
          <a:bodyPr lIns="1260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4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6530400" y="1033200"/>
            <a:ext cx="11700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5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7700400" y="1033200"/>
            <a:ext cx="1166400" cy="758861"/>
          </a:xfrm>
          <a:prstGeom prst="rect">
            <a:avLst/>
          </a:prstGeom>
        </p:spPr>
        <p:txBody>
          <a:bodyPr lIns="1188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6" name="Text Placeholder 9"/>
          <p:cNvSpPr>
            <a:spLocks noGrp="1"/>
          </p:cNvSpPr>
          <p:nvPr>
            <p:ph type="body" sz="quarter" idx="32" hasCustomPrompt="1"/>
          </p:nvPr>
        </p:nvSpPr>
        <p:spPr>
          <a:xfrm>
            <a:off x="5356800" y="1033200"/>
            <a:ext cx="11736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8683116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4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ELVÁLASZTÓLAP 3.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028703"/>
            <a:ext cx="8350249" cy="2400301"/>
          </a:xfrm>
          <a:solidFill>
            <a:srgbClr val="737373"/>
          </a:solidFill>
        </p:spPr>
        <p:txBody>
          <a:bodyPr lIns="252000" tIns="180000"/>
          <a:lstStyle>
            <a:lvl1pPr>
              <a:defRPr sz="4800" b="1" baseline="0">
                <a:solidFill>
                  <a:schemeClr val="bg1"/>
                </a:solidFill>
              </a:defRPr>
            </a:lvl1pPr>
          </a:lstStyle>
          <a:p>
            <a:r>
              <a:rPr lang="hu-HU" dirty="0" smtClean="0"/>
              <a:t>GRAFIKUS SZERKESZTŐ OLDAL RÁCCSAL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429353224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4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Single Object - Grey Box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roup 5"/>
          <p:cNvGrpSpPr/>
          <p:nvPr userDrawn="1"/>
        </p:nvGrpSpPr>
        <p:grpSpPr>
          <a:xfrm>
            <a:off x="-5837" y="-3160"/>
            <a:ext cx="9151455" cy="6861162"/>
            <a:chOff x="-5837" y="-3163"/>
            <a:chExt cx="9151455" cy="6861163"/>
          </a:xfrm>
        </p:grpSpPr>
        <p:cxnSp>
          <p:nvCxnSpPr>
            <p:cNvPr id="11" name="Straight Connector 7"/>
            <p:cNvCxnSpPr/>
            <p:nvPr/>
          </p:nvCxnSpPr>
          <p:spPr>
            <a:xfrm>
              <a:off x="534163" y="-3163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" name="Straight Connector 8"/>
            <p:cNvCxnSpPr/>
            <p:nvPr/>
          </p:nvCxnSpPr>
          <p:spPr>
            <a:xfrm>
              <a:off x="786163" y="-3163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Straight Connector 9"/>
            <p:cNvCxnSpPr/>
            <p:nvPr/>
          </p:nvCxnSpPr>
          <p:spPr>
            <a:xfrm>
              <a:off x="1038163" y="0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" name="Straight Connector 10"/>
            <p:cNvCxnSpPr/>
            <p:nvPr/>
          </p:nvCxnSpPr>
          <p:spPr>
            <a:xfrm>
              <a:off x="1291688" y="0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" name="Straight Connector 11"/>
            <p:cNvCxnSpPr/>
            <p:nvPr/>
          </p:nvCxnSpPr>
          <p:spPr>
            <a:xfrm>
              <a:off x="1542163" y="-3163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" name="Straight Connector 12"/>
            <p:cNvCxnSpPr/>
            <p:nvPr/>
          </p:nvCxnSpPr>
          <p:spPr>
            <a:xfrm>
              <a:off x="1794163" y="-3163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" name="Straight Connector 13"/>
            <p:cNvCxnSpPr/>
            <p:nvPr/>
          </p:nvCxnSpPr>
          <p:spPr>
            <a:xfrm>
              <a:off x="2046163" y="0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" name="Straight Connector 14"/>
            <p:cNvCxnSpPr/>
            <p:nvPr/>
          </p:nvCxnSpPr>
          <p:spPr>
            <a:xfrm>
              <a:off x="2299688" y="0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" name="Straight Connector 15"/>
            <p:cNvCxnSpPr/>
            <p:nvPr/>
          </p:nvCxnSpPr>
          <p:spPr>
            <a:xfrm>
              <a:off x="2548545" y="0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" name="Straight Connector 16"/>
            <p:cNvCxnSpPr/>
            <p:nvPr/>
          </p:nvCxnSpPr>
          <p:spPr>
            <a:xfrm>
              <a:off x="2800545" y="0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" name="Straight Connector 17"/>
            <p:cNvCxnSpPr/>
            <p:nvPr/>
          </p:nvCxnSpPr>
          <p:spPr>
            <a:xfrm>
              <a:off x="3052545" y="-3163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" name="Straight Connector 18"/>
            <p:cNvCxnSpPr/>
            <p:nvPr/>
          </p:nvCxnSpPr>
          <p:spPr>
            <a:xfrm>
              <a:off x="3306070" y="-3163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" name="Straight Connector 19"/>
            <p:cNvCxnSpPr/>
            <p:nvPr/>
          </p:nvCxnSpPr>
          <p:spPr>
            <a:xfrm>
              <a:off x="3556545" y="-3163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" name="Straight Connector 20"/>
            <p:cNvCxnSpPr/>
            <p:nvPr/>
          </p:nvCxnSpPr>
          <p:spPr>
            <a:xfrm>
              <a:off x="3808545" y="-3163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" name="Straight Connector 21"/>
            <p:cNvCxnSpPr/>
            <p:nvPr/>
          </p:nvCxnSpPr>
          <p:spPr>
            <a:xfrm>
              <a:off x="4060545" y="-3163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" name="Straight Connector 22"/>
            <p:cNvCxnSpPr/>
            <p:nvPr/>
          </p:nvCxnSpPr>
          <p:spPr>
            <a:xfrm>
              <a:off x="4314070" y="-3163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" name="Straight Connector 23"/>
            <p:cNvCxnSpPr/>
            <p:nvPr/>
          </p:nvCxnSpPr>
          <p:spPr>
            <a:xfrm>
              <a:off x="4567781" y="-3163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" name="Straight Connector 24"/>
            <p:cNvCxnSpPr/>
            <p:nvPr/>
          </p:nvCxnSpPr>
          <p:spPr>
            <a:xfrm>
              <a:off x="4819781" y="-3163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" name="Straight Connector 25"/>
            <p:cNvCxnSpPr/>
            <p:nvPr/>
          </p:nvCxnSpPr>
          <p:spPr>
            <a:xfrm>
              <a:off x="5071781" y="0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" name="Straight Connector 26"/>
            <p:cNvCxnSpPr/>
            <p:nvPr/>
          </p:nvCxnSpPr>
          <p:spPr>
            <a:xfrm>
              <a:off x="5325306" y="0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" name="Straight Connector 27"/>
            <p:cNvCxnSpPr/>
            <p:nvPr/>
          </p:nvCxnSpPr>
          <p:spPr>
            <a:xfrm>
              <a:off x="5575781" y="-3163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" name="Straight Connector 28"/>
            <p:cNvCxnSpPr/>
            <p:nvPr/>
          </p:nvCxnSpPr>
          <p:spPr>
            <a:xfrm>
              <a:off x="5827781" y="-3163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3" name="Straight Connector 29"/>
            <p:cNvCxnSpPr/>
            <p:nvPr/>
          </p:nvCxnSpPr>
          <p:spPr>
            <a:xfrm>
              <a:off x="6079781" y="0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4" name="Straight Connector 30"/>
            <p:cNvCxnSpPr/>
            <p:nvPr/>
          </p:nvCxnSpPr>
          <p:spPr>
            <a:xfrm>
              <a:off x="6333306" y="0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" name="Straight Connector 31"/>
            <p:cNvCxnSpPr/>
            <p:nvPr/>
          </p:nvCxnSpPr>
          <p:spPr>
            <a:xfrm>
              <a:off x="6582163" y="0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" name="Straight Connector 32"/>
            <p:cNvCxnSpPr/>
            <p:nvPr/>
          </p:nvCxnSpPr>
          <p:spPr>
            <a:xfrm>
              <a:off x="6834163" y="0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" name="Straight Connector 33"/>
            <p:cNvCxnSpPr/>
            <p:nvPr/>
          </p:nvCxnSpPr>
          <p:spPr>
            <a:xfrm>
              <a:off x="7086163" y="-3163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" name="Straight Connector 34"/>
            <p:cNvCxnSpPr/>
            <p:nvPr/>
          </p:nvCxnSpPr>
          <p:spPr>
            <a:xfrm>
              <a:off x="7339688" y="-3163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" name="Straight Connector 35"/>
            <p:cNvCxnSpPr/>
            <p:nvPr/>
          </p:nvCxnSpPr>
          <p:spPr>
            <a:xfrm>
              <a:off x="7590163" y="-3163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" name="Straight Connector 36"/>
            <p:cNvCxnSpPr/>
            <p:nvPr/>
          </p:nvCxnSpPr>
          <p:spPr>
            <a:xfrm>
              <a:off x="7842163" y="-3163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" name="Straight Connector 37"/>
            <p:cNvCxnSpPr/>
            <p:nvPr/>
          </p:nvCxnSpPr>
          <p:spPr>
            <a:xfrm>
              <a:off x="8094163" y="-3163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2" name="Straight Connector 38"/>
            <p:cNvCxnSpPr/>
            <p:nvPr/>
          </p:nvCxnSpPr>
          <p:spPr>
            <a:xfrm>
              <a:off x="8347688" y="-3163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3" name="Straight Connector 39"/>
            <p:cNvCxnSpPr/>
            <p:nvPr/>
          </p:nvCxnSpPr>
          <p:spPr>
            <a:xfrm>
              <a:off x="8598163" y="0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4" name="Straight Connector 40"/>
            <p:cNvCxnSpPr/>
            <p:nvPr/>
          </p:nvCxnSpPr>
          <p:spPr>
            <a:xfrm>
              <a:off x="8855075" y="0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" name="Straight Connector 41"/>
            <p:cNvCxnSpPr/>
            <p:nvPr/>
          </p:nvCxnSpPr>
          <p:spPr>
            <a:xfrm>
              <a:off x="286513" y="0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" name="Straight Connector 42"/>
            <p:cNvCxnSpPr/>
            <p:nvPr/>
          </p:nvCxnSpPr>
          <p:spPr>
            <a:xfrm>
              <a:off x="0" y="527837"/>
              <a:ext cx="9144000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" name="Straight Connector 43"/>
            <p:cNvCxnSpPr/>
            <p:nvPr/>
          </p:nvCxnSpPr>
          <p:spPr>
            <a:xfrm>
              <a:off x="1618" y="277012"/>
              <a:ext cx="9144000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" name="Straight Connector 44"/>
            <p:cNvCxnSpPr/>
            <p:nvPr/>
          </p:nvCxnSpPr>
          <p:spPr>
            <a:xfrm>
              <a:off x="1618" y="1031837"/>
              <a:ext cx="9138163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9" name="Straight Connector 45"/>
            <p:cNvCxnSpPr/>
            <p:nvPr/>
          </p:nvCxnSpPr>
          <p:spPr>
            <a:xfrm>
              <a:off x="0" y="781012"/>
              <a:ext cx="9145618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0" name="Straight Connector 46"/>
            <p:cNvCxnSpPr/>
            <p:nvPr/>
          </p:nvCxnSpPr>
          <p:spPr>
            <a:xfrm>
              <a:off x="1618" y="1535799"/>
              <a:ext cx="9136545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1" name="Straight Connector 47"/>
            <p:cNvCxnSpPr/>
            <p:nvPr/>
          </p:nvCxnSpPr>
          <p:spPr>
            <a:xfrm>
              <a:off x="0" y="1284974"/>
              <a:ext cx="9145618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2" name="Straight Connector 48"/>
            <p:cNvCxnSpPr/>
            <p:nvPr/>
          </p:nvCxnSpPr>
          <p:spPr>
            <a:xfrm>
              <a:off x="0" y="2039799"/>
              <a:ext cx="9144000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3" name="Straight Connector 49"/>
            <p:cNvCxnSpPr/>
            <p:nvPr/>
          </p:nvCxnSpPr>
          <p:spPr>
            <a:xfrm>
              <a:off x="0" y="1788974"/>
              <a:ext cx="9145618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4" name="Straight Connector 50"/>
            <p:cNvCxnSpPr/>
            <p:nvPr/>
          </p:nvCxnSpPr>
          <p:spPr>
            <a:xfrm>
              <a:off x="1618" y="2543875"/>
              <a:ext cx="9142382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Straight Connector 51"/>
            <p:cNvCxnSpPr/>
            <p:nvPr/>
          </p:nvCxnSpPr>
          <p:spPr>
            <a:xfrm>
              <a:off x="0" y="2293050"/>
              <a:ext cx="9145618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Straight Connector 52"/>
            <p:cNvCxnSpPr/>
            <p:nvPr/>
          </p:nvCxnSpPr>
          <p:spPr>
            <a:xfrm>
              <a:off x="0" y="3047875"/>
              <a:ext cx="9145618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" name="Straight Connector 53"/>
            <p:cNvCxnSpPr/>
            <p:nvPr/>
          </p:nvCxnSpPr>
          <p:spPr>
            <a:xfrm>
              <a:off x="0" y="2797050"/>
              <a:ext cx="9139781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" name="Straight Connector 54"/>
            <p:cNvCxnSpPr/>
            <p:nvPr/>
          </p:nvCxnSpPr>
          <p:spPr>
            <a:xfrm>
              <a:off x="1618" y="3551837"/>
              <a:ext cx="9144000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Straight Connector 55"/>
            <p:cNvCxnSpPr/>
            <p:nvPr/>
          </p:nvCxnSpPr>
          <p:spPr>
            <a:xfrm>
              <a:off x="1618" y="3301012"/>
              <a:ext cx="9138163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" name="Straight Connector 56"/>
            <p:cNvCxnSpPr/>
            <p:nvPr/>
          </p:nvCxnSpPr>
          <p:spPr>
            <a:xfrm>
              <a:off x="0" y="4055837"/>
              <a:ext cx="9144000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1" name="Straight Connector 57"/>
            <p:cNvCxnSpPr/>
            <p:nvPr/>
          </p:nvCxnSpPr>
          <p:spPr>
            <a:xfrm>
              <a:off x="1618" y="3805012"/>
              <a:ext cx="9144000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2" name="Straight Connector 58"/>
            <p:cNvCxnSpPr/>
            <p:nvPr/>
          </p:nvCxnSpPr>
          <p:spPr>
            <a:xfrm>
              <a:off x="1618" y="4307837"/>
              <a:ext cx="9144000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3" name="Straight Connector 59"/>
            <p:cNvCxnSpPr/>
            <p:nvPr/>
          </p:nvCxnSpPr>
          <p:spPr>
            <a:xfrm>
              <a:off x="0" y="4811837"/>
              <a:ext cx="9139781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4" name="Straight Connector 60"/>
            <p:cNvCxnSpPr/>
            <p:nvPr/>
          </p:nvCxnSpPr>
          <p:spPr>
            <a:xfrm>
              <a:off x="0" y="4561012"/>
              <a:ext cx="9138163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5" name="Straight Connector 61"/>
            <p:cNvCxnSpPr/>
            <p:nvPr/>
          </p:nvCxnSpPr>
          <p:spPr>
            <a:xfrm>
              <a:off x="0" y="5315799"/>
              <a:ext cx="9145618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" name="Straight Connector 62"/>
            <p:cNvCxnSpPr/>
            <p:nvPr userDrawn="1"/>
          </p:nvCxnSpPr>
          <p:spPr>
            <a:xfrm>
              <a:off x="-5837" y="5064974"/>
              <a:ext cx="9144000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7" name="Straight Connector 63"/>
            <p:cNvCxnSpPr/>
            <p:nvPr/>
          </p:nvCxnSpPr>
          <p:spPr>
            <a:xfrm>
              <a:off x="1618" y="5819799"/>
              <a:ext cx="9144000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" name="Straight Connector 64"/>
            <p:cNvCxnSpPr/>
            <p:nvPr/>
          </p:nvCxnSpPr>
          <p:spPr>
            <a:xfrm>
              <a:off x="0" y="5568974"/>
              <a:ext cx="9144000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" name="Straight Connector 65"/>
            <p:cNvCxnSpPr/>
            <p:nvPr/>
          </p:nvCxnSpPr>
          <p:spPr>
            <a:xfrm>
              <a:off x="0" y="6071837"/>
              <a:ext cx="9139781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0" name="Straight Connector 66"/>
            <p:cNvCxnSpPr/>
            <p:nvPr/>
          </p:nvCxnSpPr>
          <p:spPr>
            <a:xfrm>
              <a:off x="0" y="6323837"/>
              <a:ext cx="9138163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1" name="Straight Connector 67"/>
            <p:cNvCxnSpPr/>
            <p:nvPr/>
          </p:nvCxnSpPr>
          <p:spPr>
            <a:xfrm>
              <a:off x="-4219" y="6575837"/>
              <a:ext cx="9142382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8" name="Rectangle 88"/>
          <p:cNvSpPr/>
          <p:nvPr userDrawn="1"/>
        </p:nvSpPr>
        <p:spPr>
          <a:xfrm>
            <a:off x="285750" y="5064973"/>
            <a:ext cx="8569324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prstClr val="white"/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2"/>
            <a:ext cx="9144000" cy="4906998"/>
          </a:xfrm>
          <a:prstGeom prst="rect">
            <a:avLst/>
          </a:prstGeom>
        </p:spPr>
        <p:txBody>
          <a:bodyPr>
            <a:noAutofit/>
          </a:bodyPr>
          <a:lstStyle>
            <a:lvl1pPr>
              <a:defRPr b="1"/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292225" y="5570539"/>
            <a:ext cx="756285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>
              <a:defRPr sz="600" b="0"/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lvl="0"/>
            <a:r>
              <a:rPr lang="hu-HU" dirty="0" smtClean="0"/>
              <a:t>FORRÁS</a:t>
            </a:r>
            <a:r>
              <a:rPr lang="en-US" dirty="0" smtClean="0"/>
              <a:t>:</a:t>
            </a:r>
          </a:p>
        </p:txBody>
      </p:sp>
    </p:spTree>
    <p:extLst>
      <p:ext uri="{BB962C8B-B14F-4D97-AF65-F5344CB8AC3E}">
        <p14:creationId xmlns:p14="http://schemas.microsoft.com/office/powerpoint/2010/main" val="39823419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OTÓ FENT vízszintesen fekvő szél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9" name="Kép helye 5"/>
          <p:cNvSpPr>
            <a:spLocks noGrp="1"/>
          </p:cNvSpPr>
          <p:nvPr>
            <p:ph type="pic" sz="quarter" idx="13" hasCustomPrompt="1"/>
          </p:nvPr>
        </p:nvSpPr>
        <p:spPr>
          <a:xfrm>
            <a:off x="277200" y="1285200"/>
            <a:ext cx="8589600" cy="2008800"/>
          </a:xfrm>
          <a:prstGeom prst="rect">
            <a:avLst/>
          </a:prstGeom>
          <a:solidFill>
            <a:srgbClr val="0F7BA2">
              <a:alpha val="10000"/>
            </a:srgbClr>
          </a:solidFill>
        </p:spPr>
        <p:txBody>
          <a:bodyPr lIns="72000" tIns="36000" rIns="36000" bIns="36000"/>
          <a:lstStyle>
            <a:lvl1pPr marL="342900" indent="-342900">
              <a:buAutoNum type="arabicPeriod"/>
              <a:defRPr baseline="0"/>
            </a:lvl1pPr>
            <a:lvl3pPr marL="265113" indent="-265113">
              <a:buFont typeface="+mj-lt"/>
              <a:buAutoNum type="arabicPeriod"/>
              <a:defRPr sz="1300" baseline="0"/>
            </a:lvl3pPr>
          </a:lstStyle>
          <a:p>
            <a:pPr lvl="2"/>
            <a:r>
              <a:rPr lang="hu-HU" dirty="0" smtClean="0"/>
              <a:t>Kép beszúrásához kattints ide!</a:t>
            </a:r>
          </a:p>
          <a:p>
            <a:pPr lvl="2"/>
            <a:r>
              <a:rPr lang="hu-HU" dirty="0" smtClean="0"/>
              <a:t>Keresd meg a beilleszteni kívánt fotót ott, ahova lementetted (ehhez előbb le kell menteni, nem elég vágólapra kitenni), vagy a 07_TUDASBAZIS\02_ILLUSZTRACIOK\</a:t>
            </a:r>
            <a:r>
              <a:rPr lang="hu-HU" dirty="0" err="1" smtClean="0"/>
              <a:t>Kepkonyvtar</a:t>
            </a:r>
            <a:r>
              <a:rPr lang="hu-HU" dirty="0" smtClean="0"/>
              <a:t> mappa alatt</a:t>
            </a:r>
          </a:p>
          <a:p>
            <a:pPr lvl="2"/>
            <a:r>
              <a:rPr lang="hu-HU" dirty="0" smtClean="0"/>
              <a:t>A kép így automatikusan erre a méretre lesz igazítva</a:t>
            </a:r>
          </a:p>
          <a:p>
            <a:pPr lvl="2"/>
            <a:r>
              <a:rPr lang="hu-HU" dirty="0" smtClean="0"/>
              <a:t>A kép pozícióján ne változtass!</a:t>
            </a:r>
          </a:p>
          <a:p>
            <a:pPr lvl="2"/>
            <a:r>
              <a:rPr lang="hu-HU" dirty="0" smtClean="0"/>
              <a:t>Ha a képkivágás nem lenne megfelelő (pl. balra vagy jobbra szeretnéd eltolni a képet), azon a képre jobb egérgombbal kattintva, majd a Kép formázása &gt; Körülvágás menüpont alatt az X tengely ill. az Y tengely eltolása mezőket változtatva tudsz változtatni</a:t>
            </a:r>
            <a:endParaRPr lang="hu-HU" dirty="0"/>
          </a:p>
        </p:txBody>
      </p:sp>
      <p:sp>
        <p:nvSpPr>
          <p:cNvPr id="6" name="Tartalom helye 4"/>
          <p:cNvSpPr>
            <a:spLocks noGrp="1"/>
          </p:cNvSpPr>
          <p:nvPr>
            <p:ph sz="quarter" idx="12" hasCustomPrompt="1"/>
          </p:nvPr>
        </p:nvSpPr>
        <p:spPr>
          <a:xfrm>
            <a:off x="0" y="3294000"/>
            <a:ext cx="9144000" cy="2257200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/>
            </a:lvl1pPr>
            <a:lvl5pPr marL="50800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lvl5pPr>
          </a:lstStyle>
          <a:p>
            <a:pPr lvl="0"/>
            <a:r>
              <a:rPr lang="hu-HU" dirty="0" smtClean="0"/>
              <a:t>Első szint</a:t>
            </a:r>
          </a:p>
          <a:p>
            <a:pPr lvl="1"/>
            <a:r>
              <a:rPr lang="hu-HU" dirty="0" smtClean="0"/>
              <a:t>Második szint</a:t>
            </a:r>
          </a:p>
          <a:p>
            <a:pPr lvl="2"/>
            <a:r>
              <a:rPr lang="hu-HU" dirty="0" smtClean="0"/>
              <a:t>Harmadik szint</a:t>
            </a:r>
          </a:p>
          <a:p>
            <a:pPr lvl="3"/>
            <a:r>
              <a:rPr lang="hu-HU" dirty="0" smtClean="0"/>
              <a:t>Negyedik szint</a:t>
            </a:r>
          </a:p>
          <a:p>
            <a:pPr marL="760413" marR="0" lvl="4" indent="-252413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Char char="n"/>
              <a:tabLst/>
              <a:defRPr/>
            </a:pPr>
            <a:r>
              <a:rPr lang="hu-HU" dirty="0" smtClean="0"/>
              <a:t>Ötödik szint</a:t>
            </a:r>
          </a:p>
        </p:txBody>
      </p:sp>
    </p:spTree>
    <p:extLst>
      <p:ext uri="{BB962C8B-B14F-4D97-AF65-F5344CB8AC3E}">
        <p14:creationId xmlns:p14="http://schemas.microsoft.com/office/powerpoint/2010/main" val="203531426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5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FEJEZET1.szi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6"/>
          <p:cNvSpPr>
            <a:spLocks noGrp="1"/>
          </p:cNvSpPr>
          <p:nvPr>
            <p:ph type="pic" sz="quarter" idx="19"/>
          </p:nvPr>
        </p:nvSpPr>
        <p:spPr>
          <a:xfrm>
            <a:off x="3096024" y="1504058"/>
            <a:ext cx="5760639" cy="4320480"/>
          </a:xfrm>
          <a:prstGeom prst="rect">
            <a:avLst/>
          </a:prstGeom>
        </p:spPr>
        <p:txBody>
          <a:bodyPr>
            <a:noAutofit/>
          </a:bodyPr>
          <a:lstStyle/>
          <a:p>
            <a:r>
              <a:rPr lang="en-US" dirty="0" smtClean="0"/>
              <a:t>Click icon to add picture</a:t>
            </a:r>
            <a:endParaRPr lang="en-AU" dirty="0"/>
          </a:p>
        </p:txBody>
      </p:sp>
      <p:sp>
        <p:nvSpPr>
          <p:cNvPr id="8" name="Title 1"/>
          <p:cNvSpPr>
            <a:spLocks noGrp="1"/>
          </p:cNvSpPr>
          <p:nvPr>
            <p:ph type="title"/>
          </p:nvPr>
        </p:nvSpPr>
        <p:spPr>
          <a:xfrm>
            <a:off x="-1" y="548680"/>
            <a:ext cx="5073651" cy="1638299"/>
          </a:xfrm>
        </p:spPr>
        <p:txBody>
          <a:bodyPr tIns="180000"/>
          <a:lstStyle/>
          <a:p>
            <a:r>
              <a:rPr lang="en-US" dirty="0" smtClean="0"/>
              <a:t>Click to edit Master title style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1020748885"/>
      </p:ext>
    </p:extLst>
  </p:cSld>
  <p:clrMapOvr>
    <a:masterClrMapping/>
  </p:clrMapOvr>
</p:sldLayout>
</file>

<file path=ppt/slideLayouts/slideLayout65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1.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solidFill>
            <a:schemeClr val="accent6"/>
          </a:solidFill>
        </p:spPr>
        <p:txBody>
          <a:bodyPr lIns="252000" tIns="0" anchor="ctr" anchorCtr="0"/>
          <a:lstStyle>
            <a:lvl1pPr>
              <a:defRPr sz="4800" b="1" baseline="0">
                <a:solidFill>
                  <a:schemeClr val="bg1"/>
                </a:solidFill>
              </a:defRPr>
            </a:lvl1pPr>
          </a:lstStyle>
          <a:p>
            <a:r>
              <a:rPr lang="hu-HU" dirty="0" smtClean="0"/>
              <a:t>CÍMOLDALAK</a:t>
            </a:r>
            <a:br>
              <a:rPr lang="hu-HU" dirty="0" smtClean="0"/>
            </a:br>
            <a:r>
              <a:rPr lang="hu-HU" dirty="0" smtClean="0"/>
              <a:t>VÉDJEGY GRAFIKÁVAL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264218305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5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őcímoldal Nr. 1. védjegy formá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2" descr="\\PSTUDIOTERM\Clients\TNS Global\TNS_002 Templates\4. Design\4. Active\PPT Files\19 Jan Redesign\Reference\Property Images\RGB_MASTER_A0_landscape_01_lefttoright.jpg"/>
          <p:cNvPicPr>
            <a:picLocks noChangeAspect="1" noChangeArrowheads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" t="28748" r="43590" b="3202"/>
          <a:stretch/>
        </p:blipFill>
        <p:spPr bwMode="auto">
          <a:xfrm>
            <a:off x="2382254" y="-12699"/>
            <a:ext cx="6761746" cy="576944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1" y="1028703"/>
            <a:ext cx="5073650" cy="1458000"/>
          </a:xfrm>
        </p:spPr>
        <p:txBody>
          <a:bodyPr lIns="252000" tIns="180000"/>
          <a:lstStyle>
            <a:lvl1pPr>
              <a:defRPr baseline="0"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Prezentáció / Projekt címe</a:t>
            </a:r>
            <a:endParaRPr lang="en-AU" dirty="0"/>
          </a:p>
        </p:txBody>
      </p:sp>
      <p:sp>
        <p:nvSpPr>
          <p:cNvPr id="3" name="Szöveg helye 2"/>
          <p:cNvSpPr>
            <a:spLocks noGrp="1"/>
          </p:cNvSpPr>
          <p:nvPr>
            <p:ph type="body" sz="quarter" idx="10" hasCustomPrompt="1"/>
          </p:nvPr>
        </p:nvSpPr>
        <p:spPr>
          <a:xfrm>
            <a:off x="0" y="2224800"/>
            <a:ext cx="5072400" cy="878400"/>
          </a:xfrm>
          <a:prstGeom prst="rect">
            <a:avLst/>
          </a:prstGeom>
        </p:spPr>
        <p:txBody>
          <a:bodyPr lIns="252000" tIns="180000" rIns="277200" bIns="0"/>
          <a:lstStyle>
            <a:lvl1pPr>
              <a:defRPr b="0">
                <a:solidFill>
                  <a:srgbClr val="333333"/>
                </a:solidFill>
              </a:defRPr>
            </a:lvl1pPr>
            <a:lvl2pPr>
              <a:defRPr b="0" baseline="0"/>
            </a:lvl2pPr>
          </a:lstStyle>
          <a:p>
            <a:pPr lvl="0"/>
            <a:r>
              <a:rPr lang="hu-HU" dirty="0" smtClean="0"/>
              <a:t>Alcím</a:t>
            </a:r>
          </a:p>
        </p:txBody>
      </p:sp>
    </p:spTree>
    <p:extLst>
      <p:ext uri="{BB962C8B-B14F-4D97-AF65-F5344CB8AC3E}">
        <p14:creationId xmlns:p14="http://schemas.microsoft.com/office/powerpoint/2010/main" val="190204037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5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ejezetcímoldal Nr. 1. védjegy formá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2" descr="\\PSTUDIOTERM\Clients\TNS Global\TNS_002 Templates\4. Design\4. Active\PPT Files\19 Jan Redesign\Reference\Property Images\RGB_MASTER_A0_landscape_01_lefttoright.jpg"/>
          <p:cNvPicPr>
            <a:picLocks noChangeAspect="1" noChangeArrowheads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" t="28748" r="43590" b="2421"/>
          <a:stretch/>
        </p:blipFill>
        <p:spPr bwMode="auto">
          <a:xfrm>
            <a:off x="2382254" y="-12701"/>
            <a:ext cx="6761746" cy="58356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7" name="Title 1"/>
          <p:cNvSpPr>
            <a:spLocks noGrp="1"/>
          </p:cNvSpPr>
          <p:nvPr>
            <p:ph type="title" hasCustomPrompt="1"/>
          </p:nvPr>
        </p:nvSpPr>
        <p:spPr>
          <a:xfrm>
            <a:off x="1" y="1790701"/>
            <a:ext cx="5073651" cy="1152000"/>
          </a:xfrm>
        </p:spPr>
        <p:txBody>
          <a:bodyPr tIns="180000"/>
          <a:lstStyle>
            <a:lvl1pPr>
              <a:defRPr baseline="0"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Fejezetcím</a:t>
            </a:r>
            <a:endParaRPr lang="en-AU" dirty="0"/>
          </a:p>
        </p:txBody>
      </p:sp>
      <p:sp>
        <p:nvSpPr>
          <p:cNvPr id="9" name="Text Placeholder 4"/>
          <p:cNvSpPr>
            <a:spLocks noGrp="1"/>
          </p:cNvSpPr>
          <p:nvPr>
            <p:ph type="body" sz="quarter" idx="18" hasCustomPrompt="1"/>
          </p:nvPr>
        </p:nvSpPr>
        <p:spPr>
          <a:xfrm>
            <a:off x="0" y="0"/>
            <a:ext cx="1292224" cy="1813562"/>
          </a:xfrm>
          <a:prstGeom prst="rect">
            <a:avLst/>
          </a:prstGeom>
        </p:spPr>
        <p:txBody>
          <a:bodyPr lIns="252000" tIns="0" rIns="0" bIns="0" anchor="b">
            <a:noAutofit/>
          </a:bodyPr>
          <a:lstStyle>
            <a:lvl1pPr>
              <a:defRPr lang="en-AU" sz="4400" b="0" kern="1200" dirty="0">
                <a:solidFill>
                  <a:srgbClr val="333333"/>
                </a:solidFill>
                <a:latin typeface="Verdana" pitchFamily="34" charset="0"/>
                <a:ea typeface="Verdana" pitchFamily="34" charset="0"/>
                <a:cs typeface="Verdana" pitchFamily="34" charset="0"/>
              </a:defRPr>
            </a:lvl1pPr>
          </a:lstStyle>
          <a:p>
            <a:pPr marL="0" lvl="0" indent="0" algn="l" defTabSz="914218" rtl="0" eaLnBrk="1" latinLnBrk="0" hangingPunct="1">
              <a:spcBef>
                <a:spcPct val="20000"/>
              </a:spcBef>
              <a:buFont typeface="Arial" pitchFamily="34" charset="0"/>
              <a:buNone/>
            </a:pPr>
            <a:r>
              <a:rPr lang="hu-HU" dirty="0" smtClean="0"/>
              <a:t>1</a:t>
            </a:r>
            <a:endParaRPr lang="en-AU" dirty="0"/>
          </a:p>
        </p:txBody>
      </p:sp>
      <p:sp>
        <p:nvSpPr>
          <p:cNvPr id="3" name="Szöveg helye 2"/>
          <p:cNvSpPr>
            <a:spLocks noGrp="1"/>
          </p:cNvSpPr>
          <p:nvPr>
            <p:ph type="body" sz="quarter" idx="19" hasCustomPrompt="1"/>
          </p:nvPr>
        </p:nvSpPr>
        <p:spPr>
          <a:xfrm>
            <a:off x="0" y="2640011"/>
            <a:ext cx="5072400" cy="900000"/>
          </a:xfrm>
          <a:prstGeom prst="rect">
            <a:avLst/>
          </a:prstGeom>
        </p:spPr>
        <p:txBody>
          <a:bodyPr lIns="277200" tIns="180000" rIns="277200" bIns="0"/>
          <a:lstStyle>
            <a:lvl1pPr>
              <a:defRPr b="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Alcím</a:t>
            </a:r>
          </a:p>
        </p:txBody>
      </p:sp>
      <p:sp>
        <p:nvSpPr>
          <p:cNvPr id="5" name="Tartalom helye 4"/>
          <p:cNvSpPr>
            <a:spLocks noGrp="1"/>
          </p:cNvSpPr>
          <p:nvPr>
            <p:ph sz="quarter" idx="20" hasCustomPrompt="1"/>
          </p:nvPr>
        </p:nvSpPr>
        <p:spPr>
          <a:xfrm>
            <a:off x="8348400" y="6325200"/>
            <a:ext cx="504000" cy="252000"/>
          </a:xfrm>
          <a:prstGeom prst="rect">
            <a:avLst/>
          </a:prstGeom>
        </p:spPr>
        <p:txBody>
          <a:bodyPr lIns="0" tIns="0" rIns="0" bIns="0" anchor="b" anchorCtr="0"/>
          <a:lstStyle>
            <a:lvl1pPr algn="r">
              <a:defRPr sz="750">
                <a:solidFill>
                  <a:srgbClr val="333333"/>
                </a:solidFill>
              </a:defRPr>
            </a:lvl1pPr>
          </a:lstStyle>
          <a:p>
            <a:pPr lvl="0"/>
            <a:fld id="{D93F1C30-C274-4A7D-BD8B-78FC417C0CCE}" type="slidenum">
              <a:rPr lang="hu-HU" smtClean="0"/>
              <a:t>‹#›</a:t>
            </a:fld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277432102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5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őcímoldal Nr. 2. védjegy formá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2" descr="C:\Users\AndrewA\Desktop\Email ATT\RGB_MASTER_A0_landscape_02_lefttoright.jpg"/>
          <p:cNvPicPr>
            <a:picLocks noChangeAspect="1" noChangeArrowheads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8675" r="37677" b="-1"/>
          <a:stretch/>
        </p:blipFill>
        <p:spPr bwMode="auto">
          <a:xfrm>
            <a:off x="2834957" y="0"/>
            <a:ext cx="6309043" cy="582294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1028703"/>
            <a:ext cx="5073650" cy="1458000"/>
          </a:xfrm>
        </p:spPr>
        <p:txBody>
          <a:bodyPr lIns="252000" tIns="18000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Prezentáció / Projekt címe</a:t>
            </a:r>
            <a:endParaRPr lang="en-AU" dirty="0"/>
          </a:p>
        </p:txBody>
      </p:sp>
      <p:sp>
        <p:nvSpPr>
          <p:cNvPr id="4" name="Szöveg helye 2"/>
          <p:cNvSpPr>
            <a:spLocks noGrp="1"/>
          </p:cNvSpPr>
          <p:nvPr>
            <p:ph type="body" sz="quarter" idx="10" hasCustomPrompt="1"/>
          </p:nvPr>
        </p:nvSpPr>
        <p:spPr>
          <a:xfrm>
            <a:off x="0" y="2224800"/>
            <a:ext cx="5072400" cy="878400"/>
          </a:xfrm>
          <a:prstGeom prst="rect">
            <a:avLst/>
          </a:prstGeom>
        </p:spPr>
        <p:txBody>
          <a:bodyPr lIns="252000" tIns="180000" rIns="277200" bIns="0"/>
          <a:lstStyle>
            <a:lvl1pPr>
              <a:defRPr b="0">
                <a:solidFill>
                  <a:srgbClr val="333333"/>
                </a:solidFill>
              </a:defRPr>
            </a:lvl1pPr>
            <a:lvl2pPr>
              <a:defRPr b="0" baseline="0"/>
            </a:lvl2pPr>
          </a:lstStyle>
          <a:p>
            <a:pPr lvl="0"/>
            <a:r>
              <a:rPr lang="hu-HU" dirty="0" smtClean="0"/>
              <a:t>Alcím</a:t>
            </a:r>
          </a:p>
        </p:txBody>
      </p:sp>
    </p:spTree>
    <p:extLst>
      <p:ext uri="{BB962C8B-B14F-4D97-AF65-F5344CB8AC3E}">
        <p14:creationId xmlns:p14="http://schemas.microsoft.com/office/powerpoint/2010/main" val="226291405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5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ejezetcímoldal Nr. 2. védjegy formá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2" descr="C:\Users\AndrewA\Desktop\Email ATT\RGB_MASTER_A0_landscape_02_lefttoright.jpg"/>
          <p:cNvPicPr>
            <a:picLocks noChangeAspect="1" noChangeArrowheads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8675" r="37677" b="-1"/>
          <a:stretch/>
        </p:blipFill>
        <p:spPr bwMode="auto">
          <a:xfrm>
            <a:off x="2834957" y="0"/>
            <a:ext cx="6309043" cy="582294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1790701"/>
            <a:ext cx="5073651" cy="1152000"/>
          </a:xfrm>
        </p:spPr>
        <p:txBody>
          <a:bodyPr tIns="18000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Fejezetcím</a:t>
            </a:r>
            <a:endParaRPr lang="en-AU" dirty="0"/>
          </a:p>
        </p:txBody>
      </p:sp>
      <p:sp>
        <p:nvSpPr>
          <p:cNvPr id="6" name="Text Placeholder 4"/>
          <p:cNvSpPr>
            <a:spLocks noGrp="1"/>
          </p:cNvSpPr>
          <p:nvPr>
            <p:ph type="body" sz="quarter" idx="18" hasCustomPrompt="1"/>
          </p:nvPr>
        </p:nvSpPr>
        <p:spPr>
          <a:xfrm>
            <a:off x="0" y="0"/>
            <a:ext cx="1292224" cy="1813562"/>
          </a:xfrm>
          <a:prstGeom prst="rect">
            <a:avLst/>
          </a:prstGeom>
        </p:spPr>
        <p:txBody>
          <a:bodyPr lIns="252000" tIns="0" rIns="0" bIns="0" anchor="b">
            <a:noAutofit/>
          </a:bodyPr>
          <a:lstStyle>
            <a:lvl1pPr>
              <a:defRPr lang="en-AU" sz="4400" b="0" kern="1200" dirty="0">
                <a:solidFill>
                  <a:srgbClr val="333333"/>
                </a:solidFill>
                <a:latin typeface="Verdana" pitchFamily="34" charset="0"/>
                <a:ea typeface="Verdana" pitchFamily="34" charset="0"/>
                <a:cs typeface="Verdana" pitchFamily="34" charset="0"/>
              </a:defRPr>
            </a:lvl1pPr>
          </a:lstStyle>
          <a:p>
            <a:pPr marL="0" lvl="0" indent="0" algn="l" defTabSz="914218" rtl="0" eaLnBrk="1" latinLnBrk="0" hangingPunct="1">
              <a:spcBef>
                <a:spcPct val="20000"/>
              </a:spcBef>
              <a:buFont typeface="Arial" pitchFamily="34" charset="0"/>
              <a:buNone/>
            </a:pPr>
            <a:r>
              <a:rPr lang="en-US" dirty="0" smtClean="0"/>
              <a:t>2</a:t>
            </a:r>
            <a:endParaRPr lang="en-AU" dirty="0"/>
          </a:p>
        </p:txBody>
      </p:sp>
      <p:sp>
        <p:nvSpPr>
          <p:cNvPr id="5" name="Szöveg helye 2"/>
          <p:cNvSpPr>
            <a:spLocks noGrp="1"/>
          </p:cNvSpPr>
          <p:nvPr>
            <p:ph type="body" sz="quarter" idx="19" hasCustomPrompt="1"/>
          </p:nvPr>
        </p:nvSpPr>
        <p:spPr>
          <a:xfrm>
            <a:off x="0" y="2640011"/>
            <a:ext cx="5072400" cy="900000"/>
          </a:xfrm>
          <a:prstGeom prst="rect">
            <a:avLst/>
          </a:prstGeom>
        </p:spPr>
        <p:txBody>
          <a:bodyPr lIns="277200" tIns="180000" rIns="277200" bIns="0"/>
          <a:lstStyle>
            <a:lvl1pPr>
              <a:defRPr b="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Alcím</a:t>
            </a:r>
          </a:p>
        </p:txBody>
      </p:sp>
      <p:sp>
        <p:nvSpPr>
          <p:cNvPr id="9" name="Tartalom helye 4"/>
          <p:cNvSpPr>
            <a:spLocks noGrp="1"/>
          </p:cNvSpPr>
          <p:nvPr>
            <p:ph sz="quarter" idx="20" hasCustomPrompt="1"/>
          </p:nvPr>
        </p:nvSpPr>
        <p:spPr>
          <a:xfrm>
            <a:off x="8348400" y="6325200"/>
            <a:ext cx="504000" cy="252000"/>
          </a:xfrm>
          <a:prstGeom prst="rect">
            <a:avLst/>
          </a:prstGeom>
        </p:spPr>
        <p:txBody>
          <a:bodyPr lIns="0" tIns="0" rIns="0" bIns="0" anchor="b" anchorCtr="0"/>
          <a:lstStyle>
            <a:lvl1pPr algn="r">
              <a:defRPr sz="750">
                <a:solidFill>
                  <a:srgbClr val="333333"/>
                </a:solidFill>
              </a:defRPr>
            </a:lvl1pPr>
          </a:lstStyle>
          <a:p>
            <a:pPr lvl="0"/>
            <a:fld id="{D93F1C30-C274-4A7D-BD8B-78FC417C0CCE}" type="slidenum">
              <a:rPr lang="hu-HU" smtClean="0"/>
              <a:t>‹#›</a:t>
            </a:fld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78827198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5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őcímoldal Nr. 3. védjegy formá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2" descr="C:\Users\AndrewA\Desktop\Email ATT\RGB_MASTER_A0_landscape_03_righttoleft.jpg"/>
          <p:cNvPicPr>
            <a:picLocks noChangeAspect="1" noChangeArrowheads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9488" t="29859" r="-1" b="3435"/>
          <a:stretch/>
        </p:blipFill>
        <p:spPr bwMode="auto">
          <a:xfrm>
            <a:off x="3180018" y="0"/>
            <a:ext cx="5963981" cy="557053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2" y="1028703"/>
            <a:ext cx="3719382" cy="1458000"/>
          </a:xfrm>
        </p:spPr>
        <p:txBody>
          <a:bodyPr lIns="252000" tIns="18000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Prezentáció / Projekt címe</a:t>
            </a:r>
            <a:endParaRPr lang="en-AU" dirty="0"/>
          </a:p>
        </p:txBody>
      </p:sp>
      <p:sp>
        <p:nvSpPr>
          <p:cNvPr id="4" name="Szöveg helye 2"/>
          <p:cNvSpPr>
            <a:spLocks noGrp="1"/>
          </p:cNvSpPr>
          <p:nvPr>
            <p:ph type="body" sz="quarter" idx="10" hasCustomPrompt="1"/>
          </p:nvPr>
        </p:nvSpPr>
        <p:spPr>
          <a:xfrm>
            <a:off x="0" y="2224800"/>
            <a:ext cx="3718800" cy="878400"/>
          </a:xfrm>
          <a:prstGeom prst="rect">
            <a:avLst/>
          </a:prstGeom>
        </p:spPr>
        <p:txBody>
          <a:bodyPr lIns="252000" tIns="180000" rIns="277200" bIns="0"/>
          <a:lstStyle>
            <a:lvl1pPr>
              <a:defRPr b="0">
                <a:solidFill>
                  <a:srgbClr val="333333"/>
                </a:solidFill>
              </a:defRPr>
            </a:lvl1pPr>
            <a:lvl2pPr>
              <a:defRPr b="0" baseline="0"/>
            </a:lvl2pPr>
          </a:lstStyle>
          <a:p>
            <a:pPr lvl="0"/>
            <a:r>
              <a:rPr lang="hu-HU" dirty="0" smtClean="0"/>
              <a:t>Alcím</a:t>
            </a:r>
          </a:p>
        </p:txBody>
      </p:sp>
    </p:spTree>
    <p:extLst>
      <p:ext uri="{BB962C8B-B14F-4D97-AF65-F5344CB8AC3E}">
        <p14:creationId xmlns:p14="http://schemas.microsoft.com/office/powerpoint/2010/main" val="383782013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5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ejezetcímoldal Nr. 3. védjegy formá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2" descr="C:\Users\AndrewA\Desktop\Email ATT\RGB_MASTER_A0_landscape_03_righttoleft.jpg"/>
          <p:cNvPicPr>
            <a:picLocks noChangeAspect="1" noChangeArrowheads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9488" t="29859" r="-1" b="3435"/>
          <a:stretch/>
        </p:blipFill>
        <p:spPr bwMode="auto">
          <a:xfrm>
            <a:off x="3180018" y="0"/>
            <a:ext cx="5963981" cy="557053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1790701"/>
            <a:ext cx="3657601" cy="1152000"/>
          </a:xfrm>
        </p:spPr>
        <p:txBody>
          <a:bodyPr tIns="180000"/>
          <a:lstStyle>
            <a:lvl1pPr>
              <a:defRPr baseline="0"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Fejezetcím</a:t>
            </a:r>
            <a:endParaRPr lang="en-AU" dirty="0"/>
          </a:p>
        </p:txBody>
      </p:sp>
      <p:sp>
        <p:nvSpPr>
          <p:cNvPr id="6" name="Text Placeholder 4"/>
          <p:cNvSpPr>
            <a:spLocks noGrp="1"/>
          </p:cNvSpPr>
          <p:nvPr>
            <p:ph type="body" sz="quarter" idx="18" hasCustomPrompt="1"/>
          </p:nvPr>
        </p:nvSpPr>
        <p:spPr>
          <a:xfrm>
            <a:off x="0" y="0"/>
            <a:ext cx="1292224" cy="1813562"/>
          </a:xfrm>
          <a:prstGeom prst="rect">
            <a:avLst/>
          </a:prstGeom>
        </p:spPr>
        <p:txBody>
          <a:bodyPr lIns="252000" tIns="0" rIns="0" bIns="0" anchor="b">
            <a:noAutofit/>
          </a:bodyPr>
          <a:lstStyle>
            <a:lvl1pPr>
              <a:defRPr lang="en-AU" sz="4400" b="0" kern="1200" dirty="0">
                <a:solidFill>
                  <a:srgbClr val="333333"/>
                </a:solidFill>
                <a:latin typeface="Verdana" pitchFamily="34" charset="0"/>
                <a:ea typeface="Verdana" pitchFamily="34" charset="0"/>
                <a:cs typeface="Verdana" pitchFamily="34" charset="0"/>
              </a:defRPr>
            </a:lvl1pPr>
          </a:lstStyle>
          <a:p>
            <a:pPr marL="0" lvl="0" indent="0" algn="l" defTabSz="914218" rtl="0" eaLnBrk="1" latinLnBrk="0" hangingPunct="1">
              <a:spcBef>
                <a:spcPct val="20000"/>
              </a:spcBef>
              <a:buFont typeface="Arial" pitchFamily="34" charset="0"/>
              <a:buNone/>
            </a:pPr>
            <a:r>
              <a:rPr lang="hu-HU" dirty="0" smtClean="0"/>
              <a:t>3</a:t>
            </a:r>
            <a:endParaRPr lang="en-AU" dirty="0"/>
          </a:p>
        </p:txBody>
      </p:sp>
      <p:sp>
        <p:nvSpPr>
          <p:cNvPr id="5" name="Szöveg helye 2"/>
          <p:cNvSpPr>
            <a:spLocks noGrp="1"/>
          </p:cNvSpPr>
          <p:nvPr>
            <p:ph type="body" sz="quarter" idx="19" hasCustomPrompt="1"/>
          </p:nvPr>
        </p:nvSpPr>
        <p:spPr>
          <a:xfrm>
            <a:off x="0" y="2640011"/>
            <a:ext cx="3657600" cy="900000"/>
          </a:xfrm>
          <a:prstGeom prst="rect">
            <a:avLst/>
          </a:prstGeom>
        </p:spPr>
        <p:txBody>
          <a:bodyPr lIns="277200" tIns="180000" rIns="277200" bIns="0"/>
          <a:lstStyle>
            <a:lvl1pPr>
              <a:defRPr b="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Alcím</a:t>
            </a:r>
          </a:p>
        </p:txBody>
      </p:sp>
      <p:sp>
        <p:nvSpPr>
          <p:cNvPr id="9" name="Tartalom helye 4"/>
          <p:cNvSpPr>
            <a:spLocks noGrp="1"/>
          </p:cNvSpPr>
          <p:nvPr>
            <p:ph sz="quarter" idx="20" hasCustomPrompt="1"/>
          </p:nvPr>
        </p:nvSpPr>
        <p:spPr>
          <a:xfrm>
            <a:off x="8348400" y="6325200"/>
            <a:ext cx="504000" cy="252000"/>
          </a:xfrm>
          <a:prstGeom prst="rect">
            <a:avLst/>
          </a:prstGeom>
        </p:spPr>
        <p:txBody>
          <a:bodyPr lIns="0" tIns="0" rIns="0" bIns="0" anchor="b" anchorCtr="0"/>
          <a:lstStyle>
            <a:lvl1pPr algn="r">
              <a:defRPr sz="750">
                <a:solidFill>
                  <a:srgbClr val="333333"/>
                </a:solidFill>
              </a:defRPr>
            </a:lvl1pPr>
          </a:lstStyle>
          <a:p>
            <a:pPr lvl="0"/>
            <a:fld id="{D93F1C30-C274-4A7D-BD8B-78FC417C0CCE}" type="slidenum">
              <a:rPr lang="hu-HU" smtClean="0"/>
              <a:t>‹#›</a:t>
            </a:fld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210789180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5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őcímoldal Nr. 4. védjegy formá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2" descr="C:\Users\AndrewA\Desktop\Email ATT\RGB_MASTER_A0_longlandscape.jpg"/>
          <p:cNvPicPr>
            <a:picLocks noChangeAspect="1" noChangeArrowheads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4347" r="16787" b="9440"/>
          <a:stretch/>
        </p:blipFill>
        <p:spPr bwMode="auto">
          <a:xfrm>
            <a:off x="611189" y="0"/>
            <a:ext cx="8532811" cy="552753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1028703"/>
            <a:ext cx="4571999" cy="1458000"/>
          </a:xfrm>
        </p:spPr>
        <p:txBody>
          <a:bodyPr lIns="252000" tIns="18000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Prezentáció / Projekt címe</a:t>
            </a:r>
            <a:endParaRPr lang="en-AU" dirty="0"/>
          </a:p>
        </p:txBody>
      </p:sp>
      <p:sp>
        <p:nvSpPr>
          <p:cNvPr id="4" name="Szöveg helye 2"/>
          <p:cNvSpPr>
            <a:spLocks noGrp="1"/>
          </p:cNvSpPr>
          <p:nvPr>
            <p:ph type="body" sz="quarter" idx="10" hasCustomPrompt="1"/>
          </p:nvPr>
        </p:nvSpPr>
        <p:spPr>
          <a:xfrm>
            <a:off x="0" y="2224800"/>
            <a:ext cx="4572000" cy="878400"/>
          </a:xfrm>
          <a:prstGeom prst="rect">
            <a:avLst/>
          </a:prstGeom>
        </p:spPr>
        <p:txBody>
          <a:bodyPr lIns="252000" tIns="180000" rIns="277200" bIns="0"/>
          <a:lstStyle>
            <a:lvl1pPr>
              <a:defRPr b="0">
                <a:solidFill>
                  <a:srgbClr val="333333"/>
                </a:solidFill>
              </a:defRPr>
            </a:lvl1pPr>
            <a:lvl2pPr>
              <a:defRPr b="0" baseline="0"/>
            </a:lvl2pPr>
          </a:lstStyle>
          <a:p>
            <a:pPr lvl="0"/>
            <a:r>
              <a:rPr lang="hu-HU" dirty="0" smtClean="0"/>
              <a:t>Alcím</a:t>
            </a:r>
          </a:p>
        </p:txBody>
      </p:sp>
    </p:spTree>
    <p:extLst>
      <p:ext uri="{BB962C8B-B14F-4D97-AF65-F5344CB8AC3E}">
        <p14:creationId xmlns:p14="http://schemas.microsoft.com/office/powerpoint/2010/main" val="295041057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5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ejezetcímoldal Nr. 4. védjegy formá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2" descr="C:\Users\AndrewA\Desktop\Email ATT\RGB_MASTER_A0_longlandscape.jpg"/>
          <p:cNvPicPr>
            <a:picLocks noChangeAspect="1" noChangeArrowheads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4347" r="16787" b="9440"/>
          <a:stretch/>
        </p:blipFill>
        <p:spPr bwMode="auto">
          <a:xfrm>
            <a:off x="611189" y="0"/>
            <a:ext cx="8532811" cy="552753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0" y="1790701"/>
            <a:ext cx="4300151" cy="1152000"/>
          </a:xfrm>
        </p:spPr>
        <p:txBody>
          <a:bodyPr tIns="18000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Fejezetcím</a:t>
            </a:r>
            <a:endParaRPr lang="en-AU" dirty="0"/>
          </a:p>
        </p:txBody>
      </p:sp>
      <p:sp>
        <p:nvSpPr>
          <p:cNvPr id="6" name="Text Placeholder 4"/>
          <p:cNvSpPr>
            <a:spLocks noGrp="1"/>
          </p:cNvSpPr>
          <p:nvPr>
            <p:ph type="body" sz="quarter" idx="18" hasCustomPrompt="1"/>
          </p:nvPr>
        </p:nvSpPr>
        <p:spPr>
          <a:xfrm>
            <a:off x="0" y="0"/>
            <a:ext cx="1292224" cy="1813562"/>
          </a:xfrm>
          <a:prstGeom prst="rect">
            <a:avLst/>
          </a:prstGeom>
        </p:spPr>
        <p:txBody>
          <a:bodyPr lIns="252000" tIns="0" rIns="0" bIns="0" anchor="b">
            <a:noAutofit/>
          </a:bodyPr>
          <a:lstStyle>
            <a:lvl1pPr>
              <a:defRPr lang="en-AU" sz="4400" b="0" kern="1200" dirty="0">
                <a:solidFill>
                  <a:srgbClr val="333333"/>
                </a:solidFill>
                <a:latin typeface="Verdana" pitchFamily="34" charset="0"/>
                <a:ea typeface="Verdana" pitchFamily="34" charset="0"/>
                <a:cs typeface="Verdana" pitchFamily="34" charset="0"/>
              </a:defRPr>
            </a:lvl1pPr>
          </a:lstStyle>
          <a:p>
            <a:pPr marL="0" lvl="0" indent="0" algn="l" defTabSz="914218" rtl="0" eaLnBrk="1" latinLnBrk="0" hangingPunct="1">
              <a:spcBef>
                <a:spcPct val="20000"/>
              </a:spcBef>
              <a:buFont typeface="Arial" pitchFamily="34" charset="0"/>
              <a:buNone/>
            </a:pPr>
            <a:r>
              <a:rPr lang="hu-HU" dirty="0" smtClean="0"/>
              <a:t>4</a:t>
            </a:r>
            <a:endParaRPr lang="en-AU" dirty="0"/>
          </a:p>
        </p:txBody>
      </p:sp>
      <p:sp>
        <p:nvSpPr>
          <p:cNvPr id="5" name="Szöveg helye 2"/>
          <p:cNvSpPr>
            <a:spLocks noGrp="1"/>
          </p:cNvSpPr>
          <p:nvPr>
            <p:ph type="body" sz="quarter" idx="19" hasCustomPrompt="1"/>
          </p:nvPr>
        </p:nvSpPr>
        <p:spPr>
          <a:xfrm>
            <a:off x="0" y="2640011"/>
            <a:ext cx="4302000" cy="900000"/>
          </a:xfrm>
          <a:prstGeom prst="rect">
            <a:avLst/>
          </a:prstGeom>
        </p:spPr>
        <p:txBody>
          <a:bodyPr lIns="277200" tIns="180000" rIns="277200" bIns="0"/>
          <a:lstStyle>
            <a:lvl1pPr>
              <a:defRPr b="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Alcím</a:t>
            </a:r>
          </a:p>
        </p:txBody>
      </p:sp>
      <p:sp>
        <p:nvSpPr>
          <p:cNvPr id="9" name="Tartalom helye 4"/>
          <p:cNvSpPr>
            <a:spLocks noGrp="1"/>
          </p:cNvSpPr>
          <p:nvPr>
            <p:ph sz="quarter" idx="20" hasCustomPrompt="1"/>
          </p:nvPr>
        </p:nvSpPr>
        <p:spPr>
          <a:xfrm>
            <a:off x="8348400" y="6325200"/>
            <a:ext cx="504000" cy="252000"/>
          </a:xfrm>
          <a:prstGeom prst="rect">
            <a:avLst/>
          </a:prstGeom>
        </p:spPr>
        <p:txBody>
          <a:bodyPr lIns="0" tIns="0" rIns="0" bIns="0" anchor="b" anchorCtr="0"/>
          <a:lstStyle>
            <a:lvl1pPr algn="r">
              <a:defRPr sz="750">
                <a:solidFill>
                  <a:srgbClr val="333333"/>
                </a:solidFill>
              </a:defRPr>
            </a:lvl1pPr>
          </a:lstStyle>
          <a:p>
            <a:pPr lvl="0"/>
            <a:fld id="{D93F1C30-C274-4A7D-BD8B-78FC417C0CCE}" type="slidenum">
              <a:rPr lang="hu-HU" smtClean="0"/>
              <a:t>‹#›</a:t>
            </a:fld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425476024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OTÓ LENT vízszintesen fekvő szél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2"/>
            <a:ext cx="9144000" cy="22572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 baseline="0"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6" name="Kép helye 5"/>
          <p:cNvSpPr>
            <a:spLocks noGrp="1"/>
          </p:cNvSpPr>
          <p:nvPr>
            <p:ph type="pic" sz="quarter" idx="12" hasCustomPrompt="1"/>
          </p:nvPr>
        </p:nvSpPr>
        <p:spPr>
          <a:xfrm>
            <a:off x="277200" y="3290400"/>
            <a:ext cx="8589600" cy="2275200"/>
          </a:xfrm>
          <a:prstGeom prst="rect">
            <a:avLst/>
          </a:prstGeom>
          <a:solidFill>
            <a:srgbClr val="0F7BA2">
              <a:alpha val="10000"/>
            </a:srgbClr>
          </a:solidFill>
        </p:spPr>
        <p:txBody>
          <a:bodyPr lIns="72000" tIns="36000" rIns="36000" bIns="36000"/>
          <a:lstStyle>
            <a:lvl3pPr marL="265113" indent="-265113">
              <a:buFont typeface="+mj-lt"/>
              <a:buAutoNum type="arabicPeriod"/>
              <a:defRPr sz="1300"/>
            </a:lvl3pPr>
          </a:lstStyle>
          <a:p>
            <a:pPr lvl="2"/>
            <a:r>
              <a:rPr lang="hu-HU" dirty="0" smtClean="0"/>
              <a:t>Kép beszúrásához kattints ide!</a:t>
            </a:r>
          </a:p>
          <a:p>
            <a:pPr lvl="2"/>
            <a:r>
              <a:rPr lang="hu-HU" dirty="0" smtClean="0"/>
              <a:t>Keresd meg a beilleszteni kívánt fotót ott, ahova lementetted (ehhez előbb le kell menteni, nem elég vágólapra kitenni), vagy a 07_TUDASBAZIS\02_ILLUSZTRACIOK\</a:t>
            </a:r>
            <a:r>
              <a:rPr lang="hu-HU" dirty="0" err="1" smtClean="0"/>
              <a:t>Kepkonyvtar</a:t>
            </a:r>
            <a:r>
              <a:rPr lang="hu-HU" dirty="0" smtClean="0"/>
              <a:t> mappa alatt</a:t>
            </a:r>
          </a:p>
          <a:p>
            <a:pPr lvl="2"/>
            <a:r>
              <a:rPr lang="hu-HU" dirty="0" smtClean="0"/>
              <a:t>A kép így automatikusan erre a méretre lesz igazítva</a:t>
            </a:r>
          </a:p>
          <a:p>
            <a:pPr lvl="2"/>
            <a:r>
              <a:rPr lang="hu-HU" dirty="0" smtClean="0"/>
              <a:t>A kép pozícióján ne változtass!</a:t>
            </a:r>
          </a:p>
          <a:p>
            <a:pPr lvl="2"/>
            <a:r>
              <a:rPr lang="hu-HU" dirty="0" smtClean="0"/>
              <a:t>Ha a képkivágás nem lenne megfelelő (pl. balra vagy jobbra szeretnéd eltolni a képet), azon a képre jobb egérgombbal kattintva, majd a Kép formázása &gt; Körülvágás menüpont alatt az X tengely ill. az Y tengely eltolása mezőket változtatva tudsz változtatni</a:t>
            </a:r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128913551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6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őcímoldal Nr. 5. védjegy formá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2" descr="C:\Users\AndrewA\Desktop\Email ATT\RGB_MASTER_A0_portrait_01_righttoleft.jpg"/>
          <p:cNvPicPr>
            <a:picLocks noChangeAspect="1" noChangeArrowheads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3638" r="10527" b="3640"/>
          <a:stretch/>
        </p:blipFill>
        <p:spPr bwMode="auto">
          <a:xfrm>
            <a:off x="3990416" y="0"/>
            <a:ext cx="4971236" cy="571500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1028703"/>
            <a:ext cx="5073650" cy="1458000"/>
          </a:xfrm>
        </p:spPr>
        <p:txBody>
          <a:bodyPr lIns="252000" tIns="18000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Prezentáció / Projekt címe</a:t>
            </a:r>
            <a:endParaRPr lang="en-AU" dirty="0"/>
          </a:p>
        </p:txBody>
      </p:sp>
      <p:sp>
        <p:nvSpPr>
          <p:cNvPr id="4" name="Szöveg helye 2"/>
          <p:cNvSpPr>
            <a:spLocks noGrp="1"/>
          </p:cNvSpPr>
          <p:nvPr>
            <p:ph type="body" sz="quarter" idx="10" hasCustomPrompt="1"/>
          </p:nvPr>
        </p:nvSpPr>
        <p:spPr>
          <a:xfrm>
            <a:off x="0" y="2224800"/>
            <a:ext cx="5072400" cy="878400"/>
          </a:xfrm>
          <a:prstGeom prst="rect">
            <a:avLst/>
          </a:prstGeom>
        </p:spPr>
        <p:txBody>
          <a:bodyPr lIns="252000" tIns="180000" rIns="277200" bIns="0"/>
          <a:lstStyle>
            <a:lvl1pPr>
              <a:defRPr b="0">
                <a:solidFill>
                  <a:srgbClr val="333333"/>
                </a:solidFill>
              </a:defRPr>
            </a:lvl1pPr>
            <a:lvl2pPr>
              <a:defRPr b="0" baseline="0"/>
            </a:lvl2pPr>
          </a:lstStyle>
          <a:p>
            <a:pPr lvl="0"/>
            <a:r>
              <a:rPr lang="hu-HU" dirty="0" smtClean="0"/>
              <a:t>Alcím</a:t>
            </a:r>
          </a:p>
        </p:txBody>
      </p:sp>
    </p:spTree>
    <p:extLst>
      <p:ext uri="{BB962C8B-B14F-4D97-AF65-F5344CB8AC3E}">
        <p14:creationId xmlns:p14="http://schemas.microsoft.com/office/powerpoint/2010/main" val="358913559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6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ejezetcímoldal Nr. 5. védjegy formá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2" descr="C:\Users\AndrewA\Desktop\Email ATT\RGB_MASTER_A0_portrait_01_righttoleft.jpg"/>
          <p:cNvPicPr>
            <a:picLocks noChangeAspect="1" noChangeArrowheads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3638" r="10527" b="3640"/>
          <a:stretch/>
        </p:blipFill>
        <p:spPr bwMode="auto">
          <a:xfrm>
            <a:off x="3990416" y="0"/>
            <a:ext cx="4971236" cy="571500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1790701"/>
            <a:ext cx="5073651" cy="1152000"/>
          </a:xfrm>
        </p:spPr>
        <p:txBody>
          <a:bodyPr tIns="18000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Fejezetcím</a:t>
            </a:r>
            <a:endParaRPr lang="en-AU" dirty="0"/>
          </a:p>
        </p:txBody>
      </p:sp>
      <p:sp>
        <p:nvSpPr>
          <p:cNvPr id="6" name="Text Placeholder 4"/>
          <p:cNvSpPr>
            <a:spLocks noGrp="1"/>
          </p:cNvSpPr>
          <p:nvPr>
            <p:ph type="body" sz="quarter" idx="18" hasCustomPrompt="1"/>
          </p:nvPr>
        </p:nvSpPr>
        <p:spPr>
          <a:xfrm>
            <a:off x="0" y="0"/>
            <a:ext cx="1292224" cy="1813562"/>
          </a:xfrm>
          <a:prstGeom prst="rect">
            <a:avLst/>
          </a:prstGeom>
        </p:spPr>
        <p:txBody>
          <a:bodyPr lIns="252000" tIns="0" rIns="0" bIns="0" anchor="b">
            <a:noAutofit/>
          </a:bodyPr>
          <a:lstStyle>
            <a:lvl1pPr>
              <a:defRPr lang="en-AU" sz="4400" b="0" kern="1200" dirty="0">
                <a:solidFill>
                  <a:srgbClr val="333333"/>
                </a:solidFill>
                <a:latin typeface="Verdana" pitchFamily="34" charset="0"/>
                <a:ea typeface="Verdana" pitchFamily="34" charset="0"/>
                <a:cs typeface="Verdana" pitchFamily="34" charset="0"/>
              </a:defRPr>
            </a:lvl1pPr>
          </a:lstStyle>
          <a:p>
            <a:pPr marL="0" lvl="0" indent="0" algn="l" defTabSz="914218" rtl="0" eaLnBrk="1" latinLnBrk="0" hangingPunct="1">
              <a:spcBef>
                <a:spcPct val="20000"/>
              </a:spcBef>
              <a:buFont typeface="Arial" pitchFamily="34" charset="0"/>
              <a:buNone/>
            </a:pPr>
            <a:r>
              <a:rPr lang="hu-HU" dirty="0" smtClean="0"/>
              <a:t>5</a:t>
            </a:r>
            <a:endParaRPr lang="en-AU" dirty="0"/>
          </a:p>
        </p:txBody>
      </p:sp>
      <p:sp>
        <p:nvSpPr>
          <p:cNvPr id="5" name="Szöveg helye 2"/>
          <p:cNvSpPr>
            <a:spLocks noGrp="1"/>
          </p:cNvSpPr>
          <p:nvPr>
            <p:ph type="body" sz="quarter" idx="19" hasCustomPrompt="1"/>
          </p:nvPr>
        </p:nvSpPr>
        <p:spPr>
          <a:xfrm>
            <a:off x="0" y="2640011"/>
            <a:ext cx="5072400" cy="900000"/>
          </a:xfrm>
          <a:prstGeom prst="rect">
            <a:avLst/>
          </a:prstGeom>
        </p:spPr>
        <p:txBody>
          <a:bodyPr lIns="277200" tIns="180000" rIns="277200" bIns="0"/>
          <a:lstStyle>
            <a:lvl1pPr>
              <a:defRPr b="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Alcím</a:t>
            </a:r>
          </a:p>
        </p:txBody>
      </p:sp>
      <p:sp>
        <p:nvSpPr>
          <p:cNvPr id="9" name="Tartalom helye 4"/>
          <p:cNvSpPr>
            <a:spLocks noGrp="1"/>
          </p:cNvSpPr>
          <p:nvPr>
            <p:ph sz="quarter" idx="20" hasCustomPrompt="1"/>
          </p:nvPr>
        </p:nvSpPr>
        <p:spPr>
          <a:xfrm>
            <a:off x="8348400" y="6325200"/>
            <a:ext cx="504000" cy="252000"/>
          </a:xfrm>
          <a:prstGeom prst="rect">
            <a:avLst/>
          </a:prstGeom>
        </p:spPr>
        <p:txBody>
          <a:bodyPr lIns="0" tIns="0" rIns="0" bIns="0" anchor="b" anchorCtr="0"/>
          <a:lstStyle>
            <a:lvl1pPr algn="r">
              <a:defRPr sz="750">
                <a:solidFill>
                  <a:srgbClr val="333333"/>
                </a:solidFill>
              </a:defRPr>
            </a:lvl1pPr>
          </a:lstStyle>
          <a:p>
            <a:pPr lvl="0"/>
            <a:fld id="{D93F1C30-C274-4A7D-BD8B-78FC417C0CCE}" type="slidenum">
              <a:rPr lang="hu-HU" smtClean="0"/>
              <a:t>‹#›</a:t>
            </a:fld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154327589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6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őcímoldal Nr. 6. védjegy formá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2" descr="C:\Users\AndrewA\Desktop\Email ATT\RGB_MASTER_A0_portrait_02_righttoleft.jpg"/>
          <p:cNvPicPr>
            <a:picLocks noChangeAspect="1" noChangeArrowheads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0051" r="19759" b="3525"/>
          <a:stretch/>
        </p:blipFill>
        <p:spPr bwMode="auto">
          <a:xfrm>
            <a:off x="4633977" y="2"/>
            <a:ext cx="4221099" cy="568642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1028703"/>
            <a:ext cx="5073650" cy="1458000"/>
          </a:xfrm>
        </p:spPr>
        <p:txBody>
          <a:bodyPr lIns="252000" tIns="18000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Prezentáció / Projekt címe</a:t>
            </a:r>
            <a:endParaRPr lang="en-AU" dirty="0"/>
          </a:p>
        </p:txBody>
      </p:sp>
      <p:sp>
        <p:nvSpPr>
          <p:cNvPr id="4" name="Szöveg helye 2"/>
          <p:cNvSpPr>
            <a:spLocks noGrp="1"/>
          </p:cNvSpPr>
          <p:nvPr>
            <p:ph type="body" sz="quarter" idx="10" hasCustomPrompt="1"/>
          </p:nvPr>
        </p:nvSpPr>
        <p:spPr>
          <a:xfrm>
            <a:off x="0" y="2224800"/>
            <a:ext cx="5072400" cy="878400"/>
          </a:xfrm>
          <a:prstGeom prst="rect">
            <a:avLst/>
          </a:prstGeom>
        </p:spPr>
        <p:txBody>
          <a:bodyPr lIns="252000" tIns="180000" rIns="277200" bIns="0"/>
          <a:lstStyle>
            <a:lvl1pPr>
              <a:defRPr b="0">
                <a:solidFill>
                  <a:srgbClr val="333333"/>
                </a:solidFill>
              </a:defRPr>
            </a:lvl1pPr>
            <a:lvl2pPr>
              <a:defRPr b="0" baseline="0"/>
            </a:lvl2pPr>
          </a:lstStyle>
          <a:p>
            <a:pPr lvl="0"/>
            <a:r>
              <a:rPr lang="hu-HU" dirty="0" smtClean="0"/>
              <a:t>Alcím</a:t>
            </a:r>
          </a:p>
        </p:txBody>
      </p:sp>
    </p:spTree>
    <p:extLst>
      <p:ext uri="{BB962C8B-B14F-4D97-AF65-F5344CB8AC3E}">
        <p14:creationId xmlns:p14="http://schemas.microsoft.com/office/powerpoint/2010/main" val="425962169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6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ejezetcímoldal Nr. 6. védjegy formá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2" descr="C:\Users\AndrewA\Desktop\Email ATT\RGB_MASTER_A0_portrait_02_righttoleft.jpg"/>
          <p:cNvPicPr>
            <a:picLocks noChangeAspect="1" noChangeArrowheads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0051" r="19759" b="3525"/>
          <a:stretch/>
        </p:blipFill>
        <p:spPr bwMode="auto">
          <a:xfrm>
            <a:off x="4633977" y="2"/>
            <a:ext cx="4221099" cy="568642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1790701"/>
            <a:ext cx="5073651" cy="1152000"/>
          </a:xfrm>
        </p:spPr>
        <p:txBody>
          <a:bodyPr tIns="18000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Fejezetcím</a:t>
            </a:r>
            <a:endParaRPr lang="en-AU" dirty="0"/>
          </a:p>
        </p:txBody>
      </p:sp>
      <p:sp>
        <p:nvSpPr>
          <p:cNvPr id="6" name="Text Placeholder 4"/>
          <p:cNvSpPr>
            <a:spLocks noGrp="1"/>
          </p:cNvSpPr>
          <p:nvPr>
            <p:ph type="body" sz="quarter" idx="18" hasCustomPrompt="1"/>
          </p:nvPr>
        </p:nvSpPr>
        <p:spPr>
          <a:xfrm>
            <a:off x="0" y="0"/>
            <a:ext cx="1292224" cy="1813562"/>
          </a:xfrm>
          <a:prstGeom prst="rect">
            <a:avLst/>
          </a:prstGeom>
        </p:spPr>
        <p:txBody>
          <a:bodyPr lIns="252000" tIns="0" rIns="0" bIns="0" anchor="b">
            <a:noAutofit/>
          </a:bodyPr>
          <a:lstStyle>
            <a:lvl1pPr>
              <a:defRPr lang="en-AU" sz="4400" b="0" kern="1200" dirty="0">
                <a:solidFill>
                  <a:srgbClr val="333333"/>
                </a:solidFill>
                <a:latin typeface="Verdana" pitchFamily="34" charset="0"/>
                <a:ea typeface="Verdana" pitchFamily="34" charset="0"/>
                <a:cs typeface="Verdana" pitchFamily="34" charset="0"/>
              </a:defRPr>
            </a:lvl1pPr>
          </a:lstStyle>
          <a:p>
            <a:pPr marL="0" lvl="0" indent="0" algn="l" defTabSz="914218" rtl="0" eaLnBrk="1" latinLnBrk="0" hangingPunct="1">
              <a:spcBef>
                <a:spcPct val="20000"/>
              </a:spcBef>
              <a:buFont typeface="Arial" pitchFamily="34" charset="0"/>
              <a:buNone/>
            </a:pPr>
            <a:r>
              <a:rPr lang="hu-HU" dirty="0" smtClean="0"/>
              <a:t>6</a:t>
            </a:r>
            <a:endParaRPr lang="en-AU" dirty="0"/>
          </a:p>
        </p:txBody>
      </p:sp>
      <p:sp>
        <p:nvSpPr>
          <p:cNvPr id="5" name="Szöveg helye 2"/>
          <p:cNvSpPr>
            <a:spLocks noGrp="1"/>
          </p:cNvSpPr>
          <p:nvPr>
            <p:ph type="body" sz="quarter" idx="19" hasCustomPrompt="1"/>
          </p:nvPr>
        </p:nvSpPr>
        <p:spPr>
          <a:xfrm>
            <a:off x="0" y="2640011"/>
            <a:ext cx="5072400" cy="900000"/>
          </a:xfrm>
          <a:prstGeom prst="rect">
            <a:avLst/>
          </a:prstGeom>
        </p:spPr>
        <p:txBody>
          <a:bodyPr lIns="277200" tIns="180000" rIns="277200" bIns="0"/>
          <a:lstStyle>
            <a:lvl1pPr>
              <a:defRPr b="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Alcím</a:t>
            </a:r>
          </a:p>
        </p:txBody>
      </p:sp>
      <p:sp>
        <p:nvSpPr>
          <p:cNvPr id="9" name="Tartalom helye 4"/>
          <p:cNvSpPr>
            <a:spLocks noGrp="1"/>
          </p:cNvSpPr>
          <p:nvPr>
            <p:ph sz="quarter" idx="20" hasCustomPrompt="1"/>
          </p:nvPr>
        </p:nvSpPr>
        <p:spPr>
          <a:xfrm>
            <a:off x="8348400" y="6325200"/>
            <a:ext cx="504000" cy="252000"/>
          </a:xfrm>
          <a:prstGeom prst="rect">
            <a:avLst/>
          </a:prstGeom>
        </p:spPr>
        <p:txBody>
          <a:bodyPr lIns="0" tIns="0" rIns="0" bIns="0" anchor="b" anchorCtr="0"/>
          <a:lstStyle>
            <a:lvl1pPr algn="r">
              <a:defRPr sz="750">
                <a:solidFill>
                  <a:srgbClr val="333333"/>
                </a:solidFill>
              </a:defRPr>
            </a:lvl1pPr>
          </a:lstStyle>
          <a:p>
            <a:pPr lvl="0"/>
            <a:fld id="{D93F1C30-C274-4A7D-BD8B-78FC417C0CCE}" type="slidenum">
              <a:rPr lang="hu-HU" smtClean="0"/>
              <a:t>‹#›</a:t>
            </a:fld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189633165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6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őcímoldal Nr. 7. védjegy formá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2" descr="C:\Users\AndrewA\Desktop\Email ATT\RGB_MASTER_A0_portrait_03_straight.jpg"/>
          <p:cNvPicPr>
            <a:picLocks noChangeAspect="1" noChangeArrowheads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2479" r="7985" b="3545"/>
          <a:stretch/>
        </p:blipFill>
        <p:spPr bwMode="auto">
          <a:xfrm>
            <a:off x="4056115" y="0"/>
            <a:ext cx="5087887" cy="578554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1028703"/>
            <a:ext cx="5073650" cy="1458000"/>
          </a:xfrm>
        </p:spPr>
        <p:txBody>
          <a:bodyPr lIns="252000" tIns="18000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Prezentáció / Projekt címe</a:t>
            </a:r>
            <a:endParaRPr lang="en-AU" dirty="0"/>
          </a:p>
        </p:txBody>
      </p:sp>
      <p:sp>
        <p:nvSpPr>
          <p:cNvPr id="4" name="Szöveg helye 2"/>
          <p:cNvSpPr>
            <a:spLocks noGrp="1"/>
          </p:cNvSpPr>
          <p:nvPr>
            <p:ph type="body" sz="quarter" idx="10" hasCustomPrompt="1"/>
          </p:nvPr>
        </p:nvSpPr>
        <p:spPr>
          <a:xfrm>
            <a:off x="0" y="2224800"/>
            <a:ext cx="5072400" cy="878400"/>
          </a:xfrm>
          <a:prstGeom prst="rect">
            <a:avLst/>
          </a:prstGeom>
        </p:spPr>
        <p:txBody>
          <a:bodyPr lIns="252000" tIns="180000" rIns="277200" bIns="0"/>
          <a:lstStyle>
            <a:lvl1pPr>
              <a:defRPr b="0">
                <a:solidFill>
                  <a:srgbClr val="333333"/>
                </a:solidFill>
              </a:defRPr>
            </a:lvl1pPr>
            <a:lvl2pPr>
              <a:defRPr b="0" baseline="0"/>
            </a:lvl2pPr>
          </a:lstStyle>
          <a:p>
            <a:pPr lvl="0"/>
            <a:r>
              <a:rPr lang="hu-HU" dirty="0" smtClean="0"/>
              <a:t>Alcím</a:t>
            </a:r>
          </a:p>
        </p:txBody>
      </p:sp>
    </p:spTree>
    <p:extLst>
      <p:ext uri="{BB962C8B-B14F-4D97-AF65-F5344CB8AC3E}">
        <p14:creationId xmlns:p14="http://schemas.microsoft.com/office/powerpoint/2010/main" val="340990434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6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ejezetcímoldal Nr. 7. védjegy formá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2" descr="C:\Users\AndrewA\Desktop\Email ATT\RGB_MASTER_A0_portrait_03_straight.jpg"/>
          <p:cNvPicPr>
            <a:picLocks noChangeAspect="1" noChangeArrowheads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2479" r="7985" b="3545"/>
          <a:stretch/>
        </p:blipFill>
        <p:spPr bwMode="auto">
          <a:xfrm>
            <a:off x="4056115" y="0"/>
            <a:ext cx="5087887" cy="578554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1790701"/>
            <a:ext cx="5073651" cy="1152000"/>
          </a:xfrm>
        </p:spPr>
        <p:txBody>
          <a:bodyPr tIns="18000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Fejezetcím</a:t>
            </a:r>
            <a:endParaRPr lang="en-AU" dirty="0"/>
          </a:p>
        </p:txBody>
      </p:sp>
      <p:sp>
        <p:nvSpPr>
          <p:cNvPr id="6" name="Text Placeholder 4"/>
          <p:cNvSpPr>
            <a:spLocks noGrp="1"/>
          </p:cNvSpPr>
          <p:nvPr>
            <p:ph type="body" sz="quarter" idx="18" hasCustomPrompt="1"/>
          </p:nvPr>
        </p:nvSpPr>
        <p:spPr>
          <a:xfrm>
            <a:off x="0" y="0"/>
            <a:ext cx="1292224" cy="1813562"/>
          </a:xfrm>
          <a:prstGeom prst="rect">
            <a:avLst/>
          </a:prstGeom>
        </p:spPr>
        <p:txBody>
          <a:bodyPr lIns="252000" tIns="0" rIns="0" bIns="0" anchor="b">
            <a:noAutofit/>
          </a:bodyPr>
          <a:lstStyle>
            <a:lvl1pPr>
              <a:defRPr lang="en-AU" sz="4400" b="0" kern="1200" dirty="0">
                <a:solidFill>
                  <a:srgbClr val="333333"/>
                </a:solidFill>
                <a:latin typeface="Verdana" pitchFamily="34" charset="0"/>
                <a:ea typeface="Verdana" pitchFamily="34" charset="0"/>
                <a:cs typeface="Verdana" pitchFamily="34" charset="0"/>
              </a:defRPr>
            </a:lvl1pPr>
          </a:lstStyle>
          <a:p>
            <a:pPr marL="0" lvl="0" indent="0" algn="l" defTabSz="914218" rtl="0" eaLnBrk="1" latinLnBrk="0" hangingPunct="1">
              <a:spcBef>
                <a:spcPct val="20000"/>
              </a:spcBef>
              <a:buFont typeface="Arial" pitchFamily="34" charset="0"/>
              <a:buNone/>
            </a:pPr>
            <a:r>
              <a:rPr lang="hu-HU" dirty="0" smtClean="0"/>
              <a:t>7</a:t>
            </a:r>
            <a:endParaRPr lang="en-AU" dirty="0"/>
          </a:p>
        </p:txBody>
      </p:sp>
      <p:sp>
        <p:nvSpPr>
          <p:cNvPr id="5" name="Szöveg helye 2"/>
          <p:cNvSpPr>
            <a:spLocks noGrp="1"/>
          </p:cNvSpPr>
          <p:nvPr>
            <p:ph type="body" sz="quarter" idx="19" hasCustomPrompt="1"/>
          </p:nvPr>
        </p:nvSpPr>
        <p:spPr>
          <a:xfrm>
            <a:off x="0" y="2640011"/>
            <a:ext cx="5072400" cy="900000"/>
          </a:xfrm>
          <a:prstGeom prst="rect">
            <a:avLst/>
          </a:prstGeom>
        </p:spPr>
        <p:txBody>
          <a:bodyPr lIns="277200" tIns="180000" rIns="277200" bIns="0"/>
          <a:lstStyle>
            <a:lvl1pPr>
              <a:defRPr b="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Alcím</a:t>
            </a:r>
          </a:p>
        </p:txBody>
      </p:sp>
      <p:sp>
        <p:nvSpPr>
          <p:cNvPr id="9" name="Tartalom helye 4"/>
          <p:cNvSpPr>
            <a:spLocks noGrp="1"/>
          </p:cNvSpPr>
          <p:nvPr>
            <p:ph sz="quarter" idx="20" hasCustomPrompt="1"/>
          </p:nvPr>
        </p:nvSpPr>
        <p:spPr>
          <a:xfrm>
            <a:off x="8348400" y="6325200"/>
            <a:ext cx="504000" cy="252000"/>
          </a:xfrm>
          <a:prstGeom prst="rect">
            <a:avLst/>
          </a:prstGeom>
        </p:spPr>
        <p:txBody>
          <a:bodyPr lIns="0" tIns="0" rIns="0" bIns="0" anchor="b" anchorCtr="0"/>
          <a:lstStyle>
            <a:lvl1pPr algn="r">
              <a:defRPr sz="750">
                <a:solidFill>
                  <a:srgbClr val="333333"/>
                </a:solidFill>
              </a:defRPr>
            </a:lvl1pPr>
          </a:lstStyle>
          <a:p>
            <a:pPr lvl="0"/>
            <a:fld id="{D93F1C30-C274-4A7D-BD8B-78FC417C0CCE}" type="slidenum">
              <a:rPr lang="hu-HU" smtClean="0"/>
              <a:t>‹#›</a:t>
            </a:fld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202642914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6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őcímoldal Nr. 8. védjegy formá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2" descr="C:\Users\AndrewA\Desktop\Email ATT\RGB_MASTER_A0_square.jpg"/>
          <p:cNvPicPr>
            <a:picLocks noChangeAspect="1" noChangeArrowheads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485" t="24746" r="23617" b="898"/>
          <a:stretch/>
        </p:blipFill>
        <p:spPr bwMode="auto">
          <a:xfrm>
            <a:off x="2105481" y="0"/>
            <a:ext cx="7038521" cy="568007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2" y="1028703"/>
            <a:ext cx="2689200" cy="1458000"/>
          </a:xfrm>
        </p:spPr>
        <p:txBody>
          <a:bodyPr lIns="252000" tIns="18000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Prezentáció / Projekt címe</a:t>
            </a:r>
            <a:endParaRPr lang="en-AU" dirty="0"/>
          </a:p>
        </p:txBody>
      </p:sp>
      <p:sp>
        <p:nvSpPr>
          <p:cNvPr id="4" name="Szöveg helye 2"/>
          <p:cNvSpPr>
            <a:spLocks noGrp="1"/>
          </p:cNvSpPr>
          <p:nvPr>
            <p:ph type="body" sz="quarter" idx="10" hasCustomPrompt="1"/>
          </p:nvPr>
        </p:nvSpPr>
        <p:spPr>
          <a:xfrm>
            <a:off x="0" y="2224800"/>
            <a:ext cx="2689200" cy="878400"/>
          </a:xfrm>
          <a:prstGeom prst="rect">
            <a:avLst/>
          </a:prstGeom>
        </p:spPr>
        <p:txBody>
          <a:bodyPr lIns="252000" tIns="180000" rIns="277200" bIns="0"/>
          <a:lstStyle>
            <a:lvl1pPr>
              <a:defRPr b="0">
                <a:solidFill>
                  <a:srgbClr val="333333"/>
                </a:solidFill>
              </a:defRPr>
            </a:lvl1pPr>
            <a:lvl2pPr>
              <a:defRPr b="0" baseline="0"/>
            </a:lvl2pPr>
          </a:lstStyle>
          <a:p>
            <a:pPr lvl="0"/>
            <a:r>
              <a:rPr lang="hu-HU" dirty="0" smtClean="0"/>
              <a:t>Alcím</a:t>
            </a:r>
          </a:p>
        </p:txBody>
      </p:sp>
    </p:spTree>
    <p:extLst>
      <p:ext uri="{BB962C8B-B14F-4D97-AF65-F5344CB8AC3E}">
        <p14:creationId xmlns:p14="http://schemas.microsoft.com/office/powerpoint/2010/main" val="409577630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6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ejezetcímoldal Nr. 8. védjegy formá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2" descr="C:\Users\AndrewA\Desktop\Email ATT\RGB_MASTER_A0_square.jpg"/>
          <p:cNvPicPr>
            <a:picLocks noChangeAspect="1" noChangeArrowheads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485" t="24746" r="23617" b="898"/>
          <a:stretch/>
        </p:blipFill>
        <p:spPr bwMode="auto">
          <a:xfrm>
            <a:off x="2105481" y="0"/>
            <a:ext cx="7038521" cy="568007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0" y="1790701"/>
            <a:ext cx="2689200" cy="1152000"/>
          </a:xfrm>
        </p:spPr>
        <p:txBody>
          <a:bodyPr tIns="18000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Fejezetcím</a:t>
            </a:r>
            <a:endParaRPr lang="en-AU" dirty="0"/>
          </a:p>
        </p:txBody>
      </p:sp>
      <p:sp>
        <p:nvSpPr>
          <p:cNvPr id="6" name="Text Placeholder 4"/>
          <p:cNvSpPr>
            <a:spLocks noGrp="1"/>
          </p:cNvSpPr>
          <p:nvPr>
            <p:ph type="body" sz="quarter" idx="18" hasCustomPrompt="1"/>
          </p:nvPr>
        </p:nvSpPr>
        <p:spPr>
          <a:xfrm>
            <a:off x="0" y="0"/>
            <a:ext cx="1292224" cy="1813562"/>
          </a:xfrm>
          <a:prstGeom prst="rect">
            <a:avLst/>
          </a:prstGeom>
        </p:spPr>
        <p:txBody>
          <a:bodyPr lIns="252000" tIns="0" rIns="0" bIns="0" anchor="b">
            <a:noAutofit/>
          </a:bodyPr>
          <a:lstStyle>
            <a:lvl1pPr>
              <a:defRPr lang="en-AU" sz="4400" b="0" kern="1200" dirty="0">
                <a:solidFill>
                  <a:srgbClr val="333333"/>
                </a:solidFill>
                <a:latin typeface="Verdana" pitchFamily="34" charset="0"/>
                <a:ea typeface="Verdana" pitchFamily="34" charset="0"/>
                <a:cs typeface="Verdana" pitchFamily="34" charset="0"/>
              </a:defRPr>
            </a:lvl1pPr>
          </a:lstStyle>
          <a:p>
            <a:pPr marL="0" lvl="0" indent="0" algn="l" defTabSz="914218" rtl="0" eaLnBrk="1" latinLnBrk="0" hangingPunct="1">
              <a:spcBef>
                <a:spcPct val="20000"/>
              </a:spcBef>
              <a:buFont typeface="Arial" pitchFamily="34" charset="0"/>
              <a:buNone/>
            </a:pPr>
            <a:r>
              <a:rPr lang="hu-HU" dirty="0" smtClean="0"/>
              <a:t>8</a:t>
            </a:r>
            <a:endParaRPr lang="en-AU" dirty="0"/>
          </a:p>
        </p:txBody>
      </p:sp>
      <p:sp>
        <p:nvSpPr>
          <p:cNvPr id="5" name="Szöveg helye 2"/>
          <p:cNvSpPr>
            <a:spLocks noGrp="1"/>
          </p:cNvSpPr>
          <p:nvPr>
            <p:ph type="body" sz="quarter" idx="19" hasCustomPrompt="1"/>
          </p:nvPr>
        </p:nvSpPr>
        <p:spPr>
          <a:xfrm>
            <a:off x="0" y="2640011"/>
            <a:ext cx="2689200" cy="900000"/>
          </a:xfrm>
          <a:prstGeom prst="rect">
            <a:avLst/>
          </a:prstGeom>
        </p:spPr>
        <p:txBody>
          <a:bodyPr lIns="277200" tIns="180000" rIns="277200" bIns="0"/>
          <a:lstStyle>
            <a:lvl1pPr>
              <a:defRPr b="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Alcím</a:t>
            </a:r>
          </a:p>
        </p:txBody>
      </p:sp>
      <p:sp>
        <p:nvSpPr>
          <p:cNvPr id="9" name="Tartalom helye 4"/>
          <p:cNvSpPr>
            <a:spLocks noGrp="1"/>
          </p:cNvSpPr>
          <p:nvPr>
            <p:ph sz="quarter" idx="20" hasCustomPrompt="1"/>
          </p:nvPr>
        </p:nvSpPr>
        <p:spPr>
          <a:xfrm>
            <a:off x="8348400" y="6325200"/>
            <a:ext cx="504000" cy="252000"/>
          </a:xfrm>
          <a:prstGeom prst="rect">
            <a:avLst/>
          </a:prstGeom>
        </p:spPr>
        <p:txBody>
          <a:bodyPr lIns="0" tIns="0" rIns="0" bIns="0" anchor="b" anchorCtr="0"/>
          <a:lstStyle>
            <a:lvl1pPr algn="r">
              <a:defRPr sz="750">
                <a:solidFill>
                  <a:srgbClr val="333333"/>
                </a:solidFill>
              </a:defRPr>
            </a:lvl1pPr>
          </a:lstStyle>
          <a:p>
            <a:pPr lvl="0"/>
            <a:fld id="{D93F1C30-C274-4A7D-BD8B-78FC417C0CCE}" type="slidenum">
              <a:rPr lang="hu-HU" smtClean="0"/>
              <a:t>‹#›</a:t>
            </a:fld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174064053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6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2.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solidFill>
            <a:schemeClr val="accent6"/>
          </a:solidFill>
        </p:spPr>
        <p:txBody>
          <a:bodyPr lIns="252000" tIns="0" anchor="ctr" anchorCtr="0"/>
          <a:lstStyle>
            <a:lvl1pPr>
              <a:defRPr sz="4800" b="1" baseline="0">
                <a:solidFill>
                  <a:schemeClr val="bg1"/>
                </a:solidFill>
              </a:defRPr>
            </a:lvl1pPr>
          </a:lstStyle>
          <a:p>
            <a:r>
              <a:rPr lang="hu-HU" dirty="0" smtClean="0"/>
              <a:t>CÍMOLDALAK</a:t>
            </a:r>
            <a:br>
              <a:rPr lang="hu-HU" dirty="0" smtClean="0"/>
            </a:br>
            <a:r>
              <a:rPr lang="hu-HU" dirty="0" smtClean="0"/>
              <a:t>FOTÓKKAL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194130744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6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ímoldal fotó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0" y="0"/>
            <a:ext cx="8350249" cy="1152000"/>
          </a:xfrm>
        </p:spPr>
        <p:txBody>
          <a:bodyPr>
            <a:noAutofit/>
          </a:bodyPr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Prezentáció / Projekt címe</a:t>
            </a:r>
            <a:endParaRPr lang="en-AU" dirty="0"/>
          </a:p>
        </p:txBody>
      </p:sp>
      <p:sp>
        <p:nvSpPr>
          <p:cNvPr id="6" name="Picture Placeholder 6"/>
          <p:cNvSpPr>
            <a:spLocks noGrp="1"/>
          </p:cNvSpPr>
          <p:nvPr>
            <p:ph type="pic" sz="quarter" idx="19" hasCustomPrompt="1"/>
          </p:nvPr>
        </p:nvSpPr>
        <p:spPr>
          <a:xfrm>
            <a:off x="277199" y="1285874"/>
            <a:ext cx="8589600" cy="4266000"/>
          </a:xfrm>
          <a:prstGeom prst="rect">
            <a:avLst/>
          </a:prstGeom>
        </p:spPr>
        <p:txBody>
          <a:bodyPr lIns="0" tIns="0" rIns="0" bIns="0">
            <a:noAutofit/>
          </a:bodyPr>
          <a:lstStyle>
            <a:lvl1pPr>
              <a:defRPr/>
            </a:lvl1pPr>
            <a:lvl2pPr>
              <a:defRPr>
                <a:solidFill>
                  <a:srgbClr val="333333"/>
                </a:solidFill>
              </a:defRPr>
            </a:lvl2pPr>
          </a:lstStyle>
          <a:p>
            <a:pPr lvl="1"/>
            <a:r>
              <a:rPr lang="hu-HU" dirty="0" smtClean="0"/>
              <a:t>Kép beszúrásához kattints az ikonra</a:t>
            </a:r>
            <a:endParaRPr lang="en-AU" dirty="0"/>
          </a:p>
        </p:txBody>
      </p:sp>
      <p:sp>
        <p:nvSpPr>
          <p:cNvPr id="5" name="Szöveg helye 4"/>
          <p:cNvSpPr>
            <a:spLocks noGrp="1"/>
          </p:cNvSpPr>
          <p:nvPr>
            <p:ph type="body" sz="quarter" idx="20" hasCustomPrompt="1"/>
          </p:nvPr>
        </p:nvSpPr>
        <p:spPr>
          <a:xfrm>
            <a:off x="0" y="850901"/>
            <a:ext cx="8350250" cy="434975"/>
          </a:xfrm>
          <a:prstGeom prst="rect">
            <a:avLst/>
          </a:prstGeom>
        </p:spPr>
        <p:txBody>
          <a:bodyPr lIns="277200" tIns="180000" rIns="277200" bIns="0"/>
          <a:lstStyle>
            <a:lvl1pPr>
              <a:defRPr b="0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dirty="0" smtClean="0"/>
              <a:t>Alcím</a:t>
            </a:r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175568202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OTÓ BALRA álló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8" name="Kép helye 5"/>
          <p:cNvSpPr>
            <a:spLocks noGrp="1"/>
          </p:cNvSpPr>
          <p:nvPr>
            <p:ph type="pic" sz="quarter" idx="13" hasCustomPrompt="1"/>
          </p:nvPr>
        </p:nvSpPr>
        <p:spPr>
          <a:xfrm>
            <a:off x="277200" y="1285200"/>
            <a:ext cx="4294800" cy="4266000"/>
          </a:xfrm>
          <a:prstGeom prst="rect">
            <a:avLst/>
          </a:prstGeom>
          <a:solidFill>
            <a:srgbClr val="0F7BA2">
              <a:alpha val="10000"/>
            </a:srgbClr>
          </a:solidFill>
        </p:spPr>
        <p:txBody>
          <a:bodyPr lIns="72000" tIns="36000" rIns="36000" bIns="36000"/>
          <a:lstStyle>
            <a:lvl1pPr marL="342900" indent="-342900">
              <a:buAutoNum type="arabicPeriod"/>
              <a:defRPr baseline="0"/>
            </a:lvl1pPr>
            <a:lvl3pPr marL="182563" indent="-182563">
              <a:buFont typeface="+mj-lt"/>
              <a:buAutoNum type="arabicPeriod"/>
              <a:defRPr sz="1300" baseline="0"/>
            </a:lvl3pPr>
          </a:lstStyle>
          <a:p>
            <a:pPr lvl="2"/>
            <a:r>
              <a:rPr lang="hu-HU" smtClean="0"/>
              <a:t>Kép beszúrásához kattints ide!</a:t>
            </a:r>
          </a:p>
          <a:p>
            <a:pPr lvl="2"/>
            <a:r>
              <a:rPr lang="hu-HU" smtClean="0"/>
              <a:t>Keresd meg a beilleszteni kívánt fotót ott, ahova lementetted (ehhez előbb le kell menteni, nem elég vágólapra kitenni), vagy a 07_TUDASBAZIS\02_ILLUSZTRACIOK\Kepkonyvtar mappa alatt</a:t>
            </a:r>
          </a:p>
          <a:p>
            <a:pPr lvl="2"/>
            <a:r>
              <a:rPr lang="hu-HU" smtClean="0"/>
              <a:t>A kép így automatikusan erre a méretre lesz igazítva</a:t>
            </a:r>
          </a:p>
          <a:p>
            <a:pPr lvl="2"/>
            <a:r>
              <a:rPr lang="hu-HU" smtClean="0"/>
              <a:t>A kép pozícióján ne változtass!</a:t>
            </a:r>
          </a:p>
          <a:p>
            <a:pPr lvl="2"/>
            <a:r>
              <a:rPr lang="hu-HU" smtClean="0"/>
              <a:t>Ha a képkivágás nem lenne megfelelő (pl. balra vagy jobbra szeretnéd eltolni a képet), azon a képre jobb egérgombbal kattintva, majd a Kép formázása &gt; Körülvágás menüpont alatt az X tengely ill. az Y tengely eltolása mezőket változtatva tudsz változtatni</a:t>
            </a:r>
            <a:endParaRPr lang="hu-HU"/>
          </a:p>
        </p:txBody>
      </p:sp>
      <p:sp>
        <p:nvSpPr>
          <p:cNvPr id="9" name="Content Placeholder 6"/>
          <p:cNvSpPr>
            <a:spLocks noGrp="1"/>
          </p:cNvSpPr>
          <p:nvPr>
            <p:ph sz="quarter" idx="12" hasCustomPrompt="1"/>
          </p:nvPr>
        </p:nvSpPr>
        <p:spPr>
          <a:xfrm>
            <a:off x="4573617" y="1031840"/>
            <a:ext cx="4572000" cy="45180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208972720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7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ejezetcímoldal fotó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>
            <a:noAutofit/>
          </a:bodyPr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Picture Placeholder 6"/>
          <p:cNvSpPr>
            <a:spLocks noGrp="1"/>
          </p:cNvSpPr>
          <p:nvPr>
            <p:ph type="pic" sz="quarter" idx="19" hasCustomPrompt="1"/>
          </p:nvPr>
        </p:nvSpPr>
        <p:spPr>
          <a:xfrm>
            <a:off x="1292225" y="2560320"/>
            <a:ext cx="7574400" cy="2991600"/>
          </a:xfrm>
          <a:prstGeom prst="rect">
            <a:avLst/>
          </a:prstGeom>
        </p:spPr>
        <p:txBody>
          <a:bodyPr lIns="0" tIns="0" rIns="0">
            <a:noAutofit/>
          </a:bodyPr>
          <a:lstStyle>
            <a:lvl2pPr>
              <a:defRPr>
                <a:solidFill>
                  <a:srgbClr val="333333"/>
                </a:solidFill>
              </a:defRPr>
            </a:lvl2pPr>
          </a:lstStyle>
          <a:p>
            <a:pPr lvl="1"/>
            <a:r>
              <a:rPr lang="hu-HU" dirty="0" smtClean="0"/>
              <a:t>Kép beszúrásához kattints az ikonra</a:t>
            </a:r>
            <a:endParaRPr lang="en-AU" dirty="0"/>
          </a:p>
        </p:txBody>
      </p:sp>
      <p:sp>
        <p:nvSpPr>
          <p:cNvPr id="8" name="Title 1"/>
          <p:cNvSpPr>
            <a:spLocks noGrp="1"/>
          </p:cNvSpPr>
          <p:nvPr>
            <p:ph type="title" hasCustomPrompt="1"/>
          </p:nvPr>
        </p:nvSpPr>
        <p:spPr>
          <a:xfrm>
            <a:off x="-1" y="1790703"/>
            <a:ext cx="8350251" cy="745200"/>
          </a:xfrm>
        </p:spPr>
        <p:txBody>
          <a:bodyPr tIns="18000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Fejezetcím</a:t>
            </a:r>
            <a:endParaRPr lang="en-AU" dirty="0"/>
          </a:p>
        </p:txBody>
      </p:sp>
      <p:sp>
        <p:nvSpPr>
          <p:cNvPr id="9" name="Text Placeholder 4"/>
          <p:cNvSpPr>
            <a:spLocks noGrp="1"/>
          </p:cNvSpPr>
          <p:nvPr>
            <p:ph type="body" sz="quarter" idx="18" hasCustomPrompt="1"/>
          </p:nvPr>
        </p:nvSpPr>
        <p:spPr>
          <a:xfrm>
            <a:off x="0" y="0"/>
            <a:ext cx="1292224" cy="1813562"/>
          </a:xfrm>
          <a:prstGeom prst="rect">
            <a:avLst/>
          </a:prstGeom>
        </p:spPr>
        <p:txBody>
          <a:bodyPr lIns="277200" tIns="0" rIns="0" bIns="0" anchor="b">
            <a:noAutofit/>
          </a:bodyPr>
          <a:lstStyle>
            <a:lvl1pPr>
              <a:defRPr lang="en-AU" sz="4400" b="0" kern="1200" dirty="0">
                <a:solidFill>
                  <a:srgbClr val="333333"/>
                </a:solidFill>
                <a:latin typeface="Verdana" pitchFamily="34" charset="0"/>
                <a:ea typeface="Verdana" pitchFamily="34" charset="0"/>
                <a:cs typeface="Verdana" pitchFamily="34" charset="0"/>
              </a:defRPr>
            </a:lvl1pPr>
          </a:lstStyle>
          <a:p>
            <a:pPr marL="0" lvl="0" indent="0" algn="l" defTabSz="914218" rtl="0" eaLnBrk="1" latinLnBrk="0" hangingPunct="1">
              <a:spcBef>
                <a:spcPct val="20000"/>
              </a:spcBef>
              <a:buFont typeface="Arial" pitchFamily="34" charset="0"/>
              <a:buNone/>
            </a:pPr>
            <a:r>
              <a:rPr lang="hu-HU" dirty="0" smtClean="0"/>
              <a:t>1</a:t>
            </a:r>
            <a:endParaRPr lang="en-AU" dirty="0"/>
          </a:p>
        </p:txBody>
      </p:sp>
      <p:sp>
        <p:nvSpPr>
          <p:cNvPr id="6" name="Szöveg helye 4"/>
          <p:cNvSpPr>
            <a:spLocks noGrp="1"/>
          </p:cNvSpPr>
          <p:nvPr>
            <p:ph type="body" sz="quarter" idx="20" hasCustomPrompt="1"/>
          </p:nvPr>
        </p:nvSpPr>
        <p:spPr>
          <a:xfrm>
            <a:off x="0" y="2336813"/>
            <a:ext cx="8350250" cy="434975"/>
          </a:xfrm>
          <a:prstGeom prst="rect">
            <a:avLst/>
          </a:prstGeom>
        </p:spPr>
        <p:txBody>
          <a:bodyPr lIns="277200" tIns="180000" rIns="277200" bIns="0"/>
          <a:lstStyle>
            <a:lvl1pPr>
              <a:defRPr b="0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dirty="0" smtClean="0"/>
              <a:t>Alcím</a:t>
            </a:r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60730335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7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3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solidFill>
            <a:schemeClr val="accent4"/>
          </a:solidFill>
        </p:spPr>
        <p:txBody>
          <a:bodyPr lIns="252000" tIns="0" anchor="ctr" anchorCtr="0"/>
          <a:lstStyle>
            <a:lvl1pPr>
              <a:defRPr sz="4800" b="1" baseline="0"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SZABADOLDALAK CÍMSORRAL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214610721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7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sak főcí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6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418100142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7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8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9" name="Szöveg helye 4"/>
          <p:cNvSpPr>
            <a:spLocks noGrp="1"/>
          </p:cNvSpPr>
          <p:nvPr>
            <p:ph type="body" sz="quarter" idx="20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7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410876442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7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3B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solidFill>
            <a:schemeClr val="bg1">
              <a:lumMod val="85000"/>
            </a:schemeClr>
          </a:solidFill>
          <a:ln w="177800">
            <a:solidFill>
              <a:schemeClr val="accent4"/>
            </a:solidFill>
          </a:ln>
        </p:spPr>
        <p:txBody>
          <a:bodyPr lIns="252000" tIns="0" anchor="ctr" anchorCtr="0"/>
          <a:lstStyle>
            <a:lvl1pPr>
              <a:defRPr sz="4800" b="1" baseline="0"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SZABADOLDALAK CÍMSORRAL – ALSÓ SZÜRKE SÁVVAL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119320000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7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LSÓ SZÜRKE SÁVOS Csak főcí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88"/>
          <p:cNvSpPr/>
          <p:nvPr userDrawn="1"/>
        </p:nvSpPr>
        <p:spPr>
          <a:xfrm>
            <a:off x="277200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8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400191724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7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LSÓ SZÜRKE SÁVOS Egysoros főcím &amp; Alcí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88"/>
          <p:cNvSpPr/>
          <p:nvPr userDrawn="1"/>
        </p:nvSpPr>
        <p:spPr>
          <a:xfrm>
            <a:off x="277200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3" name="Szöveg helye 4"/>
          <p:cNvSpPr>
            <a:spLocks noGrp="1"/>
          </p:cNvSpPr>
          <p:nvPr>
            <p:ph type="body" sz="quarter" idx="20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dirty="0" smtClean="0"/>
              <a:t>Alcím</a:t>
            </a:r>
            <a:endParaRPr lang="hu-HU" dirty="0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69509730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7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4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solidFill>
            <a:schemeClr val="accent3"/>
          </a:solidFill>
        </p:spPr>
        <p:txBody>
          <a:bodyPr lIns="252000" tIns="0" anchor="ctr" anchorCtr="0"/>
          <a:lstStyle>
            <a:lvl1pPr>
              <a:defRPr sz="4800" b="1" baseline="0">
                <a:solidFill>
                  <a:schemeClr val="bg1"/>
                </a:solidFill>
              </a:defRPr>
            </a:lvl1pPr>
          </a:lstStyle>
          <a:p>
            <a:r>
              <a:rPr lang="hu-HU" dirty="0" smtClean="0"/>
              <a:t>EGYHASÁBOS OLDAL (SZÖVEGEK, TÁBLÁZA-TOK, GRAFIKONOK)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426127190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7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ÉSZOLDALAS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2"/>
            <a:ext cx="9144000" cy="45180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 baseline="0"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6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41744177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7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EGÉSZOLDALAS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2"/>
            <a:ext cx="9144000" cy="45180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 baseline="0"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3" name="Szöveg helye 4"/>
          <p:cNvSpPr>
            <a:spLocks noGrp="1"/>
          </p:cNvSpPr>
          <p:nvPr>
            <p:ph type="body" sz="quarter" idx="20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8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6244005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OTÓ JOBBRA álló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6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4572000" cy="45180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7" name="Kép helye 5"/>
          <p:cNvSpPr>
            <a:spLocks noGrp="1"/>
          </p:cNvSpPr>
          <p:nvPr>
            <p:ph type="pic" sz="quarter" idx="13" hasCustomPrompt="1"/>
          </p:nvPr>
        </p:nvSpPr>
        <p:spPr>
          <a:xfrm>
            <a:off x="4572000" y="1285200"/>
            <a:ext cx="4294800" cy="4266000"/>
          </a:xfrm>
          <a:prstGeom prst="rect">
            <a:avLst/>
          </a:prstGeom>
          <a:solidFill>
            <a:srgbClr val="0F7BA2">
              <a:alpha val="10000"/>
            </a:srgbClr>
          </a:solidFill>
        </p:spPr>
        <p:txBody>
          <a:bodyPr lIns="72000" tIns="36000" rIns="36000" bIns="36000"/>
          <a:lstStyle>
            <a:lvl1pPr marL="342900" indent="-342900">
              <a:buAutoNum type="arabicPeriod"/>
              <a:defRPr baseline="0"/>
            </a:lvl1pPr>
            <a:lvl3pPr marL="182563" indent="-182563">
              <a:buFont typeface="+mj-lt"/>
              <a:buAutoNum type="arabicPeriod"/>
              <a:defRPr sz="1300" b="0" baseline="0"/>
            </a:lvl3pPr>
          </a:lstStyle>
          <a:p>
            <a:pPr lvl="2"/>
            <a:r>
              <a:rPr lang="hu-HU" dirty="0" smtClean="0"/>
              <a:t>Kép beszúrásához kattints ide!</a:t>
            </a:r>
          </a:p>
          <a:p>
            <a:pPr lvl="2"/>
            <a:r>
              <a:rPr lang="hu-HU" dirty="0" smtClean="0"/>
              <a:t>Keresd meg a beilleszteni kívánt fotót ott, ahova lementetted (ehhez előbb le kell menteni, nem elég vágólapra kitenni), vagy a 07_TUDASBAZIS\02_ILLUSZTRACIOK\</a:t>
            </a:r>
            <a:r>
              <a:rPr lang="hu-HU" dirty="0" err="1" smtClean="0"/>
              <a:t>Kepkonyvtar</a:t>
            </a:r>
            <a:r>
              <a:rPr lang="hu-HU" dirty="0" smtClean="0"/>
              <a:t> mappa alatt</a:t>
            </a:r>
          </a:p>
          <a:p>
            <a:pPr lvl="2"/>
            <a:r>
              <a:rPr lang="hu-HU" dirty="0" smtClean="0"/>
              <a:t>A kép így automatikusan erre a méretre lesz igazítva</a:t>
            </a:r>
          </a:p>
          <a:p>
            <a:pPr lvl="2"/>
            <a:r>
              <a:rPr lang="hu-HU" dirty="0" smtClean="0"/>
              <a:t>A kép pozícióján ne változtass!</a:t>
            </a:r>
          </a:p>
          <a:p>
            <a:pPr lvl="2"/>
            <a:r>
              <a:rPr lang="hu-HU" dirty="0" smtClean="0"/>
              <a:t>Ha a képkivágás nem lenne megfelelő (pl. balra vagy jobbra szeretnéd eltolni a képet), azon a képre jobb egérgombbal kattintva, majd a Kép formázása &gt; Körülvágás menüpont alatt az X tengely ill. az Y tengely eltolása mezőket változtatva tudsz változtatni</a:t>
            </a:r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269204056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8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ÉSZOLDALAS + CÍMSOR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790701"/>
            <a:ext cx="9144000" cy="3762000"/>
          </a:xfrm>
          <a:prstGeom prst="rect">
            <a:avLst/>
          </a:prstGeom>
        </p:spPr>
        <p:txBody>
          <a:bodyPr lIns="277200" tIns="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8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8855074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4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365539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8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&amp; CÍMSOR EGÉSZOLDALAS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790701"/>
            <a:ext cx="9144000" cy="3762000"/>
          </a:xfrm>
          <a:prstGeom prst="rect">
            <a:avLst/>
          </a:prstGeom>
        </p:spPr>
        <p:txBody>
          <a:bodyPr lIns="277200" tIns="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8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8855074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4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</p:txBody>
      </p:sp>
      <p:sp>
        <p:nvSpPr>
          <p:cNvPr id="14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5" name="Szöveg helye 4"/>
          <p:cNvSpPr>
            <a:spLocks noGrp="1"/>
          </p:cNvSpPr>
          <p:nvPr>
            <p:ph type="body" sz="quarter" idx="20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58582327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8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4B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solidFill>
            <a:schemeClr val="bg1">
              <a:lumMod val="85000"/>
            </a:schemeClr>
          </a:solidFill>
          <a:ln w="177800">
            <a:solidFill>
              <a:schemeClr val="accent3"/>
            </a:solidFill>
          </a:ln>
        </p:spPr>
        <p:txBody>
          <a:bodyPr lIns="252000" tIns="0" anchor="ctr" anchorCtr="0"/>
          <a:lstStyle>
            <a:lvl1pPr>
              <a:defRPr sz="4800" b="1" baseline="0"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EGYHASÁBOS OLDAL - ALSÓ SZÜRKE SÁVVAL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106860223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8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LSÓ SZÜRKE SÁVOS EGÉSZOLDALAS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ectangle 88"/>
          <p:cNvSpPr/>
          <p:nvPr userDrawn="1"/>
        </p:nvSpPr>
        <p:spPr>
          <a:xfrm>
            <a:off x="277200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2"/>
            <a:ext cx="9144000" cy="4035600"/>
          </a:xfrm>
          <a:prstGeom prst="rect">
            <a:avLst/>
          </a:prstGeom>
        </p:spPr>
        <p:txBody>
          <a:bodyPr lIns="277200" tIns="212400" rIns="277200" bIns="18000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48003851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8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LSÓ SZÜRKE SÁVOS Egysoros főcím &amp; Alcím egészoldalas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ectangle 88"/>
          <p:cNvSpPr/>
          <p:nvPr userDrawn="1"/>
        </p:nvSpPr>
        <p:spPr>
          <a:xfrm>
            <a:off x="277200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2"/>
            <a:ext cx="9144000" cy="4035600"/>
          </a:xfrm>
          <a:prstGeom prst="rect">
            <a:avLst/>
          </a:prstGeom>
        </p:spPr>
        <p:txBody>
          <a:bodyPr lIns="277200" tIns="212400" rIns="277200" bIns="18000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4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5" name="Szöveg helye 4"/>
          <p:cNvSpPr>
            <a:spLocks noGrp="1"/>
          </p:cNvSpPr>
          <p:nvPr>
            <p:ph type="body" sz="quarter" idx="20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66512764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8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LSÓ SZÜRKE SÁVOS CÍMSOROS egészoldalas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88"/>
          <p:cNvSpPr/>
          <p:nvPr userDrawn="1"/>
        </p:nvSpPr>
        <p:spPr>
          <a:xfrm>
            <a:off x="277200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790701"/>
            <a:ext cx="9144000" cy="3279600"/>
          </a:xfrm>
          <a:prstGeom prst="rect">
            <a:avLst/>
          </a:prstGeom>
        </p:spPr>
        <p:txBody>
          <a:bodyPr lIns="277200" tIns="0" rIns="277200" bIns="18000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8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8855074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</p:txBody>
      </p:sp>
      <p:sp>
        <p:nvSpPr>
          <p:cNvPr id="12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19510077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8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LSÓ SZÜRKE SÁVOS Egysoros főcím &amp; Alcím &amp; Címsor egészoldalas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88"/>
          <p:cNvSpPr/>
          <p:nvPr userDrawn="1"/>
        </p:nvSpPr>
        <p:spPr>
          <a:xfrm>
            <a:off x="277200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790701"/>
            <a:ext cx="9144000" cy="3279600"/>
          </a:xfrm>
          <a:prstGeom prst="rect">
            <a:avLst/>
          </a:prstGeom>
        </p:spPr>
        <p:txBody>
          <a:bodyPr lIns="277200" tIns="0" rIns="277200" bIns="18000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8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8855074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</p:txBody>
      </p:sp>
      <p:sp>
        <p:nvSpPr>
          <p:cNvPr id="15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6" name="Szöveg helye 4"/>
          <p:cNvSpPr>
            <a:spLocks noGrp="1"/>
          </p:cNvSpPr>
          <p:nvPr>
            <p:ph type="body" sz="quarter" idx="20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2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39169317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8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5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solidFill>
            <a:schemeClr val="accent2"/>
          </a:solidFill>
        </p:spPr>
        <p:txBody>
          <a:bodyPr lIns="252000" tIns="0" anchor="ctr" anchorCtr="0"/>
          <a:lstStyle>
            <a:lvl1pPr>
              <a:defRPr sz="4800" b="1" baseline="0">
                <a:solidFill>
                  <a:schemeClr val="bg1"/>
                </a:solidFill>
              </a:defRPr>
            </a:lvl1pPr>
          </a:lstStyle>
          <a:p>
            <a:r>
              <a:rPr lang="hu-HU" dirty="0" smtClean="0"/>
              <a:t>KÉTHASÁBOS OLDAL (SZÖVEGEK, TÁBLÁZA-TOK, GRAFIKONOK)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71488462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8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KÉTHASÁBOS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4572000" cy="45180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5" name="Content Placeholder 6"/>
          <p:cNvSpPr>
            <a:spLocks noGrp="1"/>
          </p:cNvSpPr>
          <p:nvPr>
            <p:ph sz="quarter" idx="12" hasCustomPrompt="1"/>
          </p:nvPr>
        </p:nvSpPr>
        <p:spPr>
          <a:xfrm>
            <a:off x="4573617" y="1031840"/>
            <a:ext cx="4572000" cy="45180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8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48038003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8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KÉTHASÁBOS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4572000" cy="45180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5" name="Content Placeholder 6"/>
          <p:cNvSpPr>
            <a:spLocks noGrp="1"/>
          </p:cNvSpPr>
          <p:nvPr>
            <p:ph sz="quarter" idx="12" hasCustomPrompt="1"/>
          </p:nvPr>
        </p:nvSpPr>
        <p:spPr>
          <a:xfrm>
            <a:off x="4573617" y="1031840"/>
            <a:ext cx="4572000" cy="45180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3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4" name="Szöveg helye 4"/>
          <p:cNvSpPr>
            <a:spLocks noGrp="1"/>
          </p:cNvSpPr>
          <p:nvPr>
            <p:ph type="body" sz="quarter" idx="20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59164028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8B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noFill/>
          <a:ln w="177800">
            <a:solidFill>
              <a:srgbClr val="0F7BA2"/>
            </a:solidFill>
          </a:ln>
        </p:spPr>
        <p:txBody>
          <a:bodyPr vert="horz" lIns="252000" tIns="0" rIns="277200" bIns="0" rtlCol="0" anchor="ctr" anchorCtr="0">
            <a:noAutofit/>
          </a:bodyPr>
          <a:lstStyle>
            <a:lvl1pPr>
              <a:defRPr lang="en-AU" sz="4800" b="1" baseline="0" dirty="0"/>
            </a:lvl1pPr>
          </a:lstStyle>
          <a:p>
            <a:pPr lvl="0"/>
            <a:r>
              <a:rPr lang="hu-HU" smtClean="0"/>
              <a:t>3OSZTATÚ FOTÓS OLDALAK –</a:t>
            </a:r>
            <a:br>
              <a:rPr lang="hu-HU" smtClean="0"/>
            </a:br>
            <a:r>
              <a:rPr lang="hu-HU" smtClean="0"/>
              <a:t>1 KÉP + 2 SZÖVEGBOX</a:t>
            </a:r>
            <a:endParaRPr lang="en-AU" dirty="0"/>
          </a:p>
        </p:txBody>
      </p:sp>
      <p:pic>
        <p:nvPicPr>
          <p:cNvPr id="3" name="Kép 2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5400000">
            <a:off x="1655856" y="2646457"/>
            <a:ext cx="1807975" cy="454818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8514054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9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KÉTHASÁBOS + CÍMSOR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790699"/>
            <a:ext cx="4572000" cy="3762000"/>
          </a:xfrm>
          <a:prstGeom prst="rect">
            <a:avLst/>
          </a:prstGeom>
        </p:spPr>
        <p:txBody>
          <a:bodyPr lIns="277200" tIns="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5" name="Content Placeholder 6"/>
          <p:cNvSpPr>
            <a:spLocks noGrp="1"/>
          </p:cNvSpPr>
          <p:nvPr>
            <p:ph sz="quarter" idx="12" hasCustomPrompt="1"/>
          </p:nvPr>
        </p:nvSpPr>
        <p:spPr>
          <a:xfrm>
            <a:off x="4573617" y="1790699"/>
            <a:ext cx="4572000" cy="3762000"/>
          </a:xfrm>
          <a:prstGeom prst="rect">
            <a:avLst/>
          </a:prstGeom>
        </p:spPr>
        <p:txBody>
          <a:bodyPr lIns="237600" tIns="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4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573618" y="1031842"/>
            <a:ext cx="4570383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4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17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0951488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9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KÉTHASÁBOS + CÍMSOR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790699"/>
            <a:ext cx="4572000" cy="3762000"/>
          </a:xfrm>
          <a:prstGeom prst="rect">
            <a:avLst/>
          </a:prstGeom>
        </p:spPr>
        <p:txBody>
          <a:bodyPr lIns="277200" tIns="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5" name="Content Placeholder 6"/>
          <p:cNvSpPr>
            <a:spLocks noGrp="1"/>
          </p:cNvSpPr>
          <p:nvPr>
            <p:ph sz="quarter" idx="12" hasCustomPrompt="1"/>
          </p:nvPr>
        </p:nvSpPr>
        <p:spPr>
          <a:xfrm>
            <a:off x="4573617" y="1790699"/>
            <a:ext cx="4572000" cy="3762000"/>
          </a:xfrm>
          <a:prstGeom prst="rect">
            <a:avLst/>
          </a:prstGeom>
        </p:spPr>
        <p:txBody>
          <a:bodyPr lIns="237600" tIns="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4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573618" y="1031842"/>
            <a:ext cx="4570383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4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</p:txBody>
      </p:sp>
      <p:sp>
        <p:nvSpPr>
          <p:cNvPr id="16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7" name="Szöveg helye 4"/>
          <p:cNvSpPr>
            <a:spLocks noGrp="1"/>
          </p:cNvSpPr>
          <p:nvPr>
            <p:ph type="body" sz="quarter" idx="20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3" name="Text Placeholder 9"/>
          <p:cNvSpPr>
            <a:spLocks noGrp="1"/>
          </p:cNvSpPr>
          <p:nvPr>
            <p:ph type="body" sz="quarter" idx="21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424339931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9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5B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solidFill>
            <a:schemeClr val="bg1">
              <a:lumMod val="85000"/>
            </a:schemeClr>
          </a:solidFill>
          <a:ln w="177800">
            <a:solidFill>
              <a:schemeClr val="accent2"/>
            </a:solidFill>
          </a:ln>
        </p:spPr>
        <p:txBody>
          <a:bodyPr lIns="252000" tIns="0" anchor="ctr" anchorCtr="0"/>
          <a:lstStyle>
            <a:lvl1pPr>
              <a:defRPr sz="4800" b="1" baseline="0"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KÉTHASÁBOS OLDAL – ALSÓ SZÜRKE SÁVVAL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169750725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9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LSÓ SZÜRKE SÁVOS KÉTHASÁBOS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ectangle 88"/>
          <p:cNvSpPr/>
          <p:nvPr userDrawn="1"/>
        </p:nvSpPr>
        <p:spPr>
          <a:xfrm>
            <a:off x="277200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4572000" cy="40356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5" name="Content Placeholder 6"/>
          <p:cNvSpPr>
            <a:spLocks noGrp="1"/>
          </p:cNvSpPr>
          <p:nvPr>
            <p:ph sz="quarter" idx="12" hasCustomPrompt="1"/>
          </p:nvPr>
        </p:nvSpPr>
        <p:spPr>
          <a:xfrm>
            <a:off x="4573617" y="1031840"/>
            <a:ext cx="4572000" cy="40356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48793441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9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ALSÓ SZÜRKE SÁVOS KÉTHASÁBOS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ectangle 88"/>
          <p:cNvSpPr/>
          <p:nvPr userDrawn="1"/>
        </p:nvSpPr>
        <p:spPr>
          <a:xfrm>
            <a:off x="277200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4572000" cy="40356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5" name="Content Placeholder 6"/>
          <p:cNvSpPr>
            <a:spLocks noGrp="1"/>
          </p:cNvSpPr>
          <p:nvPr>
            <p:ph sz="quarter" idx="12" hasCustomPrompt="1"/>
          </p:nvPr>
        </p:nvSpPr>
        <p:spPr>
          <a:xfrm>
            <a:off x="4573617" y="1031840"/>
            <a:ext cx="4572000" cy="40356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4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5" name="Szöveg helye 4"/>
          <p:cNvSpPr>
            <a:spLocks noGrp="1"/>
          </p:cNvSpPr>
          <p:nvPr>
            <p:ph type="body" sz="quarter" idx="20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91842997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9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ÍMSOROS ALSÓ SZÜRKE SÁVOS KÉTHASÁBOS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Rectangle 88"/>
          <p:cNvSpPr/>
          <p:nvPr userDrawn="1"/>
        </p:nvSpPr>
        <p:spPr>
          <a:xfrm>
            <a:off x="277200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801815"/>
            <a:ext cx="4572000" cy="3279600"/>
          </a:xfrm>
          <a:prstGeom prst="rect">
            <a:avLst/>
          </a:prstGeom>
        </p:spPr>
        <p:txBody>
          <a:bodyPr lIns="277200" tIns="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5" name="Content Placeholder 6"/>
          <p:cNvSpPr>
            <a:spLocks noGrp="1"/>
          </p:cNvSpPr>
          <p:nvPr>
            <p:ph sz="quarter" idx="12" hasCustomPrompt="1"/>
          </p:nvPr>
        </p:nvSpPr>
        <p:spPr>
          <a:xfrm>
            <a:off x="4573617" y="1801815"/>
            <a:ext cx="4572000" cy="3279600"/>
          </a:xfrm>
          <a:prstGeom prst="rect">
            <a:avLst/>
          </a:prstGeom>
        </p:spPr>
        <p:txBody>
          <a:bodyPr lIns="237600" tIns="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573618" y="1031842"/>
            <a:ext cx="4570383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</p:txBody>
      </p:sp>
      <p:sp>
        <p:nvSpPr>
          <p:cNvPr id="15" name="Text Placeholder 9"/>
          <p:cNvSpPr>
            <a:spLocks noGrp="1"/>
          </p:cNvSpPr>
          <p:nvPr>
            <p:ph type="body" sz="quarter" idx="17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406512454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9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+ CÍMSOR ALSÓ SZÜRKE SÁVOS KÉTHASÁBOS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Rectangle 88"/>
          <p:cNvSpPr/>
          <p:nvPr userDrawn="1"/>
        </p:nvSpPr>
        <p:spPr>
          <a:xfrm>
            <a:off x="277200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801815"/>
            <a:ext cx="4572000" cy="3279600"/>
          </a:xfrm>
          <a:prstGeom prst="rect">
            <a:avLst/>
          </a:prstGeom>
        </p:spPr>
        <p:txBody>
          <a:bodyPr lIns="277200" tIns="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5" name="Content Placeholder 6"/>
          <p:cNvSpPr>
            <a:spLocks noGrp="1"/>
          </p:cNvSpPr>
          <p:nvPr>
            <p:ph sz="quarter" idx="12" hasCustomPrompt="1"/>
          </p:nvPr>
        </p:nvSpPr>
        <p:spPr>
          <a:xfrm>
            <a:off x="4573617" y="1801815"/>
            <a:ext cx="4572000" cy="3279600"/>
          </a:xfrm>
          <a:prstGeom prst="rect">
            <a:avLst/>
          </a:prstGeom>
        </p:spPr>
        <p:txBody>
          <a:bodyPr lIns="237600" tIns="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573618" y="1031842"/>
            <a:ext cx="4570383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</p:txBody>
      </p:sp>
      <p:sp>
        <p:nvSpPr>
          <p:cNvPr id="18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9" name="Szöveg helye 4"/>
          <p:cNvSpPr>
            <a:spLocks noGrp="1"/>
          </p:cNvSpPr>
          <p:nvPr>
            <p:ph type="body" sz="quarter" idx="20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5" name="Text Placeholder 9"/>
          <p:cNvSpPr>
            <a:spLocks noGrp="1"/>
          </p:cNvSpPr>
          <p:nvPr>
            <p:ph type="body" sz="quarter" idx="21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13696478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9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6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solidFill>
            <a:schemeClr val="accent1"/>
          </a:solidFill>
        </p:spPr>
        <p:txBody>
          <a:bodyPr lIns="252000" tIns="0" anchor="ctr" anchorCtr="0"/>
          <a:lstStyle>
            <a:lvl1pPr>
              <a:defRPr sz="4800" b="1" baseline="0"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HÁROMHASÁBOS OLDAL (SZÖVEG, TÁBLA, GRAFIKON)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103621991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9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HASÁBOS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Content Placeholder 6"/>
          <p:cNvSpPr>
            <a:spLocks noGrp="1"/>
          </p:cNvSpPr>
          <p:nvPr>
            <p:ph sz="quarter" idx="16" hasCustomPrompt="1"/>
          </p:nvPr>
        </p:nvSpPr>
        <p:spPr>
          <a:xfrm>
            <a:off x="2800351" y="1033230"/>
            <a:ext cx="3028950" cy="4518000"/>
          </a:xfrm>
          <a:prstGeom prst="rect">
            <a:avLst/>
          </a:prstGeom>
        </p:spPr>
        <p:txBody>
          <a:bodyPr lIns="248400" tIns="212400" rIns="2376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9" name="Content Placeholder 6"/>
          <p:cNvSpPr>
            <a:spLocks noGrp="1"/>
          </p:cNvSpPr>
          <p:nvPr>
            <p:ph sz="quarter" idx="17" hasCustomPrompt="1"/>
          </p:nvPr>
        </p:nvSpPr>
        <p:spPr>
          <a:xfrm>
            <a:off x="5578681" y="1033200"/>
            <a:ext cx="3020015" cy="4518000"/>
          </a:xfrm>
          <a:prstGeom prst="rect">
            <a:avLst/>
          </a:prstGeom>
        </p:spPr>
        <p:txBody>
          <a:bodyPr lIns="2484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3055620" cy="4518000"/>
          </a:xfrm>
          <a:prstGeom prst="rect">
            <a:avLst/>
          </a:prstGeom>
        </p:spPr>
        <p:txBody>
          <a:bodyPr lIns="277200" tIns="212400" rIns="2376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18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3916292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9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3HASÁBOS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Content Placeholder 6"/>
          <p:cNvSpPr>
            <a:spLocks noGrp="1"/>
          </p:cNvSpPr>
          <p:nvPr>
            <p:ph sz="quarter" idx="16" hasCustomPrompt="1"/>
          </p:nvPr>
        </p:nvSpPr>
        <p:spPr>
          <a:xfrm>
            <a:off x="2800351" y="1033230"/>
            <a:ext cx="3028950" cy="4518000"/>
          </a:xfrm>
          <a:prstGeom prst="rect">
            <a:avLst/>
          </a:prstGeom>
        </p:spPr>
        <p:txBody>
          <a:bodyPr lIns="2484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9" name="Content Placeholder 6"/>
          <p:cNvSpPr>
            <a:spLocks noGrp="1"/>
          </p:cNvSpPr>
          <p:nvPr>
            <p:ph sz="quarter" idx="17" hasCustomPrompt="1"/>
          </p:nvPr>
        </p:nvSpPr>
        <p:spPr>
          <a:xfrm>
            <a:off x="5578681" y="1033200"/>
            <a:ext cx="3020015" cy="4518000"/>
          </a:xfrm>
          <a:prstGeom prst="rect">
            <a:avLst/>
          </a:prstGeom>
        </p:spPr>
        <p:txBody>
          <a:bodyPr lIns="2484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3055620" cy="45180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3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4" name="Szöveg helye 4"/>
          <p:cNvSpPr>
            <a:spLocks noGrp="1"/>
          </p:cNvSpPr>
          <p:nvPr>
            <p:ph type="body" sz="quarter" idx="20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8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27677930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ejezetcímoldal Nr. 3. védjegy formá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2" descr="C:\Users\AndrewA\Desktop\Email ATT\RGB_MASTER_A0_landscape_03_righttoleft.jpg"/>
          <p:cNvPicPr>
            <a:picLocks noChangeAspect="1" noChangeArrowheads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9488" t="29859" r="-1" b="3435"/>
          <a:stretch/>
        </p:blipFill>
        <p:spPr bwMode="auto">
          <a:xfrm>
            <a:off x="3180018" y="0"/>
            <a:ext cx="5963981" cy="557053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1790701"/>
            <a:ext cx="3657601" cy="1152000"/>
          </a:xfrm>
        </p:spPr>
        <p:txBody>
          <a:bodyPr tIns="180000"/>
          <a:lstStyle>
            <a:lvl1pPr>
              <a:defRPr baseline="0"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Fejezetcím</a:t>
            </a:r>
            <a:endParaRPr lang="en-AU" dirty="0"/>
          </a:p>
        </p:txBody>
      </p:sp>
      <p:sp>
        <p:nvSpPr>
          <p:cNvPr id="6" name="Text Placeholder 4"/>
          <p:cNvSpPr>
            <a:spLocks noGrp="1"/>
          </p:cNvSpPr>
          <p:nvPr>
            <p:ph type="body" sz="quarter" idx="18" hasCustomPrompt="1"/>
          </p:nvPr>
        </p:nvSpPr>
        <p:spPr>
          <a:xfrm>
            <a:off x="0" y="0"/>
            <a:ext cx="1292224" cy="1813562"/>
          </a:xfrm>
          <a:prstGeom prst="rect">
            <a:avLst/>
          </a:prstGeom>
        </p:spPr>
        <p:txBody>
          <a:bodyPr lIns="252000" tIns="0" rIns="0" bIns="0" anchor="b">
            <a:noAutofit/>
          </a:bodyPr>
          <a:lstStyle>
            <a:lvl1pPr>
              <a:defRPr lang="en-AU" sz="4400" b="0" kern="1200" dirty="0">
                <a:solidFill>
                  <a:srgbClr val="333333"/>
                </a:solidFill>
                <a:latin typeface="Verdana" pitchFamily="34" charset="0"/>
                <a:ea typeface="Verdana" pitchFamily="34" charset="0"/>
                <a:cs typeface="Verdana" pitchFamily="34" charset="0"/>
              </a:defRPr>
            </a:lvl1pPr>
          </a:lstStyle>
          <a:p>
            <a:pPr marL="0" lvl="0" indent="0" algn="l" defTabSz="914218" rtl="0" eaLnBrk="1" latinLnBrk="0" hangingPunct="1">
              <a:spcBef>
                <a:spcPct val="20000"/>
              </a:spcBef>
              <a:buFont typeface="Arial" pitchFamily="34" charset="0"/>
              <a:buNone/>
            </a:pPr>
            <a:r>
              <a:rPr lang="hu-HU" dirty="0" smtClean="0"/>
              <a:t>3</a:t>
            </a:r>
            <a:endParaRPr lang="en-AU" dirty="0"/>
          </a:p>
        </p:txBody>
      </p:sp>
      <p:sp>
        <p:nvSpPr>
          <p:cNvPr id="5" name="Szöveg helye 2"/>
          <p:cNvSpPr>
            <a:spLocks noGrp="1"/>
          </p:cNvSpPr>
          <p:nvPr>
            <p:ph type="body" sz="quarter" idx="19" hasCustomPrompt="1"/>
          </p:nvPr>
        </p:nvSpPr>
        <p:spPr>
          <a:xfrm>
            <a:off x="0" y="2640011"/>
            <a:ext cx="3657600" cy="900000"/>
          </a:xfrm>
          <a:prstGeom prst="rect">
            <a:avLst/>
          </a:prstGeom>
        </p:spPr>
        <p:txBody>
          <a:bodyPr lIns="277200" tIns="180000" rIns="277200" bIns="0"/>
          <a:lstStyle>
            <a:lvl1pPr>
              <a:defRPr b="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Alcím</a:t>
            </a:r>
          </a:p>
        </p:txBody>
      </p:sp>
      <p:sp>
        <p:nvSpPr>
          <p:cNvPr id="9" name="Tartalom helye 4"/>
          <p:cNvSpPr>
            <a:spLocks noGrp="1"/>
          </p:cNvSpPr>
          <p:nvPr>
            <p:ph sz="quarter" idx="20" hasCustomPrompt="1"/>
          </p:nvPr>
        </p:nvSpPr>
        <p:spPr>
          <a:xfrm>
            <a:off x="8348400" y="6325200"/>
            <a:ext cx="504000" cy="252000"/>
          </a:xfrm>
          <a:prstGeom prst="rect">
            <a:avLst/>
          </a:prstGeom>
        </p:spPr>
        <p:txBody>
          <a:bodyPr lIns="0" tIns="0" rIns="0" bIns="0" anchor="b" anchorCtr="0"/>
          <a:lstStyle>
            <a:lvl1pPr algn="r">
              <a:defRPr sz="750">
                <a:solidFill>
                  <a:srgbClr val="333333"/>
                </a:solidFill>
              </a:defRPr>
            </a:lvl1pPr>
          </a:lstStyle>
          <a:p>
            <a:pPr lvl="0"/>
            <a:fld id="{D93F1C30-C274-4A7D-BD8B-78FC417C0CCE}" type="slidenum">
              <a:rPr lang="hu-HU" smtClean="0"/>
              <a:t>‹#›</a:t>
            </a:fld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255436056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OTÓ BALRA FENT vízszintesen fekvő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6" name="Content Placeholder 6"/>
          <p:cNvSpPr>
            <a:spLocks noGrp="1"/>
          </p:cNvSpPr>
          <p:nvPr>
            <p:ph sz="quarter" idx="14" hasCustomPrompt="1"/>
          </p:nvPr>
        </p:nvSpPr>
        <p:spPr>
          <a:xfrm>
            <a:off x="4573617" y="1031840"/>
            <a:ext cx="4572000" cy="22572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7" name="Tartalom helye 4"/>
          <p:cNvSpPr>
            <a:spLocks noGrp="1"/>
          </p:cNvSpPr>
          <p:nvPr>
            <p:ph sz="quarter" idx="12" hasCustomPrompt="1"/>
          </p:nvPr>
        </p:nvSpPr>
        <p:spPr>
          <a:xfrm>
            <a:off x="0" y="3294000"/>
            <a:ext cx="9144000" cy="2257200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/>
            </a:lvl1pPr>
            <a:lvl5pPr marL="50800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lvl5pPr>
          </a:lstStyle>
          <a:p>
            <a:pPr lvl="0"/>
            <a:r>
              <a:rPr lang="hu-HU" dirty="0" smtClean="0"/>
              <a:t>Első szint</a:t>
            </a:r>
          </a:p>
          <a:p>
            <a:pPr lvl="1"/>
            <a:r>
              <a:rPr lang="hu-HU" dirty="0" smtClean="0"/>
              <a:t>Második szint</a:t>
            </a:r>
          </a:p>
          <a:p>
            <a:pPr lvl="2"/>
            <a:r>
              <a:rPr lang="hu-HU" dirty="0" smtClean="0"/>
              <a:t>Harmadik szint</a:t>
            </a:r>
          </a:p>
          <a:p>
            <a:pPr lvl="3"/>
            <a:r>
              <a:rPr lang="hu-HU" dirty="0" smtClean="0"/>
              <a:t>Negyedik szint</a:t>
            </a:r>
          </a:p>
          <a:p>
            <a:pPr marL="760413" marR="0" lvl="4" indent="-252413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Char char="n"/>
              <a:tabLst/>
              <a:defRPr/>
            </a:pPr>
            <a:r>
              <a:rPr lang="hu-HU" dirty="0" smtClean="0"/>
              <a:t>Ötödik szint</a:t>
            </a:r>
          </a:p>
        </p:txBody>
      </p:sp>
      <p:sp>
        <p:nvSpPr>
          <p:cNvPr id="10" name="Kép helye 5"/>
          <p:cNvSpPr>
            <a:spLocks noGrp="1"/>
          </p:cNvSpPr>
          <p:nvPr>
            <p:ph type="pic" sz="quarter" idx="13" hasCustomPrompt="1"/>
          </p:nvPr>
        </p:nvSpPr>
        <p:spPr>
          <a:xfrm>
            <a:off x="277200" y="1285200"/>
            <a:ext cx="4176000" cy="2008800"/>
          </a:xfrm>
          <a:prstGeom prst="rect">
            <a:avLst/>
          </a:prstGeom>
          <a:solidFill>
            <a:srgbClr val="0F7BA2">
              <a:alpha val="10000"/>
            </a:srgbClr>
          </a:solidFill>
          <a:ln w="228600">
            <a:noFill/>
          </a:ln>
        </p:spPr>
        <p:txBody>
          <a:bodyPr lIns="36000" tIns="36000" rIns="0" bIns="36000"/>
          <a:lstStyle>
            <a:lvl1pPr marL="342900" indent="-342900">
              <a:buAutoNum type="arabicPeriod"/>
              <a:defRPr baseline="0"/>
            </a:lvl1pPr>
            <a:lvl3pPr marL="182563" indent="-182563">
              <a:buFont typeface="+mj-lt"/>
              <a:buAutoNum type="arabicPeriod"/>
              <a:defRPr sz="1000" baseline="0"/>
            </a:lvl3pPr>
          </a:lstStyle>
          <a:p>
            <a:pPr lvl="2"/>
            <a:r>
              <a:rPr lang="hu-HU" dirty="0" smtClean="0"/>
              <a:t>Kép beszúrásához kattints ide!</a:t>
            </a:r>
          </a:p>
          <a:p>
            <a:pPr lvl="2"/>
            <a:r>
              <a:rPr lang="hu-HU" dirty="0" smtClean="0"/>
              <a:t>Keresd meg a beilleszteni kívánt fotót ott, ahova lementetted (ehhez előbb le kell menteni, nem elég vágólapra kitenni), vagy a 07_TUDASBAZIS\02_ILLUSZTRACIOK\</a:t>
            </a:r>
            <a:r>
              <a:rPr lang="hu-HU" dirty="0" err="1" smtClean="0"/>
              <a:t>Kepkonyvtar</a:t>
            </a:r>
            <a:r>
              <a:rPr lang="hu-HU" dirty="0" smtClean="0"/>
              <a:t> mappa alatt</a:t>
            </a:r>
          </a:p>
          <a:p>
            <a:pPr lvl="2"/>
            <a:r>
              <a:rPr lang="hu-HU" dirty="0" smtClean="0"/>
              <a:t>A kép így automatikusan erre a méretre lesz igazítva</a:t>
            </a:r>
          </a:p>
          <a:p>
            <a:pPr lvl="2"/>
            <a:r>
              <a:rPr lang="hu-HU" dirty="0" smtClean="0"/>
              <a:t>A kép pozícióján ne változtass!</a:t>
            </a:r>
          </a:p>
          <a:p>
            <a:pPr lvl="2"/>
            <a:r>
              <a:rPr lang="hu-HU" dirty="0" smtClean="0"/>
              <a:t>Ha a képkivágás nem lenne megfelelő (pl. balra vagy jobbra szeretnéd eltolni a képet), azon a képre jobb egérgombbal kattintva, majd a Kép formázása &gt; Körülvágás menüpont alatt az X tengely ill. az Y tengely eltolása mezőket változtatva tudsz változtatni</a:t>
            </a:r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33319649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0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HASÁBOS + CÍMSOR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Content Placeholder 6"/>
          <p:cNvSpPr>
            <a:spLocks noGrp="1"/>
          </p:cNvSpPr>
          <p:nvPr>
            <p:ph sz="quarter" idx="16" hasCustomPrompt="1"/>
          </p:nvPr>
        </p:nvSpPr>
        <p:spPr>
          <a:xfrm>
            <a:off x="2800351" y="1799685"/>
            <a:ext cx="3028950" cy="3762000"/>
          </a:xfrm>
          <a:prstGeom prst="rect">
            <a:avLst/>
          </a:prstGeom>
        </p:spPr>
        <p:txBody>
          <a:bodyPr lIns="248400" tIns="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9" name="Content Placeholder 6"/>
          <p:cNvSpPr>
            <a:spLocks noGrp="1"/>
          </p:cNvSpPr>
          <p:nvPr>
            <p:ph sz="quarter" idx="17" hasCustomPrompt="1"/>
          </p:nvPr>
        </p:nvSpPr>
        <p:spPr>
          <a:xfrm>
            <a:off x="5578681" y="1801815"/>
            <a:ext cx="3020015" cy="3762000"/>
          </a:xfrm>
          <a:prstGeom prst="rect">
            <a:avLst/>
          </a:prstGeom>
        </p:spPr>
        <p:txBody>
          <a:bodyPr lIns="248400" tIns="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798295"/>
            <a:ext cx="3055620" cy="3762000"/>
          </a:xfrm>
          <a:prstGeom prst="rect">
            <a:avLst/>
          </a:prstGeom>
        </p:spPr>
        <p:txBody>
          <a:bodyPr lIns="277200" tIns="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29602"/>
            <a:ext cx="280035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4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800800" y="1030253"/>
            <a:ext cx="2768400" cy="758861"/>
          </a:xfrm>
          <a:prstGeom prst="rect">
            <a:avLst/>
          </a:prstGeom>
        </p:spPr>
        <p:txBody>
          <a:bodyPr lIns="248400" tIns="212400" rIns="277200" bIns="0"/>
          <a:lstStyle>
            <a:lvl1pPr>
              <a:defRPr sz="14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</p:txBody>
      </p:sp>
      <p:sp>
        <p:nvSpPr>
          <p:cNvPr id="13" name="Text Placeholder 9"/>
          <p:cNvSpPr>
            <a:spLocks noGrp="1"/>
          </p:cNvSpPr>
          <p:nvPr>
            <p:ph type="body" sz="quarter" idx="21" hasCustomPrompt="1"/>
          </p:nvPr>
        </p:nvSpPr>
        <p:spPr>
          <a:xfrm>
            <a:off x="5581650" y="1044002"/>
            <a:ext cx="2768400" cy="758861"/>
          </a:xfrm>
          <a:prstGeom prst="rect">
            <a:avLst/>
          </a:prstGeom>
        </p:spPr>
        <p:txBody>
          <a:bodyPr lIns="248400" tIns="212400" rIns="277200" bIns="0"/>
          <a:lstStyle>
            <a:lvl1pPr>
              <a:defRPr sz="14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</p:txBody>
      </p:sp>
      <p:sp>
        <p:nvSpPr>
          <p:cNvPr id="14" name="Title 1"/>
          <p:cNvSpPr>
            <a:spLocks noGrp="1"/>
          </p:cNvSpPr>
          <p:nvPr>
            <p:ph type="title" hasCustomPrompt="1"/>
          </p:nvPr>
        </p:nvSpPr>
        <p:spPr>
          <a:xfrm>
            <a:off x="1" y="0"/>
            <a:ext cx="9144000" cy="1029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5" name="Text Placeholder 9"/>
          <p:cNvSpPr>
            <a:spLocks noGrp="1"/>
          </p:cNvSpPr>
          <p:nvPr>
            <p:ph type="body" sz="quarter" idx="18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0321910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0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3HASÁBOS + CÍMSOR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Content Placeholder 6"/>
          <p:cNvSpPr>
            <a:spLocks noGrp="1"/>
          </p:cNvSpPr>
          <p:nvPr>
            <p:ph sz="quarter" idx="16" hasCustomPrompt="1"/>
          </p:nvPr>
        </p:nvSpPr>
        <p:spPr>
          <a:xfrm>
            <a:off x="2800351" y="1799685"/>
            <a:ext cx="3028950" cy="3762000"/>
          </a:xfrm>
          <a:prstGeom prst="rect">
            <a:avLst/>
          </a:prstGeom>
        </p:spPr>
        <p:txBody>
          <a:bodyPr lIns="248400" tIns="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9" name="Content Placeholder 6"/>
          <p:cNvSpPr>
            <a:spLocks noGrp="1"/>
          </p:cNvSpPr>
          <p:nvPr>
            <p:ph sz="quarter" idx="17" hasCustomPrompt="1"/>
          </p:nvPr>
        </p:nvSpPr>
        <p:spPr>
          <a:xfrm>
            <a:off x="5578681" y="1801815"/>
            <a:ext cx="3020015" cy="3762000"/>
          </a:xfrm>
          <a:prstGeom prst="rect">
            <a:avLst/>
          </a:prstGeom>
        </p:spPr>
        <p:txBody>
          <a:bodyPr lIns="248400" tIns="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798295"/>
            <a:ext cx="3055620" cy="3762000"/>
          </a:xfrm>
          <a:prstGeom prst="rect">
            <a:avLst/>
          </a:prstGeom>
        </p:spPr>
        <p:txBody>
          <a:bodyPr lIns="277200" tIns="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29602"/>
            <a:ext cx="280035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4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800800" y="1030253"/>
            <a:ext cx="2768400" cy="758861"/>
          </a:xfrm>
          <a:prstGeom prst="rect">
            <a:avLst/>
          </a:prstGeom>
        </p:spPr>
        <p:txBody>
          <a:bodyPr lIns="248400" tIns="212400" rIns="277200" bIns="0"/>
          <a:lstStyle>
            <a:lvl1pPr>
              <a:defRPr sz="14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</p:txBody>
      </p:sp>
      <p:sp>
        <p:nvSpPr>
          <p:cNvPr id="13" name="Text Placeholder 9"/>
          <p:cNvSpPr>
            <a:spLocks noGrp="1"/>
          </p:cNvSpPr>
          <p:nvPr>
            <p:ph type="body" sz="quarter" idx="21" hasCustomPrompt="1"/>
          </p:nvPr>
        </p:nvSpPr>
        <p:spPr>
          <a:xfrm>
            <a:off x="5581650" y="1044002"/>
            <a:ext cx="2768400" cy="758861"/>
          </a:xfrm>
          <a:prstGeom prst="rect">
            <a:avLst/>
          </a:prstGeom>
        </p:spPr>
        <p:txBody>
          <a:bodyPr lIns="248400" tIns="212400" rIns="277200" bIns="0"/>
          <a:lstStyle>
            <a:lvl1pPr>
              <a:defRPr sz="14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</p:txBody>
      </p:sp>
      <p:sp>
        <p:nvSpPr>
          <p:cNvPr id="15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6" name="Szöveg helye 4"/>
          <p:cNvSpPr>
            <a:spLocks noGrp="1"/>
          </p:cNvSpPr>
          <p:nvPr>
            <p:ph type="body" sz="quarter" idx="22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8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85134105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0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6B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solidFill>
            <a:schemeClr val="bg1">
              <a:lumMod val="85000"/>
            </a:schemeClr>
          </a:solidFill>
          <a:ln w="177800">
            <a:solidFill>
              <a:schemeClr val="accent1"/>
            </a:solidFill>
          </a:ln>
        </p:spPr>
        <p:txBody>
          <a:bodyPr lIns="252000" tIns="0" anchor="ctr" anchorCtr="0"/>
          <a:lstStyle>
            <a:lvl1pPr>
              <a:defRPr sz="4800" b="1" baseline="0"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HÁROMHASÁBOS </a:t>
            </a:r>
            <a:r>
              <a:rPr lang="hu-HU" dirty="0" smtClean="0"/>
              <a:t>OLDAL – ALSÓ SZÜRKE SÁVVAL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256186956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0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LSÓ SZÜRKE SÁVOS 3HASÁBOS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Rectangle 88"/>
          <p:cNvSpPr/>
          <p:nvPr userDrawn="1"/>
        </p:nvSpPr>
        <p:spPr>
          <a:xfrm>
            <a:off x="277200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8" name="Content Placeholder 6"/>
          <p:cNvSpPr>
            <a:spLocks noGrp="1"/>
          </p:cNvSpPr>
          <p:nvPr>
            <p:ph sz="quarter" idx="16" hasCustomPrompt="1"/>
          </p:nvPr>
        </p:nvSpPr>
        <p:spPr>
          <a:xfrm>
            <a:off x="2800351" y="1033230"/>
            <a:ext cx="3028950" cy="4035600"/>
          </a:xfrm>
          <a:prstGeom prst="rect">
            <a:avLst/>
          </a:prstGeom>
        </p:spPr>
        <p:txBody>
          <a:bodyPr lIns="2484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9" name="Content Placeholder 6"/>
          <p:cNvSpPr>
            <a:spLocks noGrp="1"/>
          </p:cNvSpPr>
          <p:nvPr>
            <p:ph sz="quarter" idx="17" hasCustomPrompt="1"/>
          </p:nvPr>
        </p:nvSpPr>
        <p:spPr>
          <a:xfrm>
            <a:off x="5578681" y="1036004"/>
            <a:ext cx="3020015" cy="4035600"/>
          </a:xfrm>
          <a:prstGeom prst="rect">
            <a:avLst/>
          </a:prstGeom>
        </p:spPr>
        <p:txBody>
          <a:bodyPr lIns="2484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3055620" cy="40356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1" name="Title 1"/>
          <p:cNvSpPr>
            <a:spLocks noGrp="1"/>
          </p:cNvSpPr>
          <p:nvPr>
            <p:ph type="title" hasCustomPrompt="1"/>
          </p:nvPr>
        </p:nvSpPr>
        <p:spPr>
          <a:xfrm>
            <a:off x="1" y="0"/>
            <a:ext cx="9144000" cy="1029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21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33038460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0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ALSÓ SZÜRKE SÁVOS 3HASÁBOS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88"/>
          <p:cNvSpPr/>
          <p:nvPr userDrawn="1"/>
        </p:nvSpPr>
        <p:spPr>
          <a:xfrm>
            <a:off x="277200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8" name="Content Placeholder 6"/>
          <p:cNvSpPr>
            <a:spLocks noGrp="1"/>
          </p:cNvSpPr>
          <p:nvPr>
            <p:ph sz="quarter" idx="16" hasCustomPrompt="1"/>
          </p:nvPr>
        </p:nvSpPr>
        <p:spPr>
          <a:xfrm>
            <a:off x="2800351" y="1033230"/>
            <a:ext cx="3028950" cy="4035600"/>
          </a:xfrm>
          <a:prstGeom prst="rect">
            <a:avLst/>
          </a:prstGeom>
        </p:spPr>
        <p:txBody>
          <a:bodyPr lIns="2484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9" name="Content Placeholder 6"/>
          <p:cNvSpPr>
            <a:spLocks noGrp="1"/>
          </p:cNvSpPr>
          <p:nvPr>
            <p:ph sz="quarter" idx="17" hasCustomPrompt="1"/>
          </p:nvPr>
        </p:nvSpPr>
        <p:spPr>
          <a:xfrm>
            <a:off x="5578681" y="1036004"/>
            <a:ext cx="3020015" cy="4035600"/>
          </a:xfrm>
          <a:prstGeom prst="rect">
            <a:avLst/>
          </a:prstGeom>
        </p:spPr>
        <p:txBody>
          <a:bodyPr lIns="2484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3055620" cy="40356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3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4" name="Szöveg helye 4"/>
          <p:cNvSpPr>
            <a:spLocks noGrp="1"/>
          </p:cNvSpPr>
          <p:nvPr>
            <p:ph type="body" sz="quarter" idx="20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5" name="Text Placeholder 9"/>
          <p:cNvSpPr>
            <a:spLocks noGrp="1"/>
          </p:cNvSpPr>
          <p:nvPr>
            <p:ph type="body" sz="quarter" idx="21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50628610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0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ÍMSOROS ALSÓ SZÜRKE SÁVOS 3HASÁBOS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Rectangle 88"/>
          <p:cNvSpPr/>
          <p:nvPr userDrawn="1"/>
        </p:nvSpPr>
        <p:spPr>
          <a:xfrm>
            <a:off x="277200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8" name="Content Placeholder 6"/>
          <p:cNvSpPr>
            <a:spLocks noGrp="1"/>
          </p:cNvSpPr>
          <p:nvPr>
            <p:ph sz="quarter" idx="16" hasCustomPrompt="1"/>
          </p:nvPr>
        </p:nvSpPr>
        <p:spPr>
          <a:xfrm>
            <a:off x="2800351" y="1799685"/>
            <a:ext cx="3028950" cy="3279600"/>
          </a:xfrm>
          <a:prstGeom prst="rect">
            <a:avLst/>
          </a:prstGeom>
        </p:spPr>
        <p:txBody>
          <a:bodyPr lIns="248400" tIns="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9" name="Content Placeholder 6"/>
          <p:cNvSpPr>
            <a:spLocks noGrp="1"/>
          </p:cNvSpPr>
          <p:nvPr>
            <p:ph sz="quarter" idx="17" hasCustomPrompt="1"/>
          </p:nvPr>
        </p:nvSpPr>
        <p:spPr>
          <a:xfrm>
            <a:off x="5578681" y="1801815"/>
            <a:ext cx="3020015" cy="3279600"/>
          </a:xfrm>
          <a:prstGeom prst="rect">
            <a:avLst/>
          </a:prstGeom>
        </p:spPr>
        <p:txBody>
          <a:bodyPr lIns="248400" t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798295"/>
            <a:ext cx="3055620" cy="3279600"/>
          </a:xfrm>
          <a:prstGeom prst="rect">
            <a:avLst/>
          </a:prstGeom>
        </p:spPr>
        <p:txBody>
          <a:bodyPr lIns="277200" tIns="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280035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4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803525" y="1030253"/>
            <a:ext cx="2800350" cy="758861"/>
          </a:xfrm>
          <a:prstGeom prst="rect">
            <a:avLst/>
          </a:prstGeom>
        </p:spPr>
        <p:txBody>
          <a:bodyPr lIns="252000" tIns="212400" rIns="277200" bIns="0"/>
          <a:lstStyle>
            <a:lvl1pPr>
              <a:defRPr sz="14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</p:txBody>
      </p:sp>
      <p:sp>
        <p:nvSpPr>
          <p:cNvPr id="13" name="Text Placeholder 9"/>
          <p:cNvSpPr>
            <a:spLocks noGrp="1"/>
          </p:cNvSpPr>
          <p:nvPr>
            <p:ph type="body" sz="quarter" idx="21" hasCustomPrompt="1"/>
          </p:nvPr>
        </p:nvSpPr>
        <p:spPr>
          <a:xfrm>
            <a:off x="5575300" y="1041366"/>
            <a:ext cx="2800350" cy="758861"/>
          </a:xfrm>
          <a:prstGeom prst="rect">
            <a:avLst/>
          </a:prstGeom>
        </p:spPr>
        <p:txBody>
          <a:bodyPr lIns="252000" tIns="212400" rIns="277200" bIns="0"/>
          <a:lstStyle>
            <a:lvl1pPr>
              <a:defRPr sz="14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</p:txBody>
      </p:sp>
      <p:sp>
        <p:nvSpPr>
          <p:cNvPr id="16" name="Text Placeholder 9"/>
          <p:cNvSpPr>
            <a:spLocks noGrp="1"/>
          </p:cNvSpPr>
          <p:nvPr>
            <p:ph type="body" sz="quarter" idx="22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59613442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0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+ CÍMSOR ALSÓ SZÜRKE SÁVOS 3HASÁBOS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Rectangle 88"/>
          <p:cNvSpPr/>
          <p:nvPr userDrawn="1"/>
        </p:nvSpPr>
        <p:spPr>
          <a:xfrm>
            <a:off x="277200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8" name="Content Placeholder 6"/>
          <p:cNvSpPr>
            <a:spLocks noGrp="1"/>
          </p:cNvSpPr>
          <p:nvPr>
            <p:ph sz="quarter" idx="16" hasCustomPrompt="1"/>
          </p:nvPr>
        </p:nvSpPr>
        <p:spPr>
          <a:xfrm>
            <a:off x="2800351" y="1799685"/>
            <a:ext cx="3028950" cy="3279600"/>
          </a:xfrm>
          <a:prstGeom prst="rect">
            <a:avLst/>
          </a:prstGeom>
        </p:spPr>
        <p:txBody>
          <a:bodyPr lIns="248400" tIns="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9" name="Content Placeholder 6"/>
          <p:cNvSpPr>
            <a:spLocks noGrp="1"/>
          </p:cNvSpPr>
          <p:nvPr>
            <p:ph sz="quarter" idx="17" hasCustomPrompt="1"/>
          </p:nvPr>
        </p:nvSpPr>
        <p:spPr>
          <a:xfrm>
            <a:off x="5578681" y="1801815"/>
            <a:ext cx="3020015" cy="3279600"/>
          </a:xfrm>
          <a:prstGeom prst="rect">
            <a:avLst/>
          </a:prstGeom>
        </p:spPr>
        <p:txBody>
          <a:bodyPr lIns="248400" t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798295"/>
            <a:ext cx="3055620" cy="3279600"/>
          </a:xfrm>
          <a:prstGeom prst="rect">
            <a:avLst/>
          </a:prstGeom>
        </p:spPr>
        <p:txBody>
          <a:bodyPr lIns="277200" tIns="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280035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4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803525" y="1030253"/>
            <a:ext cx="2800350" cy="758861"/>
          </a:xfrm>
          <a:prstGeom prst="rect">
            <a:avLst/>
          </a:prstGeom>
        </p:spPr>
        <p:txBody>
          <a:bodyPr lIns="252000" tIns="212400" rIns="277200" bIns="0"/>
          <a:lstStyle>
            <a:lvl1pPr>
              <a:defRPr sz="14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</p:txBody>
      </p:sp>
      <p:sp>
        <p:nvSpPr>
          <p:cNvPr id="13" name="Text Placeholder 9"/>
          <p:cNvSpPr>
            <a:spLocks noGrp="1"/>
          </p:cNvSpPr>
          <p:nvPr>
            <p:ph type="body" sz="quarter" idx="21" hasCustomPrompt="1"/>
          </p:nvPr>
        </p:nvSpPr>
        <p:spPr>
          <a:xfrm>
            <a:off x="5575300" y="1041366"/>
            <a:ext cx="2800350" cy="758861"/>
          </a:xfrm>
          <a:prstGeom prst="rect">
            <a:avLst/>
          </a:prstGeom>
        </p:spPr>
        <p:txBody>
          <a:bodyPr lIns="252000" tIns="212400" rIns="277200" bIns="0"/>
          <a:lstStyle>
            <a:lvl1pPr>
              <a:defRPr sz="14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</p:txBody>
      </p:sp>
      <p:sp>
        <p:nvSpPr>
          <p:cNvPr id="15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6" name="Szöveg helye 4"/>
          <p:cNvSpPr>
            <a:spLocks noGrp="1"/>
          </p:cNvSpPr>
          <p:nvPr>
            <p:ph type="body" sz="quarter" idx="22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8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50572977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0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7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solidFill>
            <a:schemeClr val="bg2"/>
          </a:solidFill>
        </p:spPr>
        <p:txBody>
          <a:bodyPr lIns="252000" tIns="0" anchor="ctr" anchorCtr="0"/>
          <a:lstStyle>
            <a:lvl1pPr>
              <a:defRPr sz="4800" b="1" baseline="0">
                <a:solidFill>
                  <a:schemeClr val="bg1"/>
                </a:solidFill>
              </a:defRPr>
            </a:lvl1pPr>
          </a:lstStyle>
          <a:p>
            <a:r>
              <a:rPr lang="hu-HU" smtClean="0"/>
              <a:t>VÍZSZINTESEN MEG-OSZTOTT OLDALAK: EGYHASÁBOS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387019383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0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VÍZSZINTESEN OSZTOTT EGYHASÁBOS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2"/>
            <a:ext cx="9144000" cy="22608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 baseline="0"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5" name="Tartalom helye 4"/>
          <p:cNvSpPr>
            <a:spLocks noGrp="1"/>
          </p:cNvSpPr>
          <p:nvPr>
            <p:ph sz="quarter" idx="12" hasCustomPrompt="1"/>
          </p:nvPr>
        </p:nvSpPr>
        <p:spPr>
          <a:xfrm>
            <a:off x="0" y="3294000"/>
            <a:ext cx="9144000" cy="2257200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/>
            </a:lvl1pPr>
            <a:lvl5pPr marL="50800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lvl5pPr>
          </a:lstStyle>
          <a:p>
            <a:pPr lvl="0"/>
            <a:r>
              <a:rPr lang="hu-HU" smtClean="0"/>
              <a:t>Első szint</a:t>
            </a:r>
          </a:p>
          <a:p>
            <a:pPr lvl="1"/>
            <a:r>
              <a:rPr lang="hu-HU" smtClean="0"/>
              <a:t>Második szint</a:t>
            </a:r>
          </a:p>
          <a:p>
            <a:pPr lvl="2"/>
            <a:r>
              <a:rPr lang="hu-HU" smtClean="0"/>
              <a:t>Harmadik szint</a:t>
            </a:r>
          </a:p>
          <a:p>
            <a:pPr lvl="3"/>
            <a:r>
              <a:rPr lang="hu-HU" smtClean="0"/>
              <a:t>Negyedik szint</a:t>
            </a:r>
          </a:p>
          <a:p>
            <a:pPr marL="760413" marR="0" lvl="4" indent="-252413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Char char="n"/>
              <a:tabLst/>
              <a:defRPr/>
            </a:pPr>
            <a:r>
              <a:rPr lang="hu-HU" smtClean="0"/>
              <a:t>Ötödik szint</a:t>
            </a:r>
          </a:p>
        </p:txBody>
      </p:sp>
    </p:spTree>
    <p:extLst>
      <p:ext uri="{BB962C8B-B14F-4D97-AF65-F5344CB8AC3E}">
        <p14:creationId xmlns:p14="http://schemas.microsoft.com/office/powerpoint/2010/main" val="89290213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0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VÍZSZINTESEN OSZTOTT EGYHASÁBOS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3" name="Szöveg helye 4"/>
          <p:cNvSpPr>
            <a:spLocks noGrp="1"/>
          </p:cNvSpPr>
          <p:nvPr>
            <p:ph type="body" sz="quarter" idx="20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2"/>
            <a:ext cx="9144000" cy="22608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 baseline="0"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0" name="Tartalom helye 4"/>
          <p:cNvSpPr>
            <a:spLocks noGrp="1"/>
          </p:cNvSpPr>
          <p:nvPr>
            <p:ph sz="quarter" idx="12" hasCustomPrompt="1"/>
          </p:nvPr>
        </p:nvSpPr>
        <p:spPr>
          <a:xfrm>
            <a:off x="0" y="3294000"/>
            <a:ext cx="9144000" cy="2257200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/>
            </a:lvl1pPr>
            <a:lvl5pPr marL="50800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lvl5pPr>
          </a:lstStyle>
          <a:p>
            <a:pPr lvl="0"/>
            <a:r>
              <a:rPr lang="hu-HU" smtClean="0"/>
              <a:t>Első szint</a:t>
            </a:r>
          </a:p>
          <a:p>
            <a:pPr lvl="1"/>
            <a:r>
              <a:rPr lang="hu-HU" smtClean="0"/>
              <a:t>Második szint</a:t>
            </a:r>
          </a:p>
          <a:p>
            <a:pPr lvl="2"/>
            <a:r>
              <a:rPr lang="hu-HU" smtClean="0"/>
              <a:t>Harmadik szint</a:t>
            </a:r>
          </a:p>
          <a:p>
            <a:pPr lvl="3"/>
            <a:r>
              <a:rPr lang="hu-HU" smtClean="0"/>
              <a:t>Negyedik szint</a:t>
            </a:r>
          </a:p>
          <a:p>
            <a:pPr marL="760413" marR="0" lvl="4" indent="-252413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Char char="n"/>
              <a:tabLst/>
              <a:defRPr/>
            </a:pPr>
            <a:r>
              <a:rPr lang="hu-HU" smtClean="0"/>
              <a:t>Ötödik szint</a:t>
            </a:r>
          </a:p>
        </p:txBody>
      </p:sp>
    </p:spTree>
    <p:extLst>
      <p:ext uri="{BB962C8B-B14F-4D97-AF65-F5344CB8AC3E}">
        <p14:creationId xmlns:p14="http://schemas.microsoft.com/office/powerpoint/2010/main" val="424626915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OTÓ JOBBRA FENT vízszintesen fekvő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4572000" cy="22572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0" name="Tartalom helye 4"/>
          <p:cNvSpPr>
            <a:spLocks noGrp="1"/>
          </p:cNvSpPr>
          <p:nvPr>
            <p:ph sz="quarter" idx="12" hasCustomPrompt="1"/>
          </p:nvPr>
        </p:nvSpPr>
        <p:spPr>
          <a:xfrm>
            <a:off x="0" y="3294000"/>
            <a:ext cx="9144000" cy="2257200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/>
            </a:lvl1pPr>
            <a:lvl5pPr marL="50800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lvl5pPr>
          </a:lstStyle>
          <a:p>
            <a:pPr lvl="0"/>
            <a:r>
              <a:rPr lang="hu-HU" dirty="0" smtClean="0"/>
              <a:t>Első szint</a:t>
            </a:r>
          </a:p>
          <a:p>
            <a:pPr lvl="1"/>
            <a:r>
              <a:rPr lang="hu-HU" dirty="0" smtClean="0"/>
              <a:t>Második szint</a:t>
            </a:r>
          </a:p>
          <a:p>
            <a:pPr lvl="2"/>
            <a:r>
              <a:rPr lang="hu-HU" dirty="0" smtClean="0"/>
              <a:t>Harmadik szint</a:t>
            </a:r>
          </a:p>
          <a:p>
            <a:pPr lvl="3"/>
            <a:r>
              <a:rPr lang="hu-HU" dirty="0" smtClean="0"/>
              <a:t>Negyedik szint</a:t>
            </a:r>
          </a:p>
          <a:p>
            <a:pPr marL="760413" marR="0" lvl="4" indent="-252413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Char char="n"/>
              <a:tabLst/>
              <a:defRPr/>
            </a:pPr>
            <a:r>
              <a:rPr lang="hu-HU" dirty="0" smtClean="0"/>
              <a:t>Ötödik szint</a:t>
            </a:r>
          </a:p>
        </p:txBody>
      </p:sp>
      <p:sp>
        <p:nvSpPr>
          <p:cNvPr id="11" name="Kép helye 5"/>
          <p:cNvSpPr>
            <a:spLocks noGrp="1"/>
          </p:cNvSpPr>
          <p:nvPr>
            <p:ph type="pic" sz="quarter" idx="14" hasCustomPrompt="1"/>
          </p:nvPr>
        </p:nvSpPr>
        <p:spPr>
          <a:xfrm>
            <a:off x="4690800" y="1285200"/>
            <a:ext cx="4176000" cy="2008800"/>
          </a:xfrm>
          <a:prstGeom prst="rect">
            <a:avLst/>
          </a:prstGeom>
          <a:solidFill>
            <a:srgbClr val="0F7BA2">
              <a:alpha val="10000"/>
            </a:srgbClr>
          </a:solidFill>
          <a:ln w="228600">
            <a:noFill/>
          </a:ln>
        </p:spPr>
        <p:txBody>
          <a:bodyPr lIns="36000" tIns="36000" rIns="0" bIns="36000"/>
          <a:lstStyle>
            <a:lvl1pPr marL="342900" indent="-342900">
              <a:buAutoNum type="arabicPeriod"/>
              <a:defRPr baseline="0"/>
            </a:lvl1pPr>
            <a:lvl3pPr marL="182563" indent="-182563">
              <a:buFont typeface="+mj-lt"/>
              <a:buAutoNum type="arabicPeriod"/>
              <a:defRPr sz="1000" baseline="0"/>
            </a:lvl3pPr>
          </a:lstStyle>
          <a:p>
            <a:pPr lvl="2"/>
            <a:r>
              <a:rPr lang="hu-HU" dirty="0" smtClean="0"/>
              <a:t>Kép beszúrásához kattints ide!</a:t>
            </a:r>
          </a:p>
          <a:p>
            <a:pPr lvl="2"/>
            <a:r>
              <a:rPr lang="hu-HU" dirty="0" smtClean="0"/>
              <a:t>Keresd meg a beilleszteni kívánt fotót ott, ahova lementetted (ehhez előbb le kell menteni, nem elég vágólapra kitenni), vagy a 07_TUDASBAZIS\02_ILLUSZTRACIOK\</a:t>
            </a:r>
            <a:r>
              <a:rPr lang="hu-HU" dirty="0" err="1" smtClean="0"/>
              <a:t>Kepkonyvtar</a:t>
            </a:r>
            <a:r>
              <a:rPr lang="hu-HU" dirty="0" smtClean="0"/>
              <a:t> mappa alatt</a:t>
            </a:r>
          </a:p>
          <a:p>
            <a:pPr lvl="2"/>
            <a:r>
              <a:rPr lang="hu-HU" dirty="0" smtClean="0"/>
              <a:t>A kép így automatikusan erre a méretre lesz igazítva</a:t>
            </a:r>
          </a:p>
          <a:p>
            <a:pPr lvl="2"/>
            <a:r>
              <a:rPr lang="hu-HU" dirty="0" smtClean="0"/>
              <a:t>A kép pozícióján ne változtass!</a:t>
            </a:r>
          </a:p>
          <a:p>
            <a:pPr lvl="2"/>
            <a:r>
              <a:rPr lang="hu-HU" dirty="0" smtClean="0"/>
              <a:t>Ha a képkivágás nem lenne megfelelő (pl. balra vagy jobbra szeretnéd eltolni a képet), azon a képre jobb egérgombbal kattintva, majd a Kép formázása &gt; Körülvágás menüpont alatt az X tengely ill. az Y tengely eltolása mezőket változtatva tudsz változtatni</a:t>
            </a:r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335691600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7B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solidFill>
            <a:srgbClr val="BB3FC1"/>
          </a:solidFill>
        </p:spPr>
        <p:txBody>
          <a:bodyPr lIns="252000" tIns="0" anchor="ctr" anchorCtr="0"/>
          <a:lstStyle>
            <a:lvl1pPr>
              <a:defRPr sz="4800" b="1" baseline="0">
                <a:solidFill>
                  <a:schemeClr val="bg1"/>
                </a:solidFill>
              </a:defRPr>
            </a:lvl1pPr>
          </a:lstStyle>
          <a:p>
            <a:r>
              <a:rPr lang="hu-HU" smtClean="0"/>
              <a:t>VÍZSZINTESEN MEG-OSZTOTT OLDALAK: KÉTHASÁBOS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275491308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VÍZSZINTESEN OSZTOTT 2HASÁBOS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8" name="Content Placeholder 6"/>
          <p:cNvSpPr>
            <a:spLocks noGrp="1"/>
          </p:cNvSpPr>
          <p:nvPr>
            <p:ph sz="quarter" idx="12" hasCustomPrompt="1"/>
          </p:nvPr>
        </p:nvSpPr>
        <p:spPr>
          <a:xfrm>
            <a:off x="4573617" y="1031840"/>
            <a:ext cx="4572000" cy="22608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0" name="Content Placeholder 6"/>
          <p:cNvSpPr>
            <a:spLocks noGrp="1"/>
          </p:cNvSpPr>
          <p:nvPr>
            <p:ph sz="quarter" idx="14" hasCustomPrompt="1"/>
          </p:nvPr>
        </p:nvSpPr>
        <p:spPr>
          <a:xfrm>
            <a:off x="4572000" y="3294000"/>
            <a:ext cx="4572000" cy="22572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1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2"/>
            <a:ext cx="4572000" cy="22608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 baseline="0"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2" name="Tartalom helye 4"/>
          <p:cNvSpPr>
            <a:spLocks noGrp="1"/>
          </p:cNvSpPr>
          <p:nvPr>
            <p:ph sz="quarter" idx="15" hasCustomPrompt="1"/>
          </p:nvPr>
        </p:nvSpPr>
        <p:spPr>
          <a:xfrm>
            <a:off x="0" y="3294000"/>
            <a:ext cx="4572000" cy="2257200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/>
            </a:lvl1pPr>
            <a:lvl5pPr marL="50800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lvl5pPr>
          </a:lstStyle>
          <a:p>
            <a:pPr lvl="0"/>
            <a:r>
              <a:rPr lang="hu-HU" smtClean="0"/>
              <a:t>Első szint</a:t>
            </a:r>
          </a:p>
          <a:p>
            <a:pPr lvl="1"/>
            <a:r>
              <a:rPr lang="hu-HU" smtClean="0"/>
              <a:t>Második szint</a:t>
            </a:r>
          </a:p>
          <a:p>
            <a:pPr lvl="2"/>
            <a:r>
              <a:rPr lang="hu-HU" smtClean="0"/>
              <a:t>Harmadik szint</a:t>
            </a:r>
          </a:p>
          <a:p>
            <a:pPr lvl="3"/>
            <a:r>
              <a:rPr lang="hu-HU" smtClean="0"/>
              <a:t>Negyedik szint</a:t>
            </a:r>
          </a:p>
          <a:p>
            <a:pPr marL="760413" marR="0" lvl="4" indent="-252413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Char char="n"/>
              <a:tabLst/>
              <a:defRPr/>
            </a:pPr>
            <a:r>
              <a:rPr lang="hu-HU" smtClean="0"/>
              <a:t>Ötödik szint</a:t>
            </a:r>
          </a:p>
        </p:txBody>
      </p:sp>
    </p:spTree>
    <p:extLst>
      <p:ext uri="{BB962C8B-B14F-4D97-AF65-F5344CB8AC3E}">
        <p14:creationId xmlns:p14="http://schemas.microsoft.com/office/powerpoint/2010/main" val="160276901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VÍZSZINTESEN OSZTOTT 2HASÁBOS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1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2" name="Szöveg helye 4"/>
          <p:cNvSpPr>
            <a:spLocks noGrp="1"/>
          </p:cNvSpPr>
          <p:nvPr>
            <p:ph type="body" sz="quarter" idx="20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3" name="Content Placeholder 6"/>
          <p:cNvSpPr>
            <a:spLocks noGrp="1"/>
          </p:cNvSpPr>
          <p:nvPr>
            <p:ph sz="quarter" idx="12" hasCustomPrompt="1"/>
          </p:nvPr>
        </p:nvSpPr>
        <p:spPr>
          <a:xfrm>
            <a:off x="4573617" y="1031840"/>
            <a:ext cx="4572000" cy="22608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4" name="Content Placeholder 6"/>
          <p:cNvSpPr>
            <a:spLocks noGrp="1"/>
          </p:cNvSpPr>
          <p:nvPr>
            <p:ph sz="quarter" idx="14" hasCustomPrompt="1"/>
          </p:nvPr>
        </p:nvSpPr>
        <p:spPr>
          <a:xfrm>
            <a:off x="4572000" y="3294000"/>
            <a:ext cx="4572000" cy="22572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5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2"/>
            <a:ext cx="4572000" cy="22608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 baseline="0"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6" name="Tartalom helye 4"/>
          <p:cNvSpPr>
            <a:spLocks noGrp="1"/>
          </p:cNvSpPr>
          <p:nvPr>
            <p:ph sz="quarter" idx="15" hasCustomPrompt="1"/>
          </p:nvPr>
        </p:nvSpPr>
        <p:spPr>
          <a:xfrm>
            <a:off x="0" y="3294000"/>
            <a:ext cx="4572000" cy="2257200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/>
            </a:lvl1pPr>
            <a:lvl5pPr marL="50800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lvl5pPr>
          </a:lstStyle>
          <a:p>
            <a:pPr lvl="0"/>
            <a:r>
              <a:rPr lang="hu-HU" smtClean="0"/>
              <a:t>Első szint</a:t>
            </a:r>
          </a:p>
          <a:p>
            <a:pPr lvl="1"/>
            <a:r>
              <a:rPr lang="hu-HU" smtClean="0"/>
              <a:t>Második szint</a:t>
            </a:r>
          </a:p>
          <a:p>
            <a:pPr lvl="2"/>
            <a:r>
              <a:rPr lang="hu-HU" smtClean="0"/>
              <a:t>Harmadik szint</a:t>
            </a:r>
          </a:p>
          <a:p>
            <a:pPr lvl="3"/>
            <a:r>
              <a:rPr lang="hu-HU" smtClean="0"/>
              <a:t>Negyedik szint</a:t>
            </a:r>
          </a:p>
          <a:p>
            <a:pPr marL="760413" marR="0" lvl="4" indent="-252413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Char char="n"/>
              <a:tabLst/>
              <a:defRPr/>
            </a:pPr>
            <a:r>
              <a:rPr lang="hu-HU" smtClean="0"/>
              <a:t>Ötödik szint</a:t>
            </a:r>
          </a:p>
        </p:txBody>
      </p:sp>
    </p:spTree>
    <p:extLst>
      <p:ext uri="{BB962C8B-B14F-4D97-AF65-F5344CB8AC3E}">
        <p14:creationId xmlns:p14="http://schemas.microsoft.com/office/powerpoint/2010/main" val="377572685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8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solidFill>
            <a:srgbClr val="0F7BA2"/>
          </a:solidFill>
        </p:spPr>
        <p:txBody>
          <a:bodyPr lIns="252000" tIns="0" anchor="ctr" anchorCtr="0"/>
          <a:lstStyle>
            <a:lvl1pPr>
              <a:defRPr sz="4800" b="1" baseline="0">
                <a:solidFill>
                  <a:schemeClr val="bg1"/>
                </a:solidFill>
              </a:defRPr>
            </a:lvl1pPr>
          </a:lstStyle>
          <a:p>
            <a:r>
              <a:rPr lang="hu-HU" smtClean="0"/>
              <a:t>FOTÓILLUSZTRÁCIÓS OLDALAK</a:t>
            </a:r>
            <a:endParaRPr lang="en-AU" dirty="0"/>
          </a:p>
        </p:txBody>
      </p:sp>
      <p:pic>
        <p:nvPicPr>
          <p:cNvPr id="2" name="Kép 1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5400000">
            <a:off x="1655856" y="2646457"/>
            <a:ext cx="1807975" cy="454818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7070806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8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noFill/>
          <a:ln w="177800">
            <a:solidFill>
              <a:srgbClr val="0F7BA2"/>
            </a:solidFill>
          </a:ln>
        </p:spPr>
        <p:txBody>
          <a:bodyPr vert="horz" lIns="252000" tIns="0" rIns="277200" bIns="0" rtlCol="0" anchor="ctr" anchorCtr="0">
            <a:noAutofit/>
          </a:bodyPr>
          <a:lstStyle>
            <a:lvl1pPr>
              <a:defRPr lang="en-AU" sz="4800" b="1" baseline="0" dirty="0"/>
            </a:lvl1pPr>
          </a:lstStyle>
          <a:p>
            <a:pPr lvl="0"/>
            <a:r>
              <a:rPr lang="hu-HU" smtClean="0"/>
              <a:t>FELES FOTÓILLUSZT-RÁCIÓS OLDALAK –</a:t>
            </a:r>
            <a:br>
              <a:rPr lang="hu-HU" smtClean="0"/>
            </a:br>
            <a:r>
              <a:rPr lang="hu-HU" smtClean="0"/>
              <a:t>1 KÉP + 1 SZÖVEGBOX</a:t>
            </a:r>
            <a:endParaRPr lang="en-AU" dirty="0"/>
          </a:p>
        </p:txBody>
      </p:sp>
      <p:pic>
        <p:nvPicPr>
          <p:cNvPr id="3" name="Kép 2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5400000">
            <a:off x="1655856" y="2646457"/>
            <a:ext cx="1807975" cy="454818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4176838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OTÓ FENT vízszintesen fekvő szél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9" name="Kép helye 5"/>
          <p:cNvSpPr>
            <a:spLocks noGrp="1"/>
          </p:cNvSpPr>
          <p:nvPr>
            <p:ph type="pic" sz="quarter" idx="13" hasCustomPrompt="1"/>
          </p:nvPr>
        </p:nvSpPr>
        <p:spPr>
          <a:xfrm>
            <a:off x="277200" y="1285200"/>
            <a:ext cx="8589600" cy="2008800"/>
          </a:xfrm>
          <a:prstGeom prst="rect">
            <a:avLst/>
          </a:prstGeom>
          <a:solidFill>
            <a:srgbClr val="0F7BA2">
              <a:alpha val="10000"/>
            </a:srgbClr>
          </a:solidFill>
        </p:spPr>
        <p:txBody>
          <a:bodyPr lIns="72000" tIns="36000" rIns="36000" bIns="36000"/>
          <a:lstStyle>
            <a:lvl1pPr marL="342900" indent="-342900">
              <a:buAutoNum type="arabicPeriod"/>
              <a:defRPr baseline="0"/>
            </a:lvl1pPr>
            <a:lvl3pPr marL="265113" indent="-265113">
              <a:buFont typeface="+mj-lt"/>
              <a:buAutoNum type="arabicPeriod"/>
              <a:defRPr sz="1300" baseline="0"/>
            </a:lvl3pPr>
          </a:lstStyle>
          <a:p>
            <a:pPr lvl="2"/>
            <a:r>
              <a:rPr lang="hu-HU" dirty="0" smtClean="0"/>
              <a:t>Kép beszúrásához kattints ide!</a:t>
            </a:r>
          </a:p>
          <a:p>
            <a:pPr lvl="2"/>
            <a:r>
              <a:rPr lang="hu-HU" dirty="0" smtClean="0"/>
              <a:t>Keresd meg a beilleszteni kívánt fotót ott, ahova lementetted (ehhez előbb le kell menteni, nem elég vágólapra kitenni), vagy a 07_TUDASBAZIS\02_ILLUSZTRACIOK\</a:t>
            </a:r>
            <a:r>
              <a:rPr lang="hu-HU" dirty="0" err="1" smtClean="0"/>
              <a:t>Kepkonyvtar</a:t>
            </a:r>
            <a:r>
              <a:rPr lang="hu-HU" dirty="0" smtClean="0"/>
              <a:t> mappa alatt</a:t>
            </a:r>
          </a:p>
          <a:p>
            <a:pPr lvl="2"/>
            <a:r>
              <a:rPr lang="hu-HU" dirty="0" smtClean="0"/>
              <a:t>A kép így automatikusan erre a méretre lesz igazítva</a:t>
            </a:r>
          </a:p>
          <a:p>
            <a:pPr lvl="2"/>
            <a:r>
              <a:rPr lang="hu-HU" dirty="0" smtClean="0"/>
              <a:t>A kép pozícióján ne változtass!</a:t>
            </a:r>
          </a:p>
          <a:p>
            <a:pPr lvl="2"/>
            <a:r>
              <a:rPr lang="hu-HU" dirty="0" smtClean="0"/>
              <a:t>Ha a képkivágás nem lenne megfelelő (pl. balra vagy jobbra szeretnéd eltolni a képet), azon a képre jobb egérgombbal kattintva, majd a Kép formázása &gt; Körülvágás menüpont alatt az X tengely ill. az Y tengely eltolása mezőket változtatva tudsz változtatni</a:t>
            </a:r>
            <a:endParaRPr lang="hu-HU" dirty="0"/>
          </a:p>
        </p:txBody>
      </p:sp>
      <p:sp>
        <p:nvSpPr>
          <p:cNvPr id="6" name="Tartalom helye 4"/>
          <p:cNvSpPr>
            <a:spLocks noGrp="1"/>
          </p:cNvSpPr>
          <p:nvPr>
            <p:ph sz="quarter" idx="12" hasCustomPrompt="1"/>
          </p:nvPr>
        </p:nvSpPr>
        <p:spPr>
          <a:xfrm>
            <a:off x="0" y="3294000"/>
            <a:ext cx="9144000" cy="2257200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/>
            </a:lvl1pPr>
            <a:lvl5pPr marL="50800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lvl5pPr>
          </a:lstStyle>
          <a:p>
            <a:pPr lvl="0"/>
            <a:r>
              <a:rPr lang="hu-HU" dirty="0" smtClean="0"/>
              <a:t>Első szint</a:t>
            </a:r>
          </a:p>
          <a:p>
            <a:pPr lvl="1"/>
            <a:r>
              <a:rPr lang="hu-HU" dirty="0" smtClean="0"/>
              <a:t>Második szint</a:t>
            </a:r>
          </a:p>
          <a:p>
            <a:pPr lvl="2"/>
            <a:r>
              <a:rPr lang="hu-HU" dirty="0" smtClean="0"/>
              <a:t>Harmadik szint</a:t>
            </a:r>
          </a:p>
          <a:p>
            <a:pPr lvl="3"/>
            <a:r>
              <a:rPr lang="hu-HU" dirty="0" smtClean="0"/>
              <a:t>Negyedik szint</a:t>
            </a:r>
          </a:p>
          <a:p>
            <a:pPr marL="760413" marR="0" lvl="4" indent="-252413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Char char="n"/>
              <a:tabLst/>
              <a:defRPr/>
            </a:pPr>
            <a:r>
              <a:rPr lang="hu-HU" dirty="0" smtClean="0"/>
              <a:t>Ötödik szint</a:t>
            </a:r>
          </a:p>
        </p:txBody>
      </p:sp>
    </p:spTree>
    <p:extLst>
      <p:ext uri="{BB962C8B-B14F-4D97-AF65-F5344CB8AC3E}">
        <p14:creationId xmlns:p14="http://schemas.microsoft.com/office/powerpoint/2010/main" val="73763762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OTÓ LENT vízszintesen fekvő szél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2"/>
            <a:ext cx="9144000" cy="22572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 baseline="0"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6" name="Kép helye 5"/>
          <p:cNvSpPr>
            <a:spLocks noGrp="1"/>
          </p:cNvSpPr>
          <p:nvPr>
            <p:ph type="pic" sz="quarter" idx="12" hasCustomPrompt="1"/>
          </p:nvPr>
        </p:nvSpPr>
        <p:spPr>
          <a:xfrm>
            <a:off x="277200" y="3290400"/>
            <a:ext cx="8589600" cy="2275200"/>
          </a:xfrm>
          <a:prstGeom prst="rect">
            <a:avLst/>
          </a:prstGeom>
          <a:solidFill>
            <a:srgbClr val="0F7BA2">
              <a:alpha val="10000"/>
            </a:srgbClr>
          </a:solidFill>
        </p:spPr>
        <p:txBody>
          <a:bodyPr lIns="72000" tIns="36000" rIns="36000" bIns="36000"/>
          <a:lstStyle>
            <a:lvl3pPr marL="265113" indent="-265113">
              <a:buFont typeface="+mj-lt"/>
              <a:buAutoNum type="arabicPeriod"/>
              <a:defRPr sz="1300"/>
            </a:lvl3pPr>
          </a:lstStyle>
          <a:p>
            <a:pPr lvl="2"/>
            <a:r>
              <a:rPr lang="hu-HU" dirty="0" smtClean="0"/>
              <a:t>Kép beszúrásához kattints ide!</a:t>
            </a:r>
          </a:p>
          <a:p>
            <a:pPr lvl="2"/>
            <a:r>
              <a:rPr lang="hu-HU" dirty="0" smtClean="0"/>
              <a:t>Keresd meg a beilleszteni kívánt fotót ott, ahova lementetted (ehhez előbb le kell menteni, nem elég vágólapra kitenni), vagy a 07_TUDASBAZIS\02_ILLUSZTRACIOK\</a:t>
            </a:r>
            <a:r>
              <a:rPr lang="hu-HU" dirty="0" err="1" smtClean="0"/>
              <a:t>Kepkonyvtar</a:t>
            </a:r>
            <a:r>
              <a:rPr lang="hu-HU" dirty="0" smtClean="0"/>
              <a:t> mappa alatt</a:t>
            </a:r>
          </a:p>
          <a:p>
            <a:pPr lvl="2"/>
            <a:r>
              <a:rPr lang="hu-HU" dirty="0" smtClean="0"/>
              <a:t>A kép így automatikusan erre a méretre lesz igazítva</a:t>
            </a:r>
          </a:p>
          <a:p>
            <a:pPr lvl="2"/>
            <a:r>
              <a:rPr lang="hu-HU" dirty="0" smtClean="0"/>
              <a:t>A kép pozícióján ne változtass!</a:t>
            </a:r>
          </a:p>
          <a:p>
            <a:pPr lvl="2"/>
            <a:r>
              <a:rPr lang="hu-HU" dirty="0" smtClean="0"/>
              <a:t>Ha a képkivágás nem lenne megfelelő (pl. balra vagy jobbra szeretnéd eltolni a képet), azon a képre jobb egérgombbal kattintva, majd a Kép formázása &gt; Körülvágás menüpont alatt az X tengely ill. az Y tengely eltolása mezőket változtatva tudsz változtatni</a:t>
            </a:r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65230838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OTÓ BALRA álló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8" name="Kép helye 5"/>
          <p:cNvSpPr>
            <a:spLocks noGrp="1"/>
          </p:cNvSpPr>
          <p:nvPr>
            <p:ph type="pic" sz="quarter" idx="13" hasCustomPrompt="1"/>
          </p:nvPr>
        </p:nvSpPr>
        <p:spPr>
          <a:xfrm>
            <a:off x="277200" y="1285200"/>
            <a:ext cx="4294800" cy="4266000"/>
          </a:xfrm>
          <a:prstGeom prst="rect">
            <a:avLst/>
          </a:prstGeom>
          <a:solidFill>
            <a:srgbClr val="0F7BA2">
              <a:alpha val="10000"/>
            </a:srgbClr>
          </a:solidFill>
        </p:spPr>
        <p:txBody>
          <a:bodyPr lIns="72000" tIns="36000" rIns="36000" bIns="36000"/>
          <a:lstStyle>
            <a:lvl1pPr marL="342900" indent="-342900">
              <a:buAutoNum type="arabicPeriod"/>
              <a:defRPr baseline="0"/>
            </a:lvl1pPr>
            <a:lvl3pPr marL="182563" indent="-182563">
              <a:buFont typeface="+mj-lt"/>
              <a:buAutoNum type="arabicPeriod"/>
              <a:defRPr sz="1300" baseline="0"/>
            </a:lvl3pPr>
          </a:lstStyle>
          <a:p>
            <a:pPr lvl="2"/>
            <a:r>
              <a:rPr lang="hu-HU" smtClean="0"/>
              <a:t>Kép beszúrásához kattints ide!</a:t>
            </a:r>
          </a:p>
          <a:p>
            <a:pPr lvl="2"/>
            <a:r>
              <a:rPr lang="hu-HU" smtClean="0"/>
              <a:t>Keresd meg a beilleszteni kívánt fotót ott, ahova lementetted (ehhez előbb le kell menteni, nem elég vágólapra kitenni), vagy a 07_TUDASBAZIS\02_ILLUSZTRACIOK\Kepkonyvtar mappa alatt</a:t>
            </a:r>
          </a:p>
          <a:p>
            <a:pPr lvl="2"/>
            <a:r>
              <a:rPr lang="hu-HU" smtClean="0"/>
              <a:t>A kép így automatikusan erre a méretre lesz igazítva</a:t>
            </a:r>
          </a:p>
          <a:p>
            <a:pPr lvl="2"/>
            <a:r>
              <a:rPr lang="hu-HU" smtClean="0"/>
              <a:t>A kép pozícióján ne változtass!</a:t>
            </a:r>
          </a:p>
          <a:p>
            <a:pPr lvl="2"/>
            <a:r>
              <a:rPr lang="hu-HU" smtClean="0"/>
              <a:t>Ha a képkivágás nem lenne megfelelő (pl. balra vagy jobbra szeretnéd eltolni a képet), azon a képre jobb egérgombbal kattintva, majd a Kép formázása &gt; Körülvágás menüpont alatt az X tengely ill. az Y tengely eltolása mezőket változtatva tudsz változtatni</a:t>
            </a:r>
            <a:endParaRPr lang="hu-HU"/>
          </a:p>
        </p:txBody>
      </p:sp>
      <p:sp>
        <p:nvSpPr>
          <p:cNvPr id="9" name="Content Placeholder 6"/>
          <p:cNvSpPr>
            <a:spLocks noGrp="1"/>
          </p:cNvSpPr>
          <p:nvPr>
            <p:ph sz="quarter" idx="12" hasCustomPrompt="1"/>
          </p:nvPr>
        </p:nvSpPr>
        <p:spPr>
          <a:xfrm>
            <a:off x="4573617" y="1031840"/>
            <a:ext cx="4572000" cy="45180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245887665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OTÓ JOBBRA álló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6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4572000" cy="45180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7" name="Kép helye 5"/>
          <p:cNvSpPr>
            <a:spLocks noGrp="1"/>
          </p:cNvSpPr>
          <p:nvPr>
            <p:ph type="pic" sz="quarter" idx="13" hasCustomPrompt="1"/>
          </p:nvPr>
        </p:nvSpPr>
        <p:spPr>
          <a:xfrm>
            <a:off x="4572000" y="1285200"/>
            <a:ext cx="4294800" cy="4266000"/>
          </a:xfrm>
          <a:prstGeom prst="rect">
            <a:avLst/>
          </a:prstGeom>
          <a:solidFill>
            <a:srgbClr val="0F7BA2">
              <a:alpha val="10000"/>
            </a:srgbClr>
          </a:solidFill>
        </p:spPr>
        <p:txBody>
          <a:bodyPr lIns="72000" tIns="36000" rIns="36000" bIns="36000"/>
          <a:lstStyle>
            <a:lvl1pPr marL="342900" indent="-342900">
              <a:buAutoNum type="arabicPeriod"/>
              <a:defRPr baseline="0"/>
            </a:lvl1pPr>
            <a:lvl3pPr marL="182563" indent="-182563">
              <a:buFont typeface="+mj-lt"/>
              <a:buAutoNum type="arabicPeriod"/>
              <a:defRPr sz="1300" b="0" baseline="0"/>
            </a:lvl3pPr>
          </a:lstStyle>
          <a:p>
            <a:pPr lvl="2"/>
            <a:r>
              <a:rPr lang="hu-HU" dirty="0" smtClean="0"/>
              <a:t>Kép beszúrásához kattints ide!</a:t>
            </a:r>
          </a:p>
          <a:p>
            <a:pPr lvl="2"/>
            <a:r>
              <a:rPr lang="hu-HU" dirty="0" smtClean="0"/>
              <a:t>Keresd meg a beilleszteni kívánt fotót ott, ahova lementetted (ehhez előbb le kell menteni, nem elég vágólapra kitenni), vagy a 07_TUDASBAZIS\02_ILLUSZTRACIOK\</a:t>
            </a:r>
            <a:r>
              <a:rPr lang="hu-HU" dirty="0" err="1" smtClean="0"/>
              <a:t>Kepkonyvtar</a:t>
            </a:r>
            <a:r>
              <a:rPr lang="hu-HU" dirty="0" smtClean="0"/>
              <a:t> mappa alatt</a:t>
            </a:r>
          </a:p>
          <a:p>
            <a:pPr lvl="2"/>
            <a:r>
              <a:rPr lang="hu-HU" dirty="0" smtClean="0"/>
              <a:t>A kép így automatikusan erre a méretre lesz igazítva</a:t>
            </a:r>
          </a:p>
          <a:p>
            <a:pPr lvl="2"/>
            <a:r>
              <a:rPr lang="hu-HU" dirty="0" smtClean="0"/>
              <a:t>A kép pozícióján ne változtass!</a:t>
            </a:r>
          </a:p>
          <a:p>
            <a:pPr lvl="2"/>
            <a:r>
              <a:rPr lang="hu-HU" dirty="0" smtClean="0"/>
              <a:t>Ha a képkivágás nem lenne megfelelő (pl. balra vagy jobbra szeretnéd eltolni a képet), azon a képre jobb egérgombbal kattintva, majd a Kép formázása &gt; Körülvágás menüpont alatt az X tengely ill. az Y tengely eltolása mezőket változtatva tudsz változtatni</a:t>
            </a:r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164534016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8B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noFill/>
          <a:ln w="177800">
            <a:solidFill>
              <a:srgbClr val="0F7BA2"/>
            </a:solidFill>
          </a:ln>
        </p:spPr>
        <p:txBody>
          <a:bodyPr vert="horz" lIns="252000" tIns="0" rIns="277200" bIns="0" rtlCol="0" anchor="ctr" anchorCtr="0">
            <a:noAutofit/>
          </a:bodyPr>
          <a:lstStyle>
            <a:lvl1pPr>
              <a:defRPr lang="en-AU" sz="4800" b="1" baseline="0" dirty="0"/>
            </a:lvl1pPr>
          </a:lstStyle>
          <a:p>
            <a:pPr lvl="0"/>
            <a:r>
              <a:rPr lang="hu-HU" smtClean="0"/>
              <a:t>3OSZTATÚ FOTÓS OLDALAK –</a:t>
            </a:r>
            <a:br>
              <a:rPr lang="hu-HU" smtClean="0"/>
            </a:br>
            <a:r>
              <a:rPr lang="hu-HU" smtClean="0"/>
              <a:t>1 KÉP + 2 SZÖVEGBOX</a:t>
            </a:r>
            <a:endParaRPr lang="en-AU" dirty="0"/>
          </a:p>
        </p:txBody>
      </p:sp>
      <p:pic>
        <p:nvPicPr>
          <p:cNvPr id="3" name="Kép 2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5400000">
            <a:off x="1655856" y="2646457"/>
            <a:ext cx="1807975" cy="454818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6385736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OTÓ JOBBRA LENT vízszintesen fekvő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8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2"/>
            <a:ext cx="9144000" cy="22572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 baseline="0"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2" name="Tartalom helye 4"/>
          <p:cNvSpPr>
            <a:spLocks noGrp="1"/>
          </p:cNvSpPr>
          <p:nvPr>
            <p:ph sz="quarter" idx="15" hasCustomPrompt="1"/>
          </p:nvPr>
        </p:nvSpPr>
        <p:spPr>
          <a:xfrm>
            <a:off x="0" y="3294000"/>
            <a:ext cx="4572000" cy="2257200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/>
            </a:lvl1pPr>
            <a:lvl5pPr marL="50800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lvl5pPr>
          </a:lstStyle>
          <a:p>
            <a:pPr lvl="0"/>
            <a:r>
              <a:rPr lang="hu-HU" dirty="0" smtClean="0"/>
              <a:t>Első szint</a:t>
            </a:r>
          </a:p>
          <a:p>
            <a:pPr lvl="1"/>
            <a:r>
              <a:rPr lang="hu-HU" dirty="0" smtClean="0"/>
              <a:t>Második szint</a:t>
            </a:r>
          </a:p>
          <a:p>
            <a:pPr lvl="2"/>
            <a:r>
              <a:rPr lang="hu-HU" dirty="0" smtClean="0"/>
              <a:t>Harmadik szint</a:t>
            </a:r>
          </a:p>
          <a:p>
            <a:pPr lvl="3"/>
            <a:r>
              <a:rPr lang="hu-HU" dirty="0" smtClean="0"/>
              <a:t>Negyedik szint</a:t>
            </a:r>
          </a:p>
          <a:p>
            <a:pPr marL="760413" marR="0" lvl="4" indent="-252413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Char char="n"/>
              <a:tabLst/>
              <a:defRPr/>
            </a:pPr>
            <a:r>
              <a:rPr lang="hu-HU" dirty="0" smtClean="0"/>
              <a:t>Ötödik szint</a:t>
            </a:r>
          </a:p>
        </p:txBody>
      </p:sp>
      <p:sp>
        <p:nvSpPr>
          <p:cNvPr id="14" name="Kép helye 5"/>
          <p:cNvSpPr>
            <a:spLocks noGrp="1"/>
          </p:cNvSpPr>
          <p:nvPr>
            <p:ph type="pic" sz="quarter" idx="13" hasCustomPrompt="1"/>
          </p:nvPr>
        </p:nvSpPr>
        <p:spPr>
          <a:xfrm>
            <a:off x="4690800" y="3506400"/>
            <a:ext cx="4176000" cy="2044800"/>
          </a:xfrm>
          <a:prstGeom prst="rect">
            <a:avLst/>
          </a:prstGeom>
          <a:solidFill>
            <a:srgbClr val="0F7BA2">
              <a:alpha val="10000"/>
            </a:srgbClr>
          </a:solidFill>
          <a:ln w="228600">
            <a:noFill/>
          </a:ln>
        </p:spPr>
        <p:txBody>
          <a:bodyPr lIns="36000" tIns="36000" rIns="0" bIns="36000"/>
          <a:lstStyle>
            <a:lvl1pPr marL="342900" indent="-342900">
              <a:buAutoNum type="arabicPeriod"/>
              <a:defRPr baseline="0"/>
            </a:lvl1pPr>
            <a:lvl3pPr marL="182563" indent="-182563">
              <a:buFont typeface="+mj-lt"/>
              <a:buAutoNum type="arabicPeriod"/>
              <a:defRPr sz="1000" baseline="0"/>
            </a:lvl3pPr>
          </a:lstStyle>
          <a:p>
            <a:pPr lvl="2"/>
            <a:r>
              <a:rPr lang="hu-HU" dirty="0" smtClean="0"/>
              <a:t>Kép beszúrásához kattints ide!</a:t>
            </a:r>
          </a:p>
          <a:p>
            <a:pPr lvl="2"/>
            <a:r>
              <a:rPr lang="hu-HU" dirty="0" smtClean="0"/>
              <a:t>Keresd meg a beilleszteni kívánt fotót ott, ahova lementetted (ehhez előbb le kell menteni, nem elég vágólapra kitenni), vagy a 07_TUDASBAZIS\02_ILLUSZTRACIOK\</a:t>
            </a:r>
            <a:r>
              <a:rPr lang="hu-HU" dirty="0" err="1" smtClean="0"/>
              <a:t>Kepkonyvtar</a:t>
            </a:r>
            <a:r>
              <a:rPr lang="hu-HU" dirty="0" smtClean="0"/>
              <a:t> mappa alatt</a:t>
            </a:r>
          </a:p>
          <a:p>
            <a:pPr lvl="2"/>
            <a:r>
              <a:rPr lang="hu-HU" dirty="0" smtClean="0"/>
              <a:t>A kép így automatikusan erre a méretre lesz igazítva</a:t>
            </a:r>
          </a:p>
          <a:p>
            <a:pPr lvl="2"/>
            <a:r>
              <a:rPr lang="hu-HU" dirty="0" smtClean="0"/>
              <a:t>A kép pozícióján ne változtass!</a:t>
            </a:r>
          </a:p>
          <a:p>
            <a:pPr lvl="2"/>
            <a:r>
              <a:rPr lang="hu-HU" dirty="0" smtClean="0"/>
              <a:t>Ha a képkivágás nem lenne megfelelő (pl. balra vagy jobbra szeretnéd eltolni a képet), azon a képre jobb egérgombbal kattintva, majd a Kép formázása &gt; Körülvágás menüpont alatt az X tengely ill. az Y tengely eltolása mezőket változtatva tudsz változtatni</a:t>
            </a:r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124869320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OTÓ BALRA FENT vízszintesen fekvő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6" name="Content Placeholder 6"/>
          <p:cNvSpPr>
            <a:spLocks noGrp="1"/>
          </p:cNvSpPr>
          <p:nvPr>
            <p:ph sz="quarter" idx="14" hasCustomPrompt="1"/>
          </p:nvPr>
        </p:nvSpPr>
        <p:spPr>
          <a:xfrm>
            <a:off x="4573617" y="1031840"/>
            <a:ext cx="4572000" cy="22572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7" name="Tartalom helye 4"/>
          <p:cNvSpPr>
            <a:spLocks noGrp="1"/>
          </p:cNvSpPr>
          <p:nvPr>
            <p:ph sz="quarter" idx="12" hasCustomPrompt="1"/>
          </p:nvPr>
        </p:nvSpPr>
        <p:spPr>
          <a:xfrm>
            <a:off x="0" y="3294000"/>
            <a:ext cx="9144000" cy="2257200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/>
            </a:lvl1pPr>
            <a:lvl5pPr marL="50800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lvl5pPr>
          </a:lstStyle>
          <a:p>
            <a:pPr lvl="0"/>
            <a:r>
              <a:rPr lang="hu-HU" dirty="0" smtClean="0"/>
              <a:t>Első szint</a:t>
            </a:r>
          </a:p>
          <a:p>
            <a:pPr lvl="1"/>
            <a:r>
              <a:rPr lang="hu-HU" dirty="0" smtClean="0"/>
              <a:t>Második szint</a:t>
            </a:r>
          </a:p>
          <a:p>
            <a:pPr lvl="2"/>
            <a:r>
              <a:rPr lang="hu-HU" dirty="0" smtClean="0"/>
              <a:t>Harmadik szint</a:t>
            </a:r>
          </a:p>
          <a:p>
            <a:pPr lvl="3"/>
            <a:r>
              <a:rPr lang="hu-HU" dirty="0" smtClean="0"/>
              <a:t>Negyedik szint</a:t>
            </a:r>
          </a:p>
          <a:p>
            <a:pPr marL="760413" marR="0" lvl="4" indent="-252413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Char char="n"/>
              <a:tabLst/>
              <a:defRPr/>
            </a:pPr>
            <a:r>
              <a:rPr lang="hu-HU" dirty="0" smtClean="0"/>
              <a:t>Ötödik szint</a:t>
            </a:r>
          </a:p>
        </p:txBody>
      </p:sp>
      <p:sp>
        <p:nvSpPr>
          <p:cNvPr id="10" name="Kép helye 5"/>
          <p:cNvSpPr>
            <a:spLocks noGrp="1"/>
          </p:cNvSpPr>
          <p:nvPr>
            <p:ph type="pic" sz="quarter" idx="13" hasCustomPrompt="1"/>
          </p:nvPr>
        </p:nvSpPr>
        <p:spPr>
          <a:xfrm>
            <a:off x="277200" y="1285200"/>
            <a:ext cx="4176000" cy="2008800"/>
          </a:xfrm>
          <a:prstGeom prst="rect">
            <a:avLst/>
          </a:prstGeom>
          <a:solidFill>
            <a:srgbClr val="0F7BA2">
              <a:alpha val="10000"/>
            </a:srgbClr>
          </a:solidFill>
          <a:ln w="228600">
            <a:noFill/>
          </a:ln>
        </p:spPr>
        <p:txBody>
          <a:bodyPr lIns="36000" tIns="36000" rIns="0" bIns="36000"/>
          <a:lstStyle>
            <a:lvl1pPr marL="342900" indent="-342900">
              <a:buAutoNum type="arabicPeriod"/>
              <a:defRPr baseline="0"/>
            </a:lvl1pPr>
            <a:lvl3pPr marL="182563" indent="-182563">
              <a:buFont typeface="+mj-lt"/>
              <a:buAutoNum type="arabicPeriod"/>
              <a:defRPr sz="1000" baseline="0"/>
            </a:lvl3pPr>
          </a:lstStyle>
          <a:p>
            <a:pPr lvl="2"/>
            <a:r>
              <a:rPr lang="hu-HU" dirty="0" smtClean="0"/>
              <a:t>Kép beszúrásához kattints ide!</a:t>
            </a:r>
          </a:p>
          <a:p>
            <a:pPr lvl="2"/>
            <a:r>
              <a:rPr lang="hu-HU" dirty="0" smtClean="0"/>
              <a:t>Keresd meg a beilleszteni kívánt fotót ott, ahova lementetted (ehhez előbb le kell menteni, nem elég vágólapra kitenni), vagy a 07_TUDASBAZIS\02_ILLUSZTRACIOK\</a:t>
            </a:r>
            <a:r>
              <a:rPr lang="hu-HU" dirty="0" err="1" smtClean="0"/>
              <a:t>Kepkonyvtar</a:t>
            </a:r>
            <a:r>
              <a:rPr lang="hu-HU" dirty="0" smtClean="0"/>
              <a:t> mappa alatt</a:t>
            </a:r>
          </a:p>
          <a:p>
            <a:pPr lvl="2"/>
            <a:r>
              <a:rPr lang="hu-HU" dirty="0" smtClean="0"/>
              <a:t>A kép így automatikusan erre a méretre lesz igazítva</a:t>
            </a:r>
          </a:p>
          <a:p>
            <a:pPr lvl="2"/>
            <a:r>
              <a:rPr lang="hu-HU" dirty="0" smtClean="0"/>
              <a:t>A kép pozícióján ne változtass!</a:t>
            </a:r>
          </a:p>
          <a:p>
            <a:pPr lvl="2"/>
            <a:r>
              <a:rPr lang="hu-HU" dirty="0" smtClean="0"/>
              <a:t>Ha a képkivágás nem lenne megfelelő (pl. balra vagy jobbra szeretnéd eltolni a képet), azon a képre jobb egérgombbal kattintva, majd a Kép formázása &gt; Körülvágás menüpont alatt az X tengely ill. az Y tengely eltolása mezőket változtatva tudsz változtatni</a:t>
            </a:r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331417763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OTÓ JOBBRA FENT vízszintesen fekvő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4572000" cy="22572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0" name="Tartalom helye 4"/>
          <p:cNvSpPr>
            <a:spLocks noGrp="1"/>
          </p:cNvSpPr>
          <p:nvPr>
            <p:ph sz="quarter" idx="12" hasCustomPrompt="1"/>
          </p:nvPr>
        </p:nvSpPr>
        <p:spPr>
          <a:xfrm>
            <a:off x="0" y="3294000"/>
            <a:ext cx="9144000" cy="2257200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/>
            </a:lvl1pPr>
            <a:lvl5pPr marL="50800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lvl5pPr>
          </a:lstStyle>
          <a:p>
            <a:pPr lvl="0"/>
            <a:r>
              <a:rPr lang="hu-HU" dirty="0" smtClean="0"/>
              <a:t>Első szint</a:t>
            </a:r>
          </a:p>
          <a:p>
            <a:pPr lvl="1"/>
            <a:r>
              <a:rPr lang="hu-HU" dirty="0" smtClean="0"/>
              <a:t>Második szint</a:t>
            </a:r>
          </a:p>
          <a:p>
            <a:pPr lvl="2"/>
            <a:r>
              <a:rPr lang="hu-HU" dirty="0" smtClean="0"/>
              <a:t>Harmadik szint</a:t>
            </a:r>
          </a:p>
          <a:p>
            <a:pPr lvl="3"/>
            <a:r>
              <a:rPr lang="hu-HU" dirty="0" smtClean="0"/>
              <a:t>Negyedik szint</a:t>
            </a:r>
          </a:p>
          <a:p>
            <a:pPr marL="760413" marR="0" lvl="4" indent="-252413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Char char="n"/>
              <a:tabLst/>
              <a:defRPr/>
            </a:pPr>
            <a:r>
              <a:rPr lang="hu-HU" dirty="0" smtClean="0"/>
              <a:t>Ötödik szint</a:t>
            </a:r>
          </a:p>
        </p:txBody>
      </p:sp>
      <p:sp>
        <p:nvSpPr>
          <p:cNvPr id="11" name="Kép helye 5"/>
          <p:cNvSpPr>
            <a:spLocks noGrp="1"/>
          </p:cNvSpPr>
          <p:nvPr>
            <p:ph type="pic" sz="quarter" idx="14" hasCustomPrompt="1"/>
          </p:nvPr>
        </p:nvSpPr>
        <p:spPr>
          <a:xfrm>
            <a:off x="4690800" y="1285200"/>
            <a:ext cx="4176000" cy="2008800"/>
          </a:xfrm>
          <a:prstGeom prst="rect">
            <a:avLst/>
          </a:prstGeom>
          <a:solidFill>
            <a:srgbClr val="0F7BA2">
              <a:alpha val="10000"/>
            </a:srgbClr>
          </a:solidFill>
          <a:ln w="228600">
            <a:noFill/>
          </a:ln>
        </p:spPr>
        <p:txBody>
          <a:bodyPr lIns="36000" tIns="36000" rIns="0" bIns="36000"/>
          <a:lstStyle>
            <a:lvl1pPr marL="342900" indent="-342900">
              <a:buAutoNum type="arabicPeriod"/>
              <a:defRPr baseline="0"/>
            </a:lvl1pPr>
            <a:lvl3pPr marL="182563" indent="-182563">
              <a:buFont typeface="+mj-lt"/>
              <a:buAutoNum type="arabicPeriod"/>
              <a:defRPr sz="1000" baseline="0"/>
            </a:lvl3pPr>
          </a:lstStyle>
          <a:p>
            <a:pPr lvl="2"/>
            <a:r>
              <a:rPr lang="hu-HU" dirty="0" smtClean="0"/>
              <a:t>Kép beszúrásához kattints ide!</a:t>
            </a:r>
          </a:p>
          <a:p>
            <a:pPr lvl="2"/>
            <a:r>
              <a:rPr lang="hu-HU" dirty="0" smtClean="0"/>
              <a:t>Keresd meg a beilleszteni kívánt fotót ott, ahova lementetted (ehhez előbb le kell menteni, nem elég vágólapra kitenni), vagy a 07_TUDASBAZIS\02_ILLUSZTRACIOK\</a:t>
            </a:r>
            <a:r>
              <a:rPr lang="hu-HU" dirty="0" err="1" smtClean="0"/>
              <a:t>Kepkonyvtar</a:t>
            </a:r>
            <a:r>
              <a:rPr lang="hu-HU" dirty="0" smtClean="0"/>
              <a:t> mappa alatt</a:t>
            </a:r>
          </a:p>
          <a:p>
            <a:pPr lvl="2"/>
            <a:r>
              <a:rPr lang="hu-HU" dirty="0" smtClean="0"/>
              <a:t>A kép így automatikusan erre a méretre lesz igazítva</a:t>
            </a:r>
          </a:p>
          <a:p>
            <a:pPr lvl="2"/>
            <a:r>
              <a:rPr lang="hu-HU" dirty="0" smtClean="0"/>
              <a:t>A kép pozícióján ne változtass!</a:t>
            </a:r>
          </a:p>
          <a:p>
            <a:pPr lvl="2"/>
            <a:r>
              <a:rPr lang="hu-HU" dirty="0" smtClean="0"/>
              <a:t>Ha a képkivágás nem lenne megfelelő (pl. balra vagy jobbra szeretnéd eltolni a képet), azon a képre jobb egérgombbal kattintva, majd a Kép formázása &gt; Körülvágás menüpont alatt az X tengely ill. az Y tengely eltolása mezőket változtatva tudsz változtatni</a:t>
            </a:r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197734886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OTÓ JOBBRA LENT vízszintesen fekvő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8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2"/>
            <a:ext cx="9144000" cy="22572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 baseline="0"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2" name="Tartalom helye 4"/>
          <p:cNvSpPr>
            <a:spLocks noGrp="1"/>
          </p:cNvSpPr>
          <p:nvPr>
            <p:ph sz="quarter" idx="15" hasCustomPrompt="1"/>
          </p:nvPr>
        </p:nvSpPr>
        <p:spPr>
          <a:xfrm>
            <a:off x="0" y="3294000"/>
            <a:ext cx="4572000" cy="2257200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/>
            </a:lvl1pPr>
            <a:lvl5pPr marL="50800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lvl5pPr>
          </a:lstStyle>
          <a:p>
            <a:pPr lvl="0"/>
            <a:r>
              <a:rPr lang="hu-HU" dirty="0" smtClean="0"/>
              <a:t>Első szint</a:t>
            </a:r>
          </a:p>
          <a:p>
            <a:pPr lvl="1"/>
            <a:r>
              <a:rPr lang="hu-HU" dirty="0" smtClean="0"/>
              <a:t>Második szint</a:t>
            </a:r>
          </a:p>
          <a:p>
            <a:pPr lvl="2"/>
            <a:r>
              <a:rPr lang="hu-HU" dirty="0" smtClean="0"/>
              <a:t>Harmadik szint</a:t>
            </a:r>
          </a:p>
          <a:p>
            <a:pPr lvl="3"/>
            <a:r>
              <a:rPr lang="hu-HU" dirty="0" smtClean="0"/>
              <a:t>Negyedik szint</a:t>
            </a:r>
          </a:p>
          <a:p>
            <a:pPr marL="760413" marR="0" lvl="4" indent="-252413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Char char="n"/>
              <a:tabLst/>
              <a:defRPr/>
            </a:pPr>
            <a:r>
              <a:rPr lang="hu-HU" dirty="0" smtClean="0"/>
              <a:t>Ötödik szint</a:t>
            </a:r>
          </a:p>
        </p:txBody>
      </p:sp>
      <p:sp>
        <p:nvSpPr>
          <p:cNvPr id="14" name="Kép helye 5"/>
          <p:cNvSpPr>
            <a:spLocks noGrp="1"/>
          </p:cNvSpPr>
          <p:nvPr>
            <p:ph type="pic" sz="quarter" idx="13" hasCustomPrompt="1"/>
          </p:nvPr>
        </p:nvSpPr>
        <p:spPr>
          <a:xfrm>
            <a:off x="4690800" y="3506400"/>
            <a:ext cx="4176000" cy="2044800"/>
          </a:xfrm>
          <a:prstGeom prst="rect">
            <a:avLst/>
          </a:prstGeom>
          <a:solidFill>
            <a:srgbClr val="0F7BA2">
              <a:alpha val="10000"/>
            </a:srgbClr>
          </a:solidFill>
          <a:ln w="228600">
            <a:noFill/>
          </a:ln>
        </p:spPr>
        <p:txBody>
          <a:bodyPr lIns="36000" tIns="36000" rIns="0" bIns="36000"/>
          <a:lstStyle>
            <a:lvl1pPr marL="342900" indent="-342900">
              <a:buAutoNum type="arabicPeriod"/>
              <a:defRPr baseline="0"/>
            </a:lvl1pPr>
            <a:lvl3pPr marL="182563" indent="-182563">
              <a:buFont typeface="+mj-lt"/>
              <a:buAutoNum type="arabicPeriod"/>
              <a:defRPr sz="1000" baseline="0"/>
            </a:lvl3pPr>
          </a:lstStyle>
          <a:p>
            <a:pPr lvl="2"/>
            <a:r>
              <a:rPr lang="hu-HU" dirty="0" smtClean="0"/>
              <a:t>Kép beszúrásához kattints ide!</a:t>
            </a:r>
          </a:p>
          <a:p>
            <a:pPr lvl="2"/>
            <a:r>
              <a:rPr lang="hu-HU" dirty="0" smtClean="0"/>
              <a:t>Keresd meg a beilleszteni kívánt fotót ott, ahova lementetted (ehhez előbb le kell menteni, nem elég vágólapra kitenni), vagy a 07_TUDASBAZIS\02_ILLUSZTRACIOK\</a:t>
            </a:r>
            <a:r>
              <a:rPr lang="hu-HU" dirty="0" err="1" smtClean="0"/>
              <a:t>Kepkonyvtar</a:t>
            </a:r>
            <a:r>
              <a:rPr lang="hu-HU" dirty="0" smtClean="0"/>
              <a:t> mappa alatt</a:t>
            </a:r>
          </a:p>
          <a:p>
            <a:pPr lvl="2"/>
            <a:r>
              <a:rPr lang="hu-HU" dirty="0" smtClean="0"/>
              <a:t>A kép így automatikusan erre a méretre lesz igazítva</a:t>
            </a:r>
          </a:p>
          <a:p>
            <a:pPr lvl="2"/>
            <a:r>
              <a:rPr lang="hu-HU" dirty="0" smtClean="0"/>
              <a:t>A kép pozícióján ne változtass!</a:t>
            </a:r>
          </a:p>
          <a:p>
            <a:pPr lvl="2"/>
            <a:r>
              <a:rPr lang="hu-HU" dirty="0" smtClean="0"/>
              <a:t>Ha a képkivágás nem lenne megfelelő (pl. balra vagy jobbra szeretnéd eltolni a képet), azon a képre jobb egérgombbal kattintva, majd a Kép formázása &gt; Körülvágás menüpont alatt az X tengely ill. az Y tengely eltolása mezőket változtatva tudsz változtatni</a:t>
            </a:r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310826589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OTÓ BALRA LENT vízszintesen fekvő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8" name="Content Placeholder 6"/>
          <p:cNvSpPr>
            <a:spLocks noGrp="1"/>
          </p:cNvSpPr>
          <p:nvPr>
            <p:ph sz="quarter" idx="15" hasCustomPrompt="1"/>
          </p:nvPr>
        </p:nvSpPr>
        <p:spPr>
          <a:xfrm>
            <a:off x="4572000" y="3294000"/>
            <a:ext cx="4572000" cy="22572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1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2"/>
            <a:ext cx="9144000" cy="22572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 baseline="0"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2" name="Kép helye 5"/>
          <p:cNvSpPr>
            <a:spLocks noGrp="1"/>
          </p:cNvSpPr>
          <p:nvPr>
            <p:ph type="pic" sz="quarter" idx="14" hasCustomPrompt="1"/>
          </p:nvPr>
        </p:nvSpPr>
        <p:spPr>
          <a:xfrm>
            <a:off x="277200" y="3506400"/>
            <a:ext cx="4176000" cy="2044800"/>
          </a:xfrm>
          <a:prstGeom prst="rect">
            <a:avLst/>
          </a:prstGeom>
          <a:solidFill>
            <a:srgbClr val="0F7BA2">
              <a:alpha val="10000"/>
            </a:srgbClr>
          </a:solidFill>
          <a:ln w="228600">
            <a:noFill/>
          </a:ln>
        </p:spPr>
        <p:txBody>
          <a:bodyPr lIns="36000" tIns="36000" rIns="0" bIns="36000"/>
          <a:lstStyle>
            <a:lvl1pPr marL="342900" indent="-342900">
              <a:buAutoNum type="arabicPeriod"/>
              <a:defRPr baseline="0"/>
            </a:lvl1pPr>
            <a:lvl3pPr marL="182563" indent="-182563">
              <a:buFont typeface="+mj-lt"/>
              <a:buAutoNum type="arabicPeriod"/>
              <a:defRPr sz="1000" baseline="0"/>
            </a:lvl3pPr>
          </a:lstStyle>
          <a:p>
            <a:pPr lvl="2"/>
            <a:r>
              <a:rPr lang="hu-HU" dirty="0" smtClean="0"/>
              <a:t>Kép beszúrásához kattints ide!</a:t>
            </a:r>
          </a:p>
          <a:p>
            <a:pPr lvl="2"/>
            <a:r>
              <a:rPr lang="hu-HU" dirty="0" smtClean="0"/>
              <a:t>Keresd meg a beilleszteni kívánt fotót ott, ahova lementetted (ehhez előbb le kell menteni, nem elég vágólapra kitenni), vagy a 07_TUDASBAZIS\02_ILLUSZTRACIOK\</a:t>
            </a:r>
            <a:r>
              <a:rPr lang="hu-HU" dirty="0" err="1" smtClean="0"/>
              <a:t>Kepkonyvtar</a:t>
            </a:r>
            <a:r>
              <a:rPr lang="hu-HU" dirty="0" smtClean="0"/>
              <a:t> mappa alatt</a:t>
            </a:r>
          </a:p>
          <a:p>
            <a:pPr lvl="2"/>
            <a:r>
              <a:rPr lang="hu-HU" dirty="0" smtClean="0"/>
              <a:t>A kép így automatikusan erre a méretre lesz igazítva</a:t>
            </a:r>
          </a:p>
          <a:p>
            <a:pPr lvl="2"/>
            <a:r>
              <a:rPr lang="hu-HU" dirty="0" smtClean="0"/>
              <a:t>A kép pozícióján ne változtass!</a:t>
            </a:r>
          </a:p>
          <a:p>
            <a:pPr lvl="2"/>
            <a:r>
              <a:rPr lang="hu-HU" dirty="0" smtClean="0"/>
              <a:t>Ha a képkivágás nem lenne megfelelő (pl. balra vagy jobbra szeretnéd eltolni a képet), azon a képre jobb egérgombbal kattintva, majd a Kép formázása &gt; Körülvágás menüpont alatt az X tengely ill. az Y tengely eltolása mezőket változtatva tudsz változtatni</a:t>
            </a:r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242919282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8C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noFill/>
          <a:ln w="177800">
            <a:solidFill>
              <a:srgbClr val="0F7BA2"/>
            </a:solidFill>
          </a:ln>
        </p:spPr>
        <p:txBody>
          <a:bodyPr vert="horz" lIns="252000" tIns="0" rIns="277200" bIns="0" rtlCol="0" anchor="ctr" anchorCtr="0">
            <a:noAutofit/>
          </a:bodyPr>
          <a:lstStyle>
            <a:lvl1pPr>
              <a:defRPr lang="en-AU" sz="4800" b="1" baseline="0" dirty="0"/>
            </a:lvl1pPr>
          </a:lstStyle>
          <a:p>
            <a:pPr lvl="0"/>
            <a:r>
              <a:rPr lang="hu-HU" smtClean="0"/>
              <a:t>3OSZTATÚ FOTÓS OLDALAK –</a:t>
            </a:r>
            <a:br>
              <a:rPr lang="hu-HU" smtClean="0"/>
            </a:br>
            <a:r>
              <a:rPr lang="hu-HU" smtClean="0"/>
              <a:t>2 KÉP + 1 SZÖVEGBOX</a:t>
            </a:r>
            <a:endParaRPr lang="en-AU" dirty="0"/>
          </a:p>
        </p:txBody>
      </p:sp>
      <p:pic>
        <p:nvPicPr>
          <p:cNvPr id="3" name="Kép 2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5400000">
            <a:off x="1655856" y="2646457"/>
            <a:ext cx="1807975" cy="454818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5831237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FOTÓ FENT &amp; 1 SZÖVEGDOBOZ L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9" name="Kép helye 5"/>
          <p:cNvSpPr>
            <a:spLocks noGrp="1"/>
          </p:cNvSpPr>
          <p:nvPr>
            <p:ph type="pic" sz="quarter" idx="13" hasCustomPrompt="1"/>
          </p:nvPr>
        </p:nvSpPr>
        <p:spPr>
          <a:xfrm>
            <a:off x="277200" y="1285200"/>
            <a:ext cx="4176000" cy="2008800"/>
          </a:xfrm>
          <a:prstGeom prst="rect">
            <a:avLst/>
          </a:prstGeom>
          <a:solidFill>
            <a:srgbClr val="0F7BA2">
              <a:alpha val="10000"/>
            </a:srgbClr>
          </a:solidFill>
          <a:ln w="228600">
            <a:solidFill>
              <a:schemeClr val="bg1"/>
            </a:solidFill>
          </a:ln>
        </p:spPr>
        <p:txBody>
          <a:bodyPr lIns="36000" tIns="36000" rIns="0" bIns="36000"/>
          <a:lstStyle>
            <a:lvl1pPr marL="342900" indent="-342900">
              <a:buAutoNum type="arabicPeriod"/>
              <a:defRPr baseline="0"/>
            </a:lvl1pPr>
            <a:lvl3pPr marL="182563" indent="-182563">
              <a:buFont typeface="+mj-lt"/>
              <a:buAutoNum type="arabicPeriod"/>
              <a:defRPr sz="1000" baseline="0"/>
            </a:lvl3pPr>
          </a:lstStyle>
          <a:p>
            <a:pPr lvl="2"/>
            <a:r>
              <a:rPr lang="hu-HU" dirty="0" smtClean="0"/>
              <a:t>Kép beszúrásához kattints ide!</a:t>
            </a:r>
          </a:p>
          <a:p>
            <a:pPr lvl="2"/>
            <a:r>
              <a:rPr lang="hu-HU" dirty="0" smtClean="0"/>
              <a:t>Keresd meg a beilleszteni kívánt fotót ott, ahova lementetted (ehhez előbb le kell menteni, nem elég vágólapra kitenni), vagy a 07_TUDASBAZIS\02_ILLUSZTRACIOK\</a:t>
            </a:r>
            <a:r>
              <a:rPr lang="hu-HU" dirty="0" err="1" smtClean="0"/>
              <a:t>Kepkonyvtar</a:t>
            </a:r>
            <a:r>
              <a:rPr lang="hu-HU" dirty="0" smtClean="0"/>
              <a:t> mappa alatt</a:t>
            </a:r>
          </a:p>
          <a:p>
            <a:pPr lvl="2"/>
            <a:r>
              <a:rPr lang="hu-HU" dirty="0" smtClean="0"/>
              <a:t>A kép így automatikusan erre a méretre lesz igazítva</a:t>
            </a:r>
          </a:p>
          <a:p>
            <a:pPr lvl="2"/>
            <a:r>
              <a:rPr lang="hu-HU" dirty="0" smtClean="0"/>
              <a:t>A kép pozícióján ne változtass!</a:t>
            </a:r>
          </a:p>
          <a:p>
            <a:pPr lvl="2"/>
            <a:r>
              <a:rPr lang="hu-HU" dirty="0" smtClean="0"/>
              <a:t>Ha a képkivágás nem lenne megfelelő (pl. balra vagy jobbra szeretnéd eltolni a képet), azon a képre jobb egérgombbal kattintva, majd a Kép formázása &gt; Körülvágás menüpont alatt az X tengely ill. az Y tengely eltolása mezőket változtatva tudsz változtatni</a:t>
            </a:r>
            <a:endParaRPr lang="hu-HU" dirty="0"/>
          </a:p>
        </p:txBody>
      </p:sp>
      <p:sp>
        <p:nvSpPr>
          <p:cNvPr id="7" name="Kép helye 5"/>
          <p:cNvSpPr>
            <a:spLocks noGrp="1"/>
          </p:cNvSpPr>
          <p:nvPr>
            <p:ph type="pic" sz="quarter" idx="14" hasCustomPrompt="1"/>
          </p:nvPr>
        </p:nvSpPr>
        <p:spPr>
          <a:xfrm>
            <a:off x="4690800" y="1285200"/>
            <a:ext cx="4176000" cy="2008800"/>
          </a:xfrm>
          <a:prstGeom prst="rect">
            <a:avLst/>
          </a:prstGeom>
          <a:solidFill>
            <a:srgbClr val="0F7BA2">
              <a:alpha val="10000"/>
            </a:srgbClr>
          </a:solidFill>
          <a:ln w="228600">
            <a:solidFill>
              <a:schemeClr val="bg1"/>
            </a:solidFill>
          </a:ln>
        </p:spPr>
        <p:txBody>
          <a:bodyPr lIns="36000" tIns="36000" rIns="0" bIns="36000"/>
          <a:lstStyle>
            <a:lvl1pPr marL="342900" indent="-342900">
              <a:buAutoNum type="arabicPeriod"/>
              <a:defRPr baseline="0"/>
            </a:lvl1pPr>
            <a:lvl3pPr marL="182563" indent="-182563">
              <a:buFont typeface="+mj-lt"/>
              <a:buAutoNum type="arabicPeriod"/>
              <a:defRPr sz="1000" baseline="0"/>
            </a:lvl3pPr>
          </a:lstStyle>
          <a:p>
            <a:pPr lvl="2"/>
            <a:r>
              <a:rPr lang="hu-HU" dirty="0" smtClean="0"/>
              <a:t>Kép beszúrásához kattints ide!</a:t>
            </a:r>
          </a:p>
          <a:p>
            <a:pPr lvl="2"/>
            <a:r>
              <a:rPr lang="hu-HU" dirty="0" smtClean="0"/>
              <a:t>Keresd meg a beilleszteni kívánt fotót ott, ahova lementetted (ehhez előbb le kell menteni, nem elég vágólapra kitenni), vagy a 07_TUDASBAZIS\02_ILLUSZTRACIOK\</a:t>
            </a:r>
            <a:r>
              <a:rPr lang="hu-HU" dirty="0" err="1" smtClean="0"/>
              <a:t>Kepkonyvtar</a:t>
            </a:r>
            <a:r>
              <a:rPr lang="hu-HU" dirty="0" smtClean="0"/>
              <a:t> mappa alatt</a:t>
            </a:r>
          </a:p>
          <a:p>
            <a:pPr lvl="2"/>
            <a:r>
              <a:rPr lang="hu-HU" dirty="0" smtClean="0"/>
              <a:t>A kép így automatikusan erre a méretre lesz igazítva</a:t>
            </a:r>
          </a:p>
          <a:p>
            <a:pPr lvl="2"/>
            <a:r>
              <a:rPr lang="hu-HU" dirty="0" smtClean="0"/>
              <a:t>A kép pozícióján ne változtass!</a:t>
            </a:r>
          </a:p>
          <a:p>
            <a:pPr lvl="2"/>
            <a:r>
              <a:rPr lang="hu-HU" dirty="0" smtClean="0"/>
              <a:t>Ha a képkivágás nem lenne megfelelő (pl. balra vagy jobbra szeretnéd eltolni a képet), azon a képre jobb egérgombbal kattintva, majd a Kép formázása &gt; Körülvágás menüpont alatt az X tengely ill. az Y tengely eltolása mezőket változtatva tudsz változtatni</a:t>
            </a:r>
            <a:endParaRPr lang="hu-HU" dirty="0"/>
          </a:p>
        </p:txBody>
      </p:sp>
      <p:sp>
        <p:nvSpPr>
          <p:cNvPr id="10" name="Tartalom helye 4"/>
          <p:cNvSpPr>
            <a:spLocks noGrp="1"/>
          </p:cNvSpPr>
          <p:nvPr>
            <p:ph sz="quarter" idx="12" hasCustomPrompt="1"/>
          </p:nvPr>
        </p:nvSpPr>
        <p:spPr>
          <a:xfrm>
            <a:off x="0" y="3294000"/>
            <a:ext cx="9144000" cy="2257200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/>
            </a:lvl1pPr>
            <a:lvl5pPr marL="50800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lvl5pPr>
          </a:lstStyle>
          <a:p>
            <a:pPr lvl="0"/>
            <a:r>
              <a:rPr lang="hu-HU" dirty="0" smtClean="0"/>
              <a:t>Első szint</a:t>
            </a:r>
          </a:p>
          <a:p>
            <a:pPr lvl="1"/>
            <a:r>
              <a:rPr lang="hu-HU" dirty="0" smtClean="0"/>
              <a:t>Második szint</a:t>
            </a:r>
          </a:p>
          <a:p>
            <a:pPr lvl="2"/>
            <a:r>
              <a:rPr lang="hu-HU" dirty="0" smtClean="0"/>
              <a:t>Harmadik szint</a:t>
            </a:r>
          </a:p>
          <a:p>
            <a:pPr lvl="3"/>
            <a:r>
              <a:rPr lang="hu-HU" dirty="0" smtClean="0"/>
              <a:t>Negyedik szint</a:t>
            </a:r>
          </a:p>
          <a:p>
            <a:pPr marL="760413" marR="0" lvl="4" indent="-252413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Char char="n"/>
              <a:tabLst/>
              <a:defRPr/>
            </a:pPr>
            <a:r>
              <a:rPr lang="hu-HU" dirty="0" smtClean="0"/>
              <a:t>Ötödik szint</a:t>
            </a:r>
          </a:p>
        </p:txBody>
      </p:sp>
    </p:spTree>
    <p:extLst>
      <p:ext uri="{BB962C8B-B14F-4D97-AF65-F5344CB8AC3E}">
        <p14:creationId xmlns:p14="http://schemas.microsoft.com/office/powerpoint/2010/main" val="379395874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FOTÓ LENT &amp; 1 SZÖVEGDOBOZ F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8" name="Kép helye 5"/>
          <p:cNvSpPr>
            <a:spLocks noGrp="1"/>
          </p:cNvSpPr>
          <p:nvPr>
            <p:ph type="pic" sz="quarter" idx="14" hasCustomPrompt="1"/>
          </p:nvPr>
        </p:nvSpPr>
        <p:spPr>
          <a:xfrm>
            <a:off x="277200" y="3506400"/>
            <a:ext cx="4176000" cy="2044800"/>
          </a:xfrm>
          <a:prstGeom prst="rect">
            <a:avLst/>
          </a:prstGeom>
          <a:solidFill>
            <a:srgbClr val="0F7BA2">
              <a:alpha val="10000"/>
            </a:srgbClr>
          </a:solidFill>
          <a:ln w="228600">
            <a:solidFill>
              <a:schemeClr val="bg1"/>
            </a:solidFill>
          </a:ln>
        </p:spPr>
        <p:txBody>
          <a:bodyPr lIns="36000" tIns="36000" rIns="0" bIns="36000"/>
          <a:lstStyle>
            <a:lvl1pPr marL="342900" indent="-342900">
              <a:buAutoNum type="arabicPeriod"/>
              <a:defRPr baseline="0"/>
            </a:lvl1pPr>
            <a:lvl3pPr marL="182563" indent="-182563">
              <a:buFont typeface="+mj-lt"/>
              <a:buAutoNum type="arabicPeriod"/>
              <a:defRPr sz="1000" baseline="0"/>
            </a:lvl3pPr>
          </a:lstStyle>
          <a:p>
            <a:pPr lvl="2"/>
            <a:r>
              <a:rPr lang="hu-HU" dirty="0" smtClean="0"/>
              <a:t>Kép beszúrásához kattints ide!</a:t>
            </a:r>
          </a:p>
          <a:p>
            <a:pPr lvl="2"/>
            <a:r>
              <a:rPr lang="hu-HU" dirty="0" smtClean="0"/>
              <a:t>Keresd meg a beilleszteni kívánt fotót ott, ahova lementetted (ehhez előbb le kell menteni, nem elég vágólapra kitenni), vagy a 07_TUDASBAZIS\02_ILLUSZTRACIOK\</a:t>
            </a:r>
            <a:r>
              <a:rPr lang="hu-HU" dirty="0" err="1" smtClean="0"/>
              <a:t>Kepkonyvtar</a:t>
            </a:r>
            <a:r>
              <a:rPr lang="hu-HU" dirty="0" smtClean="0"/>
              <a:t> mappa alatt</a:t>
            </a:r>
          </a:p>
          <a:p>
            <a:pPr lvl="2"/>
            <a:r>
              <a:rPr lang="hu-HU" dirty="0" smtClean="0"/>
              <a:t>A kép így automatikusan erre a méretre lesz igazítva</a:t>
            </a:r>
          </a:p>
          <a:p>
            <a:pPr lvl="2"/>
            <a:r>
              <a:rPr lang="hu-HU" dirty="0" smtClean="0"/>
              <a:t>A kép pozícióján ne változtass!</a:t>
            </a:r>
          </a:p>
          <a:p>
            <a:pPr lvl="2"/>
            <a:r>
              <a:rPr lang="hu-HU" dirty="0" smtClean="0"/>
              <a:t>Ha a képkivágás nem lenne megfelelő (pl. balra vagy jobbra szeretnéd eltolni a képet), azon a képre jobb egérgombbal kattintva, majd a Kép formázása &gt; Körülvágás menüpont alatt az X tengely ill. az Y tengely eltolása mezőket változtatva tudsz változtatni</a:t>
            </a:r>
            <a:endParaRPr lang="hu-HU" dirty="0"/>
          </a:p>
        </p:txBody>
      </p:sp>
      <p:sp>
        <p:nvSpPr>
          <p:cNvPr id="12" name="Kép helye 5"/>
          <p:cNvSpPr>
            <a:spLocks noGrp="1"/>
          </p:cNvSpPr>
          <p:nvPr>
            <p:ph type="pic" sz="quarter" idx="13" hasCustomPrompt="1"/>
          </p:nvPr>
        </p:nvSpPr>
        <p:spPr>
          <a:xfrm>
            <a:off x="4690800" y="3506400"/>
            <a:ext cx="4176000" cy="2044800"/>
          </a:xfrm>
          <a:prstGeom prst="rect">
            <a:avLst/>
          </a:prstGeom>
          <a:solidFill>
            <a:srgbClr val="0F7BA2">
              <a:alpha val="10000"/>
            </a:srgbClr>
          </a:solidFill>
          <a:ln w="228600">
            <a:solidFill>
              <a:schemeClr val="bg1"/>
            </a:solidFill>
          </a:ln>
        </p:spPr>
        <p:txBody>
          <a:bodyPr lIns="36000" tIns="36000" rIns="0" bIns="36000"/>
          <a:lstStyle>
            <a:lvl1pPr marL="342900" indent="-342900">
              <a:buAutoNum type="arabicPeriod"/>
              <a:defRPr baseline="0"/>
            </a:lvl1pPr>
            <a:lvl3pPr marL="182563" indent="-182563">
              <a:buFont typeface="+mj-lt"/>
              <a:buAutoNum type="arabicPeriod"/>
              <a:defRPr sz="1000" baseline="0"/>
            </a:lvl3pPr>
          </a:lstStyle>
          <a:p>
            <a:pPr lvl="2"/>
            <a:r>
              <a:rPr lang="hu-HU" dirty="0" smtClean="0"/>
              <a:t>Kép beszúrásához kattints ide!</a:t>
            </a:r>
          </a:p>
          <a:p>
            <a:pPr lvl="2"/>
            <a:r>
              <a:rPr lang="hu-HU" dirty="0" smtClean="0"/>
              <a:t>Keresd meg a beilleszteni kívánt fotót ott, ahova lementetted (ehhez előbb le kell menteni, nem elég vágólapra kitenni), vagy a 07_TUDASBAZIS\02_ILLUSZTRACIOK\</a:t>
            </a:r>
            <a:r>
              <a:rPr lang="hu-HU" dirty="0" err="1" smtClean="0"/>
              <a:t>Kepkonyvtar</a:t>
            </a:r>
            <a:r>
              <a:rPr lang="hu-HU" dirty="0" smtClean="0"/>
              <a:t> mappa alatt</a:t>
            </a:r>
          </a:p>
          <a:p>
            <a:pPr lvl="2"/>
            <a:r>
              <a:rPr lang="hu-HU" dirty="0" smtClean="0"/>
              <a:t>A kép így automatikusan erre a méretre lesz igazítva</a:t>
            </a:r>
          </a:p>
          <a:p>
            <a:pPr lvl="2"/>
            <a:r>
              <a:rPr lang="hu-HU" dirty="0" smtClean="0"/>
              <a:t>A kép pozícióján ne változtass!</a:t>
            </a:r>
          </a:p>
          <a:p>
            <a:pPr lvl="2"/>
            <a:r>
              <a:rPr lang="hu-HU" dirty="0" smtClean="0"/>
              <a:t>Ha a képkivágás nem lenne megfelelő (pl. balra vagy jobbra szeretnéd eltolni a képet), azon a képre jobb egérgombbal kattintva, majd a Kép formázása &gt; Körülvágás menüpont alatt az X tengely ill. az Y tengely eltolása mezőket változtatva tudsz változtatni</a:t>
            </a:r>
            <a:endParaRPr lang="hu-HU" dirty="0"/>
          </a:p>
        </p:txBody>
      </p:sp>
      <p:sp>
        <p:nvSpPr>
          <p:cNvPr id="9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2"/>
            <a:ext cx="9144000" cy="2511463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 baseline="0"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161566218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FOTÓ BALRA &amp; 1 SZÖVEGDOBOZ JOBBR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3" name="Content Placeholder 6"/>
          <p:cNvSpPr>
            <a:spLocks noGrp="1"/>
          </p:cNvSpPr>
          <p:nvPr>
            <p:ph sz="quarter" idx="12" hasCustomPrompt="1"/>
          </p:nvPr>
        </p:nvSpPr>
        <p:spPr>
          <a:xfrm>
            <a:off x="4573617" y="1031840"/>
            <a:ext cx="4572000" cy="45180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4" name="Kép helye 5"/>
          <p:cNvSpPr>
            <a:spLocks noGrp="1"/>
          </p:cNvSpPr>
          <p:nvPr>
            <p:ph type="pic" sz="quarter" idx="13" hasCustomPrompt="1"/>
          </p:nvPr>
        </p:nvSpPr>
        <p:spPr>
          <a:xfrm>
            <a:off x="277200" y="1285200"/>
            <a:ext cx="4176000" cy="2008800"/>
          </a:xfrm>
          <a:prstGeom prst="rect">
            <a:avLst/>
          </a:prstGeom>
          <a:solidFill>
            <a:srgbClr val="0F7BA2">
              <a:alpha val="10000"/>
            </a:srgbClr>
          </a:solidFill>
          <a:ln w="228600">
            <a:noFill/>
          </a:ln>
        </p:spPr>
        <p:txBody>
          <a:bodyPr lIns="36000" tIns="36000" rIns="0" bIns="36000"/>
          <a:lstStyle>
            <a:lvl1pPr marL="342900" indent="-342900">
              <a:buAutoNum type="arabicPeriod"/>
              <a:defRPr baseline="0"/>
            </a:lvl1pPr>
            <a:lvl3pPr marL="182563" indent="-182563">
              <a:buFont typeface="+mj-lt"/>
              <a:buAutoNum type="arabicPeriod"/>
              <a:defRPr sz="1000" baseline="0"/>
            </a:lvl3pPr>
          </a:lstStyle>
          <a:p>
            <a:pPr lvl="2"/>
            <a:r>
              <a:rPr lang="hu-HU" dirty="0" smtClean="0"/>
              <a:t>Kép beszúrásához kattints ide!</a:t>
            </a:r>
          </a:p>
          <a:p>
            <a:pPr lvl="2"/>
            <a:r>
              <a:rPr lang="hu-HU" dirty="0" smtClean="0"/>
              <a:t>Keresd meg a beilleszteni kívánt fotót ott, ahova lementetted (ehhez előbb le kell menteni, nem elég vágólapra kitenni), vagy a 07_TUDASBAZIS\02_ILLUSZTRACIOK\</a:t>
            </a:r>
            <a:r>
              <a:rPr lang="hu-HU" dirty="0" err="1" smtClean="0"/>
              <a:t>Kepkonyvtar</a:t>
            </a:r>
            <a:r>
              <a:rPr lang="hu-HU" dirty="0" smtClean="0"/>
              <a:t> mappa alatt</a:t>
            </a:r>
          </a:p>
          <a:p>
            <a:pPr lvl="2"/>
            <a:r>
              <a:rPr lang="hu-HU" dirty="0" smtClean="0"/>
              <a:t>A kép így automatikusan erre a méretre lesz igazítva</a:t>
            </a:r>
          </a:p>
          <a:p>
            <a:pPr lvl="2"/>
            <a:r>
              <a:rPr lang="hu-HU" dirty="0" smtClean="0"/>
              <a:t>A kép pozícióján ne változtass!</a:t>
            </a:r>
          </a:p>
          <a:p>
            <a:pPr lvl="2"/>
            <a:r>
              <a:rPr lang="hu-HU" dirty="0" smtClean="0"/>
              <a:t>Ha a képkivágás nem lenne megfelelő (pl. balra vagy jobbra szeretnéd eltolni a képet), azon a képre jobb egérgombbal kattintva, majd a Kép formázása &gt; Körülvágás menüpont alatt az X tengely ill. az Y tengely eltolása mezőket változtatva tudsz változtatni</a:t>
            </a:r>
            <a:endParaRPr lang="hu-HU" dirty="0"/>
          </a:p>
        </p:txBody>
      </p:sp>
      <p:sp>
        <p:nvSpPr>
          <p:cNvPr id="15" name="Kép helye 5"/>
          <p:cNvSpPr>
            <a:spLocks noGrp="1"/>
          </p:cNvSpPr>
          <p:nvPr>
            <p:ph type="pic" sz="quarter" idx="14" hasCustomPrompt="1"/>
          </p:nvPr>
        </p:nvSpPr>
        <p:spPr>
          <a:xfrm>
            <a:off x="277200" y="3506400"/>
            <a:ext cx="4176000" cy="2044800"/>
          </a:xfrm>
          <a:prstGeom prst="rect">
            <a:avLst/>
          </a:prstGeom>
          <a:solidFill>
            <a:srgbClr val="0F7BA2">
              <a:alpha val="10000"/>
            </a:srgbClr>
          </a:solidFill>
          <a:ln w="228600">
            <a:noFill/>
          </a:ln>
        </p:spPr>
        <p:txBody>
          <a:bodyPr lIns="36000" tIns="36000" rIns="0" bIns="36000"/>
          <a:lstStyle>
            <a:lvl1pPr marL="342900" indent="-342900">
              <a:buAutoNum type="arabicPeriod"/>
              <a:defRPr baseline="0"/>
            </a:lvl1pPr>
            <a:lvl3pPr marL="182563" indent="-182563">
              <a:buFont typeface="+mj-lt"/>
              <a:buAutoNum type="arabicPeriod"/>
              <a:defRPr sz="1000" baseline="0"/>
            </a:lvl3pPr>
          </a:lstStyle>
          <a:p>
            <a:pPr lvl="2"/>
            <a:r>
              <a:rPr lang="hu-HU" dirty="0" smtClean="0"/>
              <a:t>Kép beszúrásához kattints ide!</a:t>
            </a:r>
          </a:p>
          <a:p>
            <a:pPr lvl="2"/>
            <a:r>
              <a:rPr lang="hu-HU" dirty="0" smtClean="0"/>
              <a:t>Keresd meg a beilleszteni kívánt fotót ott, ahova lementetted (ehhez előbb le kell menteni, nem elég vágólapra kitenni), vagy a 07_TUDASBAZIS\02_ILLUSZTRACIOK\</a:t>
            </a:r>
            <a:r>
              <a:rPr lang="hu-HU" dirty="0" err="1" smtClean="0"/>
              <a:t>Kepkonyvtar</a:t>
            </a:r>
            <a:r>
              <a:rPr lang="hu-HU" dirty="0" smtClean="0"/>
              <a:t> mappa alatt</a:t>
            </a:r>
          </a:p>
          <a:p>
            <a:pPr lvl="2"/>
            <a:r>
              <a:rPr lang="hu-HU" dirty="0" smtClean="0"/>
              <a:t>A kép így automatikusan erre a méretre lesz igazítva</a:t>
            </a:r>
          </a:p>
          <a:p>
            <a:pPr lvl="2"/>
            <a:r>
              <a:rPr lang="hu-HU" dirty="0" smtClean="0"/>
              <a:t>A kép pozícióján ne változtass!</a:t>
            </a:r>
          </a:p>
          <a:p>
            <a:pPr lvl="2"/>
            <a:r>
              <a:rPr lang="hu-HU" dirty="0" smtClean="0"/>
              <a:t>Ha a képkivágás nem lenne megfelelő (pl. balra vagy jobbra szeretnéd eltolni a képet), azon a képre jobb egérgombbal kattintva, majd a Kép formázása &gt; Körülvágás menüpont alatt az X tengely ill. az Y tengely eltolása mezőket változtatva tudsz változtatni</a:t>
            </a:r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218599159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FOTÓ JOBBRA &amp; 1 SZÖVEGDOBOZ BALR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0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4572000" cy="45180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1" name="Kép helye 5"/>
          <p:cNvSpPr>
            <a:spLocks noGrp="1"/>
          </p:cNvSpPr>
          <p:nvPr>
            <p:ph type="pic" sz="quarter" idx="14" hasCustomPrompt="1"/>
          </p:nvPr>
        </p:nvSpPr>
        <p:spPr>
          <a:xfrm>
            <a:off x="4690800" y="1285200"/>
            <a:ext cx="4176000" cy="2008800"/>
          </a:xfrm>
          <a:prstGeom prst="rect">
            <a:avLst/>
          </a:prstGeom>
          <a:solidFill>
            <a:srgbClr val="0F7BA2">
              <a:alpha val="10000"/>
            </a:srgbClr>
          </a:solidFill>
          <a:ln w="228600">
            <a:noFill/>
          </a:ln>
        </p:spPr>
        <p:txBody>
          <a:bodyPr lIns="36000" tIns="36000" rIns="0" bIns="36000"/>
          <a:lstStyle>
            <a:lvl1pPr marL="342900" indent="-342900">
              <a:buAutoNum type="arabicPeriod"/>
              <a:defRPr baseline="0"/>
            </a:lvl1pPr>
            <a:lvl3pPr marL="182563" indent="-182563">
              <a:buFont typeface="+mj-lt"/>
              <a:buAutoNum type="arabicPeriod"/>
              <a:defRPr sz="1000" baseline="0"/>
            </a:lvl3pPr>
          </a:lstStyle>
          <a:p>
            <a:pPr lvl="2"/>
            <a:r>
              <a:rPr lang="hu-HU" dirty="0" smtClean="0"/>
              <a:t>Kép beszúrásához kattints ide!</a:t>
            </a:r>
          </a:p>
          <a:p>
            <a:pPr lvl="2"/>
            <a:r>
              <a:rPr lang="hu-HU" dirty="0" smtClean="0"/>
              <a:t>Keresd meg a beilleszteni kívánt fotót ott, ahova lementetted (ehhez előbb le kell menteni, nem elég vágólapra kitenni), vagy a 07_TUDASBAZIS\02_ILLUSZTRACIOK\</a:t>
            </a:r>
            <a:r>
              <a:rPr lang="hu-HU" dirty="0" err="1" smtClean="0"/>
              <a:t>Kepkonyvtar</a:t>
            </a:r>
            <a:r>
              <a:rPr lang="hu-HU" dirty="0" smtClean="0"/>
              <a:t> mappa alatt</a:t>
            </a:r>
          </a:p>
          <a:p>
            <a:pPr lvl="2"/>
            <a:r>
              <a:rPr lang="hu-HU" dirty="0" smtClean="0"/>
              <a:t>A kép így automatikusan erre a méretre lesz igazítva</a:t>
            </a:r>
          </a:p>
          <a:p>
            <a:pPr lvl="2"/>
            <a:r>
              <a:rPr lang="hu-HU" dirty="0" smtClean="0"/>
              <a:t>A kép pozícióján ne változtass!</a:t>
            </a:r>
          </a:p>
          <a:p>
            <a:pPr lvl="2"/>
            <a:r>
              <a:rPr lang="hu-HU" dirty="0" smtClean="0"/>
              <a:t>Ha a képkivágás nem lenne megfelelő (pl. balra vagy jobbra szeretnéd eltolni a képet), azon a képre jobb egérgombbal kattintva, majd a Kép formázása &gt; Körülvágás menüpont alatt az X tengely ill. az Y tengely eltolása mezőket változtatva tudsz változtatni</a:t>
            </a:r>
            <a:endParaRPr lang="hu-HU" dirty="0"/>
          </a:p>
        </p:txBody>
      </p:sp>
      <p:sp>
        <p:nvSpPr>
          <p:cNvPr id="12" name="Kép helye 5"/>
          <p:cNvSpPr>
            <a:spLocks noGrp="1"/>
          </p:cNvSpPr>
          <p:nvPr>
            <p:ph type="pic" sz="quarter" idx="13" hasCustomPrompt="1"/>
          </p:nvPr>
        </p:nvSpPr>
        <p:spPr>
          <a:xfrm>
            <a:off x="4690800" y="3506400"/>
            <a:ext cx="4176000" cy="2044800"/>
          </a:xfrm>
          <a:prstGeom prst="rect">
            <a:avLst/>
          </a:prstGeom>
          <a:solidFill>
            <a:srgbClr val="0F7BA2">
              <a:alpha val="10000"/>
            </a:srgbClr>
          </a:solidFill>
          <a:ln w="228600">
            <a:noFill/>
          </a:ln>
        </p:spPr>
        <p:txBody>
          <a:bodyPr lIns="36000" tIns="36000" rIns="0" bIns="36000"/>
          <a:lstStyle>
            <a:lvl1pPr marL="342900" indent="-342900">
              <a:buAutoNum type="arabicPeriod"/>
              <a:defRPr baseline="0"/>
            </a:lvl1pPr>
            <a:lvl3pPr marL="182563" indent="-182563">
              <a:buFont typeface="+mj-lt"/>
              <a:buAutoNum type="arabicPeriod"/>
              <a:defRPr sz="1000" baseline="0"/>
            </a:lvl3pPr>
          </a:lstStyle>
          <a:p>
            <a:pPr lvl="2"/>
            <a:r>
              <a:rPr lang="hu-HU" dirty="0" smtClean="0"/>
              <a:t>Kép beszúrásához kattints ide!</a:t>
            </a:r>
          </a:p>
          <a:p>
            <a:pPr lvl="2"/>
            <a:r>
              <a:rPr lang="hu-HU" dirty="0" smtClean="0"/>
              <a:t>Keresd meg a beilleszteni kívánt fotót ott, ahova lementetted (ehhez előbb le kell menteni, nem elég vágólapra kitenni), vagy a 07_TUDASBAZIS\02_ILLUSZTRACIOK\</a:t>
            </a:r>
            <a:r>
              <a:rPr lang="hu-HU" dirty="0" err="1" smtClean="0"/>
              <a:t>Kepkonyvtar</a:t>
            </a:r>
            <a:r>
              <a:rPr lang="hu-HU" dirty="0" smtClean="0"/>
              <a:t> mappa alatt</a:t>
            </a:r>
          </a:p>
          <a:p>
            <a:pPr lvl="2"/>
            <a:r>
              <a:rPr lang="hu-HU" dirty="0" smtClean="0"/>
              <a:t>A kép így automatikusan erre a méretre lesz igazítva</a:t>
            </a:r>
          </a:p>
          <a:p>
            <a:pPr lvl="2"/>
            <a:r>
              <a:rPr lang="hu-HU" dirty="0" smtClean="0"/>
              <a:t>A kép pozícióján ne változtass!</a:t>
            </a:r>
          </a:p>
          <a:p>
            <a:pPr lvl="2"/>
            <a:r>
              <a:rPr lang="hu-HU" dirty="0" smtClean="0"/>
              <a:t>Ha a képkivágás nem lenne megfelelő (pl. balra vagy jobbra szeretnéd eltolni a képet), azon a képre jobb egérgombbal kattintva, majd a Kép formázása &gt; Körülvágás menüpont alatt az X tengely ill. az Y tengely eltolása mezőket változtatva tudsz változtatni</a:t>
            </a:r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80115178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8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noFill/>
          <a:ln w="177800">
            <a:solidFill>
              <a:srgbClr val="0F7BA2"/>
            </a:solidFill>
          </a:ln>
        </p:spPr>
        <p:txBody>
          <a:bodyPr vert="horz" lIns="252000" tIns="0" rIns="277200" bIns="0" rtlCol="0" anchor="ctr" anchorCtr="0">
            <a:noAutofit/>
          </a:bodyPr>
          <a:lstStyle>
            <a:lvl1pPr>
              <a:defRPr lang="en-AU" sz="4800" b="1" baseline="0" dirty="0"/>
            </a:lvl1pPr>
          </a:lstStyle>
          <a:p>
            <a:pPr lvl="0"/>
            <a:r>
              <a:rPr lang="hu-HU" smtClean="0"/>
              <a:t>4OSZTATÚ FOTÓS OLDALAK –</a:t>
            </a:r>
            <a:br>
              <a:rPr lang="hu-HU" smtClean="0"/>
            </a:br>
            <a:r>
              <a:rPr lang="hu-HU" smtClean="0"/>
              <a:t>2 KÉP + 2 SZÖVEGBOX</a:t>
            </a:r>
            <a:endParaRPr lang="en-AU" dirty="0"/>
          </a:p>
        </p:txBody>
      </p:sp>
      <p:pic>
        <p:nvPicPr>
          <p:cNvPr id="3" name="Kép 2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5400000">
            <a:off x="1655856" y="2646457"/>
            <a:ext cx="1807975" cy="454818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8237192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OTÓ BALRA LENT vízszintesen fekvő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8" name="Content Placeholder 6"/>
          <p:cNvSpPr>
            <a:spLocks noGrp="1"/>
          </p:cNvSpPr>
          <p:nvPr>
            <p:ph sz="quarter" idx="15" hasCustomPrompt="1"/>
          </p:nvPr>
        </p:nvSpPr>
        <p:spPr>
          <a:xfrm>
            <a:off x="4572000" y="3294000"/>
            <a:ext cx="4572000" cy="22572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1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2"/>
            <a:ext cx="9144000" cy="22572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 baseline="0"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2" name="Kép helye 5"/>
          <p:cNvSpPr>
            <a:spLocks noGrp="1"/>
          </p:cNvSpPr>
          <p:nvPr>
            <p:ph type="pic" sz="quarter" idx="14" hasCustomPrompt="1"/>
          </p:nvPr>
        </p:nvSpPr>
        <p:spPr>
          <a:xfrm>
            <a:off x="277200" y="3506400"/>
            <a:ext cx="4176000" cy="2044800"/>
          </a:xfrm>
          <a:prstGeom prst="rect">
            <a:avLst/>
          </a:prstGeom>
          <a:solidFill>
            <a:srgbClr val="0F7BA2">
              <a:alpha val="10000"/>
            </a:srgbClr>
          </a:solidFill>
          <a:ln w="228600">
            <a:noFill/>
          </a:ln>
        </p:spPr>
        <p:txBody>
          <a:bodyPr lIns="36000" tIns="36000" rIns="0" bIns="36000"/>
          <a:lstStyle>
            <a:lvl1pPr marL="342900" indent="-342900">
              <a:buAutoNum type="arabicPeriod"/>
              <a:defRPr baseline="0"/>
            </a:lvl1pPr>
            <a:lvl3pPr marL="182563" indent="-182563">
              <a:buFont typeface="+mj-lt"/>
              <a:buAutoNum type="arabicPeriod"/>
              <a:defRPr sz="1000" baseline="0"/>
            </a:lvl3pPr>
          </a:lstStyle>
          <a:p>
            <a:pPr lvl="2"/>
            <a:r>
              <a:rPr lang="hu-HU" dirty="0" smtClean="0"/>
              <a:t>Kép beszúrásához kattints ide!</a:t>
            </a:r>
          </a:p>
          <a:p>
            <a:pPr lvl="2"/>
            <a:r>
              <a:rPr lang="hu-HU" dirty="0" smtClean="0"/>
              <a:t>Keresd meg a beilleszteni kívánt fotót ott, ahova lementetted (ehhez előbb le kell menteni, nem elég vágólapra kitenni), vagy a 07_TUDASBAZIS\02_ILLUSZTRACIOK\</a:t>
            </a:r>
            <a:r>
              <a:rPr lang="hu-HU" dirty="0" err="1" smtClean="0"/>
              <a:t>Kepkonyvtar</a:t>
            </a:r>
            <a:r>
              <a:rPr lang="hu-HU" dirty="0" smtClean="0"/>
              <a:t> mappa alatt</a:t>
            </a:r>
          </a:p>
          <a:p>
            <a:pPr lvl="2"/>
            <a:r>
              <a:rPr lang="hu-HU" dirty="0" smtClean="0"/>
              <a:t>A kép így automatikusan erre a méretre lesz igazítva</a:t>
            </a:r>
          </a:p>
          <a:p>
            <a:pPr lvl="2"/>
            <a:r>
              <a:rPr lang="hu-HU" dirty="0" smtClean="0"/>
              <a:t>A kép pozícióján ne változtass!</a:t>
            </a:r>
          </a:p>
          <a:p>
            <a:pPr lvl="2"/>
            <a:r>
              <a:rPr lang="hu-HU" dirty="0" smtClean="0"/>
              <a:t>Ha a képkivágás nem lenne megfelelő (pl. balra vagy jobbra szeretnéd eltolni a képet), azon a képre jobb egérgombbal kattintva, majd a Kép formázása &gt; Körülvágás menüpont alatt az X tengely ill. az Y tengely eltolása mezőket változtatva tudsz változtatni</a:t>
            </a:r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15705856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FOTÓ FENT vízszintesen fekvő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4" name="Tartalom helye 4"/>
          <p:cNvSpPr>
            <a:spLocks noGrp="1"/>
          </p:cNvSpPr>
          <p:nvPr>
            <p:ph sz="quarter" idx="15" hasCustomPrompt="1"/>
          </p:nvPr>
        </p:nvSpPr>
        <p:spPr>
          <a:xfrm>
            <a:off x="0" y="3294000"/>
            <a:ext cx="4572000" cy="2257200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/>
            </a:lvl1pPr>
            <a:lvl5pPr marL="50800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lvl5pPr>
          </a:lstStyle>
          <a:p>
            <a:pPr lvl="0"/>
            <a:r>
              <a:rPr lang="hu-HU" dirty="0" smtClean="0"/>
              <a:t>Első szint</a:t>
            </a:r>
          </a:p>
          <a:p>
            <a:pPr lvl="1"/>
            <a:r>
              <a:rPr lang="hu-HU" dirty="0" smtClean="0"/>
              <a:t>Második szint</a:t>
            </a:r>
          </a:p>
          <a:p>
            <a:pPr lvl="2"/>
            <a:r>
              <a:rPr lang="hu-HU" dirty="0" smtClean="0"/>
              <a:t>Harmadik szint</a:t>
            </a:r>
          </a:p>
          <a:p>
            <a:pPr lvl="3"/>
            <a:r>
              <a:rPr lang="hu-HU" dirty="0" smtClean="0"/>
              <a:t>Negyedik szint</a:t>
            </a:r>
          </a:p>
          <a:p>
            <a:pPr marL="760413" marR="0" lvl="4" indent="-252413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Char char="n"/>
              <a:tabLst/>
              <a:defRPr/>
            </a:pPr>
            <a:r>
              <a:rPr lang="hu-HU" dirty="0" smtClean="0"/>
              <a:t>Ötödik szint</a:t>
            </a:r>
          </a:p>
        </p:txBody>
      </p:sp>
      <p:sp>
        <p:nvSpPr>
          <p:cNvPr id="15" name="Content Placeholder 6"/>
          <p:cNvSpPr>
            <a:spLocks noGrp="1"/>
          </p:cNvSpPr>
          <p:nvPr>
            <p:ph sz="quarter" idx="16" hasCustomPrompt="1"/>
          </p:nvPr>
        </p:nvSpPr>
        <p:spPr>
          <a:xfrm>
            <a:off x="4572000" y="3294000"/>
            <a:ext cx="4572000" cy="22572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6" name="Kép helye 5"/>
          <p:cNvSpPr>
            <a:spLocks noGrp="1"/>
          </p:cNvSpPr>
          <p:nvPr>
            <p:ph type="pic" sz="quarter" idx="13" hasCustomPrompt="1"/>
          </p:nvPr>
        </p:nvSpPr>
        <p:spPr>
          <a:xfrm>
            <a:off x="277200" y="1285200"/>
            <a:ext cx="4017600" cy="2008800"/>
          </a:xfrm>
          <a:prstGeom prst="rect">
            <a:avLst/>
          </a:prstGeom>
          <a:solidFill>
            <a:srgbClr val="0F7BA2">
              <a:alpha val="10000"/>
            </a:srgbClr>
          </a:solidFill>
          <a:ln w="228600">
            <a:noFill/>
          </a:ln>
        </p:spPr>
        <p:txBody>
          <a:bodyPr lIns="36000" tIns="36000" rIns="36000" bIns="36000"/>
          <a:lstStyle>
            <a:lvl1pPr marL="342900" indent="-342900">
              <a:buAutoNum type="arabicPeriod"/>
              <a:defRPr baseline="0"/>
            </a:lvl1pPr>
            <a:lvl3pPr marL="182563" indent="-182563">
              <a:buFont typeface="+mj-lt"/>
              <a:buAutoNum type="arabicPeriod"/>
              <a:defRPr sz="900" baseline="0"/>
            </a:lvl3pPr>
          </a:lstStyle>
          <a:p>
            <a:pPr lvl="2"/>
            <a:r>
              <a:rPr lang="hu-HU" dirty="0" smtClean="0"/>
              <a:t>Kép beszúrásához kattints ide!</a:t>
            </a:r>
          </a:p>
          <a:p>
            <a:pPr lvl="2"/>
            <a:r>
              <a:rPr lang="hu-HU" dirty="0" smtClean="0"/>
              <a:t>Keresd meg a beilleszteni kívánt fotót ott, ahova lementetted (ehhez előbb le kell menteni, nem elég vágólapra kitenni), vagy a 07_TUDASBAZIS\02_ILLUSZTRACIOK\</a:t>
            </a:r>
            <a:r>
              <a:rPr lang="hu-HU" dirty="0" err="1" smtClean="0"/>
              <a:t>Kepkonyvtar</a:t>
            </a:r>
            <a:r>
              <a:rPr lang="hu-HU" dirty="0" smtClean="0"/>
              <a:t> mappa alatt</a:t>
            </a:r>
          </a:p>
          <a:p>
            <a:pPr lvl="2"/>
            <a:r>
              <a:rPr lang="hu-HU" dirty="0" smtClean="0"/>
              <a:t>A kép így automatikusan erre a méretre lesz igazítva</a:t>
            </a:r>
          </a:p>
          <a:p>
            <a:pPr lvl="2"/>
            <a:r>
              <a:rPr lang="hu-HU" dirty="0" smtClean="0"/>
              <a:t>A kép pozícióján ne változtass!</a:t>
            </a:r>
          </a:p>
          <a:p>
            <a:pPr lvl="2"/>
            <a:r>
              <a:rPr lang="hu-HU" dirty="0" smtClean="0"/>
              <a:t>Ha a képkivágás nem lenne megfelelő (pl. balra vagy jobbra szeretnéd eltolni a képet), azon a képre jobb egérgombbal kattintva, majd a Kép formázása &gt; Körülvágás menüpont alatt az X tengely ill. az Y tengely eltolása mezőket változtatva tudsz változtatni</a:t>
            </a:r>
            <a:endParaRPr lang="hu-HU" dirty="0"/>
          </a:p>
        </p:txBody>
      </p:sp>
      <p:sp>
        <p:nvSpPr>
          <p:cNvPr id="17" name="Kép helye 5"/>
          <p:cNvSpPr>
            <a:spLocks noGrp="1"/>
          </p:cNvSpPr>
          <p:nvPr>
            <p:ph type="pic" sz="quarter" idx="14" hasCustomPrompt="1"/>
          </p:nvPr>
        </p:nvSpPr>
        <p:spPr>
          <a:xfrm>
            <a:off x="4809600" y="1285200"/>
            <a:ext cx="4057200" cy="2008800"/>
          </a:xfrm>
          <a:prstGeom prst="rect">
            <a:avLst/>
          </a:prstGeom>
          <a:solidFill>
            <a:srgbClr val="0F7BA2">
              <a:alpha val="10000"/>
            </a:srgbClr>
          </a:solidFill>
          <a:ln w="228600">
            <a:noFill/>
          </a:ln>
        </p:spPr>
        <p:txBody>
          <a:bodyPr lIns="36000" tIns="36000" rIns="0" bIns="36000"/>
          <a:lstStyle>
            <a:lvl1pPr marL="342900" indent="-342900">
              <a:buAutoNum type="arabicPeriod"/>
              <a:defRPr baseline="0"/>
            </a:lvl1pPr>
            <a:lvl3pPr marL="182563" indent="-182563">
              <a:buFont typeface="+mj-lt"/>
              <a:buAutoNum type="arabicPeriod"/>
              <a:defRPr sz="900" baseline="0"/>
            </a:lvl3pPr>
          </a:lstStyle>
          <a:p>
            <a:pPr lvl="2"/>
            <a:r>
              <a:rPr lang="hu-HU" dirty="0" smtClean="0"/>
              <a:t>Kép beszúrásához kattints ide!</a:t>
            </a:r>
          </a:p>
          <a:p>
            <a:pPr lvl="2"/>
            <a:r>
              <a:rPr lang="hu-HU" dirty="0" smtClean="0"/>
              <a:t>Keresd meg a beilleszteni kívánt fotót ott, ahova lementetted (ehhez előbb le kell menteni, nem elég vágólapra kitenni), vagy a 07_TUDASBAZIS\02_ILLUSZTRACIOK\</a:t>
            </a:r>
            <a:r>
              <a:rPr lang="hu-HU" dirty="0" err="1" smtClean="0"/>
              <a:t>Kepkonyvtar</a:t>
            </a:r>
            <a:r>
              <a:rPr lang="hu-HU" dirty="0" smtClean="0"/>
              <a:t> mappa alatt</a:t>
            </a:r>
          </a:p>
          <a:p>
            <a:pPr lvl="2"/>
            <a:r>
              <a:rPr lang="hu-HU" dirty="0" smtClean="0"/>
              <a:t>A kép így automatikusan erre a méretre lesz igazítva</a:t>
            </a:r>
          </a:p>
          <a:p>
            <a:pPr lvl="2"/>
            <a:r>
              <a:rPr lang="hu-HU" dirty="0" smtClean="0"/>
              <a:t>A kép pozícióján ne változtass!</a:t>
            </a:r>
          </a:p>
          <a:p>
            <a:pPr lvl="2"/>
            <a:r>
              <a:rPr lang="hu-HU" dirty="0" smtClean="0"/>
              <a:t>Ha a képkivágás nem lenne megfelelő (pl. balra vagy jobbra szeretnéd eltolni a képet), azon a képre jobb egérgombbal kattintva, majd a Kép formázása &gt; Körülvágás menüpont alatt az X tengely ill. az Y tengely eltolása mezőket változtatva tudsz változtatni</a:t>
            </a:r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273671861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FOTÓ LENT vízszintesen fekvő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9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4572000" cy="22572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0" name="Content Placeholder 6"/>
          <p:cNvSpPr>
            <a:spLocks noGrp="1"/>
          </p:cNvSpPr>
          <p:nvPr>
            <p:ph sz="quarter" idx="15" hasCustomPrompt="1"/>
          </p:nvPr>
        </p:nvSpPr>
        <p:spPr>
          <a:xfrm>
            <a:off x="4573617" y="1031840"/>
            <a:ext cx="4572000" cy="22572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1" name="Kép helye 5"/>
          <p:cNvSpPr>
            <a:spLocks noGrp="1"/>
          </p:cNvSpPr>
          <p:nvPr>
            <p:ph type="pic" sz="quarter" idx="14" hasCustomPrompt="1"/>
          </p:nvPr>
        </p:nvSpPr>
        <p:spPr>
          <a:xfrm>
            <a:off x="277200" y="3506400"/>
            <a:ext cx="4017600" cy="2044800"/>
          </a:xfrm>
          <a:prstGeom prst="rect">
            <a:avLst/>
          </a:prstGeom>
          <a:solidFill>
            <a:srgbClr val="0F7BA2">
              <a:alpha val="10000"/>
            </a:srgbClr>
          </a:solidFill>
          <a:ln w="228600">
            <a:noFill/>
          </a:ln>
        </p:spPr>
        <p:txBody>
          <a:bodyPr lIns="72000" tIns="36000" rIns="36000" bIns="36000"/>
          <a:lstStyle>
            <a:lvl1pPr marL="342900" indent="-342900">
              <a:buAutoNum type="arabicPeriod"/>
              <a:defRPr baseline="0"/>
            </a:lvl1pPr>
            <a:lvl3pPr marL="182563" indent="-182563">
              <a:buFont typeface="+mj-lt"/>
              <a:buAutoNum type="arabicPeriod"/>
              <a:defRPr sz="900" baseline="0"/>
            </a:lvl3pPr>
          </a:lstStyle>
          <a:p>
            <a:pPr lvl="2"/>
            <a:r>
              <a:rPr lang="hu-HU" dirty="0" smtClean="0"/>
              <a:t>Kép beszúrásához kattints ide!</a:t>
            </a:r>
          </a:p>
          <a:p>
            <a:pPr lvl="2"/>
            <a:r>
              <a:rPr lang="hu-HU" dirty="0" smtClean="0"/>
              <a:t>Keresd meg a beilleszteni kívánt fotót ott, ahova lementetted (ehhez előbb le kell menteni, nem elég vágólapra kitenni), vagy a 07_TUDASBAZIS\02_ILLUSZTRACIOK\</a:t>
            </a:r>
            <a:r>
              <a:rPr lang="hu-HU" dirty="0" err="1" smtClean="0"/>
              <a:t>Kepkonyvtar</a:t>
            </a:r>
            <a:r>
              <a:rPr lang="hu-HU" dirty="0" smtClean="0"/>
              <a:t> mappa alatt</a:t>
            </a:r>
          </a:p>
          <a:p>
            <a:pPr lvl="2"/>
            <a:r>
              <a:rPr lang="hu-HU" dirty="0" smtClean="0"/>
              <a:t>A kép így automatikusan erre a méretre lesz igazítva</a:t>
            </a:r>
          </a:p>
          <a:p>
            <a:pPr lvl="2"/>
            <a:r>
              <a:rPr lang="hu-HU" dirty="0" smtClean="0"/>
              <a:t>A kép pozícióján ne változtass!</a:t>
            </a:r>
          </a:p>
          <a:p>
            <a:pPr lvl="2"/>
            <a:r>
              <a:rPr lang="hu-HU" dirty="0" smtClean="0"/>
              <a:t>Ha a képkivágás nem lenne megfelelő (pl. balra vagy jobbra szeretnéd eltolni a képet), azon a képre jobb egérgombbal kattintva, majd a Kép formázása &gt; Körülvágás menüpont alatt az X tengely ill. az Y tengely eltolása mezőket változtatva tudsz változtatni</a:t>
            </a:r>
            <a:endParaRPr lang="hu-HU" dirty="0"/>
          </a:p>
        </p:txBody>
      </p:sp>
      <p:sp>
        <p:nvSpPr>
          <p:cNvPr id="15" name="Kép helye 5"/>
          <p:cNvSpPr>
            <a:spLocks noGrp="1"/>
          </p:cNvSpPr>
          <p:nvPr>
            <p:ph type="pic" sz="quarter" idx="13" hasCustomPrompt="1"/>
          </p:nvPr>
        </p:nvSpPr>
        <p:spPr>
          <a:xfrm>
            <a:off x="4809600" y="3506400"/>
            <a:ext cx="4057200" cy="2044800"/>
          </a:xfrm>
          <a:prstGeom prst="rect">
            <a:avLst/>
          </a:prstGeom>
          <a:solidFill>
            <a:srgbClr val="0F7BA2">
              <a:alpha val="10000"/>
            </a:srgbClr>
          </a:solidFill>
          <a:ln w="228600">
            <a:noFill/>
          </a:ln>
        </p:spPr>
        <p:txBody>
          <a:bodyPr lIns="72000" tIns="36000" rIns="36000" bIns="36000"/>
          <a:lstStyle>
            <a:lvl1pPr marL="342900" indent="-342900">
              <a:buAutoNum type="arabicPeriod"/>
              <a:defRPr baseline="0"/>
            </a:lvl1pPr>
            <a:lvl3pPr marL="182563" indent="-182563">
              <a:buFont typeface="+mj-lt"/>
              <a:buAutoNum type="arabicPeriod"/>
              <a:defRPr sz="900" baseline="0"/>
            </a:lvl3pPr>
          </a:lstStyle>
          <a:p>
            <a:pPr lvl="2"/>
            <a:r>
              <a:rPr lang="hu-HU" dirty="0" smtClean="0"/>
              <a:t>Kép beszúrásához kattints ide!</a:t>
            </a:r>
          </a:p>
          <a:p>
            <a:pPr lvl="2"/>
            <a:r>
              <a:rPr lang="hu-HU" dirty="0" smtClean="0"/>
              <a:t>Keresd meg a beilleszteni kívánt fotót ott, ahova lementetted (ehhez előbb le kell menteni, nem elég vágólapra kitenni), vagy a 07_TUDASBAZIS\02_ILLUSZTRACIOK\</a:t>
            </a:r>
            <a:r>
              <a:rPr lang="hu-HU" dirty="0" err="1" smtClean="0"/>
              <a:t>Kepkonyvtar</a:t>
            </a:r>
            <a:r>
              <a:rPr lang="hu-HU" dirty="0" smtClean="0"/>
              <a:t> mappa alatt</a:t>
            </a:r>
          </a:p>
          <a:p>
            <a:pPr lvl="2"/>
            <a:r>
              <a:rPr lang="hu-HU" dirty="0" smtClean="0"/>
              <a:t>A kép így automatikusan erre a méretre lesz igazítva</a:t>
            </a:r>
          </a:p>
          <a:p>
            <a:pPr lvl="2"/>
            <a:r>
              <a:rPr lang="hu-HU" dirty="0" smtClean="0"/>
              <a:t>A kép pozícióján ne változtass!</a:t>
            </a:r>
          </a:p>
          <a:p>
            <a:pPr lvl="2"/>
            <a:r>
              <a:rPr lang="hu-HU" dirty="0" smtClean="0"/>
              <a:t>Ha a képkivágás nem lenne megfelelő (pl. balra vagy jobbra szeretnéd eltolni a képet), azon a képre jobb egérgombbal kattintva, majd a Kép formázása &gt; Körülvágás menüpont alatt az X tengely ill. az Y tengely eltolása mezőket változtatva tudsz változtatni</a:t>
            </a:r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270350654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FOTÓ BALRA vízszintesen fekvő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4" name="Content Placeholder 6"/>
          <p:cNvSpPr>
            <a:spLocks noGrp="1"/>
          </p:cNvSpPr>
          <p:nvPr>
            <p:ph sz="quarter" idx="15" hasCustomPrompt="1"/>
          </p:nvPr>
        </p:nvSpPr>
        <p:spPr>
          <a:xfrm>
            <a:off x="4572000" y="1031840"/>
            <a:ext cx="4572000" cy="22572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5" name="Content Placeholder 6"/>
          <p:cNvSpPr>
            <a:spLocks noGrp="1"/>
          </p:cNvSpPr>
          <p:nvPr>
            <p:ph sz="quarter" idx="16" hasCustomPrompt="1"/>
          </p:nvPr>
        </p:nvSpPr>
        <p:spPr>
          <a:xfrm>
            <a:off x="4572000" y="3294000"/>
            <a:ext cx="4572000" cy="22572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6" name="Kép helye 5"/>
          <p:cNvSpPr>
            <a:spLocks noGrp="1"/>
          </p:cNvSpPr>
          <p:nvPr>
            <p:ph type="pic" sz="quarter" idx="13" hasCustomPrompt="1"/>
          </p:nvPr>
        </p:nvSpPr>
        <p:spPr>
          <a:xfrm>
            <a:off x="277200" y="1285200"/>
            <a:ext cx="4017600" cy="2008800"/>
          </a:xfrm>
          <a:prstGeom prst="rect">
            <a:avLst/>
          </a:prstGeom>
          <a:solidFill>
            <a:srgbClr val="0F7BA2">
              <a:alpha val="10000"/>
            </a:srgbClr>
          </a:solidFill>
          <a:ln w="228600">
            <a:noFill/>
          </a:ln>
        </p:spPr>
        <p:txBody>
          <a:bodyPr lIns="36000" tIns="36000" rIns="36000" bIns="36000"/>
          <a:lstStyle>
            <a:lvl1pPr marL="342900" indent="-342900">
              <a:buAutoNum type="arabicPeriod"/>
              <a:defRPr baseline="0"/>
            </a:lvl1pPr>
            <a:lvl3pPr marL="182563" indent="-182563">
              <a:buFont typeface="+mj-lt"/>
              <a:buAutoNum type="arabicPeriod"/>
              <a:defRPr sz="900" baseline="0"/>
            </a:lvl3pPr>
          </a:lstStyle>
          <a:p>
            <a:pPr lvl="2"/>
            <a:r>
              <a:rPr lang="hu-HU" dirty="0" smtClean="0"/>
              <a:t>Kép beszúrásához kattints ide!</a:t>
            </a:r>
          </a:p>
          <a:p>
            <a:pPr lvl="2"/>
            <a:r>
              <a:rPr lang="hu-HU" dirty="0" smtClean="0"/>
              <a:t>Keresd meg a beilleszteni kívánt fotót ott, ahova lementetted (ehhez előbb le kell menteni, nem elég vágólapra kitenni), vagy a 07_TUDASBAZIS\02_ILLUSZTRACIOK\</a:t>
            </a:r>
            <a:r>
              <a:rPr lang="hu-HU" dirty="0" err="1" smtClean="0"/>
              <a:t>Kepkonyvtar</a:t>
            </a:r>
            <a:r>
              <a:rPr lang="hu-HU" dirty="0" smtClean="0"/>
              <a:t> mappa alatt</a:t>
            </a:r>
          </a:p>
          <a:p>
            <a:pPr lvl="2"/>
            <a:r>
              <a:rPr lang="hu-HU" dirty="0" smtClean="0"/>
              <a:t>A kép így automatikusan erre a méretre lesz igazítva</a:t>
            </a:r>
          </a:p>
          <a:p>
            <a:pPr lvl="2"/>
            <a:r>
              <a:rPr lang="hu-HU" dirty="0" smtClean="0"/>
              <a:t>A kép pozícióján ne változtass!</a:t>
            </a:r>
          </a:p>
          <a:p>
            <a:pPr lvl="2"/>
            <a:r>
              <a:rPr lang="hu-HU" dirty="0" smtClean="0"/>
              <a:t>Ha a képkivágás nem lenne megfelelő (pl. balra vagy jobbra szeretnéd eltolni a képet), azon a képre jobb egérgombbal kattintva, majd a Kép formázása &gt; Körülvágás menüpont alatt az X tengely ill. az Y tengely eltolása mezőket változtatva tudsz változtatni</a:t>
            </a:r>
            <a:endParaRPr lang="hu-HU" dirty="0"/>
          </a:p>
        </p:txBody>
      </p:sp>
      <p:sp>
        <p:nvSpPr>
          <p:cNvPr id="17" name="Kép helye 5"/>
          <p:cNvSpPr>
            <a:spLocks noGrp="1"/>
          </p:cNvSpPr>
          <p:nvPr>
            <p:ph type="pic" sz="quarter" idx="14" hasCustomPrompt="1"/>
          </p:nvPr>
        </p:nvSpPr>
        <p:spPr>
          <a:xfrm>
            <a:off x="277200" y="3506400"/>
            <a:ext cx="4017600" cy="2044800"/>
          </a:xfrm>
          <a:prstGeom prst="rect">
            <a:avLst/>
          </a:prstGeom>
          <a:solidFill>
            <a:srgbClr val="0F7BA2">
              <a:alpha val="10000"/>
            </a:srgbClr>
          </a:solidFill>
          <a:ln w="228600">
            <a:noFill/>
          </a:ln>
        </p:spPr>
        <p:txBody>
          <a:bodyPr lIns="72000" tIns="36000" rIns="36000" bIns="36000"/>
          <a:lstStyle>
            <a:lvl1pPr marL="342900" indent="-342900">
              <a:buAutoNum type="arabicPeriod"/>
              <a:defRPr baseline="0"/>
            </a:lvl1pPr>
            <a:lvl3pPr marL="182563" indent="-182563">
              <a:buFont typeface="+mj-lt"/>
              <a:buAutoNum type="arabicPeriod"/>
              <a:defRPr sz="900" baseline="0"/>
            </a:lvl3pPr>
          </a:lstStyle>
          <a:p>
            <a:pPr lvl="2"/>
            <a:r>
              <a:rPr lang="hu-HU" dirty="0" smtClean="0"/>
              <a:t>Kép beszúrásához kattints ide!</a:t>
            </a:r>
          </a:p>
          <a:p>
            <a:pPr lvl="2"/>
            <a:r>
              <a:rPr lang="hu-HU" dirty="0" smtClean="0"/>
              <a:t>Keresd meg a beilleszteni kívánt fotót ott, ahova lementetted (ehhez előbb le kell menteni, nem elég vágólapra kitenni), vagy a 07_TUDASBAZIS\02_ILLUSZTRACIOK\</a:t>
            </a:r>
            <a:r>
              <a:rPr lang="hu-HU" dirty="0" err="1" smtClean="0"/>
              <a:t>Kepkonyvtar</a:t>
            </a:r>
            <a:r>
              <a:rPr lang="hu-HU" dirty="0" smtClean="0"/>
              <a:t> mappa alatt</a:t>
            </a:r>
          </a:p>
          <a:p>
            <a:pPr lvl="2"/>
            <a:r>
              <a:rPr lang="hu-HU" dirty="0" smtClean="0"/>
              <a:t>A kép így automatikusan erre a méretre lesz igazítva</a:t>
            </a:r>
          </a:p>
          <a:p>
            <a:pPr lvl="2"/>
            <a:r>
              <a:rPr lang="hu-HU" dirty="0" smtClean="0"/>
              <a:t>A kép pozícióján ne változtass!</a:t>
            </a:r>
          </a:p>
          <a:p>
            <a:pPr lvl="2"/>
            <a:r>
              <a:rPr lang="hu-HU" dirty="0" smtClean="0"/>
              <a:t>Ha a képkivágás nem lenne megfelelő (pl. balra vagy jobbra szeretnéd eltolni a képet), azon a képre jobb egérgombbal kattintva, majd a Kép formázása &gt; Körülvágás menüpont alatt az X tengely ill. az Y tengely eltolása mezőket változtatva tudsz változtatni</a:t>
            </a:r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114147185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FOTÓ JOBBRA vízszintesen fekvő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0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4572000" cy="22572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1" name="Tartalom helye 4"/>
          <p:cNvSpPr>
            <a:spLocks noGrp="1"/>
          </p:cNvSpPr>
          <p:nvPr>
            <p:ph sz="quarter" idx="15" hasCustomPrompt="1"/>
          </p:nvPr>
        </p:nvSpPr>
        <p:spPr>
          <a:xfrm>
            <a:off x="0" y="3294000"/>
            <a:ext cx="4572000" cy="2257200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/>
            </a:lvl1pPr>
            <a:lvl5pPr marL="50800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lvl5pPr>
          </a:lstStyle>
          <a:p>
            <a:pPr lvl="0"/>
            <a:r>
              <a:rPr lang="hu-HU" dirty="0" smtClean="0"/>
              <a:t>Első szint</a:t>
            </a:r>
          </a:p>
          <a:p>
            <a:pPr lvl="1"/>
            <a:r>
              <a:rPr lang="hu-HU" dirty="0" smtClean="0"/>
              <a:t>Második szint</a:t>
            </a:r>
          </a:p>
          <a:p>
            <a:pPr lvl="2"/>
            <a:r>
              <a:rPr lang="hu-HU" dirty="0" smtClean="0"/>
              <a:t>Harmadik szint</a:t>
            </a:r>
          </a:p>
          <a:p>
            <a:pPr lvl="3"/>
            <a:r>
              <a:rPr lang="hu-HU" dirty="0" smtClean="0"/>
              <a:t>Negyedik szint</a:t>
            </a:r>
          </a:p>
          <a:p>
            <a:pPr marL="760413" marR="0" lvl="4" indent="-252413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Char char="n"/>
              <a:tabLst/>
              <a:defRPr/>
            </a:pPr>
            <a:r>
              <a:rPr lang="hu-HU" dirty="0" smtClean="0"/>
              <a:t>Ötödik szint</a:t>
            </a:r>
          </a:p>
        </p:txBody>
      </p:sp>
      <p:sp>
        <p:nvSpPr>
          <p:cNvPr id="17" name="Kép helye 5"/>
          <p:cNvSpPr>
            <a:spLocks noGrp="1"/>
          </p:cNvSpPr>
          <p:nvPr>
            <p:ph type="pic" sz="quarter" idx="14" hasCustomPrompt="1"/>
          </p:nvPr>
        </p:nvSpPr>
        <p:spPr>
          <a:xfrm>
            <a:off x="4809600" y="1285200"/>
            <a:ext cx="4057200" cy="2008800"/>
          </a:xfrm>
          <a:prstGeom prst="rect">
            <a:avLst/>
          </a:prstGeom>
          <a:solidFill>
            <a:srgbClr val="0F7BA2">
              <a:alpha val="10000"/>
            </a:srgbClr>
          </a:solidFill>
          <a:ln w="228600">
            <a:noFill/>
          </a:ln>
        </p:spPr>
        <p:txBody>
          <a:bodyPr lIns="36000" tIns="36000" rIns="0" bIns="36000"/>
          <a:lstStyle>
            <a:lvl1pPr marL="342900" indent="-342900">
              <a:buAutoNum type="arabicPeriod"/>
              <a:defRPr baseline="0"/>
            </a:lvl1pPr>
            <a:lvl3pPr marL="182563" indent="-182563">
              <a:buFont typeface="+mj-lt"/>
              <a:buAutoNum type="arabicPeriod"/>
              <a:defRPr sz="900" baseline="0"/>
            </a:lvl3pPr>
          </a:lstStyle>
          <a:p>
            <a:pPr lvl="2"/>
            <a:r>
              <a:rPr lang="hu-HU" dirty="0" smtClean="0"/>
              <a:t>Kép beszúrásához kattints ide!</a:t>
            </a:r>
          </a:p>
          <a:p>
            <a:pPr lvl="2"/>
            <a:r>
              <a:rPr lang="hu-HU" dirty="0" smtClean="0"/>
              <a:t>Keresd meg a beilleszteni kívánt fotót ott, ahova lementetted (ehhez előbb le kell menteni, nem elég vágólapra kitenni), vagy a 07_TUDASBAZIS\02_ILLUSZTRACIOK\</a:t>
            </a:r>
            <a:r>
              <a:rPr lang="hu-HU" dirty="0" err="1" smtClean="0"/>
              <a:t>Kepkonyvtar</a:t>
            </a:r>
            <a:r>
              <a:rPr lang="hu-HU" dirty="0" smtClean="0"/>
              <a:t> mappa alatt</a:t>
            </a:r>
          </a:p>
          <a:p>
            <a:pPr lvl="2"/>
            <a:r>
              <a:rPr lang="hu-HU" dirty="0" smtClean="0"/>
              <a:t>A kép így automatikusan erre a méretre lesz igazítva</a:t>
            </a:r>
          </a:p>
          <a:p>
            <a:pPr lvl="2"/>
            <a:r>
              <a:rPr lang="hu-HU" dirty="0" smtClean="0"/>
              <a:t>A kép pozícióján ne változtass!</a:t>
            </a:r>
          </a:p>
          <a:p>
            <a:pPr lvl="2"/>
            <a:r>
              <a:rPr lang="hu-HU" dirty="0" smtClean="0"/>
              <a:t>Ha a képkivágás nem lenne megfelelő (pl. balra vagy jobbra szeretnéd eltolni a képet), azon a képre jobb egérgombbal kattintva, majd a Kép formázása &gt; Körülvágás menüpont alatt az X tengely ill. az Y tengely eltolása mezőket változtatva tudsz változtatni</a:t>
            </a:r>
            <a:endParaRPr lang="hu-HU" dirty="0"/>
          </a:p>
        </p:txBody>
      </p:sp>
      <p:sp>
        <p:nvSpPr>
          <p:cNvPr id="19" name="Kép helye 5"/>
          <p:cNvSpPr>
            <a:spLocks noGrp="1"/>
          </p:cNvSpPr>
          <p:nvPr>
            <p:ph type="pic" sz="quarter" idx="13" hasCustomPrompt="1"/>
          </p:nvPr>
        </p:nvSpPr>
        <p:spPr>
          <a:xfrm>
            <a:off x="4809600" y="3506400"/>
            <a:ext cx="4057200" cy="2044800"/>
          </a:xfrm>
          <a:prstGeom prst="rect">
            <a:avLst/>
          </a:prstGeom>
          <a:solidFill>
            <a:srgbClr val="0F7BA2">
              <a:alpha val="10000"/>
            </a:srgbClr>
          </a:solidFill>
          <a:ln w="228600">
            <a:noFill/>
          </a:ln>
        </p:spPr>
        <p:txBody>
          <a:bodyPr lIns="72000" tIns="36000" rIns="36000" bIns="36000"/>
          <a:lstStyle>
            <a:lvl1pPr marL="342900" indent="-342900">
              <a:buAutoNum type="arabicPeriod"/>
              <a:defRPr baseline="0"/>
            </a:lvl1pPr>
            <a:lvl3pPr marL="182563" indent="-182563">
              <a:buFont typeface="+mj-lt"/>
              <a:buAutoNum type="arabicPeriod"/>
              <a:defRPr sz="900" baseline="0"/>
            </a:lvl3pPr>
          </a:lstStyle>
          <a:p>
            <a:pPr lvl="2"/>
            <a:r>
              <a:rPr lang="hu-HU" dirty="0" smtClean="0"/>
              <a:t>Kép beszúrásához kattints ide!</a:t>
            </a:r>
          </a:p>
          <a:p>
            <a:pPr lvl="2"/>
            <a:r>
              <a:rPr lang="hu-HU" dirty="0" smtClean="0"/>
              <a:t>Keresd meg a beilleszteni kívánt fotót ott, ahova lementetted (ehhez előbb le kell menteni, nem elég vágólapra kitenni), vagy a 07_TUDASBAZIS\02_ILLUSZTRACIOK\</a:t>
            </a:r>
            <a:r>
              <a:rPr lang="hu-HU" dirty="0" err="1" smtClean="0"/>
              <a:t>Kepkonyvtar</a:t>
            </a:r>
            <a:r>
              <a:rPr lang="hu-HU" dirty="0" smtClean="0"/>
              <a:t> mappa alatt</a:t>
            </a:r>
          </a:p>
          <a:p>
            <a:pPr lvl="2"/>
            <a:r>
              <a:rPr lang="hu-HU" dirty="0" smtClean="0"/>
              <a:t>A kép így automatikusan erre a méretre lesz igazítva</a:t>
            </a:r>
          </a:p>
          <a:p>
            <a:pPr lvl="2"/>
            <a:r>
              <a:rPr lang="hu-HU" dirty="0" smtClean="0"/>
              <a:t>A kép pozícióján ne változtass!</a:t>
            </a:r>
          </a:p>
          <a:p>
            <a:pPr lvl="2"/>
            <a:r>
              <a:rPr lang="hu-HU" dirty="0" smtClean="0"/>
              <a:t>Ha a képkivágás nem lenne megfelelő (pl. balra vagy jobbra szeretnéd eltolni a képet), azon a képre jobb egérgombbal kattintva, majd a Kép formázása &gt; Körülvágás menüpont alatt az X tengely ill. az Y tengely eltolása mezőket változtatva tudsz változtatni</a:t>
            </a:r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336099446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9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solidFill>
            <a:srgbClr val="145D04"/>
          </a:solidFill>
        </p:spPr>
        <p:txBody>
          <a:bodyPr lIns="252000" tIns="0" anchor="ctr" anchorCtr="0"/>
          <a:lstStyle>
            <a:lvl1pPr>
              <a:defRPr sz="4800" b="1" baseline="0">
                <a:solidFill>
                  <a:schemeClr val="bg1"/>
                </a:solidFill>
              </a:defRPr>
            </a:lvl1pPr>
          </a:lstStyle>
          <a:p>
            <a:r>
              <a:rPr lang="hu-HU" smtClean="0"/>
              <a:t>TÁBLÁZATOK</a:t>
            </a:r>
            <a:endParaRPr lang="en-AU" dirty="0"/>
          </a:p>
        </p:txBody>
      </p:sp>
      <p:graphicFrame>
        <p:nvGraphicFramePr>
          <p:cNvPr id="2" name="Táblázat 1"/>
          <p:cNvGraphicFramePr>
            <a:graphicFrameLocks noGrp="1"/>
          </p:cNvGraphicFramePr>
          <p:nvPr userDrawn="1">
            <p:extLst>
              <p:ext uri="{D42A27DB-BD31-4B8C-83A1-F6EECF244321}">
                <p14:modId xmlns:p14="http://schemas.microsoft.com/office/powerpoint/2010/main" val="1676529606"/>
              </p:ext>
            </p:extLst>
          </p:nvPr>
        </p:nvGraphicFramePr>
        <p:xfrm>
          <a:off x="285750" y="4087178"/>
          <a:ext cx="4548189" cy="148336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516063"/>
                <a:gridCol w="1516063"/>
                <a:gridCol w="1516063"/>
              </a:tblGrid>
              <a:tr h="370840">
                <a:tc>
                  <a:txBody>
                    <a:bodyPr/>
                    <a:lstStyle/>
                    <a:p>
                      <a:endParaRPr lang="hu-HU"/>
                    </a:p>
                  </a:txBody>
                  <a:tcPr>
                    <a:solidFill>
                      <a:srgbClr val="145D04"/>
                    </a:solidFill>
                  </a:tcPr>
                </a:tc>
                <a:tc>
                  <a:txBody>
                    <a:bodyPr/>
                    <a:lstStyle/>
                    <a:p>
                      <a:endParaRPr lang="hu-HU"/>
                    </a:p>
                  </a:txBody>
                  <a:tcPr>
                    <a:solidFill>
                      <a:srgbClr val="145D04"/>
                    </a:solidFill>
                  </a:tcPr>
                </a:tc>
                <a:tc>
                  <a:txBody>
                    <a:bodyPr/>
                    <a:lstStyle/>
                    <a:p>
                      <a:endParaRPr lang="hu-HU"/>
                    </a:p>
                  </a:txBody>
                  <a:tcPr>
                    <a:solidFill>
                      <a:srgbClr val="145D04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hu-HU"/>
                    </a:p>
                  </a:txBody>
                  <a:tcPr>
                    <a:solidFill>
                      <a:srgbClr val="489A1E">
                        <a:alpha val="4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endParaRPr lang="hu-HU"/>
                    </a:p>
                  </a:txBody>
                  <a:tcPr>
                    <a:solidFill>
                      <a:srgbClr val="489A1E">
                        <a:alpha val="4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endParaRPr lang="hu-HU"/>
                    </a:p>
                  </a:txBody>
                  <a:tcPr>
                    <a:solidFill>
                      <a:srgbClr val="489A1E">
                        <a:alpha val="40000"/>
                      </a:srgbClr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pPr marL="0" algn="l" defTabSz="914400" rtl="0" eaLnBrk="1" latinLnBrk="0" hangingPunct="1"/>
                      <a:endParaRPr lang="hu-HU" sz="1800" kern="120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>
                    <a:solidFill>
                      <a:srgbClr val="489A1E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latinLnBrk="0" hangingPunct="1"/>
                      <a:endParaRPr lang="hu-HU" sz="1800" kern="120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>
                    <a:solidFill>
                      <a:srgbClr val="489A1E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latinLnBrk="0" hangingPunct="1"/>
                      <a:endParaRPr lang="hu-HU" sz="1800" kern="120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>
                    <a:solidFill>
                      <a:srgbClr val="489A1E">
                        <a:alpha val="20000"/>
                      </a:srgbClr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pPr marL="0" algn="l" defTabSz="914400" rtl="0" eaLnBrk="1" latinLnBrk="0" hangingPunct="1"/>
                      <a:endParaRPr lang="hu-HU" sz="1800" kern="120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>
                    <a:solidFill>
                      <a:srgbClr val="489A1E">
                        <a:alpha val="4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latinLnBrk="0" hangingPunct="1"/>
                      <a:endParaRPr lang="hu-HU" sz="1800" kern="120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>
                    <a:solidFill>
                      <a:srgbClr val="489A1E">
                        <a:alpha val="4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latinLnBrk="0" hangingPunct="1"/>
                      <a:endParaRPr lang="hu-HU" sz="1800" kern="120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>
                    <a:solidFill>
                      <a:srgbClr val="489A1E">
                        <a:alpha val="40000"/>
                      </a:srgbClr>
                    </a:solidFill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6085829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ÉSZOLDALAS TÁBL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6" name="Táblázat helye 5"/>
          <p:cNvSpPr>
            <a:spLocks noGrp="1"/>
          </p:cNvSpPr>
          <p:nvPr>
            <p:ph type="tbl" sz="quarter" idx="18"/>
          </p:nvPr>
        </p:nvSpPr>
        <p:spPr>
          <a:xfrm>
            <a:off x="277200" y="1285202"/>
            <a:ext cx="8589600" cy="4071600"/>
          </a:xfrm>
          <a:prstGeom prst="rect">
            <a:avLst/>
          </a:prstGeom>
          <a:solidFill>
            <a:srgbClr val="145D04">
              <a:alpha val="10000"/>
            </a:srgbClr>
          </a:solidFill>
        </p:spPr>
        <p:txBody>
          <a:bodyPr lIns="36000" tIns="36000" rIns="36000" bIns="36000" numCol="1" spcCol="0" anchor="ctr" anchorCtr="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Táblázat beszúrásához kattintson az ikonra</a:t>
            </a:r>
            <a:endParaRPr lang="hu-HU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22969794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EGÉSZOLDALAS TÁBL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8" name="Szöveg helye 4"/>
          <p:cNvSpPr>
            <a:spLocks noGrp="1"/>
          </p:cNvSpPr>
          <p:nvPr>
            <p:ph type="body" sz="quarter" idx="20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0" name="Táblázat helye 5"/>
          <p:cNvSpPr>
            <a:spLocks noGrp="1"/>
          </p:cNvSpPr>
          <p:nvPr>
            <p:ph type="tbl" sz="quarter" idx="18"/>
          </p:nvPr>
        </p:nvSpPr>
        <p:spPr>
          <a:xfrm>
            <a:off x="277200" y="1285202"/>
            <a:ext cx="8589600" cy="4071600"/>
          </a:xfrm>
          <a:prstGeom prst="rect">
            <a:avLst/>
          </a:prstGeom>
          <a:solidFill>
            <a:srgbClr val="145D04">
              <a:alpha val="10000"/>
            </a:srgbClr>
          </a:solidFill>
        </p:spPr>
        <p:txBody>
          <a:bodyPr lIns="36000" tIns="36000" rIns="36000" bIns="36000" numCol="1" spcCol="0" anchor="ctr" anchorCtr="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Táblázat beszúrásához kattintson az ikonra</a:t>
            </a:r>
            <a:endParaRPr lang="hu-HU"/>
          </a:p>
        </p:txBody>
      </p:sp>
      <p:sp>
        <p:nvSpPr>
          <p:cNvPr id="12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00370398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ÉSZOLDALAS TÁBLA + CÍMSO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6" name="Táblázat helye 5"/>
          <p:cNvSpPr>
            <a:spLocks noGrp="1"/>
          </p:cNvSpPr>
          <p:nvPr>
            <p:ph type="tbl" sz="quarter" idx="18"/>
          </p:nvPr>
        </p:nvSpPr>
        <p:spPr>
          <a:xfrm>
            <a:off x="277200" y="1789202"/>
            <a:ext cx="8589600" cy="3567600"/>
          </a:xfrm>
          <a:prstGeom prst="rect">
            <a:avLst/>
          </a:prstGeom>
          <a:solidFill>
            <a:srgbClr val="145D04">
              <a:alpha val="10000"/>
            </a:srgbClr>
          </a:solidFill>
        </p:spPr>
        <p:txBody>
          <a:bodyPr lIns="36000" tIns="36000" rIns="36000" bIns="36000" numCol="1" spcCol="0" anchor="ctr" anchorCtr="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Táblázat beszúrásához kattintson az ikonra</a:t>
            </a:r>
            <a:endParaRPr lang="hu-HU"/>
          </a:p>
        </p:txBody>
      </p:sp>
      <p:sp>
        <p:nvSpPr>
          <p:cNvPr id="7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8855074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6795703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EGÉSZOLDALAS TÁBLA + CÍMSO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8855074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</p:txBody>
      </p:sp>
      <p:sp>
        <p:nvSpPr>
          <p:cNvPr id="8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9" name="Szöveg helye 4"/>
          <p:cNvSpPr>
            <a:spLocks noGrp="1"/>
          </p:cNvSpPr>
          <p:nvPr>
            <p:ph type="body" sz="quarter" idx="20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1" name="Táblázat helye 5"/>
          <p:cNvSpPr>
            <a:spLocks noGrp="1"/>
          </p:cNvSpPr>
          <p:nvPr>
            <p:ph type="tbl" sz="quarter" idx="18"/>
          </p:nvPr>
        </p:nvSpPr>
        <p:spPr>
          <a:xfrm>
            <a:off x="277200" y="1789202"/>
            <a:ext cx="8589600" cy="3567600"/>
          </a:xfrm>
          <a:prstGeom prst="rect">
            <a:avLst/>
          </a:prstGeom>
          <a:solidFill>
            <a:srgbClr val="145D04">
              <a:alpha val="10000"/>
            </a:srgbClr>
          </a:solidFill>
        </p:spPr>
        <p:txBody>
          <a:bodyPr lIns="36000" tIns="36000" rIns="36000" bIns="36000" numCol="1" spcCol="0" anchor="ctr" anchorCtr="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Táblázat beszúrásához kattintson az ikonra</a:t>
            </a:r>
            <a:endParaRPr lang="hu-HU"/>
          </a:p>
        </p:txBody>
      </p:sp>
      <p:sp>
        <p:nvSpPr>
          <p:cNvPr id="12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84689321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ZÖVEG (bal) + TÁBLA (jobb oldalt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2" name="Text Placeholder 9"/>
          <p:cNvSpPr>
            <a:spLocks noGrp="1"/>
          </p:cNvSpPr>
          <p:nvPr>
            <p:ph type="body" sz="quarter" idx="17" hasCustomPrompt="1"/>
          </p:nvPr>
        </p:nvSpPr>
        <p:spPr>
          <a:xfrm>
            <a:off x="4809600" y="5570539"/>
            <a:ext cx="4057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6" name="Táblázat helye 5"/>
          <p:cNvSpPr>
            <a:spLocks noGrp="1"/>
          </p:cNvSpPr>
          <p:nvPr>
            <p:ph type="tbl" sz="quarter" idx="18"/>
          </p:nvPr>
        </p:nvSpPr>
        <p:spPr>
          <a:xfrm>
            <a:off x="4809600" y="1285202"/>
            <a:ext cx="4057200" cy="4071600"/>
          </a:xfrm>
          <a:prstGeom prst="rect">
            <a:avLst/>
          </a:prstGeom>
          <a:solidFill>
            <a:srgbClr val="145D04">
              <a:alpha val="10000"/>
            </a:srgbClr>
          </a:solidFill>
        </p:spPr>
        <p:txBody>
          <a:bodyPr lIns="36000" tIns="36000" rIns="36000" bIns="36000" numCol="1" spcCol="0" anchor="ctr" anchorCtr="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Táblázat beszúrásához kattintson az ikonra</a:t>
            </a:r>
            <a:endParaRPr lang="hu-HU"/>
          </a:p>
        </p:txBody>
      </p:sp>
      <p:sp>
        <p:nvSpPr>
          <p:cNvPr id="9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4572000" cy="45180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194698383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8C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noFill/>
          <a:ln w="177800">
            <a:solidFill>
              <a:srgbClr val="0F7BA2"/>
            </a:solidFill>
          </a:ln>
        </p:spPr>
        <p:txBody>
          <a:bodyPr vert="horz" lIns="252000" tIns="0" rIns="277200" bIns="0" rtlCol="0" anchor="ctr" anchorCtr="0">
            <a:noAutofit/>
          </a:bodyPr>
          <a:lstStyle>
            <a:lvl1pPr>
              <a:defRPr lang="en-AU" sz="4800" b="1" baseline="0" dirty="0"/>
            </a:lvl1pPr>
          </a:lstStyle>
          <a:p>
            <a:pPr lvl="0"/>
            <a:r>
              <a:rPr lang="hu-HU" smtClean="0"/>
              <a:t>3OSZTATÚ FOTÓS OLDALAK –</a:t>
            </a:r>
            <a:br>
              <a:rPr lang="hu-HU" smtClean="0"/>
            </a:br>
            <a:r>
              <a:rPr lang="hu-HU" smtClean="0"/>
              <a:t>2 KÉP + 1 SZÖVEGBOX</a:t>
            </a:r>
            <a:endParaRPr lang="en-AU" dirty="0"/>
          </a:p>
        </p:txBody>
      </p:sp>
      <p:pic>
        <p:nvPicPr>
          <p:cNvPr id="3" name="Kép 2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5400000">
            <a:off x="1655856" y="2646457"/>
            <a:ext cx="1807975" cy="454818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3659383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SZÖVEG (bal) + TÁBLA (jobb oldalt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9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0" name="Szöveg helye 4"/>
          <p:cNvSpPr>
            <a:spLocks noGrp="1"/>
          </p:cNvSpPr>
          <p:nvPr>
            <p:ph type="body" sz="quarter" idx="20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8" name="Text Placeholder 9"/>
          <p:cNvSpPr>
            <a:spLocks noGrp="1"/>
          </p:cNvSpPr>
          <p:nvPr>
            <p:ph type="body" sz="quarter" idx="17" hasCustomPrompt="1"/>
          </p:nvPr>
        </p:nvSpPr>
        <p:spPr>
          <a:xfrm>
            <a:off x="4809600" y="5570539"/>
            <a:ext cx="4057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3" name="Táblázat helye 5"/>
          <p:cNvSpPr>
            <a:spLocks noGrp="1"/>
          </p:cNvSpPr>
          <p:nvPr>
            <p:ph type="tbl" sz="quarter" idx="18"/>
          </p:nvPr>
        </p:nvSpPr>
        <p:spPr>
          <a:xfrm>
            <a:off x="4809600" y="1285202"/>
            <a:ext cx="4057200" cy="4071600"/>
          </a:xfrm>
          <a:prstGeom prst="rect">
            <a:avLst/>
          </a:prstGeom>
          <a:solidFill>
            <a:srgbClr val="145D04">
              <a:alpha val="10000"/>
            </a:srgbClr>
          </a:solidFill>
        </p:spPr>
        <p:txBody>
          <a:bodyPr lIns="36000" tIns="36000" rIns="36000" bIns="36000" numCol="1" spcCol="0" anchor="ctr" anchorCtr="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Táblázat beszúrásához kattintson az ikonra</a:t>
            </a:r>
            <a:endParaRPr lang="hu-HU"/>
          </a:p>
        </p:txBody>
      </p:sp>
      <p:sp>
        <p:nvSpPr>
          <p:cNvPr id="14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4572000" cy="45180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110840826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4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ÁBLA (bal) + SZÖVEG (jobboldalt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2" name="Text Placeholder 9"/>
          <p:cNvSpPr>
            <a:spLocks noGrp="1"/>
          </p:cNvSpPr>
          <p:nvPr>
            <p:ph type="body" sz="quarter" idx="17" hasCustomPrompt="1"/>
          </p:nvPr>
        </p:nvSpPr>
        <p:spPr>
          <a:xfrm>
            <a:off x="277200" y="5570539"/>
            <a:ext cx="4042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6" name="Táblázat helye 5"/>
          <p:cNvSpPr>
            <a:spLocks noGrp="1"/>
          </p:cNvSpPr>
          <p:nvPr>
            <p:ph type="tbl" sz="quarter" idx="18"/>
          </p:nvPr>
        </p:nvSpPr>
        <p:spPr>
          <a:xfrm>
            <a:off x="277200" y="1285202"/>
            <a:ext cx="4042800" cy="4071600"/>
          </a:xfrm>
          <a:prstGeom prst="rect">
            <a:avLst/>
          </a:prstGeom>
          <a:solidFill>
            <a:srgbClr val="145D04">
              <a:alpha val="10000"/>
            </a:srgbClr>
          </a:solidFill>
        </p:spPr>
        <p:txBody>
          <a:bodyPr lIns="36000" tIns="36000" rIns="36000" bIns="36000" numCol="1" spcCol="0" anchor="ctr" anchorCtr="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Táblázat beszúrásához kattintson az ikonra</a:t>
            </a:r>
            <a:endParaRPr lang="hu-HU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2" hasCustomPrompt="1"/>
          </p:nvPr>
        </p:nvSpPr>
        <p:spPr>
          <a:xfrm>
            <a:off x="4573617" y="1031840"/>
            <a:ext cx="4572000" cy="45180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203995598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4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TÁBLA (bal) + SZÖVEG (jobboldalt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9" name="Szöveg helye 4"/>
          <p:cNvSpPr>
            <a:spLocks noGrp="1"/>
          </p:cNvSpPr>
          <p:nvPr>
            <p:ph type="body" sz="quarter" idx="20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7" hasCustomPrompt="1"/>
          </p:nvPr>
        </p:nvSpPr>
        <p:spPr>
          <a:xfrm>
            <a:off x="277200" y="5570539"/>
            <a:ext cx="4042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1" name="Táblázat helye 5"/>
          <p:cNvSpPr>
            <a:spLocks noGrp="1"/>
          </p:cNvSpPr>
          <p:nvPr>
            <p:ph type="tbl" sz="quarter" idx="18"/>
          </p:nvPr>
        </p:nvSpPr>
        <p:spPr>
          <a:xfrm>
            <a:off x="277200" y="1285202"/>
            <a:ext cx="4042800" cy="4071600"/>
          </a:xfrm>
          <a:prstGeom prst="rect">
            <a:avLst/>
          </a:prstGeom>
          <a:solidFill>
            <a:srgbClr val="145D04">
              <a:alpha val="10000"/>
            </a:srgbClr>
          </a:solidFill>
        </p:spPr>
        <p:txBody>
          <a:bodyPr lIns="36000" tIns="36000" rIns="36000" bIns="36000" numCol="1" spcCol="0" anchor="ctr" anchorCtr="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Táblázat beszúrásához kattintson az ikonra</a:t>
            </a:r>
            <a:endParaRPr lang="hu-HU"/>
          </a:p>
        </p:txBody>
      </p:sp>
      <p:sp>
        <p:nvSpPr>
          <p:cNvPr id="13" name="Content Placeholder 6"/>
          <p:cNvSpPr>
            <a:spLocks noGrp="1"/>
          </p:cNvSpPr>
          <p:nvPr>
            <p:ph sz="quarter" idx="12" hasCustomPrompt="1"/>
          </p:nvPr>
        </p:nvSpPr>
        <p:spPr>
          <a:xfrm>
            <a:off x="4573617" y="1031840"/>
            <a:ext cx="4572000" cy="45180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223762080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4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HASÁBOS TÁBL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9" hasCustomPrompt="1"/>
          </p:nvPr>
        </p:nvSpPr>
        <p:spPr>
          <a:xfrm>
            <a:off x="277200" y="5570539"/>
            <a:ext cx="4042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1" name="Táblázat helye 5"/>
          <p:cNvSpPr>
            <a:spLocks noGrp="1"/>
          </p:cNvSpPr>
          <p:nvPr>
            <p:ph type="tbl" sz="quarter" idx="20"/>
          </p:nvPr>
        </p:nvSpPr>
        <p:spPr>
          <a:xfrm>
            <a:off x="277200" y="1285202"/>
            <a:ext cx="4042800" cy="4071600"/>
          </a:xfrm>
          <a:prstGeom prst="rect">
            <a:avLst/>
          </a:prstGeom>
          <a:solidFill>
            <a:srgbClr val="145D04">
              <a:alpha val="10000"/>
            </a:srgbClr>
          </a:solidFill>
        </p:spPr>
        <p:txBody>
          <a:bodyPr lIns="36000" tIns="36000" rIns="36000" bIns="36000" numCol="1" spcCol="0" anchor="ctr" anchorCtr="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Táblázat beszúrásához kattintson az ikonra</a:t>
            </a:r>
            <a:endParaRPr lang="hu-HU"/>
          </a:p>
        </p:txBody>
      </p:sp>
      <p:sp>
        <p:nvSpPr>
          <p:cNvPr id="13" name="Text Placeholder 9"/>
          <p:cNvSpPr>
            <a:spLocks noGrp="1"/>
          </p:cNvSpPr>
          <p:nvPr>
            <p:ph type="body" sz="quarter" idx="17" hasCustomPrompt="1"/>
          </p:nvPr>
        </p:nvSpPr>
        <p:spPr>
          <a:xfrm>
            <a:off x="4809600" y="5570539"/>
            <a:ext cx="4057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4" name="Táblázat helye 5"/>
          <p:cNvSpPr>
            <a:spLocks noGrp="1"/>
          </p:cNvSpPr>
          <p:nvPr>
            <p:ph type="tbl" sz="quarter" idx="18"/>
          </p:nvPr>
        </p:nvSpPr>
        <p:spPr>
          <a:xfrm>
            <a:off x="4809600" y="1285202"/>
            <a:ext cx="4057200" cy="4071600"/>
          </a:xfrm>
          <a:prstGeom prst="rect">
            <a:avLst/>
          </a:prstGeom>
          <a:solidFill>
            <a:srgbClr val="145D04">
              <a:alpha val="10000"/>
            </a:srgbClr>
          </a:solidFill>
        </p:spPr>
        <p:txBody>
          <a:bodyPr lIns="36000" tIns="36000" rIns="36000" bIns="36000" numCol="1" spcCol="0" anchor="ctr" anchorCtr="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Táblázat beszúrásához kattintson az ikonra</a:t>
            </a:r>
            <a:endParaRPr lang="hu-HU"/>
          </a:p>
        </p:txBody>
      </p:sp>
    </p:spTree>
    <p:extLst>
      <p:ext uri="{BB962C8B-B14F-4D97-AF65-F5344CB8AC3E}">
        <p14:creationId xmlns:p14="http://schemas.microsoft.com/office/powerpoint/2010/main" val="15305656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4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2HASÁBOS TÁBL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0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1" name="Szöveg helye 4"/>
          <p:cNvSpPr>
            <a:spLocks noGrp="1"/>
          </p:cNvSpPr>
          <p:nvPr>
            <p:ph type="body" sz="quarter" idx="21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3" name="Text Placeholder 9"/>
          <p:cNvSpPr>
            <a:spLocks noGrp="1"/>
          </p:cNvSpPr>
          <p:nvPr>
            <p:ph type="body" sz="quarter" idx="19" hasCustomPrompt="1"/>
          </p:nvPr>
        </p:nvSpPr>
        <p:spPr>
          <a:xfrm>
            <a:off x="277200" y="5570539"/>
            <a:ext cx="4042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4" name="Táblázat helye 5"/>
          <p:cNvSpPr>
            <a:spLocks noGrp="1"/>
          </p:cNvSpPr>
          <p:nvPr>
            <p:ph type="tbl" sz="quarter" idx="20"/>
          </p:nvPr>
        </p:nvSpPr>
        <p:spPr>
          <a:xfrm>
            <a:off x="277200" y="1285202"/>
            <a:ext cx="4042800" cy="4071600"/>
          </a:xfrm>
          <a:prstGeom prst="rect">
            <a:avLst/>
          </a:prstGeom>
          <a:solidFill>
            <a:srgbClr val="145D04">
              <a:alpha val="10000"/>
            </a:srgbClr>
          </a:solidFill>
        </p:spPr>
        <p:txBody>
          <a:bodyPr lIns="36000" tIns="36000" rIns="36000" bIns="36000" numCol="1" spcCol="0" anchor="ctr" anchorCtr="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Táblázat beszúrásához kattintson az ikonra</a:t>
            </a:r>
            <a:endParaRPr lang="hu-HU"/>
          </a:p>
        </p:txBody>
      </p:sp>
      <p:sp>
        <p:nvSpPr>
          <p:cNvPr id="15" name="Text Placeholder 9"/>
          <p:cNvSpPr>
            <a:spLocks noGrp="1"/>
          </p:cNvSpPr>
          <p:nvPr>
            <p:ph type="body" sz="quarter" idx="17" hasCustomPrompt="1"/>
          </p:nvPr>
        </p:nvSpPr>
        <p:spPr>
          <a:xfrm>
            <a:off x="4809600" y="5570539"/>
            <a:ext cx="4057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6" name="Táblázat helye 5"/>
          <p:cNvSpPr>
            <a:spLocks noGrp="1"/>
          </p:cNvSpPr>
          <p:nvPr>
            <p:ph type="tbl" sz="quarter" idx="18"/>
          </p:nvPr>
        </p:nvSpPr>
        <p:spPr>
          <a:xfrm>
            <a:off x="4809600" y="1285202"/>
            <a:ext cx="4057200" cy="4071600"/>
          </a:xfrm>
          <a:prstGeom prst="rect">
            <a:avLst/>
          </a:prstGeom>
          <a:solidFill>
            <a:srgbClr val="145D04">
              <a:alpha val="10000"/>
            </a:srgbClr>
          </a:solidFill>
        </p:spPr>
        <p:txBody>
          <a:bodyPr lIns="36000" tIns="36000" rIns="36000" bIns="36000" numCol="1" spcCol="0" anchor="ctr" anchorCtr="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Táblázat beszúrásához kattintson az ikonra</a:t>
            </a:r>
            <a:endParaRPr lang="hu-HU"/>
          </a:p>
        </p:txBody>
      </p:sp>
    </p:spTree>
    <p:extLst>
      <p:ext uri="{BB962C8B-B14F-4D97-AF65-F5344CB8AC3E}">
        <p14:creationId xmlns:p14="http://schemas.microsoft.com/office/powerpoint/2010/main" val="335904342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4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HASÁBOS TÁBLA alatta szövegge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6" name="Content Placeholder 6"/>
          <p:cNvSpPr>
            <a:spLocks noGrp="1"/>
          </p:cNvSpPr>
          <p:nvPr>
            <p:ph sz="quarter" idx="12" hasCustomPrompt="1"/>
          </p:nvPr>
        </p:nvSpPr>
        <p:spPr>
          <a:xfrm>
            <a:off x="4573617" y="3913202"/>
            <a:ext cx="4572000" cy="16380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7" name="Content Placeholder 6"/>
          <p:cNvSpPr>
            <a:spLocks noGrp="1"/>
          </p:cNvSpPr>
          <p:nvPr>
            <p:ph sz="quarter" idx="21" hasCustomPrompt="1"/>
          </p:nvPr>
        </p:nvSpPr>
        <p:spPr>
          <a:xfrm>
            <a:off x="0" y="3913202"/>
            <a:ext cx="4572000" cy="16380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8" name="Text Placeholder 9"/>
          <p:cNvSpPr>
            <a:spLocks noGrp="1"/>
          </p:cNvSpPr>
          <p:nvPr>
            <p:ph type="body" sz="quarter" idx="17" hasCustomPrompt="1"/>
          </p:nvPr>
        </p:nvSpPr>
        <p:spPr>
          <a:xfrm>
            <a:off x="4849200" y="3546002"/>
            <a:ext cx="4017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9" name="Táblázat helye 5"/>
          <p:cNvSpPr>
            <a:spLocks noGrp="1"/>
          </p:cNvSpPr>
          <p:nvPr>
            <p:ph type="tbl" sz="quarter" idx="18"/>
          </p:nvPr>
        </p:nvSpPr>
        <p:spPr>
          <a:xfrm>
            <a:off x="4849200" y="1285200"/>
            <a:ext cx="4017600" cy="2260800"/>
          </a:xfrm>
          <a:prstGeom prst="rect">
            <a:avLst/>
          </a:prstGeom>
          <a:solidFill>
            <a:srgbClr val="145D04">
              <a:alpha val="10000"/>
            </a:srgbClr>
          </a:solidFill>
        </p:spPr>
        <p:txBody>
          <a:bodyPr lIns="36000" tIns="36000" rIns="36000" bIns="36000" anchor="ctr" anchorCtr="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Táblázat beszúrásához kattintson az ikonra</a:t>
            </a:r>
            <a:endParaRPr lang="hu-HU"/>
          </a:p>
        </p:txBody>
      </p:sp>
      <p:sp>
        <p:nvSpPr>
          <p:cNvPr id="20" name="Táblázat helye 5"/>
          <p:cNvSpPr>
            <a:spLocks noGrp="1"/>
          </p:cNvSpPr>
          <p:nvPr>
            <p:ph type="tbl" sz="quarter" idx="19"/>
          </p:nvPr>
        </p:nvSpPr>
        <p:spPr>
          <a:xfrm>
            <a:off x="277200" y="1285200"/>
            <a:ext cx="4017600" cy="2260800"/>
          </a:xfrm>
          <a:prstGeom prst="rect">
            <a:avLst/>
          </a:prstGeom>
          <a:solidFill>
            <a:srgbClr val="145D04">
              <a:alpha val="10000"/>
            </a:srgbClr>
          </a:solidFill>
        </p:spPr>
        <p:txBody>
          <a:bodyPr lIns="36000" tIns="36000" rIns="36000" bIns="36000" anchor="ctr" anchorCtr="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Táblázat beszúrásához kattintson az ikonra</a:t>
            </a:r>
            <a:endParaRPr lang="hu-HU" dirty="0"/>
          </a:p>
        </p:txBody>
      </p:sp>
      <p:sp>
        <p:nvSpPr>
          <p:cNvPr id="21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3546002"/>
            <a:ext cx="4017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56034713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4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2HASÁBOS TÁBLA alatta szövegge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0" name="Content Placeholder 6"/>
          <p:cNvSpPr>
            <a:spLocks noGrp="1"/>
          </p:cNvSpPr>
          <p:nvPr>
            <p:ph sz="quarter" idx="12" hasCustomPrompt="1"/>
          </p:nvPr>
        </p:nvSpPr>
        <p:spPr>
          <a:xfrm>
            <a:off x="4573617" y="3913202"/>
            <a:ext cx="4572000" cy="16380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1" name="Content Placeholder 6"/>
          <p:cNvSpPr>
            <a:spLocks noGrp="1"/>
          </p:cNvSpPr>
          <p:nvPr>
            <p:ph sz="quarter" idx="21" hasCustomPrompt="1"/>
          </p:nvPr>
        </p:nvSpPr>
        <p:spPr>
          <a:xfrm>
            <a:off x="0" y="3913202"/>
            <a:ext cx="4572000" cy="16380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3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4" name="Szöveg helye 4"/>
          <p:cNvSpPr>
            <a:spLocks noGrp="1"/>
          </p:cNvSpPr>
          <p:nvPr>
            <p:ph type="body" sz="quarter" idx="22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5" name="Text Placeholder 9"/>
          <p:cNvSpPr>
            <a:spLocks noGrp="1"/>
          </p:cNvSpPr>
          <p:nvPr>
            <p:ph type="body" sz="quarter" idx="17" hasCustomPrompt="1"/>
          </p:nvPr>
        </p:nvSpPr>
        <p:spPr>
          <a:xfrm>
            <a:off x="4849200" y="3546002"/>
            <a:ext cx="4017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6" name="Táblázat helye 5"/>
          <p:cNvSpPr>
            <a:spLocks noGrp="1"/>
          </p:cNvSpPr>
          <p:nvPr>
            <p:ph type="tbl" sz="quarter" idx="18"/>
          </p:nvPr>
        </p:nvSpPr>
        <p:spPr>
          <a:xfrm>
            <a:off x="4849200" y="1285200"/>
            <a:ext cx="4017600" cy="2260800"/>
          </a:xfrm>
          <a:prstGeom prst="rect">
            <a:avLst/>
          </a:prstGeom>
          <a:solidFill>
            <a:srgbClr val="145D04">
              <a:alpha val="10000"/>
            </a:srgbClr>
          </a:solidFill>
        </p:spPr>
        <p:txBody>
          <a:bodyPr lIns="36000" tIns="36000" rIns="36000" bIns="36000" anchor="ctr" anchorCtr="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Táblázat beszúrásához kattintson az ikonra</a:t>
            </a:r>
            <a:endParaRPr lang="hu-HU"/>
          </a:p>
        </p:txBody>
      </p:sp>
      <p:sp>
        <p:nvSpPr>
          <p:cNvPr id="17" name="Táblázat helye 5"/>
          <p:cNvSpPr>
            <a:spLocks noGrp="1"/>
          </p:cNvSpPr>
          <p:nvPr>
            <p:ph type="tbl" sz="quarter" idx="19"/>
          </p:nvPr>
        </p:nvSpPr>
        <p:spPr>
          <a:xfrm>
            <a:off x="277200" y="1285200"/>
            <a:ext cx="4017600" cy="2260800"/>
          </a:xfrm>
          <a:prstGeom prst="rect">
            <a:avLst/>
          </a:prstGeom>
          <a:solidFill>
            <a:srgbClr val="145D04">
              <a:alpha val="10000"/>
            </a:srgbClr>
          </a:solidFill>
        </p:spPr>
        <p:txBody>
          <a:bodyPr lIns="36000" tIns="36000" rIns="36000" bIns="36000" anchor="ctr" anchorCtr="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Táblázat beszúrásához kattintson az ikonra</a:t>
            </a:r>
            <a:endParaRPr lang="hu-HU" dirty="0"/>
          </a:p>
        </p:txBody>
      </p:sp>
      <p:sp>
        <p:nvSpPr>
          <p:cNvPr id="18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3546002"/>
            <a:ext cx="4017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96334944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4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CÍMSOR szöveg 2HASÁBOS TÁBL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2" name="Text Placeholder 9"/>
          <p:cNvSpPr>
            <a:spLocks noGrp="1"/>
          </p:cNvSpPr>
          <p:nvPr>
            <p:ph type="body" sz="quarter" idx="17" hasCustomPrompt="1"/>
          </p:nvPr>
        </p:nvSpPr>
        <p:spPr>
          <a:xfrm>
            <a:off x="4809600" y="5570539"/>
            <a:ext cx="4057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6" name="Táblázat helye 5"/>
          <p:cNvSpPr>
            <a:spLocks noGrp="1"/>
          </p:cNvSpPr>
          <p:nvPr>
            <p:ph type="tbl" sz="quarter" idx="18"/>
          </p:nvPr>
        </p:nvSpPr>
        <p:spPr>
          <a:xfrm>
            <a:off x="4809600" y="1789202"/>
            <a:ext cx="4057200" cy="3567600"/>
          </a:xfrm>
          <a:prstGeom prst="rect">
            <a:avLst/>
          </a:prstGeom>
          <a:solidFill>
            <a:srgbClr val="145D04">
              <a:alpha val="10000"/>
            </a:srgbClr>
          </a:solidFill>
        </p:spPr>
        <p:txBody>
          <a:bodyPr lIns="36000" tIns="36000" rIns="36000" bIns="36000" anchor="ctr" anchorCtr="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Táblázat beszúrásához kattintson az ikonra</a:t>
            </a:r>
            <a:endParaRPr lang="hu-HU"/>
          </a:p>
        </p:txBody>
      </p:sp>
      <p:sp>
        <p:nvSpPr>
          <p:cNvPr id="8" name="Táblázat helye 5"/>
          <p:cNvSpPr>
            <a:spLocks noGrp="1"/>
          </p:cNvSpPr>
          <p:nvPr>
            <p:ph type="tbl" sz="quarter" idx="19"/>
          </p:nvPr>
        </p:nvSpPr>
        <p:spPr>
          <a:xfrm>
            <a:off x="277200" y="1789202"/>
            <a:ext cx="4057200" cy="3567600"/>
          </a:xfrm>
          <a:prstGeom prst="rect">
            <a:avLst/>
          </a:prstGeom>
          <a:solidFill>
            <a:srgbClr val="145D04">
              <a:alpha val="10000"/>
            </a:srgbClr>
          </a:solidFill>
        </p:spPr>
        <p:txBody>
          <a:bodyPr lIns="36000" tIns="36000" rIns="36000" bIns="36000" anchor="ctr" anchorCtr="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Táblázat beszúrásához kattintson az ikonra</a:t>
            </a:r>
            <a:endParaRPr lang="hu-HU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5570539"/>
            <a:ext cx="4057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0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1" name="Szöveg helye 4"/>
          <p:cNvSpPr>
            <a:spLocks noGrp="1"/>
          </p:cNvSpPr>
          <p:nvPr>
            <p:ph type="body" sz="quarter" idx="21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3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4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Táblázat cím</a:t>
            </a:r>
            <a:endParaRPr lang="en-US" dirty="0" smtClean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573618" y="1031842"/>
            <a:ext cx="4570383" cy="758861"/>
          </a:xfrm>
          <a:prstGeom prst="rect">
            <a:avLst/>
          </a:prstGeom>
        </p:spPr>
        <p:txBody>
          <a:bodyPr lIns="237600" tIns="212400" bIns="0"/>
          <a:lstStyle>
            <a:lvl1pPr>
              <a:defRPr sz="14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Táblázat cím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5009530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4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1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solidFill>
            <a:srgbClr val="F1002B"/>
          </a:solidFill>
        </p:spPr>
        <p:txBody>
          <a:bodyPr lIns="252000" tIns="0" anchor="ctr" anchorCtr="0"/>
          <a:lstStyle>
            <a:lvl1pPr>
              <a:defRPr sz="4800" b="1" baseline="0">
                <a:solidFill>
                  <a:schemeClr val="tx1"/>
                </a:solidFill>
              </a:defRPr>
            </a:lvl1pPr>
          </a:lstStyle>
          <a:p>
            <a:r>
              <a:rPr lang="hu-HU" smtClean="0"/>
              <a:t>DIAGRAMOK</a:t>
            </a:r>
            <a:endParaRPr lang="en-AU" dirty="0"/>
          </a:p>
        </p:txBody>
      </p:sp>
      <p:pic>
        <p:nvPicPr>
          <p:cNvPr id="1026" name="Picture 2"/>
          <p:cNvPicPr>
            <a:picLocks noChangeAspect="1" noChangeArrowheads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-27" r="2643"/>
          <a:stretch/>
        </p:blipFill>
        <p:spPr bwMode="auto">
          <a:xfrm>
            <a:off x="285750" y="4016044"/>
            <a:ext cx="4536000" cy="180849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262432047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4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10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noFill/>
          <a:ln w="177800">
            <a:solidFill>
              <a:srgbClr val="F1002B"/>
            </a:solidFill>
          </a:ln>
        </p:spPr>
        <p:txBody>
          <a:bodyPr vert="horz" lIns="252000" tIns="0" rIns="277200" bIns="0" rtlCol="0" anchor="ctr" anchorCtr="0">
            <a:noAutofit/>
          </a:bodyPr>
          <a:lstStyle>
            <a:lvl1pPr>
              <a:defRPr lang="en-AU" sz="4800" b="1" baseline="0" dirty="0"/>
            </a:lvl1pPr>
          </a:lstStyle>
          <a:p>
            <a:pPr lvl="0"/>
            <a:r>
              <a:rPr lang="hu-HU" smtClean="0"/>
              <a:t>1 DIAGRAM/ OLDAL</a:t>
            </a:r>
            <a:endParaRPr lang="en-AU" dirty="0"/>
          </a:p>
        </p:txBody>
      </p:sp>
      <p:sp>
        <p:nvSpPr>
          <p:cNvPr id="5" name="Téglalap 4"/>
          <p:cNvSpPr>
            <a:spLocks noChangeAspect="1"/>
          </p:cNvSpPr>
          <p:nvPr userDrawn="1"/>
        </p:nvSpPr>
        <p:spPr>
          <a:xfrm>
            <a:off x="284400" y="3159015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prstClr val="white"/>
              </a:solidFill>
            </a:endParaRPr>
          </a:p>
        </p:txBody>
      </p:sp>
      <p:graphicFrame>
        <p:nvGraphicFramePr>
          <p:cNvPr id="2" name="Diagram 1"/>
          <p:cNvGraphicFramePr/>
          <p:nvPr userDrawn="1">
            <p:extLst>
              <p:ext uri="{D42A27DB-BD31-4B8C-83A1-F6EECF244321}">
                <p14:modId xmlns:p14="http://schemas.microsoft.com/office/powerpoint/2010/main" val="3986285818"/>
              </p:ext>
            </p:extLst>
          </p:nvPr>
        </p:nvGraphicFramePr>
        <p:xfrm>
          <a:off x="265113" y="4241800"/>
          <a:ext cx="4568825" cy="15827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  <p:extLst>
      <p:ext uri="{BB962C8B-B14F-4D97-AF65-F5344CB8AC3E}">
        <p14:creationId xmlns:p14="http://schemas.microsoft.com/office/powerpoint/2010/main" val="307959345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FOTÓ FENT &amp; 1 SZÖVEGDOBOZ L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9" name="Kép helye 5"/>
          <p:cNvSpPr>
            <a:spLocks noGrp="1"/>
          </p:cNvSpPr>
          <p:nvPr>
            <p:ph type="pic" sz="quarter" idx="13" hasCustomPrompt="1"/>
          </p:nvPr>
        </p:nvSpPr>
        <p:spPr>
          <a:xfrm>
            <a:off x="277200" y="1285200"/>
            <a:ext cx="4176000" cy="2008800"/>
          </a:xfrm>
          <a:prstGeom prst="rect">
            <a:avLst/>
          </a:prstGeom>
          <a:solidFill>
            <a:srgbClr val="0F7BA2">
              <a:alpha val="10000"/>
            </a:srgbClr>
          </a:solidFill>
          <a:ln w="228600">
            <a:solidFill>
              <a:schemeClr val="bg1"/>
            </a:solidFill>
          </a:ln>
        </p:spPr>
        <p:txBody>
          <a:bodyPr lIns="36000" tIns="36000" rIns="0" bIns="36000"/>
          <a:lstStyle>
            <a:lvl1pPr marL="342900" indent="-342900">
              <a:buAutoNum type="arabicPeriod"/>
              <a:defRPr baseline="0"/>
            </a:lvl1pPr>
            <a:lvl3pPr marL="182563" indent="-182563">
              <a:buFont typeface="+mj-lt"/>
              <a:buAutoNum type="arabicPeriod"/>
              <a:defRPr sz="1000" baseline="0"/>
            </a:lvl3pPr>
          </a:lstStyle>
          <a:p>
            <a:pPr lvl="2"/>
            <a:r>
              <a:rPr lang="hu-HU" dirty="0" smtClean="0"/>
              <a:t>Kép beszúrásához kattints ide!</a:t>
            </a:r>
          </a:p>
          <a:p>
            <a:pPr lvl="2"/>
            <a:r>
              <a:rPr lang="hu-HU" dirty="0" smtClean="0"/>
              <a:t>Keresd meg a beilleszteni kívánt fotót ott, ahova lementetted (ehhez előbb le kell menteni, nem elég vágólapra kitenni), vagy a 07_TUDASBAZIS\02_ILLUSZTRACIOK\</a:t>
            </a:r>
            <a:r>
              <a:rPr lang="hu-HU" dirty="0" err="1" smtClean="0"/>
              <a:t>Kepkonyvtar</a:t>
            </a:r>
            <a:r>
              <a:rPr lang="hu-HU" dirty="0" smtClean="0"/>
              <a:t> mappa alatt</a:t>
            </a:r>
          </a:p>
          <a:p>
            <a:pPr lvl="2"/>
            <a:r>
              <a:rPr lang="hu-HU" dirty="0" smtClean="0"/>
              <a:t>A kép így automatikusan erre a méretre lesz igazítva</a:t>
            </a:r>
          </a:p>
          <a:p>
            <a:pPr lvl="2"/>
            <a:r>
              <a:rPr lang="hu-HU" dirty="0" smtClean="0"/>
              <a:t>A kép pozícióján ne változtass!</a:t>
            </a:r>
          </a:p>
          <a:p>
            <a:pPr lvl="2"/>
            <a:r>
              <a:rPr lang="hu-HU" dirty="0" smtClean="0"/>
              <a:t>Ha a képkivágás nem lenne megfelelő (pl. balra vagy jobbra szeretnéd eltolni a képet), azon a képre jobb egérgombbal kattintva, majd a Kép formázása &gt; Körülvágás menüpont alatt az X tengely ill. az Y tengely eltolása mezőket változtatva tudsz változtatni</a:t>
            </a:r>
            <a:endParaRPr lang="hu-HU" dirty="0"/>
          </a:p>
        </p:txBody>
      </p:sp>
      <p:sp>
        <p:nvSpPr>
          <p:cNvPr id="7" name="Kép helye 5"/>
          <p:cNvSpPr>
            <a:spLocks noGrp="1"/>
          </p:cNvSpPr>
          <p:nvPr>
            <p:ph type="pic" sz="quarter" idx="14" hasCustomPrompt="1"/>
          </p:nvPr>
        </p:nvSpPr>
        <p:spPr>
          <a:xfrm>
            <a:off x="4690800" y="1285200"/>
            <a:ext cx="4176000" cy="2008800"/>
          </a:xfrm>
          <a:prstGeom prst="rect">
            <a:avLst/>
          </a:prstGeom>
          <a:solidFill>
            <a:srgbClr val="0F7BA2">
              <a:alpha val="10000"/>
            </a:srgbClr>
          </a:solidFill>
          <a:ln w="228600">
            <a:solidFill>
              <a:schemeClr val="bg1"/>
            </a:solidFill>
          </a:ln>
        </p:spPr>
        <p:txBody>
          <a:bodyPr lIns="36000" tIns="36000" rIns="0" bIns="36000"/>
          <a:lstStyle>
            <a:lvl1pPr marL="342900" indent="-342900">
              <a:buAutoNum type="arabicPeriod"/>
              <a:defRPr baseline="0"/>
            </a:lvl1pPr>
            <a:lvl3pPr marL="182563" indent="-182563">
              <a:buFont typeface="+mj-lt"/>
              <a:buAutoNum type="arabicPeriod"/>
              <a:defRPr sz="1000" baseline="0"/>
            </a:lvl3pPr>
          </a:lstStyle>
          <a:p>
            <a:pPr lvl="2"/>
            <a:r>
              <a:rPr lang="hu-HU" dirty="0" smtClean="0"/>
              <a:t>Kép beszúrásához kattints ide!</a:t>
            </a:r>
          </a:p>
          <a:p>
            <a:pPr lvl="2"/>
            <a:r>
              <a:rPr lang="hu-HU" dirty="0" smtClean="0"/>
              <a:t>Keresd meg a beilleszteni kívánt fotót ott, ahova lementetted (ehhez előbb le kell menteni, nem elég vágólapra kitenni), vagy a 07_TUDASBAZIS\02_ILLUSZTRACIOK\</a:t>
            </a:r>
            <a:r>
              <a:rPr lang="hu-HU" dirty="0" err="1" smtClean="0"/>
              <a:t>Kepkonyvtar</a:t>
            </a:r>
            <a:r>
              <a:rPr lang="hu-HU" dirty="0" smtClean="0"/>
              <a:t> mappa alatt</a:t>
            </a:r>
          </a:p>
          <a:p>
            <a:pPr lvl="2"/>
            <a:r>
              <a:rPr lang="hu-HU" dirty="0" smtClean="0"/>
              <a:t>A kép így automatikusan erre a méretre lesz igazítva</a:t>
            </a:r>
          </a:p>
          <a:p>
            <a:pPr lvl="2"/>
            <a:r>
              <a:rPr lang="hu-HU" dirty="0" smtClean="0"/>
              <a:t>A kép pozícióján ne változtass!</a:t>
            </a:r>
          </a:p>
          <a:p>
            <a:pPr lvl="2"/>
            <a:r>
              <a:rPr lang="hu-HU" dirty="0" smtClean="0"/>
              <a:t>Ha a képkivágás nem lenne megfelelő (pl. balra vagy jobbra szeretnéd eltolni a képet), azon a képre jobb egérgombbal kattintva, majd a Kép formázása &gt; Körülvágás menüpont alatt az X tengely ill. az Y tengely eltolása mezőket változtatva tudsz változtatni</a:t>
            </a:r>
            <a:endParaRPr lang="hu-HU" dirty="0"/>
          </a:p>
        </p:txBody>
      </p:sp>
      <p:sp>
        <p:nvSpPr>
          <p:cNvPr id="10" name="Tartalom helye 4"/>
          <p:cNvSpPr>
            <a:spLocks noGrp="1"/>
          </p:cNvSpPr>
          <p:nvPr>
            <p:ph sz="quarter" idx="12" hasCustomPrompt="1"/>
          </p:nvPr>
        </p:nvSpPr>
        <p:spPr>
          <a:xfrm>
            <a:off x="0" y="3294000"/>
            <a:ext cx="9144000" cy="2257200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/>
            </a:lvl1pPr>
            <a:lvl5pPr marL="50800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lvl5pPr>
          </a:lstStyle>
          <a:p>
            <a:pPr lvl="0"/>
            <a:r>
              <a:rPr lang="hu-HU" dirty="0" smtClean="0"/>
              <a:t>Első szint</a:t>
            </a:r>
          </a:p>
          <a:p>
            <a:pPr lvl="1"/>
            <a:r>
              <a:rPr lang="hu-HU" dirty="0" smtClean="0"/>
              <a:t>Második szint</a:t>
            </a:r>
          </a:p>
          <a:p>
            <a:pPr lvl="2"/>
            <a:r>
              <a:rPr lang="hu-HU" dirty="0" smtClean="0"/>
              <a:t>Harmadik szint</a:t>
            </a:r>
          </a:p>
          <a:p>
            <a:pPr lvl="3"/>
            <a:r>
              <a:rPr lang="hu-HU" dirty="0" smtClean="0"/>
              <a:t>Negyedik szint</a:t>
            </a:r>
          </a:p>
          <a:p>
            <a:pPr marL="760413" marR="0" lvl="4" indent="-252413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Char char="n"/>
              <a:tabLst/>
              <a:defRPr/>
            </a:pPr>
            <a:r>
              <a:rPr lang="hu-HU" dirty="0" smtClean="0"/>
              <a:t>Ötödik szint</a:t>
            </a:r>
          </a:p>
        </p:txBody>
      </p:sp>
    </p:spTree>
    <p:extLst>
      <p:ext uri="{BB962C8B-B14F-4D97-AF65-F5344CB8AC3E}">
        <p14:creationId xmlns:p14="http://schemas.microsoft.com/office/powerpoint/2010/main" val="332839670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5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ÉSZOLDALAS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85896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88524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8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37127474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5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EGÉSZOLDALAS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8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1" name="Szöveg helye 4"/>
          <p:cNvSpPr>
            <a:spLocks noGrp="1"/>
          </p:cNvSpPr>
          <p:nvPr>
            <p:ph type="body" sz="quarter" idx="22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0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85896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88524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  <p:sp>
        <p:nvSpPr>
          <p:cNvPr id="12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72370519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5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ORIZONTÁLIS FÉLOLDALAS GRAFIKON FENT, alatta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8589600" cy="22608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3546002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7" name="Tartalom helye 4"/>
          <p:cNvSpPr>
            <a:spLocks noGrp="1"/>
          </p:cNvSpPr>
          <p:nvPr>
            <p:ph sz="quarter" idx="12" hasCustomPrompt="1"/>
          </p:nvPr>
        </p:nvSpPr>
        <p:spPr>
          <a:xfrm>
            <a:off x="0" y="3914301"/>
            <a:ext cx="9144000" cy="1638000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/>
            </a:lvl1pPr>
            <a:lvl5pPr marL="50800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lvl5pPr>
          </a:lstStyle>
          <a:p>
            <a:pPr lvl="0"/>
            <a:r>
              <a:rPr lang="hu-HU" dirty="0" smtClean="0"/>
              <a:t>Első szint</a:t>
            </a:r>
          </a:p>
          <a:p>
            <a:pPr lvl="1"/>
            <a:r>
              <a:rPr lang="hu-HU" dirty="0" smtClean="0"/>
              <a:t>Második szint</a:t>
            </a:r>
          </a:p>
          <a:p>
            <a:pPr lvl="2"/>
            <a:r>
              <a:rPr lang="hu-HU" dirty="0" smtClean="0"/>
              <a:t>Harmadik szint</a:t>
            </a:r>
          </a:p>
          <a:p>
            <a:pPr lvl="3"/>
            <a:r>
              <a:rPr lang="hu-HU" dirty="0" smtClean="0"/>
              <a:t>Negyedik szint</a:t>
            </a:r>
          </a:p>
          <a:p>
            <a:pPr marL="760413" marR="0" lvl="4" indent="-252413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Char char="n"/>
              <a:tabLst/>
              <a:defRPr/>
            </a:pPr>
            <a:r>
              <a:rPr lang="hu-HU" dirty="0" smtClean="0"/>
              <a:t>Ötödik szint</a:t>
            </a:r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88524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90967596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5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HORIZONTÁLIS FÉLOLDALAS GRAFIKON FENT, alatta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8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0" name="Szöveg helye 4"/>
          <p:cNvSpPr>
            <a:spLocks noGrp="1"/>
          </p:cNvSpPr>
          <p:nvPr>
            <p:ph type="body" sz="quarter" idx="22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9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8589600" cy="22608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13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3546002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15" name="Tartalom helye 4"/>
          <p:cNvSpPr>
            <a:spLocks noGrp="1"/>
          </p:cNvSpPr>
          <p:nvPr>
            <p:ph sz="quarter" idx="12" hasCustomPrompt="1"/>
          </p:nvPr>
        </p:nvSpPr>
        <p:spPr>
          <a:xfrm>
            <a:off x="0" y="3914301"/>
            <a:ext cx="9144000" cy="1638000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/>
            </a:lvl1pPr>
            <a:lvl5pPr marL="50800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lvl5pPr>
          </a:lstStyle>
          <a:p>
            <a:pPr lvl="0"/>
            <a:r>
              <a:rPr lang="hu-HU" dirty="0" smtClean="0"/>
              <a:t>Első szint</a:t>
            </a:r>
          </a:p>
          <a:p>
            <a:pPr lvl="1"/>
            <a:r>
              <a:rPr lang="hu-HU" dirty="0" smtClean="0"/>
              <a:t>Második szint</a:t>
            </a:r>
          </a:p>
          <a:p>
            <a:pPr lvl="2"/>
            <a:r>
              <a:rPr lang="hu-HU" dirty="0" smtClean="0"/>
              <a:t>Harmadik szint</a:t>
            </a:r>
          </a:p>
          <a:p>
            <a:pPr lvl="3"/>
            <a:r>
              <a:rPr lang="hu-HU" dirty="0" smtClean="0"/>
              <a:t>Negyedik szint</a:t>
            </a:r>
          </a:p>
          <a:p>
            <a:pPr marL="760413" marR="0" lvl="4" indent="-252413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Char char="n"/>
              <a:tabLst/>
              <a:defRPr/>
            </a:pPr>
            <a:r>
              <a:rPr lang="hu-HU" dirty="0" smtClean="0"/>
              <a:t>Ötödik szint</a:t>
            </a:r>
          </a:p>
        </p:txBody>
      </p:sp>
      <p:sp>
        <p:nvSpPr>
          <p:cNvPr id="16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88524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76759044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5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ORIZONTÁLIS FÉLOLDALAS GRAFIKON LENT, felette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3502800"/>
            <a:ext cx="8589600" cy="20484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8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2"/>
            <a:ext cx="9144000" cy="22572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 baseline="0"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3290400"/>
            <a:ext cx="88524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01836667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5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HORIZONTÁLIS FÉLOLDALAS GRAFIKON LENT, felette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0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1" name="Szöveg helye 4"/>
          <p:cNvSpPr>
            <a:spLocks noGrp="1"/>
          </p:cNvSpPr>
          <p:nvPr>
            <p:ph type="body" sz="quarter" idx="22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2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3502800"/>
            <a:ext cx="8589600" cy="20484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13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2"/>
            <a:ext cx="9144000" cy="22572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 baseline="0"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6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17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3290400"/>
            <a:ext cx="88524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44244559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5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AL 1 grafikon + JOBB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40428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10" name="Content Placeholder 6"/>
          <p:cNvSpPr>
            <a:spLocks noGrp="1"/>
          </p:cNvSpPr>
          <p:nvPr>
            <p:ph sz="quarter" idx="12" hasCustomPrompt="1"/>
          </p:nvPr>
        </p:nvSpPr>
        <p:spPr>
          <a:xfrm>
            <a:off x="4573617" y="1031840"/>
            <a:ext cx="4572000" cy="45180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02417051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5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BAL 1 grafikon + JOBB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8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1" name="Szöveg helye 4"/>
          <p:cNvSpPr>
            <a:spLocks noGrp="1"/>
          </p:cNvSpPr>
          <p:nvPr>
            <p:ph type="body" sz="quarter" idx="22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9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40428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 dirty="0"/>
          </a:p>
        </p:txBody>
      </p:sp>
      <p:sp>
        <p:nvSpPr>
          <p:cNvPr id="10" name="Content Placeholder 6"/>
          <p:cNvSpPr>
            <a:spLocks noGrp="1"/>
          </p:cNvSpPr>
          <p:nvPr>
            <p:ph sz="quarter" idx="12" hasCustomPrompt="1"/>
          </p:nvPr>
        </p:nvSpPr>
        <p:spPr>
          <a:xfrm>
            <a:off x="4573617" y="1031840"/>
            <a:ext cx="4572000" cy="45180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6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17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57098310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5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JOBB 1 grafikon + BAL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1" name="Diagram helye 4"/>
          <p:cNvSpPr>
            <a:spLocks noGrp="1"/>
          </p:cNvSpPr>
          <p:nvPr>
            <p:ph type="chart" sz="quarter" idx="21"/>
          </p:nvPr>
        </p:nvSpPr>
        <p:spPr>
          <a:xfrm>
            <a:off x="4809600" y="1283547"/>
            <a:ext cx="40572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4809600" y="5570539"/>
            <a:ext cx="4057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10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4572000" cy="45180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2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573618" y="1031842"/>
            <a:ext cx="4570383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45946479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5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JOBB 1 grafikon + BAL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3" name="Szöveg helye 4"/>
          <p:cNvSpPr>
            <a:spLocks noGrp="1"/>
          </p:cNvSpPr>
          <p:nvPr>
            <p:ph type="body" sz="quarter" idx="22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0" name="Diagram helye 4"/>
          <p:cNvSpPr>
            <a:spLocks noGrp="1"/>
          </p:cNvSpPr>
          <p:nvPr>
            <p:ph type="chart" sz="quarter" idx="21"/>
          </p:nvPr>
        </p:nvSpPr>
        <p:spPr>
          <a:xfrm>
            <a:off x="4809600" y="1283547"/>
            <a:ext cx="40572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16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4809600" y="5570539"/>
            <a:ext cx="4057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1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4572000" cy="45180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5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573618" y="1031842"/>
            <a:ext cx="4570383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65874221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FOTÓ LENT &amp; 1 SZÖVEGDOBOZ F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8" name="Kép helye 5"/>
          <p:cNvSpPr>
            <a:spLocks noGrp="1"/>
          </p:cNvSpPr>
          <p:nvPr>
            <p:ph type="pic" sz="quarter" idx="14" hasCustomPrompt="1"/>
          </p:nvPr>
        </p:nvSpPr>
        <p:spPr>
          <a:xfrm>
            <a:off x="277200" y="3506400"/>
            <a:ext cx="4176000" cy="2044800"/>
          </a:xfrm>
          <a:prstGeom prst="rect">
            <a:avLst/>
          </a:prstGeom>
          <a:solidFill>
            <a:srgbClr val="0F7BA2">
              <a:alpha val="10000"/>
            </a:srgbClr>
          </a:solidFill>
          <a:ln w="228600">
            <a:solidFill>
              <a:schemeClr val="bg1"/>
            </a:solidFill>
          </a:ln>
        </p:spPr>
        <p:txBody>
          <a:bodyPr lIns="36000" tIns="36000" rIns="0" bIns="36000"/>
          <a:lstStyle>
            <a:lvl1pPr marL="342900" indent="-342900">
              <a:buAutoNum type="arabicPeriod"/>
              <a:defRPr baseline="0"/>
            </a:lvl1pPr>
            <a:lvl3pPr marL="182563" indent="-182563">
              <a:buFont typeface="+mj-lt"/>
              <a:buAutoNum type="arabicPeriod"/>
              <a:defRPr sz="1000" baseline="0"/>
            </a:lvl3pPr>
          </a:lstStyle>
          <a:p>
            <a:pPr lvl="2"/>
            <a:r>
              <a:rPr lang="hu-HU" dirty="0" smtClean="0"/>
              <a:t>Kép beszúrásához kattints ide!</a:t>
            </a:r>
          </a:p>
          <a:p>
            <a:pPr lvl="2"/>
            <a:r>
              <a:rPr lang="hu-HU" dirty="0" smtClean="0"/>
              <a:t>Keresd meg a beilleszteni kívánt fotót ott, ahova lementetted (ehhez előbb le kell menteni, nem elég vágólapra kitenni), vagy a 07_TUDASBAZIS\02_ILLUSZTRACIOK\</a:t>
            </a:r>
            <a:r>
              <a:rPr lang="hu-HU" dirty="0" err="1" smtClean="0"/>
              <a:t>Kepkonyvtar</a:t>
            </a:r>
            <a:r>
              <a:rPr lang="hu-HU" dirty="0" smtClean="0"/>
              <a:t> mappa alatt</a:t>
            </a:r>
          </a:p>
          <a:p>
            <a:pPr lvl="2"/>
            <a:r>
              <a:rPr lang="hu-HU" dirty="0" smtClean="0"/>
              <a:t>A kép így automatikusan erre a méretre lesz igazítva</a:t>
            </a:r>
          </a:p>
          <a:p>
            <a:pPr lvl="2"/>
            <a:r>
              <a:rPr lang="hu-HU" dirty="0" smtClean="0"/>
              <a:t>A kép pozícióján ne változtass!</a:t>
            </a:r>
          </a:p>
          <a:p>
            <a:pPr lvl="2"/>
            <a:r>
              <a:rPr lang="hu-HU" dirty="0" smtClean="0"/>
              <a:t>Ha a képkivágás nem lenne megfelelő (pl. balra vagy jobbra szeretnéd eltolni a képet), azon a képre jobb egérgombbal kattintva, majd a Kép formázása &gt; Körülvágás menüpont alatt az X tengely ill. az Y tengely eltolása mezőket változtatva tudsz változtatni</a:t>
            </a:r>
            <a:endParaRPr lang="hu-HU" dirty="0"/>
          </a:p>
        </p:txBody>
      </p:sp>
      <p:sp>
        <p:nvSpPr>
          <p:cNvPr id="12" name="Kép helye 5"/>
          <p:cNvSpPr>
            <a:spLocks noGrp="1"/>
          </p:cNvSpPr>
          <p:nvPr>
            <p:ph type="pic" sz="quarter" idx="13" hasCustomPrompt="1"/>
          </p:nvPr>
        </p:nvSpPr>
        <p:spPr>
          <a:xfrm>
            <a:off x="4690800" y="3506400"/>
            <a:ext cx="4176000" cy="2044800"/>
          </a:xfrm>
          <a:prstGeom prst="rect">
            <a:avLst/>
          </a:prstGeom>
          <a:solidFill>
            <a:srgbClr val="0F7BA2">
              <a:alpha val="10000"/>
            </a:srgbClr>
          </a:solidFill>
          <a:ln w="228600">
            <a:solidFill>
              <a:schemeClr val="bg1"/>
            </a:solidFill>
          </a:ln>
        </p:spPr>
        <p:txBody>
          <a:bodyPr lIns="36000" tIns="36000" rIns="0" bIns="36000"/>
          <a:lstStyle>
            <a:lvl1pPr marL="342900" indent="-342900">
              <a:buAutoNum type="arabicPeriod"/>
              <a:defRPr baseline="0"/>
            </a:lvl1pPr>
            <a:lvl3pPr marL="182563" indent="-182563">
              <a:buFont typeface="+mj-lt"/>
              <a:buAutoNum type="arabicPeriod"/>
              <a:defRPr sz="1000" baseline="0"/>
            </a:lvl3pPr>
          </a:lstStyle>
          <a:p>
            <a:pPr lvl="2"/>
            <a:r>
              <a:rPr lang="hu-HU" dirty="0" smtClean="0"/>
              <a:t>Kép beszúrásához kattints ide!</a:t>
            </a:r>
          </a:p>
          <a:p>
            <a:pPr lvl="2"/>
            <a:r>
              <a:rPr lang="hu-HU" dirty="0" smtClean="0"/>
              <a:t>Keresd meg a beilleszteni kívánt fotót ott, ahova lementetted (ehhez előbb le kell menteni, nem elég vágólapra kitenni), vagy a 07_TUDASBAZIS\02_ILLUSZTRACIOK\</a:t>
            </a:r>
            <a:r>
              <a:rPr lang="hu-HU" dirty="0" err="1" smtClean="0"/>
              <a:t>Kepkonyvtar</a:t>
            </a:r>
            <a:r>
              <a:rPr lang="hu-HU" dirty="0" smtClean="0"/>
              <a:t> mappa alatt</a:t>
            </a:r>
          </a:p>
          <a:p>
            <a:pPr lvl="2"/>
            <a:r>
              <a:rPr lang="hu-HU" dirty="0" smtClean="0"/>
              <a:t>A kép így automatikusan erre a méretre lesz igazítva</a:t>
            </a:r>
          </a:p>
          <a:p>
            <a:pPr lvl="2"/>
            <a:r>
              <a:rPr lang="hu-HU" dirty="0" smtClean="0"/>
              <a:t>A kép pozícióján ne változtass!</a:t>
            </a:r>
          </a:p>
          <a:p>
            <a:pPr lvl="2"/>
            <a:r>
              <a:rPr lang="hu-HU" dirty="0" smtClean="0"/>
              <a:t>Ha a képkivágás nem lenne megfelelő (pl. balra vagy jobbra szeretnéd eltolni a képet), azon a képre jobb egérgombbal kattintva, majd a Kép formázása &gt; Körülvágás menüpont alatt az X tengely ill. az Y tengely eltolása mezőket változtatva tudsz változtatni</a:t>
            </a:r>
            <a:endParaRPr lang="hu-HU" dirty="0"/>
          </a:p>
        </p:txBody>
      </p:sp>
      <p:sp>
        <p:nvSpPr>
          <p:cNvPr id="9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2"/>
            <a:ext cx="9144000" cy="2511463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 baseline="0"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240869074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6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AL 1 grafikon + JOBBoldalt JELMAGYARÁZAT (táblaforma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40428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  <p:sp>
        <p:nvSpPr>
          <p:cNvPr id="12" name="Táblázat helye 5"/>
          <p:cNvSpPr>
            <a:spLocks noGrp="1"/>
          </p:cNvSpPr>
          <p:nvPr>
            <p:ph type="tbl" sz="quarter" idx="24"/>
          </p:nvPr>
        </p:nvSpPr>
        <p:spPr>
          <a:xfrm>
            <a:off x="4571999" y="1285200"/>
            <a:ext cx="4294800" cy="4266000"/>
          </a:xfrm>
          <a:prstGeom prst="rect">
            <a:avLst/>
          </a:prstGeom>
        </p:spPr>
        <p:txBody>
          <a:bodyPr lIns="0" tIns="0" rIns="0" bIns="0"/>
          <a:lstStyle>
            <a:lvl1pPr>
              <a:defRPr sz="1000"/>
            </a:lvl1pPr>
          </a:lstStyle>
          <a:p>
            <a:r>
              <a:rPr lang="hu-HU" smtClean="0"/>
              <a:t>Táblázat beszúrásához kattintson az ikonra</a:t>
            </a:r>
            <a:endParaRPr lang="hu-HU"/>
          </a:p>
        </p:txBody>
      </p:sp>
    </p:spTree>
    <p:extLst>
      <p:ext uri="{BB962C8B-B14F-4D97-AF65-F5344CB8AC3E}">
        <p14:creationId xmlns:p14="http://schemas.microsoft.com/office/powerpoint/2010/main" val="237620777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6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BAL 1 grafikon + JOBBoldalt JELMAGYARÁZAT (táblaforma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40428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  <p:sp>
        <p:nvSpPr>
          <p:cNvPr id="8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9" name="Szöveg helye 4"/>
          <p:cNvSpPr>
            <a:spLocks noGrp="1"/>
          </p:cNvSpPr>
          <p:nvPr>
            <p:ph type="body" sz="quarter" idx="22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0" name="Táblázat helye 5"/>
          <p:cNvSpPr>
            <a:spLocks noGrp="1"/>
          </p:cNvSpPr>
          <p:nvPr>
            <p:ph type="tbl" sz="quarter" idx="24"/>
          </p:nvPr>
        </p:nvSpPr>
        <p:spPr>
          <a:xfrm>
            <a:off x="4571999" y="1285200"/>
            <a:ext cx="4294800" cy="4266000"/>
          </a:xfrm>
          <a:prstGeom prst="rect">
            <a:avLst/>
          </a:prstGeom>
        </p:spPr>
        <p:txBody>
          <a:bodyPr lIns="0" tIns="0" rIns="0" bIns="0"/>
          <a:lstStyle>
            <a:lvl1pPr>
              <a:defRPr sz="1000"/>
            </a:lvl1pPr>
          </a:lstStyle>
          <a:p>
            <a:r>
              <a:rPr lang="hu-HU" smtClean="0"/>
              <a:t>Táblázat beszúrásához kattintson az ikonra</a:t>
            </a:r>
            <a:endParaRPr lang="hu-HU"/>
          </a:p>
        </p:txBody>
      </p:sp>
    </p:spTree>
    <p:extLst>
      <p:ext uri="{BB962C8B-B14F-4D97-AF65-F5344CB8AC3E}">
        <p14:creationId xmlns:p14="http://schemas.microsoft.com/office/powerpoint/2010/main" val="343943664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6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AL FENT 1 X 1/4es grafikon + JOBB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4042800" cy="22608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 dirty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  <p:sp>
        <p:nvSpPr>
          <p:cNvPr id="8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3546002"/>
            <a:ext cx="4042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10" name="Content Placeholder 6"/>
          <p:cNvSpPr>
            <a:spLocks noGrp="1"/>
          </p:cNvSpPr>
          <p:nvPr>
            <p:ph sz="quarter" idx="22" hasCustomPrompt="1"/>
          </p:nvPr>
        </p:nvSpPr>
        <p:spPr>
          <a:xfrm>
            <a:off x="0" y="3913202"/>
            <a:ext cx="4572000" cy="16380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9" name="Content Placeholder 6"/>
          <p:cNvSpPr>
            <a:spLocks noGrp="1"/>
          </p:cNvSpPr>
          <p:nvPr>
            <p:ph sz="quarter" idx="12" hasCustomPrompt="1"/>
          </p:nvPr>
        </p:nvSpPr>
        <p:spPr>
          <a:xfrm>
            <a:off x="4573617" y="1031840"/>
            <a:ext cx="4572000" cy="45180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253448484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6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BAL FENT 1 X 1/4es grafikon + JOBB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9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1" name="Szöveg helye 4"/>
          <p:cNvSpPr>
            <a:spLocks noGrp="1"/>
          </p:cNvSpPr>
          <p:nvPr>
            <p:ph type="body" sz="quarter" idx="23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2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4042800" cy="22608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 dirty="0"/>
          </a:p>
        </p:txBody>
      </p:sp>
      <p:sp>
        <p:nvSpPr>
          <p:cNvPr id="15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  <p:sp>
        <p:nvSpPr>
          <p:cNvPr id="16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3546002"/>
            <a:ext cx="4042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17" name="Content Placeholder 6"/>
          <p:cNvSpPr>
            <a:spLocks noGrp="1"/>
          </p:cNvSpPr>
          <p:nvPr>
            <p:ph sz="quarter" idx="22" hasCustomPrompt="1"/>
          </p:nvPr>
        </p:nvSpPr>
        <p:spPr>
          <a:xfrm>
            <a:off x="0" y="3913202"/>
            <a:ext cx="4572000" cy="16380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8" name="Content Placeholder 6"/>
          <p:cNvSpPr>
            <a:spLocks noGrp="1"/>
          </p:cNvSpPr>
          <p:nvPr>
            <p:ph sz="quarter" idx="12" hasCustomPrompt="1"/>
          </p:nvPr>
        </p:nvSpPr>
        <p:spPr>
          <a:xfrm>
            <a:off x="4573617" y="1031840"/>
            <a:ext cx="4572000" cy="45180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352008140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6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JOBB FENT 1 X 1/4es grafikon + BAL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4809600" y="1285874"/>
            <a:ext cx="4057200" cy="22608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8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4809600" y="3546002"/>
            <a:ext cx="4057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9" name="Tartalom helye 4"/>
          <p:cNvSpPr>
            <a:spLocks noGrp="1"/>
          </p:cNvSpPr>
          <p:nvPr>
            <p:ph sz="quarter" idx="12" hasCustomPrompt="1"/>
          </p:nvPr>
        </p:nvSpPr>
        <p:spPr>
          <a:xfrm>
            <a:off x="4572000" y="3914301"/>
            <a:ext cx="4572000" cy="1638000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/>
            </a:lvl1pPr>
            <a:lvl5pPr marL="50800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lvl5pPr>
          </a:lstStyle>
          <a:p>
            <a:pPr lvl="0"/>
            <a:r>
              <a:rPr lang="hu-HU" dirty="0" smtClean="0"/>
              <a:t>Első szint</a:t>
            </a:r>
          </a:p>
          <a:p>
            <a:pPr lvl="1"/>
            <a:r>
              <a:rPr lang="hu-HU" dirty="0" smtClean="0"/>
              <a:t>Második szint</a:t>
            </a:r>
          </a:p>
          <a:p>
            <a:pPr lvl="2"/>
            <a:r>
              <a:rPr lang="hu-HU" dirty="0" smtClean="0"/>
              <a:t>Harmadik szint</a:t>
            </a:r>
          </a:p>
          <a:p>
            <a:pPr lvl="3"/>
            <a:r>
              <a:rPr lang="hu-HU" dirty="0" smtClean="0"/>
              <a:t>Negyedik szint</a:t>
            </a:r>
          </a:p>
          <a:p>
            <a:pPr marL="760413" marR="0" lvl="4" indent="-252413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Char char="n"/>
              <a:tabLst/>
              <a:defRPr/>
            </a:pPr>
            <a:r>
              <a:rPr lang="hu-HU" dirty="0" smtClean="0"/>
              <a:t>Ötödik szint</a:t>
            </a:r>
          </a:p>
        </p:txBody>
      </p:sp>
      <p:sp>
        <p:nvSpPr>
          <p:cNvPr id="12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573618" y="1031842"/>
            <a:ext cx="4570383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0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4572000" cy="45180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65338019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6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JOBB FENT 1 X 1/4es grafikon + BAL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0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3" name="Szöveg helye 4"/>
          <p:cNvSpPr>
            <a:spLocks noGrp="1"/>
          </p:cNvSpPr>
          <p:nvPr>
            <p:ph type="body" sz="quarter" idx="23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4809600" y="1285874"/>
            <a:ext cx="4057200" cy="22608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16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4809600" y="3546002"/>
            <a:ext cx="4057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17" name="Tartalom helye 4"/>
          <p:cNvSpPr>
            <a:spLocks noGrp="1"/>
          </p:cNvSpPr>
          <p:nvPr>
            <p:ph sz="quarter" idx="12" hasCustomPrompt="1"/>
          </p:nvPr>
        </p:nvSpPr>
        <p:spPr>
          <a:xfrm>
            <a:off x="4572000" y="3914301"/>
            <a:ext cx="4572000" cy="1638000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/>
            </a:lvl1pPr>
            <a:lvl5pPr marL="50800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lvl5pPr>
          </a:lstStyle>
          <a:p>
            <a:pPr lvl="0"/>
            <a:r>
              <a:rPr lang="hu-HU" dirty="0" smtClean="0"/>
              <a:t>Első szint</a:t>
            </a:r>
          </a:p>
          <a:p>
            <a:pPr lvl="1"/>
            <a:r>
              <a:rPr lang="hu-HU" dirty="0" smtClean="0"/>
              <a:t>Második szint</a:t>
            </a:r>
          </a:p>
          <a:p>
            <a:pPr lvl="2"/>
            <a:r>
              <a:rPr lang="hu-HU" dirty="0" smtClean="0"/>
              <a:t>Harmadik szint</a:t>
            </a:r>
          </a:p>
          <a:p>
            <a:pPr lvl="3"/>
            <a:r>
              <a:rPr lang="hu-HU" dirty="0" smtClean="0"/>
              <a:t>Negyedik szint</a:t>
            </a:r>
          </a:p>
          <a:p>
            <a:pPr marL="760413" marR="0" lvl="4" indent="-252413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Char char="n"/>
              <a:tabLst/>
              <a:defRPr/>
            </a:pPr>
            <a:r>
              <a:rPr lang="hu-HU" dirty="0" smtClean="0"/>
              <a:t>Ötödik szint</a:t>
            </a:r>
          </a:p>
        </p:txBody>
      </p:sp>
      <p:sp>
        <p:nvSpPr>
          <p:cNvPr id="18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573618" y="1031842"/>
            <a:ext cx="4570383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9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4572000" cy="45180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362190102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6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JOBB LENT 1 X 1/4es grafikon + BAL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4809600" y="3502800"/>
            <a:ext cx="4057200" cy="20484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 dirty="0"/>
          </a:p>
        </p:txBody>
      </p:sp>
      <p:sp>
        <p:nvSpPr>
          <p:cNvPr id="11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9144000" cy="22572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22" hasCustomPrompt="1"/>
          </p:nvPr>
        </p:nvSpPr>
        <p:spPr>
          <a:xfrm>
            <a:off x="4809600" y="5570539"/>
            <a:ext cx="4057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12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573618" y="3290400"/>
            <a:ext cx="4570383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5" name="Content Placeholder 6"/>
          <p:cNvSpPr>
            <a:spLocks noGrp="1"/>
          </p:cNvSpPr>
          <p:nvPr>
            <p:ph sz="quarter" idx="23" hasCustomPrompt="1"/>
          </p:nvPr>
        </p:nvSpPr>
        <p:spPr>
          <a:xfrm>
            <a:off x="0" y="3290400"/>
            <a:ext cx="4572000" cy="22608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381637322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6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JOBB LENT 1 X 1/4es grafikon + BAL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3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21" name="Diagram helye 4"/>
          <p:cNvSpPr>
            <a:spLocks noGrp="1"/>
          </p:cNvSpPr>
          <p:nvPr>
            <p:ph type="chart" sz="quarter" idx="21"/>
          </p:nvPr>
        </p:nvSpPr>
        <p:spPr>
          <a:xfrm>
            <a:off x="4809600" y="3502800"/>
            <a:ext cx="4057200" cy="20484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 dirty="0"/>
          </a:p>
        </p:txBody>
      </p:sp>
      <p:sp>
        <p:nvSpPr>
          <p:cNvPr id="22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9144000" cy="22572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23" name="Text Placeholder 9"/>
          <p:cNvSpPr>
            <a:spLocks noGrp="1"/>
          </p:cNvSpPr>
          <p:nvPr>
            <p:ph type="body" sz="quarter" idx="22" hasCustomPrompt="1"/>
          </p:nvPr>
        </p:nvSpPr>
        <p:spPr>
          <a:xfrm>
            <a:off x="4809600" y="5570539"/>
            <a:ext cx="4057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24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573618" y="3290400"/>
            <a:ext cx="4570383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5" name="Content Placeholder 6"/>
          <p:cNvSpPr>
            <a:spLocks noGrp="1"/>
          </p:cNvSpPr>
          <p:nvPr>
            <p:ph sz="quarter" idx="23" hasCustomPrompt="1"/>
          </p:nvPr>
        </p:nvSpPr>
        <p:spPr>
          <a:xfrm>
            <a:off x="0" y="3290400"/>
            <a:ext cx="4572000" cy="22608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9" name="Szöveg helye 4"/>
          <p:cNvSpPr>
            <a:spLocks noGrp="1"/>
          </p:cNvSpPr>
          <p:nvPr>
            <p:ph type="body" sz="quarter" idx="24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331048435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6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ALRA LENT 1 X 1/4es grafikon + JOBB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3502800"/>
            <a:ext cx="4294800" cy="20484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22" hasCustomPrompt="1"/>
          </p:nvPr>
        </p:nvSpPr>
        <p:spPr>
          <a:xfrm>
            <a:off x="277200" y="5570539"/>
            <a:ext cx="429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13" name="Content Placeholder 6"/>
          <p:cNvSpPr>
            <a:spLocks noGrp="1"/>
          </p:cNvSpPr>
          <p:nvPr>
            <p:ph sz="quarter" idx="23" hasCustomPrompt="1"/>
          </p:nvPr>
        </p:nvSpPr>
        <p:spPr>
          <a:xfrm>
            <a:off x="4572000" y="3290400"/>
            <a:ext cx="4572000" cy="22608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3290400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  <p:sp>
        <p:nvSpPr>
          <p:cNvPr id="15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9144000" cy="22572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214201581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6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BALRA LENT 1 X 1/4es grafikon + JOBB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9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4" name="Szöveg helye 4"/>
          <p:cNvSpPr>
            <a:spLocks noGrp="1"/>
          </p:cNvSpPr>
          <p:nvPr>
            <p:ph type="body" sz="quarter" idx="24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21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3502800"/>
            <a:ext cx="4294800" cy="20484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2" name="Text Placeholder 9"/>
          <p:cNvSpPr>
            <a:spLocks noGrp="1"/>
          </p:cNvSpPr>
          <p:nvPr>
            <p:ph type="body" sz="quarter" idx="22" hasCustomPrompt="1"/>
          </p:nvPr>
        </p:nvSpPr>
        <p:spPr>
          <a:xfrm>
            <a:off x="277200" y="5570539"/>
            <a:ext cx="429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23" name="Content Placeholder 6"/>
          <p:cNvSpPr>
            <a:spLocks noGrp="1"/>
          </p:cNvSpPr>
          <p:nvPr>
            <p:ph sz="quarter" idx="23" hasCustomPrompt="1"/>
          </p:nvPr>
        </p:nvSpPr>
        <p:spPr>
          <a:xfrm>
            <a:off x="4572000" y="3290400"/>
            <a:ext cx="4572000" cy="22608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2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3290400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  <p:sp>
        <p:nvSpPr>
          <p:cNvPr id="25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9144000" cy="22572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395812623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FOTÓ BALRA &amp; 1 SZÖVEGDOBOZ JOBBR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3" name="Content Placeholder 6"/>
          <p:cNvSpPr>
            <a:spLocks noGrp="1"/>
          </p:cNvSpPr>
          <p:nvPr>
            <p:ph sz="quarter" idx="12" hasCustomPrompt="1"/>
          </p:nvPr>
        </p:nvSpPr>
        <p:spPr>
          <a:xfrm>
            <a:off x="4573617" y="1031840"/>
            <a:ext cx="4572000" cy="45180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4" name="Kép helye 5"/>
          <p:cNvSpPr>
            <a:spLocks noGrp="1"/>
          </p:cNvSpPr>
          <p:nvPr>
            <p:ph type="pic" sz="quarter" idx="13" hasCustomPrompt="1"/>
          </p:nvPr>
        </p:nvSpPr>
        <p:spPr>
          <a:xfrm>
            <a:off x="277200" y="1285200"/>
            <a:ext cx="4176000" cy="2008800"/>
          </a:xfrm>
          <a:prstGeom prst="rect">
            <a:avLst/>
          </a:prstGeom>
          <a:solidFill>
            <a:srgbClr val="0F7BA2">
              <a:alpha val="10000"/>
            </a:srgbClr>
          </a:solidFill>
          <a:ln w="228600">
            <a:noFill/>
          </a:ln>
        </p:spPr>
        <p:txBody>
          <a:bodyPr lIns="36000" tIns="36000" rIns="0" bIns="36000"/>
          <a:lstStyle>
            <a:lvl1pPr marL="342900" indent="-342900">
              <a:buAutoNum type="arabicPeriod"/>
              <a:defRPr baseline="0"/>
            </a:lvl1pPr>
            <a:lvl3pPr marL="182563" indent="-182563">
              <a:buFont typeface="+mj-lt"/>
              <a:buAutoNum type="arabicPeriod"/>
              <a:defRPr sz="1000" baseline="0"/>
            </a:lvl3pPr>
          </a:lstStyle>
          <a:p>
            <a:pPr lvl="2"/>
            <a:r>
              <a:rPr lang="hu-HU" dirty="0" smtClean="0"/>
              <a:t>Kép beszúrásához kattints ide!</a:t>
            </a:r>
          </a:p>
          <a:p>
            <a:pPr lvl="2"/>
            <a:r>
              <a:rPr lang="hu-HU" dirty="0" smtClean="0"/>
              <a:t>Keresd meg a beilleszteni kívánt fotót ott, ahova lementetted (ehhez előbb le kell menteni, nem elég vágólapra kitenni), vagy a 07_TUDASBAZIS\02_ILLUSZTRACIOK\</a:t>
            </a:r>
            <a:r>
              <a:rPr lang="hu-HU" dirty="0" err="1" smtClean="0"/>
              <a:t>Kepkonyvtar</a:t>
            </a:r>
            <a:r>
              <a:rPr lang="hu-HU" dirty="0" smtClean="0"/>
              <a:t> mappa alatt</a:t>
            </a:r>
          </a:p>
          <a:p>
            <a:pPr lvl="2"/>
            <a:r>
              <a:rPr lang="hu-HU" dirty="0" smtClean="0"/>
              <a:t>A kép így automatikusan erre a méretre lesz igazítva</a:t>
            </a:r>
          </a:p>
          <a:p>
            <a:pPr lvl="2"/>
            <a:r>
              <a:rPr lang="hu-HU" dirty="0" smtClean="0"/>
              <a:t>A kép pozícióján ne változtass!</a:t>
            </a:r>
          </a:p>
          <a:p>
            <a:pPr lvl="2"/>
            <a:r>
              <a:rPr lang="hu-HU" dirty="0" smtClean="0"/>
              <a:t>Ha a képkivágás nem lenne megfelelő (pl. balra vagy jobbra szeretnéd eltolni a képet), azon a képre jobb egérgombbal kattintva, majd a Kép formázása &gt; Körülvágás menüpont alatt az X tengely ill. az Y tengely eltolása mezőket változtatva tudsz változtatni</a:t>
            </a:r>
            <a:endParaRPr lang="hu-HU" dirty="0"/>
          </a:p>
        </p:txBody>
      </p:sp>
      <p:sp>
        <p:nvSpPr>
          <p:cNvPr id="15" name="Kép helye 5"/>
          <p:cNvSpPr>
            <a:spLocks noGrp="1"/>
          </p:cNvSpPr>
          <p:nvPr>
            <p:ph type="pic" sz="quarter" idx="14" hasCustomPrompt="1"/>
          </p:nvPr>
        </p:nvSpPr>
        <p:spPr>
          <a:xfrm>
            <a:off x="277200" y="3506400"/>
            <a:ext cx="4176000" cy="2044800"/>
          </a:xfrm>
          <a:prstGeom prst="rect">
            <a:avLst/>
          </a:prstGeom>
          <a:solidFill>
            <a:srgbClr val="0F7BA2">
              <a:alpha val="10000"/>
            </a:srgbClr>
          </a:solidFill>
          <a:ln w="228600">
            <a:noFill/>
          </a:ln>
        </p:spPr>
        <p:txBody>
          <a:bodyPr lIns="36000" tIns="36000" rIns="0" bIns="36000"/>
          <a:lstStyle>
            <a:lvl1pPr marL="342900" indent="-342900">
              <a:buAutoNum type="arabicPeriod"/>
              <a:defRPr baseline="0"/>
            </a:lvl1pPr>
            <a:lvl3pPr marL="182563" indent="-182563">
              <a:buFont typeface="+mj-lt"/>
              <a:buAutoNum type="arabicPeriod"/>
              <a:defRPr sz="1000" baseline="0"/>
            </a:lvl3pPr>
          </a:lstStyle>
          <a:p>
            <a:pPr lvl="2"/>
            <a:r>
              <a:rPr lang="hu-HU" dirty="0" smtClean="0"/>
              <a:t>Kép beszúrásához kattints ide!</a:t>
            </a:r>
          </a:p>
          <a:p>
            <a:pPr lvl="2"/>
            <a:r>
              <a:rPr lang="hu-HU" dirty="0" smtClean="0"/>
              <a:t>Keresd meg a beilleszteni kívánt fotót ott, ahova lementetted (ehhez előbb le kell menteni, nem elég vágólapra kitenni), vagy a 07_TUDASBAZIS\02_ILLUSZTRACIOK\</a:t>
            </a:r>
            <a:r>
              <a:rPr lang="hu-HU" dirty="0" err="1" smtClean="0"/>
              <a:t>Kepkonyvtar</a:t>
            </a:r>
            <a:r>
              <a:rPr lang="hu-HU" dirty="0" smtClean="0"/>
              <a:t> mappa alatt</a:t>
            </a:r>
          </a:p>
          <a:p>
            <a:pPr lvl="2"/>
            <a:r>
              <a:rPr lang="hu-HU" dirty="0" smtClean="0"/>
              <a:t>A kép így automatikusan erre a méretre lesz igazítva</a:t>
            </a:r>
          </a:p>
          <a:p>
            <a:pPr lvl="2"/>
            <a:r>
              <a:rPr lang="hu-HU" dirty="0" smtClean="0"/>
              <a:t>A kép pozícióján ne változtass!</a:t>
            </a:r>
          </a:p>
          <a:p>
            <a:pPr lvl="2"/>
            <a:r>
              <a:rPr lang="hu-HU" dirty="0" smtClean="0"/>
              <a:t>Ha a képkivágás nem lenne megfelelő (pl. balra vagy jobbra szeretnéd eltolni a képet), azon a képre jobb egérgombbal kattintva, majd a Kép formázása &gt; Körülvágás menüpont alatt az X tengely ill. az Y tengely eltolása mezőket változtatva tudsz változtatni</a:t>
            </a:r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181398258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7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10B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solidFill>
            <a:schemeClr val="bg1">
              <a:lumMod val="85000"/>
            </a:schemeClr>
          </a:solidFill>
          <a:ln w="177800">
            <a:solidFill>
              <a:srgbClr val="F1002B"/>
            </a:solidFill>
          </a:ln>
        </p:spPr>
        <p:txBody>
          <a:bodyPr vert="horz" lIns="252000" tIns="0" rIns="277200" bIns="0" rtlCol="0" anchor="ctr" anchorCtr="0">
            <a:noAutofit/>
          </a:bodyPr>
          <a:lstStyle>
            <a:lvl1pPr>
              <a:defRPr lang="en-AU" sz="4800" b="1" baseline="0" dirty="0"/>
            </a:lvl1pPr>
          </a:lstStyle>
          <a:p>
            <a:pPr lvl="0"/>
            <a:r>
              <a:rPr lang="hu-HU" smtClean="0"/>
              <a:t>1 DIAGRAM/ OLDAL</a:t>
            </a:r>
            <a:br>
              <a:rPr lang="hu-HU" smtClean="0"/>
            </a:br>
            <a:r>
              <a:rPr lang="hu-HU" smtClean="0"/>
              <a:t>SZÜRKE SÁVVAL</a:t>
            </a:r>
            <a:endParaRPr lang="en-AU" dirty="0"/>
          </a:p>
        </p:txBody>
      </p:sp>
      <p:sp>
        <p:nvSpPr>
          <p:cNvPr id="4" name="Téglalap 3"/>
          <p:cNvSpPr>
            <a:spLocks noChangeAspect="1"/>
          </p:cNvSpPr>
          <p:nvPr userDrawn="1"/>
        </p:nvSpPr>
        <p:spPr>
          <a:xfrm>
            <a:off x="284400" y="3159015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prstClr val="white"/>
              </a:solidFill>
            </a:endParaRPr>
          </a:p>
        </p:txBody>
      </p:sp>
      <p:graphicFrame>
        <p:nvGraphicFramePr>
          <p:cNvPr id="5" name="Diagram 4"/>
          <p:cNvGraphicFramePr/>
          <p:nvPr userDrawn="1">
            <p:extLst>
              <p:ext uri="{D42A27DB-BD31-4B8C-83A1-F6EECF244321}">
                <p14:modId xmlns:p14="http://schemas.microsoft.com/office/powerpoint/2010/main" val="2818154266"/>
              </p:ext>
            </p:extLst>
          </p:nvPr>
        </p:nvGraphicFramePr>
        <p:xfrm>
          <a:off x="265113" y="4241800"/>
          <a:ext cx="4568825" cy="15827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  <p:extLst>
      <p:ext uri="{BB962C8B-B14F-4D97-AF65-F5344CB8AC3E}">
        <p14:creationId xmlns:p14="http://schemas.microsoft.com/office/powerpoint/2010/main" val="239595929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7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ÉSZOLDALAS GRAFIKON szöveg SZÜRKE SÁV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88"/>
          <p:cNvSpPr/>
          <p:nvPr userDrawn="1"/>
        </p:nvSpPr>
        <p:spPr>
          <a:xfrm>
            <a:off x="277200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85896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88668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  <p:sp>
        <p:nvSpPr>
          <p:cNvPr id="12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55885576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7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EGÉSZOLDALAS GRAFIKON szöveg SZÜRKE SÁV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8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1" name="Szöveg helye 4"/>
          <p:cNvSpPr>
            <a:spLocks noGrp="1"/>
          </p:cNvSpPr>
          <p:nvPr>
            <p:ph type="body" sz="quarter" idx="22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2" name="Rectangle 88"/>
          <p:cNvSpPr/>
          <p:nvPr userDrawn="1"/>
        </p:nvSpPr>
        <p:spPr>
          <a:xfrm>
            <a:off x="277200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13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85896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15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88668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  <p:sp>
        <p:nvSpPr>
          <p:cNvPr id="16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52897494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7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AL 1 grafikon + JOBB szöveg SZÜRKE SÁV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88"/>
          <p:cNvSpPr/>
          <p:nvPr userDrawn="1"/>
        </p:nvSpPr>
        <p:spPr>
          <a:xfrm>
            <a:off x="277200" y="5064973"/>
            <a:ext cx="40428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40428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1" name="Content Placeholder 6"/>
          <p:cNvSpPr>
            <a:spLocks noGrp="1"/>
          </p:cNvSpPr>
          <p:nvPr>
            <p:ph sz="quarter" idx="12" hasCustomPrompt="1"/>
          </p:nvPr>
        </p:nvSpPr>
        <p:spPr>
          <a:xfrm>
            <a:off x="4573617" y="1031840"/>
            <a:ext cx="4572000" cy="45180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319111653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7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BAL 1 grafikon + JOBB szöveg SZÜRKE SÁV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8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1" name="Szöveg helye 4"/>
          <p:cNvSpPr>
            <a:spLocks noGrp="1"/>
          </p:cNvSpPr>
          <p:nvPr>
            <p:ph type="body" sz="quarter" idx="22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6" name="Rectangle 88"/>
          <p:cNvSpPr/>
          <p:nvPr userDrawn="1"/>
        </p:nvSpPr>
        <p:spPr>
          <a:xfrm>
            <a:off x="277200" y="5064973"/>
            <a:ext cx="40428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17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40428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18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9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0" name="Content Placeholder 6"/>
          <p:cNvSpPr>
            <a:spLocks noGrp="1"/>
          </p:cNvSpPr>
          <p:nvPr>
            <p:ph sz="quarter" idx="12" hasCustomPrompt="1"/>
          </p:nvPr>
        </p:nvSpPr>
        <p:spPr>
          <a:xfrm>
            <a:off x="4573617" y="1031840"/>
            <a:ext cx="4572000" cy="45180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337857417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7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BAL 1 grafikon + JOBB JELMAGYARÁZAT (táblaforma) SZÜRKE SÁV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88"/>
          <p:cNvSpPr/>
          <p:nvPr userDrawn="1"/>
        </p:nvSpPr>
        <p:spPr>
          <a:xfrm>
            <a:off x="277200" y="5064973"/>
            <a:ext cx="40428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40428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3" name="Táblázat helye 5"/>
          <p:cNvSpPr>
            <a:spLocks noGrp="1"/>
          </p:cNvSpPr>
          <p:nvPr>
            <p:ph type="tbl" sz="quarter" idx="24"/>
          </p:nvPr>
        </p:nvSpPr>
        <p:spPr>
          <a:xfrm>
            <a:off x="4571999" y="1285200"/>
            <a:ext cx="4294800" cy="3780000"/>
          </a:xfrm>
          <a:prstGeom prst="rect">
            <a:avLst/>
          </a:prstGeom>
        </p:spPr>
        <p:txBody>
          <a:bodyPr lIns="0" tIns="0" rIns="0" bIns="0"/>
          <a:lstStyle>
            <a:lvl1pPr>
              <a:defRPr sz="1000"/>
            </a:lvl1pPr>
          </a:lstStyle>
          <a:p>
            <a:r>
              <a:rPr lang="hu-HU" smtClean="0"/>
              <a:t>Táblázat beszúrásához kattintson az ikonra</a:t>
            </a:r>
            <a:endParaRPr lang="hu-HU"/>
          </a:p>
        </p:txBody>
      </p:sp>
    </p:spTree>
    <p:extLst>
      <p:ext uri="{BB962C8B-B14F-4D97-AF65-F5344CB8AC3E}">
        <p14:creationId xmlns:p14="http://schemas.microsoft.com/office/powerpoint/2010/main" val="349486467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7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BAL 1 grafikon + JOBB JELMAGYARÁZAT (táblaforma) SZÜRKE SÁV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88"/>
          <p:cNvSpPr/>
          <p:nvPr userDrawn="1"/>
        </p:nvSpPr>
        <p:spPr>
          <a:xfrm>
            <a:off x="277200" y="5064973"/>
            <a:ext cx="40428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40428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1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3" name="Szöveg helye 4"/>
          <p:cNvSpPr>
            <a:spLocks noGrp="1"/>
          </p:cNvSpPr>
          <p:nvPr>
            <p:ph type="body" sz="quarter" idx="22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5" name="Táblázat helye 5"/>
          <p:cNvSpPr>
            <a:spLocks noGrp="1"/>
          </p:cNvSpPr>
          <p:nvPr>
            <p:ph type="tbl" sz="quarter" idx="24"/>
          </p:nvPr>
        </p:nvSpPr>
        <p:spPr>
          <a:xfrm>
            <a:off x="4571999" y="1285200"/>
            <a:ext cx="4294800" cy="3780000"/>
          </a:xfrm>
          <a:prstGeom prst="rect">
            <a:avLst/>
          </a:prstGeom>
        </p:spPr>
        <p:txBody>
          <a:bodyPr lIns="0" tIns="0" rIns="0" bIns="0"/>
          <a:lstStyle>
            <a:lvl1pPr>
              <a:defRPr sz="1000"/>
            </a:lvl1pPr>
          </a:lstStyle>
          <a:p>
            <a:r>
              <a:rPr lang="hu-HU" smtClean="0"/>
              <a:t>Táblázat beszúrásához kattintson az ikonra</a:t>
            </a:r>
            <a:endParaRPr lang="hu-HU"/>
          </a:p>
        </p:txBody>
      </p:sp>
    </p:spTree>
    <p:extLst>
      <p:ext uri="{BB962C8B-B14F-4D97-AF65-F5344CB8AC3E}">
        <p14:creationId xmlns:p14="http://schemas.microsoft.com/office/powerpoint/2010/main" val="12567830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7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JOBB 1 grafikon + BAL szöveg SZÜRKE SÁV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88"/>
          <p:cNvSpPr/>
          <p:nvPr userDrawn="1"/>
        </p:nvSpPr>
        <p:spPr>
          <a:xfrm>
            <a:off x="4809600" y="5064973"/>
            <a:ext cx="40572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1" name="Diagram helye 4"/>
          <p:cNvSpPr>
            <a:spLocks noGrp="1"/>
          </p:cNvSpPr>
          <p:nvPr>
            <p:ph type="chart" sz="quarter" idx="21"/>
          </p:nvPr>
        </p:nvSpPr>
        <p:spPr>
          <a:xfrm>
            <a:off x="4809600" y="1283547"/>
            <a:ext cx="40572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12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573618" y="1031842"/>
            <a:ext cx="4570383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4809600" y="5570539"/>
            <a:ext cx="4057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3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4572000" cy="45180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181383122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7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JOBB 1 grafikon + BAL szöveg SZÜRKE SÁV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3" name="Szöveg helye 4"/>
          <p:cNvSpPr>
            <a:spLocks noGrp="1"/>
          </p:cNvSpPr>
          <p:nvPr>
            <p:ph type="body" sz="quarter" idx="22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5" name="Rectangle 88"/>
          <p:cNvSpPr/>
          <p:nvPr userDrawn="1"/>
        </p:nvSpPr>
        <p:spPr>
          <a:xfrm>
            <a:off x="4809600" y="5064973"/>
            <a:ext cx="40572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16" name="Diagram helye 4"/>
          <p:cNvSpPr>
            <a:spLocks noGrp="1"/>
          </p:cNvSpPr>
          <p:nvPr>
            <p:ph type="chart" sz="quarter" idx="21"/>
          </p:nvPr>
        </p:nvSpPr>
        <p:spPr>
          <a:xfrm>
            <a:off x="4809600" y="1283547"/>
            <a:ext cx="40572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17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4809600" y="5570539"/>
            <a:ext cx="4057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8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4572000" cy="45180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55654296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7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10C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noFill/>
          <a:ln w="177800">
            <a:solidFill>
              <a:srgbClr val="F1002B"/>
            </a:solidFill>
          </a:ln>
        </p:spPr>
        <p:txBody>
          <a:bodyPr vert="horz" lIns="252000" tIns="0" rIns="277200" bIns="0" rtlCol="0" anchor="ctr" anchorCtr="0">
            <a:noAutofit/>
          </a:bodyPr>
          <a:lstStyle>
            <a:lvl1pPr>
              <a:defRPr lang="en-AU" sz="4800" b="1" baseline="0" dirty="0"/>
            </a:lvl1pPr>
          </a:lstStyle>
          <a:p>
            <a:pPr lvl="0"/>
            <a:r>
              <a:rPr lang="hu-HU" smtClean="0"/>
              <a:t>2 DIAGRAM/ OLDAL</a:t>
            </a:r>
            <a:endParaRPr lang="en-AU" dirty="0"/>
          </a:p>
        </p:txBody>
      </p:sp>
      <p:sp>
        <p:nvSpPr>
          <p:cNvPr id="5" name="Téglalap 4"/>
          <p:cNvSpPr>
            <a:spLocks noChangeAspect="1"/>
          </p:cNvSpPr>
          <p:nvPr userDrawn="1"/>
        </p:nvSpPr>
        <p:spPr>
          <a:xfrm>
            <a:off x="284400" y="3159015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prstClr val="white"/>
              </a:solidFill>
            </a:endParaRPr>
          </a:p>
        </p:txBody>
      </p:sp>
      <p:sp>
        <p:nvSpPr>
          <p:cNvPr id="7" name="Téglalap 6"/>
          <p:cNvSpPr>
            <a:spLocks noChangeAspect="1"/>
          </p:cNvSpPr>
          <p:nvPr userDrawn="1"/>
        </p:nvSpPr>
        <p:spPr>
          <a:xfrm>
            <a:off x="845790" y="3159015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prstClr val="white"/>
              </a:solidFill>
            </a:endParaRPr>
          </a:p>
        </p:txBody>
      </p:sp>
      <p:graphicFrame>
        <p:nvGraphicFramePr>
          <p:cNvPr id="8" name="Diagram 7"/>
          <p:cNvGraphicFramePr/>
          <p:nvPr userDrawn="1">
            <p:extLst>
              <p:ext uri="{D42A27DB-BD31-4B8C-83A1-F6EECF244321}">
                <p14:modId xmlns:p14="http://schemas.microsoft.com/office/powerpoint/2010/main" val="2668582045"/>
              </p:ext>
            </p:extLst>
          </p:nvPr>
        </p:nvGraphicFramePr>
        <p:xfrm>
          <a:off x="265113" y="4241800"/>
          <a:ext cx="4568825" cy="15827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9" name="Diagram 8"/>
          <p:cNvGraphicFramePr/>
          <p:nvPr userDrawn="1">
            <p:extLst>
              <p:ext uri="{D42A27DB-BD31-4B8C-83A1-F6EECF244321}">
                <p14:modId xmlns:p14="http://schemas.microsoft.com/office/powerpoint/2010/main" val="4000272635"/>
              </p:ext>
            </p:extLst>
          </p:nvPr>
        </p:nvGraphicFramePr>
        <p:xfrm>
          <a:off x="2287587" y="4241800"/>
          <a:ext cx="4568825" cy="15827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</p:spTree>
    <p:extLst>
      <p:ext uri="{BB962C8B-B14F-4D97-AF65-F5344CB8AC3E}">
        <p14:creationId xmlns:p14="http://schemas.microsoft.com/office/powerpoint/2010/main" val="390327135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FOTÓ JOBBRA &amp; 1 SZÖVEGDOBOZ BALR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0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4572000" cy="45180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1" name="Kép helye 5"/>
          <p:cNvSpPr>
            <a:spLocks noGrp="1"/>
          </p:cNvSpPr>
          <p:nvPr>
            <p:ph type="pic" sz="quarter" idx="14" hasCustomPrompt="1"/>
          </p:nvPr>
        </p:nvSpPr>
        <p:spPr>
          <a:xfrm>
            <a:off x="4690800" y="1285200"/>
            <a:ext cx="4176000" cy="2008800"/>
          </a:xfrm>
          <a:prstGeom prst="rect">
            <a:avLst/>
          </a:prstGeom>
          <a:solidFill>
            <a:srgbClr val="0F7BA2">
              <a:alpha val="10000"/>
            </a:srgbClr>
          </a:solidFill>
          <a:ln w="228600">
            <a:noFill/>
          </a:ln>
        </p:spPr>
        <p:txBody>
          <a:bodyPr lIns="36000" tIns="36000" rIns="0" bIns="36000"/>
          <a:lstStyle>
            <a:lvl1pPr marL="342900" indent="-342900">
              <a:buAutoNum type="arabicPeriod"/>
              <a:defRPr baseline="0"/>
            </a:lvl1pPr>
            <a:lvl3pPr marL="182563" indent="-182563">
              <a:buFont typeface="+mj-lt"/>
              <a:buAutoNum type="arabicPeriod"/>
              <a:defRPr sz="1000" baseline="0"/>
            </a:lvl3pPr>
          </a:lstStyle>
          <a:p>
            <a:pPr lvl="2"/>
            <a:r>
              <a:rPr lang="hu-HU" dirty="0" smtClean="0"/>
              <a:t>Kép beszúrásához kattints ide!</a:t>
            </a:r>
          </a:p>
          <a:p>
            <a:pPr lvl="2"/>
            <a:r>
              <a:rPr lang="hu-HU" dirty="0" smtClean="0"/>
              <a:t>Keresd meg a beilleszteni kívánt fotót ott, ahova lementetted (ehhez előbb le kell menteni, nem elég vágólapra kitenni), vagy a 07_TUDASBAZIS\02_ILLUSZTRACIOK\</a:t>
            </a:r>
            <a:r>
              <a:rPr lang="hu-HU" dirty="0" err="1" smtClean="0"/>
              <a:t>Kepkonyvtar</a:t>
            </a:r>
            <a:r>
              <a:rPr lang="hu-HU" dirty="0" smtClean="0"/>
              <a:t> mappa alatt</a:t>
            </a:r>
          </a:p>
          <a:p>
            <a:pPr lvl="2"/>
            <a:r>
              <a:rPr lang="hu-HU" dirty="0" smtClean="0"/>
              <a:t>A kép így automatikusan erre a méretre lesz igazítva</a:t>
            </a:r>
          </a:p>
          <a:p>
            <a:pPr lvl="2"/>
            <a:r>
              <a:rPr lang="hu-HU" dirty="0" smtClean="0"/>
              <a:t>A kép pozícióján ne változtass!</a:t>
            </a:r>
          </a:p>
          <a:p>
            <a:pPr lvl="2"/>
            <a:r>
              <a:rPr lang="hu-HU" dirty="0" smtClean="0"/>
              <a:t>Ha a képkivágás nem lenne megfelelő (pl. balra vagy jobbra szeretnéd eltolni a képet), azon a képre jobb egérgombbal kattintva, majd a Kép formázása &gt; Körülvágás menüpont alatt az X tengely ill. az Y tengely eltolása mezőket változtatva tudsz változtatni</a:t>
            </a:r>
            <a:endParaRPr lang="hu-HU" dirty="0"/>
          </a:p>
        </p:txBody>
      </p:sp>
      <p:sp>
        <p:nvSpPr>
          <p:cNvPr id="12" name="Kép helye 5"/>
          <p:cNvSpPr>
            <a:spLocks noGrp="1"/>
          </p:cNvSpPr>
          <p:nvPr>
            <p:ph type="pic" sz="quarter" idx="13" hasCustomPrompt="1"/>
          </p:nvPr>
        </p:nvSpPr>
        <p:spPr>
          <a:xfrm>
            <a:off x="4690800" y="3506400"/>
            <a:ext cx="4176000" cy="2044800"/>
          </a:xfrm>
          <a:prstGeom prst="rect">
            <a:avLst/>
          </a:prstGeom>
          <a:solidFill>
            <a:srgbClr val="0F7BA2">
              <a:alpha val="10000"/>
            </a:srgbClr>
          </a:solidFill>
          <a:ln w="228600">
            <a:noFill/>
          </a:ln>
        </p:spPr>
        <p:txBody>
          <a:bodyPr lIns="36000" tIns="36000" rIns="0" bIns="36000"/>
          <a:lstStyle>
            <a:lvl1pPr marL="342900" indent="-342900">
              <a:buAutoNum type="arabicPeriod"/>
              <a:defRPr baseline="0"/>
            </a:lvl1pPr>
            <a:lvl3pPr marL="182563" indent="-182563">
              <a:buFont typeface="+mj-lt"/>
              <a:buAutoNum type="arabicPeriod"/>
              <a:defRPr sz="1000" baseline="0"/>
            </a:lvl3pPr>
          </a:lstStyle>
          <a:p>
            <a:pPr lvl="2"/>
            <a:r>
              <a:rPr lang="hu-HU" dirty="0" smtClean="0"/>
              <a:t>Kép beszúrásához kattints ide!</a:t>
            </a:r>
          </a:p>
          <a:p>
            <a:pPr lvl="2"/>
            <a:r>
              <a:rPr lang="hu-HU" dirty="0" smtClean="0"/>
              <a:t>Keresd meg a beilleszteni kívánt fotót ott, ahova lementetted (ehhez előbb le kell menteni, nem elég vágólapra kitenni), vagy a 07_TUDASBAZIS\02_ILLUSZTRACIOK\</a:t>
            </a:r>
            <a:r>
              <a:rPr lang="hu-HU" dirty="0" err="1" smtClean="0"/>
              <a:t>Kepkonyvtar</a:t>
            </a:r>
            <a:r>
              <a:rPr lang="hu-HU" dirty="0" smtClean="0"/>
              <a:t> mappa alatt</a:t>
            </a:r>
          </a:p>
          <a:p>
            <a:pPr lvl="2"/>
            <a:r>
              <a:rPr lang="hu-HU" dirty="0" smtClean="0"/>
              <a:t>A kép így automatikusan erre a méretre lesz igazítva</a:t>
            </a:r>
          </a:p>
          <a:p>
            <a:pPr lvl="2"/>
            <a:r>
              <a:rPr lang="hu-HU" dirty="0" smtClean="0"/>
              <a:t>A kép pozícióján ne változtass!</a:t>
            </a:r>
          </a:p>
          <a:p>
            <a:pPr lvl="2"/>
            <a:r>
              <a:rPr lang="hu-HU" dirty="0" smtClean="0"/>
              <a:t>Ha a képkivágás nem lenne megfelelő (pl. balra vagy jobbra szeretnéd eltolni a képet), azon a képre jobb egérgombbal kattintva, majd a Kép formázása &gt; Körülvágás menüpont alatt az X tengely ill. az Y tengely eltolása mezőket változtatva tudsz változtatni</a:t>
            </a:r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123341228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8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 GRAFIKON egymás MELLETT - ninc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5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4809600" y="5570539"/>
            <a:ext cx="4042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1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40428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 dirty="0"/>
          </a:p>
        </p:txBody>
      </p:sp>
      <p:sp>
        <p:nvSpPr>
          <p:cNvPr id="13" name="Diagram helye 4"/>
          <p:cNvSpPr>
            <a:spLocks noGrp="1"/>
          </p:cNvSpPr>
          <p:nvPr>
            <p:ph type="chart" sz="quarter" idx="24"/>
          </p:nvPr>
        </p:nvSpPr>
        <p:spPr>
          <a:xfrm>
            <a:off x="4809600" y="1283547"/>
            <a:ext cx="40572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6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573618" y="1031842"/>
            <a:ext cx="4570383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74617733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8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2 GRAFIKON egymás MELLETT - ninc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3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17" name="Szöveg helye 4"/>
          <p:cNvSpPr>
            <a:spLocks noGrp="1"/>
          </p:cNvSpPr>
          <p:nvPr>
            <p:ph type="body" sz="quarter" idx="24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20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1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4809600" y="5570539"/>
            <a:ext cx="4042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3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40428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 dirty="0"/>
          </a:p>
        </p:txBody>
      </p:sp>
      <p:sp>
        <p:nvSpPr>
          <p:cNvPr id="24" name="Diagram helye 4"/>
          <p:cNvSpPr>
            <a:spLocks noGrp="1"/>
          </p:cNvSpPr>
          <p:nvPr>
            <p:ph type="chart" sz="quarter" idx="25"/>
          </p:nvPr>
        </p:nvSpPr>
        <p:spPr>
          <a:xfrm>
            <a:off x="4809600" y="1283547"/>
            <a:ext cx="40572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19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2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573618" y="1031842"/>
            <a:ext cx="4570383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42782500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8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 GRAFIKON egymás MELLETT KÖZÖS jelmagyarázattal - ninc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85896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 dirty="0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5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4809600" y="5570539"/>
            <a:ext cx="4042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3" name="Diagram helye 4"/>
          <p:cNvSpPr>
            <a:spLocks noGrp="1"/>
          </p:cNvSpPr>
          <p:nvPr>
            <p:ph type="chart" sz="quarter" idx="24"/>
          </p:nvPr>
        </p:nvSpPr>
        <p:spPr>
          <a:xfrm>
            <a:off x="4809600" y="1283547"/>
            <a:ext cx="40572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6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573618" y="1031842"/>
            <a:ext cx="4570383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31696195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8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2 GRAFIKON egymás MELLETT KÖZÖS jelmagyarázattal - ninc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85896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5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4809600" y="5570539"/>
            <a:ext cx="4042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3" name="Diagram helye 4"/>
          <p:cNvSpPr>
            <a:spLocks noGrp="1"/>
          </p:cNvSpPr>
          <p:nvPr>
            <p:ph type="chart" sz="quarter" idx="24"/>
          </p:nvPr>
        </p:nvSpPr>
        <p:spPr>
          <a:xfrm>
            <a:off x="4809600" y="1283547"/>
            <a:ext cx="40572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6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573618" y="1031842"/>
            <a:ext cx="4570383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0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12" name="Szöveg helye 4"/>
          <p:cNvSpPr>
            <a:spLocks noGrp="1"/>
          </p:cNvSpPr>
          <p:nvPr>
            <p:ph type="body" sz="quarter" idx="25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43517181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8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 GRAFIKON egymás ALATT - szöveg nélkü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8589600" cy="2005200"/>
          </a:xfrm>
          <a:prstGeom prst="rect">
            <a:avLst/>
          </a:prstGeom>
          <a:solidFill>
            <a:srgbClr val="F1002B">
              <a:alpha val="10000"/>
            </a:srgbClr>
          </a:solidFill>
          <a:ln w="279400">
            <a:solidFill>
              <a:schemeClr val="bg1">
                <a:alpha val="50000"/>
              </a:schemeClr>
            </a:solidFill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88668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3171602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8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77200" y="3546000"/>
            <a:ext cx="8589600" cy="2005200"/>
          </a:xfrm>
          <a:prstGeom prst="rect">
            <a:avLst/>
          </a:prstGeom>
          <a:solidFill>
            <a:srgbClr val="F1002B">
              <a:alpha val="10000"/>
            </a:srgbClr>
          </a:solidFill>
          <a:ln w="279400">
            <a:solidFill>
              <a:schemeClr val="bg1">
                <a:alpha val="50000"/>
              </a:schemeClr>
            </a:solidFill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 dirty="0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0" y="3333600"/>
            <a:ext cx="88668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24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23029732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8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2 GRAFIKON egymás ALATT - szöveg nélkü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3" name="Szöveg helye 4"/>
          <p:cNvSpPr>
            <a:spLocks noGrp="1"/>
          </p:cNvSpPr>
          <p:nvPr>
            <p:ph type="body" sz="quarter" idx="25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8589600" cy="2005200"/>
          </a:xfrm>
          <a:prstGeom prst="rect">
            <a:avLst/>
          </a:prstGeom>
          <a:solidFill>
            <a:srgbClr val="F1002B">
              <a:alpha val="10000"/>
            </a:srgbClr>
          </a:solidFill>
          <a:ln w="279400">
            <a:solidFill>
              <a:schemeClr val="bg1">
                <a:alpha val="50000"/>
              </a:schemeClr>
            </a:solidFill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 dirty="0"/>
          </a:p>
        </p:txBody>
      </p:sp>
      <p:sp>
        <p:nvSpPr>
          <p:cNvPr id="16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88668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  <p:sp>
        <p:nvSpPr>
          <p:cNvPr id="17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3171602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8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77200" y="3546000"/>
            <a:ext cx="8589600" cy="2005200"/>
          </a:xfrm>
          <a:prstGeom prst="rect">
            <a:avLst/>
          </a:prstGeom>
          <a:solidFill>
            <a:srgbClr val="F1002B">
              <a:alpha val="10000"/>
            </a:srgbClr>
          </a:solidFill>
          <a:ln w="279400">
            <a:solidFill>
              <a:schemeClr val="bg1">
                <a:alpha val="50000"/>
              </a:schemeClr>
            </a:solidFill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 dirty="0"/>
          </a:p>
        </p:txBody>
      </p:sp>
      <p:sp>
        <p:nvSpPr>
          <p:cNvPr id="20" name="Text Placeholder 9"/>
          <p:cNvSpPr>
            <a:spLocks noGrp="1"/>
          </p:cNvSpPr>
          <p:nvPr>
            <p:ph type="body" sz="quarter" idx="24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1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0" y="3333600"/>
            <a:ext cx="88668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35647927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8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AL oldalt egymás ALATT 2 graf + JOBB oldalt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4042800" cy="2005200"/>
          </a:xfrm>
          <a:prstGeom prst="rect">
            <a:avLst/>
          </a:prstGeom>
          <a:solidFill>
            <a:srgbClr val="F1002B">
              <a:alpha val="10000"/>
            </a:srgbClr>
          </a:solidFill>
          <a:ln w="279400">
            <a:solidFill>
              <a:schemeClr val="bg1">
                <a:alpha val="50000"/>
              </a:schemeClr>
            </a:solidFill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3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77200" y="3546000"/>
            <a:ext cx="4042800" cy="2005200"/>
          </a:xfrm>
          <a:prstGeom prst="rect">
            <a:avLst/>
          </a:prstGeom>
          <a:solidFill>
            <a:srgbClr val="F1002B">
              <a:alpha val="10000"/>
            </a:srgbClr>
          </a:solidFill>
          <a:ln w="279400">
            <a:solidFill>
              <a:schemeClr val="bg1">
                <a:alpha val="50000"/>
              </a:schemeClr>
            </a:solidFill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19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1285200" y="3171602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2" name="Content Placeholder 6"/>
          <p:cNvSpPr>
            <a:spLocks noGrp="1"/>
          </p:cNvSpPr>
          <p:nvPr>
            <p:ph sz="quarter" idx="12" hasCustomPrompt="1"/>
          </p:nvPr>
        </p:nvSpPr>
        <p:spPr>
          <a:xfrm>
            <a:off x="4573617" y="1031840"/>
            <a:ext cx="4572000" cy="45180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7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0" y="3333600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77926341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8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BAL oldalt egymás ALATT 2 graf + JOBB oldalt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0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1" name="Szöveg helye 4"/>
          <p:cNvSpPr>
            <a:spLocks noGrp="1"/>
          </p:cNvSpPr>
          <p:nvPr>
            <p:ph type="body" sz="quarter" idx="24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4042800" cy="2005200"/>
          </a:xfrm>
          <a:prstGeom prst="rect">
            <a:avLst/>
          </a:prstGeom>
          <a:solidFill>
            <a:srgbClr val="F1002B">
              <a:alpha val="10000"/>
            </a:srgbClr>
          </a:solidFill>
          <a:ln w="279400">
            <a:solidFill>
              <a:schemeClr val="bg1">
                <a:alpha val="50000"/>
              </a:schemeClr>
            </a:solidFill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 dirty="0"/>
          </a:p>
        </p:txBody>
      </p:sp>
      <p:sp>
        <p:nvSpPr>
          <p:cNvPr id="1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0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77200" y="3546000"/>
            <a:ext cx="4042800" cy="2005200"/>
          </a:xfrm>
          <a:prstGeom prst="rect">
            <a:avLst/>
          </a:prstGeom>
          <a:solidFill>
            <a:srgbClr val="F1002B">
              <a:alpha val="10000"/>
            </a:srgbClr>
          </a:solidFill>
          <a:ln w="279400">
            <a:solidFill>
              <a:schemeClr val="bg1">
                <a:alpha val="50000"/>
              </a:schemeClr>
            </a:solidFill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 dirty="0"/>
          </a:p>
        </p:txBody>
      </p:sp>
      <p:sp>
        <p:nvSpPr>
          <p:cNvPr id="22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1285200" y="3171602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3" name="Content Placeholder 6"/>
          <p:cNvSpPr>
            <a:spLocks noGrp="1"/>
          </p:cNvSpPr>
          <p:nvPr>
            <p:ph sz="quarter" idx="12" hasCustomPrompt="1"/>
          </p:nvPr>
        </p:nvSpPr>
        <p:spPr>
          <a:xfrm>
            <a:off x="4573617" y="1031840"/>
            <a:ext cx="4572000" cy="45180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6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4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0" y="3333600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0500943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8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AL oldalt egymás ALATT 2 graf + JOBB oldalt JELMAGYARÁZAT (táblaforma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4042800" cy="2005200"/>
          </a:xfrm>
          <a:prstGeom prst="rect">
            <a:avLst/>
          </a:prstGeom>
          <a:solidFill>
            <a:srgbClr val="F1002B">
              <a:alpha val="10000"/>
            </a:srgbClr>
          </a:solidFill>
          <a:ln w="279400">
            <a:solidFill>
              <a:schemeClr val="bg1">
                <a:alpha val="50000"/>
              </a:schemeClr>
            </a:solidFill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3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77200" y="3546000"/>
            <a:ext cx="4042800" cy="2005200"/>
          </a:xfrm>
          <a:prstGeom prst="rect">
            <a:avLst/>
          </a:prstGeom>
          <a:solidFill>
            <a:srgbClr val="F1002B">
              <a:alpha val="10000"/>
            </a:srgbClr>
          </a:solidFill>
          <a:ln w="279400">
            <a:solidFill>
              <a:schemeClr val="bg1">
                <a:alpha val="50000"/>
              </a:schemeClr>
            </a:solidFill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19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1285200" y="3171602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7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0" y="3333600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1" name="Táblázat helye 5"/>
          <p:cNvSpPr>
            <a:spLocks noGrp="1"/>
          </p:cNvSpPr>
          <p:nvPr>
            <p:ph type="tbl" sz="quarter" idx="24"/>
          </p:nvPr>
        </p:nvSpPr>
        <p:spPr>
          <a:xfrm>
            <a:off x="4571999" y="1285200"/>
            <a:ext cx="4294800" cy="4266000"/>
          </a:xfrm>
          <a:prstGeom prst="rect">
            <a:avLst/>
          </a:prstGeom>
        </p:spPr>
        <p:txBody>
          <a:bodyPr lIns="0" tIns="0" rIns="0" bIns="0"/>
          <a:lstStyle>
            <a:lvl1pPr>
              <a:defRPr sz="1000"/>
            </a:lvl1pPr>
          </a:lstStyle>
          <a:p>
            <a:r>
              <a:rPr lang="hu-HU" smtClean="0"/>
              <a:t>Táblázat beszúrásához kattintson az ikonra</a:t>
            </a:r>
            <a:endParaRPr lang="hu-HU"/>
          </a:p>
        </p:txBody>
      </p:sp>
    </p:spTree>
    <p:extLst>
      <p:ext uri="{BB962C8B-B14F-4D97-AF65-F5344CB8AC3E}">
        <p14:creationId xmlns:p14="http://schemas.microsoft.com/office/powerpoint/2010/main" val="19652847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8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BAL oldalt egymás ALATT 2 graf + JOBB oldalt JELMAGYARÁZAT (táblaforma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4042800" cy="2005200"/>
          </a:xfrm>
          <a:prstGeom prst="rect">
            <a:avLst/>
          </a:prstGeom>
          <a:solidFill>
            <a:srgbClr val="F1002B">
              <a:alpha val="10000"/>
            </a:srgbClr>
          </a:solidFill>
          <a:ln w="279400">
            <a:solidFill>
              <a:schemeClr val="bg1">
                <a:alpha val="50000"/>
              </a:schemeClr>
            </a:solidFill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3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77200" y="3546000"/>
            <a:ext cx="4042800" cy="2005200"/>
          </a:xfrm>
          <a:prstGeom prst="rect">
            <a:avLst/>
          </a:prstGeom>
          <a:solidFill>
            <a:srgbClr val="F1002B">
              <a:alpha val="10000"/>
            </a:srgbClr>
          </a:solidFill>
          <a:ln w="279400">
            <a:solidFill>
              <a:schemeClr val="bg1">
                <a:alpha val="50000"/>
              </a:schemeClr>
            </a:solidFill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19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1285200" y="3171602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7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0" y="3333600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5" name="Szöveg helye 4"/>
          <p:cNvSpPr>
            <a:spLocks noGrp="1"/>
          </p:cNvSpPr>
          <p:nvPr>
            <p:ph type="body" sz="quarter" idx="26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6" name="Táblázat helye 5"/>
          <p:cNvSpPr>
            <a:spLocks noGrp="1"/>
          </p:cNvSpPr>
          <p:nvPr>
            <p:ph type="tbl" sz="quarter" idx="24"/>
          </p:nvPr>
        </p:nvSpPr>
        <p:spPr>
          <a:xfrm>
            <a:off x="4571999" y="1285200"/>
            <a:ext cx="4294800" cy="4266000"/>
          </a:xfrm>
          <a:prstGeom prst="rect">
            <a:avLst/>
          </a:prstGeom>
        </p:spPr>
        <p:txBody>
          <a:bodyPr lIns="0" tIns="0" rIns="0" bIns="0"/>
          <a:lstStyle>
            <a:lvl1pPr>
              <a:defRPr sz="1000"/>
            </a:lvl1pPr>
          </a:lstStyle>
          <a:p>
            <a:r>
              <a:rPr lang="hu-HU" smtClean="0"/>
              <a:t>Táblázat beszúrásához kattintson az ikonra</a:t>
            </a:r>
            <a:endParaRPr lang="hu-HU"/>
          </a:p>
        </p:txBody>
      </p:sp>
    </p:spTree>
    <p:extLst>
      <p:ext uri="{BB962C8B-B14F-4D97-AF65-F5344CB8AC3E}">
        <p14:creationId xmlns:p14="http://schemas.microsoft.com/office/powerpoint/2010/main" val="172252553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8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noFill/>
          <a:ln w="177800">
            <a:solidFill>
              <a:srgbClr val="0F7BA2"/>
            </a:solidFill>
          </a:ln>
        </p:spPr>
        <p:txBody>
          <a:bodyPr vert="horz" lIns="252000" tIns="0" rIns="277200" bIns="0" rtlCol="0" anchor="ctr" anchorCtr="0">
            <a:noAutofit/>
          </a:bodyPr>
          <a:lstStyle>
            <a:lvl1pPr>
              <a:defRPr lang="en-AU" sz="4800" b="1" baseline="0" dirty="0"/>
            </a:lvl1pPr>
          </a:lstStyle>
          <a:p>
            <a:pPr lvl="0"/>
            <a:r>
              <a:rPr lang="hu-HU" smtClean="0"/>
              <a:t>4OSZTATÚ FOTÓS OLDALAK –</a:t>
            </a:r>
            <a:br>
              <a:rPr lang="hu-HU" smtClean="0"/>
            </a:br>
            <a:r>
              <a:rPr lang="hu-HU" smtClean="0"/>
              <a:t>2 KÉP + 2 SZÖVEGBOX</a:t>
            </a:r>
            <a:endParaRPr lang="en-AU" dirty="0"/>
          </a:p>
        </p:txBody>
      </p:sp>
      <p:pic>
        <p:nvPicPr>
          <p:cNvPr id="3" name="Kép 2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5400000">
            <a:off x="1655856" y="2646457"/>
            <a:ext cx="1807975" cy="454818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0206078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9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JOBB oldalt egymás ALATT 2 graf + BAL oldalt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4809600" y="1285874"/>
            <a:ext cx="4057200" cy="2005200"/>
          </a:xfrm>
          <a:prstGeom prst="rect">
            <a:avLst/>
          </a:prstGeom>
          <a:solidFill>
            <a:srgbClr val="F1002B">
              <a:alpha val="10000"/>
            </a:srgbClr>
          </a:solidFill>
          <a:ln w="279400">
            <a:solidFill>
              <a:schemeClr val="bg1">
                <a:alpha val="50000"/>
              </a:schemeClr>
            </a:solidFill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4572000" y="1031842"/>
            <a:ext cx="4572000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3" name="Diagram helye 4"/>
          <p:cNvSpPr>
            <a:spLocks noGrp="1"/>
          </p:cNvSpPr>
          <p:nvPr>
            <p:ph type="chart" sz="quarter" idx="22"/>
          </p:nvPr>
        </p:nvSpPr>
        <p:spPr>
          <a:xfrm>
            <a:off x="4809600" y="3546000"/>
            <a:ext cx="4057200" cy="2005200"/>
          </a:xfrm>
          <a:prstGeom prst="rect">
            <a:avLst/>
          </a:prstGeom>
          <a:solidFill>
            <a:srgbClr val="F1002B">
              <a:alpha val="10000"/>
            </a:srgbClr>
          </a:solidFill>
          <a:ln w="279400">
            <a:solidFill>
              <a:schemeClr val="bg1">
                <a:alpha val="50000"/>
              </a:schemeClr>
            </a:solidFill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 dirty="0"/>
          </a:p>
        </p:txBody>
      </p:sp>
      <p:sp>
        <p:nvSpPr>
          <p:cNvPr id="17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4572000" y="3333600"/>
            <a:ext cx="4572000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4809600" y="5570539"/>
            <a:ext cx="4057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24" hasCustomPrompt="1"/>
          </p:nvPr>
        </p:nvSpPr>
        <p:spPr>
          <a:xfrm>
            <a:off x="4809600" y="3171602"/>
            <a:ext cx="4057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2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4572000" cy="45180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188851351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9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JOBB oldalt egymás ALATT 2 graf + BAL oldalt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5" name="Szöveg helye 4"/>
          <p:cNvSpPr>
            <a:spLocks noGrp="1"/>
          </p:cNvSpPr>
          <p:nvPr>
            <p:ph type="body" sz="quarter" idx="25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6" name="Diagram helye 4"/>
          <p:cNvSpPr>
            <a:spLocks noGrp="1"/>
          </p:cNvSpPr>
          <p:nvPr>
            <p:ph type="chart" sz="quarter" idx="21"/>
          </p:nvPr>
        </p:nvSpPr>
        <p:spPr>
          <a:xfrm>
            <a:off x="4809600" y="1285874"/>
            <a:ext cx="4057200" cy="2005200"/>
          </a:xfrm>
          <a:prstGeom prst="rect">
            <a:avLst/>
          </a:prstGeom>
          <a:solidFill>
            <a:srgbClr val="F1002B">
              <a:alpha val="10000"/>
            </a:srgbClr>
          </a:solidFill>
          <a:ln w="279400">
            <a:solidFill>
              <a:schemeClr val="bg1">
                <a:alpha val="50000"/>
              </a:schemeClr>
            </a:solidFill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18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4572000" y="1031842"/>
            <a:ext cx="4572000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9" name="Diagram helye 4"/>
          <p:cNvSpPr>
            <a:spLocks noGrp="1"/>
          </p:cNvSpPr>
          <p:nvPr>
            <p:ph type="chart" sz="quarter" idx="22"/>
          </p:nvPr>
        </p:nvSpPr>
        <p:spPr>
          <a:xfrm>
            <a:off x="4809600" y="3546000"/>
            <a:ext cx="4057200" cy="2005200"/>
          </a:xfrm>
          <a:prstGeom prst="rect">
            <a:avLst/>
          </a:prstGeom>
          <a:solidFill>
            <a:srgbClr val="F1002B">
              <a:alpha val="10000"/>
            </a:srgbClr>
          </a:solidFill>
          <a:ln w="279400">
            <a:solidFill>
              <a:schemeClr val="bg1">
                <a:alpha val="50000"/>
              </a:schemeClr>
            </a:solidFill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 dirty="0"/>
          </a:p>
        </p:txBody>
      </p:sp>
      <p:sp>
        <p:nvSpPr>
          <p:cNvPr id="20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4572000" y="3333600"/>
            <a:ext cx="4572000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  <p:sp>
        <p:nvSpPr>
          <p:cNvPr id="21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4809600" y="5570539"/>
            <a:ext cx="4057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2" name="Text Placeholder 9"/>
          <p:cNvSpPr>
            <a:spLocks noGrp="1"/>
          </p:cNvSpPr>
          <p:nvPr>
            <p:ph type="body" sz="quarter" idx="24" hasCustomPrompt="1"/>
          </p:nvPr>
        </p:nvSpPr>
        <p:spPr>
          <a:xfrm>
            <a:off x="4809600" y="3171602"/>
            <a:ext cx="4057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3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4572000" cy="45180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426137021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9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 1/4es GRAFIKON FENT + LENT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4809600" y="1285874"/>
            <a:ext cx="4057200" cy="22608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 dirty="0"/>
          </a:p>
        </p:txBody>
      </p:sp>
      <p:sp>
        <p:nvSpPr>
          <p:cNvPr id="12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573618" y="1031842"/>
            <a:ext cx="4570383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  <p:sp>
        <p:nvSpPr>
          <p:cNvPr id="10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77200" y="1285874"/>
            <a:ext cx="4042800" cy="22608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1285200" y="3171602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5" name="Text Placeholder 9"/>
          <p:cNvSpPr>
            <a:spLocks noGrp="1"/>
          </p:cNvSpPr>
          <p:nvPr>
            <p:ph type="body" sz="quarter" idx="24" hasCustomPrompt="1"/>
          </p:nvPr>
        </p:nvSpPr>
        <p:spPr>
          <a:xfrm>
            <a:off x="4809600" y="3171602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6" name="Tartalom helye 4"/>
          <p:cNvSpPr>
            <a:spLocks noGrp="1"/>
          </p:cNvSpPr>
          <p:nvPr>
            <p:ph sz="quarter" idx="12" hasCustomPrompt="1"/>
          </p:nvPr>
        </p:nvSpPr>
        <p:spPr>
          <a:xfrm>
            <a:off x="0" y="3546002"/>
            <a:ext cx="9144000" cy="2005200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/>
            </a:lvl1pPr>
            <a:lvl5pPr marL="50800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lvl5pPr>
          </a:lstStyle>
          <a:p>
            <a:pPr lvl="0"/>
            <a:r>
              <a:rPr lang="hu-HU" dirty="0" smtClean="0"/>
              <a:t>Első szint</a:t>
            </a:r>
          </a:p>
          <a:p>
            <a:pPr lvl="1"/>
            <a:r>
              <a:rPr lang="hu-HU" dirty="0" smtClean="0"/>
              <a:t>Második szint</a:t>
            </a:r>
          </a:p>
          <a:p>
            <a:pPr lvl="2"/>
            <a:r>
              <a:rPr lang="hu-HU" dirty="0" smtClean="0"/>
              <a:t>Harmadik szint</a:t>
            </a:r>
          </a:p>
          <a:p>
            <a:pPr lvl="3"/>
            <a:r>
              <a:rPr lang="hu-HU" dirty="0" smtClean="0"/>
              <a:t>Negyedik szint</a:t>
            </a:r>
          </a:p>
          <a:p>
            <a:pPr marL="760413" marR="0" lvl="4" indent="-252413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Char char="n"/>
              <a:tabLst/>
              <a:defRPr/>
            </a:pPr>
            <a:r>
              <a:rPr lang="hu-HU" dirty="0" smtClean="0"/>
              <a:t>Ötödik szint</a:t>
            </a:r>
          </a:p>
        </p:txBody>
      </p:sp>
      <p:sp>
        <p:nvSpPr>
          <p:cNvPr id="13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520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74391497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9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2 1/4es GRAFIKON FENT + LENT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1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7" name="Szöveg helye 4"/>
          <p:cNvSpPr>
            <a:spLocks noGrp="1"/>
          </p:cNvSpPr>
          <p:nvPr>
            <p:ph type="body" sz="quarter" idx="26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8" name="Diagram helye 4"/>
          <p:cNvSpPr>
            <a:spLocks noGrp="1"/>
          </p:cNvSpPr>
          <p:nvPr>
            <p:ph type="chart" sz="quarter" idx="21"/>
          </p:nvPr>
        </p:nvSpPr>
        <p:spPr>
          <a:xfrm>
            <a:off x="4809600" y="1285874"/>
            <a:ext cx="4057200" cy="22608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 dirty="0"/>
          </a:p>
        </p:txBody>
      </p:sp>
      <p:sp>
        <p:nvSpPr>
          <p:cNvPr id="19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573618" y="1031842"/>
            <a:ext cx="4570383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  <p:sp>
        <p:nvSpPr>
          <p:cNvPr id="20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77200" y="1285874"/>
            <a:ext cx="4042800" cy="22608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1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1285200" y="3171602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2" name="Text Placeholder 9"/>
          <p:cNvSpPr>
            <a:spLocks noGrp="1"/>
          </p:cNvSpPr>
          <p:nvPr>
            <p:ph type="body" sz="quarter" idx="24" hasCustomPrompt="1"/>
          </p:nvPr>
        </p:nvSpPr>
        <p:spPr>
          <a:xfrm>
            <a:off x="4809600" y="3171602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3" name="Tartalom helye 4"/>
          <p:cNvSpPr>
            <a:spLocks noGrp="1"/>
          </p:cNvSpPr>
          <p:nvPr>
            <p:ph sz="quarter" idx="12" hasCustomPrompt="1"/>
          </p:nvPr>
        </p:nvSpPr>
        <p:spPr>
          <a:xfrm>
            <a:off x="0" y="3546002"/>
            <a:ext cx="9144000" cy="2005200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/>
            </a:lvl1pPr>
            <a:lvl5pPr marL="50800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lvl5pPr>
          </a:lstStyle>
          <a:p>
            <a:pPr lvl="0"/>
            <a:r>
              <a:rPr lang="hu-HU" dirty="0" smtClean="0"/>
              <a:t>Első szint</a:t>
            </a:r>
          </a:p>
          <a:p>
            <a:pPr lvl="1"/>
            <a:r>
              <a:rPr lang="hu-HU" dirty="0" smtClean="0"/>
              <a:t>Második szint</a:t>
            </a:r>
          </a:p>
          <a:p>
            <a:pPr lvl="2"/>
            <a:r>
              <a:rPr lang="hu-HU" dirty="0" smtClean="0"/>
              <a:t>Harmadik szint</a:t>
            </a:r>
          </a:p>
          <a:p>
            <a:pPr lvl="3"/>
            <a:r>
              <a:rPr lang="hu-HU" dirty="0" smtClean="0"/>
              <a:t>Negyedik szint</a:t>
            </a:r>
          </a:p>
          <a:p>
            <a:pPr marL="760413" marR="0" lvl="4" indent="-252413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Char char="n"/>
              <a:tabLst/>
              <a:defRPr/>
            </a:pPr>
            <a:r>
              <a:rPr lang="hu-HU" dirty="0" smtClean="0"/>
              <a:t>Ötödik szint</a:t>
            </a:r>
          </a:p>
        </p:txBody>
      </p:sp>
      <p:sp>
        <p:nvSpPr>
          <p:cNvPr id="2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520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04402134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9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 1/4es GRAFIKON FENT + 2 x 1/4es szöveg L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1" name="Tartalom helye 4"/>
          <p:cNvSpPr>
            <a:spLocks noGrp="1"/>
          </p:cNvSpPr>
          <p:nvPr>
            <p:ph sz="quarter" idx="12" hasCustomPrompt="1"/>
          </p:nvPr>
        </p:nvSpPr>
        <p:spPr>
          <a:xfrm>
            <a:off x="0" y="3546000"/>
            <a:ext cx="4572000" cy="2005200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/>
            </a:lvl1pPr>
            <a:lvl5pPr marL="50800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lvl5pPr>
          </a:lstStyle>
          <a:p>
            <a:pPr lvl="0"/>
            <a:r>
              <a:rPr lang="hu-HU" dirty="0" smtClean="0"/>
              <a:t>Első szint</a:t>
            </a:r>
          </a:p>
          <a:p>
            <a:pPr lvl="1"/>
            <a:r>
              <a:rPr lang="hu-HU" dirty="0" smtClean="0"/>
              <a:t>Második szint</a:t>
            </a:r>
          </a:p>
          <a:p>
            <a:pPr lvl="2"/>
            <a:r>
              <a:rPr lang="hu-HU" dirty="0" smtClean="0"/>
              <a:t>Harmadik szint</a:t>
            </a:r>
          </a:p>
          <a:p>
            <a:pPr lvl="3"/>
            <a:r>
              <a:rPr lang="hu-HU" dirty="0" smtClean="0"/>
              <a:t>Negyedik szint</a:t>
            </a:r>
          </a:p>
          <a:p>
            <a:pPr marL="760413" marR="0" lvl="4" indent="-252413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Char char="n"/>
              <a:tabLst/>
              <a:defRPr/>
            </a:pPr>
            <a:r>
              <a:rPr lang="hu-HU" dirty="0" smtClean="0"/>
              <a:t>Ötödik szint</a:t>
            </a:r>
          </a:p>
        </p:txBody>
      </p:sp>
      <p:sp>
        <p:nvSpPr>
          <p:cNvPr id="17" name="Content Placeholder 6"/>
          <p:cNvSpPr>
            <a:spLocks noGrp="1"/>
          </p:cNvSpPr>
          <p:nvPr>
            <p:ph sz="quarter" idx="23" hasCustomPrompt="1"/>
          </p:nvPr>
        </p:nvSpPr>
        <p:spPr>
          <a:xfrm>
            <a:off x="4572000" y="3546002"/>
            <a:ext cx="4572000" cy="20052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6" name="Diagram helye 4"/>
          <p:cNvSpPr>
            <a:spLocks noGrp="1"/>
          </p:cNvSpPr>
          <p:nvPr>
            <p:ph type="chart" sz="quarter" idx="21"/>
          </p:nvPr>
        </p:nvSpPr>
        <p:spPr>
          <a:xfrm>
            <a:off x="4809600" y="1285874"/>
            <a:ext cx="4057200" cy="22608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 dirty="0"/>
          </a:p>
        </p:txBody>
      </p:sp>
      <p:sp>
        <p:nvSpPr>
          <p:cNvPr id="19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77200" y="1285874"/>
            <a:ext cx="4042800" cy="22608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18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573618" y="1031842"/>
            <a:ext cx="4570383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  <p:sp>
        <p:nvSpPr>
          <p:cNvPr id="20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1285200" y="3171602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1" name="Text Placeholder 9"/>
          <p:cNvSpPr>
            <a:spLocks noGrp="1"/>
          </p:cNvSpPr>
          <p:nvPr>
            <p:ph type="body" sz="quarter" idx="24" hasCustomPrompt="1"/>
          </p:nvPr>
        </p:nvSpPr>
        <p:spPr>
          <a:xfrm>
            <a:off x="4809600" y="3171602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2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520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78348827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9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2 1/4es GRAFIKON FENT + 2 x 1/4es szöveg L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6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8" name="Szöveg helye 4"/>
          <p:cNvSpPr>
            <a:spLocks noGrp="1"/>
          </p:cNvSpPr>
          <p:nvPr>
            <p:ph type="body" sz="quarter" idx="26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9" name="Tartalom helye 4"/>
          <p:cNvSpPr>
            <a:spLocks noGrp="1"/>
          </p:cNvSpPr>
          <p:nvPr>
            <p:ph sz="quarter" idx="12" hasCustomPrompt="1"/>
          </p:nvPr>
        </p:nvSpPr>
        <p:spPr>
          <a:xfrm>
            <a:off x="0" y="3546000"/>
            <a:ext cx="4572000" cy="2005200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/>
            </a:lvl1pPr>
            <a:lvl5pPr marL="50800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lvl5pPr>
          </a:lstStyle>
          <a:p>
            <a:pPr lvl="0"/>
            <a:r>
              <a:rPr lang="hu-HU" dirty="0" smtClean="0"/>
              <a:t>Első szint</a:t>
            </a:r>
          </a:p>
          <a:p>
            <a:pPr lvl="1"/>
            <a:r>
              <a:rPr lang="hu-HU" dirty="0" smtClean="0"/>
              <a:t>Második szint</a:t>
            </a:r>
          </a:p>
          <a:p>
            <a:pPr lvl="2"/>
            <a:r>
              <a:rPr lang="hu-HU" dirty="0" smtClean="0"/>
              <a:t>Harmadik szint</a:t>
            </a:r>
          </a:p>
          <a:p>
            <a:pPr lvl="3"/>
            <a:r>
              <a:rPr lang="hu-HU" dirty="0" smtClean="0"/>
              <a:t>Negyedik szint</a:t>
            </a:r>
          </a:p>
          <a:p>
            <a:pPr marL="760413" marR="0" lvl="4" indent="-252413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Char char="n"/>
              <a:tabLst/>
              <a:defRPr/>
            </a:pPr>
            <a:r>
              <a:rPr lang="hu-HU" dirty="0" smtClean="0"/>
              <a:t>Ötödik szint</a:t>
            </a:r>
          </a:p>
        </p:txBody>
      </p:sp>
      <p:sp>
        <p:nvSpPr>
          <p:cNvPr id="20" name="Content Placeholder 6"/>
          <p:cNvSpPr>
            <a:spLocks noGrp="1"/>
          </p:cNvSpPr>
          <p:nvPr>
            <p:ph sz="quarter" idx="23" hasCustomPrompt="1"/>
          </p:nvPr>
        </p:nvSpPr>
        <p:spPr>
          <a:xfrm>
            <a:off x="4572000" y="3546002"/>
            <a:ext cx="4572000" cy="20052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21" name="Diagram helye 4"/>
          <p:cNvSpPr>
            <a:spLocks noGrp="1"/>
          </p:cNvSpPr>
          <p:nvPr>
            <p:ph type="chart" sz="quarter" idx="21"/>
          </p:nvPr>
        </p:nvSpPr>
        <p:spPr>
          <a:xfrm>
            <a:off x="4809600" y="1285874"/>
            <a:ext cx="4057200" cy="22608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 dirty="0"/>
          </a:p>
        </p:txBody>
      </p:sp>
      <p:sp>
        <p:nvSpPr>
          <p:cNvPr id="22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77200" y="1285874"/>
            <a:ext cx="4042800" cy="22608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3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573618" y="1031842"/>
            <a:ext cx="4570383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  <p:sp>
        <p:nvSpPr>
          <p:cNvPr id="24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1285200" y="3171602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5" name="Text Placeholder 9"/>
          <p:cNvSpPr>
            <a:spLocks noGrp="1"/>
          </p:cNvSpPr>
          <p:nvPr>
            <p:ph type="body" sz="quarter" idx="24" hasCustomPrompt="1"/>
          </p:nvPr>
        </p:nvSpPr>
        <p:spPr>
          <a:xfrm>
            <a:off x="4809600" y="3171602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6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520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22429643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9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 1/4es GRAFIKON LENT + FENT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1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9144000" cy="25128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7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18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77200" y="3546000"/>
            <a:ext cx="4042800" cy="2005200"/>
          </a:xfrm>
          <a:prstGeom prst="rect">
            <a:avLst/>
          </a:prstGeom>
          <a:solidFill>
            <a:srgbClr val="F1002B">
              <a:alpha val="10000"/>
            </a:srgbClr>
          </a:solidFill>
          <a:ln w="2794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19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0" y="3333600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  <p:sp>
        <p:nvSpPr>
          <p:cNvPr id="20" name="Diagram helye 4"/>
          <p:cNvSpPr>
            <a:spLocks noGrp="1"/>
          </p:cNvSpPr>
          <p:nvPr>
            <p:ph type="chart" sz="quarter" idx="24"/>
          </p:nvPr>
        </p:nvSpPr>
        <p:spPr>
          <a:xfrm>
            <a:off x="4809600" y="3546000"/>
            <a:ext cx="4057200" cy="2005200"/>
          </a:xfrm>
          <a:prstGeom prst="rect">
            <a:avLst/>
          </a:prstGeom>
          <a:solidFill>
            <a:srgbClr val="F1002B">
              <a:alpha val="10000"/>
            </a:srgbClr>
          </a:solidFill>
          <a:ln w="2794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 dirty="0"/>
          </a:p>
        </p:txBody>
      </p:sp>
      <p:sp>
        <p:nvSpPr>
          <p:cNvPr id="21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4572000" y="3333600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2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4809600" y="5570539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71395130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9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2 1/4es GRAFIKON LENT + FENT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3" name="Szöveg helye 4"/>
          <p:cNvSpPr>
            <a:spLocks noGrp="1"/>
          </p:cNvSpPr>
          <p:nvPr>
            <p:ph type="body" sz="quarter" idx="27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4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9144000" cy="25128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5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16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77200" y="3546000"/>
            <a:ext cx="4042800" cy="2005200"/>
          </a:xfrm>
          <a:prstGeom prst="rect">
            <a:avLst/>
          </a:prstGeom>
          <a:solidFill>
            <a:srgbClr val="F1002B">
              <a:alpha val="10000"/>
            </a:srgbClr>
          </a:solidFill>
          <a:ln w="2794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3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0" y="3333600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  <p:sp>
        <p:nvSpPr>
          <p:cNvPr id="24" name="Diagram helye 4"/>
          <p:cNvSpPr>
            <a:spLocks noGrp="1"/>
          </p:cNvSpPr>
          <p:nvPr>
            <p:ph type="chart" sz="quarter" idx="24"/>
          </p:nvPr>
        </p:nvSpPr>
        <p:spPr>
          <a:xfrm>
            <a:off x="4809600" y="3546000"/>
            <a:ext cx="4057200" cy="2005200"/>
          </a:xfrm>
          <a:prstGeom prst="rect">
            <a:avLst/>
          </a:prstGeom>
          <a:solidFill>
            <a:srgbClr val="F1002B">
              <a:alpha val="10000"/>
            </a:srgbClr>
          </a:solidFill>
          <a:ln w="2794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 dirty="0"/>
          </a:p>
        </p:txBody>
      </p:sp>
      <p:sp>
        <p:nvSpPr>
          <p:cNvPr id="25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4572000" y="3333600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6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4809600" y="5570539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60154765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9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 1/4es GRAFIKON LENT + 2 x 1/4es szöveg F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2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4572000" cy="25128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3" name="Content Placeholder 6"/>
          <p:cNvSpPr>
            <a:spLocks noGrp="1"/>
          </p:cNvSpPr>
          <p:nvPr>
            <p:ph sz="quarter" idx="15" hasCustomPrompt="1"/>
          </p:nvPr>
        </p:nvSpPr>
        <p:spPr>
          <a:xfrm>
            <a:off x="4573617" y="1031840"/>
            <a:ext cx="4572000" cy="25128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15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77200" y="3546000"/>
            <a:ext cx="4042800" cy="2005200"/>
          </a:xfrm>
          <a:prstGeom prst="rect">
            <a:avLst/>
          </a:prstGeom>
          <a:solidFill>
            <a:srgbClr val="F1002B">
              <a:alpha val="10000"/>
            </a:srgbClr>
          </a:solidFill>
          <a:ln w="2794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16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0" y="3333600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  <p:sp>
        <p:nvSpPr>
          <p:cNvPr id="23" name="Diagram helye 4"/>
          <p:cNvSpPr>
            <a:spLocks noGrp="1"/>
          </p:cNvSpPr>
          <p:nvPr>
            <p:ph type="chart" sz="quarter" idx="24"/>
          </p:nvPr>
        </p:nvSpPr>
        <p:spPr>
          <a:xfrm>
            <a:off x="4809600" y="3546000"/>
            <a:ext cx="4057200" cy="2005200"/>
          </a:xfrm>
          <a:prstGeom prst="rect">
            <a:avLst/>
          </a:prstGeom>
          <a:solidFill>
            <a:srgbClr val="F1002B">
              <a:alpha val="10000"/>
            </a:srgbClr>
          </a:solidFill>
          <a:ln w="2794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 dirty="0"/>
          </a:p>
        </p:txBody>
      </p:sp>
      <p:sp>
        <p:nvSpPr>
          <p:cNvPr id="24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4572000" y="3333600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5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4809600" y="5570539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81804426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9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2 1/4es GRAFIKON LENT + 2 x 1/4es szöveg F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4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5" name="Szöveg helye 4"/>
          <p:cNvSpPr>
            <a:spLocks noGrp="1"/>
          </p:cNvSpPr>
          <p:nvPr>
            <p:ph type="body" sz="quarter" idx="27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6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4572000" cy="25128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23" name="Content Placeholder 6"/>
          <p:cNvSpPr>
            <a:spLocks noGrp="1"/>
          </p:cNvSpPr>
          <p:nvPr>
            <p:ph sz="quarter" idx="15" hasCustomPrompt="1"/>
          </p:nvPr>
        </p:nvSpPr>
        <p:spPr>
          <a:xfrm>
            <a:off x="4573617" y="1031840"/>
            <a:ext cx="4572000" cy="25128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24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25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77200" y="3546000"/>
            <a:ext cx="4042800" cy="2005200"/>
          </a:xfrm>
          <a:prstGeom prst="rect">
            <a:avLst/>
          </a:prstGeom>
          <a:solidFill>
            <a:srgbClr val="F1002B">
              <a:alpha val="10000"/>
            </a:srgbClr>
          </a:solidFill>
          <a:ln w="2794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6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0" y="3333600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  <p:sp>
        <p:nvSpPr>
          <p:cNvPr id="27" name="Diagram helye 4"/>
          <p:cNvSpPr>
            <a:spLocks noGrp="1"/>
          </p:cNvSpPr>
          <p:nvPr>
            <p:ph type="chart" sz="quarter" idx="24"/>
          </p:nvPr>
        </p:nvSpPr>
        <p:spPr>
          <a:xfrm>
            <a:off x="4809600" y="3546000"/>
            <a:ext cx="4057200" cy="2005200"/>
          </a:xfrm>
          <a:prstGeom prst="rect">
            <a:avLst/>
          </a:prstGeom>
          <a:solidFill>
            <a:srgbClr val="F1002B">
              <a:alpha val="10000"/>
            </a:srgbClr>
          </a:solidFill>
          <a:ln w="2794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 dirty="0"/>
          </a:p>
        </p:txBody>
      </p:sp>
      <p:sp>
        <p:nvSpPr>
          <p:cNvPr id="28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4572000" y="3333600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9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4809600" y="5570539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78549104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őcímoldal Nr. 4. védjegy formá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2" descr="C:\Users\AndrewA\Desktop\Email ATT\RGB_MASTER_A0_longlandscape.jpg"/>
          <p:cNvPicPr>
            <a:picLocks noChangeAspect="1" noChangeArrowheads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4347" r="16787" b="9440"/>
          <a:stretch/>
        </p:blipFill>
        <p:spPr bwMode="auto">
          <a:xfrm>
            <a:off x="611189" y="0"/>
            <a:ext cx="8532811" cy="552753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1028703"/>
            <a:ext cx="4571999" cy="1458000"/>
          </a:xfrm>
        </p:spPr>
        <p:txBody>
          <a:bodyPr lIns="252000" tIns="18000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Prezentáció / Projekt címe</a:t>
            </a:r>
            <a:endParaRPr lang="en-AU" dirty="0"/>
          </a:p>
        </p:txBody>
      </p:sp>
      <p:sp>
        <p:nvSpPr>
          <p:cNvPr id="4" name="Szöveg helye 2"/>
          <p:cNvSpPr>
            <a:spLocks noGrp="1"/>
          </p:cNvSpPr>
          <p:nvPr>
            <p:ph type="body" sz="quarter" idx="10" hasCustomPrompt="1"/>
          </p:nvPr>
        </p:nvSpPr>
        <p:spPr>
          <a:xfrm>
            <a:off x="0" y="2224800"/>
            <a:ext cx="4572000" cy="878400"/>
          </a:xfrm>
          <a:prstGeom prst="rect">
            <a:avLst/>
          </a:prstGeom>
        </p:spPr>
        <p:txBody>
          <a:bodyPr lIns="252000" tIns="180000" rIns="277200" bIns="0"/>
          <a:lstStyle>
            <a:lvl1pPr>
              <a:defRPr b="0">
                <a:solidFill>
                  <a:srgbClr val="333333"/>
                </a:solidFill>
              </a:defRPr>
            </a:lvl1pPr>
            <a:lvl2pPr>
              <a:defRPr b="0" baseline="0"/>
            </a:lvl2pPr>
          </a:lstStyle>
          <a:p>
            <a:pPr lvl="0"/>
            <a:r>
              <a:rPr lang="hu-HU" dirty="0" smtClean="0"/>
              <a:t>Alcím</a:t>
            </a:r>
          </a:p>
        </p:txBody>
      </p:sp>
    </p:spTree>
    <p:extLst>
      <p:ext uri="{BB962C8B-B14F-4D97-AF65-F5344CB8AC3E}">
        <p14:creationId xmlns:p14="http://schemas.microsoft.com/office/powerpoint/2010/main" val="561294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FOTÓ FENT vízszintesen fekvő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4" name="Tartalom helye 4"/>
          <p:cNvSpPr>
            <a:spLocks noGrp="1"/>
          </p:cNvSpPr>
          <p:nvPr>
            <p:ph sz="quarter" idx="15" hasCustomPrompt="1"/>
          </p:nvPr>
        </p:nvSpPr>
        <p:spPr>
          <a:xfrm>
            <a:off x="0" y="3294000"/>
            <a:ext cx="4572000" cy="2257200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/>
            </a:lvl1pPr>
            <a:lvl5pPr marL="50800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lvl5pPr>
          </a:lstStyle>
          <a:p>
            <a:pPr lvl="0"/>
            <a:r>
              <a:rPr lang="hu-HU" dirty="0" smtClean="0"/>
              <a:t>Első szint</a:t>
            </a:r>
          </a:p>
          <a:p>
            <a:pPr lvl="1"/>
            <a:r>
              <a:rPr lang="hu-HU" dirty="0" smtClean="0"/>
              <a:t>Második szint</a:t>
            </a:r>
          </a:p>
          <a:p>
            <a:pPr lvl="2"/>
            <a:r>
              <a:rPr lang="hu-HU" dirty="0" smtClean="0"/>
              <a:t>Harmadik szint</a:t>
            </a:r>
          </a:p>
          <a:p>
            <a:pPr lvl="3"/>
            <a:r>
              <a:rPr lang="hu-HU" dirty="0" smtClean="0"/>
              <a:t>Negyedik szint</a:t>
            </a:r>
          </a:p>
          <a:p>
            <a:pPr marL="760413" marR="0" lvl="4" indent="-252413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Char char="n"/>
              <a:tabLst/>
              <a:defRPr/>
            </a:pPr>
            <a:r>
              <a:rPr lang="hu-HU" dirty="0" smtClean="0"/>
              <a:t>Ötödik szint</a:t>
            </a:r>
          </a:p>
        </p:txBody>
      </p:sp>
      <p:sp>
        <p:nvSpPr>
          <p:cNvPr id="15" name="Content Placeholder 6"/>
          <p:cNvSpPr>
            <a:spLocks noGrp="1"/>
          </p:cNvSpPr>
          <p:nvPr>
            <p:ph sz="quarter" idx="16" hasCustomPrompt="1"/>
          </p:nvPr>
        </p:nvSpPr>
        <p:spPr>
          <a:xfrm>
            <a:off x="4572000" y="3294000"/>
            <a:ext cx="4572000" cy="22572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6" name="Kép helye 5"/>
          <p:cNvSpPr>
            <a:spLocks noGrp="1"/>
          </p:cNvSpPr>
          <p:nvPr>
            <p:ph type="pic" sz="quarter" idx="13" hasCustomPrompt="1"/>
          </p:nvPr>
        </p:nvSpPr>
        <p:spPr>
          <a:xfrm>
            <a:off x="277200" y="1285200"/>
            <a:ext cx="4017600" cy="2008800"/>
          </a:xfrm>
          <a:prstGeom prst="rect">
            <a:avLst/>
          </a:prstGeom>
          <a:solidFill>
            <a:srgbClr val="0F7BA2">
              <a:alpha val="10000"/>
            </a:srgbClr>
          </a:solidFill>
          <a:ln w="228600">
            <a:noFill/>
          </a:ln>
        </p:spPr>
        <p:txBody>
          <a:bodyPr lIns="36000" tIns="36000" rIns="36000" bIns="36000"/>
          <a:lstStyle>
            <a:lvl1pPr marL="342900" indent="-342900">
              <a:buAutoNum type="arabicPeriod"/>
              <a:defRPr baseline="0"/>
            </a:lvl1pPr>
            <a:lvl3pPr marL="182563" indent="-182563">
              <a:buFont typeface="+mj-lt"/>
              <a:buAutoNum type="arabicPeriod"/>
              <a:defRPr sz="900" baseline="0"/>
            </a:lvl3pPr>
          </a:lstStyle>
          <a:p>
            <a:pPr lvl="2"/>
            <a:r>
              <a:rPr lang="hu-HU" dirty="0" smtClean="0"/>
              <a:t>Kép beszúrásához kattints ide!</a:t>
            </a:r>
          </a:p>
          <a:p>
            <a:pPr lvl="2"/>
            <a:r>
              <a:rPr lang="hu-HU" dirty="0" smtClean="0"/>
              <a:t>Keresd meg a beilleszteni kívánt fotót ott, ahova lementetted (ehhez előbb le kell menteni, nem elég vágólapra kitenni), vagy a 07_TUDASBAZIS\02_ILLUSZTRACIOK\</a:t>
            </a:r>
            <a:r>
              <a:rPr lang="hu-HU" dirty="0" err="1" smtClean="0"/>
              <a:t>Kepkonyvtar</a:t>
            </a:r>
            <a:r>
              <a:rPr lang="hu-HU" dirty="0" smtClean="0"/>
              <a:t> mappa alatt</a:t>
            </a:r>
          </a:p>
          <a:p>
            <a:pPr lvl="2"/>
            <a:r>
              <a:rPr lang="hu-HU" dirty="0" smtClean="0"/>
              <a:t>A kép így automatikusan erre a méretre lesz igazítva</a:t>
            </a:r>
          </a:p>
          <a:p>
            <a:pPr lvl="2"/>
            <a:r>
              <a:rPr lang="hu-HU" dirty="0" smtClean="0"/>
              <a:t>A kép pozícióján ne változtass!</a:t>
            </a:r>
          </a:p>
          <a:p>
            <a:pPr lvl="2"/>
            <a:r>
              <a:rPr lang="hu-HU" dirty="0" smtClean="0"/>
              <a:t>Ha a képkivágás nem lenne megfelelő (pl. balra vagy jobbra szeretnéd eltolni a képet), azon a képre jobb egérgombbal kattintva, majd a Kép formázása &gt; Körülvágás menüpont alatt az X tengely ill. az Y tengely eltolása mezőket változtatva tudsz változtatni</a:t>
            </a:r>
            <a:endParaRPr lang="hu-HU" dirty="0"/>
          </a:p>
        </p:txBody>
      </p:sp>
      <p:sp>
        <p:nvSpPr>
          <p:cNvPr id="17" name="Kép helye 5"/>
          <p:cNvSpPr>
            <a:spLocks noGrp="1"/>
          </p:cNvSpPr>
          <p:nvPr>
            <p:ph type="pic" sz="quarter" idx="14" hasCustomPrompt="1"/>
          </p:nvPr>
        </p:nvSpPr>
        <p:spPr>
          <a:xfrm>
            <a:off x="4809600" y="1285200"/>
            <a:ext cx="4057200" cy="2008800"/>
          </a:xfrm>
          <a:prstGeom prst="rect">
            <a:avLst/>
          </a:prstGeom>
          <a:solidFill>
            <a:srgbClr val="0F7BA2">
              <a:alpha val="10000"/>
            </a:srgbClr>
          </a:solidFill>
          <a:ln w="228600">
            <a:noFill/>
          </a:ln>
        </p:spPr>
        <p:txBody>
          <a:bodyPr lIns="36000" tIns="36000" rIns="0" bIns="36000"/>
          <a:lstStyle>
            <a:lvl1pPr marL="342900" indent="-342900">
              <a:buAutoNum type="arabicPeriod"/>
              <a:defRPr baseline="0"/>
            </a:lvl1pPr>
            <a:lvl3pPr marL="182563" indent="-182563">
              <a:buFont typeface="+mj-lt"/>
              <a:buAutoNum type="arabicPeriod"/>
              <a:defRPr sz="900" baseline="0"/>
            </a:lvl3pPr>
          </a:lstStyle>
          <a:p>
            <a:pPr lvl="2"/>
            <a:r>
              <a:rPr lang="hu-HU" dirty="0" smtClean="0"/>
              <a:t>Kép beszúrásához kattints ide!</a:t>
            </a:r>
          </a:p>
          <a:p>
            <a:pPr lvl="2"/>
            <a:r>
              <a:rPr lang="hu-HU" dirty="0" smtClean="0"/>
              <a:t>Keresd meg a beilleszteni kívánt fotót ott, ahova lementetted (ehhez előbb le kell menteni, nem elég vágólapra kitenni), vagy a 07_TUDASBAZIS\02_ILLUSZTRACIOK\</a:t>
            </a:r>
            <a:r>
              <a:rPr lang="hu-HU" dirty="0" err="1" smtClean="0"/>
              <a:t>Kepkonyvtar</a:t>
            </a:r>
            <a:r>
              <a:rPr lang="hu-HU" dirty="0" smtClean="0"/>
              <a:t> mappa alatt</a:t>
            </a:r>
          </a:p>
          <a:p>
            <a:pPr lvl="2"/>
            <a:r>
              <a:rPr lang="hu-HU" dirty="0" smtClean="0"/>
              <a:t>A kép így automatikusan erre a méretre lesz igazítva</a:t>
            </a:r>
          </a:p>
          <a:p>
            <a:pPr lvl="2"/>
            <a:r>
              <a:rPr lang="hu-HU" dirty="0" smtClean="0"/>
              <a:t>A kép pozícióján ne változtass!</a:t>
            </a:r>
          </a:p>
          <a:p>
            <a:pPr lvl="2"/>
            <a:r>
              <a:rPr lang="hu-HU" dirty="0" smtClean="0"/>
              <a:t>Ha a képkivágás nem lenne megfelelő (pl. balra vagy jobbra szeretnéd eltolni a képet), azon a képre jobb egérgombbal kattintva, majd a Kép formázása &gt; Körülvágás menüpont alatt az X tengely ill. az Y tengely eltolása mezőket változtatva tudsz változtatni</a:t>
            </a:r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131066154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0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10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solidFill>
            <a:schemeClr val="bg1">
              <a:lumMod val="85000"/>
            </a:schemeClr>
          </a:solidFill>
          <a:ln w="177800">
            <a:solidFill>
              <a:srgbClr val="F1002B"/>
            </a:solidFill>
          </a:ln>
        </p:spPr>
        <p:txBody>
          <a:bodyPr vert="horz" lIns="252000" tIns="0" rIns="277200" bIns="0" rtlCol="0" anchor="ctr" anchorCtr="0">
            <a:noAutofit/>
          </a:bodyPr>
          <a:lstStyle>
            <a:lvl1pPr>
              <a:defRPr lang="en-AU" sz="4800" b="1" baseline="0" dirty="0"/>
            </a:lvl1pPr>
          </a:lstStyle>
          <a:p>
            <a:pPr lvl="0"/>
            <a:r>
              <a:rPr lang="hu-HU" smtClean="0"/>
              <a:t>2 DIAGRAM/ OLDAL</a:t>
            </a:r>
            <a:br>
              <a:rPr lang="hu-HU" smtClean="0"/>
            </a:br>
            <a:r>
              <a:rPr lang="hu-HU" smtClean="0"/>
              <a:t>SZÜRKE SÁVVAL</a:t>
            </a:r>
            <a:endParaRPr lang="en-AU" dirty="0"/>
          </a:p>
        </p:txBody>
      </p:sp>
      <p:sp>
        <p:nvSpPr>
          <p:cNvPr id="5" name="Téglalap 4"/>
          <p:cNvSpPr>
            <a:spLocks noChangeAspect="1"/>
          </p:cNvSpPr>
          <p:nvPr userDrawn="1"/>
        </p:nvSpPr>
        <p:spPr>
          <a:xfrm>
            <a:off x="284400" y="3159015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prstClr val="white"/>
              </a:solidFill>
            </a:endParaRPr>
          </a:p>
        </p:txBody>
      </p:sp>
      <p:sp>
        <p:nvSpPr>
          <p:cNvPr id="7" name="Téglalap 6"/>
          <p:cNvSpPr>
            <a:spLocks noChangeAspect="1"/>
          </p:cNvSpPr>
          <p:nvPr userDrawn="1"/>
        </p:nvSpPr>
        <p:spPr>
          <a:xfrm>
            <a:off x="845790" y="3159015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prstClr val="white"/>
              </a:solidFill>
            </a:endParaRPr>
          </a:p>
        </p:txBody>
      </p:sp>
      <p:graphicFrame>
        <p:nvGraphicFramePr>
          <p:cNvPr id="8" name="Diagram 7"/>
          <p:cNvGraphicFramePr/>
          <p:nvPr userDrawn="1">
            <p:extLst>
              <p:ext uri="{D42A27DB-BD31-4B8C-83A1-F6EECF244321}">
                <p14:modId xmlns:p14="http://schemas.microsoft.com/office/powerpoint/2010/main" val="2301149956"/>
              </p:ext>
            </p:extLst>
          </p:nvPr>
        </p:nvGraphicFramePr>
        <p:xfrm>
          <a:off x="265113" y="4241800"/>
          <a:ext cx="4568825" cy="15827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9" name="Diagram 8"/>
          <p:cNvGraphicFramePr/>
          <p:nvPr userDrawn="1">
            <p:extLst>
              <p:ext uri="{D42A27DB-BD31-4B8C-83A1-F6EECF244321}">
                <p14:modId xmlns:p14="http://schemas.microsoft.com/office/powerpoint/2010/main" val="404853134"/>
              </p:ext>
            </p:extLst>
          </p:nvPr>
        </p:nvGraphicFramePr>
        <p:xfrm>
          <a:off x="2287587" y="4241800"/>
          <a:ext cx="4568825" cy="15827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</p:spTree>
    <p:extLst>
      <p:ext uri="{BB962C8B-B14F-4D97-AF65-F5344CB8AC3E}">
        <p14:creationId xmlns:p14="http://schemas.microsoft.com/office/powerpoint/2010/main" val="192075710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0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 GRAFIKON egymás MELLETT szöveg SZÜRKE SÁV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Rectangle 88"/>
          <p:cNvSpPr/>
          <p:nvPr userDrawn="1"/>
        </p:nvSpPr>
        <p:spPr>
          <a:xfrm>
            <a:off x="285750" y="5064973"/>
            <a:ext cx="8569325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4042800" cy="4651200"/>
          </a:xfrm>
          <a:prstGeom prst="rect">
            <a:avLst/>
          </a:prstGeom>
          <a:solidFill>
            <a:srgbClr val="F1002B">
              <a:alpha val="10000"/>
            </a:srgbClr>
          </a:solidFill>
        </p:spPr>
        <p:txBody>
          <a:bodyPr lIns="0" tIns="0" rIns="0" bIns="0" anchor="ctr" anchorCtr="0"/>
          <a:lstStyle>
            <a:lvl1pPr algn="l">
              <a:defRPr sz="1600" b="1"/>
            </a:lvl1pPr>
          </a:lstStyle>
          <a:p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12" name="Diagram helye 4"/>
          <p:cNvSpPr>
            <a:spLocks noGrp="1"/>
          </p:cNvSpPr>
          <p:nvPr>
            <p:ph type="chart" sz="quarter" idx="22"/>
          </p:nvPr>
        </p:nvSpPr>
        <p:spPr>
          <a:xfrm>
            <a:off x="4809600" y="1283547"/>
            <a:ext cx="4057200" cy="4651200"/>
          </a:xfrm>
          <a:prstGeom prst="rect">
            <a:avLst/>
          </a:prstGeom>
          <a:solidFill>
            <a:srgbClr val="F1002B">
              <a:alpha val="10000"/>
            </a:srgbClr>
          </a:solidFill>
        </p:spPr>
        <p:txBody>
          <a:bodyPr lIns="0" tIns="0" rIns="0" bIns="0" anchor="ctr" anchorCtr="0"/>
          <a:lstStyle/>
          <a:p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5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4809600" y="5570539"/>
            <a:ext cx="4057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6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573618" y="1031842"/>
            <a:ext cx="4570383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44047608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0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2 GRAFIKON egymás MELLETT szöveg SZÜRKE SÁV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3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7" name="Szöveg helye 4"/>
          <p:cNvSpPr>
            <a:spLocks noGrp="1"/>
          </p:cNvSpPr>
          <p:nvPr>
            <p:ph type="body" sz="quarter" idx="24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9" name="Rectangle 88"/>
          <p:cNvSpPr/>
          <p:nvPr userDrawn="1"/>
        </p:nvSpPr>
        <p:spPr>
          <a:xfrm>
            <a:off x="285750" y="5064973"/>
            <a:ext cx="8569325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20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4042800" cy="4651200"/>
          </a:xfrm>
          <a:prstGeom prst="rect">
            <a:avLst/>
          </a:prstGeom>
          <a:solidFill>
            <a:srgbClr val="F1002B">
              <a:alpha val="10000"/>
            </a:srgbClr>
          </a:solidFill>
        </p:spPr>
        <p:txBody>
          <a:bodyPr lIns="0" tIns="0" rIns="0" bIns="0" anchor="ctr" anchorCtr="0"/>
          <a:lstStyle>
            <a:lvl1pPr algn="l">
              <a:defRPr sz="1600" b="1"/>
            </a:lvl1pPr>
          </a:lstStyle>
          <a:p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3" name="Diagram helye 4"/>
          <p:cNvSpPr>
            <a:spLocks noGrp="1"/>
          </p:cNvSpPr>
          <p:nvPr>
            <p:ph type="chart" sz="quarter" idx="22"/>
          </p:nvPr>
        </p:nvSpPr>
        <p:spPr>
          <a:xfrm>
            <a:off x="4809600" y="1283547"/>
            <a:ext cx="4057200" cy="4651200"/>
          </a:xfrm>
          <a:prstGeom prst="rect">
            <a:avLst/>
          </a:prstGeom>
          <a:solidFill>
            <a:srgbClr val="F1002B">
              <a:alpha val="10000"/>
            </a:srgbClr>
          </a:solidFill>
        </p:spPr>
        <p:txBody>
          <a:bodyPr lIns="0" tIns="0" rIns="0" bIns="0" anchor="ctr" anchorCtr="0"/>
          <a:lstStyle/>
          <a:p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1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5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573618" y="1031842"/>
            <a:ext cx="4570383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2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4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4809600" y="5570539"/>
            <a:ext cx="4057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422220849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0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 GRAFIKON egymás MELLETT KÖZÖS jelmagyarázattal szöveg SZÜRKE SÁV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Rectangle 88"/>
          <p:cNvSpPr/>
          <p:nvPr userDrawn="1"/>
        </p:nvSpPr>
        <p:spPr>
          <a:xfrm>
            <a:off x="285750" y="5064973"/>
            <a:ext cx="8569325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8589600" cy="4651200"/>
          </a:xfrm>
          <a:prstGeom prst="rect">
            <a:avLst/>
          </a:prstGeom>
          <a:solidFill>
            <a:srgbClr val="F1002B">
              <a:alpha val="10000"/>
            </a:srgbClr>
          </a:solidFill>
        </p:spPr>
        <p:txBody>
          <a:bodyPr lIns="0" tIns="0" rIns="0" bIns="0" anchor="ctr" anchorCtr="0"/>
          <a:lstStyle>
            <a:lvl1pPr algn="l">
              <a:defRPr sz="1600" b="1"/>
            </a:lvl1pPr>
          </a:lstStyle>
          <a:p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12" name="Diagram helye 4"/>
          <p:cNvSpPr>
            <a:spLocks noGrp="1"/>
          </p:cNvSpPr>
          <p:nvPr>
            <p:ph type="chart" sz="quarter" idx="22"/>
          </p:nvPr>
        </p:nvSpPr>
        <p:spPr>
          <a:xfrm>
            <a:off x="4809600" y="1283547"/>
            <a:ext cx="4057200" cy="4651200"/>
          </a:xfrm>
          <a:prstGeom prst="rect">
            <a:avLst/>
          </a:prstGeom>
          <a:solidFill>
            <a:srgbClr val="F1002B">
              <a:alpha val="10000"/>
            </a:srgbClr>
          </a:solidFill>
        </p:spPr>
        <p:txBody>
          <a:bodyPr lIns="0" tIns="0" rIns="0" bIns="0" anchor="ctr" anchorCtr="0"/>
          <a:lstStyle/>
          <a:p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5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4809600" y="5570539"/>
            <a:ext cx="4057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6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573618" y="1031842"/>
            <a:ext cx="4570383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61759672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0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2 GRAFIKON egymás MELLETT KÖZÖS jelmagyarázattal szöveg SZÜRKE SÁV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Rectangle 88"/>
          <p:cNvSpPr/>
          <p:nvPr userDrawn="1"/>
        </p:nvSpPr>
        <p:spPr>
          <a:xfrm>
            <a:off x="285750" y="5064973"/>
            <a:ext cx="8569325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8589600" cy="4651200"/>
          </a:xfrm>
          <a:prstGeom prst="rect">
            <a:avLst/>
          </a:prstGeom>
          <a:solidFill>
            <a:srgbClr val="F1002B">
              <a:alpha val="10000"/>
            </a:srgbClr>
          </a:solidFill>
        </p:spPr>
        <p:txBody>
          <a:bodyPr lIns="0" tIns="0" rIns="0" bIns="0" anchor="ctr" anchorCtr="0"/>
          <a:lstStyle>
            <a:lvl1pPr algn="l">
              <a:defRPr sz="1600" b="1"/>
            </a:lvl1pPr>
          </a:lstStyle>
          <a:p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12" name="Diagram helye 4"/>
          <p:cNvSpPr>
            <a:spLocks noGrp="1"/>
          </p:cNvSpPr>
          <p:nvPr>
            <p:ph type="chart" sz="quarter" idx="22"/>
          </p:nvPr>
        </p:nvSpPr>
        <p:spPr>
          <a:xfrm>
            <a:off x="4809600" y="1283547"/>
            <a:ext cx="4057200" cy="4651200"/>
          </a:xfrm>
          <a:prstGeom prst="rect">
            <a:avLst/>
          </a:prstGeom>
          <a:solidFill>
            <a:srgbClr val="F1002B">
              <a:alpha val="10000"/>
            </a:srgbClr>
          </a:solidFill>
        </p:spPr>
        <p:txBody>
          <a:bodyPr lIns="0" tIns="0" rIns="0" bIns="0" anchor="ctr" anchorCtr="0"/>
          <a:lstStyle/>
          <a:p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5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4809600" y="5570539"/>
            <a:ext cx="4057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6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573618" y="1031842"/>
            <a:ext cx="4570383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1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3" name="Szöveg helye 4"/>
          <p:cNvSpPr>
            <a:spLocks noGrp="1"/>
          </p:cNvSpPr>
          <p:nvPr>
            <p:ph type="body" sz="quarter" idx="24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dirty="0" smtClean="0"/>
              <a:t>Alcím</a:t>
            </a:r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115053678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0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10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noFill/>
          <a:ln w="177800">
            <a:solidFill>
              <a:srgbClr val="F1002B"/>
            </a:solidFill>
          </a:ln>
        </p:spPr>
        <p:txBody>
          <a:bodyPr vert="horz" lIns="252000" tIns="0" rIns="277200" bIns="0" rtlCol="0" anchor="ctr" anchorCtr="0">
            <a:noAutofit/>
          </a:bodyPr>
          <a:lstStyle>
            <a:lvl1pPr>
              <a:defRPr lang="en-AU" sz="4800" b="1" baseline="0" dirty="0"/>
            </a:lvl1pPr>
          </a:lstStyle>
          <a:p>
            <a:pPr lvl="0"/>
            <a:r>
              <a:rPr lang="hu-HU" smtClean="0"/>
              <a:t>3 DIAGRAM/ OLDAL</a:t>
            </a:r>
            <a:endParaRPr lang="en-AU" dirty="0"/>
          </a:p>
        </p:txBody>
      </p:sp>
      <p:sp>
        <p:nvSpPr>
          <p:cNvPr id="5" name="Téglalap 4"/>
          <p:cNvSpPr>
            <a:spLocks noChangeAspect="1"/>
          </p:cNvSpPr>
          <p:nvPr userDrawn="1"/>
        </p:nvSpPr>
        <p:spPr>
          <a:xfrm>
            <a:off x="284400" y="3159015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prstClr val="white"/>
              </a:solidFill>
            </a:endParaRPr>
          </a:p>
        </p:txBody>
      </p:sp>
      <p:sp>
        <p:nvSpPr>
          <p:cNvPr id="7" name="Téglalap 6"/>
          <p:cNvSpPr>
            <a:spLocks noChangeAspect="1"/>
          </p:cNvSpPr>
          <p:nvPr userDrawn="1"/>
        </p:nvSpPr>
        <p:spPr>
          <a:xfrm>
            <a:off x="845790" y="3159015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prstClr val="white"/>
              </a:solidFill>
            </a:endParaRPr>
          </a:p>
        </p:txBody>
      </p:sp>
      <p:sp>
        <p:nvSpPr>
          <p:cNvPr id="8" name="Téglalap 7"/>
          <p:cNvSpPr>
            <a:spLocks noChangeAspect="1"/>
          </p:cNvSpPr>
          <p:nvPr userDrawn="1"/>
        </p:nvSpPr>
        <p:spPr>
          <a:xfrm>
            <a:off x="1407600" y="3159015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prstClr val="white"/>
              </a:solidFill>
            </a:endParaRPr>
          </a:p>
        </p:txBody>
      </p:sp>
      <p:graphicFrame>
        <p:nvGraphicFramePr>
          <p:cNvPr id="9" name="Diagram 8"/>
          <p:cNvGraphicFramePr/>
          <p:nvPr userDrawn="1">
            <p:extLst>
              <p:ext uri="{D42A27DB-BD31-4B8C-83A1-F6EECF244321}">
                <p14:modId xmlns:p14="http://schemas.microsoft.com/office/powerpoint/2010/main" val="1025929571"/>
              </p:ext>
            </p:extLst>
          </p:nvPr>
        </p:nvGraphicFramePr>
        <p:xfrm>
          <a:off x="265113" y="4241800"/>
          <a:ext cx="4568825" cy="15827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11" name="Diagram 10"/>
          <p:cNvGraphicFramePr/>
          <p:nvPr userDrawn="1">
            <p:extLst>
              <p:ext uri="{D42A27DB-BD31-4B8C-83A1-F6EECF244321}">
                <p14:modId xmlns:p14="http://schemas.microsoft.com/office/powerpoint/2010/main" val="1991684206"/>
              </p:ext>
            </p:extLst>
          </p:nvPr>
        </p:nvGraphicFramePr>
        <p:xfrm>
          <a:off x="2436814" y="4394200"/>
          <a:ext cx="1068386" cy="15827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12" name="Diagram 11"/>
          <p:cNvGraphicFramePr/>
          <p:nvPr userDrawn="1">
            <p:extLst>
              <p:ext uri="{D42A27DB-BD31-4B8C-83A1-F6EECF244321}">
                <p14:modId xmlns:p14="http://schemas.microsoft.com/office/powerpoint/2010/main" val="1599908715"/>
              </p:ext>
            </p:extLst>
          </p:nvPr>
        </p:nvGraphicFramePr>
        <p:xfrm>
          <a:off x="3427414" y="4378325"/>
          <a:ext cx="1068386" cy="15827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</p:spTree>
    <p:extLst>
      <p:ext uri="{BB962C8B-B14F-4D97-AF65-F5344CB8AC3E}">
        <p14:creationId xmlns:p14="http://schemas.microsoft.com/office/powerpoint/2010/main" val="246843604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0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 GRAFIKON egymás MELLETT - ninc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200"/>
            <a:ext cx="27036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12" name="Diagram helye 4"/>
          <p:cNvSpPr>
            <a:spLocks noGrp="1"/>
          </p:cNvSpPr>
          <p:nvPr>
            <p:ph type="chart" sz="quarter" idx="22"/>
          </p:nvPr>
        </p:nvSpPr>
        <p:spPr>
          <a:xfrm>
            <a:off x="3218400" y="1285200"/>
            <a:ext cx="27036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10" name="Diagram helye 4"/>
          <p:cNvSpPr>
            <a:spLocks noGrp="1"/>
          </p:cNvSpPr>
          <p:nvPr>
            <p:ph type="chart" sz="quarter" idx="24"/>
          </p:nvPr>
        </p:nvSpPr>
        <p:spPr>
          <a:xfrm>
            <a:off x="6159600" y="1285200"/>
            <a:ext cx="27072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298215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6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2980800" y="1033200"/>
            <a:ext cx="2941200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3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5922000" y="1033200"/>
            <a:ext cx="2944800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5570539"/>
            <a:ext cx="2703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5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3218400" y="5570539"/>
            <a:ext cx="2703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6159600" y="5569200"/>
            <a:ext cx="2707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57097249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0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3 GRAFIKON egymás MELLETT - ninc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7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8" name="Szöveg helye 4"/>
          <p:cNvSpPr>
            <a:spLocks noGrp="1"/>
          </p:cNvSpPr>
          <p:nvPr>
            <p:ph type="body" sz="quarter" idx="27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28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200"/>
            <a:ext cx="27036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9" name="Diagram helye 4"/>
          <p:cNvSpPr>
            <a:spLocks noGrp="1"/>
          </p:cNvSpPr>
          <p:nvPr>
            <p:ph type="chart" sz="quarter" idx="22"/>
          </p:nvPr>
        </p:nvSpPr>
        <p:spPr>
          <a:xfrm>
            <a:off x="3218400" y="1285200"/>
            <a:ext cx="27036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30" name="Diagram helye 4"/>
          <p:cNvSpPr>
            <a:spLocks noGrp="1"/>
          </p:cNvSpPr>
          <p:nvPr>
            <p:ph type="chart" sz="quarter" idx="24"/>
          </p:nvPr>
        </p:nvSpPr>
        <p:spPr>
          <a:xfrm>
            <a:off x="6159600" y="1285200"/>
            <a:ext cx="27072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31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298215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2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2980800" y="1033200"/>
            <a:ext cx="2941200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3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5922000" y="1033200"/>
            <a:ext cx="2944800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4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5570539"/>
            <a:ext cx="2703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5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3218400" y="5570539"/>
            <a:ext cx="2703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6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6159600" y="5569200"/>
            <a:ext cx="2707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36095812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0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 GRAFIKON egymás MELLETT - alatta 3HASÁBO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3470400"/>
            <a:ext cx="2982150" cy="2080800"/>
          </a:xfrm>
          <a:prstGeom prst="rect">
            <a:avLst/>
          </a:prstGeom>
        </p:spPr>
        <p:txBody>
          <a:bodyPr lIns="2772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8" name="Content Placeholder 6"/>
          <p:cNvSpPr>
            <a:spLocks noGrp="1"/>
          </p:cNvSpPr>
          <p:nvPr>
            <p:ph sz="quarter" idx="27" hasCustomPrompt="1"/>
          </p:nvPr>
        </p:nvSpPr>
        <p:spPr>
          <a:xfrm>
            <a:off x="2984400" y="3470400"/>
            <a:ext cx="2934000" cy="2080800"/>
          </a:xfrm>
          <a:prstGeom prst="rect">
            <a:avLst/>
          </a:prstGeom>
        </p:spPr>
        <p:txBody>
          <a:bodyPr lIns="2376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smtClean="0"/>
              <a:t>Ötödik szint</a:t>
            </a:r>
            <a:endParaRPr lang="en-AU" dirty="0"/>
          </a:p>
        </p:txBody>
      </p:sp>
      <p:sp>
        <p:nvSpPr>
          <p:cNvPr id="19" name="Content Placeholder 6"/>
          <p:cNvSpPr>
            <a:spLocks noGrp="1"/>
          </p:cNvSpPr>
          <p:nvPr>
            <p:ph sz="quarter" idx="28" hasCustomPrompt="1"/>
          </p:nvPr>
        </p:nvSpPr>
        <p:spPr>
          <a:xfrm>
            <a:off x="5918400" y="3468747"/>
            <a:ext cx="2934000" cy="2080800"/>
          </a:xfrm>
          <a:prstGeom prst="rect">
            <a:avLst/>
          </a:prstGeom>
        </p:spPr>
        <p:txBody>
          <a:bodyPr lIns="2376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smtClean="0"/>
              <a:t>Ötödik szint</a:t>
            </a:r>
            <a:endParaRPr lang="en-AU" dirty="0"/>
          </a:p>
        </p:txBody>
      </p:sp>
      <p:sp>
        <p:nvSpPr>
          <p:cNvPr id="20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200"/>
            <a:ext cx="27036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1" name="Diagram helye 4"/>
          <p:cNvSpPr>
            <a:spLocks noGrp="1"/>
          </p:cNvSpPr>
          <p:nvPr>
            <p:ph type="chart" sz="quarter" idx="22"/>
          </p:nvPr>
        </p:nvSpPr>
        <p:spPr>
          <a:xfrm>
            <a:off x="3218400" y="1285200"/>
            <a:ext cx="27036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2" name="Diagram helye 4"/>
          <p:cNvSpPr>
            <a:spLocks noGrp="1"/>
          </p:cNvSpPr>
          <p:nvPr>
            <p:ph type="chart" sz="quarter" idx="24"/>
          </p:nvPr>
        </p:nvSpPr>
        <p:spPr>
          <a:xfrm>
            <a:off x="6159600" y="1285200"/>
            <a:ext cx="27072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3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298215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4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2980800" y="1033200"/>
            <a:ext cx="2941200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5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5922000" y="1033200"/>
            <a:ext cx="2944800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3103200"/>
            <a:ext cx="2703600" cy="368301"/>
          </a:xfrm>
          <a:prstGeom prst="rect">
            <a:avLst/>
          </a:prstGeom>
        </p:spPr>
        <p:txBody>
          <a:bodyPr lIns="0" tIns="0" rIns="0" bIns="468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5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3218400" y="3103200"/>
            <a:ext cx="2703600" cy="368301"/>
          </a:xfrm>
          <a:prstGeom prst="rect">
            <a:avLst/>
          </a:prstGeom>
        </p:spPr>
        <p:txBody>
          <a:bodyPr lIns="0" tIns="0" rIns="0" bIns="468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6159600" y="3103200"/>
            <a:ext cx="2707200" cy="368301"/>
          </a:xfrm>
          <a:prstGeom prst="rect">
            <a:avLst/>
          </a:prstGeom>
        </p:spPr>
        <p:txBody>
          <a:bodyPr lIns="0" tIns="0" rIns="0" bIns="468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89550575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0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3 GRAFIKON egymás MELLETT - alatta 3HASÁBO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20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21" name="Szöveg helye 4"/>
          <p:cNvSpPr>
            <a:spLocks noGrp="1"/>
          </p:cNvSpPr>
          <p:nvPr>
            <p:ph type="body" sz="quarter" idx="29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22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3470400"/>
            <a:ext cx="2982150" cy="2080800"/>
          </a:xfrm>
          <a:prstGeom prst="rect">
            <a:avLst/>
          </a:prstGeom>
        </p:spPr>
        <p:txBody>
          <a:bodyPr lIns="2772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23" name="Content Placeholder 6"/>
          <p:cNvSpPr>
            <a:spLocks noGrp="1"/>
          </p:cNvSpPr>
          <p:nvPr>
            <p:ph sz="quarter" idx="27" hasCustomPrompt="1"/>
          </p:nvPr>
        </p:nvSpPr>
        <p:spPr>
          <a:xfrm>
            <a:off x="2984400" y="3470400"/>
            <a:ext cx="2934000" cy="2080800"/>
          </a:xfrm>
          <a:prstGeom prst="rect">
            <a:avLst/>
          </a:prstGeom>
        </p:spPr>
        <p:txBody>
          <a:bodyPr lIns="2376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smtClean="0"/>
              <a:t>Ötödik szint</a:t>
            </a:r>
            <a:endParaRPr lang="en-AU" dirty="0"/>
          </a:p>
        </p:txBody>
      </p:sp>
      <p:sp>
        <p:nvSpPr>
          <p:cNvPr id="24" name="Content Placeholder 6"/>
          <p:cNvSpPr>
            <a:spLocks noGrp="1"/>
          </p:cNvSpPr>
          <p:nvPr>
            <p:ph sz="quarter" idx="28" hasCustomPrompt="1"/>
          </p:nvPr>
        </p:nvSpPr>
        <p:spPr>
          <a:xfrm>
            <a:off x="5918400" y="3468747"/>
            <a:ext cx="2934000" cy="2080800"/>
          </a:xfrm>
          <a:prstGeom prst="rect">
            <a:avLst/>
          </a:prstGeom>
        </p:spPr>
        <p:txBody>
          <a:bodyPr lIns="2376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smtClean="0"/>
              <a:t>Ötödik szint</a:t>
            </a:r>
            <a:endParaRPr lang="en-AU" dirty="0"/>
          </a:p>
        </p:txBody>
      </p:sp>
      <p:sp>
        <p:nvSpPr>
          <p:cNvPr id="2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200"/>
            <a:ext cx="27036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6" name="Diagram helye 4"/>
          <p:cNvSpPr>
            <a:spLocks noGrp="1"/>
          </p:cNvSpPr>
          <p:nvPr>
            <p:ph type="chart" sz="quarter" idx="22"/>
          </p:nvPr>
        </p:nvSpPr>
        <p:spPr>
          <a:xfrm>
            <a:off x="3218400" y="1285200"/>
            <a:ext cx="27036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7" name="Diagram helye 4"/>
          <p:cNvSpPr>
            <a:spLocks noGrp="1"/>
          </p:cNvSpPr>
          <p:nvPr>
            <p:ph type="chart" sz="quarter" idx="24"/>
          </p:nvPr>
        </p:nvSpPr>
        <p:spPr>
          <a:xfrm>
            <a:off x="6159600" y="1285200"/>
            <a:ext cx="27072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8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298215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9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2980800" y="1033200"/>
            <a:ext cx="2941200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0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5922000" y="1033200"/>
            <a:ext cx="2944800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1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3103200"/>
            <a:ext cx="2703600" cy="368301"/>
          </a:xfrm>
          <a:prstGeom prst="rect">
            <a:avLst/>
          </a:prstGeom>
        </p:spPr>
        <p:txBody>
          <a:bodyPr lIns="0" tIns="0" rIns="0" bIns="468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2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3218400" y="3103200"/>
            <a:ext cx="2703600" cy="368301"/>
          </a:xfrm>
          <a:prstGeom prst="rect">
            <a:avLst/>
          </a:prstGeom>
        </p:spPr>
        <p:txBody>
          <a:bodyPr lIns="0" tIns="0" rIns="0" bIns="468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3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6159600" y="3103200"/>
            <a:ext cx="2707200" cy="368301"/>
          </a:xfrm>
          <a:prstGeom prst="rect">
            <a:avLst/>
          </a:prstGeom>
        </p:spPr>
        <p:txBody>
          <a:bodyPr lIns="0" tIns="0" rIns="0" bIns="468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45957228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FOTÓ LENT vízszintesen fekvő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9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4572000" cy="22572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0" name="Content Placeholder 6"/>
          <p:cNvSpPr>
            <a:spLocks noGrp="1"/>
          </p:cNvSpPr>
          <p:nvPr>
            <p:ph sz="quarter" idx="15" hasCustomPrompt="1"/>
          </p:nvPr>
        </p:nvSpPr>
        <p:spPr>
          <a:xfrm>
            <a:off x="4573617" y="1031840"/>
            <a:ext cx="4572000" cy="22572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1" name="Kép helye 5"/>
          <p:cNvSpPr>
            <a:spLocks noGrp="1"/>
          </p:cNvSpPr>
          <p:nvPr>
            <p:ph type="pic" sz="quarter" idx="14" hasCustomPrompt="1"/>
          </p:nvPr>
        </p:nvSpPr>
        <p:spPr>
          <a:xfrm>
            <a:off x="277200" y="3506400"/>
            <a:ext cx="4017600" cy="2044800"/>
          </a:xfrm>
          <a:prstGeom prst="rect">
            <a:avLst/>
          </a:prstGeom>
          <a:solidFill>
            <a:srgbClr val="0F7BA2">
              <a:alpha val="10000"/>
            </a:srgbClr>
          </a:solidFill>
          <a:ln w="228600">
            <a:noFill/>
          </a:ln>
        </p:spPr>
        <p:txBody>
          <a:bodyPr lIns="72000" tIns="36000" rIns="36000" bIns="36000"/>
          <a:lstStyle>
            <a:lvl1pPr marL="342900" indent="-342900">
              <a:buAutoNum type="arabicPeriod"/>
              <a:defRPr baseline="0"/>
            </a:lvl1pPr>
            <a:lvl3pPr marL="182563" indent="-182563">
              <a:buFont typeface="+mj-lt"/>
              <a:buAutoNum type="arabicPeriod"/>
              <a:defRPr sz="900" baseline="0"/>
            </a:lvl3pPr>
          </a:lstStyle>
          <a:p>
            <a:pPr lvl="2"/>
            <a:r>
              <a:rPr lang="hu-HU" dirty="0" smtClean="0"/>
              <a:t>Kép beszúrásához kattints ide!</a:t>
            </a:r>
          </a:p>
          <a:p>
            <a:pPr lvl="2"/>
            <a:r>
              <a:rPr lang="hu-HU" dirty="0" smtClean="0"/>
              <a:t>Keresd meg a beilleszteni kívánt fotót ott, ahova lementetted (ehhez előbb le kell menteni, nem elég vágólapra kitenni), vagy a 07_TUDASBAZIS\02_ILLUSZTRACIOK\</a:t>
            </a:r>
            <a:r>
              <a:rPr lang="hu-HU" dirty="0" err="1" smtClean="0"/>
              <a:t>Kepkonyvtar</a:t>
            </a:r>
            <a:r>
              <a:rPr lang="hu-HU" dirty="0" smtClean="0"/>
              <a:t> mappa alatt</a:t>
            </a:r>
          </a:p>
          <a:p>
            <a:pPr lvl="2"/>
            <a:r>
              <a:rPr lang="hu-HU" dirty="0" smtClean="0"/>
              <a:t>A kép így automatikusan erre a méretre lesz igazítva</a:t>
            </a:r>
          </a:p>
          <a:p>
            <a:pPr lvl="2"/>
            <a:r>
              <a:rPr lang="hu-HU" dirty="0" smtClean="0"/>
              <a:t>A kép pozícióján ne változtass!</a:t>
            </a:r>
          </a:p>
          <a:p>
            <a:pPr lvl="2"/>
            <a:r>
              <a:rPr lang="hu-HU" dirty="0" smtClean="0"/>
              <a:t>Ha a képkivágás nem lenne megfelelő (pl. balra vagy jobbra szeretnéd eltolni a képet), azon a képre jobb egérgombbal kattintva, majd a Kép formázása &gt; Körülvágás menüpont alatt az X tengely ill. az Y tengely eltolása mezőket változtatva tudsz változtatni</a:t>
            </a:r>
            <a:endParaRPr lang="hu-HU" dirty="0"/>
          </a:p>
        </p:txBody>
      </p:sp>
      <p:sp>
        <p:nvSpPr>
          <p:cNvPr id="15" name="Kép helye 5"/>
          <p:cNvSpPr>
            <a:spLocks noGrp="1"/>
          </p:cNvSpPr>
          <p:nvPr>
            <p:ph type="pic" sz="quarter" idx="13" hasCustomPrompt="1"/>
          </p:nvPr>
        </p:nvSpPr>
        <p:spPr>
          <a:xfrm>
            <a:off x="4809600" y="3506400"/>
            <a:ext cx="4057200" cy="2044800"/>
          </a:xfrm>
          <a:prstGeom prst="rect">
            <a:avLst/>
          </a:prstGeom>
          <a:solidFill>
            <a:srgbClr val="0F7BA2">
              <a:alpha val="10000"/>
            </a:srgbClr>
          </a:solidFill>
          <a:ln w="228600">
            <a:noFill/>
          </a:ln>
        </p:spPr>
        <p:txBody>
          <a:bodyPr lIns="72000" tIns="36000" rIns="36000" bIns="36000"/>
          <a:lstStyle>
            <a:lvl1pPr marL="342900" indent="-342900">
              <a:buAutoNum type="arabicPeriod"/>
              <a:defRPr baseline="0"/>
            </a:lvl1pPr>
            <a:lvl3pPr marL="182563" indent="-182563">
              <a:buFont typeface="+mj-lt"/>
              <a:buAutoNum type="arabicPeriod"/>
              <a:defRPr sz="900" baseline="0"/>
            </a:lvl3pPr>
          </a:lstStyle>
          <a:p>
            <a:pPr lvl="2"/>
            <a:r>
              <a:rPr lang="hu-HU" dirty="0" smtClean="0"/>
              <a:t>Kép beszúrásához kattints ide!</a:t>
            </a:r>
          </a:p>
          <a:p>
            <a:pPr lvl="2"/>
            <a:r>
              <a:rPr lang="hu-HU" dirty="0" smtClean="0"/>
              <a:t>Keresd meg a beilleszteni kívánt fotót ott, ahova lementetted (ehhez előbb le kell menteni, nem elég vágólapra kitenni), vagy a 07_TUDASBAZIS\02_ILLUSZTRACIOK\</a:t>
            </a:r>
            <a:r>
              <a:rPr lang="hu-HU" dirty="0" err="1" smtClean="0"/>
              <a:t>Kepkonyvtar</a:t>
            </a:r>
            <a:r>
              <a:rPr lang="hu-HU" dirty="0" smtClean="0"/>
              <a:t> mappa alatt</a:t>
            </a:r>
          </a:p>
          <a:p>
            <a:pPr lvl="2"/>
            <a:r>
              <a:rPr lang="hu-HU" dirty="0" smtClean="0"/>
              <a:t>A kép így automatikusan erre a méretre lesz igazítva</a:t>
            </a:r>
          </a:p>
          <a:p>
            <a:pPr lvl="2"/>
            <a:r>
              <a:rPr lang="hu-HU" dirty="0" smtClean="0"/>
              <a:t>A kép pozícióján ne változtass!</a:t>
            </a:r>
          </a:p>
          <a:p>
            <a:pPr lvl="2"/>
            <a:r>
              <a:rPr lang="hu-HU" dirty="0" smtClean="0"/>
              <a:t>Ha a képkivágás nem lenne megfelelő (pl. balra vagy jobbra szeretnéd eltolni a képet), azon a képre jobb egérgombbal kattintva, majd a Kép formázása &gt; Körülvágás menüpont alatt az X tengely ill. az Y tengely eltolása mezőket változtatva tudsz változtatni</a:t>
            </a:r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177430587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 GRAFIKON egymás MELLETT - alatta 1HASÁBO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3470400"/>
            <a:ext cx="8852400" cy="2080800"/>
          </a:xfrm>
          <a:prstGeom prst="rect">
            <a:avLst/>
          </a:prstGeom>
        </p:spPr>
        <p:txBody>
          <a:bodyPr lIns="2772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8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200"/>
            <a:ext cx="27036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19" name="Diagram helye 4"/>
          <p:cNvSpPr>
            <a:spLocks noGrp="1"/>
          </p:cNvSpPr>
          <p:nvPr>
            <p:ph type="chart" sz="quarter" idx="22"/>
          </p:nvPr>
        </p:nvSpPr>
        <p:spPr>
          <a:xfrm>
            <a:off x="3218400" y="1285200"/>
            <a:ext cx="27036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0" name="Diagram helye 4"/>
          <p:cNvSpPr>
            <a:spLocks noGrp="1"/>
          </p:cNvSpPr>
          <p:nvPr>
            <p:ph type="chart" sz="quarter" idx="24"/>
          </p:nvPr>
        </p:nvSpPr>
        <p:spPr>
          <a:xfrm>
            <a:off x="6159600" y="1285200"/>
            <a:ext cx="27072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1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298215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2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2980800" y="1033200"/>
            <a:ext cx="2941200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3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5922000" y="1033200"/>
            <a:ext cx="2944800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4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3103200"/>
            <a:ext cx="2703600" cy="368301"/>
          </a:xfrm>
          <a:prstGeom prst="rect">
            <a:avLst/>
          </a:prstGeom>
        </p:spPr>
        <p:txBody>
          <a:bodyPr lIns="0" tIns="0" rIns="0" bIns="468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5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3218400" y="3103200"/>
            <a:ext cx="2703600" cy="368301"/>
          </a:xfrm>
          <a:prstGeom prst="rect">
            <a:avLst/>
          </a:prstGeom>
        </p:spPr>
        <p:txBody>
          <a:bodyPr lIns="0" tIns="0" rIns="0" bIns="468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6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6159600" y="3103200"/>
            <a:ext cx="2707200" cy="368301"/>
          </a:xfrm>
          <a:prstGeom prst="rect">
            <a:avLst/>
          </a:prstGeom>
        </p:spPr>
        <p:txBody>
          <a:bodyPr lIns="0" tIns="0" rIns="0" bIns="468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87348405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3 GRAFIKON egymás MELLETT - alatta 1HASÁBO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8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9" name="Szöveg helye 4"/>
          <p:cNvSpPr>
            <a:spLocks noGrp="1"/>
          </p:cNvSpPr>
          <p:nvPr>
            <p:ph type="body" sz="quarter" idx="29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20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3470400"/>
            <a:ext cx="8852400" cy="2080800"/>
          </a:xfrm>
          <a:prstGeom prst="rect">
            <a:avLst/>
          </a:prstGeom>
        </p:spPr>
        <p:txBody>
          <a:bodyPr lIns="2772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21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200"/>
            <a:ext cx="27036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2" name="Diagram helye 4"/>
          <p:cNvSpPr>
            <a:spLocks noGrp="1"/>
          </p:cNvSpPr>
          <p:nvPr>
            <p:ph type="chart" sz="quarter" idx="22"/>
          </p:nvPr>
        </p:nvSpPr>
        <p:spPr>
          <a:xfrm>
            <a:off x="3218400" y="1285200"/>
            <a:ext cx="27036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3" name="Diagram helye 4"/>
          <p:cNvSpPr>
            <a:spLocks noGrp="1"/>
          </p:cNvSpPr>
          <p:nvPr>
            <p:ph type="chart" sz="quarter" idx="24"/>
          </p:nvPr>
        </p:nvSpPr>
        <p:spPr>
          <a:xfrm>
            <a:off x="6159600" y="1285200"/>
            <a:ext cx="27072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298215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5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2980800" y="1033200"/>
            <a:ext cx="2941200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6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5922000" y="1033200"/>
            <a:ext cx="2944800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7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3103200"/>
            <a:ext cx="2703600" cy="368301"/>
          </a:xfrm>
          <a:prstGeom prst="rect">
            <a:avLst/>
          </a:prstGeom>
        </p:spPr>
        <p:txBody>
          <a:bodyPr lIns="0" tIns="0" rIns="0" bIns="468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8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3218400" y="3103200"/>
            <a:ext cx="2703600" cy="368301"/>
          </a:xfrm>
          <a:prstGeom prst="rect">
            <a:avLst/>
          </a:prstGeom>
        </p:spPr>
        <p:txBody>
          <a:bodyPr lIns="0" tIns="0" rIns="0" bIns="468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9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6159600" y="3103200"/>
            <a:ext cx="2707200" cy="368301"/>
          </a:xfrm>
          <a:prstGeom prst="rect">
            <a:avLst/>
          </a:prstGeom>
        </p:spPr>
        <p:txBody>
          <a:bodyPr lIns="0" tIns="0" rIns="0" bIns="468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60478870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10F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solidFill>
            <a:schemeClr val="bg1">
              <a:lumMod val="85000"/>
            </a:schemeClr>
          </a:solidFill>
          <a:ln w="177800">
            <a:solidFill>
              <a:srgbClr val="F1002B"/>
            </a:solidFill>
          </a:ln>
        </p:spPr>
        <p:txBody>
          <a:bodyPr vert="horz" lIns="252000" tIns="0" rIns="277200" bIns="0" rtlCol="0" anchor="ctr" anchorCtr="0">
            <a:noAutofit/>
          </a:bodyPr>
          <a:lstStyle>
            <a:lvl1pPr>
              <a:defRPr lang="en-AU" sz="4800" b="1" baseline="0" dirty="0"/>
            </a:lvl1pPr>
          </a:lstStyle>
          <a:p>
            <a:pPr lvl="0"/>
            <a:r>
              <a:rPr lang="hu-HU" smtClean="0"/>
              <a:t>3 DIAGRAM/ OLDAL</a:t>
            </a:r>
            <a:endParaRPr lang="en-AU" dirty="0"/>
          </a:p>
        </p:txBody>
      </p:sp>
      <p:sp>
        <p:nvSpPr>
          <p:cNvPr id="5" name="Téglalap 4"/>
          <p:cNvSpPr>
            <a:spLocks noChangeAspect="1"/>
          </p:cNvSpPr>
          <p:nvPr userDrawn="1"/>
        </p:nvSpPr>
        <p:spPr>
          <a:xfrm>
            <a:off x="284400" y="3159015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prstClr val="white"/>
              </a:solidFill>
            </a:endParaRPr>
          </a:p>
        </p:txBody>
      </p:sp>
      <p:sp>
        <p:nvSpPr>
          <p:cNvPr id="7" name="Téglalap 6"/>
          <p:cNvSpPr>
            <a:spLocks noChangeAspect="1"/>
          </p:cNvSpPr>
          <p:nvPr userDrawn="1"/>
        </p:nvSpPr>
        <p:spPr>
          <a:xfrm>
            <a:off x="845790" y="3159015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prstClr val="white"/>
              </a:solidFill>
            </a:endParaRPr>
          </a:p>
        </p:txBody>
      </p:sp>
      <p:sp>
        <p:nvSpPr>
          <p:cNvPr id="8" name="Téglalap 7"/>
          <p:cNvSpPr>
            <a:spLocks noChangeAspect="1"/>
          </p:cNvSpPr>
          <p:nvPr userDrawn="1"/>
        </p:nvSpPr>
        <p:spPr>
          <a:xfrm>
            <a:off x="1407600" y="3159015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prstClr val="white"/>
              </a:solidFill>
            </a:endParaRPr>
          </a:p>
        </p:txBody>
      </p:sp>
      <p:graphicFrame>
        <p:nvGraphicFramePr>
          <p:cNvPr id="9" name="Diagram 8"/>
          <p:cNvGraphicFramePr/>
          <p:nvPr userDrawn="1">
            <p:extLst>
              <p:ext uri="{D42A27DB-BD31-4B8C-83A1-F6EECF244321}">
                <p14:modId xmlns:p14="http://schemas.microsoft.com/office/powerpoint/2010/main" val="3724686924"/>
              </p:ext>
            </p:extLst>
          </p:nvPr>
        </p:nvGraphicFramePr>
        <p:xfrm>
          <a:off x="265113" y="4241800"/>
          <a:ext cx="4568825" cy="15827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10" name="Diagram 9"/>
          <p:cNvGraphicFramePr/>
          <p:nvPr userDrawn="1">
            <p:extLst>
              <p:ext uri="{D42A27DB-BD31-4B8C-83A1-F6EECF244321}">
                <p14:modId xmlns:p14="http://schemas.microsoft.com/office/powerpoint/2010/main" val="2197017160"/>
              </p:ext>
            </p:extLst>
          </p:nvPr>
        </p:nvGraphicFramePr>
        <p:xfrm>
          <a:off x="2436814" y="4394200"/>
          <a:ext cx="1068386" cy="15827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11" name="Diagram 10"/>
          <p:cNvGraphicFramePr/>
          <p:nvPr userDrawn="1">
            <p:extLst>
              <p:ext uri="{D42A27DB-BD31-4B8C-83A1-F6EECF244321}">
                <p14:modId xmlns:p14="http://schemas.microsoft.com/office/powerpoint/2010/main" val="3643984238"/>
              </p:ext>
            </p:extLst>
          </p:nvPr>
        </p:nvGraphicFramePr>
        <p:xfrm>
          <a:off x="3427414" y="4378325"/>
          <a:ext cx="1068386" cy="15827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</p:spTree>
    <p:extLst>
      <p:ext uri="{BB962C8B-B14F-4D97-AF65-F5344CB8AC3E}">
        <p14:creationId xmlns:p14="http://schemas.microsoft.com/office/powerpoint/2010/main" val="310532497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 GRAFIKON egymás MELLETT SZÜRKE SÁV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Rectangle 88"/>
          <p:cNvSpPr/>
          <p:nvPr userDrawn="1"/>
        </p:nvSpPr>
        <p:spPr>
          <a:xfrm>
            <a:off x="277199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85896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2" name="Diagram helye 4"/>
          <p:cNvSpPr>
            <a:spLocks noGrp="1"/>
          </p:cNvSpPr>
          <p:nvPr>
            <p:ph type="chart" sz="quarter" idx="22"/>
          </p:nvPr>
        </p:nvSpPr>
        <p:spPr>
          <a:xfrm>
            <a:off x="3218400" y="1283547"/>
            <a:ext cx="27036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10" name="Diagram helye 4"/>
          <p:cNvSpPr>
            <a:spLocks noGrp="1"/>
          </p:cNvSpPr>
          <p:nvPr>
            <p:ph type="chart" sz="quarter" idx="24"/>
          </p:nvPr>
        </p:nvSpPr>
        <p:spPr>
          <a:xfrm>
            <a:off x="6159600" y="1285200"/>
            <a:ext cx="27072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18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298215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6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2984400" y="1033200"/>
            <a:ext cx="2934000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3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5918400" y="1033200"/>
            <a:ext cx="2934000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47164457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3 GRAFIKON egymás MELLETT SZÜRKE SÁV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5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9" name="Szöveg helye 4"/>
          <p:cNvSpPr>
            <a:spLocks noGrp="1"/>
          </p:cNvSpPr>
          <p:nvPr>
            <p:ph type="body" sz="quarter" idx="29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20" name="Rectangle 88"/>
          <p:cNvSpPr/>
          <p:nvPr userDrawn="1"/>
        </p:nvSpPr>
        <p:spPr>
          <a:xfrm>
            <a:off x="277199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21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85896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2" name="Diagram helye 4"/>
          <p:cNvSpPr>
            <a:spLocks noGrp="1"/>
          </p:cNvSpPr>
          <p:nvPr>
            <p:ph type="chart" sz="quarter" idx="22"/>
          </p:nvPr>
        </p:nvSpPr>
        <p:spPr>
          <a:xfrm>
            <a:off x="3218400" y="1283547"/>
            <a:ext cx="27036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3" name="Diagram helye 4"/>
          <p:cNvSpPr>
            <a:spLocks noGrp="1"/>
          </p:cNvSpPr>
          <p:nvPr>
            <p:ph type="chart" sz="quarter" idx="24"/>
          </p:nvPr>
        </p:nvSpPr>
        <p:spPr>
          <a:xfrm>
            <a:off x="6159600" y="1285200"/>
            <a:ext cx="27072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4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5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298215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6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2984400" y="1033200"/>
            <a:ext cx="2934000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7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5918400" y="1033200"/>
            <a:ext cx="2934000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55160285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 GRAFIKON egymás MELLETT alatta 3 külön lábjegyzettel SZÜRKE SÁV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Rectangle 88"/>
          <p:cNvSpPr/>
          <p:nvPr userDrawn="1"/>
        </p:nvSpPr>
        <p:spPr>
          <a:xfrm>
            <a:off x="285750" y="5064973"/>
            <a:ext cx="8569325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20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85896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1" name="Diagram helye 4"/>
          <p:cNvSpPr>
            <a:spLocks noGrp="1"/>
          </p:cNvSpPr>
          <p:nvPr>
            <p:ph type="chart" sz="quarter" idx="22"/>
          </p:nvPr>
        </p:nvSpPr>
        <p:spPr>
          <a:xfrm>
            <a:off x="3218400" y="1283547"/>
            <a:ext cx="27036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2" name="Diagram helye 4"/>
          <p:cNvSpPr>
            <a:spLocks noGrp="1"/>
          </p:cNvSpPr>
          <p:nvPr>
            <p:ph type="chart" sz="quarter" idx="24"/>
          </p:nvPr>
        </p:nvSpPr>
        <p:spPr>
          <a:xfrm>
            <a:off x="6159600" y="1285200"/>
            <a:ext cx="27072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3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298215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4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2984400" y="1033200"/>
            <a:ext cx="2934000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5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5918400" y="1033200"/>
            <a:ext cx="2934000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8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5569200"/>
            <a:ext cx="2703600" cy="368301"/>
          </a:xfrm>
          <a:prstGeom prst="rect">
            <a:avLst/>
          </a:prstGeom>
        </p:spPr>
        <p:txBody>
          <a:bodyPr lIns="18000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5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3222000" y="5569200"/>
            <a:ext cx="2703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9" name="Text Placeholder 9"/>
          <p:cNvSpPr>
            <a:spLocks noGrp="1"/>
          </p:cNvSpPr>
          <p:nvPr>
            <p:ph type="body" sz="quarter" idx="28" hasCustomPrompt="1"/>
          </p:nvPr>
        </p:nvSpPr>
        <p:spPr>
          <a:xfrm>
            <a:off x="6156000" y="5569200"/>
            <a:ext cx="2707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99560346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3 GRAFIKON egymás MELLETT alatta 3 külön lábjegyzettel SZÜRKE SÁV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20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21" name="Szöveg helye 4"/>
          <p:cNvSpPr>
            <a:spLocks noGrp="1"/>
          </p:cNvSpPr>
          <p:nvPr>
            <p:ph type="body" sz="quarter" idx="29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22" name="Rectangle 88"/>
          <p:cNvSpPr/>
          <p:nvPr userDrawn="1"/>
        </p:nvSpPr>
        <p:spPr>
          <a:xfrm>
            <a:off x="285750" y="5064973"/>
            <a:ext cx="8569325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23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85896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4" name="Diagram helye 4"/>
          <p:cNvSpPr>
            <a:spLocks noGrp="1"/>
          </p:cNvSpPr>
          <p:nvPr>
            <p:ph type="chart" sz="quarter" idx="22"/>
          </p:nvPr>
        </p:nvSpPr>
        <p:spPr>
          <a:xfrm>
            <a:off x="3218400" y="1283547"/>
            <a:ext cx="27036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5" name="Diagram helye 4"/>
          <p:cNvSpPr>
            <a:spLocks noGrp="1"/>
          </p:cNvSpPr>
          <p:nvPr>
            <p:ph type="chart" sz="quarter" idx="24"/>
          </p:nvPr>
        </p:nvSpPr>
        <p:spPr>
          <a:xfrm>
            <a:off x="6159600" y="1285200"/>
            <a:ext cx="27072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6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298215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7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2984400" y="1033200"/>
            <a:ext cx="2934000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8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5918400" y="1033200"/>
            <a:ext cx="2934000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5569200"/>
            <a:ext cx="2703600" cy="368301"/>
          </a:xfrm>
          <a:prstGeom prst="rect">
            <a:avLst/>
          </a:prstGeom>
        </p:spPr>
        <p:txBody>
          <a:bodyPr lIns="18000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0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3222000" y="5569200"/>
            <a:ext cx="2703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1" name="Text Placeholder 9"/>
          <p:cNvSpPr>
            <a:spLocks noGrp="1"/>
          </p:cNvSpPr>
          <p:nvPr>
            <p:ph type="body" sz="quarter" idx="28" hasCustomPrompt="1"/>
          </p:nvPr>
        </p:nvSpPr>
        <p:spPr>
          <a:xfrm>
            <a:off x="6156000" y="5569200"/>
            <a:ext cx="2707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2951298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10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noFill/>
          <a:ln w="177800">
            <a:solidFill>
              <a:srgbClr val="F1002B"/>
            </a:solidFill>
          </a:ln>
        </p:spPr>
        <p:txBody>
          <a:bodyPr vert="horz" lIns="252000" tIns="0" rIns="277200" bIns="0" rtlCol="0" anchor="ctr" anchorCtr="0">
            <a:noAutofit/>
          </a:bodyPr>
          <a:lstStyle>
            <a:lvl1pPr>
              <a:defRPr lang="en-AU" sz="4800" b="1" baseline="0" dirty="0"/>
            </a:lvl1pPr>
          </a:lstStyle>
          <a:p>
            <a:pPr lvl="0"/>
            <a:r>
              <a:rPr lang="hu-HU" smtClean="0"/>
              <a:t>4 DIAGRAM/ OLDAL</a:t>
            </a:r>
            <a:endParaRPr lang="en-AU" dirty="0"/>
          </a:p>
        </p:txBody>
      </p:sp>
      <p:sp>
        <p:nvSpPr>
          <p:cNvPr id="5" name="Téglalap 4"/>
          <p:cNvSpPr>
            <a:spLocks noChangeAspect="1"/>
          </p:cNvSpPr>
          <p:nvPr userDrawn="1"/>
        </p:nvSpPr>
        <p:spPr>
          <a:xfrm>
            <a:off x="284400" y="3159015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prstClr val="white"/>
              </a:solidFill>
            </a:endParaRPr>
          </a:p>
        </p:txBody>
      </p:sp>
      <p:sp>
        <p:nvSpPr>
          <p:cNvPr id="7" name="Téglalap 6"/>
          <p:cNvSpPr>
            <a:spLocks noChangeAspect="1"/>
          </p:cNvSpPr>
          <p:nvPr userDrawn="1"/>
        </p:nvSpPr>
        <p:spPr>
          <a:xfrm>
            <a:off x="845790" y="3159015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prstClr val="white"/>
              </a:solidFill>
            </a:endParaRPr>
          </a:p>
        </p:txBody>
      </p:sp>
      <p:sp>
        <p:nvSpPr>
          <p:cNvPr id="8" name="Téglalap 7"/>
          <p:cNvSpPr>
            <a:spLocks noChangeAspect="1"/>
          </p:cNvSpPr>
          <p:nvPr userDrawn="1"/>
        </p:nvSpPr>
        <p:spPr>
          <a:xfrm>
            <a:off x="1407600" y="3159015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prstClr val="white"/>
              </a:solidFill>
            </a:endParaRPr>
          </a:p>
        </p:txBody>
      </p:sp>
      <p:sp>
        <p:nvSpPr>
          <p:cNvPr id="9" name="Téglalap 8"/>
          <p:cNvSpPr>
            <a:spLocks noChangeAspect="1"/>
          </p:cNvSpPr>
          <p:nvPr userDrawn="1"/>
        </p:nvSpPr>
        <p:spPr>
          <a:xfrm>
            <a:off x="1969200" y="3160800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prstClr val="white"/>
              </a:solidFill>
            </a:endParaRPr>
          </a:p>
        </p:txBody>
      </p:sp>
      <p:graphicFrame>
        <p:nvGraphicFramePr>
          <p:cNvPr id="11" name="Diagram 10"/>
          <p:cNvGraphicFramePr/>
          <p:nvPr userDrawn="1">
            <p:extLst>
              <p:ext uri="{D42A27DB-BD31-4B8C-83A1-F6EECF244321}">
                <p14:modId xmlns:p14="http://schemas.microsoft.com/office/powerpoint/2010/main" val="4111150123"/>
              </p:ext>
            </p:extLst>
          </p:nvPr>
        </p:nvGraphicFramePr>
        <p:xfrm>
          <a:off x="1785439" y="4241800"/>
          <a:ext cx="3048500" cy="8255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10" name="Diagram 9"/>
          <p:cNvGraphicFramePr/>
          <p:nvPr userDrawn="1">
            <p:extLst>
              <p:ext uri="{D42A27DB-BD31-4B8C-83A1-F6EECF244321}">
                <p14:modId xmlns:p14="http://schemas.microsoft.com/office/powerpoint/2010/main" val="3677028224"/>
              </p:ext>
            </p:extLst>
          </p:nvPr>
        </p:nvGraphicFramePr>
        <p:xfrm>
          <a:off x="265113" y="4241800"/>
          <a:ext cx="3582987" cy="8255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2" name="Diagram 1"/>
          <p:cNvGraphicFramePr/>
          <p:nvPr userDrawn="1">
            <p:extLst>
              <p:ext uri="{D42A27DB-BD31-4B8C-83A1-F6EECF244321}">
                <p14:modId xmlns:p14="http://schemas.microsoft.com/office/powerpoint/2010/main" val="1496413111"/>
              </p:ext>
            </p:extLst>
          </p:nvPr>
        </p:nvGraphicFramePr>
        <p:xfrm>
          <a:off x="544513" y="4922838"/>
          <a:ext cx="1052006" cy="9017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13" name="Diagram 12"/>
          <p:cNvGraphicFramePr/>
          <p:nvPr userDrawn="1">
            <p:extLst>
              <p:ext uri="{D42A27DB-BD31-4B8C-83A1-F6EECF244321}">
                <p14:modId xmlns:p14="http://schemas.microsoft.com/office/powerpoint/2010/main" val="1748325507"/>
              </p:ext>
            </p:extLst>
          </p:nvPr>
        </p:nvGraphicFramePr>
        <p:xfrm>
          <a:off x="1821035" y="4902201"/>
          <a:ext cx="1052006" cy="9017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</p:spTree>
    <p:extLst>
      <p:ext uri="{BB962C8B-B14F-4D97-AF65-F5344CB8AC3E}">
        <p14:creationId xmlns:p14="http://schemas.microsoft.com/office/powerpoint/2010/main" val="82698713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 GRAFIKON egymás MELLETT - ninc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19692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12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484000" y="1283547"/>
            <a:ext cx="19692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10" name="Diagram helye 4"/>
          <p:cNvSpPr>
            <a:spLocks noGrp="1"/>
          </p:cNvSpPr>
          <p:nvPr>
            <p:ph type="chart" sz="quarter" idx="24"/>
          </p:nvPr>
        </p:nvSpPr>
        <p:spPr>
          <a:xfrm>
            <a:off x="4690800" y="1285200"/>
            <a:ext cx="19692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18" name="Diagram helye 4"/>
          <p:cNvSpPr>
            <a:spLocks noGrp="1"/>
          </p:cNvSpPr>
          <p:nvPr>
            <p:ph type="chart" sz="quarter" idx="28"/>
          </p:nvPr>
        </p:nvSpPr>
        <p:spPr>
          <a:xfrm>
            <a:off x="6897600" y="1285200"/>
            <a:ext cx="19692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2250000" cy="758861"/>
          </a:xfrm>
          <a:prstGeom prst="rect">
            <a:avLst/>
          </a:prstGeom>
        </p:spPr>
        <p:txBody>
          <a:bodyPr lIns="2772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6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2246400" y="1033200"/>
            <a:ext cx="21996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3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4453200" y="1033200"/>
            <a:ext cx="21996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7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6660000" y="1033200"/>
            <a:ext cx="22032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5570539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5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2484000" y="5570539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4690800" y="5569200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9" name="Text Placeholder 9"/>
          <p:cNvSpPr>
            <a:spLocks noGrp="1"/>
          </p:cNvSpPr>
          <p:nvPr>
            <p:ph type="body" sz="quarter" idx="29" hasCustomPrompt="1"/>
          </p:nvPr>
        </p:nvSpPr>
        <p:spPr>
          <a:xfrm>
            <a:off x="6897600" y="5569200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54334342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4 GRAFIKON egymás MELLETT - ninc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20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21" name="Szöveg helye 4"/>
          <p:cNvSpPr>
            <a:spLocks noGrp="1"/>
          </p:cNvSpPr>
          <p:nvPr>
            <p:ph type="body" sz="quarter" idx="30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22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19692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5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484000" y="1283547"/>
            <a:ext cx="19692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8" name="Diagram helye 4"/>
          <p:cNvSpPr>
            <a:spLocks noGrp="1"/>
          </p:cNvSpPr>
          <p:nvPr>
            <p:ph type="chart" sz="quarter" idx="24"/>
          </p:nvPr>
        </p:nvSpPr>
        <p:spPr>
          <a:xfrm>
            <a:off x="4690800" y="1285200"/>
            <a:ext cx="19692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32" name="Diagram helye 4"/>
          <p:cNvSpPr>
            <a:spLocks noGrp="1"/>
          </p:cNvSpPr>
          <p:nvPr>
            <p:ph type="chart" sz="quarter" idx="28"/>
          </p:nvPr>
        </p:nvSpPr>
        <p:spPr>
          <a:xfrm>
            <a:off x="6897600" y="1285200"/>
            <a:ext cx="19692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3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2250000" cy="758861"/>
          </a:xfrm>
          <a:prstGeom prst="rect">
            <a:avLst/>
          </a:prstGeom>
        </p:spPr>
        <p:txBody>
          <a:bodyPr lIns="2772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7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2246400" y="1033200"/>
            <a:ext cx="21996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0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4453200" y="1033200"/>
            <a:ext cx="21996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1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6660000" y="1033200"/>
            <a:ext cx="22032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4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5570539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6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2484000" y="5570539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9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4690800" y="5569200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3" name="Text Placeholder 9"/>
          <p:cNvSpPr>
            <a:spLocks noGrp="1"/>
          </p:cNvSpPr>
          <p:nvPr>
            <p:ph type="body" sz="quarter" idx="29" hasCustomPrompt="1"/>
          </p:nvPr>
        </p:nvSpPr>
        <p:spPr>
          <a:xfrm>
            <a:off x="6897600" y="5569200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410964463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FOTÓ BALRA vízszintesen fekvő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4" name="Content Placeholder 6"/>
          <p:cNvSpPr>
            <a:spLocks noGrp="1"/>
          </p:cNvSpPr>
          <p:nvPr>
            <p:ph sz="quarter" idx="15" hasCustomPrompt="1"/>
          </p:nvPr>
        </p:nvSpPr>
        <p:spPr>
          <a:xfrm>
            <a:off x="4572000" y="1031840"/>
            <a:ext cx="4572000" cy="22572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5" name="Content Placeholder 6"/>
          <p:cNvSpPr>
            <a:spLocks noGrp="1"/>
          </p:cNvSpPr>
          <p:nvPr>
            <p:ph sz="quarter" idx="16" hasCustomPrompt="1"/>
          </p:nvPr>
        </p:nvSpPr>
        <p:spPr>
          <a:xfrm>
            <a:off x="4572000" y="3294000"/>
            <a:ext cx="4572000" cy="22572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6" name="Kép helye 5"/>
          <p:cNvSpPr>
            <a:spLocks noGrp="1"/>
          </p:cNvSpPr>
          <p:nvPr>
            <p:ph type="pic" sz="quarter" idx="13" hasCustomPrompt="1"/>
          </p:nvPr>
        </p:nvSpPr>
        <p:spPr>
          <a:xfrm>
            <a:off x="277200" y="1285200"/>
            <a:ext cx="4017600" cy="2008800"/>
          </a:xfrm>
          <a:prstGeom prst="rect">
            <a:avLst/>
          </a:prstGeom>
          <a:solidFill>
            <a:srgbClr val="0F7BA2">
              <a:alpha val="10000"/>
            </a:srgbClr>
          </a:solidFill>
          <a:ln w="228600">
            <a:noFill/>
          </a:ln>
        </p:spPr>
        <p:txBody>
          <a:bodyPr lIns="36000" tIns="36000" rIns="36000" bIns="36000"/>
          <a:lstStyle>
            <a:lvl1pPr marL="342900" indent="-342900">
              <a:buAutoNum type="arabicPeriod"/>
              <a:defRPr baseline="0"/>
            </a:lvl1pPr>
            <a:lvl3pPr marL="182563" indent="-182563">
              <a:buFont typeface="+mj-lt"/>
              <a:buAutoNum type="arabicPeriod"/>
              <a:defRPr sz="900" baseline="0"/>
            </a:lvl3pPr>
          </a:lstStyle>
          <a:p>
            <a:pPr lvl="2"/>
            <a:r>
              <a:rPr lang="hu-HU" dirty="0" smtClean="0"/>
              <a:t>Kép beszúrásához kattints ide!</a:t>
            </a:r>
          </a:p>
          <a:p>
            <a:pPr lvl="2"/>
            <a:r>
              <a:rPr lang="hu-HU" dirty="0" smtClean="0"/>
              <a:t>Keresd meg a beilleszteni kívánt fotót ott, ahova lementetted (ehhez előbb le kell menteni, nem elég vágólapra kitenni), vagy a 07_TUDASBAZIS\02_ILLUSZTRACIOK\</a:t>
            </a:r>
            <a:r>
              <a:rPr lang="hu-HU" dirty="0" err="1" smtClean="0"/>
              <a:t>Kepkonyvtar</a:t>
            </a:r>
            <a:r>
              <a:rPr lang="hu-HU" dirty="0" smtClean="0"/>
              <a:t> mappa alatt</a:t>
            </a:r>
          </a:p>
          <a:p>
            <a:pPr lvl="2"/>
            <a:r>
              <a:rPr lang="hu-HU" dirty="0" smtClean="0"/>
              <a:t>A kép így automatikusan erre a méretre lesz igazítva</a:t>
            </a:r>
          </a:p>
          <a:p>
            <a:pPr lvl="2"/>
            <a:r>
              <a:rPr lang="hu-HU" dirty="0" smtClean="0"/>
              <a:t>A kép pozícióján ne változtass!</a:t>
            </a:r>
          </a:p>
          <a:p>
            <a:pPr lvl="2"/>
            <a:r>
              <a:rPr lang="hu-HU" dirty="0" smtClean="0"/>
              <a:t>Ha a képkivágás nem lenne megfelelő (pl. balra vagy jobbra szeretnéd eltolni a képet), azon a képre jobb egérgombbal kattintva, majd a Kép formázása &gt; Körülvágás menüpont alatt az X tengely ill. az Y tengely eltolása mezőket változtatva tudsz változtatni</a:t>
            </a:r>
            <a:endParaRPr lang="hu-HU" dirty="0"/>
          </a:p>
        </p:txBody>
      </p:sp>
      <p:sp>
        <p:nvSpPr>
          <p:cNvPr id="17" name="Kép helye 5"/>
          <p:cNvSpPr>
            <a:spLocks noGrp="1"/>
          </p:cNvSpPr>
          <p:nvPr>
            <p:ph type="pic" sz="quarter" idx="14" hasCustomPrompt="1"/>
          </p:nvPr>
        </p:nvSpPr>
        <p:spPr>
          <a:xfrm>
            <a:off x="277200" y="3506400"/>
            <a:ext cx="4017600" cy="2044800"/>
          </a:xfrm>
          <a:prstGeom prst="rect">
            <a:avLst/>
          </a:prstGeom>
          <a:solidFill>
            <a:srgbClr val="0F7BA2">
              <a:alpha val="10000"/>
            </a:srgbClr>
          </a:solidFill>
          <a:ln w="228600">
            <a:noFill/>
          </a:ln>
        </p:spPr>
        <p:txBody>
          <a:bodyPr lIns="72000" tIns="36000" rIns="36000" bIns="36000"/>
          <a:lstStyle>
            <a:lvl1pPr marL="342900" indent="-342900">
              <a:buAutoNum type="arabicPeriod"/>
              <a:defRPr baseline="0"/>
            </a:lvl1pPr>
            <a:lvl3pPr marL="182563" indent="-182563">
              <a:buFont typeface="+mj-lt"/>
              <a:buAutoNum type="arabicPeriod"/>
              <a:defRPr sz="900" baseline="0"/>
            </a:lvl3pPr>
          </a:lstStyle>
          <a:p>
            <a:pPr lvl="2"/>
            <a:r>
              <a:rPr lang="hu-HU" dirty="0" smtClean="0"/>
              <a:t>Kép beszúrásához kattints ide!</a:t>
            </a:r>
          </a:p>
          <a:p>
            <a:pPr lvl="2"/>
            <a:r>
              <a:rPr lang="hu-HU" dirty="0" smtClean="0"/>
              <a:t>Keresd meg a beilleszteni kívánt fotót ott, ahova lementetted (ehhez előbb le kell menteni, nem elég vágólapra kitenni), vagy a 07_TUDASBAZIS\02_ILLUSZTRACIOK\</a:t>
            </a:r>
            <a:r>
              <a:rPr lang="hu-HU" dirty="0" err="1" smtClean="0"/>
              <a:t>Kepkonyvtar</a:t>
            </a:r>
            <a:r>
              <a:rPr lang="hu-HU" dirty="0" smtClean="0"/>
              <a:t> mappa alatt</a:t>
            </a:r>
          </a:p>
          <a:p>
            <a:pPr lvl="2"/>
            <a:r>
              <a:rPr lang="hu-HU" dirty="0" smtClean="0"/>
              <a:t>A kép így automatikusan erre a méretre lesz igazítva</a:t>
            </a:r>
          </a:p>
          <a:p>
            <a:pPr lvl="2"/>
            <a:r>
              <a:rPr lang="hu-HU" dirty="0" smtClean="0"/>
              <a:t>A kép pozícióján ne változtass!</a:t>
            </a:r>
          </a:p>
          <a:p>
            <a:pPr lvl="2"/>
            <a:r>
              <a:rPr lang="hu-HU" dirty="0" smtClean="0"/>
              <a:t>Ha a képkivágás nem lenne megfelelő (pl. balra vagy jobbra szeretnéd eltolni a képet), azon a képre jobb egérgombbal kattintva, majd a Kép formázása &gt; Körülvágás menüpont alatt az X tengely ill. az Y tengely eltolása mezőket változtatva tudsz változtatni</a:t>
            </a:r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17408958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OSSZÚCÍMKÉS 4 GRAFIKON egymás MELLETT - ninc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200"/>
            <a:ext cx="50652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5570539"/>
            <a:ext cx="5065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0" name="Diagram helye 4"/>
          <p:cNvSpPr>
            <a:spLocks noGrp="1"/>
          </p:cNvSpPr>
          <p:nvPr>
            <p:ph type="chart" sz="quarter" idx="24"/>
          </p:nvPr>
        </p:nvSpPr>
        <p:spPr>
          <a:xfrm>
            <a:off x="6642000" y="1285200"/>
            <a:ext cx="10476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1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6642000" y="5569200"/>
            <a:ext cx="1047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8" name="Diagram helye 4"/>
          <p:cNvSpPr>
            <a:spLocks noGrp="1"/>
          </p:cNvSpPr>
          <p:nvPr>
            <p:ph type="chart" sz="quarter" idx="28"/>
          </p:nvPr>
        </p:nvSpPr>
        <p:spPr>
          <a:xfrm>
            <a:off x="7815600" y="1285200"/>
            <a:ext cx="10512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1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19" name="Text Placeholder 9"/>
          <p:cNvSpPr>
            <a:spLocks noGrp="1"/>
          </p:cNvSpPr>
          <p:nvPr>
            <p:ph type="body" sz="quarter" idx="29" hasCustomPrompt="1"/>
          </p:nvPr>
        </p:nvSpPr>
        <p:spPr>
          <a:xfrm>
            <a:off x="7815600" y="5569200"/>
            <a:ext cx="1051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0" name="Diagram helye 4"/>
          <p:cNvSpPr>
            <a:spLocks noGrp="1"/>
          </p:cNvSpPr>
          <p:nvPr>
            <p:ph type="chart" sz="quarter" idx="30"/>
          </p:nvPr>
        </p:nvSpPr>
        <p:spPr>
          <a:xfrm>
            <a:off x="5468400" y="1285200"/>
            <a:ext cx="10476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1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1" name="Text Placeholder 9"/>
          <p:cNvSpPr>
            <a:spLocks noGrp="1"/>
          </p:cNvSpPr>
          <p:nvPr>
            <p:ph type="body" sz="quarter" idx="31" hasCustomPrompt="1"/>
          </p:nvPr>
        </p:nvSpPr>
        <p:spPr>
          <a:xfrm>
            <a:off x="5468400" y="5570538"/>
            <a:ext cx="1047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5342400" cy="758861"/>
          </a:xfrm>
          <a:prstGeom prst="rect">
            <a:avLst/>
          </a:prstGeom>
        </p:spPr>
        <p:txBody>
          <a:bodyPr lIns="2772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3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6516000" y="1033200"/>
            <a:ext cx="1173600" cy="758861"/>
          </a:xfrm>
          <a:prstGeom prst="rect">
            <a:avLst/>
          </a:prstGeom>
        </p:spPr>
        <p:txBody>
          <a:bodyPr lIns="1260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7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7689600" y="1033200"/>
            <a:ext cx="1177200" cy="758861"/>
          </a:xfrm>
          <a:prstGeom prst="rect">
            <a:avLst/>
          </a:prstGeom>
        </p:spPr>
        <p:txBody>
          <a:bodyPr lIns="1260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2" name="Text Placeholder 9"/>
          <p:cNvSpPr>
            <a:spLocks noGrp="1"/>
          </p:cNvSpPr>
          <p:nvPr>
            <p:ph type="body" sz="quarter" idx="32" hasCustomPrompt="1"/>
          </p:nvPr>
        </p:nvSpPr>
        <p:spPr>
          <a:xfrm>
            <a:off x="5342400" y="1033200"/>
            <a:ext cx="1173600" cy="758861"/>
          </a:xfrm>
          <a:prstGeom prst="rect">
            <a:avLst/>
          </a:prstGeom>
        </p:spPr>
        <p:txBody>
          <a:bodyPr lIns="1260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99782584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HOSSZÚCÍMKÉS 4 GRAFIKON egymás MELLETT - ninc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6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23" name="Szöveg helye 4"/>
          <p:cNvSpPr>
            <a:spLocks noGrp="1"/>
          </p:cNvSpPr>
          <p:nvPr>
            <p:ph type="body" sz="quarter" idx="33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24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200"/>
            <a:ext cx="50652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5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5570539"/>
            <a:ext cx="5065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6" name="Diagram helye 4"/>
          <p:cNvSpPr>
            <a:spLocks noGrp="1"/>
          </p:cNvSpPr>
          <p:nvPr>
            <p:ph type="chart" sz="quarter" idx="24"/>
          </p:nvPr>
        </p:nvSpPr>
        <p:spPr>
          <a:xfrm>
            <a:off x="6642000" y="1285200"/>
            <a:ext cx="10476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1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7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6642000" y="5569200"/>
            <a:ext cx="1047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8" name="Diagram helye 4"/>
          <p:cNvSpPr>
            <a:spLocks noGrp="1"/>
          </p:cNvSpPr>
          <p:nvPr>
            <p:ph type="chart" sz="quarter" idx="28"/>
          </p:nvPr>
        </p:nvSpPr>
        <p:spPr>
          <a:xfrm>
            <a:off x="7815600" y="1285200"/>
            <a:ext cx="10512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1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9" name="Text Placeholder 9"/>
          <p:cNvSpPr>
            <a:spLocks noGrp="1"/>
          </p:cNvSpPr>
          <p:nvPr>
            <p:ph type="body" sz="quarter" idx="29" hasCustomPrompt="1"/>
          </p:nvPr>
        </p:nvSpPr>
        <p:spPr>
          <a:xfrm>
            <a:off x="7815600" y="5569200"/>
            <a:ext cx="1051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0" name="Diagram helye 4"/>
          <p:cNvSpPr>
            <a:spLocks noGrp="1"/>
          </p:cNvSpPr>
          <p:nvPr>
            <p:ph type="chart" sz="quarter" idx="30"/>
          </p:nvPr>
        </p:nvSpPr>
        <p:spPr>
          <a:xfrm>
            <a:off x="5468400" y="1285200"/>
            <a:ext cx="10476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1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31" name="Text Placeholder 9"/>
          <p:cNvSpPr>
            <a:spLocks noGrp="1"/>
          </p:cNvSpPr>
          <p:nvPr>
            <p:ph type="body" sz="quarter" idx="31" hasCustomPrompt="1"/>
          </p:nvPr>
        </p:nvSpPr>
        <p:spPr>
          <a:xfrm>
            <a:off x="5468400" y="5570538"/>
            <a:ext cx="1047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2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5342400" cy="758861"/>
          </a:xfrm>
          <a:prstGeom prst="rect">
            <a:avLst/>
          </a:prstGeom>
        </p:spPr>
        <p:txBody>
          <a:bodyPr lIns="2772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3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6516000" y="1033200"/>
            <a:ext cx="1173600" cy="758861"/>
          </a:xfrm>
          <a:prstGeom prst="rect">
            <a:avLst/>
          </a:prstGeom>
        </p:spPr>
        <p:txBody>
          <a:bodyPr lIns="1260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4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7689600" y="1033200"/>
            <a:ext cx="1177200" cy="758861"/>
          </a:xfrm>
          <a:prstGeom prst="rect">
            <a:avLst/>
          </a:prstGeom>
        </p:spPr>
        <p:txBody>
          <a:bodyPr lIns="1260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5" name="Text Placeholder 9"/>
          <p:cNvSpPr>
            <a:spLocks noGrp="1"/>
          </p:cNvSpPr>
          <p:nvPr>
            <p:ph type="body" sz="quarter" idx="32" hasCustomPrompt="1"/>
          </p:nvPr>
        </p:nvSpPr>
        <p:spPr>
          <a:xfrm>
            <a:off x="5342400" y="1033200"/>
            <a:ext cx="1173600" cy="758861"/>
          </a:xfrm>
          <a:prstGeom prst="rect">
            <a:avLst/>
          </a:prstGeom>
        </p:spPr>
        <p:txBody>
          <a:bodyPr lIns="1260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206220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 GRAFIKON egymás MELLETT - alatta 4HASÁBO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28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85896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 dirty="0"/>
          </a:p>
        </p:txBody>
      </p:sp>
      <p:sp>
        <p:nvSpPr>
          <p:cNvPr id="2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3103200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0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484000" y="1283547"/>
            <a:ext cx="19692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31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2484000" y="3103200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2" name="Diagram helye 4"/>
          <p:cNvSpPr>
            <a:spLocks noGrp="1"/>
          </p:cNvSpPr>
          <p:nvPr>
            <p:ph type="chart" sz="quarter" idx="24"/>
          </p:nvPr>
        </p:nvSpPr>
        <p:spPr>
          <a:xfrm>
            <a:off x="4690800" y="1285200"/>
            <a:ext cx="19692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33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4690800" y="3103200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4" name="Diagram helye 4"/>
          <p:cNvSpPr>
            <a:spLocks noGrp="1"/>
          </p:cNvSpPr>
          <p:nvPr>
            <p:ph type="chart" sz="quarter" idx="28"/>
          </p:nvPr>
        </p:nvSpPr>
        <p:spPr>
          <a:xfrm>
            <a:off x="6897600" y="1285200"/>
            <a:ext cx="19692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35" name="Text Placeholder 9"/>
          <p:cNvSpPr>
            <a:spLocks noGrp="1"/>
          </p:cNvSpPr>
          <p:nvPr>
            <p:ph type="body" sz="quarter" idx="29" hasCustomPrompt="1"/>
          </p:nvPr>
        </p:nvSpPr>
        <p:spPr>
          <a:xfrm>
            <a:off x="6897600" y="3103200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6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3470400"/>
            <a:ext cx="2250000" cy="2080800"/>
          </a:xfrm>
          <a:prstGeom prst="rect">
            <a:avLst/>
          </a:prstGeom>
        </p:spPr>
        <p:txBody>
          <a:bodyPr lIns="2772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smtClean="0"/>
              <a:t>Harmadik szint</a:t>
            </a:r>
            <a:endParaRPr lang="en-US" dirty="0" smtClean="0"/>
          </a:p>
        </p:txBody>
      </p:sp>
      <p:sp>
        <p:nvSpPr>
          <p:cNvPr id="37" name="Content Placeholder 6"/>
          <p:cNvSpPr>
            <a:spLocks noGrp="1"/>
          </p:cNvSpPr>
          <p:nvPr>
            <p:ph sz="quarter" idx="30" hasCustomPrompt="1"/>
          </p:nvPr>
        </p:nvSpPr>
        <p:spPr>
          <a:xfrm>
            <a:off x="2250000" y="3470400"/>
            <a:ext cx="2199600" cy="2080800"/>
          </a:xfrm>
          <a:prstGeom prst="rect">
            <a:avLst/>
          </a:prstGeom>
        </p:spPr>
        <p:txBody>
          <a:bodyPr lIns="2772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smtClean="0"/>
              <a:t>Harmadik szint</a:t>
            </a:r>
            <a:endParaRPr lang="en-US" dirty="0" smtClean="0"/>
          </a:p>
        </p:txBody>
      </p:sp>
      <p:sp>
        <p:nvSpPr>
          <p:cNvPr id="38" name="Content Placeholder 6"/>
          <p:cNvSpPr>
            <a:spLocks noGrp="1"/>
          </p:cNvSpPr>
          <p:nvPr>
            <p:ph sz="quarter" idx="31" hasCustomPrompt="1"/>
          </p:nvPr>
        </p:nvSpPr>
        <p:spPr>
          <a:xfrm>
            <a:off x="4449600" y="3470400"/>
            <a:ext cx="2199600" cy="2080800"/>
          </a:xfrm>
          <a:prstGeom prst="rect">
            <a:avLst/>
          </a:prstGeom>
        </p:spPr>
        <p:txBody>
          <a:bodyPr lIns="2772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smtClean="0"/>
              <a:t>Harmadik szint</a:t>
            </a:r>
            <a:endParaRPr lang="en-US" dirty="0" smtClean="0"/>
          </a:p>
        </p:txBody>
      </p:sp>
      <p:sp>
        <p:nvSpPr>
          <p:cNvPr id="39" name="Content Placeholder 6"/>
          <p:cNvSpPr>
            <a:spLocks noGrp="1"/>
          </p:cNvSpPr>
          <p:nvPr>
            <p:ph sz="quarter" idx="32" hasCustomPrompt="1"/>
          </p:nvPr>
        </p:nvSpPr>
        <p:spPr>
          <a:xfrm>
            <a:off x="6649200" y="3470400"/>
            <a:ext cx="2203200" cy="2080800"/>
          </a:xfrm>
          <a:prstGeom prst="rect">
            <a:avLst/>
          </a:prstGeom>
        </p:spPr>
        <p:txBody>
          <a:bodyPr lIns="2772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smtClean="0"/>
              <a:t>Harmadik szint</a:t>
            </a:r>
            <a:endParaRPr lang="en-US" dirty="0" smtClean="0"/>
          </a:p>
        </p:txBody>
      </p:sp>
      <p:sp>
        <p:nvSpPr>
          <p:cNvPr id="40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2250000" cy="758861"/>
          </a:xfrm>
          <a:prstGeom prst="rect">
            <a:avLst/>
          </a:prstGeom>
        </p:spPr>
        <p:txBody>
          <a:bodyPr lIns="2772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41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2246400" y="1033200"/>
            <a:ext cx="21996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42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4453200" y="1033200"/>
            <a:ext cx="21996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43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6660000" y="1033200"/>
            <a:ext cx="22032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01545979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4 GRAFIKON egymás MELLETT - alatta 4HASÁBO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24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25" name="Szöveg helye 4"/>
          <p:cNvSpPr>
            <a:spLocks noGrp="1"/>
          </p:cNvSpPr>
          <p:nvPr>
            <p:ph type="body" sz="quarter" idx="33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26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85896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 dirty="0"/>
          </a:p>
        </p:txBody>
      </p:sp>
      <p:sp>
        <p:nvSpPr>
          <p:cNvPr id="27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3103200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8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484000" y="1283547"/>
            <a:ext cx="19692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9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2484000" y="3103200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0" name="Diagram helye 4"/>
          <p:cNvSpPr>
            <a:spLocks noGrp="1"/>
          </p:cNvSpPr>
          <p:nvPr>
            <p:ph type="chart" sz="quarter" idx="24"/>
          </p:nvPr>
        </p:nvSpPr>
        <p:spPr>
          <a:xfrm>
            <a:off x="4690800" y="1285200"/>
            <a:ext cx="19692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31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4690800" y="3103200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2" name="Diagram helye 4"/>
          <p:cNvSpPr>
            <a:spLocks noGrp="1"/>
          </p:cNvSpPr>
          <p:nvPr>
            <p:ph type="chart" sz="quarter" idx="28"/>
          </p:nvPr>
        </p:nvSpPr>
        <p:spPr>
          <a:xfrm>
            <a:off x="6897600" y="1285200"/>
            <a:ext cx="19692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33" name="Text Placeholder 9"/>
          <p:cNvSpPr>
            <a:spLocks noGrp="1"/>
          </p:cNvSpPr>
          <p:nvPr>
            <p:ph type="body" sz="quarter" idx="29" hasCustomPrompt="1"/>
          </p:nvPr>
        </p:nvSpPr>
        <p:spPr>
          <a:xfrm>
            <a:off x="6897600" y="3103200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4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3470400"/>
            <a:ext cx="2250000" cy="2080800"/>
          </a:xfrm>
          <a:prstGeom prst="rect">
            <a:avLst/>
          </a:prstGeom>
        </p:spPr>
        <p:txBody>
          <a:bodyPr lIns="2772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smtClean="0"/>
              <a:t>Harmadik szint</a:t>
            </a:r>
            <a:endParaRPr lang="en-US" dirty="0" smtClean="0"/>
          </a:p>
        </p:txBody>
      </p:sp>
      <p:sp>
        <p:nvSpPr>
          <p:cNvPr id="35" name="Content Placeholder 6"/>
          <p:cNvSpPr>
            <a:spLocks noGrp="1"/>
          </p:cNvSpPr>
          <p:nvPr>
            <p:ph sz="quarter" idx="30" hasCustomPrompt="1"/>
          </p:nvPr>
        </p:nvSpPr>
        <p:spPr>
          <a:xfrm>
            <a:off x="2250000" y="3470400"/>
            <a:ext cx="2199600" cy="2080800"/>
          </a:xfrm>
          <a:prstGeom prst="rect">
            <a:avLst/>
          </a:prstGeom>
        </p:spPr>
        <p:txBody>
          <a:bodyPr lIns="2772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smtClean="0"/>
              <a:t>Harmadik szint</a:t>
            </a:r>
            <a:endParaRPr lang="en-US" dirty="0" smtClean="0"/>
          </a:p>
        </p:txBody>
      </p:sp>
      <p:sp>
        <p:nvSpPr>
          <p:cNvPr id="36" name="Content Placeholder 6"/>
          <p:cNvSpPr>
            <a:spLocks noGrp="1"/>
          </p:cNvSpPr>
          <p:nvPr>
            <p:ph sz="quarter" idx="31" hasCustomPrompt="1"/>
          </p:nvPr>
        </p:nvSpPr>
        <p:spPr>
          <a:xfrm>
            <a:off x="4449600" y="3470400"/>
            <a:ext cx="2199600" cy="2080800"/>
          </a:xfrm>
          <a:prstGeom prst="rect">
            <a:avLst/>
          </a:prstGeom>
        </p:spPr>
        <p:txBody>
          <a:bodyPr lIns="2772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smtClean="0"/>
              <a:t>Harmadik szint</a:t>
            </a:r>
            <a:endParaRPr lang="en-US" dirty="0" smtClean="0"/>
          </a:p>
        </p:txBody>
      </p:sp>
      <p:sp>
        <p:nvSpPr>
          <p:cNvPr id="37" name="Content Placeholder 6"/>
          <p:cNvSpPr>
            <a:spLocks noGrp="1"/>
          </p:cNvSpPr>
          <p:nvPr>
            <p:ph sz="quarter" idx="32" hasCustomPrompt="1"/>
          </p:nvPr>
        </p:nvSpPr>
        <p:spPr>
          <a:xfrm>
            <a:off x="6649200" y="3470400"/>
            <a:ext cx="2203200" cy="2080800"/>
          </a:xfrm>
          <a:prstGeom prst="rect">
            <a:avLst/>
          </a:prstGeom>
        </p:spPr>
        <p:txBody>
          <a:bodyPr lIns="2772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smtClean="0"/>
              <a:t>Harmadik szint</a:t>
            </a:r>
            <a:endParaRPr lang="en-US" dirty="0" smtClean="0"/>
          </a:p>
        </p:txBody>
      </p:sp>
      <p:sp>
        <p:nvSpPr>
          <p:cNvPr id="38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2250000" cy="758861"/>
          </a:xfrm>
          <a:prstGeom prst="rect">
            <a:avLst/>
          </a:prstGeom>
        </p:spPr>
        <p:txBody>
          <a:bodyPr lIns="2772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9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2246400" y="1033200"/>
            <a:ext cx="21996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40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4453200" y="1033200"/>
            <a:ext cx="21996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41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6660000" y="1033200"/>
            <a:ext cx="22032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47606472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 GRAFIKON egymás MELLETT - alatta 1HASÁBO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20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3470400"/>
            <a:ext cx="8866800" cy="2080800"/>
          </a:xfrm>
          <a:prstGeom prst="rect">
            <a:avLst/>
          </a:prstGeom>
        </p:spPr>
        <p:txBody>
          <a:bodyPr lIns="2772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smtClean="0"/>
              <a:t>Harmadik szint</a:t>
            </a:r>
          </a:p>
          <a:p>
            <a:pPr lvl="3"/>
            <a:r>
              <a:rPr lang="hu-HU" smtClean="0"/>
              <a:t>Negyedik szint</a:t>
            </a:r>
            <a:endParaRPr lang="en-US" smtClean="0"/>
          </a:p>
          <a:p>
            <a:pPr lvl="4"/>
            <a:r>
              <a:rPr lang="hu-HU" smtClean="0"/>
              <a:t>Ötödik szint</a:t>
            </a:r>
            <a:endParaRPr lang="en-US" dirty="0" smtClean="0"/>
          </a:p>
        </p:txBody>
      </p:sp>
      <p:sp>
        <p:nvSpPr>
          <p:cNvPr id="21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85896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 dirty="0"/>
          </a:p>
        </p:txBody>
      </p:sp>
      <p:sp>
        <p:nvSpPr>
          <p:cNvPr id="22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3103200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3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484000" y="1283547"/>
            <a:ext cx="19692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4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2484000" y="3103200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5" name="Diagram helye 4"/>
          <p:cNvSpPr>
            <a:spLocks noGrp="1"/>
          </p:cNvSpPr>
          <p:nvPr>
            <p:ph type="chart" sz="quarter" idx="24"/>
          </p:nvPr>
        </p:nvSpPr>
        <p:spPr>
          <a:xfrm>
            <a:off x="4690800" y="1285200"/>
            <a:ext cx="19692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6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4690800" y="3103200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7" name="Diagram helye 4"/>
          <p:cNvSpPr>
            <a:spLocks noGrp="1"/>
          </p:cNvSpPr>
          <p:nvPr>
            <p:ph type="chart" sz="quarter" idx="28"/>
          </p:nvPr>
        </p:nvSpPr>
        <p:spPr>
          <a:xfrm>
            <a:off x="6897600" y="1285200"/>
            <a:ext cx="19692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8" name="Text Placeholder 9"/>
          <p:cNvSpPr>
            <a:spLocks noGrp="1"/>
          </p:cNvSpPr>
          <p:nvPr>
            <p:ph type="body" sz="quarter" idx="29" hasCustomPrompt="1"/>
          </p:nvPr>
        </p:nvSpPr>
        <p:spPr>
          <a:xfrm>
            <a:off x="6897600" y="3103200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9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2250000" cy="758861"/>
          </a:xfrm>
          <a:prstGeom prst="rect">
            <a:avLst/>
          </a:prstGeom>
        </p:spPr>
        <p:txBody>
          <a:bodyPr lIns="2772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0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2246400" y="1033200"/>
            <a:ext cx="21996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1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4453200" y="1033200"/>
            <a:ext cx="21996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2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6660000" y="1033200"/>
            <a:ext cx="22032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32576371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4 GRAFIKON egymás MELLETT - alatta 1HASÁBO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21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22" name="Szöveg helye 4"/>
          <p:cNvSpPr>
            <a:spLocks noGrp="1"/>
          </p:cNvSpPr>
          <p:nvPr>
            <p:ph type="body" sz="quarter" idx="33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23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3470400"/>
            <a:ext cx="8866800" cy="2080800"/>
          </a:xfrm>
          <a:prstGeom prst="rect">
            <a:avLst/>
          </a:prstGeom>
        </p:spPr>
        <p:txBody>
          <a:bodyPr lIns="2772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smtClean="0"/>
              <a:t>Harmadik szint</a:t>
            </a:r>
          </a:p>
          <a:p>
            <a:pPr lvl="3"/>
            <a:r>
              <a:rPr lang="hu-HU" smtClean="0"/>
              <a:t>Negyedik szint</a:t>
            </a:r>
            <a:endParaRPr lang="en-US" smtClean="0"/>
          </a:p>
          <a:p>
            <a:pPr lvl="4"/>
            <a:r>
              <a:rPr lang="hu-HU" smtClean="0"/>
              <a:t>Ötödik szint</a:t>
            </a:r>
            <a:endParaRPr lang="en-US" dirty="0" smtClean="0"/>
          </a:p>
        </p:txBody>
      </p:sp>
      <p:sp>
        <p:nvSpPr>
          <p:cNvPr id="24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85896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 dirty="0"/>
          </a:p>
        </p:txBody>
      </p:sp>
      <p:sp>
        <p:nvSpPr>
          <p:cNvPr id="25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3103200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6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484000" y="1283547"/>
            <a:ext cx="19692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7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2484000" y="3103200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8" name="Diagram helye 4"/>
          <p:cNvSpPr>
            <a:spLocks noGrp="1"/>
          </p:cNvSpPr>
          <p:nvPr>
            <p:ph type="chart" sz="quarter" idx="24"/>
          </p:nvPr>
        </p:nvSpPr>
        <p:spPr>
          <a:xfrm>
            <a:off x="4690800" y="1285200"/>
            <a:ext cx="19692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9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4690800" y="3103200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0" name="Diagram helye 4"/>
          <p:cNvSpPr>
            <a:spLocks noGrp="1"/>
          </p:cNvSpPr>
          <p:nvPr>
            <p:ph type="chart" sz="quarter" idx="28"/>
          </p:nvPr>
        </p:nvSpPr>
        <p:spPr>
          <a:xfrm>
            <a:off x="6897600" y="1285200"/>
            <a:ext cx="19692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31" name="Text Placeholder 9"/>
          <p:cNvSpPr>
            <a:spLocks noGrp="1"/>
          </p:cNvSpPr>
          <p:nvPr>
            <p:ph type="body" sz="quarter" idx="29" hasCustomPrompt="1"/>
          </p:nvPr>
        </p:nvSpPr>
        <p:spPr>
          <a:xfrm>
            <a:off x="6897600" y="3103200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2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2250000" cy="758861"/>
          </a:xfrm>
          <a:prstGeom prst="rect">
            <a:avLst/>
          </a:prstGeom>
        </p:spPr>
        <p:txBody>
          <a:bodyPr lIns="2772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3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2246400" y="1033200"/>
            <a:ext cx="21996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4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4453200" y="1033200"/>
            <a:ext cx="21996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5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6660000" y="1033200"/>
            <a:ext cx="22032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7967000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10H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solidFill>
            <a:schemeClr val="bg1">
              <a:lumMod val="85000"/>
            </a:schemeClr>
          </a:solidFill>
          <a:ln w="177800">
            <a:solidFill>
              <a:srgbClr val="F1002B"/>
            </a:solidFill>
          </a:ln>
        </p:spPr>
        <p:txBody>
          <a:bodyPr vert="horz" lIns="252000" tIns="0" rIns="277200" bIns="0" rtlCol="0" anchor="ctr" anchorCtr="0">
            <a:noAutofit/>
          </a:bodyPr>
          <a:lstStyle>
            <a:lvl1pPr>
              <a:defRPr lang="en-AU" sz="4800" b="1" baseline="0" dirty="0"/>
            </a:lvl1pPr>
          </a:lstStyle>
          <a:p>
            <a:pPr lvl="0"/>
            <a:r>
              <a:rPr lang="hu-HU" smtClean="0"/>
              <a:t>4 DIAGRAM/ OLDAL</a:t>
            </a:r>
            <a:endParaRPr lang="en-AU" dirty="0"/>
          </a:p>
        </p:txBody>
      </p:sp>
      <p:sp>
        <p:nvSpPr>
          <p:cNvPr id="5" name="Téglalap 4"/>
          <p:cNvSpPr>
            <a:spLocks noChangeAspect="1"/>
          </p:cNvSpPr>
          <p:nvPr userDrawn="1"/>
        </p:nvSpPr>
        <p:spPr>
          <a:xfrm>
            <a:off x="284400" y="3159015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prstClr val="white"/>
              </a:solidFill>
            </a:endParaRPr>
          </a:p>
        </p:txBody>
      </p:sp>
      <p:sp>
        <p:nvSpPr>
          <p:cNvPr id="7" name="Téglalap 6"/>
          <p:cNvSpPr>
            <a:spLocks noChangeAspect="1"/>
          </p:cNvSpPr>
          <p:nvPr userDrawn="1"/>
        </p:nvSpPr>
        <p:spPr>
          <a:xfrm>
            <a:off x="845790" y="3159015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prstClr val="white"/>
              </a:solidFill>
            </a:endParaRPr>
          </a:p>
        </p:txBody>
      </p:sp>
      <p:sp>
        <p:nvSpPr>
          <p:cNvPr id="8" name="Téglalap 7"/>
          <p:cNvSpPr>
            <a:spLocks noChangeAspect="1"/>
          </p:cNvSpPr>
          <p:nvPr userDrawn="1"/>
        </p:nvSpPr>
        <p:spPr>
          <a:xfrm>
            <a:off x="1407600" y="3159015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prstClr val="white"/>
              </a:solidFill>
            </a:endParaRPr>
          </a:p>
        </p:txBody>
      </p:sp>
      <p:sp>
        <p:nvSpPr>
          <p:cNvPr id="9" name="Téglalap 8"/>
          <p:cNvSpPr>
            <a:spLocks noChangeAspect="1"/>
          </p:cNvSpPr>
          <p:nvPr userDrawn="1"/>
        </p:nvSpPr>
        <p:spPr>
          <a:xfrm>
            <a:off x="1969200" y="3160800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prstClr val="white"/>
              </a:solidFill>
            </a:endParaRPr>
          </a:p>
        </p:txBody>
      </p:sp>
      <p:graphicFrame>
        <p:nvGraphicFramePr>
          <p:cNvPr id="14" name="Diagram 13"/>
          <p:cNvGraphicFramePr/>
          <p:nvPr userDrawn="1">
            <p:extLst>
              <p:ext uri="{D42A27DB-BD31-4B8C-83A1-F6EECF244321}">
                <p14:modId xmlns:p14="http://schemas.microsoft.com/office/powerpoint/2010/main" val="2199422741"/>
              </p:ext>
            </p:extLst>
          </p:nvPr>
        </p:nvGraphicFramePr>
        <p:xfrm>
          <a:off x="1785439" y="4241800"/>
          <a:ext cx="3048500" cy="8255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15" name="Diagram 14"/>
          <p:cNvGraphicFramePr/>
          <p:nvPr userDrawn="1">
            <p:extLst>
              <p:ext uri="{D42A27DB-BD31-4B8C-83A1-F6EECF244321}">
                <p14:modId xmlns:p14="http://schemas.microsoft.com/office/powerpoint/2010/main" val="2386136139"/>
              </p:ext>
            </p:extLst>
          </p:nvPr>
        </p:nvGraphicFramePr>
        <p:xfrm>
          <a:off x="265113" y="4241800"/>
          <a:ext cx="3582987" cy="8255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16" name="Diagram 15"/>
          <p:cNvGraphicFramePr/>
          <p:nvPr userDrawn="1">
            <p:extLst>
              <p:ext uri="{D42A27DB-BD31-4B8C-83A1-F6EECF244321}">
                <p14:modId xmlns:p14="http://schemas.microsoft.com/office/powerpoint/2010/main" val="2217032320"/>
              </p:ext>
            </p:extLst>
          </p:nvPr>
        </p:nvGraphicFramePr>
        <p:xfrm>
          <a:off x="544513" y="4922838"/>
          <a:ext cx="1052006" cy="9017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17" name="Diagram 16"/>
          <p:cNvGraphicFramePr/>
          <p:nvPr userDrawn="1">
            <p:extLst>
              <p:ext uri="{D42A27DB-BD31-4B8C-83A1-F6EECF244321}">
                <p14:modId xmlns:p14="http://schemas.microsoft.com/office/powerpoint/2010/main" val="3858255816"/>
              </p:ext>
            </p:extLst>
          </p:nvPr>
        </p:nvGraphicFramePr>
        <p:xfrm>
          <a:off x="1821035" y="4902201"/>
          <a:ext cx="1052006" cy="9017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</p:spTree>
    <p:extLst>
      <p:ext uri="{BB962C8B-B14F-4D97-AF65-F5344CB8AC3E}">
        <p14:creationId xmlns:p14="http://schemas.microsoft.com/office/powerpoint/2010/main" val="398280241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 GRAFIKON egymás MELLETT SZÜRKE SÁV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Rectangle 88"/>
          <p:cNvSpPr/>
          <p:nvPr userDrawn="1"/>
        </p:nvSpPr>
        <p:spPr>
          <a:xfrm>
            <a:off x="277199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85896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2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484000" y="1283547"/>
            <a:ext cx="19692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10" name="Diagram helye 4"/>
          <p:cNvSpPr>
            <a:spLocks noGrp="1"/>
          </p:cNvSpPr>
          <p:nvPr>
            <p:ph type="chart" sz="quarter" idx="24"/>
          </p:nvPr>
        </p:nvSpPr>
        <p:spPr>
          <a:xfrm>
            <a:off x="4690800" y="1285200"/>
            <a:ext cx="19692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18" name="Diagram helye 4"/>
          <p:cNvSpPr>
            <a:spLocks noGrp="1"/>
          </p:cNvSpPr>
          <p:nvPr>
            <p:ph type="chart" sz="quarter" idx="28"/>
          </p:nvPr>
        </p:nvSpPr>
        <p:spPr>
          <a:xfrm>
            <a:off x="6897600" y="1285200"/>
            <a:ext cx="19692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19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2250000" cy="758861"/>
          </a:xfrm>
          <a:prstGeom prst="rect">
            <a:avLst/>
          </a:prstGeom>
        </p:spPr>
        <p:txBody>
          <a:bodyPr lIns="2772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2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2246400" y="1033200"/>
            <a:ext cx="21996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3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4453200" y="1033200"/>
            <a:ext cx="21996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4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6660000" y="1033200"/>
            <a:ext cx="22032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1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17435100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4 GRAFIKON egymás MELLETT SZÜRKE SÁV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5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9" name="Szöveg helye 4"/>
          <p:cNvSpPr>
            <a:spLocks noGrp="1"/>
          </p:cNvSpPr>
          <p:nvPr>
            <p:ph type="body" sz="quarter" idx="33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22" name="Rectangle 88"/>
          <p:cNvSpPr/>
          <p:nvPr userDrawn="1"/>
        </p:nvSpPr>
        <p:spPr>
          <a:xfrm>
            <a:off x="277199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23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85896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4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484000" y="1283547"/>
            <a:ext cx="19692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5" name="Diagram helye 4"/>
          <p:cNvSpPr>
            <a:spLocks noGrp="1"/>
          </p:cNvSpPr>
          <p:nvPr>
            <p:ph type="chart" sz="quarter" idx="24"/>
          </p:nvPr>
        </p:nvSpPr>
        <p:spPr>
          <a:xfrm>
            <a:off x="4690800" y="1285200"/>
            <a:ext cx="19692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6" name="Diagram helye 4"/>
          <p:cNvSpPr>
            <a:spLocks noGrp="1"/>
          </p:cNvSpPr>
          <p:nvPr>
            <p:ph type="chart" sz="quarter" idx="28"/>
          </p:nvPr>
        </p:nvSpPr>
        <p:spPr>
          <a:xfrm>
            <a:off x="6897600" y="1285200"/>
            <a:ext cx="19692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7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2250000" cy="758861"/>
          </a:xfrm>
          <a:prstGeom prst="rect">
            <a:avLst/>
          </a:prstGeom>
        </p:spPr>
        <p:txBody>
          <a:bodyPr lIns="2772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8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2246400" y="1033200"/>
            <a:ext cx="21996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9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4453200" y="1033200"/>
            <a:ext cx="21996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0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6660000" y="1033200"/>
            <a:ext cx="22032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1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48974607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 GRAFIKON egymás MELLETT alatta 4 külön lábjegyzettel SZÜRKE SÁV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Rectangle 88"/>
          <p:cNvSpPr/>
          <p:nvPr userDrawn="1"/>
        </p:nvSpPr>
        <p:spPr>
          <a:xfrm>
            <a:off x="277199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24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85896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5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484000" y="1283547"/>
            <a:ext cx="19692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6" name="Diagram helye 4"/>
          <p:cNvSpPr>
            <a:spLocks noGrp="1"/>
          </p:cNvSpPr>
          <p:nvPr>
            <p:ph type="chart" sz="quarter" idx="24"/>
          </p:nvPr>
        </p:nvSpPr>
        <p:spPr>
          <a:xfrm>
            <a:off x="4690800" y="1285200"/>
            <a:ext cx="19692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7" name="Diagram helye 4"/>
          <p:cNvSpPr>
            <a:spLocks noGrp="1"/>
          </p:cNvSpPr>
          <p:nvPr>
            <p:ph type="chart" sz="quarter" idx="28"/>
          </p:nvPr>
        </p:nvSpPr>
        <p:spPr>
          <a:xfrm>
            <a:off x="6897600" y="1285200"/>
            <a:ext cx="19692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8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2250000" cy="758861"/>
          </a:xfrm>
          <a:prstGeom prst="rect">
            <a:avLst/>
          </a:prstGeom>
        </p:spPr>
        <p:txBody>
          <a:bodyPr lIns="2772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9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2246400" y="1033200"/>
            <a:ext cx="21996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0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4453200" y="1033200"/>
            <a:ext cx="21996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1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6660000" y="1033200"/>
            <a:ext cx="22032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5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5569200"/>
            <a:ext cx="1969200" cy="368301"/>
          </a:xfrm>
          <a:prstGeom prst="rect">
            <a:avLst/>
          </a:prstGeom>
        </p:spPr>
        <p:txBody>
          <a:bodyPr lIns="18000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9" name="Text Placeholder 9"/>
          <p:cNvSpPr>
            <a:spLocks noGrp="1"/>
          </p:cNvSpPr>
          <p:nvPr>
            <p:ph type="body" sz="quarter" idx="29" hasCustomPrompt="1"/>
          </p:nvPr>
        </p:nvSpPr>
        <p:spPr>
          <a:xfrm>
            <a:off x="2484000" y="5569200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2" name="Text Placeholder 9"/>
          <p:cNvSpPr>
            <a:spLocks noGrp="1"/>
          </p:cNvSpPr>
          <p:nvPr>
            <p:ph type="body" sz="quarter" idx="30" hasCustomPrompt="1"/>
          </p:nvPr>
        </p:nvSpPr>
        <p:spPr>
          <a:xfrm>
            <a:off x="4690800" y="5569200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3" name="Text Placeholder 9"/>
          <p:cNvSpPr>
            <a:spLocks noGrp="1"/>
          </p:cNvSpPr>
          <p:nvPr>
            <p:ph type="body" sz="quarter" idx="31" hasCustomPrompt="1"/>
          </p:nvPr>
        </p:nvSpPr>
        <p:spPr>
          <a:xfrm>
            <a:off x="6897600" y="5569200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25310547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FOTÓ JOBBRA vízszintesen fekvő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0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4572000" cy="22572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1" name="Tartalom helye 4"/>
          <p:cNvSpPr>
            <a:spLocks noGrp="1"/>
          </p:cNvSpPr>
          <p:nvPr>
            <p:ph sz="quarter" idx="15" hasCustomPrompt="1"/>
          </p:nvPr>
        </p:nvSpPr>
        <p:spPr>
          <a:xfrm>
            <a:off x="0" y="3294000"/>
            <a:ext cx="4572000" cy="2257200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/>
            </a:lvl1pPr>
            <a:lvl5pPr marL="50800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lvl5pPr>
          </a:lstStyle>
          <a:p>
            <a:pPr lvl="0"/>
            <a:r>
              <a:rPr lang="hu-HU" dirty="0" smtClean="0"/>
              <a:t>Első szint</a:t>
            </a:r>
          </a:p>
          <a:p>
            <a:pPr lvl="1"/>
            <a:r>
              <a:rPr lang="hu-HU" dirty="0" smtClean="0"/>
              <a:t>Második szint</a:t>
            </a:r>
          </a:p>
          <a:p>
            <a:pPr lvl="2"/>
            <a:r>
              <a:rPr lang="hu-HU" dirty="0" smtClean="0"/>
              <a:t>Harmadik szint</a:t>
            </a:r>
          </a:p>
          <a:p>
            <a:pPr lvl="3"/>
            <a:r>
              <a:rPr lang="hu-HU" dirty="0" smtClean="0"/>
              <a:t>Negyedik szint</a:t>
            </a:r>
          </a:p>
          <a:p>
            <a:pPr marL="760413" marR="0" lvl="4" indent="-252413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Char char="n"/>
              <a:tabLst/>
              <a:defRPr/>
            </a:pPr>
            <a:r>
              <a:rPr lang="hu-HU" dirty="0" smtClean="0"/>
              <a:t>Ötödik szint</a:t>
            </a:r>
          </a:p>
        </p:txBody>
      </p:sp>
      <p:sp>
        <p:nvSpPr>
          <p:cNvPr id="17" name="Kép helye 5"/>
          <p:cNvSpPr>
            <a:spLocks noGrp="1"/>
          </p:cNvSpPr>
          <p:nvPr>
            <p:ph type="pic" sz="quarter" idx="14" hasCustomPrompt="1"/>
          </p:nvPr>
        </p:nvSpPr>
        <p:spPr>
          <a:xfrm>
            <a:off x="4809600" y="1285200"/>
            <a:ext cx="4057200" cy="2008800"/>
          </a:xfrm>
          <a:prstGeom prst="rect">
            <a:avLst/>
          </a:prstGeom>
          <a:solidFill>
            <a:srgbClr val="0F7BA2">
              <a:alpha val="10000"/>
            </a:srgbClr>
          </a:solidFill>
          <a:ln w="228600">
            <a:noFill/>
          </a:ln>
        </p:spPr>
        <p:txBody>
          <a:bodyPr lIns="36000" tIns="36000" rIns="0" bIns="36000"/>
          <a:lstStyle>
            <a:lvl1pPr marL="342900" indent="-342900">
              <a:buAutoNum type="arabicPeriod"/>
              <a:defRPr baseline="0"/>
            </a:lvl1pPr>
            <a:lvl3pPr marL="182563" indent="-182563">
              <a:buFont typeface="+mj-lt"/>
              <a:buAutoNum type="arabicPeriod"/>
              <a:defRPr sz="900" baseline="0"/>
            </a:lvl3pPr>
          </a:lstStyle>
          <a:p>
            <a:pPr lvl="2"/>
            <a:r>
              <a:rPr lang="hu-HU" dirty="0" smtClean="0"/>
              <a:t>Kép beszúrásához kattints ide!</a:t>
            </a:r>
          </a:p>
          <a:p>
            <a:pPr lvl="2"/>
            <a:r>
              <a:rPr lang="hu-HU" dirty="0" smtClean="0"/>
              <a:t>Keresd meg a beilleszteni kívánt fotót ott, ahova lementetted (ehhez előbb le kell menteni, nem elég vágólapra kitenni), vagy a 07_TUDASBAZIS\02_ILLUSZTRACIOK\</a:t>
            </a:r>
            <a:r>
              <a:rPr lang="hu-HU" dirty="0" err="1" smtClean="0"/>
              <a:t>Kepkonyvtar</a:t>
            </a:r>
            <a:r>
              <a:rPr lang="hu-HU" dirty="0" smtClean="0"/>
              <a:t> mappa alatt</a:t>
            </a:r>
          </a:p>
          <a:p>
            <a:pPr lvl="2"/>
            <a:r>
              <a:rPr lang="hu-HU" dirty="0" smtClean="0"/>
              <a:t>A kép így automatikusan erre a méretre lesz igazítva</a:t>
            </a:r>
          </a:p>
          <a:p>
            <a:pPr lvl="2"/>
            <a:r>
              <a:rPr lang="hu-HU" dirty="0" smtClean="0"/>
              <a:t>A kép pozícióján ne változtass!</a:t>
            </a:r>
          </a:p>
          <a:p>
            <a:pPr lvl="2"/>
            <a:r>
              <a:rPr lang="hu-HU" dirty="0" smtClean="0"/>
              <a:t>Ha a képkivágás nem lenne megfelelő (pl. balra vagy jobbra szeretnéd eltolni a képet), azon a képre jobb egérgombbal kattintva, majd a Kép formázása &gt; Körülvágás menüpont alatt az X tengely ill. az Y tengely eltolása mezőket változtatva tudsz változtatni</a:t>
            </a:r>
            <a:endParaRPr lang="hu-HU" dirty="0"/>
          </a:p>
        </p:txBody>
      </p:sp>
      <p:sp>
        <p:nvSpPr>
          <p:cNvPr id="19" name="Kép helye 5"/>
          <p:cNvSpPr>
            <a:spLocks noGrp="1"/>
          </p:cNvSpPr>
          <p:nvPr>
            <p:ph type="pic" sz="quarter" idx="13" hasCustomPrompt="1"/>
          </p:nvPr>
        </p:nvSpPr>
        <p:spPr>
          <a:xfrm>
            <a:off x="4809600" y="3506400"/>
            <a:ext cx="4057200" cy="2044800"/>
          </a:xfrm>
          <a:prstGeom prst="rect">
            <a:avLst/>
          </a:prstGeom>
          <a:solidFill>
            <a:srgbClr val="0F7BA2">
              <a:alpha val="10000"/>
            </a:srgbClr>
          </a:solidFill>
          <a:ln w="228600">
            <a:noFill/>
          </a:ln>
        </p:spPr>
        <p:txBody>
          <a:bodyPr lIns="72000" tIns="36000" rIns="36000" bIns="36000"/>
          <a:lstStyle>
            <a:lvl1pPr marL="342900" indent="-342900">
              <a:buAutoNum type="arabicPeriod"/>
              <a:defRPr baseline="0"/>
            </a:lvl1pPr>
            <a:lvl3pPr marL="182563" indent="-182563">
              <a:buFont typeface="+mj-lt"/>
              <a:buAutoNum type="arabicPeriod"/>
              <a:defRPr sz="900" baseline="0"/>
            </a:lvl3pPr>
          </a:lstStyle>
          <a:p>
            <a:pPr lvl="2"/>
            <a:r>
              <a:rPr lang="hu-HU" dirty="0" smtClean="0"/>
              <a:t>Kép beszúrásához kattints ide!</a:t>
            </a:r>
          </a:p>
          <a:p>
            <a:pPr lvl="2"/>
            <a:r>
              <a:rPr lang="hu-HU" dirty="0" smtClean="0"/>
              <a:t>Keresd meg a beilleszteni kívánt fotót ott, ahova lementetted (ehhez előbb le kell menteni, nem elég vágólapra kitenni), vagy a 07_TUDASBAZIS\02_ILLUSZTRACIOK\</a:t>
            </a:r>
            <a:r>
              <a:rPr lang="hu-HU" dirty="0" err="1" smtClean="0"/>
              <a:t>Kepkonyvtar</a:t>
            </a:r>
            <a:r>
              <a:rPr lang="hu-HU" dirty="0" smtClean="0"/>
              <a:t> mappa alatt</a:t>
            </a:r>
          </a:p>
          <a:p>
            <a:pPr lvl="2"/>
            <a:r>
              <a:rPr lang="hu-HU" dirty="0" smtClean="0"/>
              <a:t>A kép így automatikusan erre a méretre lesz igazítva</a:t>
            </a:r>
          </a:p>
          <a:p>
            <a:pPr lvl="2"/>
            <a:r>
              <a:rPr lang="hu-HU" dirty="0" smtClean="0"/>
              <a:t>A kép pozícióján ne változtass!</a:t>
            </a:r>
          </a:p>
          <a:p>
            <a:pPr lvl="2"/>
            <a:r>
              <a:rPr lang="hu-HU" dirty="0" smtClean="0"/>
              <a:t>Ha a képkivágás nem lenne megfelelő (pl. balra vagy jobbra szeretnéd eltolni a képet), azon a képre jobb egérgombbal kattintva, majd a Kép formázása &gt; Körülvágás menüpont alatt az X tengely ill. az Y tengely eltolása mezőket változtatva tudsz változtatni</a:t>
            </a:r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170078843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4 GRAFIKON egymás MELLETT alatta 4 külön lábjegyzettel SZÜRKE SÁV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21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24" name="Szöveg helye 4"/>
          <p:cNvSpPr>
            <a:spLocks noGrp="1"/>
          </p:cNvSpPr>
          <p:nvPr>
            <p:ph type="body" sz="quarter" idx="33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25" name="Rectangle 88"/>
          <p:cNvSpPr/>
          <p:nvPr userDrawn="1"/>
        </p:nvSpPr>
        <p:spPr>
          <a:xfrm>
            <a:off x="277199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26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85896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7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484000" y="1283547"/>
            <a:ext cx="19692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8" name="Diagram helye 4"/>
          <p:cNvSpPr>
            <a:spLocks noGrp="1"/>
          </p:cNvSpPr>
          <p:nvPr>
            <p:ph type="chart" sz="quarter" idx="24"/>
          </p:nvPr>
        </p:nvSpPr>
        <p:spPr>
          <a:xfrm>
            <a:off x="4690800" y="1285200"/>
            <a:ext cx="19692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9" name="Diagram helye 4"/>
          <p:cNvSpPr>
            <a:spLocks noGrp="1"/>
          </p:cNvSpPr>
          <p:nvPr>
            <p:ph type="chart" sz="quarter" idx="28"/>
          </p:nvPr>
        </p:nvSpPr>
        <p:spPr>
          <a:xfrm>
            <a:off x="6897600" y="1285200"/>
            <a:ext cx="19692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30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2250000" cy="758861"/>
          </a:xfrm>
          <a:prstGeom prst="rect">
            <a:avLst/>
          </a:prstGeom>
        </p:spPr>
        <p:txBody>
          <a:bodyPr lIns="2772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1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2246400" y="1033200"/>
            <a:ext cx="21996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2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4453200" y="1033200"/>
            <a:ext cx="21996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3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6660000" y="1033200"/>
            <a:ext cx="2203200" cy="758861"/>
          </a:xfrm>
          <a:prstGeom prst="rect">
            <a:avLst/>
          </a:prstGeom>
        </p:spPr>
        <p:txBody>
          <a:bodyPr lIns="2376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4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5569200"/>
            <a:ext cx="1969200" cy="368301"/>
          </a:xfrm>
          <a:prstGeom prst="rect">
            <a:avLst/>
          </a:prstGeom>
        </p:spPr>
        <p:txBody>
          <a:bodyPr lIns="18000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5" name="Text Placeholder 9"/>
          <p:cNvSpPr>
            <a:spLocks noGrp="1"/>
          </p:cNvSpPr>
          <p:nvPr>
            <p:ph type="body" sz="quarter" idx="29" hasCustomPrompt="1"/>
          </p:nvPr>
        </p:nvSpPr>
        <p:spPr>
          <a:xfrm>
            <a:off x="2484000" y="5569200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6" name="Text Placeholder 9"/>
          <p:cNvSpPr>
            <a:spLocks noGrp="1"/>
          </p:cNvSpPr>
          <p:nvPr>
            <p:ph type="body" sz="quarter" idx="30" hasCustomPrompt="1"/>
          </p:nvPr>
        </p:nvSpPr>
        <p:spPr>
          <a:xfrm>
            <a:off x="4690800" y="5569200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7" name="Text Placeholder 9"/>
          <p:cNvSpPr>
            <a:spLocks noGrp="1"/>
          </p:cNvSpPr>
          <p:nvPr>
            <p:ph type="body" sz="quarter" idx="31" hasCustomPrompt="1"/>
          </p:nvPr>
        </p:nvSpPr>
        <p:spPr>
          <a:xfrm>
            <a:off x="6897600" y="5569200"/>
            <a:ext cx="1969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59926585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10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noFill/>
          <a:ln w="177800">
            <a:solidFill>
              <a:srgbClr val="F1002B"/>
            </a:solidFill>
          </a:ln>
        </p:spPr>
        <p:txBody>
          <a:bodyPr vert="horz" lIns="252000" tIns="0" rIns="277200" bIns="0" rtlCol="0" anchor="ctr" anchorCtr="0">
            <a:noAutofit/>
          </a:bodyPr>
          <a:lstStyle>
            <a:lvl1pPr>
              <a:defRPr lang="en-AU" sz="4800" b="1" baseline="0" dirty="0"/>
            </a:lvl1pPr>
          </a:lstStyle>
          <a:p>
            <a:pPr lvl="0"/>
            <a:r>
              <a:rPr lang="hu-HU" smtClean="0"/>
              <a:t>5 DIAGRAM/ OLDAL</a:t>
            </a:r>
            <a:endParaRPr lang="en-AU" dirty="0"/>
          </a:p>
        </p:txBody>
      </p:sp>
      <p:sp>
        <p:nvSpPr>
          <p:cNvPr id="5" name="Téglalap 4"/>
          <p:cNvSpPr>
            <a:spLocks noChangeAspect="1"/>
          </p:cNvSpPr>
          <p:nvPr userDrawn="1"/>
        </p:nvSpPr>
        <p:spPr>
          <a:xfrm>
            <a:off x="284400" y="3159015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prstClr val="white"/>
              </a:solidFill>
            </a:endParaRPr>
          </a:p>
        </p:txBody>
      </p:sp>
      <p:sp>
        <p:nvSpPr>
          <p:cNvPr id="7" name="Téglalap 6"/>
          <p:cNvSpPr>
            <a:spLocks noChangeAspect="1"/>
          </p:cNvSpPr>
          <p:nvPr userDrawn="1"/>
        </p:nvSpPr>
        <p:spPr>
          <a:xfrm>
            <a:off x="845790" y="3159015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prstClr val="white"/>
              </a:solidFill>
            </a:endParaRPr>
          </a:p>
        </p:txBody>
      </p:sp>
      <p:sp>
        <p:nvSpPr>
          <p:cNvPr id="8" name="Téglalap 7"/>
          <p:cNvSpPr>
            <a:spLocks noChangeAspect="1"/>
          </p:cNvSpPr>
          <p:nvPr userDrawn="1"/>
        </p:nvSpPr>
        <p:spPr>
          <a:xfrm>
            <a:off x="1407600" y="3159015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prstClr val="white"/>
              </a:solidFill>
            </a:endParaRPr>
          </a:p>
        </p:txBody>
      </p:sp>
      <p:sp>
        <p:nvSpPr>
          <p:cNvPr id="9" name="Téglalap 8"/>
          <p:cNvSpPr>
            <a:spLocks noChangeAspect="1"/>
          </p:cNvSpPr>
          <p:nvPr userDrawn="1"/>
        </p:nvSpPr>
        <p:spPr>
          <a:xfrm>
            <a:off x="1969200" y="3160800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prstClr val="white"/>
              </a:solidFill>
            </a:endParaRPr>
          </a:p>
        </p:txBody>
      </p:sp>
      <p:sp>
        <p:nvSpPr>
          <p:cNvPr id="10" name="Téglalap 9"/>
          <p:cNvSpPr>
            <a:spLocks noChangeAspect="1"/>
          </p:cNvSpPr>
          <p:nvPr userDrawn="1"/>
        </p:nvSpPr>
        <p:spPr>
          <a:xfrm>
            <a:off x="2530800" y="3160800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prstClr val="white"/>
              </a:solidFill>
            </a:endParaRPr>
          </a:p>
        </p:txBody>
      </p:sp>
      <p:graphicFrame>
        <p:nvGraphicFramePr>
          <p:cNvPr id="11" name="Diagram 10"/>
          <p:cNvGraphicFramePr/>
          <p:nvPr userDrawn="1">
            <p:extLst>
              <p:ext uri="{D42A27DB-BD31-4B8C-83A1-F6EECF244321}">
                <p14:modId xmlns:p14="http://schemas.microsoft.com/office/powerpoint/2010/main" val="2996475966"/>
              </p:ext>
            </p:extLst>
          </p:nvPr>
        </p:nvGraphicFramePr>
        <p:xfrm>
          <a:off x="284400" y="4187825"/>
          <a:ext cx="1052006" cy="14478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12" name="Diagram 11"/>
          <p:cNvGraphicFramePr/>
          <p:nvPr userDrawn="1">
            <p:extLst>
              <p:ext uri="{D42A27DB-BD31-4B8C-83A1-F6EECF244321}">
                <p14:modId xmlns:p14="http://schemas.microsoft.com/office/powerpoint/2010/main" val="1508451656"/>
              </p:ext>
            </p:extLst>
          </p:nvPr>
        </p:nvGraphicFramePr>
        <p:xfrm>
          <a:off x="1223628" y="4187825"/>
          <a:ext cx="1052006" cy="14478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13" name="Diagram 12"/>
          <p:cNvGraphicFramePr/>
          <p:nvPr userDrawn="1">
            <p:extLst>
              <p:ext uri="{D42A27DB-BD31-4B8C-83A1-F6EECF244321}">
                <p14:modId xmlns:p14="http://schemas.microsoft.com/office/powerpoint/2010/main" val="940605784"/>
              </p:ext>
            </p:extLst>
          </p:nvPr>
        </p:nvGraphicFramePr>
        <p:xfrm>
          <a:off x="1856632" y="4203700"/>
          <a:ext cx="1052006" cy="14478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14" name="Diagram 13"/>
          <p:cNvGraphicFramePr/>
          <p:nvPr userDrawn="1">
            <p:extLst>
              <p:ext uri="{D42A27DB-BD31-4B8C-83A1-F6EECF244321}">
                <p14:modId xmlns:p14="http://schemas.microsoft.com/office/powerpoint/2010/main" val="1419461856"/>
              </p:ext>
            </p:extLst>
          </p:nvPr>
        </p:nvGraphicFramePr>
        <p:xfrm>
          <a:off x="2530800" y="4203700"/>
          <a:ext cx="1052006" cy="14478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15" name="Diagram 14"/>
          <p:cNvGraphicFramePr/>
          <p:nvPr userDrawn="1">
            <p:extLst>
              <p:ext uri="{D42A27DB-BD31-4B8C-83A1-F6EECF244321}">
                <p14:modId xmlns:p14="http://schemas.microsoft.com/office/powerpoint/2010/main" val="1906706309"/>
              </p:ext>
            </p:extLst>
          </p:nvPr>
        </p:nvGraphicFramePr>
        <p:xfrm>
          <a:off x="3209203" y="4187825"/>
          <a:ext cx="1052006" cy="14478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</p:spTree>
    <p:extLst>
      <p:ext uri="{BB962C8B-B14F-4D97-AF65-F5344CB8AC3E}">
        <p14:creationId xmlns:p14="http://schemas.microsoft.com/office/powerpoint/2010/main" val="107741611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 GRAFIKON egymás MELLETT - ninc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200"/>
            <a:ext cx="16200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5570539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2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019600" y="1285200"/>
            <a:ext cx="16200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15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2019600" y="5570539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0" name="Diagram helye 4"/>
          <p:cNvSpPr>
            <a:spLocks noGrp="1"/>
          </p:cNvSpPr>
          <p:nvPr>
            <p:ph type="chart" sz="quarter" idx="24"/>
          </p:nvPr>
        </p:nvSpPr>
        <p:spPr>
          <a:xfrm>
            <a:off x="5504400" y="1285200"/>
            <a:ext cx="16200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5504400" y="5569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8" name="Diagram helye 4"/>
          <p:cNvSpPr>
            <a:spLocks noGrp="1"/>
          </p:cNvSpPr>
          <p:nvPr>
            <p:ph type="chart" sz="quarter" idx="28"/>
          </p:nvPr>
        </p:nvSpPr>
        <p:spPr>
          <a:xfrm>
            <a:off x="7246800" y="1285200"/>
            <a:ext cx="16200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19" name="Text Placeholder 9"/>
          <p:cNvSpPr>
            <a:spLocks noGrp="1"/>
          </p:cNvSpPr>
          <p:nvPr>
            <p:ph type="body" sz="quarter" idx="29" hasCustomPrompt="1"/>
          </p:nvPr>
        </p:nvSpPr>
        <p:spPr>
          <a:xfrm>
            <a:off x="7246800" y="5569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0" name="Diagram helye 4"/>
          <p:cNvSpPr>
            <a:spLocks noGrp="1"/>
          </p:cNvSpPr>
          <p:nvPr>
            <p:ph type="chart" sz="quarter" idx="30"/>
          </p:nvPr>
        </p:nvSpPr>
        <p:spPr>
          <a:xfrm>
            <a:off x="3762000" y="1285200"/>
            <a:ext cx="16200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1" name="Text Placeholder 9"/>
          <p:cNvSpPr>
            <a:spLocks noGrp="1"/>
          </p:cNvSpPr>
          <p:nvPr>
            <p:ph type="body" sz="quarter" idx="31" hasCustomPrompt="1"/>
          </p:nvPr>
        </p:nvSpPr>
        <p:spPr>
          <a:xfrm>
            <a:off x="3762000" y="5570538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1897200" cy="758861"/>
          </a:xfrm>
          <a:prstGeom prst="rect">
            <a:avLst/>
          </a:prstGeom>
        </p:spPr>
        <p:txBody>
          <a:bodyPr lIns="2772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6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8972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3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53820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7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71244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2" name="Text Placeholder 9"/>
          <p:cNvSpPr>
            <a:spLocks noGrp="1"/>
          </p:cNvSpPr>
          <p:nvPr>
            <p:ph type="body" sz="quarter" idx="32" hasCustomPrompt="1"/>
          </p:nvPr>
        </p:nvSpPr>
        <p:spPr>
          <a:xfrm>
            <a:off x="36396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65624912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5 GRAFIKON egymás MELLETT - ninc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23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24" name="Szöveg helye 4"/>
          <p:cNvSpPr>
            <a:spLocks noGrp="1"/>
          </p:cNvSpPr>
          <p:nvPr>
            <p:ph type="body" sz="quarter" idx="33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22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200"/>
            <a:ext cx="16200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30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5570539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1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019600" y="1285200"/>
            <a:ext cx="16200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32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2019600" y="5570539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3" name="Diagram helye 4"/>
          <p:cNvSpPr>
            <a:spLocks noGrp="1"/>
          </p:cNvSpPr>
          <p:nvPr>
            <p:ph type="chart" sz="quarter" idx="24"/>
          </p:nvPr>
        </p:nvSpPr>
        <p:spPr>
          <a:xfrm>
            <a:off x="5504400" y="1285200"/>
            <a:ext cx="16200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34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5504400" y="5569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5" name="Diagram helye 4"/>
          <p:cNvSpPr>
            <a:spLocks noGrp="1"/>
          </p:cNvSpPr>
          <p:nvPr>
            <p:ph type="chart" sz="quarter" idx="28"/>
          </p:nvPr>
        </p:nvSpPr>
        <p:spPr>
          <a:xfrm>
            <a:off x="7246800" y="1285200"/>
            <a:ext cx="16200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36" name="Text Placeholder 9"/>
          <p:cNvSpPr>
            <a:spLocks noGrp="1"/>
          </p:cNvSpPr>
          <p:nvPr>
            <p:ph type="body" sz="quarter" idx="29" hasCustomPrompt="1"/>
          </p:nvPr>
        </p:nvSpPr>
        <p:spPr>
          <a:xfrm>
            <a:off x="7246800" y="5569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7" name="Diagram helye 4"/>
          <p:cNvSpPr>
            <a:spLocks noGrp="1"/>
          </p:cNvSpPr>
          <p:nvPr>
            <p:ph type="chart" sz="quarter" idx="30"/>
          </p:nvPr>
        </p:nvSpPr>
        <p:spPr>
          <a:xfrm>
            <a:off x="3762000" y="1285200"/>
            <a:ext cx="16200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38" name="Text Placeholder 9"/>
          <p:cNvSpPr>
            <a:spLocks noGrp="1"/>
          </p:cNvSpPr>
          <p:nvPr>
            <p:ph type="body" sz="quarter" idx="31" hasCustomPrompt="1"/>
          </p:nvPr>
        </p:nvSpPr>
        <p:spPr>
          <a:xfrm>
            <a:off x="3762000" y="5570538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9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1897200" cy="758861"/>
          </a:xfrm>
          <a:prstGeom prst="rect">
            <a:avLst/>
          </a:prstGeom>
        </p:spPr>
        <p:txBody>
          <a:bodyPr lIns="2772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40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8972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41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53820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42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71244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43" name="Text Placeholder 9"/>
          <p:cNvSpPr>
            <a:spLocks noGrp="1"/>
          </p:cNvSpPr>
          <p:nvPr>
            <p:ph type="body" sz="quarter" idx="32" hasCustomPrompt="1"/>
          </p:nvPr>
        </p:nvSpPr>
        <p:spPr>
          <a:xfrm>
            <a:off x="36396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16243728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OSSZÚCÍMKÉS 5 GRAFIKON egymás MELLETT - ninc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200"/>
            <a:ext cx="390525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5570539"/>
            <a:ext cx="3906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2" name="Diagram helye 4"/>
          <p:cNvSpPr>
            <a:spLocks noGrp="1"/>
          </p:cNvSpPr>
          <p:nvPr>
            <p:ph type="chart" sz="quarter" idx="22"/>
          </p:nvPr>
        </p:nvSpPr>
        <p:spPr>
          <a:xfrm>
            <a:off x="4309200" y="1285200"/>
            <a:ext cx="10476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1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15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4309200" y="5570539"/>
            <a:ext cx="1047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0" name="Diagram helye 4"/>
          <p:cNvSpPr>
            <a:spLocks noGrp="1"/>
          </p:cNvSpPr>
          <p:nvPr>
            <p:ph type="chart" sz="quarter" idx="24"/>
          </p:nvPr>
        </p:nvSpPr>
        <p:spPr>
          <a:xfrm>
            <a:off x="6652800" y="1285200"/>
            <a:ext cx="10476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1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6652800" y="5569200"/>
            <a:ext cx="1047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8" name="Diagram helye 4"/>
          <p:cNvSpPr>
            <a:spLocks noGrp="1"/>
          </p:cNvSpPr>
          <p:nvPr>
            <p:ph type="chart" sz="quarter" idx="28"/>
          </p:nvPr>
        </p:nvSpPr>
        <p:spPr>
          <a:xfrm>
            <a:off x="7819200" y="1285200"/>
            <a:ext cx="10476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1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19" name="Text Placeholder 9"/>
          <p:cNvSpPr>
            <a:spLocks noGrp="1"/>
          </p:cNvSpPr>
          <p:nvPr>
            <p:ph type="body" sz="quarter" idx="29" hasCustomPrompt="1"/>
          </p:nvPr>
        </p:nvSpPr>
        <p:spPr>
          <a:xfrm>
            <a:off x="7819200" y="5569200"/>
            <a:ext cx="1047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20" name="Diagram helye 4"/>
          <p:cNvSpPr>
            <a:spLocks noGrp="1"/>
          </p:cNvSpPr>
          <p:nvPr>
            <p:ph type="chart" sz="quarter" idx="30"/>
          </p:nvPr>
        </p:nvSpPr>
        <p:spPr>
          <a:xfrm>
            <a:off x="5468400" y="1285200"/>
            <a:ext cx="10476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1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1" name="Text Placeholder 9"/>
          <p:cNvSpPr>
            <a:spLocks noGrp="1"/>
          </p:cNvSpPr>
          <p:nvPr>
            <p:ph type="body" sz="quarter" idx="31" hasCustomPrompt="1"/>
          </p:nvPr>
        </p:nvSpPr>
        <p:spPr>
          <a:xfrm>
            <a:off x="5468400" y="5570538"/>
            <a:ext cx="1047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4183200" cy="758861"/>
          </a:xfrm>
          <a:prstGeom prst="rect">
            <a:avLst/>
          </a:prstGeom>
        </p:spPr>
        <p:txBody>
          <a:bodyPr lIns="2772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6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183200" y="1033200"/>
            <a:ext cx="1173600" cy="758861"/>
          </a:xfrm>
          <a:prstGeom prst="rect">
            <a:avLst/>
          </a:prstGeom>
        </p:spPr>
        <p:txBody>
          <a:bodyPr lIns="1260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3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6530400" y="1033200"/>
            <a:ext cx="11700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7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7700400" y="1033200"/>
            <a:ext cx="1166400" cy="758861"/>
          </a:xfrm>
          <a:prstGeom prst="rect">
            <a:avLst/>
          </a:prstGeom>
        </p:spPr>
        <p:txBody>
          <a:bodyPr lIns="1188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2" name="Text Placeholder 9"/>
          <p:cNvSpPr>
            <a:spLocks noGrp="1"/>
          </p:cNvSpPr>
          <p:nvPr>
            <p:ph type="body" sz="quarter" idx="32" hasCustomPrompt="1"/>
          </p:nvPr>
        </p:nvSpPr>
        <p:spPr>
          <a:xfrm>
            <a:off x="5356800" y="1033200"/>
            <a:ext cx="11736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91812131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HOSSZÚCÍMKÉS 5 GRAFIKON egymás MELLETT - ninc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23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24" name="Szöveg helye 4"/>
          <p:cNvSpPr>
            <a:spLocks noGrp="1"/>
          </p:cNvSpPr>
          <p:nvPr>
            <p:ph type="body" sz="quarter" idx="33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2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200"/>
            <a:ext cx="390525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6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5570539"/>
            <a:ext cx="3906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7" name="Diagram helye 4"/>
          <p:cNvSpPr>
            <a:spLocks noGrp="1"/>
          </p:cNvSpPr>
          <p:nvPr>
            <p:ph type="chart" sz="quarter" idx="22"/>
          </p:nvPr>
        </p:nvSpPr>
        <p:spPr>
          <a:xfrm>
            <a:off x="4309200" y="1285200"/>
            <a:ext cx="10476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1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8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4309200" y="5570539"/>
            <a:ext cx="1047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9" name="Diagram helye 4"/>
          <p:cNvSpPr>
            <a:spLocks noGrp="1"/>
          </p:cNvSpPr>
          <p:nvPr>
            <p:ph type="chart" sz="quarter" idx="24"/>
          </p:nvPr>
        </p:nvSpPr>
        <p:spPr>
          <a:xfrm>
            <a:off x="6652800" y="1285200"/>
            <a:ext cx="10476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1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30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6652800" y="5569200"/>
            <a:ext cx="1047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1" name="Diagram helye 4"/>
          <p:cNvSpPr>
            <a:spLocks noGrp="1"/>
          </p:cNvSpPr>
          <p:nvPr>
            <p:ph type="chart" sz="quarter" idx="28"/>
          </p:nvPr>
        </p:nvSpPr>
        <p:spPr>
          <a:xfrm>
            <a:off x="7819200" y="1285200"/>
            <a:ext cx="10476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1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32" name="Text Placeholder 9"/>
          <p:cNvSpPr>
            <a:spLocks noGrp="1"/>
          </p:cNvSpPr>
          <p:nvPr>
            <p:ph type="body" sz="quarter" idx="29" hasCustomPrompt="1"/>
          </p:nvPr>
        </p:nvSpPr>
        <p:spPr>
          <a:xfrm>
            <a:off x="7819200" y="5569200"/>
            <a:ext cx="1047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33" name="Diagram helye 4"/>
          <p:cNvSpPr>
            <a:spLocks noGrp="1"/>
          </p:cNvSpPr>
          <p:nvPr>
            <p:ph type="chart" sz="quarter" idx="30"/>
          </p:nvPr>
        </p:nvSpPr>
        <p:spPr>
          <a:xfrm>
            <a:off x="5468400" y="1285200"/>
            <a:ext cx="10476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1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34" name="Text Placeholder 9"/>
          <p:cNvSpPr>
            <a:spLocks noGrp="1"/>
          </p:cNvSpPr>
          <p:nvPr>
            <p:ph type="body" sz="quarter" idx="31" hasCustomPrompt="1"/>
          </p:nvPr>
        </p:nvSpPr>
        <p:spPr>
          <a:xfrm>
            <a:off x="5468400" y="5570538"/>
            <a:ext cx="1047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5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4183200" cy="758861"/>
          </a:xfrm>
          <a:prstGeom prst="rect">
            <a:avLst/>
          </a:prstGeom>
        </p:spPr>
        <p:txBody>
          <a:bodyPr lIns="2772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6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183200" y="1033200"/>
            <a:ext cx="1173600" cy="758861"/>
          </a:xfrm>
          <a:prstGeom prst="rect">
            <a:avLst/>
          </a:prstGeom>
        </p:spPr>
        <p:txBody>
          <a:bodyPr lIns="1260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7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6530400" y="1033200"/>
            <a:ext cx="11700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8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7700400" y="1033200"/>
            <a:ext cx="1166400" cy="758861"/>
          </a:xfrm>
          <a:prstGeom prst="rect">
            <a:avLst/>
          </a:prstGeom>
        </p:spPr>
        <p:txBody>
          <a:bodyPr lIns="1188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9" name="Text Placeholder 9"/>
          <p:cNvSpPr>
            <a:spLocks noGrp="1"/>
          </p:cNvSpPr>
          <p:nvPr>
            <p:ph type="body" sz="quarter" idx="32" hasCustomPrompt="1"/>
          </p:nvPr>
        </p:nvSpPr>
        <p:spPr>
          <a:xfrm>
            <a:off x="5356800" y="1033200"/>
            <a:ext cx="11736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45958042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 GRAFIKON egymás MELLETT - alatta 5HASÁBO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200"/>
            <a:ext cx="85896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 dirty="0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28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3470400"/>
            <a:ext cx="1897200" cy="2080800"/>
          </a:xfrm>
          <a:prstGeom prst="rect">
            <a:avLst/>
          </a:prstGeom>
        </p:spPr>
        <p:txBody>
          <a:bodyPr lIns="2772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smtClean="0"/>
              <a:t>Harmadik szint</a:t>
            </a:r>
            <a:endParaRPr lang="en-US" dirty="0" smtClean="0"/>
          </a:p>
        </p:txBody>
      </p:sp>
      <p:sp>
        <p:nvSpPr>
          <p:cNvPr id="29" name="Content Placeholder 6"/>
          <p:cNvSpPr>
            <a:spLocks noGrp="1"/>
          </p:cNvSpPr>
          <p:nvPr>
            <p:ph sz="quarter" idx="33" hasCustomPrompt="1"/>
          </p:nvPr>
        </p:nvSpPr>
        <p:spPr>
          <a:xfrm>
            <a:off x="1897200" y="3470400"/>
            <a:ext cx="1742400" cy="2080800"/>
          </a:xfrm>
          <a:prstGeom prst="rect">
            <a:avLst/>
          </a:prstGeom>
        </p:spPr>
        <p:txBody>
          <a:bodyPr lIns="1188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</p:txBody>
      </p:sp>
      <p:sp>
        <p:nvSpPr>
          <p:cNvPr id="30" name="Content Placeholder 6"/>
          <p:cNvSpPr>
            <a:spLocks noGrp="1"/>
          </p:cNvSpPr>
          <p:nvPr>
            <p:ph sz="quarter" idx="34" hasCustomPrompt="1"/>
          </p:nvPr>
        </p:nvSpPr>
        <p:spPr>
          <a:xfrm>
            <a:off x="3639600" y="3470400"/>
            <a:ext cx="1742400" cy="2080800"/>
          </a:xfrm>
          <a:prstGeom prst="rect">
            <a:avLst/>
          </a:prstGeom>
        </p:spPr>
        <p:txBody>
          <a:bodyPr lIns="1152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smtClean="0"/>
              <a:t>Harmadik szint</a:t>
            </a:r>
            <a:endParaRPr lang="en-US" dirty="0" smtClean="0"/>
          </a:p>
        </p:txBody>
      </p:sp>
      <p:sp>
        <p:nvSpPr>
          <p:cNvPr id="31" name="Content Placeholder 6"/>
          <p:cNvSpPr>
            <a:spLocks noGrp="1"/>
          </p:cNvSpPr>
          <p:nvPr>
            <p:ph sz="quarter" idx="35" hasCustomPrompt="1"/>
          </p:nvPr>
        </p:nvSpPr>
        <p:spPr>
          <a:xfrm>
            <a:off x="5382000" y="3470400"/>
            <a:ext cx="1742400" cy="2080800"/>
          </a:xfrm>
          <a:prstGeom prst="rect">
            <a:avLst/>
          </a:prstGeom>
        </p:spPr>
        <p:txBody>
          <a:bodyPr lIns="1188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smtClean="0"/>
              <a:t>Harmadik szint</a:t>
            </a:r>
            <a:endParaRPr lang="en-US" dirty="0" smtClean="0"/>
          </a:p>
        </p:txBody>
      </p:sp>
      <p:sp>
        <p:nvSpPr>
          <p:cNvPr id="32" name="Content Placeholder 6"/>
          <p:cNvSpPr>
            <a:spLocks noGrp="1"/>
          </p:cNvSpPr>
          <p:nvPr>
            <p:ph sz="quarter" idx="36" hasCustomPrompt="1"/>
          </p:nvPr>
        </p:nvSpPr>
        <p:spPr>
          <a:xfrm>
            <a:off x="7124400" y="3470400"/>
            <a:ext cx="1742400" cy="2080800"/>
          </a:xfrm>
          <a:prstGeom prst="rect">
            <a:avLst/>
          </a:prstGeom>
        </p:spPr>
        <p:txBody>
          <a:bodyPr lIns="1188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smtClean="0"/>
              <a:t>Harmadik szint</a:t>
            </a:r>
            <a:endParaRPr lang="en-US" dirty="0" smtClean="0"/>
          </a:p>
        </p:txBody>
      </p:sp>
      <p:sp>
        <p:nvSpPr>
          <p:cNvPr id="39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019600" y="1285200"/>
            <a:ext cx="16200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40" name="Diagram helye 4"/>
          <p:cNvSpPr>
            <a:spLocks noGrp="1"/>
          </p:cNvSpPr>
          <p:nvPr>
            <p:ph type="chart" sz="quarter" idx="24"/>
          </p:nvPr>
        </p:nvSpPr>
        <p:spPr>
          <a:xfrm>
            <a:off x="5504400" y="1285200"/>
            <a:ext cx="16200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41" name="Diagram helye 4"/>
          <p:cNvSpPr>
            <a:spLocks noGrp="1"/>
          </p:cNvSpPr>
          <p:nvPr>
            <p:ph type="chart" sz="quarter" idx="28"/>
          </p:nvPr>
        </p:nvSpPr>
        <p:spPr>
          <a:xfrm>
            <a:off x="7246800" y="1285200"/>
            <a:ext cx="16200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42" name="Diagram helye 4"/>
          <p:cNvSpPr>
            <a:spLocks noGrp="1"/>
          </p:cNvSpPr>
          <p:nvPr>
            <p:ph type="chart" sz="quarter" idx="30"/>
          </p:nvPr>
        </p:nvSpPr>
        <p:spPr>
          <a:xfrm>
            <a:off x="3762000" y="1285200"/>
            <a:ext cx="16200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3103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5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2019600" y="3103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5504400" y="3103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9" name="Text Placeholder 9"/>
          <p:cNvSpPr>
            <a:spLocks noGrp="1"/>
          </p:cNvSpPr>
          <p:nvPr>
            <p:ph type="body" sz="quarter" idx="29" hasCustomPrompt="1"/>
          </p:nvPr>
        </p:nvSpPr>
        <p:spPr>
          <a:xfrm>
            <a:off x="7246800" y="3103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21" name="Text Placeholder 9"/>
          <p:cNvSpPr>
            <a:spLocks noGrp="1"/>
          </p:cNvSpPr>
          <p:nvPr>
            <p:ph type="body" sz="quarter" idx="31" hasCustomPrompt="1"/>
          </p:nvPr>
        </p:nvSpPr>
        <p:spPr>
          <a:xfrm>
            <a:off x="3762000" y="3103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3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1897200" cy="758861"/>
          </a:xfrm>
          <a:prstGeom prst="rect">
            <a:avLst/>
          </a:prstGeom>
        </p:spPr>
        <p:txBody>
          <a:bodyPr lIns="2772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4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8972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5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53820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6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71244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7" name="Text Placeholder 9"/>
          <p:cNvSpPr>
            <a:spLocks noGrp="1"/>
          </p:cNvSpPr>
          <p:nvPr>
            <p:ph type="body" sz="quarter" idx="32" hasCustomPrompt="1"/>
          </p:nvPr>
        </p:nvSpPr>
        <p:spPr>
          <a:xfrm>
            <a:off x="36396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24924592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5 GRAFIKON egymás MELLETT - alatta 5HASÁBO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33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34" name="Szöveg helye 4"/>
          <p:cNvSpPr>
            <a:spLocks noGrp="1"/>
          </p:cNvSpPr>
          <p:nvPr>
            <p:ph type="body" sz="quarter" idx="37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3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200"/>
            <a:ext cx="85896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 dirty="0"/>
          </a:p>
        </p:txBody>
      </p:sp>
      <p:sp>
        <p:nvSpPr>
          <p:cNvPr id="36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3470400"/>
            <a:ext cx="1897200" cy="2080800"/>
          </a:xfrm>
          <a:prstGeom prst="rect">
            <a:avLst/>
          </a:prstGeom>
        </p:spPr>
        <p:txBody>
          <a:bodyPr lIns="2772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smtClean="0"/>
              <a:t>Harmadik szint</a:t>
            </a:r>
            <a:endParaRPr lang="en-US" dirty="0" smtClean="0"/>
          </a:p>
        </p:txBody>
      </p:sp>
      <p:sp>
        <p:nvSpPr>
          <p:cNvPr id="37" name="Content Placeholder 6"/>
          <p:cNvSpPr>
            <a:spLocks noGrp="1"/>
          </p:cNvSpPr>
          <p:nvPr>
            <p:ph sz="quarter" idx="33" hasCustomPrompt="1"/>
          </p:nvPr>
        </p:nvSpPr>
        <p:spPr>
          <a:xfrm>
            <a:off x="1897200" y="3470400"/>
            <a:ext cx="1742400" cy="2080800"/>
          </a:xfrm>
          <a:prstGeom prst="rect">
            <a:avLst/>
          </a:prstGeom>
        </p:spPr>
        <p:txBody>
          <a:bodyPr lIns="1188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</p:txBody>
      </p:sp>
      <p:sp>
        <p:nvSpPr>
          <p:cNvPr id="38" name="Content Placeholder 6"/>
          <p:cNvSpPr>
            <a:spLocks noGrp="1"/>
          </p:cNvSpPr>
          <p:nvPr>
            <p:ph sz="quarter" idx="34" hasCustomPrompt="1"/>
          </p:nvPr>
        </p:nvSpPr>
        <p:spPr>
          <a:xfrm>
            <a:off x="3639600" y="3470400"/>
            <a:ext cx="1742400" cy="2080800"/>
          </a:xfrm>
          <a:prstGeom prst="rect">
            <a:avLst/>
          </a:prstGeom>
        </p:spPr>
        <p:txBody>
          <a:bodyPr lIns="1152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smtClean="0"/>
              <a:t>Harmadik szint</a:t>
            </a:r>
            <a:endParaRPr lang="en-US" dirty="0" smtClean="0"/>
          </a:p>
        </p:txBody>
      </p:sp>
      <p:sp>
        <p:nvSpPr>
          <p:cNvPr id="39" name="Content Placeholder 6"/>
          <p:cNvSpPr>
            <a:spLocks noGrp="1"/>
          </p:cNvSpPr>
          <p:nvPr>
            <p:ph sz="quarter" idx="35" hasCustomPrompt="1"/>
          </p:nvPr>
        </p:nvSpPr>
        <p:spPr>
          <a:xfrm>
            <a:off x="5382000" y="3470400"/>
            <a:ext cx="1742400" cy="2080800"/>
          </a:xfrm>
          <a:prstGeom prst="rect">
            <a:avLst/>
          </a:prstGeom>
        </p:spPr>
        <p:txBody>
          <a:bodyPr lIns="1188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smtClean="0"/>
              <a:t>Harmadik szint</a:t>
            </a:r>
            <a:endParaRPr lang="en-US" dirty="0" smtClean="0"/>
          </a:p>
        </p:txBody>
      </p:sp>
      <p:sp>
        <p:nvSpPr>
          <p:cNvPr id="40" name="Content Placeholder 6"/>
          <p:cNvSpPr>
            <a:spLocks noGrp="1"/>
          </p:cNvSpPr>
          <p:nvPr>
            <p:ph sz="quarter" idx="36" hasCustomPrompt="1"/>
          </p:nvPr>
        </p:nvSpPr>
        <p:spPr>
          <a:xfrm>
            <a:off x="7124400" y="3470400"/>
            <a:ext cx="1742400" cy="2080800"/>
          </a:xfrm>
          <a:prstGeom prst="rect">
            <a:avLst/>
          </a:prstGeom>
        </p:spPr>
        <p:txBody>
          <a:bodyPr lIns="1188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smtClean="0"/>
              <a:t>Harmadik szint</a:t>
            </a:r>
            <a:endParaRPr lang="en-US" dirty="0" smtClean="0"/>
          </a:p>
        </p:txBody>
      </p:sp>
      <p:sp>
        <p:nvSpPr>
          <p:cNvPr id="41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019600" y="1285200"/>
            <a:ext cx="16200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42" name="Diagram helye 4"/>
          <p:cNvSpPr>
            <a:spLocks noGrp="1"/>
          </p:cNvSpPr>
          <p:nvPr>
            <p:ph type="chart" sz="quarter" idx="24"/>
          </p:nvPr>
        </p:nvSpPr>
        <p:spPr>
          <a:xfrm>
            <a:off x="5504400" y="1285200"/>
            <a:ext cx="16200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43" name="Diagram helye 4"/>
          <p:cNvSpPr>
            <a:spLocks noGrp="1"/>
          </p:cNvSpPr>
          <p:nvPr>
            <p:ph type="chart" sz="quarter" idx="28"/>
          </p:nvPr>
        </p:nvSpPr>
        <p:spPr>
          <a:xfrm>
            <a:off x="7246800" y="1285200"/>
            <a:ext cx="16200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44" name="Diagram helye 4"/>
          <p:cNvSpPr>
            <a:spLocks noGrp="1"/>
          </p:cNvSpPr>
          <p:nvPr>
            <p:ph type="chart" sz="quarter" idx="30"/>
          </p:nvPr>
        </p:nvSpPr>
        <p:spPr>
          <a:xfrm>
            <a:off x="3762000" y="1285200"/>
            <a:ext cx="16200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45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3103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46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2019600" y="3103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47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5504400" y="3103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48" name="Text Placeholder 9"/>
          <p:cNvSpPr>
            <a:spLocks noGrp="1"/>
          </p:cNvSpPr>
          <p:nvPr>
            <p:ph type="body" sz="quarter" idx="29" hasCustomPrompt="1"/>
          </p:nvPr>
        </p:nvSpPr>
        <p:spPr>
          <a:xfrm>
            <a:off x="7246800" y="3103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49" name="Text Placeholder 9"/>
          <p:cNvSpPr>
            <a:spLocks noGrp="1"/>
          </p:cNvSpPr>
          <p:nvPr>
            <p:ph type="body" sz="quarter" idx="31" hasCustomPrompt="1"/>
          </p:nvPr>
        </p:nvSpPr>
        <p:spPr>
          <a:xfrm>
            <a:off x="3762000" y="3103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50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1897200" cy="758861"/>
          </a:xfrm>
          <a:prstGeom prst="rect">
            <a:avLst/>
          </a:prstGeom>
        </p:spPr>
        <p:txBody>
          <a:bodyPr lIns="2772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51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8972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52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53820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53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71244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54" name="Text Placeholder 9"/>
          <p:cNvSpPr>
            <a:spLocks noGrp="1"/>
          </p:cNvSpPr>
          <p:nvPr>
            <p:ph type="body" sz="quarter" idx="32" hasCustomPrompt="1"/>
          </p:nvPr>
        </p:nvSpPr>
        <p:spPr>
          <a:xfrm>
            <a:off x="36396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76408514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 GRAFIKON egymás MELLETT - alatta 1HASÁBO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33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3470400"/>
            <a:ext cx="8866800" cy="2080800"/>
          </a:xfrm>
          <a:prstGeom prst="rect">
            <a:avLst/>
          </a:prstGeom>
        </p:spPr>
        <p:txBody>
          <a:bodyPr lIns="2772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smtClean="0"/>
              <a:t>Harmadik szint</a:t>
            </a:r>
          </a:p>
          <a:p>
            <a:pPr lvl="3"/>
            <a:r>
              <a:rPr lang="hu-HU" smtClean="0"/>
              <a:t>Negyedik szint</a:t>
            </a:r>
            <a:endParaRPr lang="en-US" smtClean="0"/>
          </a:p>
          <a:p>
            <a:pPr lvl="4"/>
            <a:r>
              <a:rPr lang="hu-HU" smtClean="0"/>
              <a:t>Ötödik szint</a:t>
            </a:r>
            <a:endParaRPr lang="en-US" dirty="0" smtClean="0"/>
          </a:p>
        </p:txBody>
      </p:sp>
      <p:sp>
        <p:nvSpPr>
          <p:cNvPr id="22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200"/>
            <a:ext cx="85896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 dirty="0"/>
          </a:p>
        </p:txBody>
      </p:sp>
      <p:sp>
        <p:nvSpPr>
          <p:cNvPr id="28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019600" y="1285200"/>
            <a:ext cx="16200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9" name="Diagram helye 4"/>
          <p:cNvSpPr>
            <a:spLocks noGrp="1"/>
          </p:cNvSpPr>
          <p:nvPr>
            <p:ph type="chart" sz="quarter" idx="24"/>
          </p:nvPr>
        </p:nvSpPr>
        <p:spPr>
          <a:xfrm>
            <a:off x="5504400" y="1285200"/>
            <a:ext cx="16200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30" name="Diagram helye 4"/>
          <p:cNvSpPr>
            <a:spLocks noGrp="1"/>
          </p:cNvSpPr>
          <p:nvPr>
            <p:ph type="chart" sz="quarter" idx="28"/>
          </p:nvPr>
        </p:nvSpPr>
        <p:spPr>
          <a:xfrm>
            <a:off x="7246800" y="1285200"/>
            <a:ext cx="16200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31" name="Diagram helye 4"/>
          <p:cNvSpPr>
            <a:spLocks noGrp="1"/>
          </p:cNvSpPr>
          <p:nvPr>
            <p:ph type="chart" sz="quarter" idx="30"/>
          </p:nvPr>
        </p:nvSpPr>
        <p:spPr>
          <a:xfrm>
            <a:off x="3762000" y="1285200"/>
            <a:ext cx="16200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32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3103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4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2019600" y="3103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5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5504400" y="3103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6" name="Text Placeholder 9"/>
          <p:cNvSpPr>
            <a:spLocks noGrp="1"/>
          </p:cNvSpPr>
          <p:nvPr>
            <p:ph type="body" sz="quarter" idx="29" hasCustomPrompt="1"/>
          </p:nvPr>
        </p:nvSpPr>
        <p:spPr>
          <a:xfrm>
            <a:off x="7246800" y="3103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37" name="Text Placeholder 9"/>
          <p:cNvSpPr>
            <a:spLocks noGrp="1"/>
          </p:cNvSpPr>
          <p:nvPr>
            <p:ph type="body" sz="quarter" idx="31" hasCustomPrompt="1"/>
          </p:nvPr>
        </p:nvSpPr>
        <p:spPr>
          <a:xfrm>
            <a:off x="3762000" y="3103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8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1897200" cy="758861"/>
          </a:xfrm>
          <a:prstGeom prst="rect">
            <a:avLst/>
          </a:prstGeom>
        </p:spPr>
        <p:txBody>
          <a:bodyPr lIns="2772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9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8972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40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53820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41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71244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42" name="Text Placeholder 9"/>
          <p:cNvSpPr>
            <a:spLocks noGrp="1"/>
          </p:cNvSpPr>
          <p:nvPr>
            <p:ph type="body" sz="quarter" idx="32" hasCustomPrompt="1"/>
          </p:nvPr>
        </p:nvSpPr>
        <p:spPr>
          <a:xfrm>
            <a:off x="36396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41334295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5 GRAFIKON egymás MELLETT - alatta 1HASÁBO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2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28" name="Szöveg helye 4"/>
          <p:cNvSpPr>
            <a:spLocks noGrp="1"/>
          </p:cNvSpPr>
          <p:nvPr>
            <p:ph type="body" sz="quarter" idx="37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29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3470400"/>
            <a:ext cx="8866800" cy="2080800"/>
          </a:xfrm>
          <a:prstGeom prst="rect">
            <a:avLst/>
          </a:prstGeom>
        </p:spPr>
        <p:txBody>
          <a:bodyPr lIns="2772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smtClean="0"/>
              <a:t>Harmadik szint</a:t>
            </a:r>
          </a:p>
          <a:p>
            <a:pPr lvl="3"/>
            <a:r>
              <a:rPr lang="hu-HU" smtClean="0"/>
              <a:t>Negyedik szint</a:t>
            </a:r>
            <a:endParaRPr lang="en-US" smtClean="0"/>
          </a:p>
          <a:p>
            <a:pPr lvl="4"/>
            <a:r>
              <a:rPr lang="hu-HU" smtClean="0"/>
              <a:t>Ötödik szint</a:t>
            </a:r>
            <a:endParaRPr lang="en-US" dirty="0" smtClean="0"/>
          </a:p>
        </p:txBody>
      </p:sp>
      <p:sp>
        <p:nvSpPr>
          <p:cNvPr id="30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200"/>
            <a:ext cx="85896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 dirty="0"/>
          </a:p>
        </p:txBody>
      </p:sp>
      <p:sp>
        <p:nvSpPr>
          <p:cNvPr id="31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019600" y="1285200"/>
            <a:ext cx="16200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32" name="Diagram helye 4"/>
          <p:cNvSpPr>
            <a:spLocks noGrp="1"/>
          </p:cNvSpPr>
          <p:nvPr>
            <p:ph type="chart" sz="quarter" idx="24"/>
          </p:nvPr>
        </p:nvSpPr>
        <p:spPr>
          <a:xfrm>
            <a:off x="5504400" y="1285200"/>
            <a:ext cx="16200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34" name="Diagram helye 4"/>
          <p:cNvSpPr>
            <a:spLocks noGrp="1"/>
          </p:cNvSpPr>
          <p:nvPr>
            <p:ph type="chart" sz="quarter" idx="28"/>
          </p:nvPr>
        </p:nvSpPr>
        <p:spPr>
          <a:xfrm>
            <a:off x="7246800" y="1285200"/>
            <a:ext cx="16200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35" name="Diagram helye 4"/>
          <p:cNvSpPr>
            <a:spLocks noGrp="1"/>
          </p:cNvSpPr>
          <p:nvPr>
            <p:ph type="chart" sz="quarter" idx="30"/>
          </p:nvPr>
        </p:nvSpPr>
        <p:spPr>
          <a:xfrm>
            <a:off x="3762000" y="1285200"/>
            <a:ext cx="1620000" cy="2185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36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3103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7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2019600" y="3103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8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5504400" y="3103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9" name="Text Placeholder 9"/>
          <p:cNvSpPr>
            <a:spLocks noGrp="1"/>
          </p:cNvSpPr>
          <p:nvPr>
            <p:ph type="body" sz="quarter" idx="29" hasCustomPrompt="1"/>
          </p:nvPr>
        </p:nvSpPr>
        <p:spPr>
          <a:xfrm>
            <a:off x="7246800" y="3103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40" name="Text Placeholder 9"/>
          <p:cNvSpPr>
            <a:spLocks noGrp="1"/>
          </p:cNvSpPr>
          <p:nvPr>
            <p:ph type="body" sz="quarter" idx="31" hasCustomPrompt="1"/>
          </p:nvPr>
        </p:nvSpPr>
        <p:spPr>
          <a:xfrm>
            <a:off x="3762000" y="3103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41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1897200" cy="758861"/>
          </a:xfrm>
          <a:prstGeom prst="rect">
            <a:avLst/>
          </a:prstGeom>
        </p:spPr>
        <p:txBody>
          <a:bodyPr lIns="2772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42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8972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43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53820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44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71244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45" name="Text Placeholder 9"/>
          <p:cNvSpPr>
            <a:spLocks noGrp="1"/>
          </p:cNvSpPr>
          <p:nvPr>
            <p:ph type="body" sz="quarter" idx="32" hasCustomPrompt="1"/>
          </p:nvPr>
        </p:nvSpPr>
        <p:spPr>
          <a:xfrm>
            <a:off x="36396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8059377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9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solidFill>
            <a:srgbClr val="145D04"/>
          </a:solidFill>
        </p:spPr>
        <p:txBody>
          <a:bodyPr lIns="252000" tIns="0" anchor="ctr" anchorCtr="0"/>
          <a:lstStyle>
            <a:lvl1pPr>
              <a:defRPr sz="4800" b="1" baseline="0">
                <a:solidFill>
                  <a:schemeClr val="bg1"/>
                </a:solidFill>
              </a:defRPr>
            </a:lvl1pPr>
          </a:lstStyle>
          <a:p>
            <a:r>
              <a:rPr lang="hu-HU" smtClean="0"/>
              <a:t>TÁBLÁZATOK</a:t>
            </a:r>
            <a:endParaRPr lang="en-AU" dirty="0"/>
          </a:p>
        </p:txBody>
      </p:sp>
      <p:graphicFrame>
        <p:nvGraphicFramePr>
          <p:cNvPr id="2" name="Táblázat 1"/>
          <p:cNvGraphicFramePr>
            <a:graphicFrameLocks noGrp="1"/>
          </p:cNvGraphicFramePr>
          <p:nvPr userDrawn="1">
            <p:extLst>
              <p:ext uri="{D42A27DB-BD31-4B8C-83A1-F6EECF244321}">
                <p14:modId xmlns:p14="http://schemas.microsoft.com/office/powerpoint/2010/main" val="2050731840"/>
              </p:ext>
            </p:extLst>
          </p:nvPr>
        </p:nvGraphicFramePr>
        <p:xfrm>
          <a:off x="285750" y="4087178"/>
          <a:ext cx="4548189" cy="148336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516063"/>
                <a:gridCol w="1516063"/>
                <a:gridCol w="1516063"/>
              </a:tblGrid>
              <a:tr h="370840">
                <a:tc>
                  <a:txBody>
                    <a:bodyPr/>
                    <a:lstStyle/>
                    <a:p>
                      <a:endParaRPr lang="hu-HU"/>
                    </a:p>
                  </a:txBody>
                  <a:tcPr>
                    <a:solidFill>
                      <a:srgbClr val="145D04"/>
                    </a:solidFill>
                  </a:tcPr>
                </a:tc>
                <a:tc>
                  <a:txBody>
                    <a:bodyPr/>
                    <a:lstStyle/>
                    <a:p>
                      <a:endParaRPr lang="hu-HU"/>
                    </a:p>
                  </a:txBody>
                  <a:tcPr>
                    <a:solidFill>
                      <a:srgbClr val="145D04"/>
                    </a:solidFill>
                  </a:tcPr>
                </a:tc>
                <a:tc>
                  <a:txBody>
                    <a:bodyPr/>
                    <a:lstStyle/>
                    <a:p>
                      <a:endParaRPr lang="hu-HU"/>
                    </a:p>
                  </a:txBody>
                  <a:tcPr>
                    <a:solidFill>
                      <a:srgbClr val="145D04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hu-HU"/>
                    </a:p>
                  </a:txBody>
                  <a:tcPr>
                    <a:solidFill>
                      <a:srgbClr val="489A1E">
                        <a:alpha val="4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endParaRPr lang="hu-HU"/>
                    </a:p>
                  </a:txBody>
                  <a:tcPr>
                    <a:solidFill>
                      <a:srgbClr val="489A1E">
                        <a:alpha val="4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endParaRPr lang="hu-HU"/>
                    </a:p>
                  </a:txBody>
                  <a:tcPr>
                    <a:solidFill>
                      <a:srgbClr val="489A1E">
                        <a:alpha val="40000"/>
                      </a:srgbClr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pPr marL="0" algn="l" defTabSz="914400" rtl="0" eaLnBrk="1" latinLnBrk="0" hangingPunct="1"/>
                      <a:endParaRPr lang="hu-HU" sz="1800" kern="120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>
                    <a:solidFill>
                      <a:srgbClr val="489A1E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latinLnBrk="0" hangingPunct="1"/>
                      <a:endParaRPr lang="hu-HU" sz="1800" kern="120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>
                    <a:solidFill>
                      <a:srgbClr val="489A1E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latinLnBrk="0" hangingPunct="1"/>
                      <a:endParaRPr lang="hu-HU" sz="1800" kern="120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>
                    <a:solidFill>
                      <a:srgbClr val="489A1E">
                        <a:alpha val="20000"/>
                      </a:srgbClr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pPr marL="0" algn="l" defTabSz="914400" rtl="0" eaLnBrk="1" latinLnBrk="0" hangingPunct="1"/>
                      <a:endParaRPr lang="hu-HU" sz="1800" kern="120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>
                    <a:solidFill>
                      <a:srgbClr val="489A1E">
                        <a:alpha val="4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latinLnBrk="0" hangingPunct="1"/>
                      <a:endParaRPr lang="hu-HU" sz="1800" kern="120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>
                    <a:solidFill>
                      <a:srgbClr val="489A1E">
                        <a:alpha val="4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latinLnBrk="0" hangingPunct="1"/>
                      <a:endParaRPr lang="hu-HU" sz="1800" kern="120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>
                    <a:solidFill>
                      <a:srgbClr val="489A1E">
                        <a:alpha val="40000"/>
                      </a:srgbClr>
                    </a:solidFill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419547802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10J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solidFill>
            <a:schemeClr val="bg1">
              <a:lumMod val="85000"/>
            </a:schemeClr>
          </a:solidFill>
          <a:ln w="177800">
            <a:solidFill>
              <a:srgbClr val="F1002B"/>
            </a:solidFill>
          </a:ln>
        </p:spPr>
        <p:txBody>
          <a:bodyPr vert="horz" lIns="252000" tIns="0" rIns="277200" bIns="0" rtlCol="0" anchor="ctr" anchorCtr="0">
            <a:noAutofit/>
          </a:bodyPr>
          <a:lstStyle>
            <a:lvl1pPr>
              <a:defRPr lang="en-AU" sz="4800" b="1" baseline="0" dirty="0"/>
            </a:lvl1pPr>
          </a:lstStyle>
          <a:p>
            <a:pPr lvl="0"/>
            <a:r>
              <a:rPr lang="hu-HU" smtClean="0"/>
              <a:t>5 DIAGRAM/ OLDAL</a:t>
            </a:r>
            <a:endParaRPr lang="en-AU" dirty="0"/>
          </a:p>
        </p:txBody>
      </p:sp>
      <p:sp>
        <p:nvSpPr>
          <p:cNvPr id="5" name="Téglalap 4"/>
          <p:cNvSpPr>
            <a:spLocks noChangeAspect="1"/>
          </p:cNvSpPr>
          <p:nvPr userDrawn="1"/>
        </p:nvSpPr>
        <p:spPr>
          <a:xfrm>
            <a:off x="284400" y="3159015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prstClr val="white"/>
              </a:solidFill>
            </a:endParaRPr>
          </a:p>
        </p:txBody>
      </p:sp>
      <p:sp>
        <p:nvSpPr>
          <p:cNvPr id="7" name="Téglalap 6"/>
          <p:cNvSpPr>
            <a:spLocks noChangeAspect="1"/>
          </p:cNvSpPr>
          <p:nvPr userDrawn="1"/>
        </p:nvSpPr>
        <p:spPr>
          <a:xfrm>
            <a:off x="845790" y="3159015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prstClr val="white"/>
              </a:solidFill>
            </a:endParaRPr>
          </a:p>
        </p:txBody>
      </p:sp>
      <p:sp>
        <p:nvSpPr>
          <p:cNvPr id="8" name="Téglalap 7"/>
          <p:cNvSpPr>
            <a:spLocks noChangeAspect="1"/>
          </p:cNvSpPr>
          <p:nvPr userDrawn="1"/>
        </p:nvSpPr>
        <p:spPr>
          <a:xfrm>
            <a:off x="1407600" y="3159015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prstClr val="white"/>
              </a:solidFill>
            </a:endParaRPr>
          </a:p>
        </p:txBody>
      </p:sp>
      <p:sp>
        <p:nvSpPr>
          <p:cNvPr id="9" name="Téglalap 8"/>
          <p:cNvSpPr>
            <a:spLocks noChangeAspect="1"/>
          </p:cNvSpPr>
          <p:nvPr userDrawn="1"/>
        </p:nvSpPr>
        <p:spPr>
          <a:xfrm>
            <a:off x="1969200" y="3160800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prstClr val="white"/>
              </a:solidFill>
            </a:endParaRPr>
          </a:p>
        </p:txBody>
      </p:sp>
      <p:sp>
        <p:nvSpPr>
          <p:cNvPr id="10" name="Téglalap 9"/>
          <p:cNvSpPr>
            <a:spLocks noChangeAspect="1"/>
          </p:cNvSpPr>
          <p:nvPr userDrawn="1"/>
        </p:nvSpPr>
        <p:spPr>
          <a:xfrm>
            <a:off x="2530800" y="3160800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prstClr val="white"/>
              </a:solidFill>
            </a:endParaRPr>
          </a:p>
        </p:txBody>
      </p:sp>
      <p:graphicFrame>
        <p:nvGraphicFramePr>
          <p:cNvPr id="11" name="Diagram 10"/>
          <p:cNvGraphicFramePr/>
          <p:nvPr userDrawn="1">
            <p:extLst>
              <p:ext uri="{D42A27DB-BD31-4B8C-83A1-F6EECF244321}">
                <p14:modId xmlns:p14="http://schemas.microsoft.com/office/powerpoint/2010/main" val="3123735873"/>
              </p:ext>
            </p:extLst>
          </p:nvPr>
        </p:nvGraphicFramePr>
        <p:xfrm>
          <a:off x="284400" y="4187825"/>
          <a:ext cx="1052006" cy="14478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12" name="Diagram 11"/>
          <p:cNvGraphicFramePr/>
          <p:nvPr userDrawn="1">
            <p:extLst>
              <p:ext uri="{D42A27DB-BD31-4B8C-83A1-F6EECF244321}">
                <p14:modId xmlns:p14="http://schemas.microsoft.com/office/powerpoint/2010/main" val="4263102041"/>
              </p:ext>
            </p:extLst>
          </p:nvPr>
        </p:nvGraphicFramePr>
        <p:xfrm>
          <a:off x="1223628" y="4187825"/>
          <a:ext cx="1052006" cy="14478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13" name="Diagram 12"/>
          <p:cNvGraphicFramePr/>
          <p:nvPr userDrawn="1">
            <p:extLst>
              <p:ext uri="{D42A27DB-BD31-4B8C-83A1-F6EECF244321}">
                <p14:modId xmlns:p14="http://schemas.microsoft.com/office/powerpoint/2010/main" val="3507289990"/>
              </p:ext>
            </p:extLst>
          </p:nvPr>
        </p:nvGraphicFramePr>
        <p:xfrm>
          <a:off x="1856632" y="4203700"/>
          <a:ext cx="1052006" cy="14478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14" name="Diagram 13"/>
          <p:cNvGraphicFramePr/>
          <p:nvPr userDrawn="1">
            <p:extLst>
              <p:ext uri="{D42A27DB-BD31-4B8C-83A1-F6EECF244321}">
                <p14:modId xmlns:p14="http://schemas.microsoft.com/office/powerpoint/2010/main" val="29416866"/>
              </p:ext>
            </p:extLst>
          </p:nvPr>
        </p:nvGraphicFramePr>
        <p:xfrm>
          <a:off x="2530800" y="4203700"/>
          <a:ext cx="1052006" cy="14478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15" name="Diagram 14"/>
          <p:cNvGraphicFramePr/>
          <p:nvPr userDrawn="1">
            <p:extLst>
              <p:ext uri="{D42A27DB-BD31-4B8C-83A1-F6EECF244321}">
                <p14:modId xmlns:p14="http://schemas.microsoft.com/office/powerpoint/2010/main" val="2604034990"/>
              </p:ext>
            </p:extLst>
          </p:nvPr>
        </p:nvGraphicFramePr>
        <p:xfrm>
          <a:off x="3209203" y="4187825"/>
          <a:ext cx="1052006" cy="14478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</p:spTree>
    <p:extLst>
      <p:ext uri="{BB962C8B-B14F-4D97-AF65-F5344CB8AC3E}">
        <p14:creationId xmlns:p14="http://schemas.microsoft.com/office/powerpoint/2010/main" val="87868837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4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 GRAFIKON egymás MELLETT SZÜRKE SÁV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Rectangle 88"/>
          <p:cNvSpPr/>
          <p:nvPr userDrawn="1"/>
        </p:nvSpPr>
        <p:spPr>
          <a:xfrm>
            <a:off x="277199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19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200"/>
            <a:ext cx="85896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24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1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019600" y="1285200"/>
            <a:ext cx="16200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5" name="Diagram helye 4"/>
          <p:cNvSpPr>
            <a:spLocks noGrp="1"/>
          </p:cNvSpPr>
          <p:nvPr>
            <p:ph type="chart" sz="quarter" idx="24"/>
          </p:nvPr>
        </p:nvSpPr>
        <p:spPr>
          <a:xfrm>
            <a:off x="5504400" y="1285200"/>
            <a:ext cx="16200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6" name="Diagram helye 4"/>
          <p:cNvSpPr>
            <a:spLocks noGrp="1"/>
          </p:cNvSpPr>
          <p:nvPr>
            <p:ph type="chart" sz="quarter" idx="28"/>
          </p:nvPr>
        </p:nvSpPr>
        <p:spPr>
          <a:xfrm>
            <a:off x="7246800" y="1285200"/>
            <a:ext cx="16200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7" name="Diagram helye 4"/>
          <p:cNvSpPr>
            <a:spLocks noGrp="1"/>
          </p:cNvSpPr>
          <p:nvPr>
            <p:ph type="chart" sz="quarter" idx="30"/>
          </p:nvPr>
        </p:nvSpPr>
        <p:spPr>
          <a:xfrm>
            <a:off x="3762000" y="1285200"/>
            <a:ext cx="16200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8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1897200" cy="758861"/>
          </a:xfrm>
          <a:prstGeom prst="rect">
            <a:avLst/>
          </a:prstGeom>
        </p:spPr>
        <p:txBody>
          <a:bodyPr lIns="2772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9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8972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0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53820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1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71244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2" name="Text Placeholder 9"/>
          <p:cNvSpPr>
            <a:spLocks noGrp="1"/>
          </p:cNvSpPr>
          <p:nvPr>
            <p:ph type="body" sz="quarter" idx="32" hasCustomPrompt="1"/>
          </p:nvPr>
        </p:nvSpPr>
        <p:spPr>
          <a:xfrm>
            <a:off x="36396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44160031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4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5 GRAFIKON egymás MELLETT SZÜRKE SÁV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9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21" name="Szöveg helye 4"/>
          <p:cNvSpPr>
            <a:spLocks noGrp="1"/>
          </p:cNvSpPr>
          <p:nvPr>
            <p:ph type="body" sz="quarter" idx="37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25" name="Rectangle 88"/>
          <p:cNvSpPr/>
          <p:nvPr userDrawn="1"/>
        </p:nvSpPr>
        <p:spPr>
          <a:xfrm>
            <a:off x="277200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26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200"/>
            <a:ext cx="85896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7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8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019600" y="1285200"/>
            <a:ext cx="16200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9" name="Diagram helye 4"/>
          <p:cNvSpPr>
            <a:spLocks noGrp="1"/>
          </p:cNvSpPr>
          <p:nvPr>
            <p:ph type="chart" sz="quarter" idx="24"/>
          </p:nvPr>
        </p:nvSpPr>
        <p:spPr>
          <a:xfrm>
            <a:off x="5504400" y="1285200"/>
            <a:ext cx="16200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30" name="Diagram helye 4"/>
          <p:cNvSpPr>
            <a:spLocks noGrp="1"/>
          </p:cNvSpPr>
          <p:nvPr>
            <p:ph type="chart" sz="quarter" idx="28"/>
          </p:nvPr>
        </p:nvSpPr>
        <p:spPr>
          <a:xfrm>
            <a:off x="7246800" y="1285200"/>
            <a:ext cx="16200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31" name="Diagram helye 4"/>
          <p:cNvSpPr>
            <a:spLocks noGrp="1"/>
          </p:cNvSpPr>
          <p:nvPr>
            <p:ph type="chart" sz="quarter" idx="30"/>
          </p:nvPr>
        </p:nvSpPr>
        <p:spPr>
          <a:xfrm>
            <a:off x="3762000" y="1285200"/>
            <a:ext cx="16200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37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1897200" cy="758861"/>
          </a:xfrm>
          <a:prstGeom prst="rect">
            <a:avLst/>
          </a:prstGeom>
        </p:spPr>
        <p:txBody>
          <a:bodyPr lIns="2772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8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8972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9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53820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40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71244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41" name="Text Placeholder 9"/>
          <p:cNvSpPr>
            <a:spLocks noGrp="1"/>
          </p:cNvSpPr>
          <p:nvPr>
            <p:ph type="body" sz="quarter" idx="32" hasCustomPrompt="1"/>
          </p:nvPr>
        </p:nvSpPr>
        <p:spPr>
          <a:xfrm>
            <a:off x="36396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86628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4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 GRAFIKON egymás MELLETT alatta 5 külön lábjegyzettel SZÜRKE SÁV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Rectangle 88"/>
          <p:cNvSpPr/>
          <p:nvPr userDrawn="1"/>
        </p:nvSpPr>
        <p:spPr>
          <a:xfrm>
            <a:off x="277200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24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200"/>
            <a:ext cx="85896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8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019600" y="1285200"/>
            <a:ext cx="16200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9" name="Diagram helye 4"/>
          <p:cNvSpPr>
            <a:spLocks noGrp="1"/>
          </p:cNvSpPr>
          <p:nvPr>
            <p:ph type="chart" sz="quarter" idx="24"/>
          </p:nvPr>
        </p:nvSpPr>
        <p:spPr>
          <a:xfrm>
            <a:off x="5504400" y="1285200"/>
            <a:ext cx="16200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 dirty="0"/>
          </a:p>
        </p:txBody>
      </p:sp>
      <p:sp>
        <p:nvSpPr>
          <p:cNvPr id="30" name="Diagram helye 4"/>
          <p:cNvSpPr>
            <a:spLocks noGrp="1"/>
          </p:cNvSpPr>
          <p:nvPr>
            <p:ph type="chart" sz="quarter" idx="28"/>
          </p:nvPr>
        </p:nvSpPr>
        <p:spPr>
          <a:xfrm>
            <a:off x="7246800" y="1285200"/>
            <a:ext cx="16200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31" name="Diagram helye 4"/>
          <p:cNvSpPr>
            <a:spLocks noGrp="1"/>
          </p:cNvSpPr>
          <p:nvPr>
            <p:ph type="chart" sz="quarter" idx="30"/>
          </p:nvPr>
        </p:nvSpPr>
        <p:spPr>
          <a:xfrm>
            <a:off x="3762000" y="1285200"/>
            <a:ext cx="16200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32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1897200" cy="758861"/>
          </a:xfrm>
          <a:prstGeom prst="rect">
            <a:avLst/>
          </a:prstGeom>
        </p:spPr>
        <p:txBody>
          <a:bodyPr lIns="2772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3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8972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4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53820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5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71244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6" name="Text Placeholder 9"/>
          <p:cNvSpPr>
            <a:spLocks noGrp="1"/>
          </p:cNvSpPr>
          <p:nvPr>
            <p:ph type="body" sz="quarter" idx="32" hasCustomPrompt="1"/>
          </p:nvPr>
        </p:nvSpPr>
        <p:spPr>
          <a:xfrm>
            <a:off x="36396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5570539"/>
            <a:ext cx="1620000" cy="368301"/>
          </a:xfrm>
          <a:prstGeom prst="rect">
            <a:avLst/>
          </a:prstGeom>
        </p:spPr>
        <p:txBody>
          <a:bodyPr lIns="18000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1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2019600" y="5570539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5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5504400" y="5569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6" name="Text Placeholder 9"/>
          <p:cNvSpPr>
            <a:spLocks noGrp="1"/>
          </p:cNvSpPr>
          <p:nvPr>
            <p:ph type="body" sz="quarter" idx="29" hasCustomPrompt="1"/>
          </p:nvPr>
        </p:nvSpPr>
        <p:spPr>
          <a:xfrm>
            <a:off x="7246800" y="5569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7" name="Text Placeholder 9"/>
          <p:cNvSpPr>
            <a:spLocks noGrp="1"/>
          </p:cNvSpPr>
          <p:nvPr>
            <p:ph type="body" sz="quarter" idx="31" hasCustomPrompt="1"/>
          </p:nvPr>
        </p:nvSpPr>
        <p:spPr>
          <a:xfrm>
            <a:off x="3762000" y="5570538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91425148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4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5 GRAFIKON egymás MELLETT alatta 5 külön lábjegyzettel SZÜRKE SÁV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24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28" name="Szöveg helye 4"/>
          <p:cNvSpPr>
            <a:spLocks noGrp="1"/>
          </p:cNvSpPr>
          <p:nvPr>
            <p:ph type="body" sz="quarter" idx="37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29" name="Rectangle 88"/>
          <p:cNvSpPr/>
          <p:nvPr userDrawn="1"/>
        </p:nvSpPr>
        <p:spPr>
          <a:xfrm>
            <a:off x="277200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30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200"/>
            <a:ext cx="85896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31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019600" y="1285200"/>
            <a:ext cx="16200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32" name="Diagram helye 4"/>
          <p:cNvSpPr>
            <a:spLocks noGrp="1"/>
          </p:cNvSpPr>
          <p:nvPr>
            <p:ph type="chart" sz="quarter" idx="24"/>
          </p:nvPr>
        </p:nvSpPr>
        <p:spPr>
          <a:xfrm>
            <a:off x="5504400" y="1285200"/>
            <a:ext cx="16200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 dirty="0"/>
          </a:p>
        </p:txBody>
      </p:sp>
      <p:sp>
        <p:nvSpPr>
          <p:cNvPr id="33" name="Diagram helye 4"/>
          <p:cNvSpPr>
            <a:spLocks noGrp="1"/>
          </p:cNvSpPr>
          <p:nvPr>
            <p:ph type="chart" sz="quarter" idx="28"/>
          </p:nvPr>
        </p:nvSpPr>
        <p:spPr>
          <a:xfrm>
            <a:off x="7246800" y="1285200"/>
            <a:ext cx="16200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34" name="Diagram helye 4"/>
          <p:cNvSpPr>
            <a:spLocks noGrp="1"/>
          </p:cNvSpPr>
          <p:nvPr>
            <p:ph type="chart" sz="quarter" idx="30"/>
          </p:nvPr>
        </p:nvSpPr>
        <p:spPr>
          <a:xfrm>
            <a:off x="3762000" y="1285200"/>
            <a:ext cx="16200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35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1897200" cy="758861"/>
          </a:xfrm>
          <a:prstGeom prst="rect">
            <a:avLst/>
          </a:prstGeom>
        </p:spPr>
        <p:txBody>
          <a:bodyPr lIns="2772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6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8972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7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53820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8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71244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9" name="Text Placeholder 9"/>
          <p:cNvSpPr>
            <a:spLocks noGrp="1"/>
          </p:cNvSpPr>
          <p:nvPr>
            <p:ph type="body" sz="quarter" idx="32" hasCustomPrompt="1"/>
          </p:nvPr>
        </p:nvSpPr>
        <p:spPr>
          <a:xfrm>
            <a:off x="3639600" y="1033200"/>
            <a:ext cx="17424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40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5570539"/>
            <a:ext cx="1620000" cy="368301"/>
          </a:xfrm>
          <a:prstGeom prst="rect">
            <a:avLst/>
          </a:prstGeom>
        </p:spPr>
        <p:txBody>
          <a:bodyPr lIns="18000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41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2019600" y="5570539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42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5504400" y="5569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43" name="Text Placeholder 9"/>
          <p:cNvSpPr>
            <a:spLocks noGrp="1"/>
          </p:cNvSpPr>
          <p:nvPr>
            <p:ph type="body" sz="quarter" idx="29" hasCustomPrompt="1"/>
          </p:nvPr>
        </p:nvSpPr>
        <p:spPr>
          <a:xfrm>
            <a:off x="7246800" y="5569200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44" name="Text Placeholder 9"/>
          <p:cNvSpPr>
            <a:spLocks noGrp="1"/>
          </p:cNvSpPr>
          <p:nvPr>
            <p:ph type="body" sz="quarter" idx="31" hasCustomPrompt="1"/>
          </p:nvPr>
        </p:nvSpPr>
        <p:spPr>
          <a:xfrm>
            <a:off x="3762000" y="5570538"/>
            <a:ext cx="16200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413714385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4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OSSZÚCÍMKÉS 5 GRAFIKON egymás MELLETT - nincs szöveg SZÜRKE SÁV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" name="Rectangle 88"/>
          <p:cNvSpPr/>
          <p:nvPr userDrawn="1"/>
        </p:nvSpPr>
        <p:spPr>
          <a:xfrm>
            <a:off x="277200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9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200"/>
            <a:ext cx="390525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1" name="Diagram helye 4"/>
          <p:cNvSpPr>
            <a:spLocks noGrp="1"/>
          </p:cNvSpPr>
          <p:nvPr>
            <p:ph type="chart" sz="quarter" idx="22"/>
          </p:nvPr>
        </p:nvSpPr>
        <p:spPr>
          <a:xfrm>
            <a:off x="4309200" y="1285200"/>
            <a:ext cx="10476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1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5" name="Diagram helye 4"/>
          <p:cNvSpPr>
            <a:spLocks noGrp="1"/>
          </p:cNvSpPr>
          <p:nvPr>
            <p:ph type="chart" sz="quarter" idx="24"/>
          </p:nvPr>
        </p:nvSpPr>
        <p:spPr>
          <a:xfrm>
            <a:off x="6652800" y="1285200"/>
            <a:ext cx="10476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1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6" name="Diagram helye 4"/>
          <p:cNvSpPr>
            <a:spLocks noGrp="1"/>
          </p:cNvSpPr>
          <p:nvPr>
            <p:ph type="chart" sz="quarter" idx="28"/>
          </p:nvPr>
        </p:nvSpPr>
        <p:spPr>
          <a:xfrm>
            <a:off x="7819200" y="1285200"/>
            <a:ext cx="10476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1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7" name="Diagram helye 4"/>
          <p:cNvSpPr>
            <a:spLocks noGrp="1"/>
          </p:cNvSpPr>
          <p:nvPr>
            <p:ph type="chart" sz="quarter" idx="30"/>
          </p:nvPr>
        </p:nvSpPr>
        <p:spPr>
          <a:xfrm>
            <a:off x="5468400" y="1285200"/>
            <a:ext cx="10476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1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34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8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4183200" cy="758861"/>
          </a:xfrm>
          <a:prstGeom prst="rect">
            <a:avLst/>
          </a:prstGeom>
        </p:spPr>
        <p:txBody>
          <a:bodyPr lIns="2772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9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183200" y="1033200"/>
            <a:ext cx="1173600" cy="758861"/>
          </a:xfrm>
          <a:prstGeom prst="rect">
            <a:avLst/>
          </a:prstGeom>
        </p:spPr>
        <p:txBody>
          <a:bodyPr lIns="1260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0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6530400" y="1033200"/>
            <a:ext cx="11700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1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7700400" y="1033200"/>
            <a:ext cx="1166400" cy="758861"/>
          </a:xfrm>
          <a:prstGeom prst="rect">
            <a:avLst/>
          </a:prstGeom>
        </p:spPr>
        <p:txBody>
          <a:bodyPr lIns="1188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2" name="Text Placeholder 9"/>
          <p:cNvSpPr>
            <a:spLocks noGrp="1"/>
          </p:cNvSpPr>
          <p:nvPr>
            <p:ph type="body" sz="quarter" idx="32" hasCustomPrompt="1"/>
          </p:nvPr>
        </p:nvSpPr>
        <p:spPr>
          <a:xfrm>
            <a:off x="5356800" y="1033200"/>
            <a:ext cx="11736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30890017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4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HOSSZÚCÍMKÉS 5 GRAFIKON egymás MELLETT - nincs szöveg SZÜRKE SÁV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9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21" name="Szöveg helye 4"/>
          <p:cNvSpPr>
            <a:spLocks noGrp="1"/>
          </p:cNvSpPr>
          <p:nvPr>
            <p:ph type="body" sz="quarter" idx="37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25" name="Rectangle 88"/>
          <p:cNvSpPr/>
          <p:nvPr userDrawn="1"/>
        </p:nvSpPr>
        <p:spPr>
          <a:xfrm>
            <a:off x="277200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26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200"/>
            <a:ext cx="390525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2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7" name="Diagram helye 4"/>
          <p:cNvSpPr>
            <a:spLocks noGrp="1"/>
          </p:cNvSpPr>
          <p:nvPr>
            <p:ph type="chart" sz="quarter" idx="22"/>
          </p:nvPr>
        </p:nvSpPr>
        <p:spPr>
          <a:xfrm>
            <a:off x="4309200" y="1285200"/>
            <a:ext cx="10476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1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8" name="Diagram helye 4"/>
          <p:cNvSpPr>
            <a:spLocks noGrp="1"/>
          </p:cNvSpPr>
          <p:nvPr>
            <p:ph type="chart" sz="quarter" idx="24"/>
          </p:nvPr>
        </p:nvSpPr>
        <p:spPr>
          <a:xfrm>
            <a:off x="6652800" y="1285200"/>
            <a:ext cx="10476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1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9" name="Diagram helye 4"/>
          <p:cNvSpPr>
            <a:spLocks noGrp="1"/>
          </p:cNvSpPr>
          <p:nvPr>
            <p:ph type="chart" sz="quarter" idx="28"/>
          </p:nvPr>
        </p:nvSpPr>
        <p:spPr>
          <a:xfrm>
            <a:off x="7819200" y="1285200"/>
            <a:ext cx="10476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1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30" name="Diagram helye 4"/>
          <p:cNvSpPr>
            <a:spLocks noGrp="1"/>
          </p:cNvSpPr>
          <p:nvPr>
            <p:ph type="chart" sz="quarter" idx="30"/>
          </p:nvPr>
        </p:nvSpPr>
        <p:spPr>
          <a:xfrm>
            <a:off x="5468400" y="1285200"/>
            <a:ext cx="10476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18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31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32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3200"/>
            <a:ext cx="4183200" cy="758861"/>
          </a:xfrm>
          <a:prstGeom prst="rect">
            <a:avLst/>
          </a:prstGeom>
        </p:spPr>
        <p:txBody>
          <a:bodyPr lIns="2772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3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183200" y="1033200"/>
            <a:ext cx="1173600" cy="758861"/>
          </a:xfrm>
          <a:prstGeom prst="rect">
            <a:avLst/>
          </a:prstGeom>
        </p:spPr>
        <p:txBody>
          <a:bodyPr lIns="1260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4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6530400" y="1033200"/>
            <a:ext cx="11700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5" name="Text Placeholder 9"/>
          <p:cNvSpPr>
            <a:spLocks noGrp="1"/>
          </p:cNvSpPr>
          <p:nvPr>
            <p:ph type="body" sz="quarter" idx="27" hasCustomPrompt="1"/>
          </p:nvPr>
        </p:nvSpPr>
        <p:spPr>
          <a:xfrm>
            <a:off x="7700400" y="1033200"/>
            <a:ext cx="1166400" cy="758861"/>
          </a:xfrm>
          <a:prstGeom prst="rect">
            <a:avLst/>
          </a:prstGeom>
        </p:spPr>
        <p:txBody>
          <a:bodyPr lIns="1188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36" name="Text Placeholder 9"/>
          <p:cNvSpPr>
            <a:spLocks noGrp="1"/>
          </p:cNvSpPr>
          <p:nvPr>
            <p:ph type="body" sz="quarter" idx="32" hasCustomPrompt="1"/>
          </p:nvPr>
        </p:nvSpPr>
        <p:spPr>
          <a:xfrm>
            <a:off x="5356800" y="1033200"/>
            <a:ext cx="1173600" cy="758861"/>
          </a:xfrm>
          <a:prstGeom prst="rect">
            <a:avLst/>
          </a:prstGeom>
        </p:spPr>
        <p:txBody>
          <a:bodyPr lIns="122400" tIns="212400" rIns="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70765133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4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ELVÁLASZTÓLAP 3.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028703"/>
            <a:ext cx="8350249" cy="2400301"/>
          </a:xfrm>
          <a:solidFill>
            <a:srgbClr val="737373"/>
          </a:solidFill>
        </p:spPr>
        <p:txBody>
          <a:bodyPr lIns="252000" tIns="180000"/>
          <a:lstStyle>
            <a:lvl1pPr>
              <a:defRPr sz="4800" b="1" baseline="0">
                <a:solidFill>
                  <a:schemeClr val="bg1"/>
                </a:solidFill>
              </a:defRPr>
            </a:lvl1pPr>
          </a:lstStyle>
          <a:p>
            <a:r>
              <a:rPr lang="hu-HU" dirty="0" smtClean="0"/>
              <a:t>GRAFIKUS SZERKESZTŐ OLDAL RÁCCSAL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168259984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4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Single Object - Grey Box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roup 5"/>
          <p:cNvGrpSpPr/>
          <p:nvPr userDrawn="1"/>
        </p:nvGrpSpPr>
        <p:grpSpPr>
          <a:xfrm>
            <a:off x="-5837" y="-3160"/>
            <a:ext cx="9151455" cy="6861162"/>
            <a:chOff x="-5837" y="-3163"/>
            <a:chExt cx="9151455" cy="6861163"/>
          </a:xfrm>
        </p:grpSpPr>
        <p:cxnSp>
          <p:nvCxnSpPr>
            <p:cNvPr id="11" name="Straight Connector 7"/>
            <p:cNvCxnSpPr/>
            <p:nvPr/>
          </p:nvCxnSpPr>
          <p:spPr>
            <a:xfrm>
              <a:off x="534163" y="-3163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" name="Straight Connector 8"/>
            <p:cNvCxnSpPr/>
            <p:nvPr/>
          </p:nvCxnSpPr>
          <p:spPr>
            <a:xfrm>
              <a:off x="786163" y="-3163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Straight Connector 9"/>
            <p:cNvCxnSpPr/>
            <p:nvPr/>
          </p:nvCxnSpPr>
          <p:spPr>
            <a:xfrm>
              <a:off x="1038163" y="0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" name="Straight Connector 10"/>
            <p:cNvCxnSpPr/>
            <p:nvPr/>
          </p:nvCxnSpPr>
          <p:spPr>
            <a:xfrm>
              <a:off x="1291688" y="0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" name="Straight Connector 11"/>
            <p:cNvCxnSpPr/>
            <p:nvPr/>
          </p:nvCxnSpPr>
          <p:spPr>
            <a:xfrm>
              <a:off x="1542163" y="-3163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" name="Straight Connector 12"/>
            <p:cNvCxnSpPr/>
            <p:nvPr/>
          </p:nvCxnSpPr>
          <p:spPr>
            <a:xfrm>
              <a:off x="1794163" y="-3163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" name="Straight Connector 13"/>
            <p:cNvCxnSpPr/>
            <p:nvPr/>
          </p:nvCxnSpPr>
          <p:spPr>
            <a:xfrm>
              <a:off x="2046163" y="0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" name="Straight Connector 14"/>
            <p:cNvCxnSpPr/>
            <p:nvPr/>
          </p:nvCxnSpPr>
          <p:spPr>
            <a:xfrm>
              <a:off x="2299688" y="0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" name="Straight Connector 15"/>
            <p:cNvCxnSpPr/>
            <p:nvPr/>
          </p:nvCxnSpPr>
          <p:spPr>
            <a:xfrm>
              <a:off x="2548545" y="0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" name="Straight Connector 16"/>
            <p:cNvCxnSpPr/>
            <p:nvPr/>
          </p:nvCxnSpPr>
          <p:spPr>
            <a:xfrm>
              <a:off x="2800545" y="0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" name="Straight Connector 17"/>
            <p:cNvCxnSpPr/>
            <p:nvPr/>
          </p:nvCxnSpPr>
          <p:spPr>
            <a:xfrm>
              <a:off x="3052545" y="-3163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" name="Straight Connector 18"/>
            <p:cNvCxnSpPr/>
            <p:nvPr/>
          </p:nvCxnSpPr>
          <p:spPr>
            <a:xfrm>
              <a:off x="3306070" y="-3163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" name="Straight Connector 19"/>
            <p:cNvCxnSpPr/>
            <p:nvPr/>
          </p:nvCxnSpPr>
          <p:spPr>
            <a:xfrm>
              <a:off x="3556545" y="-3163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" name="Straight Connector 20"/>
            <p:cNvCxnSpPr/>
            <p:nvPr/>
          </p:nvCxnSpPr>
          <p:spPr>
            <a:xfrm>
              <a:off x="3808545" y="-3163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" name="Straight Connector 21"/>
            <p:cNvCxnSpPr/>
            <p:nvPr/>
          </p:nvCxnSpPr>
          <p:spPr>
            <a:xfrm>
              <a:off x="4060545" y="-3163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" name="Straight Connector 22"/>
            <p:cNvCxnSpPr/>
            <p:nvPr/>
          </p:nvCxnSpPr>
          <p:spPr>
            <a:xfrm>
              <a:off x="4314070" y="-3163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" name="Straight Connector 23"/>
            <p:cNvCxnSpPr/>
            <p:nvPr/>
          </p:nvCxnSpPr>
          <p:spPr>
            <a:xfrm>
              <a:off x="4567781" y="-3163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" name="Straight Connector 24"/>
            <p:cNvCxnSpPr/>
            <p:nvPr/>
          </p:nvCxnSpPr>
          <p:spPr>
            <a:xfrm>
              <a:off x="4819781" y="-3163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" name="Straight Connector 25"/>
            <p:cNvCxnSpPr/>
            <p:nvPr/>
          </p:nvCxnSpPr>
          <p:spPr>
            <a:xfrm>
              <a:off x="5071781" y="0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" name="Straight Connector 26"/>
            <p:cNvCxnSpPr/>
            <p:nvPr/>
          </p:nvCxnSpPr>
          <p:spPr>
            <a:xfrm>
              <a:off x="5325306" y="0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" name="Straight Connector 27"/>
            <p:cNvCxnSpPr/>
            <p:nvPr/>
          </p:nvCxnSpPr>
          <p:spPr>
            <a:xfrm>
              <a:off x="5575781" y="-3163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" name="Straight Connector 28"/>
            <p:cNvCxnSpPr/>
            <p:nvPr/>
          </p:nvCxnSpPr>
          <p:spPr>
            <a:xfrm>
              <a:off x="5827781" y="-3163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3" name="Straight Connector 29"/>
            <p:cNvCxnSpPr/>
            <p:nvPr/>
          </p:nvCxnSpPr>
          <p:spPr>
            <a:xfrm>
              <a:off x="6079781" y="0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4" name="Straight Connector 30"/>
            <p:cNvCxnSpPr/>
            <p:nvPr/>
          </p:nvCxnSpPr>
          <p:spPr>
            <a:xfrm>
              <a:off x="6333306" y="0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" name="Straight Connector 31"/>
            <p:cNvCxnSpPr/>
            <p:nvPr/>
          </p:nvCxnSpPr>
          <p:spPr>
            <a:xfrm>
              <a:off x="6582163" y="0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" name="Straight Connector 32"/>
            <p:cNvCxnSpPr/>
            <p:nvPr/>
          </p:nvCxnSpPr>
          <p:spPr>
            <a:xfrm>
              <a:off x="6834163" y="0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" name="Straight Connector 33"/>
            <p:cNvCxnSpPr/>
            <p:nvPr/>
          </p:nvCxnSpPr>
          <p:spPr>
            <a:xfrm>
              <a:off x="7086163" y="-3163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" name="Straight Connector 34"/>
            <p:cNvCxnSpPr/>
            <p:nvPr/>
          </p:nvCxnSpPr>
          <p:spPr>
            <a:xfrm>
              <a:off x="7339688" y="-3163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" name="Straight Connector 35"/>
            <p:cNvCxnSpPr/>
            <p:nvPr/>
          </p:nvCxnSpPr>
          <p:spPr>
            <a:xfrm>
              <a:off x="7590163" y="-3163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" name="Straight Connector 36"/>
            <p:cNvCxnSpPr/>
            <p:nvPr/>
          </p:nvCxnSpPr>
          <p:spPr>
            <a:xfrm>
              <a:off x="7842163" y="-3163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" name="Straight Connector 37"/>
            <p:cNvCxnSpPr/>
            <p:nvPr/>
          </p:nvCxnSpPr>
          <p:spPr>
            <a:xfrm>
              <a:off x="8094163" y="-3163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2" name="Straight Connector 38"/>
            <p:cNvCxnSpPr/>
            <p:nvPr/>
          </p:nvCxnSpPr>
          <p:spPr>
            <a:xfrm>
              <a:off x="8347688" y="-3163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3" name="Straight Connector 39"/>
            <p:cNvCxnSpPr/>
            <p:nvPr/>
          </p:nvCxnSpPr>
          <p:spPr>
            <a:xfrm>
              <a:off x="8598163" y="0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4" name="Straight Connector 40"/>
            <p:cNvCxnSpPr/>
            <p:nvPr/>
          </p:nvCxnSpPr>
          <p:spPr>
            <a:xfrm>
              <a:off x="8855075" y="0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" name="Straight Connector 41"/>
            <p:cNvCxnSpPr/>
            <p:nvPr/>
          </p:nvCxnSpPr>
          <p:spPr>
            <a:xfrm>
              <a:off x="286513" y="0"/>
              <a:ext cx="0" cy="6858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" name="Straight Connector 42"/>
            <p:cNvCxnSpPr/>
            <p:nvPr/>
          </p:nvCxnSpPr>
          <p:spPr>
            <a:xfrm>
              <a:off x="0" y="527837"/>
              <a:ext cx="9144000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" name="Straight Connector 43"/>
            <p:cNvCxnSpPr/>
            <p:nvPr/>
          </p:nvCxnSpPr>
          <p:spPr>
            <a:xfrm>
              <a:off x="1618" y="277012"/>
              <a:ext cx="9144000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" name="Straight Connector 44"/>
            <p:cNvCxnSpPr/>
            <p:nvPr/>
          </p:nvCxnSpPr>
          <p:spPr>
            <a:xfrm>
              <a:off x="1618" y="1031837"/>
              <a:ext cx="9138163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9" name="Straight Connector 45"/>
            <p:cNvCxnSpPr/>
            <p:nvPr/>
          </p:nvCxnSpPr>
          <p:spPr>
            <a:xfrm>
              <a:off x="0" y="781012"/>
              <a:ext cx="9145618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0" name="Straight Connector 46"/>
            <p:cNvCxnSpPr/>
            <p:nvPr/>
          </p:nvCxnSpPr>
          <p:spPr>
            <a:xfrm>
              <a:off x="1618" y="1535799"/>
              <a:ext cx="9136545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1" name="Straight Connector 47"/>
            <p:cNvCxnSpPr/>
            <p:nvPr/>
          </p:nvCxnSpPr>
          <p:spPr>
            <a:xfrm>
              <a:off x="0" y="1284974"/>
              <a:ext cx="9145618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2" name="Straight Connector 48"/>
            <p:cNvCxnSpPr/>
            <p:nvPr/>
          </p:nvCxnSpPr>
          <p:spPr>
            <a:xfrm>
              <a:off x="0" y="2039799"/>
              <a:ext cx="9144000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3" name="Straight Connector 49"/>
            <p:cNvCxnSpPr/>
            <p:nvPr/>
          </p:nvCxnSpPr>
          <p:spPr>
            <a:xfrm>
              <a:off x="0" y="1788974"/>
              <a:ext cx="9145618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4" name="Straight Connector 50"/>
            <p:cNvCxnSpPr/>
            <p:nvPr/>
          </p:nvCxnSpPr>
          <p:spPr>
            <a:xfrm>
              <a:off x="1618" y="2543875"/>
              <a:ext cx="9142382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Straight Connector 51"/>
            <p:cNvCxnSpPr/>
            <p:nvPr/>
          </p:nvCxnSpPr>
          <p:spPr>
            <a:xfrm>
              <a:off x="0" y="2293050"/>
              <a:ext cx="9145618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Straight Connector 52"/>
            <p:cNvCxnSpPr/>
            <p:nvPr/>
          </p:nvCxnSpPr>
          <p:spPr>
            <a:xfrm>
              <a:off x="0" y="3047875"/>
              <a:ext cx="9145618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" name="Straight Connector 53"/>
            <p:cNvCxnSpPr/>
            <p:nvPr/>
          </p:nvCxnSpPr>
          <p:spPr>
            <a:xfrm>
              <a:off x="0" y="2797050"/>
              <a:ext cx="9139781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" name="Straight Connector 54"/>
            <p:cNvCxnSpPr/>
            <p:nvPr/>
          </p:nvCxnSpPr>
          <p:spPr>
            <a:xfrm>
              <a:off x="1618" y="3551837"/>
              <a:ext cx="9144000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Straight Connector 55"/>
            <p:cNvCxnSpPr/>
            <p:nvPr/>
          </p:nvCxnSpPr>
          <p:spPr>
            <a:xfrm>
              <a:off x="1618" y="3301012"/>
              <a:ext cx="9138163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" name="Straight Connector 56"/>
            <p:cNvCxnSpPr/>
            <p:nvPr/>
          </p:nvCxnSpPr>
          <p:spPr>
            <a:xfrm>
              <a:off x="0" y="4055837"/>
              <a:ext cx="9144000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1" name="Straight Connector 57"/>
            <p:cNvCxnSpPr/>
            <p:nvPr/>
          </p:nvCxnSpPr>
          <p:spPr>
            <a:xfrm>
              <a:off x="1618" y="3805012"/>
              <a:ext cx="9144000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2" name="Straight Connector 58"/>
            <p:cNvCxnSpPr/>
            <p:nvPr/>
          </p:nvCxnSpPr>
          <p:spPr>
            <a:xfrm>
              <a:off x="1618" y="4307837"/>
              <a:ext cx="9144000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3" name="Straight Connector 59"/>
            <p:cNvCxnSpPr/>
            <p:nvPr/>
          </p:nvCxnSpPr>
          <p:spPr>
            <a:xfrm>
              <a:off x="0" y="4811837"/>
              <a:ext cx="9139781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4" name="Straight Connector 60"/>
            <p:cNvCxnSpPr/>
            <p:nvPr/>
          </p:nvCxnSpPr>
          <p:spPr>
            <a:xfrm>
              <a:off x="0" y="4561012"/>
              <a:ext cx="9138163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5" name="Straight Connector 61"/>
            <p:cNvCxnSpPr/>
            <p:nvPr/>
          </p:nvCxnSpPr>
          <p:spPr>
            <a:xfrm>
              <a:off x="0" y="5315799"/>
              <a:ext cx="9145618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" name="Straight Connector 62"/>
            <p:cNvCxnSpPr/>
            <p:nvPr userDrawn="1"/>
          </p:nvCxnSpPr>
          <p:spPr>
            <a:xfrm>
              <a:off x="-5837" y="5064974"/>
              <a:ext cx="9144000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7" name="Straight Connector 63"/>
            <p:cNvCxnSpPr/>
            <p:nvPr/>
          </p:nvCxnSpPr>
          <p:spPr>
            <a:xfrm>
              <a:off x="1618" y="5819799"/>
              <a:ext cx="9144000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" name="Straight Connector 64"/>
            <p:cNvCxnSpPr/>
            <p:nvPr/>
          </p:nvCxnSpPr>
          <p:spPr>
            <a:xfrm>
              <a:off x="0" y="5568974"/>
              <a:ext cx="9144000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" name="Straight Connector 65"/>
            <p:cNvCxnSpPr/>
            <p:nvPr/>
          </p:nvCxnSpPr>
          <p:spPr>
            <a:xfrm>
              <a:off x="0" y="6071837"/>
              <a:ext cx="9139781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0" name="Straight Connector 66"/>
            <p:cNvCxnSpPr/>
            <p:nvPr/>
          </p:nvCxnSpPr>
          <p:spPr>
            <a:xfrm>
              <a:off x="0" y="6323837"/>
              <a:ext cx="9138163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1" name="Straight Connector 67"/>
            <p:cNvCxnSpPr/>
            <p:nvPr/>
          </p:nvCxnSpPr>
          <p:spPr>
            <a:xfrm>
              <a:off x="-4219" y="6575837"/>
              <a:ext cx="9142382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8" name="Rectangle 88"/>
          <p:cNvSpPr/>
          <p:nvPr userDrawn="1"/>
        </p:nvSpPr>
        <p:spPr>
          <a:xfrm>
            <a:off x="285750" y="5064973"/>
            <a:ext cx="8569324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prstClr val="white"/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2"/>
            <a:ext cx="9144000" cy="4906998"/>
          </a:xfrm>
          <a:prstGeom prst="rect">
            <a:avLst/>
          </a:prstGeom>
        </p:spPr>
        <p:txBody>
          <a:bodyPr>
            <a:noAutofit/>
          </a:bodyPr>
          <a:lstStyle>
            <a:lvl1pPr>
              <a:defRPr b="1"/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292225" y="5570539"/>
            <a:ext cx="756285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>
              <a:defRPr sz="600" b="0"/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lvl="0"/>
            <a:r>
              <a:rPr lang="hu-HU" dirty="0" smtClean="0"/>
              <a:t>FORRÁS</a:t>
            </a:r>
            <a:r>
              <a:rPr lang="en-US" dirty="0" smtClean="0"/>
              <a:t>:</a:t>
            </a:r>
          </a:p>
        </p:txBody>
      </p:sp>
    </p:spTree>
    <p:extLst>
      <p:ext uri="{BB962C8B-B14F-4D97-AF65-F5344CB8AC3E}">
        <p14:creationId xmlns:p14="http://schemas.microsoft.com/office/powerpoint/2010/main" val="367695245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4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1.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solidFill>
            <a:schemeClr val="accent6"/>
          </a:solidFill>
        </p:spPr>
        <p:txBody>
          <a:bodyPr lIns="252000" tIns="0" anchor="ctr" anchorCtr="0"/>
          <a:lstStyle>
            <a:lvl1pPr>
              <a:defRPr sz="4800" b="1" baseline="0">
                <a:solidFill>
                  <a:schemeClr val="bg1"/>
                </a:solidFill>
              </a:defRPr>
            </a:lvl1pPr>
          </a:lstStyle>
          <a:p>
            <a:r>
              <a:rPr lang="hu-HU" dirty="0" smtClean="0"/>
              <a:t>CÍMOLDALAK</a:t>
            </a:r>
            <a:br>
              <a:rPr lang="hu-HU" dirty="0" smtClean="0"/>
            </a:br>
            <a:r>
              <a:rPr lang="hu-HU" dirty="0" smtClean="0"/>
              <a:t>VÉDJEGY GRAFIKÁVAL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290055569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ÉSZOLDALAS TÁBL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6" name="Táblázat helye 5"/>
          <p:cNvSpPr>
            <a:spLocks noGrp="1"/>
          </p:cNvSpPr>
          <p:nvPr>
            <p:ph type="tbl" sz="quarter" idx="18"/>
          </p:nvPr>
        </p:nvSpPr>
        <p:spPr>
          <a:xfrm>
            <a:off x="277200" y="1285202"/>
            <a:ext cx="8589600" cy="4071600"/>
          </a:xfrm>
          <a:prstGeom prst="rect">
            <a:avLst/>
          </a:prstGeom>
          <a:solidFill>
            <a:srgbClr val="145D04">
              <a:alpha val="10000"/>
            </a:srgbClr>
          </a:solidFill>
        </p:spPr>
        <p:txBody>
          <a:bodyPr lIns="36000" tIns="36000" rIns="36000" bIns="36000" numCol="1" spcCol="0" anchor="ctr" anchorCtr="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Táblázat beszúrásához kattintson az ikonra</a:t>
            </a:r>
            <a:endParaRPr lang="hu-HU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97372978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5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őcímoldal Nr. 1. védjegy formá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2" descr="\\PSTUDIOTERM\Clients\TNS Global\TNS_002 Templates\4. Design\4. Active\PPT Files\19 Jan Redesign\Reference\Property Images\RGB_MASTER_A0_landscape_01_lefttoright.jpg"/>
          <p:cNvPicPr>
            <a:picLocks noChangeAspect="1" noChangeArrowheads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" t="28748" r="43590" b="3202"/>
          <a:stretch/>
        </p:blipFill>
        <p:spPr bwMode="auto">
          <a:xfrm>
            <a:off x="2382254" y="-12699"/>
            <a:ext cx="6761746" cy="576944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1" y="1028703"/>
            <a:ext cx="5073650" cy="1458000"/>
          </a:xfrm>
        </p:spPr>
        <p:txBody>
          <a:bodyPr lIns="252000" tIns="180000"/>
          <a:lstStyle>
            <a:lvl1pPr>
              <a:defRPr baseline="0"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Prezentáció / Projekt címe</a:t>
            </a:r>
            <a:endParaRPr lang="en-AU" dirty="0"/>
          </a:p>
        </p:txBody>
      </p:sp>
      <p:sp>
        <p:nvSpPr>
          <p:cNvPr id="3" name="Szöveg helye 2"/>
          <p:cNvSpPr>
            <a:spLocks noGrp="1"/>
          </p:cNvSpPr>
          <p:nvPr>
            <p:ph type="body" sz="quarter" idx="10" hasCustomPrompt="1"/>
          </p:nvPr>
        </p:nvSpPr>
        <p:spPr>
          <a:xfrm>
            <a:off x="0" y="2224800"/>
            <a:ext cx="5072400" cy="878400"/>
          </a:xfrm>
          <a:prstGeom prst="rect">
            <a:avLst/>
          </a:prstGeom>
        </p:spPr>
        <p:txBody>
          <a:bodyPr lIns="252000" tIns="180000" rIns="277200" bIns="0"/>
          <a:lstStyle>
            <a:lvl1pPr>
              <a:defRPr b="0">
                <a:solidFill>
                  <a:srgbClr val="333333"/>
                </a:solidFill>
              </a:defRPr>
            </a:lvl1pPr>
            <a:lvl2pPr>
              <a:defRPr b="0" baseline="0"/>
            </a:lvl2pPr>
          </a:lstStyle>
          <a:p>
            <a:pPr lvl="0"/>
            <a:r>
              <a:rPr lang="hu-HU" dirty="0" smtClean="0"/>
              <a:t>Alcím</a:t>
            </a:r>
          </a:p>
        </p:txBody>
      </p:sp>
    </p:spTree>
    <p:extLst>
      <p:ext uri="{BB962C8B-B14F-4D97-AF65-F5344CB8AC3E}">
        <p14:creationId xmlns:p14="http://schemas.microsoft.com/office/powerpoint/2010/main" val="376212285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5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ejezetcímoldal Nr. 1. védjegy formá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2" descr="\\PSTUDIOTERM\Clients\TNS Global\TNS_002 Templates\4. Design\4. Active\PPT Files\19 Jan Redesign\Reference\Property Images\RGB_MASTER_A0_landscape_01_lefttoright.jpg"/>
          <p:cNvPicPr>
            <a:picLocks noChangeAspect="1" noChangeArrowheads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" t="28748" r="43590" b="2421"/>
          <a:stretch/>
        </p:blipFill>
        <p:spPr bwMode="auto">
          <a:xfrm>
            <a:off x="2382254" y="-12701"/>
            <a:ext cx="6761746" cy="58356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7" name="Title 1"/>
          <p:cNvSpPr>
            <a:spLocks noGrp="1"/>
          </p:cNvSpPr>
          <p:nvPr>
            <p:ph type="title" hasCustomPrompt="1"/>
          </p:nvPr>
        </p:nvSpPr>
        <p:spPr>
          <a:xfrm>
            <a:off x="1" y="1790701"/>
            <a:ext cx="5073651" cy="1152000"/>
          </a:xfrm>
        </p:spPr>
        <p:txBody>
          <a:bodyPr tIns="180000"/>
          <a:lstStyle>
            <a:lvl1pPr>
              <a:defRPr baseline="0"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Fejezetcím</a:t>
            </a:r>
            <a:endParaRPr lang="en-AU" dirty="0"/>
          </a:p>
        </p:txBody>
      </p:sp>
      <p:sp>
        <p:nvSpPr>
          <p:cNvPr id="9" name="Text Placeholder 4"/>
          <p:cNvSpPr>
            <a:spLocks noGrp="1"/>
          </p:cNvSpPr>
          <p:nvPr>
            <p:ph type="body" sz="quarter" idx="18" hasCustomPrompt="1"/>
          </p:nvPr>
        </p:nvSpPr>
        <p:spPr>
          <a:xfrm>
            <a:off x="0" y="0"/>
            <a:ext cx="1292224" cy="1813562"/>
          </a:xfrm>
          <a:prstGeom prst="rect">
            <a:avLst/>
          </a:prstGeom>
        </p:spPr>
        <p:txBody>
          <a:bodyPr lIns="252000" tIns="0" rIns="0" bIns="0" anchor="b">
            <a:noAutofit/>
          </a:bodyPr>
          <a:lstStyle>
            <a:lvl1pPr>
              <a:defRPr lang="en-AU" sz="4400" b="0" kern="1200" dirty="0">
                <a:solidFill>
                  <a:srgbClr val="333333"/>
                </a:solidFill>
                <a:latin typeface="Verdana" pitchFamily="34" charset="0"/>
                <a:ea typeface="Verdana" pitchFamily="34" charset="0"/>
                <a:cs typeface="Verdana" pitchFamily="34" charset="0"/>
              </a:defRPr>
            </a:lvl1pPr>
          </a:lstStyle>
          <a:p>
            <a:pPr marL="0" lvl="0" indent="0" algn="l" defTabSz="914218" rtl="0" eaLnBrk="1" latinLnBrk="0" hangingPunct="1">
              <a:spcBef>
                <a:spcPct val="20000"/>
              </a:spcBef>
              <a:buFont typeface="Arial" pitchFamily="34" charset="0"/>
              <a:buNone/>
            </a:pPr>
            <a:r>
              <a:rPr lang="hu-HU" dirty="0" smtClean="0"/>
              <a:t>1</a:t>
            </a:r>
            <a:endParaRPr lang="en-AU" dirty="0"/>
          </a:p>
        </p:txBody>
      </p:sp>
      <p:sp>
        <p:nvSpPr>
          <p:cNvPr id="3" name="Szöveg helye 2"/>
          <p:cNvSpPr>
            <a:spLocks noGrp="1"/>
          </p:cNvSpPr>
          <p:nvPr>
            <p:ph type="body" sz="quarter" idx="19" hasCustomPrompt="1"/>
          </p:nvPr>
        </p:nvSpPr>
        <p:spPr>
          <a:xfrm>
            <a:off x="0" y="2640011"/>
            <a:ext cx="5072400" cy="900000"/>
          </a:xfrm>
          <a:prstGeom prst="rect">
            <a:avLst/>
          </a:prstGeom>
        </p:spPr>
        <p:txBody>
          <a:bodyPr lIns="277200" tIns="180000" rIns="277200" bIns="0"/>
          <a:lstStyle>
            <a:lvl1pPr>
              <a:defRPr b="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Alcím</a:t>
            </a:r>
          </a:p>
        </p:txBody>
      </p:sp>
      <p:sp>
        <p:nvSpPr>
          <p:cNvPr id="5" name="Tartalom helye 4"/>
          <p:cNvSpPr>
            <a:spLocks noGrp="1"/>
          </p:cNvSpPr>
          <p:nvPr>
            <p:ph sz="quarter" idx="20" hasCustomPrompt="1"/>
          </p:nvPr>
        </p:nvSpPr>
        <p:spPr>
          <a:xfrm>
            <a:off x="8348400" y="6325200"/>
            <a:ext cx="504000" cy="252000"/>
          </a:xfrm>
          <a:prstGeom prst="rect">
            <a:avLst/>
          </a:prstGeom>
        </p:spPr>
        <p:txBody>
          <a:bodyPr lIns="0" tIns="0" rIns="0" bIns="0" anchor="b" anchorCtr="0"/>
          <a:lstStyle>
            <a:lvl1pPr algn="r">
              <a:defRPr sz="750">
                <a:solidFill>
                  <a:srgbClr val="333333"/>
                </a:solidFill>
              </a:defRPr>
            </a:lvl1pPr>
          </a:lstStyle>
          <a:p>
            <a:pPr lvl="0"/>
            <a:fld id="{D93F1C30-C274-4A7D-BD8B-78FC417C0CCE}" type="slidenum">
              <a:rPr lang="hu-HU" smtClean="0"/>
              <a:t>‹#›</a:t>
            </a:fld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406321698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5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őcímoldal Nr. 2. védjegy formá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2" descr="C:\Users\AndrewA\Desktop\Email ATT\RGB_MASTER_A0_landscape_02_lefttoright.jpg"/>
          <p:cNvPicPr>
            <a:picLocks noChangeAspect="1" noChangeArrowheads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8675" r="37677" b="-1"/>
          <a:stretch/>
        </p:blipFill>
        <p:spPr bwMode="auto">
          <a:xfrm>
            <a:off x="2834957" y="0"/>
            <a:ext cx="6309043" cy="582294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1028703"/>
            <a:ext cx="5073650" cy="1458000"/>
          </a:xfrm>
        </p:spPr>
        <p:txBody>
          <a:bodyPr lIns="252000" tIns="18000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Prezentáció / Projekt címe</a:t>
            </a:r>
            <a:endParaRPr lang="en-AU" dirty="0"/>
          </a:p>
        </p:txBody>
      </p:sp>
      <p:sp>
        <p:nvSpPr>
          <p:cNvPr id="4" name="Szöveg helye 2"/>
          <p:cNvSpPr>
            <a:spLocks noGrp="1"/>
          </p:cNvSpPr>
          <p:nvPr>
            <p:ph type="body" sz="quarter" idx="10" hasCustomPrompt="1"/>
          </p:nvPr>
        </p:nvSpPr>
        <p:spPr>
          <a:xfrm>
            <a:off x="0" y="2224800"/>
            <a:ext cx="5072400" cy="878400"/>
          </a:xfrm>
          <a:prstGeom prst="rect">
            <a:avLst/>
          </a:prstGeom>
        </p:spPr>
        <p:txBody>
          <a:bodyPr lIns="252000" tIns="180000" rIns="277200" bIns="0"/>
          <a:lstStyle>
            <a:lvl1pPr>
              <a:defRPr b="0">
                <a:solidFill>
                  <a:srgbClr val="333333"/>
                </a:solidFill>
              </a:defRPr>
            </a:lvl1pPr>
            <a:lvl2pPr>
              <a:defRPr b="0" baseline="0"/>
            </a:lvl2pPr>
          </a:lstStyle>
          <a:p>
            <a:pPr lvl="0"/>
            <a:r>
              <a:rPr lang="hu-HU" dirty="0" smtClean="0"/>
              <a:t>Alcím</a:t>
            </a:r>
          </a:p>
        </p:txBody>
      </p:sp>
    </p:spTree>
    <p:extLst>
      <p:ext uri="{BB962C8B-B14F-4D97-AF65-F5344CB8AC3E}">
        <p14:creationId xmlns:p14="http://schemas.microsoft.com/office/powerpoint/2010/main" val="271119623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5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ejezetcímoldal Nr. 2. védjegy formá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2" descr="C:\Users\AndrewA\Desktop\Email ATT\RGB_MASTER_A0_landscape_02_lefttoright.jpg"/>
          <p:cNvPicPr>
            <a:picLocks noChangeAspect="1" noChangeArrowheads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8675" r="37677" b="-1"/>
          <a:stretch/>
        </p:blipFill>
        <p:spPr bwMode="auto">
          <a:xfrm>
            <a:off x="2834957" y="0"/>
            <a:ext cx="6309043" cy="582294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1790701"/>
            <a:ext cx="5073651" cy="1152000"/>
          </a:xfrm>
        </p:spPr>
        <p:txBody>
          <a:bodyPr tIns="18000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Fejezetcím</a:t>
            </a:r>
            <a:endParaRPr lang="en-AU" dirty="0"/>
          </a:p>
        </p:txBody>
      </p:sp>
      <p:sp>
        <p:nvSpPr>
          <p:cNvPr id="6" name="Text Placeholder 4"/>
          <p:cNvSpPr>
            <a:spLocks noGrp="1"/>
          </p:cNvSpPr>
          <p:nvPr>
            <p:ph type="body" sz="quarter" idx="18" hasCustomPrompt="1"/>
          </p:nvPr>
        </p:nvSpPr>
        <p:spPr>
          <a:xfrm>
            <a:off x="0" y="0"/>
            <a:ext cx="1292224" cy="1813562"/>
          </a:xfrm>
          <a:prstGeom prst="rect">
            <a:avLst/>
          </a:prstGeom>
        </p:spPr>
        <p:txBody>
          <a:bodyPr lIns="252000" tIns="0" rIns="0" bIns="0" anchor="b">
            <a:noAutofit/>
          </a:bodyPr>
          <a:lstStyle>
            <a:lvl1pPr>
              <a:defRPr lang="en-AU" sz="4400" b="0" kern="1200" dirty="0">
                <a:solidFill>
                  <a:srgbClr val="333333"/>
                </a:solidFill>
                <a:latin typeface="Verdana" pitchFamily="34" charset="0"/>
                <a:ea typeface="Verdana" pitchFamily="34" charset="0"/>
                <a:cs typeface="Verdana" pitchFamily="34" charset="0"/>
              </a:defRPr>
            </a:lvl1pPr>
          </a:lstStyle>
          <a:p>
            <a:pPr marL="0" lvl="0" indent="0" algn="l" defTabSz="914218" rtl="0" eaLnBrk="1" latinLnBrk="0" hangingPunct="1">
              <a:spcBef>
                <a:spcPct val="20000"/>
              </a:spcBef>
              <a:buFont typeface="Arial" pitchFamily="34" charset="0"/>
              <a:buNone/>
            </a:pPr>
            <a:r>
              <a:rPr lang="en-US" dirty="0" smtClean="0"/>
              <a:t>2</a:t>
            </a:r>
            <a:endParaRPr lang="en-AU" dirty="0"/>
          </a:p>
        </p:txBody>
      </p:sp>
      <p:sp>
        <p:nvSpPr>
          <p:cNvPr id="5" name="Szöveg helye 2"/>
          <p:cNvSpPr>
            <a:spLocks noGrp="1"/>
          </p:cNvSpPr>
          <p:nvPr>
            <p:ph type="body" sz="quarter" idx="19" hasCustomPrompt="1"/>
          </p:nvPr>
        </p:nvSpPr>
        <p:spPr>
          <a:xfrm>
            <a:off x="0" y="2640011"/>
            <a:ext cx="5072400" cy="900000"/>
          </a:xfrm>
          <a:prstGeom prst="rect">
            <a:avLst/>
          </a:prstGeom>
        </p:spPr>
        <p:txBody>
          <a:bodyPr lIns="277200" tIns="180000" rIns="277200" bIns="0"/>
          <a:lstStyle>
            <a:lvl1pPr>
              <a:defRPr b="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Alcím</a:t>
            </a:r>
          </a:p>
        </p:txBody>
      </p:sp>
      <p:sp>
        <p:nvSpPr>
          <p:cNvPr id="9" name="Tartalom helye 4"/>
          <p:cNvSpPr>
            <a:spLocks noGrp="1"/>
          </p:cNvSpPr>
          <p:nvPr>
            <p:ph sz="quarter" idx="20" hasCustomPrompt="1"/>
          </p:nvPr>
        </p:nvSpPr>
        <p:spPr>
          <a:xfrm>
            <a:off x="8348400" y="6325200"/>
            <a:ext cx="504000" cy="252000"/>
          </a:xfrm>
          <a:prstGeom prst="rect">
            <a:avLst/>
          </a:prstGeom>
        </p:spPr>
        <p:txBody>
          <a:bodyPr lIns="0" tIns="0" rIns="0" bIns="0" anchor="b" anchorCtr="0"/>
          <a:lstStyle>
            <a:lvl1pPr algn="r">
              <a:defRPr sz="750">
                <a:solidFill>
                  <a:srgbClr val="333333"/>
                </a:solidFill>
              </a:defRPr>
            </a:lvl1pPr>
          </a:lstStyle>
          <a:p>
            <a:pPr lvl="0"/>
            <a:fld id="{D93F1C30-C274-4A7D-BD8B-78FC417C0CCE}" type="slidenum">
              <a:rPr lang="hu-HU" smtClean="0"/>
              <a:t>‹#›</a:t>
            </a:fld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311983476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5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őcímoldal Nr. 3. védjegy formá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2" descr="C:\Users\AndrewA\Desktop\Email ATT\RGB_MASTER_A0_landscape_03_righttoleft.jpg"/>
          <p:cNvPicPr>
            <a:picLocks noChangeAspect="1" noChangeArrowheads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9488" t="29859" r="-1" b="3435"/>
          <a:stretch/>
        </p:blipFill>
        <p:spPr bwMode="auto">
          <a:xfrm>
            <a:off x="3180018" y="0"/>
            <a:ext cx="5963981" cy="557053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2" y="1028703"/>
            <a:ext cx="3719382" cy="1458000"/>
          </a:xfrm>
        </p:spPr>
        <p:txBody>
          <a:bodyPr lIns="252000" tIns="18000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Prezentáció / Projekt címe</a:t>
            </a:r>
            <a:endParaRPr lang="en-AU" dirty="0"/>
          </a:p>
        </p:txBody>
      </p:sp>
      <p:sp>
        <p:nvSpPr>
          <p:cNvPr id="4" name="Szöveg helye 2"/>
          <p:cNvSpPr>
            <a:spLocks noGrp="1"/>
          </p:cNvSpPr>
          <p:nvPr>
            <p:ph type="body" sz="quarter" idx="10" hasCustomPrompt="1"/>
          </p:nvPr>
        </p:nvSpPr>
        <p:spPr>
          <a:xfrm>
            <a:off x="0" y="2224800"/>
            <a:ext cx="3718800" cy="878400"/>
          </a:xfrm>
          <a:prstGeom prst="rect">
            <a:avLst/>
          </a:prstGeom>
        </p:spPr>
        <p:txBody>
          <a:bodyPr lIns="252000" tIns="180000" rIns="277200" bIns="0"/>
          <a:lstStyle>
            <a:lvl1pPr>
              <a:defRPr b="0">
                <a:solidFill>
                  <a:srgbClr val="333333"/>
                </a:solidFill>
              </a:defRPr>
            </a:lvl1pPr>
            <a:lvl2pPr>
              <a:defRPr b="0" baseline="0"/>
            </a:lvl2pPr>
          </a:lstStyle>
          <a:p>
            <a:pPr lvl="0"/>
            <a:r>
              <a:rPr lang="hu-HU" dirty="0" smtClean="0"/>
              <a:t>Alcím</a:t>
            </a:r>
          </a:p>
        </p:txBody>
      </p:sp>
    </p:spTree>
    <p:extLst>
      <p:ext uri="{BB962C8B-B14F-4D97-AF65-F5344CB8AC3E}">
        <p14:creationId xmlns:p14="http://schemas.microsoft.com/office/powerpoint/2010/main" val="346341550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5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ejezetcímoldal Nr. 3. védjegy formá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2" descr="C:\Users\AndrewA\Desktop\Email ATT\RGB_MASTER_A0_landscape_03_righttoleft.jpg"/>
          <p:cNvPicPr>
            <a:picLocks noChangeAspect="1" noChangeArrowheads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9488" t="29859" r="-1" b="3435"/>
          <a:stretch/>
        </p:blipFill>
        <p:spPr bwMode="auto">
          <a:xfrm>
            <a:off x="3180018" y="0"/>
            <a:ext cx="5963981" cy="557053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1790701"/>
            <a:ext cx="3657601" cy="1152000"/>
          </a:xfrm>
        </p:spPr>
        <p:txBody>
          <a:bodyPr tIns="180000"/>
          <a:lstStyle>
            <a:lvl1pPr>
              <a:defRPr baseline="0"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Fejezetcím</a:t>
            </a:r>
            <a:endParaRPr lang="en-AU" dirty="0"/>
          </a:p>
        </p:txBody>
      </p:sp>
      <p:sp>
        <p:nvSpPr>
          <p:cNvPr id="6" name="Text Placeholder 4"/>
          <p:cNvSpPr>
            <a:spLocks noGrp="1"/>
          </p:cNvSpPr>
          <p:nvPr>
            <p:ph type="body" sz="quarter" idx="18" hasCustomPrompt="1"/>
          </p:nvPr>
        </p:nvSpPr>
        <p:spPr>
          <a:xfrm>
            <a:off x="0" y="0"/>
            <a:ext cx="1292224" cy="1813562"/>
          </a:xfrm>
          <a:prstGeom prst="rect">
            <a:avLst/>
          </a:prstGeom>
        </p:spPr>
        <p:txBody>
          <a:bodyPr lIns="252000" tIns="0" rIns="0" bIns="0" anchor="b">
            <a:noAutofit/>
          </a:bodyPr>
          <a:lstStyle>
            <a:lvl1pPr>
              <a:defRPr lang="en-AU" sz="4400" b="0" kern="1200" dirty="0">
                <a:solidFill>
                  <a:srgbClr val="333333"/>
                </a:solidFill>
                <a:latin typeface="Verdana" pitchFamily="34" charset="0"/>
                <a:ea typeface="Verdana" pitchFamily="34" charset="0"/>
                <a:cs typeface="Verdana" pitchFamily="34" charset="0"/>
              </a:defRPr>
            </a:lvl1pPr>
          </a:lstStyle>
          <a:p>
            <a:pPr marL="0" lvl="0" indent="0" algn="l" defTabSz="914218" rtl="0" eaLnBrk="1" latinLnBrk="0" hangingPunct="1">
              <a:spcBef>
                <a:spcPct val="20000"/>
              </a:spcBef>
              <a:buFont typeface="Arial" pitchFamily="34" charset="0"/>
              <a:buNone/>
            </a:pPr>
            <a:r>
              <a:rPr lang="hu-HU" dirty="0" smtClean="0"/>
              <a:t>3</a:t>
            </a:r>
            <a:endParaRPr lang="en-AU" dirty="0"/>
          </a:p>
        </p:txBody>
      </p:sp>
      <p:sp>
        <p:nvSpPr>
          <p:cNvPr id="5" name="Szöveg helye 2"/>
          <p:cNvSpPr>
            <a:spLocks noGrp="1"/>
          </p:cNvSpPr>
          <p:nvPr>
            <p:ph type="body" sz="quarter" idx="19" hasCustomPrompt="1"/>
          </p:nvPr>
        </p:nvSpPr>
        <p:spPr>
          <a:xfrm>
            <a:off x="0" y="2640011"/>
            <a:ext cx="3657600" cy="900000"/>
          </a:xfrm>
          <a:prstGeom prst="rect">
            <a:avLst/>
          </a:prstGeom>
        </p:spPr>
        <p:txBody>
          <a:bodyPr lIns="277200" tIns="180000" rIns="277200" bIns="0"/>
          <a:lstStyle>
            <a:lvl1pPr>
              <a:defRPr b="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Alcím</a:t>
            </a:r>
          </a:p>
        </p:txBody>
      </p:sp>
      <p:sp>
        <p:nvSpPr>
          <p:cNvPr id="9" name="Tartalom helye 4"/>
          <p:cNvSpPr>
            <a:spLocks noGrp="1"/>
          </p:cNvSpPr>
          <p:nvPr>
            <p:ph sz="quarter" idx="20" hasCustomPrompt="1"/>
          </p:nvPr>
        </p:nvSpPr>
        <p:spPr>
          <a:xfrm>
            <a:off x="8348400" y="6325200"/>
            <a:ext cx="504000" cy="252000"/>
          </a:xfrm>
          <a:prstGeom prst="rect">
            <a:avLst/>
          </a:prstGeom>
        </p:spPr>
        <p:txBody>
          <a:bodyPr lIns="0" tIns="0" rIns="0" bIns="0" anchor="b" anchorCtr="0"/>
          <a:lstStyle>
            <a:lvl1pPr algn="r">
              <a:defRPr sz="750">
                <a:solidFill>
                  <a:srgbClr val="333333"/>
                </a:solidFill>
              </a:defRPr>
            </a:lvl1pPr>
          </a:lstStyle>
          <a:p>
            <a:pPr lvl="0"/>
            <a:fld id="{D93F1C30-C274-4A7D-BD8B-78FC417C0CCE}" type="slidenum">
              <a:rPr lang="hu-HU" smtClean="0"/>
              <a:t>‹#›</a:t>
            </a:fld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53721000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5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őcímoldal Nr. 4. védjegy formá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2" descr="C:\Users\AndrewA\Desktop\Email ATT\RGB_MASTER_A0_longlandscape.jpg"/>
          <p:cNvPicPr>
            <a:picLocks noChangeAspect="1" noChangeArrowheads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4347" r="16787" b="9440"/>
          <a:stretch/>
        </p:blipFill>
        <p:spPr bwMode="auto">
          <a:xfrm>
            <a:off x="611189" y="0"/>
            <a:ext cx="8532811" cy="552753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1028703"/>
            <a:ext cx="4571999" cy="1458000"/>
          </a:xfrm>
        </p:spPr>
        <p:txBody>
          <a:bodyPr lIns="252000" tIns="18000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Prezentáció / Projekt címe</a:t>
            </a:r>
            <a:endParaRPr lang="en-AU" dirty="0"/>
          </a:p>
        </p:txBody>
      </p:sp>
      <p:sp>
        <p:nvSpPr>
          <p:cNvPr id="4" name="Szöveg helye 2"/>
          <p:cNvSpPr>
            <a:spLocks noGrp="1"/>
          </p:cNvSpPr>
          <p:nvPr>
            <p:ph type="body" sz="quarter" idx="10" hasCustomPrompt="1"/>
          </p:nvPr>
        </p:nvSpPr>
        <p:spPr>
          <a:xfrm>
            <a:off x="0" y="2224800"/>
            <a:ext cx="4572000" cy="878400"/>
          </a:xfrm>
          <a:prstGeom prst="rect">
            <a:avLst/>
          </a:prstGeom>
        </p:spPr>
        <p:txBody>
          <a:bodyPr lIns="252000" tIns="180000" rIns="277200" bIns="0"/>
          <a:lstStyle>
            <a:lvl1pPr>
              <a:defRPr b="0">
                <a:solidFill>
                  <a:srgbClr val="333333"/>
                </a:solidFill>
              </a:defRPr>
            </a:lvl1pPr>
            <a:lvl2pPr>
              <a:defRPr b="0" baseline="0"/>
            </a:lvl2pPr>
          </a:lstStyle>
          <a:p>
            <a:pPr lvl="0"/>
            <a:r>
              <a:rPr lang="hu-HU" dirty="0" smtClean="0"/>
              <a:t>Alcím</a:t>
            </a:r>
          </a:p>
        </p:txBody>
      </p:sp>
    </p:spTree>
    <p:extLst>
      <p:ext uri="{BB962C8B-B14F-4D97-AF65-F5344CB8AC3E}">
        <p14:creationId xmlns:p14="http://schemas.microsoft.com/office/powerpoint/2010/main" val="66690568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5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ejezetcímoldal Nr. 4. védjegy formá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2" descr="C:\Users\AndrewA\Desktop\Email ATT\RGB_MASTER_A0_longlandscape.jpg"/>
          <p:cNvPicPr>
            <a:picLocks noChangeAspect="1" noChangeArrowheads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4347" r="16787" b="9440"/>
          <a:stretch/>
        </p:blipFill>
        <p:spPr bwMode="auto">
          <a:xfrm>
            <a:off x="611189" y="0"/>
            <a:ext cx="8532811" cy="552753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0" y="1790701"/>
            <a:ext cx="4300151" cy="1152000"/>
          </a:xfrm>
        </p:spPr>
        <p:txBody>
          <a:bodyPr tIns="18000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Fejezetcím</a:t>
            </a:r>
            <a:endParaRPr lang="en-AU" dirty="0"/>
          </a:p>
        </p:txBody>
      </p:sp>
      <p:sp>
        <p:nvSpPr>
          <p:cNvPr id="6" name="Text Placeholder 4"/>
          <p:cNvSpPr>
            <a:spLocks noGrp="1"/>
          </p:cNvSpPr>
          <p:nvPr>
            <p:ph type="body" sz="quarter" idx="18" hasCustomPrompt="1"/>
          </p:nvPr>
        </p:nvSpPr>
        <p:spPr>
          <a:xfrm>
            <a:off x="0" y="0"/>
            <a:ext cx="1292224" cy="1813562"/>
          </a:xfrm>
          <a:prstGeom prst="rect">
            <a:avLst/>
          </a:prstGeom>
        </p:spPr>
        <p:txBody>
          <a:bodyPr lIns="252000" tIns="0" rIns="0" bIns="0" anchor="b">
            <a:noAutofit/>
          </a:bodyPr>
          <a:lstStyle>
            <a:lvl1pPr>
              <a:defRPr lang="en-AU" sz="4400" b="0" kern="1200" dirty="0">
                <a:solidFill>
                  <a:srgbClr val="333333"/>
                </a:solidFill>
                <a:latin typeface="Verdana" pitchFamily="34" charset="0"/>
                <a:ea typeface="Verdana" pitchFamily="34" charset="0"/>
                <a:cs typeface="Verdana" pitchFamily="34" charset="0"/>
              </a:defRPr>
            </a:lvl1pPr>
          </a:lstStyle>
          <a:p>
            <a:pPr marL="0" lvl="0" indent="0" algn="l" defTabSz="914218" rtl="0" eaLnBrk="1" latinLnBrk="0" hangingPunct="1">
              <a:spcBef>
                <a:spcPct val="20000"/>
              </a:spcBef>
              <a:buFont typeface="Arial" pitchFamily="34" charset="0"/>
              <a:buNone/>
            </a:pPr>
            <a:r>
              <a:rPr lang="hu-HU" dirty="0" smtClean="0"/>
              <a:t>4</a:t>
            </a:r>
            <a:endParaRPr lang="en-AU" dirty="0"/>
          </a:p>
        </p:txBody>
      </p:sp>
      <p:sp>
        <p:nvSpPr>
          <p:cNvPr id="5" name="Szöveg helye 2"/>
          <p:cNvSpPr>
            <a:spLocks noGrp="1"/>
          </p:cNvSpPr>
          <p:nvPr>
            <p:ph type="body" sz="quarter" idx="19" hasCustomPrompt="1"/>
          </p:nvPr>
        </p:nvSpPr>
        <p:spPr>
          <a:xfrm>
            <a:off x="0" y="2640011"/>
            <a:ext cx="4302000" cy="900000"/>
          </a:xfrm>
          <a:prstGeom prst="rect">
            <a:avLst/>
          </a:prstGeom>
        </p:spPr>
        <p:txBody>
          <a:bodyPr lIns="277200" tIns="180000" rIns="277200" bIns="0"/>
          <a:lstStyle>
            <a:lvl1pPr>
              <a:defRPr b="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Alcím</a:t>
            </a:r>
          </a:p>
        </p:txBody>
      </p:sp>
      <p:sp>
        <p:nvSpPr>
          <p:cNvPr id="9" name="Tartalom helye 4"/>
          <p:cNvSpPr>
            <a:spLocks noGrp="1"/>
          </p:cNvSpPr>
          <p:nvPr>
            <p:ph sz="quarter" idx="20" hasCustomPrompt="1"/>
          </p:nvPr>
        </p:nvSpPr>
        <p:spPr>
          <a:xfrm>
            <a:off x="8348400" y="6325200"/>
            <a:ext cx="504000" cy="252000"/>
          </a:xfrm>
          <a:prstGeom prst="rect">
            <a:avLst/>
          </a:prstGeom>
        </p:spPr>
        <p:txBody>
          <a:bodyPr lIns="0" tIns="0" rIns="0" bIns="0" anchor="b" anchorCtr="0"/>
          <a:lstStyle>
            <a:lvl1pPr algn="r">
              <a:defRPr sz="750">
                <a:solidFill>
                  <a:srgbClr val="333333"/>
                </a:solidFill>
              </a:defRPr>
            </a:lvl1pPr>
          </a:lstStyle>
          <a:p>
            <a:pPr lvl="0"/>
            <a:fld id="{D93F1C30-C274-4A7D-BD8B-78FC417C0CCE}" type="slidenum">
              <a:rPr lang="hu-HU" smtClean="0"/>
              <a:t>‹#›</a:t>
            </a:fld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402409344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5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őcímoldal Nr. 5. védjegy formá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2" descr="C:\Users\AndrewA\Desktop\Email ATT\RGB_MASTER_A0_portrait_01_righttoleft.jpg"/>
          <p:cNvPicPr>
            <a:picLocks noChangeAspect="1" noChangeArrowheads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3638" r="10527" b="3640"/>
          <a:stretch/>
        </p:blipFill>
        <p:spPr bwMode="auto">
          <a:xfrm>
            <a:off x="3990416" y="0"/>
            <a:ext cx="4971236" cy="571500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1028703"/>
            <a:ext cx="5073650" cy="1458000"/>
          </a:xfrm>
        </p:spPr>
        <p:txBody>
          <a:bodyPr lIns="252000" tIns="18000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Prezentáció / Projekt címe</a:t>
            </a:r>
            <a:endParaRPr lang="en-AU" dirty="0"/>
          </a:p>
        </p:txBody>
      </p:sp>
      <p:sp>
        <p:nvSpPr>
          <p:cNvPr id="4" name="Szöveg helye 2"/>
          <p:cNvSpPr>
            <a:spLocks noGrp="1"/>
          </p:cNvSpPr>
          <p:nvPr>
            <p:ph type="body" sz="quarter" idx="10" hasCustomPrompt="1"/>
          </p:nvPr>
        </p:nvSpPr>
        <p:spPr>
          <a:xfrm>
            <a:off x="0" y="2224800"/>
            <a:ext cx="5072400" cy="878400"/>
          </a:xfrm>
          <a:prstGeom prst="rect">
            <a:avLst/>
          </a:prstGeom>
        </p:spPr>
        <p:txBody>
          <a:bodyPr lIns="252000" tIns="180000" rIns="277200" bIns="0"/>
          <a:lstStyle>
            <a:lvl1pPr>
              <a:defRPr b="0">
                <a:solidFill>
                  <a:srgbClr val="333333"/>
                </a:solidFill>
              </a:defRPr>
            </a:lvl1pPr>
            <a:lvl2pPr>
              <a:defRPr b="0" baseline="0"/>
            </a:lvl2pPr>
          </a:lstStyle>
          <a:p>
            <a:pPr lvl="0"/>
            <a:r>
              <a:rPr lang="hu-HU" dirty="0" smtClean="0"/>
              <a:t>Alcím</a:t>
            </a:r>
          </a:p>
        </p:txBody>
      </p:sp>
    </p:spTree>
    <p:extLst>
      <p:ext uri="{BB962C8B-B14F-4D97-AF65-F5344CB8AC3E}">
        <p14:creationId xmlns:p14="http://schemas.microsoft.com/office/powerpoint/2010/main" val="245215558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5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ejezetcímoldal Nr. 5. védjegy formá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2" descr="C:\Users\AndrewA\Desktop\Email ATT\RGB_MASTER_A0_portrait_01_righttoleft.jpg"/>
          <p:cNvPicPr>
            <a:picLocks noChangeAspect="1" noChangeArrowheads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3638" r="10527" b="3640"/>
          <a:stretch/>
        </p:blipFill>
        <p:spPr bwMode="auto">
          <a:xfrm>
            <a:off x="3990416" y="0"/>
            <a:ext cx="4971236" cy="571500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1790701"/>
            <a:ext cx="5073651" cy="1152000"/>
          </a:xfrm>
        </p:spPr>
        <p:txBody>
          <a:bodyPr tIns="18000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Fejezetcím</a:t>
            </a:r>
            <a:endParaRPr lang="en-AU" dirty="0"/>
          </a:p>
        </p:txBody>
      </p:sp>
      <p:sp>
        <p:nvSpPr>
          <p:cNvPr id="6" name="Text Placeholder 4"/>
          <p:cNvSpPr>
            <a:spLocks noGrp="1"/>
          </p:cNvSpPr>
          <p:nvPr>
            <p:ph type="body" sz="quarter" idx="18" hasCustomPrompt="1"/>
          </p:nvPr>
        </p:nvSpPr>
        <p:spPr>
          <a:xfrm>
            <a:off x="0" y="0"/>
            <a:ext cx="1292224" cy="1813562"/>
          </a:xfrm>
          <a:prstGeom prst="rect">
            <a:avLst/>
          </a:prstGeom>
        </p:spPr>
        <p:txBody>
          <a:bodyPr lIns="252000" tIns="0" rIns="0" bIns="0" anchor="b">
            <a:noAutofit/>
          </a:bodyPr>
          <a:lstStyle>
            <a:lvl1pPr>
              <a:defRPr lang="en-AU" sz="4400" b="0" kern="1200" dirty="0">
                <a:solidFill>
                  <a:srgbClr val="333333"/>
                </a:solidFill>
                <a:latin typeface="Verdana" pitchFamily="34" charset="0"/>
                <a:ea typeface="Verdana" pitchFamily="34" charset="0"/>
                <a:cs typeface="Verdana" pitchFamily="34" charset="0"/>
              </a:defRPr>
            </a:lvl1pPr>
          </a:lstStyle>
          <a:p>
            <a:pPr marL="0" lvl="0" indent="0" algn="l" defTabSz="914218" rtl="0" eaLnBrk="1" latinLnBrk="0" hangingPunct="1">
              <a:spcBef>
                <a:spcPct val="20000"/>
              </a:spcBef>
              <a:buFont typeface="Arial" pitchFamily="34" charset="0"/>
              <a:buNone/>
            </a:pPr>
            <a:r>
              <a:rPr lang="hu-HU" dirty="0" smtClean="0"/>
              <a:t>5</a:t>
            </a:r>
            <a:endParaRPr lang="en-AU" dirty="0"/>
          </a:p>
        </p:txBody>
      </p:sp>
      <p:sp>
        <p:nvSpPr>
          <p:cNvPr id="5" name="Szöveg helye 2"/>
          <p:cNvSpPr>
            <a:spLocks noGrp="1"/>
          </p:cNvSpPr>
          <p:nvPr>
            <p:ph type="body" sz="quarter" idx="19" hasCustomPrompt="1"/>
          </p:nvPr>
        </p:nvSpPr>
        <p:spPr>
          <a:xfrm>
            <a:off x="0" y="2640011"/>
            <a:ext cx="5072400" cy="900000"/>
          </a:xfrm>
          <a:prstGeom prst="rect">
            <a:avLst/>
          </a:prstGeom>
        </p:spPr>
        <p:txBody>
          <a:bodyPr lIns="277200" tIns="180000" rIns="277200" bIns="0"/>
          <a:lstStyle>
            <a:lvl1pPr>
              <a:defRPr b="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Alcím</a:t>
            </a:r>
          </a:p>
        </p:txBody>
      </p:sp>
      <p:sp>
        <p:nvSpPr>
          <p:cNvPr id="9" name="Tartalom helye 4"/>
          <p:cNvSpPr>
            <a:spLocks noGrp="1"/>
          </p:cNvSpPr>
          <p:nvPr>
            <p:ph sz="quarter" idx="20" hasCustomPrompt="1"/>
          </p:nvPr>
        </p:nvSpPr>
        <p:spPr>
          <a:xfrm>
            <a:off x="8348400" y="6325200"/>
            <a:ext cx="504000" cy="252000"/>
          </a:xfrm>
          <a:prstGeom prst="rect">
            <a:avLst/>
          </a:prstGeom>
        </p:spPr>
        <p:txBody>
          <a:bodyPr lIns="0" tIns="0" rIns="0" bIns="0" anchor="b" anchorCtr="0"/>
          <a:lstStyle>
            <a:lvl1pPr algn="r">
              <a:defRPr sz="750">
                <a:solidFill>
                  <a:srgbClr val="333333"/>
                </a:solidFill>
              </a:defRPr>
            </a:lvl1pPr>
          </a:lstStyle>
          <a:p>
            <a:pPr lvl="0"/>
            <a:fld id="{D93F1C30-C274-4A7D-BD8B-78FC417C0CCE}" type="slidenum">
              <a:rPr lang="hu-HU" smtClean="0"/>
              <a:t>‹#›</a:t>
            </a:fld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292787641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EGÉSZOLDALAS TÁBL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8" name="Szöveg helye 4"/>
          <p:cNvSpPr>
            <a:spLocks noGrp="1"/>
          </p:cNvSpPr>
          <p:nvPr>
            <p:ph type="body" sz="quarter" idx="20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0" name="Táblázat helye 5"/>
          <p:cNvSpPr>
            <a:spLocks noGrp="1"/>
          </p:cNvSpPr>
          <p:nvPr>
            <p:ph type="tbl" sz="quarter" idx="18"/>
          </p:nvPr>
        </p:nvSpPr>
        <p:spPr>
          <a:xfrm>
            <a:off x="277200" y="1285202"/>
            <a:ext cx="8589600" cy="4071600"/>
          </a:xfrm>
          <a:prstGeom prst="rect">
            <a:avLst/>
          </a:prstGeom>
          <a:solidFill>
            <a:srgbClr val="145D04">
              <a:alpha val="10000"/>
            </a:srgbClr>
          </a:solidFill>
        </p:spPr>
        <p:txBody>
          <a:bodyPr lIns="36000" tIns="36000" rIns="36000" bIns="36000" numCol="1" spcCol="0" anchor="ctr" anchorCtr="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Táblázat beszúrásához kattintson az ikonra</a:t>
            </a:r>
            <a:endParaRPr lang="hu-HU"/>
          </a:p>
        </p:txBody>
      </p:sp>
      <p:sp>
        <p:nvSpPr>
          <p:cNvPr id="12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00827186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6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őcímoldal Nr. 6. védjegy formá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2" descr="C:\Users\AndrewA\Desktop\Email ATT\RGB_MASTER_A0_portrait_02_righttoleft.jpg"/>
          <p:cNvPicPr>
            <a:picLocks noChangeAspect="1" noChangeArrowheads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0051" r="19759" b="3525"/>
          <a:stretch/>
        </p:blipFill>
        <p:spPr bwMode="auto">
          <a:xfrm>
            <a:off x="4633977" y="2"/>
            <a:ext cx="4221099" cy="568642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1028703"/>
            <a:ext cx="5073650" cy="1458000"/>
          </a:xfrm>
        </p:spPr>
        <p:txBody>
          <a:bodyPr lIns="252000" tIns="18000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Prezentáció / Projekt címe</a:t>
            </a:r>
            <a:endParaRPr lang="en-AU" dirty="0"/>
          </a:p>
        </p:txBody>
      </p:sp>
      <p:sp>
        <p:nvSpPr>
          <p:cNvPr id="4" name="Szöveg helye 2"/>
          <p:cNvSpPr>
            <a:spLocks noGrp="1"/>
          </p:cNvSpPr>
          <p:nvPr>
            <p:ph type="body" sz="quarter" idx="10" hasCustomPrompt="1"/>
          </p:nvPr>
        </p:nvSpPr>
        <p:spPr>
          <a:xfrm>
            <a:off x="0" y="2224800"/>
            <a:ext cx="5072400" cy="878400"/>
          </a:xfrm>
          <a:prstGeom prst="rect">
            <a:avLst/>
          </a:prstGeom>
        </p:spPr>
        <p:txBody>
          <a:bodyPr lIns="252000" tIns="180000" rIns="277200" bIns="0"/>
          <a:lstStyle>
            <a:lvl1pPr>
              <a:defRPr b="0">
                <a:solidFill>
                  <a:srgbClr val="333333"/>
                </a:solidFill>
              </a:defRPr>
            </a:lvl1pPr>
            <a:lvl2pPr>
              <a:defRPr b="0" baseline="0"/>
            </a:lvl2pPr>
          </a:lstStyle>
          <a:p>
            <a:pPr lvl="0"/>
            <a:r>
              <a:rPr lang="hu-HU" dirty="0" smtClean="0"/>
              <a:t>Alcím</a:t>
            </a:r>
          </a:p>
        </p:txBody>
      </p:sp>
    </p:spTree>
    <p:extLst>
      <p:ext uri="{BB962C8B-B14F-4D97-AF65-F5344CB8AC3E}">
        <p14:creationId xmlns:p14="http://schemas.microsoft.com/office/powerpoint/2010/main" val="145347064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6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ejezetcímoldal Nr. 6. védjegy formá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2" descr="C:\Users\AndrewA\Desktop\Email ATT\RGB_MASTER_A0_portrait_02_righttoleft.jpg"/>
          <p:cNvPicPr>
            <a:picLocks noChangeAspect="1" noChangeArrowheads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0051" r="19759" b="3525"/>
          <a:stretch/>
        </p:blipFill>
        <p:spPr bwMode="auto">
          <a:xfrm>
            <a:off x="4633977" y="2"/>
            <a:ext cx="4221099" cy="568642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1790701"/>
            <a:ext cx="5073651" cy="1152000"/>
          </a:xfrm>
        </p:spPr>
        <p:txBody>
          <a:bodyPr tIns="18000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Fejezetcím</a:t>
            </a:r>
            <a:endParaRPr lang="en-AU" dirty="0"/>
          </a:p>
        </p:txBody>
      </p:sp>
      <p:sp>
        <p:nvSpPr>
          <p:cNvPr id="6" name="Text Placeholder 4"/>
          <p:cNvSpPr>
            <a:spLocks noGrp="1"/>
          </p:cNvSpPr>
          <p:nvPr>
            <p:ph type="body" sz="quarter" idx="18" hasCustomPrompt="1"/>
          </p:nvPr>
        </p:nvSpPr>
        <p:spPr>
          <a:xfrm>
            <a:off x="0" y="0"/>
            <a:ext cx="1292224" cy="1813562"/>
          </a:xfrm>
          <a:prstGeom prst="rect">
            <a:avLst/>
          </a:prstGeom>
        </p:spPr>
        <p:txBody>
          <a:bodyPr lIns="252000" tIns="0" rIns="0" bIns="0" anchor="b">
            <a:noAutofit/>
          </a:bodyPr>
          <a:lstStyle>
            <a:lvl1pPr>
              <a:defRPr lang="en-AU" sz="4400" b="0" kern="1200" dirty="0">
                <a:solidFill>
                  <a:srgbClr val="333333"/>
                </a:solidFill>
                <a:latin typeface="Verdana" pitchFamily="34" charset="0"/>
                <a:ea typeface="Verdana" pitchFamily="34" charset="0"/>
                <a:cs typeface="Verdana" pitchFamily="34" charset="0"/>
              </a:defRPr>
            </a:lvl1pPr>
          </a:lstStyle>
          <a:p>
            <a:pPr marL="0" lvl="0" indent="0" algn="l" defTabSz="914218" rtl="0" eaLnBrk="1" latinLnBrk="0" hangingPunct="1">
              <a:spcBef>
                <a:spcPct val="20000"/>
              </a:spcBef>
              <a:buFont typeface="Arial" pitchFamily="34" charset="0"/>
              <a:buNone/>
            </a:pPr>
            <a:r>
              <a:rPr lang="hu-HU" dirty="0" smtClean="0"/>
              <a:t>6</a:t>
            </a:r>
            <a:endParaRPr lang="en-AU" dirty="0"/>
          </a:p>
        </p:txBody>
      </p:sp>
      <p:sp>
        <p:nvSpPr>
          <p:cNvPr id="5" name="Szöveg helye 2"/>
          <p:cNvSpPr>
            <a:spLocks noGrp="1"/>
          </p:cNvSpPr>
          <p:nvPr>
            <p:ph type="body" sz="quarter" idx="19" hasCustomPrompt="1"/>
          </p:nvPr>
        </p:nvSpPr>
        <p:spPr>
          <a:xfrm>
            <a:off x="0" y="2640011"/>
            <a:ext cx="5072400" cy="900000"/>
          </a:xfrm>
          <a:prstGeom prst="rect">
            <a:avLst/>
          </a:prstGeom>
        </p:spPr>
        <p:txBody>
          <a:bodyPr lIns="277200" tIns="180000" rIns="277200" bIns="0"/>
          <a:lstStyle>
            <a:lvl1pPr>
              <a:defRPr b="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Alcím</a:t>
            </a:r>
          </a:p>
        </p:txBody>
      </p:sp>
      <p:sp>
        <p:nvSpPr>
          <p:cNvPr id="9" name="Tartalom helye 4"/>
          <p:cNvSpPr>
            <a:spLocks noGrp="1"/>
          </p:cNvSpPr>
          <p:nvPr>
            <p:ph sz="quarter" idx="20" hasCustomPrompt="1"/>
          </p:nvPr>
        </p:nvSpPr>
        <p:spPr>
          <a:xfrm>
            <a:off x="8348400" y="6325200"/>
            <a:ext cx="504000" cy="252000"/>
          </a:xfrm>
          <a:prstGeom prst="rect">
            <a:avLst/>
          </a:prstGeom>
        </p:spPr>
        <p:txBody>
          <a:bodyPr lIns="0" tIns="0" rIns="0" bIns="0" anchor="b" anchorCtr="0"/>
          <a:lstStyle>
            <a:lvl1pPr algn="r">
              <a:defRPr sz="750">
                <a:solidFill>
                  <a:srgbClr val="333333"/>
                </a:solidFill>
              </a:defRPr>
            </a:lvl1pPr>
          </a:lstStyle>
          <a:p>
            <a:pPr lvl="0"/>
            <a:fld id="{D93F1C30-C274-4A7D-BD8B-78FC417C0CCE}" type="slidenum">
              <a:rPr lang="hu-HU" smtClean="0"/>
              <a:t>‹#›</a:t>
            </a:fld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335147766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6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őcímoldal Nr. 7. védjegy formá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2" descr="C:\Users\AndrewA\Desktop\Email ATT\RGB_MASTER_A0_portrait_03_straight.jpg"/>
          <p:cNvPicPr>
            <a:picLocks noChangeAspect="1" noChangeArrowheads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2479" r="7985" b="3545"/>
          <a:stretch/>
        </p:blipFill>
        <p:spPr bwMode="auto">
          <a:xfrm>
            <a:off x="4056115" y="0"/>
            <a:ext cx="5087887" cy="578554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1028703"/>
            <a:ext cx="5073650" cy="1458000"/>
          </a:xfrm>
        </p:spPr>
        <p:txBody>
          <a:bodyPr lIns="252000" tIns="18000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Prezentáció / Projekt címe</a:t>
            </a:r>
            <a:endParaRPr lang="en-AU" dirty="0"/>
          </a:p>
        </p:txBody>
      </p:sp>
      <p:sp>
        <p:nvSpPr>
          <p:cNvPr id="4" name="Szöveg helye 2"/>
          <p:cNvSpPr>
            <a:spLocks noGrp="1"/>
          </p:cNvSpPr>
          <p:nvPr>
            <p:ph type="body" sz="quarter" idx="10" hasCustomPrompt="1"/>
          </p:nvPr>
        </p:nvSpPr>
        <p:spPr>
          <a:xfrm>
            <a:off x="0" y="2224800"/>
            <a:ext cx="5072400" cy="878400"/>
          </a:xfrm>
          <a:prstGeom prst="rect">
            <a:avLst/>
          </a:prstGeom>
        </p:spPr>
        <p:txBody>
          <a:bodyPr lIns="252000" tIns="180000" rIns="277200" bIns="0"/>
          <a:lstStyle>
            <a:lvl1pPr>
              <a:defRPr b="0">
                <a:solidFill>
                  <a:srgbClr val="333333"/>
                </a:solidFill>
              </a:defRPr>
            </a:lvl1pPr>
            <a:lvl2pPr>
              <a:defRPr b="0" baseline="0"/>
            </a:lvl2pPr>
          </a:lstStyle>
          <a:p>
            <a:pPr lvl="0"/>
            <a:r>
              <a:rPr lang="hu-HU" dirty="0" smtClean="0"/>
              <a:t>Alcím</a:t>
            </a:r>
          </a:p>
        </p:txBody>
      </p:sp>
    </p:spTree>
    <p:extLst>
      <p:ext uri="{BB962C8B-B14F-4D97-AF65-F5344CB8AC3E}">
        <p14:creationId xmlns:p14="http://schemas.microsoft.com/office/powerpoint/2010/main" val="61410082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6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ejezetcímoldal Nr. 7. védjegy formá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2" descr="C:\Users\AndrewA\Desktop\Email ATT\RGB_MASTER_A0_portrait_03_straight.jpg"/>
          <p:cNvPicPr>
            <a:picLocks noChangeAspect="1" noChangeArrowheads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2479" r="7985" b="3545"/>
          <a:stretch/>
        </p:blipFill>
        <p:spPr bwMode="auto">
          <a:xfrm>
            <a:off x="4056115" y="0"/>
            <a:ext cx="5087887" cy="578554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1790701"/>
            <a:ext cx="5073651" cy="1152000"/>
          </a:xfrm>
        </p:spPr>
        <p:txBody>
          <a:bodyPr tIns="18000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Fejezetcím</a:t>
            </a:r>
            <a:endParaRPr lang="en-AU" dirty="0"/>
          </a:p>
        </p:txBody>
      </p:sp>
      <p:sp>
        <p:nvSpPr>
          <p:cNvPr id="6" name="Text Placeholder 4"/>
          <p:cNvSpPr>
            <a:spLocks noGrp="1"/>
          </p:cNvSpPr>
          <p:nvPr>
            <p:ph type="body" sz="quarter" idx="18" hasCustomPrompt="1"/>
          </p:nvPr>
        </p:nvSpPr>
        <p:spPr>
          <a:xfrm>
            <a:off x="0" y="0"/>
            <a:ext cx="1292224" cy="1813562"/>
          </a:xfrm>
          <a:prstGeom prst="rect">
            <a:avLst/>
          </a:prstGeom>
        </p:spPr>
        <p:txBody>
          <a:bodyPr lIns="252000" tIns="0" rIns="0" bIns="0" anchor="b">
            <a:noAutofit/>
          </a:bodyPr>
          <a:lstStyle>
            <a:lvl1pPr>
              <a:defRPr lang="en-AU" sz="4400" b="0" kern="1200" dirty="0">
                <a:solidFill>
                  <a:srgbClr val="333333"/>
                </a:solidFill>
                <a:latin typeface="Verdana" pitchFamily="34" charset="0"/>
                <a:ea typeface="Verdana" pitchFamily="34" charset="0"/>
                <a:cs typeface="Verdana" pitchFamily="34" charset="0"/>
              </a:defRPr>
            </a:lvl1pPr>
          </a:lstStyle>
          <a:p>
            <a:pPr marL="0" lvl="0" indent="0" algn="l" defTabSz="914218" rtl="0" eaLnBrk="1" latinLnBrk="0" hangingPunct="1">
              <a:spcBef>
                <a:spcPct val="20000"/>
              </a:spcBef>
              <a:buFont typeface="Arial" pitchFamily="34" charset="0"/>
              <a:buNone/>
            </a:pPr>
            <a:r>
              <a:rPr lang="hu-HU" dirty="0" smtClean="0"/>
              <a:t>7</a:t>
            </a:r>
            <a:endParaRPr lang="en-AU" dirty="0"/>
          </a:p>
        </p:txBody>
      </p:sp>
      <p:sp>
        <p:nvSpPr>
          <p:cNvPr id="5" name="Szöveg helye 2"/>
          <p:cNvSpPr>
            <a:spLocks noGrp="1"/>
          </p:cNvSpPr>
          <p:nvPr>
            <p:ph type="body" sz="quarter" idx="19" hasCustomPrompt="1"/>
          </p:nvPr>
        </p:nvSpPr>
        <p:spPr>
          <a:xfrm>
            <a:off x="0" y="2640011"/>
            <a:ext cx="5072400" cy="900000"/>
          </a:xfrm>
          <a:prstGeom prst="rect">
            <a:avLst/>
          </a:prstGeom>
        </p:spPr>
        <p:txBody>
          <a:bodyPr lIns="277200" tIns="180000" rIns="277200" bIns="0"/>
          <a:lstStyle>
            <a:lvl1pPr>
              <a:defRPr b="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Alcím</a:t>
            </a:r>
          </a:p>
        </p:txBody>
      </p:sp>
      <p:sp>
        <p:nvSpPr>
          <p:cNvPr id="9" name="Tartalom helye 4"/>
          <p:cNvSpPr>
            <a:spLocks noGrp="1"/>
          </p:cNvSpPr>
          <p:nvPr>
            <p:ph sz="quarter" idx="20" hasCustomPrompt="1"/>
          </p:nvPr>
        </p:nvSpPr>
        <p:spPr>
          <a:xfrm>
            <a:off x="8348400" y="6325200"/>
            <a:ext cx="504000" cy="252000"/>
          </a:xfrm>
          <a:prstGeom prst="rect">
            <a:avLst/>
          </a:prstGeom>
        </p:spPr>
        <p:txBody>
          <a:bodyPr lIns="0" tIns="0" rIns="0" bIns="0" anchor="b" anchorCtr="0"/>
          <a:lstStyle>
            <a:lvl1pPr algn="r">
              <a:defRPr sz="750">
                <a:solidFill>
                  <a:srgbClr val="333333"/>
                </a:solidFill>
              </a:defRPr>
            </a:lvl1pPr>
          </a:lstStyle>
          <a:p>
            <a:pPr lvl="0"/>
            <a:fld id="{D93F1C30-C274-4A7D-BD8B-78FC417C0CCE}" type="slidenum">
              <a:rPr lang="hu-HU" smtClean="0"/>
              <a:t>‹#›</a:t>
            </a:fld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29412979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6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őcímoldal Nr. 8. védjegy formá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2" descr="C:\Users\AndrewA\Desktop\Email ATT\RGB_MASTER_A0_square.jpg"/>
          <p:cNvPicPr>
            <a:picLocks noChangeAspect="1" noChangeArrowheads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485" t="24746" r="23617" b="898"/>
          <a:stretch/>
        </p:blipFill>
        <p:spPr bwMode="auto">
          <a:xfrm>
            <a:off x="2105481" y="0"/>
            <a:ext cx="7038521" cy="568007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2" y="1028703"/>
            <a:ext cx="2689200" cy="1458000"/>
          </a:xfrm>
        </p:spPr>
        <p:txBody>
          <a:bodyPr lIns="252000" tIns="18000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Prezentáció / Projekt címe</a:t>
            </a:r>
            <a:endParaRPr lang="en-AU" dirty="0"/>
          </a:p>
        </p:txBody>
      </p:sp>
      <p:sp>
        <p:nvSpPr>
          <p:cNvPr id="4" name="Szöveg helye 2"/>
          <p:cNvSpPr>
            <a:spLocks noGrp="1"/>
          </p:cNvSpPr>
          <p:nvPr>
            <p:ph type="body" sz="quarter" idx="10" hasCustomPrompt="1"/>
          </p:nvPr>
        </p:nvSpPr>
        <p:spPr>
          <a:xfrm>
            <a:off x="0" y="2224800"/>
            <a:ext cx="2689200" cy="878400"/>
          </a:xfrm>
          <a:prstGeom prst="rect">
            <a:avLst/>
          </a:prstGeom>
        </p:spPr>
        <p:txBody>
          <a:bodyPr lIns="252000" tIns="180000" rIns="277200" bIns="0"/>
          <a:lstStyle>
            <a:lvl1pPr>
              <a:defRPr b="0">
                <a:solidFill>
                  <a:srgbClr val="333333"/>
                </a:solidFill>
              </a:defRPr>
            </a:lvl1pPr>
            <a:lvl2pPr>
              <a:defRPr b="0" baseline="0"/>
            </a:lvl2pPr>
          </a:lstStyle>
          <a:p>
            <a:pPr lvl="0"/>
            <a:r>
              <a:rPr lang="hu-HU" dirty="0" smtClean="0"/>
              <a:t>Alcím</a:t>
            </a:r>
          </a:p>
        </p:txBody>
      </p:sp>
    </p:spTree>
    <p:extLst>
      <p:ext uri="{BB962C8B-B14F-4D97-AF65-F5344CB8AC3E}">
        <p14:creationId xmlns:p14="http://schemas.microsoft.com/office/powerpoint/2010/main" val="336797465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6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ejezetcímoldal Nr. 8. védjegy formá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2" descr="C:\Users\AndrewA\Desktop\Email ATT\RGB_MASTER_A0_square.jpg"/>
          <p:cNvPicPr>
            <a:picLocks noChangeAspect="1" noChangeArrowheads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485" t="24746" r="23617" b="898"/>
          <a:stretch/>
        </p:blipFill>
        <p:spPr bwMode="auto">
          <a:xfrm>
            <a:off x="2105481" y="0"/>
            <a:ext cx="7038521" cy="568007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0" y="1790701"/>
            <a:ext cx="2689200" cy="1152000"/>
          </a:xfrm>
        </p:spPr>
        <p:txBody>
          <a:bodyPr tIns="18000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Fejezetcím</a:t>
            </a:r>
            <a:endParaRPr lang="en-AU" dirty="0"/>
          </a:p>
        </p:txBody>
      </p:sp>
      <p:sp>
        <p:nvSpPr>
          <p:cNvPr id="6" name="Text Placeholder 4"/>
          <p:cNvSpPr>
            <a:spLocks noGrp="1"/>
          </p:cNvSpPr>
          <p:nvPr>
            <p:ph type="body" sz="quarter" idx="18" hasCustomPrompt="1"/>
          </p:nvPr>
        </p:nvSpPr>
        <p:spPr>
          <a:xfrm>
            <a:off x="0" y="0"/>
            <a:ext cx="1292224" cy="1813562"/>
          </a:xfrm>
          <a:prstGeom prst="rect">
            <a:avLst/>
          </a:prstGeom>
        </p:spPr>
        <p:txBody>
          <a:bodyPr lIns="252000" tIns="0" rIns="0" bIns="0" anchor="b">
            <a:noAutofit/>
          </a:bodyPr>
          <a:lstStyle>
            <a:lvl1pPr>
              <a:defRPr lang="en-AU" sz="4400" b="0" kern="1200" dirty="0">
                <a:solidFill>
                  <a:srgbClr val="333333"/>
                </a:solidFill>
                <a:latin typeface="Verdana" pitchFamily="34" charset="0"/>
                <a:ea typeface="Verdana" pitchFamily="34" charset="0"/>
                <a:cs typeface="Verdana" pitchFamily="34" charset="0"/>
              </a:defRPr>
            </a:lvl1pPr>
          </a:lstStyle>
          <a:p>
            <a:pPr marL="0" lvl="0" indent="0" algn="l" defTabSz="914218" rtl="0" eaLnBrk="1" latinLnBrk="0" hangingPunct="1">
              <a:spcBef>
                <a:spcPct val="20000"/>
              </a:spcBef>
              <a:buFont typeface="Arial" pitchFamily="34" charset="0"/>
              <a:buNone/>
            </a:pPr>
            <a:r>
              <a:rPr lang="hu-HU" dirty="0" smtClean="0"/>
              <a:t>8</a:t>
            </a:r>
            <a:endParaRPr lang="en-AU" dirty="0"/>
          </a:p>
        </p:txBody>
      </p:sp>
      <p:sp>
        <p:nvSpPr>
          <p:cNvPr id="5" name="Szöveg helye 2"/>
          <p:cNvSpPr>
            <a:spLocks noGrp="1"/>
          </p:cNvSpPr>
          <p:nvPr>
            <p:ph type="body" sz="quarter" idx="19" hasCustomPrompt="1"/>
          </p:nvPr>
        </p:nvSpPr>
        <p:spPr>
          <a:xfrm>
            <a:off x="0" y="2640011"/>
            <a:ext cx="2689200" cy="900000"/>
          </a:xfrm>
          <a:prstGeom prst="rect">
            <a:avLst/>
          </a:prstGeom>
        </p:spPr>
        <p:txBody>
          <a:bodyPr lIns="277200" tIns="180000" rIns="277200" bIns="0"/>
          <a:lstStyle>
            <a:lvl1pPr>
              <a:defRPr b="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Alcím</a:t>
            </a:r>
          </a:p>
        </p:txBody>
      </p:sp>
      <p:sp>
        <p:nvSpPr>
          <p:cNvPr id="9" name="Tartalom helye 4"/>
          <p:cNvSpPr>
            <a:spLocks noGrp="1"/>
          </p:cNvSpPr>
          <p:nvPr>
            <p:ph sz="quarter" idx="20" hasCustomPrompt="1"/>
          </p:nvPr>
        </p:nvSpPr>
        <p:spPr>
          <a:xfrm>
            <a:off x="8348400" y="6325200"/>
            <a:ext cx="504000" cy="252000"/>
          </a:xfrm>
          <a:prstGeom prst="rect">
            <a:avLst/>
          </a:prstGeom>
        </p:spPr>
        <p:txBody>
          <a:bodyPr lIns="0" tIns="0" rIns="0" bIns="0" anchor="b" anchorCtr="0"/>
          <a:lstStyle>
            <a:lvl1pPr algn="r">
              <a:defRPr sz="750">
                <a:solidFill>
                  <a:srgbClr val="333333"/>
                </a:solidFill>
              </a:defRPr>
            </a:lvl1pPr>
          </a:lstStyle>
          <a:p>
            <a:pPr lvl="0"/>
            <a:fld id="{D93F1C30-C274-4A7D-BD8B-78FC417C0CCE}" type="slidenum">
              <a:rPr lang="hu-HU" smtClean="0"/>
              <a:t>‹#›</a:t>
            </a:fld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20608377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6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2.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solidFill>
            <a:schemeClr val="accent6"/>
          </a:solidFill>
        </p:spPr>
        <p:txBody>
          <a:bodyPr lIns="252000" tIns="0" anchor="ctr" anchorCtr="0"/>
          <a:lstStyle>
            <a:lvl1pPr>
              <a:defRPr sz="4800" b="1" baseline="0">
                <a:solidFill>
                  <a:schemeClr val="bg1"/>
                </a:solidFill>
              </a:defRPr>
            </a:lvl1pPr>
          </a:lstStyle>
          <a:p>
            <a:r>
              <a:rPr lang="hu-HU" dirty="0" smtClean="0"/>
              <a:t>CÍMOLDALAK</a:t>
            </a:r>
            <a:br>
              <a:rPr lang="hu-HU" dirty="0" smtClean="0"/>
            </a:br>
            <a:r>
              <a:rPr lang="hu-HU" dirty="0" smtClean="0"/>
              <a:t>FOTÓKKAL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73847403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6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ímoldal fotó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0" y="0"/>
            <a:ext cx="8350249" cy="1152000"/>
          </a:xfrm>
        </p:spPr>
        <p:txBody>
          <a:bodyPr>
            <a:noAutofit/>
          </a:bodyPr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Prezentáció / Projekt címe</a:t>
            </a:r>
            <a:endParaRPr lang="en-AU" dirty="0"/>
          </a:p>
        </p:txBody>
      </p:sp>
      <p:sp>
        <p:nvSpPr>
          <p:cNvPr id="6" name="Picture Placeholder 6"/>
          <p:cNvSpPr>
            <a:spLocks noGrp="1"/>
          </p:cNvSpPr>
          <p:nvPr>
            <p:ph type="pic" sz="quarter" idx="19" hasCustomPrompt="1"/>
          </p:nvPr>
        </p:nvSpPr>
        <p:spPr>
          <a:xfrm>
            <a:off x="277199" y="1285874"/>
            <a:ext cx="8589600" cy="4266000"/>
          </a:xfrm>
          <a:prstGeom prst="rect">
            <a:avLst/>
          </a:prstGeom>
        </p:spPr>
        <p:txBody>
          <a:bodyPr lIns="0" tIns="0" rIns="0" bIns="0">
            <a:noAutofit/>
          </a:bodyPr>
          <a:lstStyle>
            <a:lvl1pPr>
              <a:defRPr/>
            </a:lvl1pPr>
            <a:lvl2pPr>
              <a:defRPr>
                <a:solidFill>
                  <a:srgbClr val="333333"/>
                </a:solidFill>
              </a:defRPr>
            </a:lvl2pPr>
          </a:lstStyle>
          <a:p>
            <a:pPr lvl="1"/>
            <a:r>
              <a:rPr lang="hu-HU" dirty="0" smtClean="0"/>
              <a:t>Kép beszúrásához kattints az ikonra</a:t>
            </a:r>
            <a:endParaRPr lang="en-AU" dirty="0"/>
          </a:p>
        </p:txBody>
      </p:sp>
      <p:sp>
        <p:nvSpPr>
          <p:cNvPr id="5" name="Szöveg helye 4"/>
          <p:cNvSpPr>
            <a:spLocks noGrp="1"/>
          </p:cNvSpPr>
          <p:nvPr>
            <p:ph type="body" sz="quarter" idx="20" hasCustomPrompt="1"/>
          </p:nvPr>
        </p:nvSpPr>
        <p:spPr>
          <a:xfrm>
            <a:off x="0" y="850901"/>
            <a:ext cx="8350250" cy="434975"/>
          </a:xfrm>
          <a:prstGeom prst="rect">
            <a:avLst/>
          </a:prstGeom>
        </p:spPr>
        <p:txBody>
          <a:bodyPr lIns="277200" tIns="180000" rIns="277200" bIns="0"/>
          <a:lstStyle>
            <a:lvl1pPr>
              <a:defRPr b="0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dirty="0" smtClean="0"/>
              <a:t>Alcím</a:t>
            </a:r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221753944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6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ejezetcímoldal fotó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>
            <a:noAutofit/>
          </a:bodyPr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Picture Placeholder 6"/>
          <p:cNvSpPr>
            <a:spLocks noGrp="1"/>
          </p:cNvSpPr>
          <p:nvPr>
            <p:ph type="pic" sz="quarter" idx="19" hasCustomPrompt="1"/>
          </p:nvPr>
        </p:nvSpPr>
        <p:spPr>
          <a:xfrm>
            <a:off x="1292225" y="2560320"/>
            <a:ext cx="7574400" cy="2991600"/>
          </a:xfrm>
          <a:prstGeom prst="rect">
            <a:avLst/>
          </a:prstGeom>
        </p:spPr>
        <p:txBody>
          <a:bodyPr lIns="0" tIns="0" rIns="0">
            <a:noAutofit/>
          </a:bodyPr>
          <a:lstStyle>
            <a:lvl2pPr>
              <a:defRPr>
                <a:solidFill>
                  <a:srgbClr val="333333"/>
                </a:solidFill>
              </a:defRPr>
            </a:lvl2pPr>
          </a:lstStyle>
          <a:p>
            <a:pPr lvl="1"/>
            <a:r>
              <a:rPr lang="hu-HU" dirty="0" smtClean="0"/>
              <a:t>Kép beszúrásához kattints az ikonra</a:t>
            </a:r>
            <a:endParaRPr lang="en-AU" dirty="0"/>
          </a:p>
        </p:txBody>
      </p:sp>
      <p:sp>
        <p:nvSpPr>
          <p:cNvPr id="8" name="Title 1"/>
          <p:cNvSpPr>
            <a:spLocks noGrp="1"/>
          </p:cNvSpPr>
          <p:nvPr>
            <p:ph type="title" hasCustomPrompt="1"/>
          </p:nvPr>
        </p:nvSpPr>
        <p:spPr>
          <a:xfrm>
            <a:off x="-1" y="1790703"/>
            <a:ext cx="8350251" cy="745200"/>
          </a:xfrm>
        </p:spPr>
        <p:txBody>
          <a:bodyPr tIns="18000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Fejezetcím</a:t>
            </a:r>
            <a:endParaRPr lang="en-AU" dirty="0"/>
          </a:p>
        </p:txBody>
      </p:sp>
      <p:sp>
        <p:nvSpPr>
          <p:cNvPr id="9" name="Text Placeholder 4"/>
          <p:cNvSpPr>
            <a:spLocks noGrp="1"/>
          </p:cNvSpPr>
          <p:nvPr>
            <p:ph type="body" sz="quarter" idx="18" hasCustomPrompt="1"/>
          </p:nvPr>
        </p:nvSpPr>
        <p:spPr>
          <a:xfrm>
            <a:off x="0" y="0"/>
            <a:ext cx="1292224" cy="1813562"/>
          </a:xfrm>
          <a:prstGeom prst="rect">
            <a:avLst/>
          </a:prstGeom>
        </p:spPr>
        <p:txBody>
          <a:bodyPr lIns="277200" tIns="0" rIns="0" bIns="0" anchor="b">
            <a:noAutofit/>
          </a:bodyPr>
          <a:lstStyle>
            <a:lvl1pPr>
              <a:defRPr lang="en-AU" sz="4400" b="0" kern="1200" dirty="0">
                <a:solidFill>
                  <a:srgbClr val="333333"/>
                </a:solidFill>
                <a:latin typeface="Verdana" pitchFamily="34" charset="0"/>
                <a:ea typeface="Verdana" pitchFamily="34" charset="0"/>
                <a:cs typeface="Verdana" pitchFamily="34" charset="0"/>
              </a:defRPr>
            </a:lvl1pPr>
          </a:lstStyle>
          <a:p>
            <a:pPr marL="0" lvl="0" indent="0" algn="l" defTabSz="914218" rtl="0" eaLnBrk="1" latinLnBrk="0" hangingPunct="1">
              <a:spcBef>
                <a:spcPct val="20000"/>
              </a:spcBef>
              <a:buFont typeface="Arial" pitchFamily="34" charset="0"/>
              <a:buNone/>
            </a:pPr>
            <a:r>
              <a:rPr lang="hu-HU" dirty="0" smtClean="0"/>
              <a:t>1</a:t>
            </a:r>
            <a:endParaRPr lang="en-AU" dirty="0"/>
          </a:p>
        </p:txBody>
      </p:sp>
      <p:sp>
        <p:nvSpPr>
          <p:cNvPr id="6" name="Szöveg helye 4"/>
          <p:cNvSpPr>
            <a:spLocks noGrp="1"/>
          </p:cNvSpPr>
          <p:nvPr>
            <p:ph type="body" sz="quarter" idx="20" hasCustomPrompt="1"/>
          </p:nvPr>
        </p:nvSpPr>
        <p:spPr>
          <a:xfrm>
            <a:off x="0" y="2336813"/>
            <a:ext cx="8350250" cy="434975"/>
          </a:xfrm>
          <a:prstGeom prst="rect">
            <a:avLst/>
          </a:prstGeom>
        </p:spPr>
        <p:txBody>
          <a:bodyPr lIns="277200" tIns="180000" rIns="277200" bIns="0"/>
          <a:lstStyle>
            <a:lvl1pPr>
              <a:defRPr b="0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dirty="0" smtClean="0"/>
              <a:t>Alcím</a:t>
            </a:r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344222853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6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3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solidFill>
            <a:schemeClr val="accent4"/>
          </a:solidFill>
        </p:spPr>
        <p:txBody>
          <a:bodyPr lIns="252000" tIns="0" anchor="ctr" anchorCtr="0"/>
          <a:lstStyle>
            <a:lvl1pPr>
              <a:defRPr sz="4800" b="1" baseline="0"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SZABADOLDALAK CÍMSORRAL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249727410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ÉSZOLDALAS TÁBLA + CÍMSO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6" name="Táblázat helye 5"/>
          <p:cNvSpPr>
            <a:spLocks noGrp="1"/>
          </p:cNvSpPr>
          <p:nvPr>
            <p:ph type="tbl" sz="quarter" idx="18"/>
          </p:nvPr>
        </p:nvSpPr>
        <p:spPr>
          <a:xfrm>
            <a:off x="277200" y="1789202"/>
            <a:ext cx="8589600" cy="3567600"/>
          </a:xfrm>
          <a:prstGeom prst="rect">
            <a:avLst/>
          </a:prstGeom>
          <a:solidFill>
            <a:srgbClr val="145D04">
              <a:alpha val="10000"/>
            </a:srgbClr>
          </a:solidFill>
        </p:spPr>
        <p:txBody>
          <a:bodyPr lIns="36000" tIns="36000" rIns="36000" bIns="36000" numCol="1" spcCol="0" anchor="ctr" anchorCtr="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Táblázat beszúrásához kattintson az ikonra</a:t>
            </a:r>
            <a:endParaRPr lang="hu-HU"/>
          </a:p>
        </p:txBody>
      </p:sp>
      <p:sp>
        <p:nvSpPr>
          <p:cNvPr id="7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8855074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5063564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7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sak főcí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6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51919695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7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8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9" name="Szöveg helye 4"/>
          <p:cNvSpPr>
            <a:spLocks noGrp="1"/>
          </p:cNvSpPr>
          <p:nvPr>
            <p:ph type="body" sz="quarter" idx="20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7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424397001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7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3B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solidFill>
            <a:schemeClr val="bg1">
              <a:lumMod val="85000"/>
            </a:schemeClr>
          </a:solidFill>
          <a:ln w="177800">
            <a:solidFill>
              <a:schemeClr val="accent4"/>
            </a:solidFill>
          </a:ln>
        </p:spPr>
        <p:txBody>
          <a:bodyPr lIns="252000" tIns="0" anchor="ctr" anchorCtr="0"/>
          <a:lstStyle>
            <a:lvl1pPr>
              <a:defRPr sz="4800" b="1" baseline="0"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SZABADOLDALAK CÍMSORRAL – ALSÓ SZÜRKE SÁVVAL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299270444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7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LSÓ SZÜRKE SÁVOS Csak főcí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88"/>
          <p:cNvSpPr/>
          <p:nvPr userDrawn="1"/>
        </p:nvSpPr>
        <p:spPr>
          <a:xfrm>
            <a:off x="277200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8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60614205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7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LSÓ SZÜRKE SÁVOS Egysoros főcím &amp; Alcí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88"/>
          <p:cNvSpPr/>
          <p:nvPr userDrawn="1"/>
        </p:nvSpPr>
        <p:spPr>
          <a:xfrm>
            <a:off x="277200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3" name="Szöveg helye 4"/>
          <p:cNvSpPr>
            <a:spLocks noGrp="1"/>
          </p:cNvSpPr>
          <p:nvPr>
            <p:ph type="body" sz="quarter" idx="20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dirty="0" smtClean="0"/>
              <a:t>Alcím</a:t>
            </a:r>
            <a:endParaRPr lang="hu-HU" dirty="0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48562469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7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4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solidFill>
            <a:schemeClr val="accent3"/>
          </a:solidFill>
        </p:spPr>
        <p:txBody>
          <a:bodyPr lIns="252000" tIns="0" anchor="ctr" anchorCtr="0"/>
          <a:lstStyle>
            <a:lvl1pPr>
              <a:defRPr sz="4800" b="1" baseline="0">
                <a:solidFill>
                  <a:schemeClr val="bg1"/>
                </a:solidFill>
              </a:defRPr>
            </a:lvl1pPr>
          </a:lstStyle>
          <a:p>
            <a:r>
              <a:rPr lang="hu-HU" dirty="0" smtClean="0"/>
              <a:t>EGYHASÁBOS OLDAL (SZÖVEGEK, TÁBLÁZA-TOK, GRAFIKONOK)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201260227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7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ÉSZOLDALAS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2"/>
            <a:ext cx="9144000" cy="45180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 baseline="0"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6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25779709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7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EGÉSZOLDALAS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2"/>
            <a:ext cx="9144000" cy="45180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 baseline="0"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3" name="Szöveg helye 4"/>
          <p:cNvSpPr>
            <a:spLocks noGrp="1"/>
          </p:cNvSpPr>
          <p:nvPr>
            <p:ph type="body" sz="quarter" idx="20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8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22491622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7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ÉSZOLDALAS + CÍMSOR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790701"/>
            <a:ext cx="9144000" cy="3762000"/>
          </a:xfrm>
          <a:prstGeom prst="rect">
            <a:avLst/>
          </a:prstGeom>
        </p:spPr>
        <p:txBody>
          <a:bodyPr lIns="277200" tIns="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8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8855074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4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53860945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7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&amp; CÍMSOR EGÉSZOLDALAS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790701"/>
            <a:ext cx="9144000" cy="3762000"/>
          </a:xfrm>
          <a:prstGeom prst="rect">
            <a:avLst/>
          </a:prstGeom>
        </p:spPr>
        <p:txBody>
          <a:bodyPr lIns="277200" tIns="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8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8855074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4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</p:txBody>
      </p:sp>
      <p:sp>
        <p:nvSpPr>
          <p:cNvPr id="14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5" name="Szöveg helye 4"/>
          <p:cNvSpPr>
            <a:spLocks noGrp="1"/>
          </p:cNvSpPr>
          <p:nvPr>
            <p:ph type="body" sz="quarter" idx="20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89036915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EGÉSZOLDALAS TÁBLA + CÍMSO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8855074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</p:txBody>
      </p:sp>
      <p:sp>
        <p:nvSpPr>
          <p:cNvPr id="8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9" name="Szöveg helye 4"/>
          <p:cNvSpPr>
            <a:spLocks noGrp="1"/>
          </p:cNvSpPr>
          <p:nvPr>
            <p:ph type="body" sz="quarter" idx="20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1" name="Táblázat helye 5"/>
          <p:cNvSpPr>
            <a:spLocks noGrp="1"/>
          </p:cNvSpPr>
          <p:nvPr>
            <p:ph type="tbl" sz="quarter" idx="18"/>
          </p:nvPr>
        </p:nvSpPr>
        <p:spPr>
          <a:xfrm>
            <a:off x="277200" y="1789202"/>
            <a:ext cx="8589600" cy="3567600"/>
          </a:xfrm>
          <a:prstGeom prst="rect">
            <a:avLst/>
          </a:prstGeom>
          <a:solidFill>
            <a:srgbClr val="145D04">
              <a:alpha val="10000"/>
            </a:srgbClr>
          </a:solidFill>
        </p:spPr>
        <p:txBody>
          <a:bodyPr lIns="36000" tIns="36000" rIns="36000" bIns="36000" numCol="1" spcCol="0" anchor="ctr" anchorCtr="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Táblázat beszúrásához kattintson az ikonra</a:t>
            </a:r>
            <a:endParaRPr lang="hu-HU"/>
          </a:p>
        </p:txBody>
      </p:sp>
      <p:sp>
        <p:nvSpPr>
          <p:cNvPr id="12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79422284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8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4B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solidFill>
            <a:schemeClr val="bg1">
              <a:lumMod val="85000"/>
            </a:schemeClr>
          </a:solidFill>
          <a:ln w="177800">
            <a:solidFill>
              <a:schemeClr val="accent3"/>
            </a:solidFill>
          </a:ln>
        </p:spPr>
        <p:txBody>
          <a:bodyPr lIns="252000" tIns="0" anchor="ctr" anchorCtr="0"/>
          <a:lstStyle>
            <a:lvl1pPr>
              <a:defRPr sz="4800" b="1" baseline="0"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EGYHASÁBOS OLDAL - ALSÓ SZÜRKE SÁVVAL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393201881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8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LSÓ SZÜRKE SÁVOS EGÉSZOLDALAS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ectangle 88"/>
          <p:cNvSpPr/>
          <p:nvPr userDrawn="1"/>
        </p:nvSpPr>
        <p:spPr>
          <a:xfrm>
            <a:off x="277200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2"/>
            <a:ext cx="9144000" cy="4035600"/>
          </a:xfrm>
          <a:prstGeom prst="rect">
            <a:avLst/>
          </a:prstGeom>
        </p:spPr>
        <p:txBody>
          <a:bodyPr lIns="277200" tIns="212400" rIns="277200" bIns="18000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94321159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8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LSÓ SZÜRKE SÁVOS Egysoros főcím &amp; Alcím egészoldalas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ectangle 88"/>
          <p:cNvSpPr/>
          <p:nvPr userDrawn="1"/>
        </p:nvSpPr>
        <p:spPr>
          <a:xfrm>
            <a:off x="277200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2"/>
            <a:ext cx="9144000" cy="4035600"/>
          </a:xfrm>
          <a:prstGeom prst="rect">
            <a:avLst/>
          </a:prstGeom>
        </p:spPr>
        <p:txBody>
          <a:bodyPr lIns="277200" tIns="212400" rIns="277200" bIns="18000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4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5" name="Szöveg helye 4"/>
          <p:cNvSpPr>
            <a:spLocks noGrp="1"/>
          </p:cNvSpPr>
          <p:nvPr>
            <p:ph type="body" sz="quarter" idx="20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73581846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8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LSÓ SZÜRKE SÁVOS CÍMSOROS egészoldalas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88"/>
          <p:cNvSpPr/>
          <p:nvPr userDrawn="1"/>
        </p:nvSpPr>
        <p:spPr>
          <a:xfrm>
            <a:off x="277200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790701"/>
            <a:ext cx="9144000" cy="3279600"/>
          </a:xfrm>
          <a:prstGeom prst="rect">
            <a:avLst/>
          </a:prstGeom>
        </p:spPr>
        <p:txBody>
          <a:bodyPr lIns="277200" tIns="0" rIns="277200" bIns="18000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8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8855074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</p:txBody>
      </p:sp>
      <p:sp>
        <p:nvSpPr>
          <p:cNvPr id="12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41409859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8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LSÓ SZÜRKE SÁVOS Egysoros főcím &amp; Alcím &amp; Címsor egészoldalas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88"/>
          <p:cNvSpPr/>
          <p:nvPr userDrawn="1"/>
        </p:nvSpPr>
        <p:spPr>
          <a:xfrm>
            <a:off x="277200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790701"/>
            <a:ext cx="9144000" cy="3279600"/>
          </a:xfrm>
          <a:prstGeom prst="rect">
            <a:avLst/>
          </a:prstGeom>
        </p:spPr>
        <p:txBody>
          <a:bodyPr lIns="277200" tIns="0" rIns="277200" bIns="18000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8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8855074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</p:txBody>
      </p:sp>
      <p:sp>
        <p:nvSpPr>
          <p:cNvPr id="15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6" name="Szöveg helye 4"/>
          <p:cNvSpPr>
            <a:spLocks noGrp="1"/>
          </p:cNvSpPr>
          <p:nvPr>
            <p:ph type="body" sz="quarter" idx="20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2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72225978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8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5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solidFill>
            <a:schemeClr val="accent2"/>
          </a:solidFill>
        </p:spPr>
        <p:txBody>
          <a:bodyPr lIns="252000" tIns="0" anchor="ctr" anchorCtr="0"/>
          <a:lstStyle>
            <a:lvl1pPr>
              <a:defRPr sz="4800" b="1" baseline="0">
                <a:solidFill>
                  <a:schemeClr val="bg1"/>
                </a:solidFill>
              </a:defRPr>
            </a:lvl1pPr>
          </a:lstStyle>
          <a:p>
            <a:r>
              <a:rPr lang="hu-HU" dirty="0" smtClean="0"/>
              <a:t>KÉTHASÁBOS OLDAL (SZÖVEGEK, TÁBLÁZA-TOK, GRAFIKONOK)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40186189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8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KÉTHASÁBOS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4572000" cy="45180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5" name="Content Placeholder 6"/>
          <p:cNvSpPr>
            <a:spLocks noGrp="1"/>
          </p:cNvSpPr>
          <p:nvPr>
            <p:ph sz="quarter" idx="12" hasCustomPrompt="1"/>
          </p:nvPr>
        </p:nvSpPr>
        <p:spPr>
          <a:xfrm>
            <a:off x="4573617" y="1031840"/>
            <a:ext cx="4572000" cy="45180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8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89380626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8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KÉTHASÁBOS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4572000" cy="45180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5" name="Content Placeholder 6"/>
          <p:cNvSpPr>
            <a:spLocks noGrp="1"/>
          </p:cNvSpPr>
          <p:nvPr>
            <p:ph sz="quarter" idx="12" hasCustomPrompt="1"/>
          </p:nvPr>
        </p:nvSpPr>
        <p:spPr>
          <a:xfrm>
            <a:off x="4573617" y="1031840"/>
            <a:ext cx="4572000" cy="45180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3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4" name="Szöveg helye 4"/>
          <p:cNvSpPr>
            <a:spLocks noGrp="1"/>
          </p:cNvSpPr>
          <p:nvPr>
            <p:ph type="body" sz="quarter" idx="20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45862657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8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KÉTHASÁBOS + CÍMSOR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790699"/>
            <a:ext cx="4572000" cy="3762000"/>
          </a:xfrm>
          <a:prstGeom prst="rect">
            <a:avLst/>
          </a:prstGeom>
        </p:spPr>
        <p:txBody>
          <a:bodyPr lIns="277200" tIns="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5" name="Content Placeholder 6"/>
          <p:cNvSpPr>
            <a:spLocks noGrp="1"/>
          </p:cNvSpPr>
          <p:nvPr>
            <p:ph sz="quarter" idx="12" hasCustomPrompt="1"/>
          </p:nvPr>
        </p:nvSpPr>
        <p:spPr>
          <a:xfrm>
            <a:off x="4573617" y="1790699"/>
            <a:ext cx="4572000" cy="3762000"/>
          </a:xfrm>
          <a:prstGeom prst="rect">
            <a:avLst/>
          </a:prstGeom>
        </p:spPr>
        <p:txBody>
          <a:bodyPr lIns="237600" tIns="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4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573618" y="1031842"/>
            <a:ext cx="4570383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4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17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61902918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8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KÉTHASÁBOS + CÍMSOR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790699"/>
            <a:ext cx="4572000" cy="3762000"/>
          </a:xfrm>
          <a:prstGeom prst="rect">
            <a:avLst/>
          </a:prstGeom>
        </p:spPr>
        <p:txBody>
          <a:bodyPr lIns="277200" tIns="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5" name="Content Placeholder 6"/>
          <p:cNvSpPr>
            <a:spLocks noGrp="1"/>
          </p:cNvSpPr>
          <p:nvPr>
            <p:ph sz="quarter" idx="12" hasCustomPrompt="1"/>
          </p:nvPr>
        </p:nvSpPr>
        <p:spPr>
          <a:xfrm>
            <a:off x="4573617" y="1790699"/>
            <a:ext cx="4572000" cy="3762000"/>
          </a:xfrm>
          <a:prstGeom prst="rect">
            <a:avLst/>
          </a:prstGeom>
        </p:spPr>
        <p:txBody>
          <a:bodyPr lIns="237600" tIns="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4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573618" y="1031842"/>
            <a:ext cx="4570383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4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</p:txBody>
      </p:sp>
      <p:sp>
        <p:nvSpPr>
          <p:cNvPr id="16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7" name="Szöveg helye 4"/>
          <p:cNvSpPr>
            <a:spLocks noGrp="1"/>
          </p:cNvSpPr>
          <p:nvPr>
            <p:ph type="body" sz="quarter" idx="20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3" name="Text Placeholder 9"/>
          <p:cNvSpPr>
            <a:spLocks noGrp="1"/>
          </p:cNvSpPr>
          <p:nvPr>
            <p:ph type="body" sz="quarter" idx="21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79736276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ZÖVEG (bal) + TÁBLA (jobb oldalt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2" name="Text Placeholder 9"/>
          <p:cNvSpPr>
            <a:spLocks noGrp="1"/>
          </p:cNvSpPr>
          <p:nvPr>
            <p:ph type="body" sz="quarter" idx="17" hasCustomPrompt="1"/>
          </p:nvPr>
        </p:nvSpPr>
        <p:spPr>
          <a:xfrm>
            <a:off x="4809600" y="5570539"/>
            <a:ext cx="4057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6" name="Táblázat helye 5"/>
          <p:cNvSpPr>
            <a:spLocks noGrp="1"/>
          </p:cNvSpPr>
          <p:nvPr>
            <p:ph type="tbl" sz="quarter" idx="18"/>
          </p:nvPr>
        </p:nvSpPr>
        <p:spPr>
          <a:xfrm>
            <a:off x="4809600" y="1285202"/>
            <a:ext cx="4057200" cy="4071600"/>
          </a:xfrm>
          <a:prstGeom prst="rect">
            <a:avLst/>
          </a:prstGeom>
          <a:solidFill>
            <a:srgbClr val="145D04">
              <a:alpha val="10000"/>
            </a:srgbClr>
          </a:solidFill>
        </p:spPr>
        <p:txBody>
          <a:bodyPr lIns="36000" tIns="36000" rIns="36000" bIns="36000" numCol="1" spcCol="0" anchor="ctr" anchorCtr="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Táblázat beszúrásához kattintson az ikonra</a:t>
            </a:r>
            <a:endParaRPr lang="hu-HU"/>
          </a:p>
        </p:txBody>
      </p:sp>
      <p:sp>
        <p:nvSpPr>
          <p:cNvPr id="9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4572000" cy="45180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413244735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9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5B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solidFill>
            <a:schemeClr val="bg1">
              <a:lumMod val="85000"/>
            </a:schemeClr>
          </a:solidFill>
          <a:ln w="177800">
            <a:solidFill>
              <a:schemeClr val="accent2"/>
            </a:solidFill>
          </a:ln>
        </p:spPr>
        <p:txBody>
          <a:bodyPr lIns="252000" tIns="0" anchor="ctr" anchorCtr="0"/>
          <a:lstStyle>
            <a:lvl1pPr>
              <a:defRPr sz="4800" b="1" baseline="0"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KÉTHASÁBOS OLDAL – ALSÓ SZÜRKE SÁVVAL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362810882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9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LSÓ SZÜRKE SÁVOS KÉTHASÁBOS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ectangle 88"/>
          <p:cNvSpPr/>
          <p:nvPr userDrawn="1"/>
        </p:nvSpPr>
        <p:spPr>
          <a:xfrm>
            <a:off x="277200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4572000" cy="40356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5" name="Content Placeholder 6"/>
          <p:cNvSpPr>
            <a:spLocks noGrp="1"/>
          </p:cNvSpPr>
          <p:nvPr>
            <p:ph sz="quarter" idx="12" hasCustomPrompt="1"/>
          </p:nvPr>
        </p:nvSpPr>
        <p:spPr>
          <a:xfrm>
            <a:off x="4573617" y="1031840"/>
            <a:ext cx="4572000" cy="40356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48134638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9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ALSÓ SZÜRKE SÁVOS KÉTHASÁBOS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ectangle 88"/>
          <p:cNvSpPr/>
          <p:nvPr userDrawn="1"/>
        </p:nvSpPr>
        <p:spPr>
          <a:xfrm>
            <a:off x="277200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4572000" cy="40356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5" name="Content Placeholder 6"/>
          <p:cNvSpPr>
            <a:spLocks noGrp="1"/>
          </p:cNvSpPr>
          <p:nvPr>
            <p:ph sz="quarter" idx="12" hasCustomPrompt="1"/>
          </p:nvPr>
        </p:nvSpPr>
        <p:spPr>
          <a:xfrm>
            <a:off x="4573617" y="1031840"/>
            <a:ext cx="4572000" cy="40356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4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5" name="Szöveg helye 4"/>
          <p:cNvSpPr>
            <a:spLocks noGrp="1"/>
          </p:cNvSpPr>
          <p:nvPr>
            <p:ph type="body" sz="quarter" idx="20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51238330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9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ÍMSOROS ALSÓ SZÜRKE SÁVOS KÉTHASÁBOS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Rectangle 88"/>
          <p:cNvSpPr/>
          <p:nvPr userDrawn="1"/>
        </p:nvSpPr>
        <p:spPr>
          <a:xfrm>
            <a:off x="277200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801815"/>
            <a:ext cx="4572000" cy="3279600"/>
          </a:xfrm>
          <a:prstGeom prst="rect">
            <a:avLst/>
          </a:prstGeom>
        </p:spPr>
        <p:txBody>
          <a:bodyPr lIns="277200" tIns="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5" name="Content Placeholder 6"/>
          <p:cNvSpPr>
            <a:spLocks noGrp="1"/>
          </p:cNvSpPr>
          <p:nvPr>
            <p:ph sz="quarter" idx="12" hasCustomPrompt="1"/>
          </p:nvPr>
        </p:nvSpPr>
        <p:spPr>
          <a:xfrm>
            <a:off x="4573617" y="1801815"/>
            <a:ext cx="4572000" cy="3279600"/>
          </a:xfrm>
          <a:prstGeom prst="rect">
            <a:avLst/>
          </a:prstGeom>
        </p:spPr>
        <p:txBody>
          <a:bodyPr lIns="237600" tIns="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573618" y="1031842"/>
            <a:ext cx="4570383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</p:txBody>
      </p:sp>
      <p:sp>
        <p:nvSpPr>
          <p:cNvPr id="15" name="Text Placeholder 9"/>
          <p:cNvSpPr>
            <a:spLocks noGrp="1"/>
          </p:cNvSpPr>
          <p:nvPr>
            <p:ph type="body" sz="quarter" idx="17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22877020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9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+ CÍMSOR ALSÓ SZÜRKE SÁVOS KÉTHASÁBOS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Rectangle 88"/>
          <p:cNvSpPr/>
          <p:nvPr userDrawn="1"/>
        </p:nvSpPr>
        <p:spPr>
          <a:xfrm>
            <a:off x="277200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801815"/>
            <a:ext cx="4572000" cy="3279600"/>
          </a:xfrm>
          <a:prstGeom prst="rect">
            <a:avLst/>
          </a:prstGeom>
        </p:spPr>
        <p:txBody>
          <a:bodyPr lIns="277200" tIns="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5" name="Content Placeholder 6"/>
          <p:cNvSpPr>
            <a:spLocks noGrp="1"/>
          </p:cNvSpPr>
          <p:nvPr>
            <p:ph sz="quarter" idx="12" hasCustomPrompt="1"/>
          </p:nvPr>
        </p:nvSpPr>
        <p:spPr>
          <a:xfrm>
            <a:off x="4573617" y="1801815"/>
            <a:ext cx="4572000" cy="3279600"/>
          </a:xfrm>
          <a:prstGeom prst="rect">
            <a:avLst/>
          </a:prstGeom>
        </p:spPr>
        <p:txBody>
          <a:bodyPr lIns="237600" tIns="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573618" y="1031842"/>
            <a:ext cx="4570383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</p:txBody>
      </p:sp>
      <p:sp>
        <p:nvSpPr>
          <p:cNvPr id="18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9" name="Szöveg helye 4"/>
          <p:cNvSpPr>
            <a:spLocks noGrp="1"/>
          </p:cNvSpPr>
          <p:nvPr>
            <p:ph type="body" sz="quarter" idx="20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5" name="Text Placeholder 9"/>
          <p:cNvSpPr>
            <a:spLocks noGrp="1"/>
          </p:cNvSpPr>
          <p:nvPr>
            <p:ph type="body" sz="quarter" idx="21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07958917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9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6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solidFill>
            <a:schemeClr val="accent1"/>
          </a:solidFill>
        </p:spPr>
        <p:txBody>
          <a:bodyPr lIns="252000" tIns="0" anchor="ctr" anchorCtr="0"/>
          <a:lstStyle>
            <a:lvl1pPr>
              <a:defRPr sz="4800" b="1" baseline="0"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HÁROMHASÁBOS OLDAL (SZÖVEG, TÁBLA, GRAFIKON)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230707200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9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HASÁBOS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Content Placeholder 6"/>
          <p:cNvSpPr>
            <a:spLocks noGrp="1"/>
          </p:cNvSpPr>
          <p:nvPr>
            <p:ph sz="quarter" idx="16" hasCustomPrompt="1"/>
          </p:nvPr>
        </p:nvSpPr>
        <p:spPr>
          <a:xfrm>
            <a:off x="2800351" y="1033230"/>
            <a:ext cx="3028950" cy="4518000"/>
          </a:xfrm>
          <a:prstGeom prst="rect">
            <a:avLst/>
          </a:prstGeom>
        </p:spPr>
        <p:txBody>
          <a:bodyPr lIns="248400" tIns="212400" rIns="2376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9" name="Content Placeholder 6"/>
          <p:cNvSpPr>
            <a:spLocks noGrp="1"/>
          </p:cNvSpPr>
          <p:nvPr>
            <p:ph sz="quarter" idx="17" hasCustomPrompt="1"/>
          </p:nvPr>
        </p:nvSpPr>
        <p:spPr>
          <a:xfrm>
            <a:off x="5578681" y="1033200"/>
            <a:ext cx="3020015" cy="4518000"/>
          </a:xfrm>
          <a:prstGeom prst="rect">
            <a:avLst/>
          </a:prstGeom>
        </p:spPr>
        <p:txBody>
          <a:bodyPr lIns="248400" tIns="212400" rIns="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3055620" cy="4518000"/>
          </a:xfrm>
          <a:prstGeom prst="rect">
            <a:avLst/>
          </a:prstGeom>
        </p:spPr>
        <p:txBody>
          <a:bodyPr lIns="277200" tIns="212400" rIns="2376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18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67100330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9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3HASÁBOS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Content Placeholder 6"/>
          <p:cNvSpPr>
            <a:spLocks noGrp="1"/>
          </p:cNvSpPr>
          <p:nvPr>
            <p:ph sz="quarter" idx="16" hasCustomPrompt="1"/>
          </p:nvPr>
        </p:nvSpPr>
        <p:spPr>
          <a:xfrm>
            <a:off x="2800351" y="1033230"/>
            <a:ext cx="3028950" cy="4518000"/>
          </a:xfrm>
          <a:prstGeom prst="rect">
            <a:avLst/>
          </a:prstGeom>
        </p:spPr>
        <p:txBody>
          <a:bodyPr lIns="2484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9" name="Content Placeholder 6"/>
          <p:cNvSpPr>
            <a:spLocks noGrp="1"/>
          </p:cNvSpPr>
          <p:nvPr>
            <p:ph sz="quarter" idx="17" hasCustomPrompt="1"/>
          </p:nvPr>
        </p:nvSpPr>
        <p:spPr>
          <a:xfrm>
            <a:off x="5578681" y="1033200"/>
            <a:ext cx="3020015" cy="4518000"/>
          </a:xfrm>
          <a:prstGeom prst="rect">
            <a:avLst/>
          </a:prstGeom>
        </p:spPr>
        <p:txBody>
          <a:bodyPr lIns="2484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3055620" cy="45180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3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4" name="Szöveg helye 4"/>
          <p:cNvSpPr>
            <a:spLocks noGrp="1"/>
          </p:cNvSpPr>
          <p:nvPr>
            <p:ph type="body" sz="quarter" idx="20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8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62645296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9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HASÁBOS + CÍMSOR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Content Placeholder 6"/>
          <p:cNvSpPr>
            <a:spLocks noGrp="1"/>
          </p:cNvSpPr>
          <p:nvPr>
            <p:ph sz="quarter" idx="16" hasCustomPrompt="1"/>
          </p:nvPr>
        </p:nvSpPr>
        <p:spPr>
          <a:xfrm>
            <a:off x="2800351" y="1799685"/>
            <a:ext cx="3028950" cy="3762000"/>
          </a:xfrm>
          <a:prstGeom prst="rect">
            <a:avLst/>
          </a:prstGeom>
        </p:spPr>
        <p:txBody>
          <a:bodyPr lIns="248400" tIns="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9" name="Content Placeholder 6"/>
          <p:cNvSpPr>
            <a:spLocks noGrp="1"/>
          </p:cNvSpPr>
          <p:nvPr>
            <p:ph sz="quarter" idx="17" hasCustomPrompt="1"/>
          </p:nvPr>
        </p:nvSpPr>
        <p:spPr>
          <a:xfrm>
            <a:off x="5578681" y="1801815"/>
            <a:ext cx="3020015" cy="3762000"/>
          </a:xfrm>
          <a:prstGeom prst="rect">
            <a:avLst/>
          </a:prstGeom>
        </p:spPr>
        <p:txBody>
          <a:bodyPr lIns="248400" tIns="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798295"/>
            <a:ext cx="3055620" cy="3762000"/>
          </a:xfrm>
          <a:prstGeom prst="rect">
            <a:avLst/>
          </a:prstGeom>
        </p:spPr>
        <p:txBody>
          <a:bodyPr lIns="277200" tIns="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29602"/>
            <a:ext cx="280035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4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800800" y="1030253"/>
            <a:ext cx="2768400" cy="758861"/>
          </a:xfrm>
          <a:prstGeom prst="rect">
            <a:avLst/>
          </a:prstGeom>
        </p:spPr>
        <p:txBody>
          <a:bodyPr lIns="248400" tIns="212400" rIns="277200" bIns="0"/>
          <a:lstStyle>
            <a:lvl1pPr>
              <a:defRPr sz="14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</p:txBody>
      </p:sp>
      <p:sp>
        <p:nvSpPr>
          <p:cNvPr id="13" name="Text Placeholder 9"/>
          <p:cNvSpPr>
            <a:spLocks noGrp="1"/>
          </p:cNvSpPr>
          <p:nvPr>
            <p:ph type="body" sz="quarter" idx="21" hasCustomPrompt="1"/>
          </p:nvPr>
        </p:nvSpPr>
        <p:spPr>
          <a:xfrm>
            <a:off x="5581650" y="1044002"/>
            <a:ext cx="2768400" cy="758861"/>
          </a:xfrm>
          <a:prstGeom prst="rect">
            <a:avLst/>
          </a:prstGeom>
        </p:spPr>
        <p:txBody>
          <a:bodyPr lIns="248400" tIns="212400" rIns="277200" bIns="0"/>
          <a:lstStyle>
            <a:lvl1pPr>
              <a:defRPr sz="14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</p:txBody>
      </p:sp>
      <p:sp>
        <p:nvSpPr>
          <p:cNvPr id="14" name="Title 1"/>
          <p:cNvSpPr>
            <a:spLocks noGrp="1"/>
          </p:cNvSpPr>
          <p:nvPr>
            <p:ph type="title" hasCustomPrompt="1"/>
          </p:nvPr>
        </p:nvSpPr>
        <p:spPr>
          <a:xfrm>
            <a:off x="1" y="0"/>
            <a:ext cx="9144000" cy="1029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5" name="Text Placeholder 9"/>
          <p:cNvSpPr>
            <a:spLocks noGrp="1"/>
          </p:cNvSpPr>
          <p:nvPr>
            <p:ph type="body" sz="quarter" idx="18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403300762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9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3HASÁBOS + CÍMSOR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Content Placeholder 6"/>
          <p:cNvSpPr>
            <a:spLocks noGrp="1"/>
          </p:cNvSpPr>
          <p:nvPr>
            <p:ph sz="quarter" idx="16" hasCustomPrompt="1"/>
          </p:nvPr>
        </p:nvSpPr>
        <p:spPr>
          <a:xfrm>
            <a:off x="2800351" y="1799685"/>
            <a:ext cx="3028950" cy="3762000"/>
          </a:xfrm>
          <a:prstGeom prst="rect">
            <a:avLst/>
          </a:prstGeom>
        </p:spPr>
        <p:txBody>
          <a:bodyPr lIns="248400" tIns="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9" name="Content Placeholder 6"/>
          <p:cNvSpPr>
            <a:spLocks noGrp="1"/>
          </p:cNvSpPr>
          <p:nvPr>
            <p:ph sz="quarter" idx="17" hasCustomPrompt="1"/>
          </p:nvPr>
        </p:nvSpPr>
        <p:spPr>
          <a:xfrm>
            <a:off x="5578681" y="1801815"/>
            <a:ext cx="3020015" cy="3762000"/>
          </a:xfrm>
          <a:prstGeom prst="rect">
            <a:avLst/>
          </a:prstGeom>
        </p:spPr>
        <p:txBody>
          <a:bodyPr lIns="248400" tIns="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798295"/>
            <a:ext cx="3055620" cy="3762000"/>
          </a:xfrm>
          <a:prstGeom prst="rect">
            <a:avLst/>
          </a:prstGeom>
        </p:spPr>
        <p:txBody>
          <a:bodyPr lIns="277200" tIns="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29602"/>
            <a:ext cx="280035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4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800800" y="1030253"/>
            <a:ext cx="2768400" cy="758861"/>
          </a:xfrm>
          <a:prstGeom prst="rect">
            <a:avLst/>
          </a:prstGeom>
        </p:spPr>
        <p:txBody>
          <a:bodyPr lIns="248400" tIns="212400" rIns="277200" bIns="0"/>
          <a:lstStyle>
            <a:lvl1pPr>
              <a:defRPr sz="14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</p:txBody>
      </p:sp>
      <p:sp>
        <p:nvSpPr>
          <p:cNvPr id="13" name="Text Placeholder 9"/>
          <p:cNvSpPr>
            <a:spLocks noGrp="1"/>
          </p:cNvSpPr>
          <p:nvPr>
            <p:ph type="body" sz="quarter" idx="21" hasCustomPrompt="1"/>
          </p:nvPr>
        </p:nvSpPr>
        <p:spPr>
          <a:xfrm>
            <a:off x="5581650" y="1044002"/>
            <a:ext cx="2768400" cy="758861"/>
          </a:xfrm>
          <a:prstGeom prst="rect">
            <a:avLst/>
          </a:prstGeom>
        </p:spPr>
        <p:txBody>
          <a:bodyPr lIns="248400" tIns="212400" rIns="277200" bIns="0"/>
          <a:lstStyle>
            <a:lvl1pPr>
              <a:defRPr sz="14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</p:txBody>
      </p:sp>
      <p:sp>
        <p:nvSpPr>
          <p:cNvPr id="15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6" name="Szöveg helye 4"/>
          <p:cNvSpPr>
            <a:spLocks noGrp="1"/>
          </p:cNvSpPr>
          <p:nvPr>
            <p:ph type="body" sz="quarter" idx="22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8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88148629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ejezetcímoldal Nr. 4. védjegy formá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2" descr="C:\Users\AndrewA\Desktop\Email ATT\RGB_MASTER_A0_longlandscape.jpg"/>
          <p:cNvPicPr>
            <a:picLocks noChangeAspect="1" noChangeArrowheads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4347" r="16787" b="9440"/>
          <a:stretch/>
        </p:blipFill>
        <p:spPr bwMode="auto">
          <a:xfrm>
            <a:off x="611189" y="0"/>
            <a:ext cx="8532811" cy="552753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0" y="1790701"/>
            <a:ext cx="4300151" cy="1152000"/>
          </a:xfrm>
        </p:spPr>
        <p:txBody>
          <a:bodyPr tIns="18000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Fejezetcím</a:t>
            </a:r>
            <a:endParaRPr lang="en-AU" dirty="0"/>
          </a:p>
        </p:txBody>
      </p:sp>
      <p:sp>
        <p:nvSpPr>
          <p:cNvPr id="6" name="Text Placeholder 4"/>
          <p:cNvSpPr>
            <a:spLocks noGrp="1"/>
          </p:cNvSpPr>
          <p:nvPr>
            <p:ph type="body" sz="quarter" idx="18" hasCustomPrompt="1"/>
          </p:nvPr>
        </p:nvSpPr>
        <p:spPr>
          <a:xfrm>
            <a:off x="0" y="0"/>
            <a:ext cx="1292224" cy="1813562"/>
          </a:xfrm>
          <a:prstGeom prst="rect">
            <a:avLst/>
          </a:prstGeom>
        </p:spPr>
        <p:txBody>
          <a:bodyPr lIns="252000" tIns="0" rIns="0" bIns="0" anchor="b">
            <a:noAutofit/>
          </a:bodyPr>
          <a:lstStyle>
            <a:lvl1pPr>
              <a:defRPr lang="en-AU" sz="4400" b="0" kern="1200" dirty="0">
                <a:solidFill>
                  <a:srgbClr val="333333"/>
                </a:solidFill>
                <a:latin typeface="Verdana" pitchFamily="34" charset="0"/>
                <a:ea typeface="Verdana" pitchFamily="34" charset="0"/>
                <a:cs typeface="Verdana" pitchFamily="34" charset="0"/>
              </a:defRPr>
            </a:lvl1pPr>
          </a:lstStyle>
          <a:p>
            <a:pPr marL="0" lvl="0" indent="0" algn="l" defTabSz="914218" rtl="0" eaLnBrk="1" latinLnBrk="0" hangingPunct="1">
              <a:spcBef>
                <a:spcPct val="20000"/>
              </a:spcBef>
              <a:buFont typeface="Arial" pitchFamily="34" charset="0"/>
              <a:buNone/>
            </a:pPr>
            <a:r>
              <a:rPr lang="hu-HU" dirty="0" smtClean="0"/>
              <a:t>4</a:t>
            </a:r>
            <a:endParaRPr lang="en-AU" dirty="0"/>
          </a:p>
        </p:txBody>
      </p:sp>
      <p:sp>
        <p:nvSpPr>
          <p:cNvPr id="5" name="Szöveg helye 2"/>
          <p:cNvSpPr>
            <a:spLocks noGrp="1"/>
          </p:cNvSpPr>
          <p:nvPr>
            <p:ph type="body" sz="quarter" idx="19" hasCustomPrompt="1"/>
          </p:nvPr>
        </p:nvSpPr>
        <p:spPr>
          <a:xfrm>
            <a:off x="0" y="2640011"/>
            <a:ext cx="4302000" cy="900000"/>
          </a:xfrm>
          <a:prstGeom prst="rect">
            <a:avLst/>
          </a:prstGeom>
        </p:spPr>
        <p:txBody>
          <a:bodyPr lIns="277200" tIns="180000" rIns="277200" bIns="0"/>
          <a:lstStyle>
            <a:lvl1pPr>
              <a:defRPr b="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Alcím</a:t>
            </a:r>
          </a:p>
        </p:txBody>
      </p:sp>
      <p:sp>
        <p:nvSpPr>
          <p:cNvPr id="9" name="Tartalom helye 4"/>
          <p:cNvSpPr>
            <a:spLocks noGrp="1"/>
          </p:cNvSpPr>
          <p:nvPr>
            <p:ph sz="quarter" idx="20" hasCustomPrompt="1"/>
          </p:nvPr>
        </p:nvSpPr>
        <p:spPr>
          <a:xfrm>
            <a:off x="8348400" y="6325200"/>
            <a:ext cx="504000" cy="252000"/>
          </a:xfrm>
          <a:prstGeom prst="rect">
            <a:avLst/>
          </a:prstGeom>
        </p:spPr>
        <p:txBody>
          <a:bodyPr lIns="0" tIns="0" rIns="0" bIns="0" anchor="b" anchorCtr="0"/>
          <a:lstStyle>
            <a:lvl1pPr algn="r">
              <a:defRPr sz="750">
                <a:solidFill>
                  <a:srgbClr val="333333"/>
                </a:solidFill>
              </a:defRPr>
            </a:lvl1pPr>
          </a:lstStyle>
          <a:p>
            <a:pPr lvl="0"/>
            <a:fld id="{D93F1C30-C274-4A7D-BD8B-78FC417C0CCE}" type="slidenum">
              <a:rPr lang="hu-HU" smtClean="0"/>
              <a:t>‹#›</a:t>
            </a:fld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89266059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SZÖVEG (bal) + TÁBLA (jobb oldalt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9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0" name="Szöveg helye 4"/>
          <p:cNvSpPr>
            <a:spLocks noGrp="1"/>
          </p:cNvSpPr>
          <p:nvPr>
            <p:ph type="body" sz="quarter" idx="20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8" name="Text Placeholder 9"/>
          <p:cNvSpPr>
            <a:spLocks noGrp="1"/>
          </p:cNvSpPr>
          <p:nvPr>
            <p:ph type="body" sz="quarter" idx="17" hasCustomPrompt="1"/>
          </p:nvPr>
        </p:nvSpPr>
        <p:spPr>
          <a:xfrm>
            <a:off x="4809600" y="5570539"/>
            <a:ext cx="4057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3" name="Táblázat helye 5"/>
          <p:cNvSpPr>
            <a:spLocks noGrp="1"/>
          </p:cNvSpPr>
          <p:nvPr>
            <p:ph type="tbl" sz="quarter" idx="18"/>
          </p:nvPr>
        </p:nvSpPr>
        <p:spPr>
          <a:xfrm>
            <a:off x="4809600" y="1285202"/>
            <a:ext cx="4057200" cy="4071600"/>
          </a:xfrm>
          <a:prstGeom prst="rect">
            <a:avLst/>
          </a:prstGeom>
          <a:solidFill>
            <a:srgbClr val="145D04">
              <a:alpha val="10000"/>
            </a:srgbClr>
          </a:solidFill>
        </p:spPr>
        <p:txBody>
          <a:bodyPr lIns="36000" tIns="36000" rIns="36000" bIns="36000" numCol="1" spcCol="0" anchor="ctr" anchorCtr="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Táblázat beszúrásához kattintson az ikonra</a:t>
            </a:r>
            <a:endParaRPr lang="hu-HU"/>
          </a:p>
        </p:txBody>
      </p:sp>
      <p:sp>
        <p:nvSpPr>
          <p:cNvPr id="14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4572000" cy="45180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40037512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0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6B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solidFill>
            <a:schemeClr val="bg1">
              <a:lumMod val="85000"/>
            </a:schemeClr>
          </a:solidFill>
          <a:ln w="177800">
            <a:solidFill>
              <a:schemeClr val="accent1"/>
            </a:solidFill>
          </a:ln>
        </p:spPr>
        <p:txBody>
          <a:bodyPr lIns="252000" tIns="0" anchor="ctr" anchorCtr="0"/>
          <a:lstStyle>
            <a:lvl1pPr>
              <a:defRPr sz="4800" b="1" baseline="0"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HÁROMHASÁBOS </a:t>
            </a:r>
            <a:r>
              <a:rPr lang="hu-HU" dirty="0" smtClean="0"/>
              <a:t>OLDAL – ALSÓ SZÜRKE SÁVVAL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238755384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0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LSÓ SZÜRKE SÁVOS 3HASÁBOS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Rectangle 88"/>
          <p:cNvSpPr/>
          <p:nvPr userDrawn="1"/>
        </p:nvSpPr>
        <p:spPr>
          <a:xfrm>
            <a:off x="277200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8" name="Content Placeholder 6"/>
          <p:cNvSpPr>
            <a:spLocks noGrp="1"/>
          </p:cNvSpPr>
          <p:nvPr>
            <p:ph sz="quarter" idx="16" hasCustomPrompt="1"/>
          </p:nvPr>
        </p:nvSpPr>
        <p:spPr>
          <a:xfrm>
            <a:off x="2800351" y="1033230"/>
            <a:ext cx="3028950" cy="4035600"/>
          </a:xfrm>
          <a:prstGeom prst="rect">
            <a:avLst/>
          </a:prstGeom>
        </p:spPr>
        <p:txBody>
          <a:bodyPr lIns="2484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9" name="Content Placeholder 6"/>
          <p:cNvSpPr>
            <a:spLocks noGrp="1"/>
          </p:cNvSpPr>
          <p:nvPr>
            <p:ph sz="quarter" idx="17" hasCustomPrompt="1"/>
          </p:nvPr>
        </p:nvSpPr>
        <p:spPr>
          <a:xfrm>
            <a:off x="5578681" y="1036004"/>
            <a:ext cx="3020015" cy="4035600"/>
          </a:xfrm>
          <a:prstGeom prst="rect">
            <a:avLst/>
          </a:prstGeom>
        </p:spPr>
        <p:txBody>
          <a:bodyPr lIns="2484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3055620" cy="40356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1" name="Title 1"/>
          <p:cNvSpPr>
            <a:spLocks noGrp="1"/>
          </p:cNvSpPr>
          <p:nvPr>
            <p:ph type="title" hasCustomPrompt="1"/>
          </p:nvPr>
        </p:nvSpPr>
        <p:spPr>
          <a:xfrm>
            <a:off x="1" y="0"/>
            <a:ext cx="9144000" cy="1029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21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30693294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0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ALSÓ SZÜRKE SÁVOS 3HASÁBOS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88"/>
          <p:cNvSpPr/>
          <p:nvPr userDrawn="1"/>
        </p:nvSpPr>
        <p:spPr>
          <a:xfrm>
            <a:off x="277200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8" name="Content Placeholder 6"/>
          <p:cNvSpPr>
            <a:spLocks noGrp="1"/>
          </p:cNvSpPr>
          <p:nvPr>
            <p:ph sz="quarter" idx="16" hasCustomPrompt="1"/>
          </p:nvPr>
        </p:nvSpPr>
        <p:spPr>
          <a:xfrm>
            <a:off x="2800351" y="1033230"/>
            <a:ext cx="3028950" cy="4035600"/>
          </a:xfrm>
          <a:prstGeom prst="rect">
            <a:avLst/>
          </a:prstGeom>
        </p:spPr>
        <p:txBody>
          <a:bodyPr lIns="2484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9" name="Content Placeholder 6"/>
          <p:cNvSpPr>
            <a:spLocks noGrp="1"/>
          </p:cNvSpPr>
          <p:nvPr>
            <p:ph sz="quarter" idx="17" hasCustomPrompt="1"/>
          </p:nvPr>
        </p:nvSpPr>
        <p:spPr>
          <a:xfrm>
            <a:off x="5578681" y="1036004"/>
            <a:ext cx="3020015" cy="4035600"/>
          </a:xfrm>
          <a:prstGeom prst="rect">
            <a:avLst/>
          </a:prstGeom>
        </p:spPr>
        <p:txBody>
          <a:bodyPr lIns="2484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3055620" cy="40356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3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4" name="Szöveg helye 4"/>
          <p:cNvSpPr>
            <a:spLocks noGrp="1"/>
          </p:cNvSpPr>
          <p:nvPr>
            <p:ph type="body" sz="quarter" idx="20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5" name="Text Placeholder 9"/>
          <p:cNvSpPr>
            <a:spLocks noGrp="1"/>
          </p:cNvSpPr>
          <p:nvPr>
            <p:ph type="body" sz="quarter" idx="21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59823472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0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ÍMSOROS ALSÓ SZÜRKE SÁVOS 3HASÁBOS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Rectangle 88"/>
          <p:cNvSpPr/>
          <p:nvPr userDrawn="1"/>
        </p:nvSpPr>
        <p:spPr>
          <a:xfrm>
            <a:off x="277200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8" name="Content Placeholder 6"/>
          <p:cNvSpPr>
            <a:spLocks noGrp="1"/>
          </p:cNvSpPr>
          <p:nvPr>
            <p:ph sz="quarter" idx="16" hasCustomPrompt="1"/>
          </p:nvPr>
        </p:nvSpPr>
        <p:spPr>
          <a:xfrm>
            <a:off x="2800351" y="1799685"/>
            <a:ext cx="3028950" cy="3279600"/>
          </a:xfrm>
          <a:prstGeom prst="rect">
            <a:avLst/>
          </a:prstGeom>
        </p:spPr>
        <p:txBody>
          <a:bodyPr lIns="248400" tIns="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9" name="Content Placeholder 6"/>
          <p:cNvSpPr>
            <a:spLocks noGrp="1"/>
          </p:cNvSpPr>
          <p:nvPr>
            <p:ph sz="quarter" idx="17" hasCustomPrompt="1"/>
          </p:nvPr>
        </p:nvSpPr>
        <p:spPr>
          <a:xfrm>
            <a:off x="5578681" y="1801815"/>
            <a:ext cx="3020015" cy="3279600"/>
          </a:xfrm>
          <a:prstGeom prst="rect">
            <a:avLst/>
          </a:prstGeom>
        </p:spPr>
        <p:txBody>
          <a:bodyPr lIns="248400" t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798295"/>
            <a:ext cx="3055620" cy="3279600"/>
          </a:xfrm>
          <a:prstGeom prst="rect">
            <a:avLst/>
          </a:prstGeom>
        </p:spPr>
        <p:txBody>
          <a:bodyPr lIns="277200" tIns="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280035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4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803525" y="1030253"/>
            <a:ext cx="2800350" cy="758861"/>
          </a:xfrm>
          <a:prstGeom prst="rect">
            <a:avLst/>
          </a:prstGeom>
        </p:spPr>
        <p:txBody>
          <a:bodyPr lIns="252000" tIns="212400" rIns="277200" bIns="0"/>
          <a:lstStyle>
            <a:lvl1pPr>
              <a:defRPr sz="14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</p:txBody>
      </p:sp>
      <p:sp>
        <p:nvSpPr>
          <p:cNvPr id="13" name="Text Placeholder 9"/>
          <p:cNvSpPr>
            <a:spLocks noGrp="1"/>
          </p:cNvSpPr>
          <p:nvPr>
            <p:ph type="body" sz="quarter" idx="21" hasCustomPrompt="1"/>
          </p:nvPr>
        </p:nvSpPr>
        <p:spPr>
          <a:xfrm>
            <a:off x="5575300" y="1041366"/>
            <a:ext cx="2800350" cy="758861"/>
          </a:xfrm>
          <a:prstGeom prst="rect">
            <a:avLst/>
          </a:prstGeom>
        </p:spPr>
        <p:txBody>
          <a:bodyPr lIns="252000" tIns="212400" rIns="277200" bIns="0"/>
          <a:lstStyle>
            <a:lvl1pPr>
              <a:defRPr sz="14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</p:txBody>
      </p:sp>
      <p:sp>
        <p:nvSpPr>
          <p:cNvPr id="16" name="Text Placeholder 9"/>
          <p:cNvSpPr>
            <a:spLocks noGrp="1"/>
          </p:cNvSpPr>
          <p:nvPr>
            <p:ph type="body" sz="quarter" idx="22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9330883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0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+ CÍMSOR ALSÓ SZÜRKE SÁVOS 3HASÁBOS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Rectangle 88"/>
          <p:cNvSpPr/>
          <p:nvPr userDrawn="1"/>
        </p:nvSpPr>
        <p:spPr>
          <a:xfrm>
            <a:off x="277200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8" name="Content Placeholder 6"/>
          <p:cNvSpPr>
            <a:spLocks noGrp="1"/>
          </p:cNvSpPr>
          <p:nvPr>
            <p:ph sz="quarter" idx="16" hasCustomPrompt="1"/>
          </p:nvPr>
        </p:nvSpPr>
        <p:spPr>
          <a:xfrm>
            <a:off x="2800351" y="1799685"/>
            <a:ext cx="3028950" cy="3279600"/>
          </a:xfrm>
          <a:prstGeom prst="rect">
            <a:avLst/>
          </a:prstGeom>
        </p:spPr>
        <p:txBody>
          <a:bodyPr lIns="248400" tIns="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9" name="Content Placeholder 6"/>
          <p:cNvSpPr>
            <a:spLocks noGrp="1"/>
          </p:cNvSpPr>
          <p:nvPr>
            <p:ph sz="quarter" idx="17" hasCustomPrompt="1"/>
          </p:nvPr>
        </p:nvSpPr>
        <p:spPr>
          <a:xfrm>
            <a:off x="5578681" y="1801815"/>
            <a:ext cx="3020015" cy="3279600"/>
          </a:xfrm>
          <a:prstGeom prst="rect">
            <a:avLst/>
          </a:prstGeom>
        </p:spPr>
        <p:txBody>
          <a:bodyPr lIns="248400" t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798295"/>
            <a:ext cx="3055620" cy="3279600"/>
          </a:xfrm>
          <a:prstGeom prst="rect">
            <a:avLst/>
          </a:prstGeom>
        </p:spPr>
        <p:txBody>
          <a:bodyPr lIns="277200" tIns="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280035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4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803525" y="1030253"/>
            <a:ext cx="2800350" cy="758861"/>
          </a:xfrm>
          <a:prstGeom prst="rect">
            <a:avLst/>
          </a:prstGeom>
        </p:spPr>
        <p:txBody>
          <a:bodyPr lIns="252000" tIns="212400" rIns="277200" bIns="0"/>
          <a:lstStyle>
            <a:lvl1pPr>
              <a:defRPr sz="14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</p:txBody>
      </p:sp>
      <p:sp>
        <p:nvSpPr>
          <p:cNvPr id="13" name="Text Placeholder 9"/>
          <p:cNvSpPr>
            <a:spLocks noGrp="1"/>
          </p:cNvSpPr>
          <p:nvPr>
            <p:ph type="body" sz="quarter" idx="21" hasCustomPrompt="1"/>
          </p:nvPr>
        </p:nvSpPr>
        <p:spPr>
          <a:xfrm>
            <a:off x="5575300" y="1041366"/>
            <a:ext cx="2800350" cy="758861"/>
          </a:xfrm>
          <a:prstGeom prst="rect">
            <a:avLst/>
          </a:prstGeom>
        </p:spPr>
        <p:txBody>
          <a:bodyPr lIns="252000" tIns="212400" rIns="277200" bIns="0"/>
          <a:lstStyle>
            <a:lvl1pPr>
              <a:defRPr sz="14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</p:txBody>
      </p:sp>
      <p:sp>
        <p:nvSpPr>
          <p:cNvPr id="15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6" name="Szöveg helye 4"/>
          <p:cNvSpPr>
            <a:spLocks noGrp="1"/>
          </p:cNvSpPr>
          <p:nvPr>
            <p:ph type="body" sz="quarter" idx="22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8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60404168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0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7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solidFill>
            <a:schemeClr val="bg2"/>
          </a:solidFill>
        </p:spPr>
        <p:txBody>
          <a:bodyPr lIns="252000" tIns="0" anchor="ctr" anchorCtr="0"/>
          <a:lstStyle>
            <a:lvl1pPr>
              <a:defRPr sz="4800" b="1" baseline="0">
                <a:solidFill>
                  <a:schemeClr val="bg1"/>
                </a:solidFill>
              </a:defRPr>
            </a:lvl1pPr>
          </a:lstStyle>
          <a:p>
            <a:r>
              <a:rPr lang="hu-HU" smtClean="0"/>
              <a:t>VÍZSZINTESEN MEG-OSZTOTT OLDALAK: EGYHASÁBOS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97891348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0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VÍZSZINTESEN OSZTOTT EGYHASÁBOS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2"/>
            <a:ext cx="9144000" cy="22608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 baseline="0"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5" name="Tartalom helye 4"/>
          <p:cNvSpPr>
            <a:spLocks noGrp="1"/>
          </p:cNvSpPr>
          <p:nvPr>
            <p:ph sz="quarter" idx="12" hasCustomPrompt="1"/>
          </p:nvPr>
        </p:nvSpPr>
        <p:spPr>
          <a:xfrm>
            <a:off x="0" y="3294000"/>
            <a:ext cx="9144000" cy="2257200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/>
            </a:lvl1pPr>
            <a:lvl5pPr marL="50800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lvl5pPr>
          </a:lstStyle>
          <a:p>
            <a:pPr lvl="0"/>
            <a:r>
              <a:rPr lang="hu-HU" smtClean="0"/>
              <a:t>Első szint</a:t>
            </a:r>
          </a:p>
          <a:p>
            <a:pPr lvl="1"/>
            <a:r>
              <a:rPr lang="hu-HU" smtClean="0"/>
              <a:t>Második szint</a:t>
            </a:r>
          </a:p>
          <a:p>
            <a:pPr lvl="2"/>
            <a:r>
              <a:rPr lang="hu-HU" smtClean="0"/>
              <a:t>Harmadik szint</a:t>
            </a:r>
          </a:p>
          <a:p>
            <a:pPr lvl="3"/>
            <a:r>
              <a:rPr lang="hu-HU" smtClean="0"/>
              <a:t>Negyedik szint</a:t>
            </a:r>
          </a:p>
          <a:p>
            <a:pPr marL="760413" marR="0" lvl="4" indent="-252413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Char char="n"/>
              <a:tabLst/>
              <a:defRPr/>
            </a:pPr>
            <a:r>
              <a:rPr lang="hu-HU" smtClean="0"/>
              <a:t>Ötödik szint</a:t>
            </a:r>
          </a:p>
        </p:txBody>
      </p:sp>
    </p:spTree>
    <p:extLst>
      <p:ext uri="{BB962C8B-B14F-4D97-AF65-F5344CB8AC3E}">
        <p14:creationId xmlns:p14="http://schemas.microsoft.com/office/powerpoint/2010/main" val="169139636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0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VÍZSZINTESEN OSZTOTT EGYHASÁBOS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3" name="Szöveg helye 4"/>
          <p:cNvSpPr>
            <a:spLocks noGrp="1"/>
          </p:cNvSpPr>
          <p:nvPr>
            <p:ph type="body" sz="quarter" idx="20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2"/>
            <a:ext cx="9144000" cy="22608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 baseline="0"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0" name="Tartalom helye 4"/>
          <p:cNvSpPr>
            <a:spLocks noGrp="1"/>
          </p:cNvSpPr>
          <p:nvPr>
            <p:ph sz="quarter" idx="12" hasCustomPrompt="1"/>
          </p:nvPr>
        </p:nvSpPr>
        <p:spPr>
          <a:xfrm>
            <a:off x="0" y="3294000"/>
            <a:ext cx="9144000" cy="2257200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/>
            </a:lvl1pPr>
            <a:lvl5pPr marL="50800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lvl5pPr>
          </a:lstStyle>
          <a:p>
            <a:pPr lvl="0"/>
            <a:r>
              <a:rPr lang="hu-HU" smtClean="0"/>
              <a:t>Első szint</a:t>
            </a:r>
          </a:p>
          <a:p>
            <a:pPr lvl="1"/>
            <a:r>
              <a:rPr lang="hu-HU" smtClean="0"/>
              <a:t>Második szint</a:t>
            </a:r>
          </a:p>
          <a:p>
            <a:pPr lvl="2"/>
            <a:r>
              <a:rPr lang="hu-HU" smtClean="0"/>
              <a:t>Harmadik szint</a:t>
            </a:r>
          </a:p>
          <a:p>
            <a:pPr lvl="3"/>
            <a:r>
              <a:rPr lang="hu-HU" smtClean="0"/>
              <a:t>Negyedik szint</a:t>
            </a:r>
          </a:p>
          <a:p>
            <a:pPr marL="760413" marR="0" lvl="4" indent="-252413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Char char="n"/>
              <a:tabLst/>
              <a:defRPr/>
            </a:pPr>
            <a:r>
              <a:rPr lang="hu-HU" smtClean="0"/>
              <a:t>Ötödik szint</a:t>
            </a:r>
          </a:p>
        </p:txBody>
      </p:sp>
    </p:spTree>
    <p:extLst>
      <p:ext uri="{BB962C8B-B14F-4D97-AF65-F5344CB8AC3E}">
        <p14:creationId xmlns:p14="http://schemas.microsoft.com/office/powerpoint/2010/main" val="5524251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0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7B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solidFill>
            <a:srgbClr val="BB3FC1"/>
          </a:solidFill>
        </p:spPr>
        <p:txBody>
          <a:bodyPr lIns="252000" tIns="0" anchor="ctr" anchorCtr="0"/>
          <a:lstStyle>
            <a:lvl1pPr>
              <a:defRPr sz="4800" b="1" baseline="0">
                <a:solidFill>
                  <a:schemeClr val="bg1"/>
                </a:solidFill>
              </a:defRPr>
            </a:lvl1pPr>
          </a:lstStyle>
          <a:p>
            <a:r>
              <a:rPr lang="hu-HU" smtClean="0"/>
              <a:t>VÍZSZINTESEN MEG-OSZTOTT OLDALAK: KÉTHASÁBOS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24219023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0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VÍZSZINTESEN OSZTOTT 2HASÁBOS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8" name="Content Placeholder 6"/>
          <p:cNvSpPr>
            <a:spLocks noGrp="1"/>
          </p:cNvSpPr>
          <p:nvPr>
            <p:ph sz="quarter" idx="12" hasCustomPrompt="1"/>
          </p:nvPr>
        </p:nvSpPr>
        <p:spPr>
          <a:xfrm>
            <a:off x="4573617" y="1031840"/>
            <a:ext cx="4572000" cy="22608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0" name="Content Placeholder 6"/>
          <p:cNvSpPr>
            <a:spLocks noGrp="1"/>
          </p:cNvSpPr>
          <p:nvPr>
            <p:ph sz="quarter" idx="14" hasCustomPrompt="1"/>
          </p:nvPr>
        </p:nvSpPr>
        <p:spPr>
          <a:xfrm>
            <a:off x="4572000" y="3294000"/>
            <a:ext cx="4572000" cy="22572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1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2"/>
            <a:ext cx="4572000" cy="22608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 baseline="0"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2" name="Tartalom helye 4"/>
          <p:cNvSpPr>
            <a:spLocks noGrp="1"/>
          </p:cNvSpPr>
          <p:nvPr>
            <p:ph sz="quarter" idx="15" hasCustomPrompt="1"/>
          </p:nvPr>
        </p:nvSpPr>
        <p:spPr>
          <a:xfrm>
            <a:off x="0" y="3294000"/>
            <a:ext cx="4572000" cy="2257200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/>
            </a:lvl1pPr>
            <a:lvl5pPr marL="50800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lvl5pPr>
          </a:lstStyle>
          <a:p>
            <a:pPr lvl="0"/>
            <a:r>
              <a:rPr lang="hu-HU" smtClean="0"/>
              <a:t>Első szint</a:t>
            </a:r>
          </a:p>
          <a:p>
            <a:pPr lvl="1"/>
            <a:r>
              <a:rPr lang="hu-HU" smtClean="0"/>
              <a:t>Második szint</a:t>
            </a:r>
          </a:p>
          <a:p>
            <a:pPr lvl="2"/>
            <a:r>
              <a:rPr lang="hu-HU" smtClean="0"/>
              <a:t>Harmadik szint</a:t>
            </a:r>
          </a:p>
          <a:p>
            <a:pPr lvl="3"/>
            <a:r>
              <a:rPr lang="hu-HU" smtClean="0"/>
              <a:t>Negyedik szint</a:t>
            </a:r>
          </a:p>
          <a:p>
            <a:pPr marL="760413" marR="0" lvl="4" indent="-252413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Char char="n"/>
              <a:tabLst/>
              <a:defRPr/>
            </a:pPr>
            <a:r>
              <a:rPr lang="hu-HU" smtClean="0"/>
              <a:t>Ötödik szint</a:t>
            </a:r>
          </a:p>
        </p:txBody>
      </p:sp>
    </p:spTree>
    <p:extLst>
      <p:ext uri="{BB962C8B-B14F-4D97-AF65-F5344CB8AC3E}">
        <p14:creationId xmlns:p14="http://schemas.microsoft.com/office/powerpoint/2010/main" val="178793252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ÁBLA (bal) + SZÖVEG (jobboldalt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2" name="Text Placeholder 9"/>
          <p:cNvSpPr>
            <a:spLocks noGrp="1"/>
          </p:cNvSpPr>
          <p:nvPr>
            <p:ph type="body" sz="quarter" idx="17" hasCustomPrompt="1"/>
          </p:nvPr>
        </p:nvSpPr>
        <p:spPr>
          <a:xfrm>
            <a:off x="277200" y="5570539"/>
            <a:ext cx="4042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6" name="Táblázat helye 5"/>
          <p:cNvSpPr>
            <a:spLocks noGrp="1"/>
          </p:cNvSpPr>
          <p:nvPr>
            <p:ph type="tbl" sz="quarter" idx="18"/>
          </p:nvPr>
        </p:nvSpPr>
        <p:spPr>
          <a:xfrm>
            <a:off x="277200" y="1285202"/>
            <a:ext cx="4042800" cy="4071600"/>
          </a:xfrm>
          <a:prstGeom prst="rect">
            <a:avLst/>
          </a:prstGeom>
          <a:solidFill>
            <a:srgbClr val="145D04">
              <a:alpha val="10000"/>
            </a:srgbClr>
          </a:solidFill>
        </p:spPr>
        <p:txBody>
          <a:bodyPr lIns="36000" tIns="36000" rIns="36000" bIns="36000" numCol="1" spcCol="0" anchor="ctr" anchorCtr="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Táblázat beszúrásához kattintson az ikonra</a:t>
            </a:r>
            <a:endParaRPr lang="hu-HU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2" hasCustomPrompt="1"/>
          </p:nvPr>
        </p:nvSpPr>
        <p:spPr>
          <a:xfrm>
            <a:off x="4573617" y="1031840"/>
            <a:ext cx="4572000" cy="45180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69896041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VÍZSZINTESEN OSZTOTT 2HASÁBOS szöveg / táblázat /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1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2" name="Szöveg helye 4"/>
          <p:cNvSpPr>
            <a:spLocks noGrp="1"/>
          </p:cNvSpPr>
          <p:nvPr>
            <p:ph type="body" sz="quarter" idx="20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3" name="Content Placeholder 6"/>
          <p:cNvSpPr>
            <a:spLocks noGrp="1"/>
          </p:cNvSpPr>
          <p:nvPr>
            <p:ph sz="quarter" idx="12" hasCustomPrompt="1"/>
          </p:nvPr>
        </p:nvSpPr>
        <p:spPr>
          <a:xfrm>
            <a:off x="4573617" y="1031840"/>
            <a:ext cx="4572000" cy="22608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4" name="Content Placeholder 6"/>
          <p:cNvSpPr>
            <a:spLocks noGrp="1"/>
          </p:cNvSpPr>
          <p:nvPr>
            <p:ph sz="quarter" idx="14" hasCustomPrompt="1"/>
          </p:nvPr>
        </p:nvSpPr>
        <p:spPr>
          <a:xfrm>
            <a:off x="4572000" y="3294000"/>
            <a:ext cx="4572000" cy="22572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5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2"/>
            <a:ext cx="4572000" cy="22608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 baseline="0"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6" name="Tartalom helye 4"/>
          <p:cNvSpPr>
            <a:spLocks noGrp="1"/>
          </p:cNvSpPr>
          <p:nvPr>
            <p:ph sz="quarter" idx="15" hasCustomPrompt="1"/>
          </p:nvPr>
        </p:nvSpPr>
        <p:spPr>
          <a:xfrm>
            <a:off x="0" y="3294000"/>
            <a:ext cx="4572000" cy="2257200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/>
            </a:lvl1pPr>
            <a:lvl5pPr marL="50800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lvl5pPr>
          </a:lstStyle>
          <a:p>
            <a:pPr lvl="0"/>
            <a:r>
              <a:rPr lang="hu-HU" smtClean="0"/>
              <a:t>Első szint</a:t>
            </a:r>
          </a:p>
          <a:p>
            <a:pPr lvl="1"/>
            <a:r>
              <a:rPr lang="hu-HU" smtClean="0"/>
              <a:t>Második szint</a:t>
            </a:r>
          </a:p>
          <a:p>
            <a:pPr lvl="2"/>
            <a:r>
              <a:rPr lang="hu-HU" smtClean="0"/>
              <a:t>Harmadik szint</a:t>
            </a:r>
          </a:p>
          <a:p>
            <a:pPr lvl="3"/>
            <a:r>
              <a:rPr lang="hu-HU" smtClean="0"/>
              <a:t>Negyedik szint</a:t>
            </a:r>
          </a:p>
          <a:p>
            <a:pPr marL="760413" marR="0" lvl="4" indent="-252413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Char char="n"/>
              <a:tabLst/>
              <a:defRPr/>
            </a:pPr>
            <a:r>
              <a:rPr lang="hu-HU" smtClean="0"/>
              <a:t>Ötödik szint</a:t>
            </a:r>
          </a:p>
        </p:txBody>
      </p:sp>
    </p:spTree>
    <p:extLst>
      <p:ext uri="{BB962C8B-B14F-4D97-AF65-F5344CB8AC3E}">
        <p14:creationId xmlns:p14="http://schemas.microsoft.com/office/powerpoint/2010/main" val="240033698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8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solidFill>
            <a:srgbClr val="0F7BA2"/>
          </a:solidFill>
        </p:spPr>
        <p:txBody>
          <a:bodyPr lIns="252000" tIns="0" anchor="ctr" anchorCtr="0"/>
          <a:lstStyle>
            <a:lvl1pPr>
              <a:defRPr sz="4800" b="1" baseline="0">
                <a:solidFill>
                  <a:schemeClr val="bg1"/>
                </a:solidFill>
              </a:defRPr>
            </a:lvl1pPr>
          </a:lstStyle>
          <a:p>
            <a:r>
              <a:rPr lang="hu-HU" smtClean="0"/>
              <a:t>FOTÓILLUSZTRÁCIÓS OLDALAK</a:t>
            </a:r>
            <a:endParaRPr lang="en-AU" dirty="0"/>
          </a:p>
        </p:txBody>
      </p:sp>
      <p:pic>
        <p:nvPicPr>
          <p:cNvPr id="2" name="Kép 1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5400000">
            <a:off x="1655856" y="2646457"/>
            <a:ext cx="1807975" cy="454818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683252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8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noFill/>
          <a:ln w="177800">
            <a:solidFill>
              <a:srgbClr val="0F7BA2"/>
            </a:solidFill>
          </a:ln>
        </p:spPr>
        <p:txBody>
          <a:bodyPr vert="horz" lIns="252000" tIns="0" rIns="277200" bIns="0" rtlCol="0" anchor="ctr" anchorCtr="0">
            <a:noAutofit/>
          </a:bodyPr>
          <a:lstStyle>
            <a:lvl1pPr>
              <a:defRPr lang="en-AU" sz="4800" b="1" baseline="0" dirty="0"/>
            </a:lvl1pPr>
          </a:lstStyle>
          <a:p>
            <a:pPr lvl="0"/>
            <a:r>
              <a:rPr lang="hu-HU" smtClean="0"/>
              <a:t>FELES FOTÓILLUSZT-RÁCIÓS OLDALAK –</a:t>
            </a:r>
            <a:br>
              <a:rPr lang="hu-HU" smtClean="0"/>
            </a:br>
            <a:r>
              <a:rPr lang="hu-HU" smtClean="0"/>
              <a:t>1 KÉP + 1 SZÖVEGBOX</a:t>
            </a:r>
            <a:endParaRPr lang="en-AU" dirty="0"/>
          </a:p>
        </p:txBody>
      </p:sp>
      <p:pic>
        <p:nvPicPr>
          <p:cNvPr id="3" name="Kép 2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5400000">
            <a:off x="1655856" y="2646457"/>
            <a:ext cx="1807975" cy="454818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6767965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OTÓ FENT vízszintesen fekvő szél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9" name="Kép helye 5"/>
          <p:cNvSpPr>
            <a:spLocks noGrp="1"/>
          </p:cNvSpPr>
          <p:nvPr>
            <p:ph type="pic" sz="quarter" idx="13" hasCustomPrompt="1"/>
          </p:nvPr>
        </p:nvSpPr>
        <p:spPr>
          <a:xfrm>
            <a:off x="277200" y="1285200"/>
            <a:ext cx="8589600" cy="2008800"/>
          </a:xfrm>
          <a:prstGeom prst="rect">
            <a:avLst/>
          </a:prstGeom>
          <a:solidFill>
            <a:srgbClr val="0F7BA2">
              <a:alpha val="10000"/>
            </a:srgbClr>
          </a:solidFill>
        </p:spPr>
        <p:txBody>
          <a:bodyPr lIns="72000" tIns="36000" rIns="36000" bIns="36000"/>
          <a:lstStyle>
            <a:lvl1pPr marL="342900" indent="-342900">
              <a:buAutoNum type="arabicPeriod"/>
              <a:defRPr baseline="0"/>
            </a:lvl1pPr>
            <a:lvl3pPr marL="265113" indent="-265113">
              <a:buFont typeface="+mj-lt"/>
              <a:buAutoNum type="arabicPeriod"/>
              <a:defRPr sz="1300" baseline="0"/>
            </a:lvl3pPr>
          </a:lstStyle>
          <a:p>
            <a:pPr lvl="2"/>
            <a:r>
              <a:rPr lang="hu-HU" dirty="0" smtClean="0"/>
              <a:t>Kép beszúrásához kattints ide!</a:t>
            </a:r>
          </a:p>
          <a:p>
            <a:pPr lvl="2"/>
            <a:r>
              <a:rPr lang="hu-HU" dirty="0" smtClean="0"/>
              <a:t>Keresd meg a beilleszteni kívánt fotót ott, ahova lementetted (ehhez előbb le kell menteni, nem elég vágólapra kitenni), vagy a 07_TUDASBAZIS\02_ILLUSZTRACIOK\</a:t>
            </a:r>
            <a:r>
              <a:rPr lang="hu-HU" dirty="0" err="1" smtClean="0"/>
              <a:t>Kepkonyvtar</a:t>
            </a:r>
            <a:r>
              <a:rPr lang="hu-HU" dirty="0" smtClean="0"/>
              <a:t> mappa alatt</a:t>
            </a:r>
          </a:p>
          <a:p>
            <a:pPr lvl="2"/>
            <a:r>
              <a:rPr lang="hu-HU" dirty="0" smtClean="0"/>
              <a:t>A kép így automatikusan erre a méretre lesz igazítva</a:t>
            </a:r>
          </a:p>
          <a:p>
            <a:pPr lvl="2"/>
            <a:r>
              <a:rPr lang="hu-HU" dirty="0" smtClean="0"/>
              <a:t>A kép pozícióján ne változtass!</a:t>
            </a:r>
          </a:p>
          <a:p>
            <a:pPr lvl="2"/>
            <a:r>
              <a:rPr lang="hu-HU" dirty="0" smtClean="0"/>
              <a:t>Ha a képkivágás nem lenne megfelelő (pl. balra vagy jobbra szeretnéd eltolni a képet), azon a képre jobb egérgombbal kattintva, majd a Kép formázása &gt; Körülvágás menüpont alatt az X tengely ill. az Y tengely eltolása mezőket változtatva tudsz változtatni</a:t>
            </a:r>
            <a:endParaRPr lang="hu-HU" dirty="0"/>
          </a:p>
        </p:txBody>
      </p:sp>
      <p:sp>
        <p:nvSpPr>
          <p:cNvPr id="6" name="Tartalom helye 4"/>
          <p:cNvSpPr>
            <a:spLocks noGrp="1"/>
          </p:cNvSpPr>
          <p:nvPr>
            <p:ph sz="quarter" idx="12" hasCustomPrompt="1"/>
          </p:nvPr>
        </p:nvSpPr>
        <p:spPr>
          <a:xfrm>
            <a:off x="0" y="3294000"/>
            <a:ext cx="9144000" cy="2257200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/>
            </a:lvl1pPr>
            <a:lvl5pPr marL="50800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lvl5pPr>
          </a:lstStyle>
          <a:p>
            <a:pPr lvl="0"/>
            <a:r>
              <a:rPr lang="hu-HU" dirty="0" smtClean="0"/>
              <a:t>Első szint</a:t>
            </a:r>
          </a:p>
          <a:p>
            <a:pPr lvl="1"/>
            <a:r>
              <a:rPr lang="hu-HU" dirty="0" smtClean="0"/>
              <a:t>Második szint</a:t>
            </a:r>
          </a:p>
          <a:p>
            <a:pPr lvl="2"/>
            <a:r>
              <a:rPr lang="hu-HU" dirty="0" smtClean="0"/>
              <a:t>Harmadik szint</a:t>
            </a:r>
          </a:p>
          <a:p>
            <a:pPr lvl="3"/>
            <a:r>
              <a:rPr lang="hu-HU" dirty="0" smtClean="0"/>
              <a:t>Negyedik szint</a:t>
            </a:r>
          </a:p>
          <a:p>
            <a:pPr marL="760413" marR="0" lvl="4" indent="-252413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Char char="n"/>
              <a:tabLst/>
              <a:defRPr/>
            </a:pPr>
            <a:r>
              <a:rPr lang="hu-HU" dirty="0" smtClean="0"/>
              <a:t>Ötödik szint</a:t>
            </a:r>
          </a:p>
        </p:txBody>
      </p:sp>
    </p:spTree>
    <p:extLst>
      <p:ext uri="{BB962C8B-B14F-4D97-AF65-F5344CB8AC3E}">
        <p14:creationId xmlns:p14="http://schemas.microsoft.com/office/powerpoint/2010/main" val="89403080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OTÓ LENT vízszintesen fekvő szél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2"/>
            <a:ext cx="9144000" cy="22572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 baseline="0"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6" name="Kép helye 5"/>
          <p:cNvSpPr>
            <a:spLocks noGrp="1"/>
          </p:cNvSpPr>
          <p:nvPr>
            <p:ph type="pic" sz="quarter" idx="12" hasCustomPrompt="1"/>
          </p:nvPr>
        </p:nvSpPr>
        <p:spPr>
          <a:xfrm>
            <a:off x="277200" y="3290400"/>
            <a:ext cx="8589600" cy="2275200"/>
          </a:xfrm>
          <a:prstGeom prst="rect">
            <a:avLst/>
          </a:prstGeom>
          <a:solidFill>
            <a:srgbClr val="0F7BA2">
              <a:alpha val="10000"/>
            </a:srgbClr>
          </a:solidFill>
        </p:spPr>
        <p:txBody>
          <a:bodyPr lIns="72000" tIns="36000" rIns="36000" bIns="36000"/>
          <a:lstStyle>
            <a:lvl3pPr marL="265113" indent="-265113">
              <a:buFont typeface="+mj-lt"/>
              <a:buAutoNum type="arabicPeriod"/>
              <a:defRPr sz="1300"/>
            </a:lvl3pPr>
          </a:lstStyle>
          <a:p>
            <a:pPr lvl="2"/>
            <a:r>
              <a:rPr lang="hu-HU" dirty="0" smtClean="0"/>
              <a:t>Kép beszúrásához kattints ide!</a:t>
            </a:r>
          </a:p>
          <a:p>
            <a:pPr lvl="2"/>
            <a:r>
              <a:rPr lang="hu-HU" dirty="0" smtClean="0"/>
              <a:t>Keresd meg a beilleszteni kívánt fotót ott, ahova lementetted (ehhez előbb le kell menteni, nem elég vágólapra kitenni), vagy a 07_TUDASBAZIS\02_ILLUSZTRACIOK\</a:t>
            </a:r>
            <a:r>
              <a:rPr lang="hu-HU" dirty="0" err="1" smtClean="0"/>
              <a:t>Kepkonyvtar</a:t>
            </a:r>
            <a:r>
              <a:rPr lang="hu-HU" dirty="0" smtClean="0"/>
              <a:t> mappa alatt</a:t>
            </a:r>
          </a:p>
          <a:p>
            <a:pPr lvl="2"/>
            <a:r>
              <a:rPr lang="hu-HU" dirty="0" smtClean="0"/>
              <a:t>A kép így automatikusan erre a méretre lesz igazítva</a:t>
            </a:r>
          </a:p>
          <a:p>
            <a:pPr lvl="2"/>
            <a:r>
              <a:rPr lang="hu-HU" dirty="0" smtClean="0"/>
              <a:t>A kép pozícióján ne változtass!</a:t>
            </a:r>
          </a:p>
          <a:p>
            <a:pPr lvl="2"/>
            <a:r>
              <a:rPr lang="hu-HU" dirty="0" smtClean="0"/>
              <a:t>Ha a képkivágás nem lenne megfelelő (pl. balra vagy jobbra szeretnéd eltolni a képet), azon a képre jobb egérgombbal kattintva, majd a Kép formázása &gt; Körülvágás menüpont alatt az X tengely ill. az Y tengely eltolása mezőket változtatva tudsz változtatni</a:t>
            </a:r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340305943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OTÓ BALRA álló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8" name="Kép helye 5"/>
          <p:cNvSpPr>
            <a:spLocks noGrp="1"/>
          </p:cNvSpPr>
          <p:nvPr>
            <p:ph type="pic" sz="quarter" idx="13" hasCustomPrompt="1"/>
          </p:nvPr>
        </p:nvSpPr>
        <p:spPr>
          <a:xfrm>
            <a:off x="277200" y="1285200"/>
            <a:ext cx="4294800" cy="4266000"/>
          </a:xfrm>
          <a:prstGeom prst="rect">
            <a:avLst/>
          </a:prstGeom>
          <a:solidFill>
            <a:srgbClr val="0F7BA2">
              <a:alpha val="10000"/>
            </a:srgbClr>
          </a:solidFill>
        </p:spPr>
        <p:txBody>
          <a:bodyPr lIns="72000" tIns="36000" rIns="36000" bIns="36000"/>
          <a:lstStyle>
            <a:lvl1pPr marL="342900" indent="-342900">
              <a:buAutoNum type="arabicPeriod"/>
              <a:defRPr baseline="0"/>
            </a:lvl1pPr>
            <a:lvl3pPr marL="182563" indent="-182563">
              <a:buFont typeface="+mj-lt"/>
              <a:buAutoNum type="arabicPeriod"/>
              <a:defRPr sz="1300" baseline="0"/>
            </a:lvl3pPr>
          </a:lstStyle>
          <a:p>
            <a:pPr lvl="2"/>
            <a:r>
              <a:rPr lang="hu-HU" smtClean="0"/>
              <a:t>Kép beszúrásához kattints ide!</a:t>
            </a:r>
          </a:p>
          <a:p>
            <a:pPr lvl="2"/>
            <a:r>
              <a:rPr lang="hu-HU" smtClean="0"/>
              <a:t>Keresd meg a beilleszteni kívánt fotót ott, ahova lementetted (ehhez előbb le kell menteni, nem elég vágólapra kitenni), vagy a 07_TUDASBAZIS\02_ILLUSZTRACIOK\Kepkonyvtar mappa alatt</a:t>
            </a:r>
          </a:p>
          <a:p>
            <a:pPr lvl="2"/>
            <a:r>
              <a:rPr lang="hu-HU" smtClean="0"/>
              <a:t>A kép így automatikusan erre a méretre lesz igazítva</a:t>
            </a:r>
          </a:p>
          <a:p>
            <a:pPr lvl="2"/>
            <a:r>
              <a:rPr lang="hu-HU" smtClean="0"/>
              <a:t>A kép pozícióján ne változtass!</a:t>
            </a:r>
          </a:p>
          <a:p>
            <a:pPr lvl="2"/>
            <a:r>
              <a:rPr lang="hu-HU" smtClean="0"/>
              <a:t>Ha a képkivágás nem lenne megfelelő (pl. balra vagy jobbra szeretnéd eltolni a képet), azon a képre jobb egérgombbal kattintva, majd a Kép formázása &gt; Körülvágás menüpont alatt az X tengely ill. az Y tengely eltolása mezőket változtatva tudsz változtatni</a:t>
            </a:r>
            <a:endParaRPr lang="hu-HU"/>
          </a:p>
        </p:txBody>
      </p:sp>
      <p:sp>
        <p:nvSpPr>
          <p:cNvPr id="9" name="Content Placeholder 6"/>
          <p:cNvSpPr>
            <a:spLocks noGrp="1"/>
          </p:cNvSpPr>
          <p:nvPr>
            <p:ph sz="quarter" idx="12" hasCustomPrompt="1"/>
          </p:nvPr>
        </p:nvSpPr>
        <p:spPr>
          <a:xfrm>
            <a:off x="4573617" y="1031840"/>
            <a:ext cx="4572000" cy="45180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124266475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OTÓ JOBBRA álló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6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4572000" cy="45180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7" name="Kép helye 5"/>
          <p:cNvSpPr>
            <a:spLocks noGrp="1"/>
          </p:cNvSpPr>
          <p:nvPr>
            <p:ph type="pic" sz="quarter" idx="13" hasCustomPrompt="1"/>
          </p:nvPr>
        </p:nvSpPr>
        <p:spPr>
          <a:xfrm>
            <a:off x="4572000" y="1285200"/>
            <a:ext cx="4294800" cy="4266000"/>
          </a:xfrm>
          <a:prstGeom prst="rect">
            <a:avLst/>
          </a:prstGeom>
          <a:solidFill>
            <a:srgbClr val="0F7BA2">
              <a:alpha val="10000"/>
            </a:srgbClr>
          </a:solidFill>
        </p:spPr>
        <p:txBody>
          <a:bodyPr lIns="72000" tIns="36000" rIns="36000" bIns="36000"/>
          <a:lstStyle>
            <a:lvl1pPr marL="342900" indent="-342900">
              <a:buAutoNum type="arabicPeriod"/>
              <a:defRPr baseline="0"/>
            </a:lvl1pPr>
            <a:lvl3pPr marL="182563" indent="-182563">
              <a:buFont typeface="+mj-lt"/>
              <a:buAutoNum type="arabicPeriod"/>
              <a:defRPr sz="1300" b="0" baseline="0"/>
            </a:lvl3pPr>
          </a:lstStyle>
          <a:p>
            <a:pPr lvl="2"/>
            <a:r>
              <a:rPr lang="hu-HU" dirty="0" smtClean="0"/>
              <a:t>Kép beszúrásához kattints ide!</a:t>
            </a:r>
          </a:p>
          <a:p>
            <a:pPr lvl="2"/>
            <a:r>
              <a:rPr lang="hu-HU" dirty="0" smtClean="0"/>
              <a:t>Keresd meg a beilleszteni kívánt fotót ott, ahova lementetted (ehhez előbb le kell menteni, nem elég vágólapra kitenni), vagy a 07_TUDASBAZIS\02_ILLUSZTRACIOK\</a:t>
            </a:r>
            <a:r>
              <a:rPr lang="hu-HU" dirty="0" err="1" smtClean="0"/>
              <a:t>Kepkonyvtar</a:t>
            </a:r>
            <a:r>
              <a:rPr lang="hu-HU" dirty="0" smtClean="0"/>
              <a:t> mappa alatt</a:t>
            </a:r>
          </a:p>
          <a:p>
            <a:pPr lvl="2"/>
            <a:r>
              <a:rPr lang="hu-HU" dirty="0" smtClean="0"/>
              <a:t>A kép így automatikusan erre a méretre lesz igazítva</a:t>
            </a:r>
          </a:p>
          <a:p>
            <a:pPr lvl="2"/>
            <a:r>
              <a:rPr lang="hu-HU" dirty="0" smtClean="0"/>
              <a:t>A kép pozícióján ne változtass!</a:t>
            </a:r>
          </a:p>
          <a:p>
            <a:pPr lvl="2"/>
            <a:r>
              <a:rPr lang="hu-HU" dirty="0" smtClean="0"/>
              <a:t>Ha a képkivágás nem lenne megfelelő (pl. balra vagy jobbra szeretnéd eltolni a képet), azon a képre jobb egérgombbal kattintva, majd a Kép formázása &gt; Körülvágás menüpont alatt az X tengely ill. az Y tengely eltolása mezőket változtatva tudsz változtatni</a:t>
            </a:r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52747823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8B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noFill/>
          <a:ln w="177800">
            <a:solidFill>
              <a:srgbClr val="0F7BA2"/>
            </a:solidFill>
          </a:ln>
        </p:spPr>
        <p:txBody>
          <a:bodyPr vert="horz" lIns="252000" tIns="0" rIns="277200" bIns="0" rtlCol="0" anchor="ctr" anchorCtr="0">
            <a:noAutofit/>
          </a:bodyPr>
          <a:lstStyle>
            <a:lvl1pPr>
              <a:defRPr lang="en-AU" sz="4800" b="1" baseline="0" dirty="0"/>
            </a:lvl1pPr>
          </a:lstStyle>
          <a:p>
            <a:pPr lvl="0"/>
            <a:r>
              <a:rPr lang="hu-HU" smtClean="0"/>
              <a:t>3OSZTATÚ FOTÓS OLDALAK –</a:t>
            </a:r>
            <a:br>
              <a:rPr lang="hu-HU" smtClean="0"/>
            </a:br>
            <a:r>
              <a:rPr lang="hu-HU" smtClean="0"/>
              <a:t>1 KÉP + 2 SZÖVEGBOX</a:t>
            </a:r>
            <a:endParaRPr lang="en-AU" dirty="0"/>
          </a:p>
        </p:txBody>
      </p:sp>
      <p:pic>
        <p:nvPicPr>
          <p:cNvPr id="3" name="Kép 2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5400000">
            <a:off x="1655856" y="2646457"/>
            <a:ext cx="1807975" cy="454818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3713921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OTÓ BALRA FENT vízszintesen fekvő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6" name="Content Placeholder 6"/>
          <p:cNvSpPr>
            <a:spLocks noGrp="1"/>
          </p:cNvSpPr>
          <p:nvPr>
            <p:ph sz="quarter" idx="14" hasCustomPrompt="1"/>
          </p:nvPr>
        </p:nvSpPr>
        <p:spPr>
          <a:xfrm>
            <a:off x="4573617" y="1031840"/>
            <a:ext cx="4572000" cy="22572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7" name="Tartalom helye 4"/>
          <p:cNvSpPr>
            <a:spLocks noGrp="1"/>
          </p:cNvSpPr>
          <p:nvPr>
            <p:ph sz="quarter" idx="12" hasCustomPrompt="1"/>
          </p:nvPr>
        </p:nvSpPr>
        <p:spPr>
          <a:xfrm>
            <a:off x="0" y="3294000"/>
            <a:ext cx="9144000" cy="2257200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/>
            </a:lvl1pPr>
            <a:lvl5pPr marL="50800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lvl5pPr>
          </a:lstStyle>
          <a:p>
            <a:pPr lvl="0"/>
            <a:r>
              <a:rPr lang="hu-HU" dirty="0" smtClean="0"/>
              <a:t>Első szint</a:t>
            </a:r>
          </a:p>
          <a:p>
            <a:pPr lvl="1"/>
            <a:r>
              <a:rPr lang="hu-HU" dirty="0" smtClean="0"/>
              <a:t>Második szint</a:t>
            </a:r>
          </a:p>
          <a:p>
            <a:pPr lvl="2"/>
            <a:r>
              <a:rPr lang="hu-HU" dirty="0" smtClean="0"/>
              <a:t>Harmadik szint</a:t>
            </a:r>
          </a:p>
          <a:p>
            <a:pPr lvl="3"/>
            <a:r>
              <a:rPr lang="hu-HU" dirty="0" smtClean="0"/>
              <a:t>Negyedik szint</a:t>
            </a:r>
          </a:p>
          <a:p>
            <a:pPr marL="760413" marR="0" lvl="4" indent="-252413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Char char="n"/>
              <a:tabLst/>
              <a:defRPr/>
            </a:pPr>
            <a:r>
              <a:rPr lang="hu-HU" dirty="0" smtClean="0"/>
              <a:t>Ötödik szint</a:t>
            </a:r>
          </a:p>
        </p:txBody>
      </p:sp>
      <p:sp>
        <p:nvSpPr>
          <p:cNvPr id="10" name="Kép helye 5"/>
          <p:cNvSpPr>
            <a:spLocks noGrp="1"/>
          </p:cNvSpPr>
          <p:nvPr>
            <p:ph type="pic" sz="quarter" idx="13" hasCustomPrompt="1"/>
          </p:nvPr>
        </p:nvSpPr>
        <p:spPr>
          <a:xfrm>
            <a:off x="277200" y="1285200"/>
            <a:ext cx="4176000" cy="2008800"/>
          </a:xfrm>
          <a:prstGeom prst="rect">
            <a:avLst/>
          </a:prstGeom>
          <a:solidFill>
            <a:srgbClr val="0F7BA2">
              <a:alpha val="10000"/>
            </a:srgbClr>
          </a:solidFill>
          <a:ln w="228600">
            <a:noFill/>
          </a:ln>
        </p:spPr>
        <p:txBody>
          <a:bodyPr lIns="36000" tIns="36000" rIns="0" bIns="36000"/>
          <a:lstStyle>
            <a:lvl1pPr marL="342900" indent="-342900">
              <a:buAutoNum type="arabicPeriod"/>
              <a:defRPr baseline="0"/>
            </a:lvl1pPr>
            <a:lvl3pPr marL="182563" indent="-182563">
              <a:buFont typeface="+mj-lt"/>
              <a:buAutoNum type="arabicPeriod"/>
              <a:defRPr sz="1000" baseline="0"/>
            </a:lvl3pPr>
          </a:lstStyle>
          <a:p>
            <a:pPr lvl="2"/>
            <a:r>
              <a:rPr lang="hu-HU" dirty="0" smtClean="0"/>
              <a:t>Kép beszúrásához kattints ide!</a:t>
            </a:r>
          </a:p>
          <a:p>
            <a:pPr lvl="2"/>
            <a:r>
              <a:rPr lang="hu-HU" dirty="0" smtClean="0"/>
              <a:t>Keresd meg a beilleszteni kívánt fotót ott, ahova lementetted (ehhez előbb le kell menteni, nem elég vágólapra kitenni), vagy a 07_TUDASBAZIS\02_ILLUSZTRACIOK\</a:t>
            </a:r>
            <a:r>
              <a:rPr lang="hu-HU" dirty="0" err="1" smtClean="0"/>
              <a:t>Kepkonyvtar</a:t>
            </a:r>
            <a:r>
              <a:rPr lang="hu-HU" dirty="0" smtClean="0"/>
              <a:t> mappa alatt</a:t>
            </a:r>
          </a:p>
          <a:p>
            <a:pPr lvl="2"/>
            <a:r>
              <a:rPr lang="hu-HU" dirty="0" smtClean="0"/>
              <a:t>A kép így automatikusan erre a méretre lesz igazítva</a:t>
            </a:r>
          </a:p>
          <a:p>
            <a:pPr lvl="2"/>
            <a:r>
              <a:rPr lang="hu-HU" dirty="0" smtClean="0"/>
              <a:t>A kép pozícióján ne változtass!</a:t>
            </a:r>
          </a:p>
          <a:p>
            <a:pPr lvl="2"/>
            <a:r>
              <a:rPr lang="hu-HU" dirty="0" smtClean="0"/>
              <a:t>Ha a képkivágás nem lenne megfelelő (pl. balra vagy jobbra szeretnéd eltolni a képet), azon a képre jobb egérgombbal kattintva, majd a Kép formázása &gt; Körülvágás menüpont alatt az X tengely ill. az Y tengely eltolása mezőket változtatva tudsz változtatni</a:t>
            </a:r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366242000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OTÓ JOBBRA FENT vízszintesen fekvő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4572000" cy="22572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0" name="Tartalom helye 4"/>
          <p:cNvSpPr>
            <a:spLocks noGrp="1"/>
          </p:cNvSpPr>
          <p:nvPr>
            <p:ph sz="quarter" idx="12" hasCustomPrompt="1"/>
          </p:nvPr>
        </p:nvSpPr>
        <p:spPr>
          <a:xfrm>
            <a:off x="0" y="3294000"/>
            <a:ext cx="9144000" cy="2257200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/>
            </a:lvl1pPr>
            <a:lvl5pPr marL="50800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lvl5pPr>
          </a:lstStyle>
          <a:p>
            <a:pPr lvl="0"/>
            <a:r>
              <a:rPr lang="hu-HU" dirty="0" smtClean="0"/>
              <a:t>Első szint</a:t>
            </a:r>
          </a:p>
          <a:p>
            <a:pPr lvl="1"/>
            <a:r>
              <a:rPr lang="hu-HU" dirty="0" smtClean="0"/>
              <a:t>Második szint</a:t>
            </a:r>
          </a:p>
          <a:p>
            <a:pPr lvl="2"/>
            <a:r>
              <a:rPr lang="hu-HU" dirty="0" smtClean="0"/>
              <a:t>Harmadik szint</a:t>
            </a:r>
          </a:p>
          <a:p>
            <a:pPr lvl="3"/>
            <a:r>
              <a:rPr lang="hu-HU" dirty="0" smtClean="0"/>
              <a:t>Negyedik szint</a:t>
            </a:r>
          </a:p>
          <a:p>
            <a:pPr marL="760413" marR="0" lvl="4" indent="-252413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Char char="n"/>
              <a:tabLst/>
              <a:defRPr/>
            </a:pPr>
            <a:r>
              <a:rPr lang="hu-HU" dirty="0" smtClean="0"/>
              <a:t>Ötödik szint</a:t>
            </a:r>
          </a:p>
        </p:txBody>
      </p:sp>
      <p:sp>
        <p:nvSpPr>
          <p:cNvPr id="11" name="Kép helye 5"/>
          <p:cNvSpPr>
            <a:spLocks noGrp="1"/>
          </p:cNvSpPr>
          <p:nvPr>
            <p:ph type="pic" sz="quarter" idx="14" hasCustomPrompt="1"/>
          </p:nvPr>
        </p:nvSpPr>
        <p:spPr>
          <a:xfrm>
            <a:off x="4690800" y="1285200"/>
            <a:ext cx="4176000" cy="2008800"/>
          </a:xfrm>
          <a:prstGeom prst="rect">
            <a:avLst/>
          </a:prstGeom>
          <a:solidFill>
            <a:srgbClr val="0F7BA2">
              <a:alpha val="10000"/>
            </a:srgbClr>
          </a:solidFill>
          <a:ln w="228600">
            <a:noFill/>
          </a:ln>
        </p:spPr>
        <p:txBody>
          <a:bodyPr lIns="36000" tIns="36000" rIns="0" bIns="36000"/>
          <a:lstStyle>
            <a:lvl1pPr marL="342900" indent="-342900">
              <a:buAutoNum type="arabicPeriod"/>
              <a:defRPr baseline="0"/>
            </a:lvl1pPr>
            <a:lvl3pPr marL="182563" indent="-182563">
              <a:buFont typeface="+mj-lt"/>
              <a:buAutoNum type="arabicPeriod"/>
              <a:defRPr sz="1000" baseline="0"/>
            </a:lvl3pPr>
          </a:lstStyle>
          <a:p>
            <a:pPr lvl="2"/>
            <a:r>
              <a:rPr lang="hu-HU" dirty="0" smtClean="0"/>
              <a:t>Kép beszúrásához kattints ide!</a:t>
            </a:r>
          </a:p>
          <a:p>
            <a:pPr lvl="2"/>
            <a:r>
              <a:rPr lang="hu-HU" dirty="0" smtClean="0"/>
              <a:t>Keresd meg a beilleszteni kívánt fotót ott, ahova lementetted (ehhez előbb le kell menteni, nem elég vágólapra kitenni), vagy a 07_TUDASBAZIS\02_ILLUSZTRACIOK\</a:t>
            </a:r>
            <a:r>
              <a:rPr lang="hu-HU" dirty="0" err="1" smtClean="0"/>
              <a:t>Kepkonyvtar</a:t>
            </a:r>
            <a:r>
              <a:rPr lang="hu-HU" dirty="0" smtClean="0"/>
              <a:t> mappa alatt</a:t>
            </a:r>
          </a:p>
          <a:p>
            <a:pPr lvl="2"/>
            <a:r>
              <a:rPr lang="hu-HU" dirty="0" smtClean="0"/>
              <a:t>A kép így automatikusan erre a méretre lesz igazítva</a:t>
            </a:r>
          </a:p>
          <a:p>
            <a:pPr lvl="2"/>
            <a:r>
              <a:rPr lang="hu-HU" dirty="0" smtClean="0"/>
              <a:t>A kép pozícióján ne változtass!</a:t>
            </a:r>
          </a:p>
          <a:p>
            <a:pPr lvl="2"/>
            <a:r>
              <a:rPr lang="hu-HU" dirty="0" smtClean="0"/>
              <a:t>Ha a képkivágás nem lenne megfelelő (pl. balra vagy jobbra szeretnéd eltolni a képet), azon a képre jobb egérgombbal kattintva, majd a Kép formázása &gt; Körülvágás menüpont alatt az X tengely ill. az Y tengely eltolása mezőket változtatva tudsz változtatni</a:t>
            </a:r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189977188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TÁBLA (bal) + SZÖVEG (jobboldalt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9" name="Szöveg helye 4"/>
          <p:cNvSpPr>
            <a:spLocks noGrp="1"/>
          </p:cNvSpPr>
          <p:nvPr>
            <p:ph type="body" sz="quarter" idx="20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7" hasCustomPrompt="1"/>
          </p:nvPr>
        </p:nvSpPr>
        <p:spPr>
          <a:xfrm>
            <a:off x="277200" y="5570539"/>
            <a:ext cx="4042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1" name="Táblázat helye 5"/>
          <p:cNvSpPr>
            <a:spLocks noGrp="1"/>
          </p:cNvSpPr>
          <p:nvPr>
            <p:ph type="tbl" sz="quarter" idx="18"/>
          </p:nvPr>
        </p:nvSpPr>
        <p:spPr>
          <a:xfrm>
            <a:off x="277200" y="1285202"/>
            <a:ext cx="4042800" cy="4071600"/>
          </a:xfrm>
          <a:prstGeom prst="rect">
            <a:avLst/>
          </a:prstGeom>
          <a:solidFill>
            <a:srgbClr val="145D04">
              <a:alpha val="10000"/>
            </a:srgbClr>
          </a:solidFill>
        </p:spPr>
        <p:txBody>
          <a:bodyPr lIns="36000" tIns="36000" rIns="36000" bIns="36000" numCol="1" spcCol="0" anchor="ctr" anchorCtr="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Táblázat beszúrásához kattintson az ikonra</a:t>
            </a:r>
            <a:endParaRPr lang="hu-HU"/>
          </a:p>
        </p:txBody>
      </p:sp>
      <p:sp>
        <p:nvSpPr>
          <p:cNvPr id="13" name="Content Placeholder 6"/>
          <p:cNvSpPr>
            <a:spLocks noGrp="1"/>
          </p:cNvSpPr>
          <p:nvPr>
            <p:ph sz="quarter" idx="12" hasCustomPrompt="1"/>
          </p:nvPr>
        </p:nvSpPr>
        <p:spPr>
          <a:xfrm>
            <a:off x="4573617" y="1031840"/>
            <a:ext cx="4572000" cy="45180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218666785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OTÓ JOBBRA LENT vízszintesen fekvő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8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2"/>
            <a:ext cx="9144000" cy="22572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 baseline="0"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2" name="Tartalom helye 4"/>
          <p:cNvSpPr>
            <a:spLocks noGrp="1"/>
          </p:cNvSpPr>
          <p:nvPr>
            <p:ph sz="quarter" idx="15" hasCustomPrompt="1"/>
          </p:nvPr>
        </p:nvSpPr>
        <p:spPr>
          <a:xfrm>
            <a:off x="0" y="3294000"/>
            <a:ext cx="4572000" cy="2257200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/>
            </a:lvl1pPr>
            <a:lvl5pPr marL="50800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lvl5pPr>
          </a:lstStyle>
          <a:p>
            <a:pPr lvl="0"/>
            <a:r>
              <a:rPr lang="hu-HU" dirty="0" smtClean="0"/>
              <a:t>Első szint</a:t>
            </a:r>
          </a:p>
          <a:p>
            <a:pPr lvl="1"/>
            <a:r>
              <a:rPr lang="hu-HU" dirty="0" smtClean="0"/>
              <a:t>Második szint</a:t>
            </a:r>
          </a:p>
          <a:p>
            <a:pPr lvl="2"/>
            <a:r>
              <a:rPr lang="hu-HU" dirty="0" smtClean="0"/>
              <a:t>Harmadik szint</a:t>
            </a:r>
          </a:p>
          <a:p>
            <a:pPr lvl="3"/>
            <a:r>
              <a:rPr lang="hu-HU" dirty="0" smtClean="0"/>
              <a:t>Negyedik szint</a:t>
            </a:r>
          </a:p>
          <a:p>
            <a:pPr marL="760413" marR="0" lvl="4" indent="-252413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Char char="n"/>
              <a:tabLst/>
              <a:defRPr/>
            </a:pPr>
            <a:r>
              <a:rPr lang="hu-HU" dirty="0" smtClean="0"/>
              <a:t>Ötödik szint</a:t>
            </a:r>
          </a:p>
        </p:txBody>
      </p:sp>
      <p:sp>
        <p:nvSpPr>
          <p:cNvPr id="14" name="Kép helye 5"/>
          <p:cNvSpPr>
            <a:spLocks noGrp="1"/>
          </p:cNvSpPr>
          <p:nvPr>
            <p:ph type="pic" sz="quarter" idx="13" hasCustomPrompt="1"/>
          </p:nvPr>
        </p:nvSpPr>
        <p:spPr>
          <a:xfrm>
            <a:off x="4690800" y="3506400"/>
            <a:ext cx="4176000" cy="2044800"/>
          </a:xfrm>
          <a:prstGeom prst="rect">
            <a:avLst/>
          </a:prstGeom>
          <a:solidFill>
            <a:srgbClr val="0F7BA2">
              <a:alpha val="10000"/>
            </a:srgbClr>
          </a:solidFill>
          <a:ln w="228600">
            <a:noFill/>
          </a:ln>
        </p:spPr>
        <p:txBody>
          <a:bodyPr lIns="36000" tIns="36000" rIns="0" bIns="36000"/>
          <a:lstStyle>
            <a:lvl1pPr marL="342900" indent="-342900">
              <a:buAutoNum type="arabicPeriod"/>
              <a:defRPr baseline="0"/>
            </a:lvl1pPr>
            <a:lvl3pPr marL="182563" indent="-182563">
              <a:buFont typeface="+mj-lt"/>
              <a:buAutoNum type="arabicPeriod"/>
              <a:defRPr sz="1000" baseline="0"/>
            </a:lvl3pPr>
          </a:lstStyle>
          <a:p>
            <a:pPr lvl="2"/>
            <a:r>
              <a:rPr lang="hu-HU" dirty="0" smtClean="0"/>
              <a:t>Kép beszúrásához kattints ide!</a:t>
            </a:r>
          </a:p>
          <a:p>
            <a:pPr lvl="2"/>
            <a:r>
              <a:rPr lang="hu-HU" dirty="0" smtClean="0"/>
              <a:t>Keresd meg a beilleszteni kívánt fotót ott, ahova lementetted (ehhez előbb le kell menteni, nem elég vágólapra kitenni), vagy a 07_TUDASBAZIS\02_ILLUSZTRACIOK\</a:t>
            </a:r>
            <a:r>
              <a:rPr lang="hu-HU" dirty="0" err="1" smtClean="0"/>
              <a:t>Kepkonyvtar</a:t>
            </a:r>
            <a:r>
              <a:rPr lang="hu-HU" dirty="0" smtClean="0"/>
              <a:t> mappa alatt</a:t>
            </a:r>
          </a:p>
          <a:p>
            <a:pPr lvl="2"/>
            <a:r>
              <a:rPr lang="hu-HU" dirty="0" smtClean="0"/>
              <a:t>A kép így automatikusan erre a méretre lesz igazítva</a:t>
            </a:r>
          </a:p>
          <a:p>
            <a:pPr lvl="2"/>
            <a:r>
              <a:rPr lang="hu-HU" dirty="0" smtClean="0"/>
              <a:t>A kép pozícióján ne változtass!</a:t>
            </a:r>
          </a:p>
          <a:p>
            <a:pPr lvl="2"/>
            <a:r>
              <a:rPr lang="hu-HU" dirty="0" smtClean="0"/>
              <a:t>Ha a képkivágás nem lenne megfelelő (pl. balra vagy jobbra szeretnéd eltolni a képet), azon a képre jobb egérgombbal kattintva, majd a Kép formázása &gt; Körülvágás menüpont alatt az X tengely ill. az Y tengely eltolása mezőket változtatva tudsz változtatni</a:t>
            </a:r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248911591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OTÓ BALRA LENT vízszintesen fekvő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8" name="Content Placeholder 6"/>
          <p:cNvSpPr>
            <a:spLocks noGrp="1"/>
          </p:cNvSpPr>
          <p:nvPr>
            <p:ph sz="quarter" idx="15" hasCustomPrompt="1"/>
          </p:nvPr>
        </p:nvSpPr>
        <p:spPr>
          <a:xfrm>
            <a:off x="4572000" y="3294000"/>
            <a:ext cx="4572000" cy="22572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1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2"/>
            <a:ext cx="9144000" cy="22572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 baseline="0"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2" name="Kép helye 5"/>
          <p:cNvSpPr>
            <a:spLocks noGrp="1"/>
          </p:cNvSpPr>
          <p:nvPr>
            <p:ph type="pic" sz="quarter" idx="14" hasCustomPrompt="1"/>
          </p:nvPr>
        </p:nvSpPr>
        <p:spPr>
          <a:xfrm>
            <a:off x="277200" y="3506400"/>
            <a:ext cx="4176000" cy="2044800"/>
          </a:xfrm>
          <a:prstGeom prst="rect">
            <a:avLst/>
          </a:prstGeom>
          <a:solidFill>
            <a:srgbClr val="0F7BA2">
              <a:alpha val="10000"/>
            </a:srgbClr>
          </a:solidFill>
          <a:ln w="228600">
            <a:noFill/>
          </a:ln>
        </p:spPr>
        <p:txBody>
          <a:bodyPr lIns="36000" tIns="36000" rIns="0" bIns="36000"/>
          <a:lstStyle>
            <a:lvl1pPr marL="342900" indent="-342900">
              <a:buAutoNum type="arabicPeriod"/>
              <a:defRPr baseline="0"/>
            </a:lvl1pPr>
            <a:lvl3pPr marL="182563" indent="-182563">
              <a:buFont typeface="+mj-lt"/>
              <a:buAutoNum type="arabicPeriod"/>
              <a:defRPr sz="1000" baseline="0"/>
            </a:lvl3pPr>
          </a:lstStyle>
          <a:p>
            <a:pPr lvl="2"/>
            <a:r>
              <a:rPr lang="hu-HU" dirty="0" smtClean="0"/>
              <a:t>Kép beszúrásához kattints ide!</a:t>
            </a:r>
          </a:p>
          <a:p>
            <a:pPr lvl="2"/>
            <a:r>
              <a:rPr lang="hu-HU" dirty="0" smtClean="0"/>
              <a:t>Keresd meg a beilleszteni kívánt fotót ott, ahova lementetted (ehhez előbb le kell menteni, nem elég vágólapra kitenni), vagy a 07_TUDASBAZIS\02_ILLUSZTRACIOK\</a:t>
            </a:r>
            <a:r>
              <a:rPr lang="hu-HU" dirty="0" err="1" smtClean="0"/>
              <a:t>Kepkonyvtar</a:t>
            </a:r>
            <a:r>
              <a:rPr lang="hu-HU" dirty="0" smtClean="0"/>
              <a:t> mappa alatt</a:t>
            </a:r>
          </a:p>
          <a:p>
            <a:pPr lvl="2"/>
            <a:r>
              <a:rPr lang="hu-HU" dirty="0" smtClean="0"/>
              <a:t>A kép így automatikusan erre a méretre lesz igazítva</a:t>
            </a:r>
          </a:p>
          <a:p>
            <a:pPr lvl="2"/>
            <a:r>
              <a:rPr lang="hu-HU" dirty="0" smtClean="0"/>
              <a:t>A kép pozícióján ne változtass!</a:t>
            </a:r>
          </a:p>
          <a:p>
            <a:pPr lvl="2"/>
            <a:r>
              <a:rPr lang="hu-HU" dirty="0" smtClean="0"/>
              <a:t>Ha a képkivágás nem lenne megfelelő (pl. balra vagy jobbra szeretnéd eltolni a képet), azon a képre jobb egérgombbal kattintva, majd a Kép formázása &gt; Körülvágás menüpont alatt az X tengely ill. az Y tengely eltolása mezőket változtatva tudsz változtatni</a:t>
            </a:r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648589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8C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noFill/>
          <a:ln w="177800">
            <a:solidFill>
              <a:srgbClr val="0F7BA2"/>
            </a:solidFill>
          </a:ln>
        </p:spPr>
        <p:txBody>
          <a:bodyPr vert="horz" lIns="252000" tIns="0" rIns="277200" bIns="0" rtlCol="0" anchor="ctr" anchorCtr="0">
            <a:noAutofit/>
          </a:bodyPr>
          <a:lstStyle>
            <a:lvl1pPr>
              <a:defRPr lang="en-AU" sz="4800" b="1" baseline="0" dirty="0"/>
            </a:lvl1pPr>
          </a:lstStyle>
          <a:p>
            <a:pPr lvl="0"/>
            <a:r>
              <a:rPr lang="hu-HU" smtClean="0"/>
              <a:t>3OSZTATÚ FOTÓS OLDALAK –</a:t>
            </a:r>
            <a:br>
              <a:rPr lang="hu-HU" smtClean="0"/>
            </a:br>
            <a:r>
              <a:rPr lang="hu-HU" smtClean="0"/>
              <a:t>2 KÉP + 1 SZÖVEGBOX</a:t>
            </a:r>
            <a:endParaRPr lang="en-AU" dirty="0"/>
          </a:p>
        </p:txBody>
      </p:sp>
      <p:pic>
        <p:nvPicPr>
          <p:cNvPr id="3" name="Kép 2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5400000">
            <a:off x="1655856" y="2646457"/>
            <a:ext cx="1807975" cy="454818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0223557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FOTÓ FENT &amp; 1 SZÖVEGDOBOZ L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9" name="Kép helye 5"/>
          <p:cNvSpPr>
            <a:spLocks noGrp="1"/>
          </p:cNvSpPr>
          <p:nvPr>
            <p:ph type="pic" sz="quarter" idx="13" hasCustomPrompt="1"/>
          </p:nvPr>
        </p:nvSpPr>
        <p:spPr>
          <a:xfrm>
            <a:off x="277200" y="1285200"/>
            <a:ext cx="4176000" cy="2008800"/>
          </a:xfrm>
          <a:prstGeom prst="rect">
            <a:avLst/>
          </a:prstGeom>
          <a:solidFill>
            <a:srgbClr val="0F7BA2">
              <a:alpha val="10000"/>
            </a:srgbClr>
          </a:solidFill>
          <a:ln w="228600">
            <a:solidFill>
              <a:schemeClr val="bg1"/>
            </a:solidFill>
          </a:ln>
        </p:spPr>
        <p:txBody>
          <a:bodyPr lIns="36000" tIns="36000" rIns="0" bIns="36000"/>
          <a:lstStyle>
            <a:lvl1pPr marL="342900" indent="-342900">
              <a:buAutoNum type="arabicPeriod"/>
              <a:defRPr baseline="0"/>
            </a:lvl1pPr>
            <a:lvl3pPr marL="182563" indent="-182563">
              <a:buFont typeface="+mj-lt"/>
              <a:buAutoNum type="arabicPeriod"/>
              <a:defRPr sz="1000" baseline="0"/>
            </a:lvl3pPr>
          </a:lstStyle>
          <a:p>
            <a:pPr lvl="2"/>
            <a:r>
              <a:rPr lang="hu-HU" dirty="0" smtClean="0"/>
              <a:t>Kép beszúrásához kattints ide!</a:t>
            </a:r>
          </a:p>
          <a:p>
            <a:pPr lvl="2"/>
            <a:r>
              <a:rPr lang="hu-HU" dirty="0" smtClean="0"/>
              <a:t>Keresd meg a beilleszteni kívánt fotót ott, ahova lementetted (ehhez előbb le kell menteni, nem elég vágólapra kitenni), vagy a 07_TUDASBAZIS\02_ILLUSZTRACIOK\</a:t>
            </a:r>
            <a:r>
              <a:rPr lang="hu-HU" dirty="0" err="1" smtClean="0"/>
              <a:t>Kepkonyvtar</a:t>
            </a:r>
            <a:r>
              <a:rPr lang="hu-HU" dirty="0" smtClean="0"/>
              <a:t> mappa alatt</a:t>
            </a:r>
          </a:p>
          <a:p>
            <a:pPr lvl="2"/>
            <a:r>
              <a:rPr lang="hu-HU" dirty="0" smtClean="0"/>
              <a:t>A kép így automatikusan erre a méretre lesz igazítva</a:t>
            </a:r>
          </a:p>
          <a:p>
            <a:pPr lvl="2"/>
            <a:r>
              <a:rPr lang="hu-HU" dirty="0" smtClean="0"/>
              <a:t>A kép pozícióján ne változtass!</a:t>
            </a:r>
          </a:p>
          <a:p>
            <a:pPr lvl="2"/>
            <a:r>
              <a:rPr lang="hu-HU" dirty="0" smtClean="0"/>
              <a:t>Ha a képkivágás nem lenne megfelelő (pl. balra vagy jobbra szeretnéd eltolni a képet), azon a képre jobb egérgombbal kattintva, majd a Kép formázása &gt; Körülvágás menüpont alatt az X tengely ill. az Y tengely eltolása mezőket változtatva tudsz változtatni</a:t>
            </a:r>
            <a:endParaRPr lang="hu-HU" dirty="0"/>
          </a:p>
        </p:txBody>
      </p:sp>
      <p:sp>
        <p:nvSpPr>
          <p:cNvPr id="7" name="Kép helye 5"/>
          <p:cNvSpPr>
            <a:spLocks noGrp="1"/>
          </p:cNvSpPr>
          <p:nvPr>
            <p:ph type="pic" sz="quarter" idx="14" hasCustomPrompt="1"/>
          </p:nvPr>
        </p:nvSpPr>
        <p:spPr>
          <a:xfrm>
            <a:off x="4690800" y="1285200"/>
            <a:ext cx="4176000" cy="2008800"/>
          </a:xfrm>
          <a:prstGeom prst="rect">
            <a:avLst/>
          </a:prstGeom>
          <a:solidFill>
            <a:srgbClr val="0F7BA2">
              <a:alpha val="10000"/>
            </a:srgbClr>
          </a:solidFill>
          <a:ln w="228600">
            <a:solidFill>
              <a:schemeClr val="bg1"/>
            </a:solidFill>
          </a:ln>
        </p:spPr>
        <p:txBody>
          <a:bodyPr lIns="36000" tIns="36000" rIns="0" bIns="36000"/>
          <a:lstStyle>
            <a:lvl1pPr marL="342900" indent="-342900">
              <a:buAutoNum type="arabicPeriod"/>
              <a:defRPr baseline="0"/>
            </a:lvl1pPr>
            <a:lvl3pPr marL="182563" indent="-182563">
              <a:buFont typeface="+mj-lt"/>
              <a:buAutoNum type="arabicPeriod"/>
              <a:defRPr sz="1000" baseline="0"/>
            </a:lvl3pPr>
          </a:lstStyle>
          <a:p>
            <a:pPr lvl="2"/>
            <a:r>
              <a:rPr lang="hu-HU" dirty="0" smtClean="0"/>
              <a:t>Kép beszúrásához kattints ide!</a:t>
            </a:r>
          </a:p>
          <a:p>
            <a:pPr lvl="2"/>
            <a:r>
              <a:rPr lang="hu-HU" dirty="0" smtClean="0"/>
              <a:t>Keresd meg a beilleszteni kívánt fotót ott, ahova lementetted (ehhez előbb le kell menteni, nem elég vágólapra kitenni), vagy a 07_TUDASBAZIS\02_ILLUSZTRACIOK\</a:t>
            </a:r>
            <a:r>
              <a:rPr lang="hu-HU" dirty="0" err="1" smtClean="0"/>
              <a:t>Kepkonyvtar</a:t>
            </a:r>
            <a:r>
              <a:rPr lang="hu-HU" dirty="0" smtClean="0"/>
              <a:t> mappa alatt</a:t>
            </a:r>
          </a:p>
          <a:p>
            <a:pPr lvl="2"/>
            <a:r>
              <a:rPr lang="hu-HU" dirty="0" smtClean="0"/>
              <a:t>A kép így automatikusan erre a méretre lesz igazítva</a:t>
            </a:r>
          </a:p>
          <a:p>
            <a:pPr lvl="2"/>
            <a:r>
              <a:rPr lang="hu-HU" dirty="0" smtClean="0"/>
              <a:t>A kép pozícióján ne változtass!</a:t>
            </a:r>
          </a:p>
          <a:p>
            <a:pPr lvl="2"/>
            <a:r>
              <a:rPr lang="hu-HU" dirty="0" smtClean="0"/>
              <a:t>Ha a képkivágás nem lenne megfelelő (pl. balra vagy jobbra szeretnéd eltolni a képet), azon a képre jobb egérgombbal kattintva, majd a Kép formázása &gt; Körülvágás menüpont alatt az X tengely ill. az Y tengely eltolása mezőket változtatva tudsz változtatni</a:t>
            </a:r>
            <a:endParaRPr lang="hu-HU" dirty="0"/>
          </a:p>
        </p:txBody>
      </p:sp>
      <p:sp>
        <p:nvSpPr>
          <p:cNvPr id="10" name="Tartalom helye 4"/>
          <p:cNvSpPr>
            <a:spLocks noGrp="1"/>
          </p:cNvSpPr>
          <p:nvPr>
            <p:ph sz="quarter" idx="12" hasCustomPrompt="1"/>
          </p:nvPr>
        </p:nvSpPr>
        <p:spPr>
          <a:xfrm>
            <a:off x="0" y="3294000"/>
            <a:ext cx="9144000" cy="2257200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/>
            </a:lvl1pPr>
            <a:lvl5pPr marL="50800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lvl5pPr>
          </a:lstStyle>
          <a:p>
            <a:pPr lvl="0"/>
            <a:r>
              <a:rPr lang="hu-HU" dirty="0" smtClean="0"/>
              <a:t>Első szint</a:t>
            </a:r>
          </a:p>
          <a:p>
            <a:pPr lvl="1"/>
            <a:r>
              <a:rPr lang="hu-HU" dirty="0" smtClean="0"/>
              <a:t>Második szint</a:t>
            </a:r>
          </a:p>
          <a:p>
            <a:pPr lvl="2"/>
            <a:r>
              <a:rPr lang="hu-HU" dirty="0" smtClean="0"/>
              <a:t>Harmadik szint</a:t>
            </a:r>
          </a:p>
          <a:p>
            <a:pPr lvl="3"/>
            <a:r>
              <a:rPr lang="hu-HU" dirty="0" smtClean="0"/>
              <a:t>Negyedik szint</a:t>
            </a:r>
          </a:p>
          <a:p>
            <a:pPr marL="760413" marR="0" lvl="4" indent="-252413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Char char="n"/>
              <a:tabLst/>
              <a:defRPr/>
            </a:pPr>
            <a:r>
              <a:rPr lang="hu-HU" dirty="0" smtClean="0"/>
              <a:t>Ötödik szint</a:t>
            </a:r>
          </a:p>
        </p:txBody>
      </p:sp>
    </p:spTree>
    <p:extLst>
      <p:ext uri="{BB962C8B-B14F-4D97-AF65-F5344CB8AC3E}">
        <p14:creationId xmlns:p14="http://schemas.microsoft.com/office/powerpoint/2010/main" val="375346815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FOTÓ LENT &amp; 1 SZÖVEGDOBOZ F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8" name="Kép helye 5"/>
          <p:cNvSpPr>
            <a:spLocks noGrp="1"/>
          </p:cNvSpPr>
          <p:nvPr>
            <p:ph type="pic" sz="quarter" idx="14" hasCustomPrompt="1"/>
          </p:nvPr>
        </p:nvSpPr>
        <p:spPr>
          <a:xfrm>
            <a:off x="277200" y="3506400"/>
            <a:ext cx="4176000" cy="2044800"/>
          </a:xfrm>
          <a:prstGeom prst="rect">
            <a:avLst/>
          </a:prstGeom>
          <a:solidFill>
            <a:srgbClr val="0F7BA2">
              <a:alpha val="10000"/>
            </a:srgbClr>
          </a:solidFill>
          <a:ln w="228600">
            <a:solidFill>
              <a:schemeClr val="bg1"/>
            </a:solidFill>
          </a:ln>
        </p:spPr>
        <p:txBody>
          <a:bodyPr lIns="36000" tIns="36000" rIns="0" bIns="36000"/>
          <a:lstStyle>
            <a:lvl1pPr marL="342900" indent="-342900">
              <a:buAutoNum type="arabicPeriod"/>
              <a:defRPr baseline="0"/>
            </a:lvl1pPr>
            <a:lvl3pPr marL="182563" indent="-182563">
              <a:buFont typeface="+mj-lt"/>
              <a:buAutoNum type="arabicPeriod"/>
              <a:defRPr sz="1000" baseline="0"/>
            </a:lvl3pPr>
          </a:lstStyle>
          <a:p>
            <a:pPr lvl="2"/>
            <a:r>
              <a:rPr lang="hu-HU" dirty="0" smtClean="0"/>
              <a:t>Kép beszúrásához kattints ide!</a:t>
            </a:r>
          </a:p>
          <a:p>
            <a:pPr lvl="2"/>
            <a:r>
              <a:rPr lang="hu-HU" dirty="0" smtClean="0"/>
              <a:t>Keresd meg a beilleszteni kívánt fotót ott, ahova lementetted (ehhez előbb le kell menteni, nem elég vágólapra kitenni), vagy a 07_TUDASBAZIS\02_ILLUSZTRACIOK\</a:t>
            </a:r>
            <a:r>
              <a:rPr lang="hu-HU" dirty="0" err="1" smtClean="0"/>
              <a:t>Kepkonyvtar</a:t>
            </a:r>
            <a:r>
              <a:rPr lang="hu-HU" dirty="0" smtClean="0"/>
              <a:t> mappa alatt</a:t>
            </a:r>
          </a:p>
          <a:p>
            <a:pPr lvl="2"/>
            <a:r>
              <a:rPr lang="hu-HU" dirty="0" smtClean="0"/>
              <a:t>A kép így automatikusan erre a méretre lesz igazítva</a:t>
            </a:r>
          </a:p>
          <a:p>
            <a:pPr lvl="2"/>
            <a:r>
              <a:rPr lang="hu-HU" dirty="0" smtClean="0"/>
              <a:t>A kép pozícióján ne változtass!</a:t>
            </a:r>
          </a:p>
          <a:p>
            <a:pPr lvl="2"/>
            <a:r>
              <a:rPr lang="hu-HU" dirty="0" smtClean="0"/>
              <a:t>Ha a képkivágás nem lenne megfelelő (pl. balra vagy jobbra szeretnéd eltolni a képet), azon a képre jobb egérgombbal kattintva, majd a Kép formázása &gt; Körülvágás menüpont alatt az X tengely ill. az Y tengely eltolása mezőket változtatva tudsz változtatni</a:t>
            </a:r>
            <a:endParaRPr lang="hu-HU" dirty="0"/>
          </a:p>
        </p:txBody>
      </p:sp>
      <p:sp>
        <p:nvSpPr>
          <p:cNvPr id="12" name="Kép helye 5"/>
          <p:cNvSpPr>
            <a:spLocks noGrp="1"/>
          </p:cNvSpPr>
          <p:nvPr>
            <p:ph type="pic" sz="quarter" idx="13" hasCustomPrompt="1"/>
          </p:nvPr>
        </p:nvSpPr>
        <p:spPr>
          <a:xfrm>
            <a:off x="4690800" y="3506400"/>
            <a:ext cx="4176000" cy="2044800"/>
          </a:xfrm>
          <a:prstGeom prst="rect">
            <a:avLst/>
          </a:prstGeom>
          <a:solidFill>
            <a:srgbClr val="0F7BA2">
              <a:alpha val="10000"/>
            </a:srgbClr>
          </a:solidFill>
          <a:ln w="228600">
            <a:solidFill>
              <a:schemeClr val="bg1"/>
            </a:solidFill>
          </a:ln>
        </p:spPr>
        <p:txBody>
          <a:bodyPr lIns="36000" tIns="36000" rIns="0" bIns="36000"/>
          <a:lstStyle>
            <a:lvl1pPr marL="342900" indent="-342900">
              <a:buAutoNum type="arabicPeriod"/>
              <a:defRPr baseline="0"/>
            </a:lvl1pPr>
            <a:lvl3pPr marL="182563" indent="-182563">
              <a:buFont typeface="+mj-lt"/>
              <a:buAutoNum type="arabicPeriod"/>
              <a:defRPr sz="1000" baseline="0"/>
            </a:lvl3pPr>
          </a:lstStyle>
          <a:p>
            <a:pPr lvl="2"/>
            <a:r>
              <a:rPr lang="hu-HU" dirty="0" smtClean="0"/>
              <a:t>Kép beszúrásához kattints ide!</a:t>
            </a:r>
          </a:p>
          <a:p>
            <a:pPr lvl="2"/>
            <a:r>
              <a:rPr lang="hu-HU" dirty="0" smtClean="0"/>
              <a:t>Keresd meg a beilleszteni kívánt fotót ott, ahova lementetted (ehhez előbb le kell menteni, nem elég vágólapra kitenni), vagy a 07_TUDASBAZIS\02_ILLUSZTRACIOK\</a:t>
            </a:r>
            <a:r>
              <a:rPr lang="hu-HU" dirty="0" err="1" smtClean="0"/>
              <a:t>Kepkonyvtar</a:t>
            </a:r>
            <a:r>
              <a:rPr lang="hu-HU" dirty="0" smtClean="0"/>
              <a:t> mappa alatt</a:t>
            </a:r>
          </a:p>
          <a:p>
            <a:pPr lvl="2"/>
            <a:r>
              <a:rPr lang="hu-HU" dirty="0" smtClean="0"/>
              <a:t>A kép így automatikusan erre a méretre lesz igazítva</a:t>
            </a:r>
          </a:p>
          <a:p>
            <a:pPr lvl="2"/>
            <a:r>
              <a:rPr lang="hu-HU" dirty="0" smtClean="0"/>
              <a:t>A kép pozícióján ne változtass!</a:t>
            </a:r>
          </a:p>
          <a:p>
            <a:pPr lvl="2"/>
            <a:r>
              <a:rPr lang="hu-HU" dirty="0" smtClean="0"/>
              <a:t>Ha a képkivágás nem lenne megfelelő (pl. balra vagy jobbra szeretnéd eltolni a képet), azon a képre jobb egérgombbal kattintva, majd a Kép formázása &gt; Körülvágás menüpont alatt az X tengely ill. az Y tengely eltolása mezőket változtatva tudsz változtatni</a:t>
            </a:r>
            <a:endParaRPr lang="hu-HU" dirty="0"/>
          </a:p>
        </p:txBody>
      </p:sp>
      <p:sp>
        <p:nvSpPr>
          <p:cNvPr id="9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2"/>
            <a:ext cx="9144000" cy="2511463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 baseline="0"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307983696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FOTÓ BALRA &amp; 1 SZÖVEGDOBOZ JOBBR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3" name="Content Placeholder 6"/>
          <p:cNvSpPr>
            <a:spLocks noGrp="1"/>
          </p:cNvSpPr>
          <p:nvPr>
            <p:ph sz="quarter" idx="12" hasCustomPrompt="1"/>
          </p:nvPr>
        </p:nvSpPr>
        <p:spPr>
          <a:xfrm>
            <a:off x="4573617" y="1031840"/>
            <a:ext cx="4572000" cy="45180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4" name="Kép helye 5"/>
          <p:cNvSpPr>
            <a:spLocks noGrp="1"/>
          </p:cNvSpPr>
          <p:nvPr>
            <p:ph type="pic" sz="quarter" idx="13" hasCustomPrompt="1"/>
          </p:nvPr>
        </p:nvSpPr>
        <p:spPr>
          <a:xfrm>
            <a:off x="277200" y="1285200"/>
            <a:ext cx="4176000" cy="2008800"/>
          </a:xfrm>
          <a:prstGeom prst="rect">
            <a:avLst/>
          </a:prstGeom>
          <a:solidFill>
            <a:srgbClr val="0F7BA2">
              <a:alpha val="10000"/>
            </a:srgbClr>
          </a:solidFill>
          <a:ln w="228600">
            <a:noFill/>
          </a:ln>
        </p:spPr>
        <p:txBody>
          <a:bodyPr lIns="36000" tIns="36000" rIns="0" bIns="36000"/>
          <a:lstStyle>
            <a:lvl1pPr marL="342900" indent="-342900">
              <a:buAutoNum type="arabicPeriod"/>
              <a:defRPr baseline="0"/>
            </a:lvl1pPr>
            <a:lvl3pPr marL="182563" indent="-182563">
              <a:buFont typeface="+mj-lt"/>
              <a:buAutoNum type="arabicPeriod"/>
              <a:defRPr sz="1000" baseline="0"/>
            </a:lvl3pPr>
          </a:lstStyle>
          <a:p>
            <a:pPr lvl="2"/>
            <a:r>
              <a:rPr lang="hu-HU" dirty="0" smtClean="0"/>
              <a:t>Kép beszúrásához kattints ide!</a:t>
            </a:r>
          </a:p>
          <a:p>
            <a:pPr lvl="2"/>
            <a:r>
              <a:rPr lang="hu-HU" dirty="0" smtClean="0"/>
              <a:t>Keresd meg a beilleszteni kívánt fotót ott, ahova lementetted (ehhez előbb le kell menteni, nem elég vágólapra kitenni), vagy a 07_TUDASBAZIS\02_ILLUSZTRACIOK\</a:t>
            </a:r>
            <a:r>
              <a:rPr lang="hu-HU" dirty="0" err="1" smtClean="0"/>
              <a:t>Kepkonyvtar</a:t>
            </a:r>
            <a:r>
              <a:rPr lang="hu-HU" dirty="0" smtClean="0"/>
              <a:t> mappa alatt</a:t>
            </a:r>
          </a:p>
          <a:p>
            <a:pPr lvl="2"/>
            <a:r>
              <a:rPr lang="hu-HU" dirty="0" smtClean="0"/>
              <a:t>A kép így automatikusan erre a méretre lesz igazítva</a:t>
            </a:r>
          </a:p>
          <a:p>
            <a:pPr lvl="2"/>
            <a:r>
              <a:rPr lang="hu-HU" dirty="0" smtClean="0"/>
              <a:t>A kép pozícióján ne változtass!</a:t>
            </a:r>
          </a:p>
          <a:p>
            <a:pPr lvl="2"/>
            <a:r>
              <a:rPr lang="hu-HU" dirty="0" smtClean="0"/>
              <a:t>Ha a képkivágás nem lenne megfelelő (pl. balra vagy jobbra szeretnéd eltolni a képet), azon a képre jobb egérgombbal kattintva, majd a Kép formázása &gt; Körülvágás menüpont alatt az X tengely ill. az Y tengely eltolása mezőket változtatva tudsz változtatni</a:t>
            </a:r>
            <a:endParaRPr lang="hu-HU" dirty="0"/>
          </a:p>
        </p:txBody>
      </p:sp>
      <p:sp>
        <p:nvSpPr>
          <p:cNvPr id="15" name="Kép helye 5"/>
          <p:cNvSpPr>
            <a:spLocks noGrp="1"/>
          </p:cNvSpPr>
          <p:nvPr>
            <p:ph type="pic" sz="quarter" idx="14" hasCustomPrompt="1"/>
          </p:nvPr>
        </p:nvSpPr>
        <p:spPr>
          <a:xfrm>
            <a:off x="277200" y="3506400"/>
            <a:ext cx="4176000" cy="2044800"/>
          </a:xfrm>
          <a:prstGeom prst="rect">
            <a:avLst/>
          </a:prstGeom>
          <a:solidFill>
            <a:srgbClr val="0F7BA2">
              <a:alpha val="10000"/>
            </a:srgbClr>
          </a:solidFill>
          <a:ln w="228600">
            <a:noFill/>
          </a:ln>
        </p:spPr>
        <p:txBody>
          <a:bodyPr lIns="36000" tIns="36000" rIns="0" bIns="36000"/>
          <a:lstStyle>
            <a:lvl1pPr marL="342900" indent="-342900">
              <a:buAutoNum type="arabicPeriod"/>
              <a:defRPr baseline="0"/>
            </a:lvl1pPr>
            <a:lvl3pPr marL="182563" indent="-182563">
              <a:buFont typeface="+mj-lt"/>
              <a:buAutoNum type="arabicPeriod"/>
              <a:defRPr sz="1000" baseline="0"/>
            </a:lvl3pPr>
          </a:lstStyle>
          <a:p>
            <a:pPr lvl="2"/>
            <a:r>
              <a:rPr lang="hu-HU" dirty="0" smtClean="0"/>
              <a:t>Kép beszúrásához kattints ide!</a:t>
            </a:r>
          </a:p>
          <a:p>
            <a:pPr lvl="2"/>
            <a:r>
              <a:rPr lang="hu-HU" dirty="0" smtClean="0"/>
              <a:t>Keresd meg a beilleszteni kívánt fotót ott, ahova lementetted (ehhez előbb le kell menteni, nem elég vágólapra kitenni), vagy a 07_TUDASBAZIS\02_ILLUSZTRACIOK\</a:t>
            </a:r>
            <a:r>
              <a:rPr lang="hu-HU" dirty="0" err="1" smtClean="0"/>
              <a:t>Kepkonyvtar</a:t>
            </a:r>
            <a:r>
              <a:rPr lang="hu-HU" dirty="0" smtClean="0"/>
              <a:t> mappa alatt</a:t>
            </a:r>
          </a:p>
          <a:p>
            <a:pPr lvl="2"/>
            <a:r>
              <a:rPr lang="hu-HU" dirty="0" smtClean="0"/>
              <a:t>A kép így automatikusan erre a méretre lesz igazítva</a:t>
            </a:r>
          </a:p>
          <a:p>
            <a:pPr lvl="2"/>
            <a:r>
              <a:rPr lang="hu-HU" dirty="0" smtClean="0"/>
              <a:t>A kép pozícióján ne változtass!</a:t>
            </a:r>
          </a:p>
          <a:p>
            <a:pPr lvl="2"/>
            <a:r>
              <a:rPr lang="hu-HU" dirty="0" smtClean="0"/>
              <a:t>Ha a képkivágás nem lenne megfelelő (pl. balra vagy jobbra szeretnéd eltolni a képet), azon a képre jobb egérgombbal kattintva, majd a Kép formázása &gt; Körülvágás menüpont alatt az X tengely ill. az Y tengely eltolása mezőket változtatva tudsz változtatni</a:t>
            </a:r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95191075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FOTÓ JOBBRA &amp; 1 SZÖVEGDOBOZ BALR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0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4572000" cy="45180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1" name="Kép helye 5"/>
          <p:cNvSpPr>
            <a:spLocks noGrp="1"/>
          </p:cNvSpPr>
          <p:nvPr>
            <p:ph type="pic" sz="quarter" idx="14" hasCustomPrompt="1"/>
          </p:nvPr>
        </p:nvSpPr>
        <p:spPr>
          <a:xfrm>
            <a:off x="4690800" y="1285200"/>
            <a:ext cx="4176000" cy="2008800"/>
          </a:xfrm>
          <a:prstGeom prst="rect">
            <a:avLst/>
          </a:prstGeom>
          <a:solidFill>
            <a:srgbClr val="0F7BA2">
              <a:alpha val="10000"/>
            </a:srgbClr>
          </a:solidFill>
          <a:ln w="228600">
            <a:noFill/>
          </a:ln>
        </p:spPr>
        <p:txBody>
          <a:bodyPr lIns="36000" tIns="36000" rIns="0" bIns="36000"/>
          <a:lstStyle>
            <a:lvl1pPr marL="342900" indent="-342900">
              <a:buAutoNum type="arabicPeriod"/>
              <a:defRPr baseline="0"/>
            </a:lvl1pPr>
            <a:lvl3pPr marL="182563" indent="-182563">
              <a:buFont typeface="+mj-lt"/>
              <a:buAutoNum type="arabicPeriod"/>
              <a:defRPr sz="1000" baseline="0"/>
            </a:lvl3pPr>
          </a:lstStyle>
          <a:p>
            <a:pPr lvl="2"/>
            <a:r>
              <a:rPr lang="hu-HU" dirty="0" smtClean="0"/>
              <a:t>Kép beszúrásához kattints ide!</a:t>
            </a:r>
          </a:p>
          <a:p>
            <a:pPr lvl="2"/>
            <a:r>
              <a:rPr lang="hu-HU" dirty="0" smtClean="0"/>
              <a:t>Keresd meg a beilleszteni kívánt fotót ott, ahova lementetted (ehhez előbb le kell menteni, nem elég vágólapra kitenni), vagy a 07_TUDASBAZIS\02_ILLUSZTRACIOK\</a:t>
            </a:r>
            <a:r>
              <a:rPr lang="hu-HU" dirty="0" err="1" smtClean="0"/>
              <a:t>Kepkonyvtar</a:t>
            </a:r>
            <a:r>
              <a:rPr lang="hu-HU" dirty="0" smtClean="0"/>
              <a:t> mappa alatt</a:t>
            </a:r>
          </a:p>
          <a:p>
            <a:pPr lvl="2"/>
            <a:r>
              <a:rPr lang="hu-HU" dirty="0" smtClean="0"/>
              <a:t>A kép így automatikusan erre a méretre lesz igazítva</a:t>
            </a:r>
          </a:p>
          <a:p>
            <a:pPr lvl="2"/>
            <a:r>
              <a:rPr lang="hu-HU" dirty="0" smtClean="0"/>
              <a:t>A kép pozícióján ne változtass!</a:t>
            </a:r>
          </a:p>
          <a:p>
            <a:pPr lvl="2"/>
            <a:r>
              <a:rPr lang="hu-HU" dirty="0" smtClean="0"/>
              <a:t>Ha a képkivágás nem lenne megfelelő (pl. balra vagy jobbra szeretnéd eltolni a képet), azon a képre jobb egérgombbal kattintva, majd a Kép formázása &gt; Körülvágás menüpont alatt az X tengely ill. az Y tengely eltolása mezőket változtatva tudsz változtatni</a:t>
            </a:r>
            <a:endParaRPr lang="hu-HU" dirty="0"/>
          </a:p>
        </p:txBody>
      </p:sp>
      <p:sp>
        <p:nvSpPr>
          <p:cNvPr id="12" name="Kép helye 5"/>
          <p:cNvSpPr>
            <a:spLocks noGrp="1"/>
          </p:cNvSpPr>
          <p:nvPr>
            <p:ph type="pic" sz="quarter" idx="13" hasCustomPrompt="1"/>
          </p:nvPr>
        </p:nvSpPr>
        <p:spPr>
          <a:xfrm>
            <a:off x="4690800" y="3506400"/>
            <a:ext cx="4176000" cy="2044800"/>
          </a:xfrm>
          <a:prstGeom prst="rect">
            <a:avLst/>
          </a:prstGeom>
          <a:solidFill>
            <a:srgbClr val="0F7BA2">
              <a:alpha val="10000"/>
            </a:srgbClr>
          </a:solidFill>
          <a:ln w="228600">
            <a:noFill/>
          </a:ln>
        </p:spPr>
        <p:txBody>
          <a:bodyPr lIns="36000" tIns="36000" rIns="0" bIns="36000"/>
          <a:lstStyle>
            <a:lvl1pPr marL="342900" indent="-342900">
              <a:buAutoNum type="arabicPeriod"/>
              <a:defRPr baseline="0"/>
            </a:lvl1pPr>
            <a:lvl3pPr marL="182563" indent="-182563">
              <a:buFont typeface="+mj-lt"/>
              <a:buAutoNum type="arabicPeriod"/>
              <a:defRPr sz="1000" baseline="0"/>
            </a:lvl3pPr>
          </a:lstStyle>
          <a:p>
            <a:pPr lvl="2"/>
            <a:r>
              <a:rPr lang="hu-HU" dirty="0" smtClean="0"/>
              <a:t>Kép beszúrásához kattints ide!</a:t>
            </a:r>
          </a:p>
          <a:p>
            <a:pPr lvl="2"/>
            <a:r>
              <a:rPr lang="hu-HU" dirty="0" smtClean="0"/>
              <a:t>Keresd meg a beilleszteni kívánt fotót ott, ahova lementetted (ehhez előbb le kell menteni, nem elég vágólapra kitenni), vagy a 07_TUDASBAZIS\02_ILLUSZTRACIOK\</a:t>
            </a:r>
            <a:r>
              <a:rPr lang="hu-HU" dirty="0" err="1" smtClean="0"/>
              <a:t>Kepkonyvtar</a:t>
            </a:r>
            <a:r>
              <a:rPr lang="hu-HU" dirty="0" smtClean="0"/>
              <a:t> mappa alatt</a:t>
            </a:r>
          </a:p>
          <a:p>
            <a:pPr lvl="2"/>
            <a:r>
              <a:rPr lang="hu-HU" dirty="0" smtClean="0"/>
              <a:t>A kép így automatikusan erre a méretre lesz igazítva</a:t>
            </a:r>
          </a:p>
          <a:p>
            <a:pPr lvl="2"/>
            <a:r>
              <a:rPr lang="hu-HU" dirty="0" smtClean="0"/>
              <a:t>A kép pozícióján ne változtass!</a:t>
            </a:r>
          </a:p>
          <a:p>
            <a:pPr lvl="2"/>
            <a:r>
              <a:rPr lang="hu-HU" dirty="0" smtClean="0"/>
              <a:t>Ha a képkivágás nem lenne megfelelő (pl. balra vagy jobbra szeretnéd eltolni a képet), azon a képre jobb egérgombbal kattintva, majd a Kép formázása &gt; Körülvágás menüpont alatt az X tengely ill. az Y tengely eltolása mezőket változtatva tudsz változtatni</a:t>
            </a:r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77564439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8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noFill/>
          <a:ln w="177800">
            <a:solidFill>
              <a:srgbClr val="0F7BA2"/>
            </a:solidFill>
          </a:ln>
        </p:spPr>
        <p:txBody>
          <a:bodyPr vert="horz" lIns="252000" tIns="0" rIns="277200" bIns="0" rtlCol="0" anchor="ctr" anchorCtr="0">
            <a:noAutofit/>
          </a:bodyPr>
          <a:lstStyle>
            <a:lvl1pPr>
              <a:defRPr lang="en-AU" sz="4800" b="1" baseline="0" dirty="0"/>
            </a:lvl1pPr>
          </a:lstStyle>
          <a:p>
            <a:pPr lvl="0"/>
            <a:r>
              <a:rPr lang="hu-HU" smtClean="0"/>
              <a:t>4OSZTATÚ FOTÓS OLDALAK –</a:t>
            </a:r>
            <a:br>
              <a:rPr lang="hu-HU" smtClean="0"/>
            </a:br>
            <a:r>
              <a:rPr lang="hu-HU" smtClean="0"/>
              <a:t>2 KÉP + 2 SZÖVEGBOX</a:t>
            </a:r>
            <a:endParaRPr lang="en-AU" dirty="0"/>
          </a:p>
        </p:txBody>
      </p:sp>
      <p:pic>
        <p:nvPicPr>
          <p:cNvPr id="3" name="Kép 2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5400000">
            <a:off x="1655856" y="2646457"/>
            <a:ext cx="1807975" cy="454818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668724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FOTÓ FENT vízszintesen fekvő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4" name="Tartalom helye 4"/>
          <p:cNvSpPr>
            <a:spLocks noGrp="1"/>
          </p:cNvSpPr>
          <p:nvPr>
            <p:ph sz="quarter" idx="15" hasCustomPrompt="1"/>
          </p:nvPr>
        </p:nvSpPr>
        <p:spPr>
          <a:xfrm>
            <a:off x="0" y="3294000"/>
            <a:ext cx="4572000" cy="2257200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/>
            </a:lvl1pPr>
            <a:lvl5pPr marL="50800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lvl5pPr>
          </a:lstStyle>
          <a:p>
            <a:pPr lvl="0"/>
            <a:r>
              <a:rPr lang="hu-HU" dirty="0" smtClean="0"/>
              <a:t>Első szint</a:t>
            </a:r>
          </a:p>
          <a:p>
            <a:pPr lvl="1"/>
            <a:r>
              <a:rPr lang="hu-HU" dirty="0" smtClean="0"/>
              <a:t>Második szint</a:t>
            </a:r>
          </a:p>
          <a:p>
            <a:pPr lvl="2"/>
            <a:r>
              <a:rPr lang="hu-HU" dirty="0" smtClean="0"/>
              <a:t>Harmadik szint</a:t>
            </a:r>
          </a:p>
          <a:p>
            <a:pPr lvl="3"/>
            <a:r>
              <a:rPr lang="hu-HU" dirty="0" smtClean="0"/>
              <a:t>Negyedik szint</a:t>
            </a:r>
          </a:p>
          <a:p>
            <a:pPr marL="760413" marR="0" lvl="4" indent="-252413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Char char="n"/>
              <a:tabLst/>
              <a:defRPr/>
            </a:pPr>
            <a:r>
              <a:rPr lang="hu-HU" dirty="0" smtClean="0"/>
              <a:t>Ötödik szint</a:t>
            </a:r>
          </a:p>
        </p:txBody>
      </p:sp>
      <p:sp>
        <p:nvSpPr>
          <p:cNvPr id="15" name="Content Placeholder 6"/>
          <p:cNvSpPr>
            <a:spLocks noGrp="1"/>
          </p:cNvSpPr>
          <p:nvPr>
            <p:ph sz="quarter" idx="16" hasCustomPrompt="1"/>
          </p:nvPr>
        </p:nvSpPr>
        <p:spPr>
          <a:xfrm>
            <a:off x="4572000" y="3294000"/>
            <a:ext cx="4572000" cy="22572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6" name="Kép helye 5"/>
          <p:cNvSpPr>
            <a:spLocks noGrp="1"/>
          </p:cNvSpPr>
          <p:nvPr>
            <p:ph type="pic" sz="quarter" idx="13" hasCustomPrompt="1"/>
          </p:nvPr>
        </p:nvSpPr>
        <p:spPr>
          <a:xfrm>
            <a:off x="277200" y="1285200"/>
            <a:ext cx="4017600" cy="2008800"/>
          </a:xfrm>
          <a:prstGeom prst="rect">
            <a:avLst/>
          </a:prstGeom>
          <a:solidFill>
            <a:srgbClr val="0F7BA2">
              <a:alpha val="10000"/>
            </a:srgbClr>
          </a:solidFill>
          <a:ln w="228600">
            <a:noFill/>
          </a:ln>
        </p:spPr>
        <p:txBody>
          <a:bodyPr lIns="36000" tIns="36000" rIns="36000" bIns="36000"/>
          <a:lstStyle>
            <a:lvl1pPr marL="342900" indent="-342900">
              <a:buAutoNum type="arabicPeriod"/>
              <a:defRPr baseline="0"/>
            </a:lvl1pPr>
            <a:lvl3pPr marL="182563" indent="-182563">
              <a:buFont typeface="+mj-lt"/>
              <a:buAutoNum type="arabicPeriod"/>
              <a:defRPr sz="900" baseline="0"/>
            </a:lvl3pPr>
          </a:lstStyle>
          <a:p>
            <a:pPr lvl="2"/>
            <a:r>
              <a:rPr lang="hu-HU" dirty="0" smtClean="0"/>
              <a:t>Kép beszúrásához kattints ide!</a:t>
            </a:r>
          </a:p>
          <a:p>
            <a:pPr lvl="2"/>
            <a:r>
              <a:rPr lang="hu-HU" dirty="0" smtClean="0"/>
              <a:t>Keresd meg a beilleszteni kívánt fotót ott, ahova lementetted (ehhez előbb le kell menteni, nem elég vágólapra kitenni), vagy a 07_TUDASBAZIS\02_ILLUSZTRACIOK\</a:t>
            </a:r>
            <a:r>
              <a:rPr lang="hu-HU" dirty="0" err="1" smtClean="0"/>
              <a:t>Kepkonyvtar</a:t>
            </a:r>
            <a:r>
              <a:rPr lang="hu-HU" dirty="0" smtClean="0"/>
              <a:t> mappa alatt</a:t>
            </a:r>
          </a:p>
          <a:p>
            <a:pPr lvl="2"/>
            <a:r>
              <a:rPr lang="hu-HU" dirty="0" smtClean="0"/>
              <a:t>A kép így automatikusan erre a méretre lesz igazítva</a:t>
            </a:r>
          </a:p>
          <a:p>
            <a:pPr lvl="2"/>
            <a:r>
              <a:rPr lang="hu-HU" dirty="0" smtClean="0"/>
              <a:t>A kép pozícióján ne változtass!</a:t>
            </a:r>
          </a:p>
          <a:p>
            <a:pPr lvl="2"/>
            <a:r>
              <a:rPr lang="hu-HU" dirty="0" smtClean="0"/>
              <a:t>Ha a képkivágás nem lenne megfelelő (pl. balra vagy jobbra szeretnéd eltolni a képet), azon a képre jobb egérgombbal kattintva, majd a Kép formázása &gt; Körülvágás menüpont alatt az X tengely ill. az Y tengely eltolása mezőket változtatva tudsz változtatni</a:t>
            </a:r>
            <a:endParaRPr lang="hu-HU" dirty="0"/>
          </a:p>
        </p:txBody>
      </p:sp>
      <p:sp>
        <p:nvSpPr>
          <p:cNvPr id="17" name="Kép helye 5"/>
          <p:cNvSpPr>
            <a:spLocks noGrp="1"/>
          </p:cNvSpPr>
          <p:nvPr>
            <p:ph type="pic" sz="quarter" idx="14" hasCustomPrompt="1"/>
          </p:nvPr>
        </p:nvSpPr>
        <p:spPr>
          <a:xfrm>
            <a:off x="4809600" y="1285200"/>
            <a:ext cx="4057200" cy="2008800"/>
          </a:xfrm>
          <a:prstGeom prst="rect">
            <a:avLst/>
          </a:prstGeom>
          <a:solidFill>
            <a:srgbClr val="0F7BA2">
              <a:alpha val="10000"/>
            </a:srgbClr>
          </a:solidFill>
          <a:ln w="228600">
            <a:noFill/>
          </a:ln>
        </p:spPr>
        <p:txBody>
          <a:bodyPr lIns="36000" tIns="36000" rIns="0" bIns="36000"/>
          <a:lstStyle>
            <a:lvl1pPr marL="342900" indent="-342900">
              <a:buAutoNum type="arabicPeriod"/>
              <a:defRPr baseline="0"/>
            </a:lvl1pPr>
            <a:lvl3pPr marL="182563" indent="-182563">
              <a:buFont typeface="+mj-lt"/>
              <a:buAutoNum type="arabicPeriod"/>
              <a:defRPr sz="900" baseline="0"/>
            </a:lvl3pPr>
          </a:lstStyle>
          <a:p>
            <a:pPr lvl="2"/>
            <a:r>
              <a:rPr lang="hu-HU" dirty="0" smtClean="0"/>
              <a:t>Kép beszúrásához kattints ide!</a:t>
            </a:r>
          </a:p>
          <a:p>
            <a:pPr lvl="2"/>
            <a:r>
              <a:rPr lang="hu-HU" dirty="0" smtClean="0"/>
              <a:t>Keresd meg a beilleszteni kívánt fotót ott, ahova lementetted (ehhez előbb le kell menteni, nem elég vágólapra kitenni), vagy a 07_TUDASBAZIS\02_ILLUSZTRACIOK\</a:t>
            </a:r>
            <a:r>
              <a:rPr lang="hu-HU" dirty="0" err="1" smtClean="0"/>
              <a:t>Kepkonyvtar</a:t>
            </a:r>
            <a:r>
              <a:rPr lang="hu-HU" dirty="0" smtClean="0"/>
              <a:t> mappa alatt</a:t>
            </a:r>
          </a:p>
          <a:p>
            <a:pPr lvl="2"/>
            <a:r>
              <a:rPr lang="hu-HU" dirty="0" smtClean="0"/>
              <a:t>A kép így automatikusan erre a méretre lesz igazítva</a:t>
            </a:r>
          </a:p>
          <a:p>
            <a:pPr lvl="2"/>
            <a:r>
              <a:rPr lang="hu-HU" dirty="0" smtClean="0"/>
              <a:t>A kép pozícióján ne változtass!</a:t>
            </a:r>
          </a:p>
          <a:p>
            <a:pPr lvl="2"/>
            <a:r>
              <a:rPr lang="hu-HU" dirty="0" smtClean="0"/>
              <a:t>Ha a képkivágás nem lenne megfelelő (pl. balra vagy jobbra szeretnéd eltolni a képet), azon a képre jobb egérgombbal kattintva, majd a Kép formázása &gt; Körülvágás menüpont alatt az X tengely ill. az Y tengely eltolása mezőket változtatva tudsz változtatni</a:t>
            </a:r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106361330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FOTÓ LENT vízszintesen fekvő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9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4572000" cy="22572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0" name="Content Placeholder 6"/>
          <p:cNvSpPr>
            <a:spLocks noGrp="1"/>
          </p:cNvSpPr>
          <p:nvPr>
            <p:ph sz="quarter" idx="15" hasCustomPrompt="1"/>
          </p:nvPr>
        </p:nvSpPr>
        <p:spPr>
          <a:xfrm>
            <a:off x="4573617" y="1031840"/>
            <a:ext cx="4572000" cy="22572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1" name="Kép helye 5"/>
          <p:cNvSpPr>
            <a:spLocks noGrp="1"/>
          </p:cNvSpPr>
          <p:nvPr>
            <p:ph type="pic" sz="quarter" idx="14" hasCustomPrompt="1"/>
          </p:nvPr>
        </p:nvSpPr>
        <p:spPr>
          <a:xfrm>
            <a:off x="277200" y="3506400"/>
            <a:ext cx="4017600" cy="2044800"/>
          </a:xfrm>
          <a:prstGeom prst="rect">
            <a:avLst/>
          </a:prstGeom>
          <a:solidFill>
            <a:srgbClr val="0F7BA2">
              <a:alpha val="10000"/>
            </a:srgbClr>
          </a:solidFill>
          <a:ln w="228600">
            <a:noFill/>
          </a:ln>
        </p:spPr>
        <p:txBody>
          <a:bodyPr lIns="72000" tIns="36000" rIns="36000" bIns="36000"/>
          <a:lstStyle>
            <a:lvl1pPr marL="342900" indent="-342900">
              <a:buAutoNum type="arabicPeriod"/>
              <a:defRPr baseline="0"/>
            </a:lvl1pPr>
            <a:lvl3pPr marL="182563" indent="-182563">
              <a:buFont typeface="+mj-lt"/>
              <a:buAutoNum type="arabicPeriod"/>
              <a:defRPr sz="900" baseline="0"/>
            </a:lvl3pPr>
          </a:lstStyle>
          <a:p>
            <a:pPr lvl="2"/>
            <a:r>
              <a:rPr lang="hu-HU" dirty="0" smtClean="0"/>
              <a:t>Kép beszúrásához kattints ide!</a:t>
            </a:r>
          </a:p>
          <a:p>
            <a:pPr lvl="2"/>
            <a:r>
              <a:rPr lang="hu-HU" dirty="0" smtClean="0"/>
              <a:t>Keresd meg a beilleszteni kívánt fotót ott, ahova lementetted (ehhez előbb le kell menteni, nem elég vágólapra kitenni), vagy a 07_TUDASBAZIS\02_ILLUSZTRACIOK\</a:t>
            </a:r>
            <a:r>
              <a:rPr lang="hu-HU" dirty="0" err="1" smtClean="0"/>
              <a:t>Kepkonyvtar</a:t>
            </a:r>
            <a:r>
              <a:rPr lang="hu-HU" dirty="0" smtClean="0"/>
              <a:t> mappa alatt</a:t>
            </a:r>
          </a:p>
          <a:p>
            <a:pPr lvl="2"/>
            <a:r>
              <a:rPr lang="hu-HU" dirty="0" smtClean="0"/>
              <a:t>A kép így automatikusan erre a méretre lesz igazítva</a:t>
            </a:r>
          </a:p>
          <a:p>
            <a:pPr lvl="2"/>
            <a:r>
              <a:rPr lang="hu-HU" dirty="0" smtClean="0"/>
              <a:t>A kép pozícióján ne változtass!</a:t>
            </a:r>
          </a:p>
          <a:p>
            <a:pPr lvl="2"/>
            <a:r>
              <a:rPr lang="hu-HU" dirty="0" smtClean="0"/>
              <a:t>Ha a képkivágás nem lenne megfelelő (pl. balra vagy jobbra szeretnéd eltolni a képet), azon a képre jobb egérgombbal kattintva, majd a Kép formázása &gt; Körülvágás menüpont alatt az X tengely ill. az Y tengely eltolása mezőket változtatva tudsz változtatni</a:t>
            </a:r>
            <a:endParaRPr lang="hu-HU" dirty="0"/>
          </a:p>
        </p:txBody>
      </p:sp>
      <p:sp>
        <p:nvSpPr>
          <p:cNvPr id="15" name="Kép helye 5"/>
          <p:cNvSpPr>
            <a:spLocks noGrp="1"/>
          </p:cNvSpPr>
          <p:nvPr>
            <p:ph type="pic" sz="quarter" idx="13" hasCustomPrompt="1"/>
          </p:nvPr>
        </p:nvSpPr>
        <p:spPr>
          <a:xfrm>
            <a:off x="4809600" y="3506400"/>
            <a:ext cx="4057200" cy="2044800"/>
          </a:xfrm>
          <a:prstGeom prst="rect">
            <a:avLst/>
          </a:prstGeom>
          <a:solidFill>
            <a:srgbClr val="0F7BA2">
              <a:alpha val="10000"/>
            </a:srgbClr>
          </a:solidFill>
          <a:ln w="228600">
            <a:noFill/>
          </a:ln>
        </p:spPr>
        <p:txBody>
          <a:bodyPr lIns="72000" tIns="36000" rIns="36000" bIns="36000"/>
          <a:lstStyle>
            <a:lvl1pPr marL="342900" indent="-342900">
              <a:buAutoNum type="arabicPeriod"/>
              <a:defRPr baseline="0"/>
            </a:lvl1pPr>
            <a:lvl3pPr marL="182563" indent="-182563">
              <a:buFont typeface="+mj-lt"/>
              <a:buAutoNum type="arabicPeriod"/>
              <a:defRPr sz="900" baseline="0"/>
            </a:lvl3pPr>
          </a:lstStyle>
          <a:p>
            <a:pPr lvl="2"/>
            <a:r>
              <a:rPr lang="hu-HU" dirty="0" smtClean="0"/>
              <a:t>Kép beszúrásához kattints ide!</a:t>
            </a:r>
          </a:p>
          <a:p>
            <a:pPr lvl="2"/>
            <a:r>
              <a:rPr lang="hu-HU" dirty="0" smtClean="0"/>
              <a:t>Keresd meg a beilleszteni kívánt fotót ott, ahova lementetted (ehhez előbb le kell menteni, nem elég vágólapra kitenni), vagy a 07_TUDASBAZIS\02_ILLUSZTRACIOK\</a:t>
            </a:r>
            <a:r>
              <a:rPr lang="hu-HU" dirty="0" err="1" smtClean="0"/>
              <a:t>Kepkonyvtar</a:t>
            </a:r>
            <a:r>
              <a:rPr lang="hu-HU" dirty="0" smtClean="0"/>
              <a:t> mappa alatt</a:t>
            </a:r>
          </a:p>
          <a:p>
            <a:pPr lvl="2"/>
            <a:r>
              <a:rPr lang="hu-HU" dirty="0" smtClean="0"/>
              <a:t>A kép így automatikusan erre a méretre lesz igazítva</a:t>
            </a:r>
          </a:p>
          <a:p>
            <a:pPr lvl="2"/>
            <a:r>
              <a:rPr lang="hu-HU" dirty="0" smtClean="0"/>
              <a:t>A kép pozícióján ne változtass!</a:t>
            </a:r>
          </a:p>
          <a:p>
            <a:pPr lvl="2"/>
            <a:r>
              <a:rPr lang="hu-HU" dirty="0" smtClean="0"/>
              <a:t>Ha a képkivágás nem lenne megfelelő (pl. balra vagy jobbra szeretnéd eltolni a képet), azon a képre jobb egérgombbal kattintva, majd a Kép formázása &gt; Körülvágás menüpont alatt az X tengely ill. az Y tengely eltolása mezőket változtatva tudsz változtatni</a:t>
            </a:r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421691095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HASÁBOS TÁBL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9" hasCustomPrompt="1"/>
          </p:nvPr>
        </p:nvSpPr>
        <p:spPr>
          <a:xfrm>
            <a:off x="277200" y="5570539"/>
            <a:ext cx="4042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1" name="Táblázat helye 5"/>
          <p:cNvSpPr>
            <a:spLocks noGrp="1"/>
          </p:cNvSpPr>
          <p:nvPr>
            <p:ph type="tbl" sz="quarter" idx="20"/>
          </p:nvPr>
        </p:nvSpPr>
        <p:spPr>
          <a:xfrm>
            <a:off x="277200" y="1285202"/>
            <a:ext cx="4042800" cy="4071600"/>
          </a:xfrm>
          <a:prstGeom prst="rect">
            <a:avLst/>
          </a:prstGeom>
          <a:solidFill>
            <a:srgbClr val="145D04">
              <a:alpha val="10000"/>
            </a:srgbClr>
          </a:solidFill>
        </p:spPr>
        <p:txBody>
          <a:bodyPr lIns="36000" tIns="36000" rIns="36000" bIns="36000" numCol="1" spcCol="0" anchor="ctr" anchorCtr="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Táblázat beszúrásához kattintson az ikonra</a:t>
            </a:r>
            <a:endParaRPr lang="hu-HU"/>
          </a:p>
        </p:txBody>
      </p:sp>
      <p:sp>
        <p:nvSpPr>
          <p:cNvPr id="13" name="Text Placeholder 9"/>
          <p:cNvSpPr>
            <a:spLocks noGrp="1"/>
          </p:cNvSpPr>
          <p:nvPr>
            <p:ph type="body" sz="quarter" idx="17" hasCustomPrompt="1"/>
          </p:nvPr>
        </p:nvSpPr>
        <p:spPr>
          <a:xfrm>
            <a:off x="4809600" y="5570539"/>
            <a:ext cx="4057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4" name="Táblázat helye 5"/>
          <p:cNvSpPr>
            <a:spLocks noGrp="1"/>
          </p:cNvSpPr>
          <p:nvPr>
            <p:ph type="tbl" sz="quarter" idx="18"/>
          </p:nvPr>
        </p:nvSpPr>
        <p:spPr>
          <a:xfrm>
            <a:off x="4809600" y="1285202"/>
            <a:ext cx="4057200" cy="4071600"/>
          </a:xfrm>
          <a:prstGeom prst="rect">
            <a:avLst/>
          </a:prstGeom>
          <a:solidFill>
            <a:srgbClr val="145D04">
              <a:alpha val="10000"/>
            </a:srgbClr>
          </a:solidFill>
        </p:spPr>
        <p:txBody>
          <a:bodyPr lIns="36000" tIns="36000" rIns="36000" bIns="36000" numCol="1" spcCol="0" anchor="ctr" anchorCtr="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Táblázat beszúrásához kattintson az ikonra</a:t>
            </a:r>
            <a:endParaRPr lang="hu-HU"/>
          </a:p>
        </p:txBody>
      </p:sp>
    </p:spTree>
    <p:extLst>
      <p:ext uri="{BB962C8B-B14F-4D97-AF65-F5344CB8AC3E}">
        <p14:creationId xmlns:p14="http://schemas.microsoft.com/office/powerpoint/2010/main" val="411321903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FOTÓ BALRA vízszintesen fekvő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4" name="Content Placeholder 6"/>
          <p:cNvSpPr>
            <a:spLocks noGrp="1"/>
          </p:cNvSpPr>
          <p:nvPr>
            <p:ph sz="quarter" idx="15" hasCustomPrompt="1"/>
          </p:nvPr>
        </p:nvSpPr>
        <p:spPr>
          <a:xfrm>
            <a:off x="4572000" y="1031840"/>
            <a:ext cx="4572000" cy="22572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5" name="Content Placeholder 6"/>
          <p:cNvSpPr>
            <a:spLocks noGrp="1"/>
          </p:cNvSpPr>
          <p:nvPr>
            <p:ph sz="quarter" idx="16" hasCustomPrompt="1"/>
          </p:nvPr>
        </p:nvSpPr>
        <p:spPr>
          <a:xfrm>
            <a:off x="4572000" y="3294000"/>
            <a:ext cx="4572000" cy="22572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6" name="Kép helye 5"/>
          <p:cNvSpPr>
            <a:spLocks noGrp="1"/>
          </p:cNvSpPr>
          <p:nvPr>
            <p:ph type="pic" sz="quarter" idx="13" hasCustomPrompt="1"/>
          </p:nvPr>
        </p:nvSpPr>
        <p:spPr>
          <a:xfrm>
            <a:off x="277200" y="1285200"/>
            <a:ext cx="4017600" cy="2008800"/>
          </a:xfrm>
          <a:prstGeom prst="rect">
            <a:avLst/>
          </a:prstGeom>
          <a:solidFill>
            <a:srgbClr val="0F7BA2">
              <a:alpha val="10000"/>
            </a:srgbClr>
          </a:solidFill>
          <a:ln w="228600">
            <a:noFill/>
          </a:ln>
        </p:spPr>
        <p:txBody>
          <a:bodyPr lIns="36000" tIns="36000" rIns="36000" bIns="36000"/>
          <a:lstStyle>
            <a:lvl1pPr marL="342900" indent="-342900">
              <a:buAutoNum type="arabicPeriod"/>
              <a:defRPr baseline="0"/>
            </a:lvl1pPr>
            <a:lvl3pPr marL="182563" indent="-182563">
              <a:buFont typeface="+mj-lt"/>
              <a:buAutoNum type="arabicPeriod"/>
              <a:defRPr sz="900" baseline="0"/>
            </a:lvl3pPr>
          </a:lstStyle>
          <a:p>
            <a:pPr lvl="2"/>
            <a:r>
              <a:rPr lang="hu-HU" dirty="0" smtClean="0"/>
              <a:t>Kép beszúrásához kattints ide!</a:t>
            </a:r>
          </a:p>
          <a:p>
            <a:pPr lvl="2"/>
            <a:r>
              <a:rPr lang="hu-HU" dirty="0" smtClean="0"/>
              <a:t>Keresd meg a beilleszteni kívánt fotót ott, ahova lementetted (ehhez előbb le kell menteni, nem elég vágólapra kitenni), vagy a 07_TUDASBAZIS\02_ILLUSZTRACIOK\</a:t>
            </a:r>
            <a:r>
              <a:rPr lang="hu-HU" dirty="0" err="1" smtClean="0"/>
              <a:t>Kepkonyvtar</a:t>
            </a:r>
            <a:r>
              <a:rPr lang="hu-HU" dirty="0" smtClean="0"/>
              <a:t> mappa alatt</a:t>
            </a:r>
          </a:p>
          <a:p>
            <a:pPr lvl="2"/>
            <a:r>
              <a:rPr lang="hu-HU" dirty="0" smtClean="0"/>
              <a:t>A kép így automatikusan erre a méretre lesz igazítva</a:t>
            </a:r>
          </a:p>
          <a:p>
            <a:pPr lvl="2"/>
            <a:r>
              <a:rPr lang="hu-HU" dirty="0" smtClean="0"/>
              <a:t>A kép pozícióján ne változtass!</a:t>
            </a:r>
          </a:p>
          <a:p>
            <a:pPr lvl="2"/>
            <a:r>
              <a:rPr lang="hu-HU" dirty="0" smtClean="0"/>
              <a:t>Ha a képkivágás nem lenne megfelelő (pl. balra vagy jobbra szeretnéd eltolni a képet), azon a képre jobb egérgombbal kattintva, majd a Kép formázása &gt; Körülvágás menüpont alatt az X tengely ill. az Y tengely eltolása mezőket változtatva tudsz változtatni</a:t>
            </a:r>
            <a:endParaRPr lang="hu-HU" dirty="0"/>
          </a:p>
        </p:txBody>
      </p:sp>
      <p:sp>
        <p:nvSpPr>
          <p:cNvPr id="17" name="Kép helye 5"/>
          <p:cNvSpPr>
            <a:spLocks noGrp="1"/>
          </p:cNvSpPr>
          <p:nvPr>
            <p:ph type="pic" sz="quarter" idx="14" hasCustomPrompt="1"/>
          </p:nvPr>
        </p:nvSpPr>
        <p:spPr>
          <a:xfrm>
            <a:off x="277200" y="3506400"/>
            <a:ext cx="4017600" cy="2044800"/>
          </a:xfrm>
          <a:prstGeom prst="rect">
            <a:avLst/>
          </a:prstGeom>
          <a:solidFill>
            <a:srgbClr val="0F7BA2">
              <a:alpha val="10000"/>
            </a:srgbClr>
          </a:solidFill>
          <a:ln w="228600">
            <a:noFill/>
          </a:ln>
        </p:spPr>
        <p:txBody>
          <a:bodyPr lIns="72000" tIns="36000" rIns="36000" bIns="36000"/>
          <a:lstStyle>
            <a:lvl1pPr marL="342900" indent="-342900">
              <a:buAutoNum type="arabicPeriod"/>
              <a:defRPr baseline="0"/>
            </a:lvl1pPr>
            <a:lvl3pPr marL="182563" indent="-182563">
              <a:buFont typeface="+mj-lt"/>
              <a:buAutoNum type="arabicPeriod"/>
              <a:defRPr sz="900" baseline="0"/>
            </a:lvl3pPr>
          </a:lstStyle>
          <a:p>
            <a:pPr lvl="2"/>
            <a:r>
              <a:rPr lang="hu-HU" dirty="0" smtClean="0"/>
              <a:t>Kép beszúrásához kattints ide!</a:t>
            </a:r>
          </a:p>
          <a:p>
            <a:pPr lvl="2"/>
            <a:r>
              <a:rPr lang="hu-HU" dirty="0" smtClean="0"/>
              <a:t>Keresd meg a beilleszteni kívánt fotót ott, ahova lementetted (ehhez előbb le kell menteni, nem elég vágólapra kitenni), vagy a 07_TUDASBAZIS\02_ILLUSZTRACIOK\</a:t>
            </a:r>
            <a:r>
              <a:rPr lang="hu-HU" dirty="0" err="1" smtClean="0"/>
              <a:t>Kepkonyvtar</a:t>
            </a:r>
            <a:r>
              <a:rPr lang="hu-HU" dirty="0" smtClean="0"/>
              <a:t> mappa alatt</a:t>
            </a:r>
          </a:p>
          <a:p>
            <a:pPr lvl="2"/>
            <a:r>
              <a:rPr lang="hu-HU" dirty="0" smtClean="0"/>
              <a:t>A kép így automatikusan erre a méretre lesz igazítva</a:t>
            </a:r>
          </a:p>
          <a:p>
            <a:pPr lvl="2"/>
            <a:r>
              <a:rPr lang="hu-HU" dirty="0" smtClean="0"/>
              <a:t>A kép pozícióján ne változtass!</a:t>
            </a:r>
          </a:p>
          <a:p>
            <a:pPr lvl="2"/>
            <a:r>
              <a:rPr lang="hu-HU" dirty="0" smtClean="0"/>
              <a:t>Ha a képkivágás nem lenne megfelelő (pl. balra vagy jobbra szeretnéd eltolni a képet), azon a képre jobb egérgombbal kattintva, majd a Kép formázása &gt; Körülvágás menüpont alatt az X tengely ill. az Y tengely eltolása mezőket változtatva tudsz változtatni</a:t>
            </a:r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234287675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FOTÓ JOBBRA vízszintesen fekvő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0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4572000" cy="22572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1" name="Tartalom helye 4"/>
          <p:cNvSpPr>
            <a:spLocks noGrp="1"/>
          </p:cNvSpPr>
          <p:nvPr>
            <p:ph sz="quarter" idx="15" hasCustomPrompt="1"/>
          </p:nvPr>
        </p:nvSpPr>
        <p:spPr>
          <a:xfrm>
            <a:off x="0" y="3294000"/>
            <a:ext cx="4572000" cy="2257200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/>
            </a:lvl1pPr>
            <a:lvl5pPr marL="50800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lvl5pPr>
          </a:lstStyle>
          <a:p>
            <a:pPr lvl="0"/>
            <a:r>
              <a:rPr lang="hu-HU" dirty="0" smtClean="0"/>
              <a:t>Első szint</a:t>
            </a:r>
          </a:p>
          <a:p>
            <a:pPr lvl="1"/>
            <a:r>
              <a:rPr lang="hu-HU" dirty="0" smtClean="0"/>
              <a:t>Második szint</a:t>
            </a:r>
          </a:p>
          <a:p>
            <a:pPr lvl="2"/>
            <a:r>
              <a:rPr lang="hu-HU" dirty="0" smtClean="0"/>
              <a:t>Harmadik szint</a:t>
            </a:r>
          </a:p>
          <a:p>
            <a:pPr lvl="3"/>
            <a:r>
              <a:rPr lang="hu-HU" dirty="0" smtClean="0"/>
              <a:t>Negyedik szint</a:t>
            </a:r>
          </a:p>
          <a:p>
            <a:pPr marL="760413" marR="0" lvl="4" indent="-252413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Char char="n"/>
              <a:tabLst/>
              <a:defRPr/>
            </a:pPr>
            <a:r>
              <a:rPr lang="hu-HU" dirty="0" smtClean="0"/>
              <a:t>Ötödik szint</a:t>
            </a:r>
          </a:p>
        </p:txBody>
      </p:sp>
      <p:sp>
        <p:nvSpPr>
          <p:cNvPr id="17" name="Kép helye 5"/>
          <p:cNvSpPr>
            <a:spLocks noGrp="1"/>
          </p:cNvSpPr>
          <p:nvPr>
            <p:ph type="pic" sz="quarter" idx="14" hasCustomPrompt="1"/>
          </p:nvPr>
        </p:nvSpPr>
        <p:spPr>
          <a:xfrm>
            <a:off x="4809600" y="1285200"/>
            <a:ext cx="4057200" cy="2008800"/>
          </a:xfrm>
          <a:prstGeom prst="rect">
            <a:avLst/>
          </a:prstGeom>
          <a:solidFill>
            <a:srgbClr val="0F7BA2">
              <a:alpha val="10000"/>
            </a:srgbClr>
          </a:solidFill>
          <a:ln w="228600">
            <a:noFill/>
          </a:ln>
        </p:spPr>
        <p:txBody>
          <a:bodyPr lIns="36000" tIns="36000" rIns="0" bIns="36000"/>
          <a:lstStyle>
            <a:lvl1pPr marL="342900" indent="-342900">
              <a:buAutoNum type="arabicPeriod"/>
              <a:defRPr baseline="0"/>
            </a:lvl1pPr>
            <a:lvl3pPr marL="182563" indent="-182563">
              <a:buFont typeface="+mj-lt"/>
              <a:buAutoNum type="arabicPeriod"/>
              <a:defRPr sz="900" baseline="0"/>
            </a:lvl3pPr>
          </a:lstStyle>
          <a:p>
            <a:pPr lvl="2"/>
            <a:r>
              <a:rPr lang="hu-HU" dirty="0" smtClean="0"/>
              <a:t>Kép beszúrásához kattints ide!</a:t>
            </a:r>
          </a:p>
          <a:p>
            <a:pPr lvl="2"/>
            <a:r>
              <a:rPr lang="hu-HU" dirty="0" smtClean="0"/>
              <a:t>Keresd meg a beilleszteni kívánt fotót ott, ahova lementetted (ehhez előbb le kell menteni, nem elég vágólapra kitenni), vagy a 07_TUDASBAZIS\02_ILLUSZTRACIOK\</a:t>
            </a:r>
            <a:r>
              <a:rPr lang="hu-HU" dirty="0" err="1" smtClean="0"/>
              <a:t>Kepkonyvtar</a:t>
            </a:r>
            <a:r>
              <a:rPr lang="hu-HU" dirty="0" smtClean="0"/>
              <a:t> mappa alatt</a:t>
            </a:r>
          </a:p>
          <a:p>
            <a:pPr lvl="2"/>
            <a:r>
              <a:rPr lang="hu-HU" dirty="0" smtClean="0"/>
              <a:t>A kép így automatikusan erre a méretre lesz igazítva</a:t>
            </a:r>
          </a:p>
          <a:p>
            <a:pPr lvl="2"/>
            <a:r>
              <a:rPr lang="hu-HU" dirty="0" smtClean="0"/>
              <a:t>A kép pozícióján ne változtass!</a:t>
            </a:r>
          </a:p>
          <a:p>
            <a:pPr lvl="2"/>
            <a:r>
              <a:rPr lang="hu-HU" dirty="0" smtClean="0"/>
              <a:t>Ha a képkivágás nem lenne megfelelő (pl. balra vagy jobbra szeretnéd eltolni a képet), azon a képre jobb egérgombbal kattintva, majd a Kép formázása &gt; Körülvágás menüpont alatt az X tengely ill. az Y tengely eltolása mezőket változtatva tudsz változtatni</a:t>
            </a:r>
            <a:endParaRPr lang="hu-HU" dirty="0"/>
          </a:p>
        </p:txBody>
      </p:sp>
      <p:sp>
        <p:nvSpPr>
          <p:cNvPr id="19" name="Kép helye 5"/>
          <p:cNvSpPr>
            <a:spLocks noGrp="1"/>
          </p:cNvSpPr>
          <p:nvPr>
            <p:ph type="pic" sz="quarter" idx="13" hasCustomPrompt="1"/>
          </p:nvPr>
        </p:nvSpPr>
        <p:spPr>
          <a:xfrm>
            <a:off x="4809600" y="3506400"/>
            <a:ext cx="4057200" cy="2044800"/>
          </a:xfrm>
          <a:prstGeom prst="rect">
            <a:avLst/>
          </a:prstGeom>
          <a:solidFill>
            <a:srgbClr val="0F7BA2">
              <a:alpha val="10000"/>
            </a:srgbClr>
          </a:solidFill>
          <a:ln w="228600">
            <a:noFill/>
          </a:ln>
        </p:spPr>
        <p:txBody>
          <a:bodyPr lIns="72000" tIns="36000" rIns="36000" bIns="36000"/>
          <a:lstStyle>
            <a:lvl1pPr marL="342900" indent="-342900">
              <a:buAutoNum type="arabicPeriod"/>
              <a:defRPr baseline="0"/>
            </a:lvl1pPr>
            <a:lvl3pPr marL="182563" indent="-182563">
              <a:buFont typeface="+mj-lt"/>
              <a:buAutoNum type="arabicPeriod"/>
              <a:defRPr sz="900" baseline="0"/>
            </a:lvl3pPr>
          </a:lstStyle>
          <a:p>
            <a:pPr lvl="2"/>
            <a:r>
              <a:rPr lang="hu-HU" dirty="0" smtClean="0"/>
              <a:t>Kép beszúrásához kattints ide!</a:t>
            </a:r>
          </a:p>
          <a:p>
            <a:pPr lvl="2"/>
            <a:r>
              <a:rPr lang="hu-HU" dirty="0" smtClean="0"/>
              <a:t>Keresd meg a beilleszteni kívánt fotót ott, ahova lementetted (ehhez előbb le kell menteni, nem elég vágólapra kitenni), vagy a 07_TUDASBAZIS\02_ILLUSZTRACIOK\</a:t>
            </a:r>
            <a:r>
              <a:rPr lang="hu-HU" dirty="0" err="1" smtClean="0"/>
              <a:t>Kepkonyvtar</a:t>
            </a:r>
            <a:r>
              <a:rPr lang="hu-HU" dirty="0" smtClean="0"/>
              <a:t> mappa alatt</a:t>
            </a:r>
          </a:p>
          <a:p>
            <a:pPr lvl="2"/>
            <a:r>
              <a:rPr lang="hu-HU" dirty="0" smtClean="0"/>
              <a:t>A kép így automatikusan erre a méretre lesz igazítva</a:t>
            </a:r>
          </a:p>
          <a:p>
            <a:pPr lvl="2"/>
            <a:r>
              <a:rPr lang="hu-HU" dirty="0" smtClean="0"/>
              <a:t>A kép pozícióján ne változtass!</a:t>
            </a:r>
          </a:p>
          <a:p>
            <a:pPr lvl="2"/>
            <a:r>
              <a:rPr lang="hu-HU" dirty="0" smtClean="0"/>
              <a:t>Ha a képkivágás nem lenne megfelelő (pl. balra vagy jobbra szeretnéd eltolni a képet), azon a képre jobb egérgombbal kattintva, majd a Kép formázása &gt; Körülvágás menüpont alatt az X tengely ill. az Y tengely eltolása mezőket változtatva tudsz változtatni</a:t>
            </a:r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208625260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9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solidFill>
            <a:srgbClr val="145D04"/>
          </a:solidFill>
        </p:spPr>
        <p:txBody>
          <a:bodyPr lIns="252000" tIns="0" anchor="ctr" anchorCtr="0"/>
          <a:lstStyle>
            <a:lvl1pPr>
              <a:defRPr sz="4800" b="1" baseline="0">
                <a:solidFill>
                  <a:schemeClr val="bg1"/>
                </a:solidFill>
              </a:defRPr>
            </a:lvl1pPr>
          </a:lstStyle>
          <a:p>
            <a:r>
              <a:rPr lang="hu-HU" smtClean="0"/>
              <a:t>TÁBLÁZATOK</a:t>
            </a:r>
            <a:endParaRPr lang="en-AU" dirty="0"/>
          </a:p>
        </p:txBody>
      </p:sp>
      <p:graphicFrame>
        <p:nvGraphicFramePr>
          <p:cNvPr id="2" name="Táblázat 1"/>
          <p:cNvGraphicFramePr>
            <a:graphicFrameLocks noGrp="1"/>
          </p:cNvGraphicFramePr>
          <p:nvPr userDrawn="1">
            <p:extLst>
              <p:ext uri="{D42A27DB-BD31-4B8C-83A1-F6EECF244321}">
                <p14:modId xmlns:p14="http://schemas.microsoft.com/office/powerpoint/2010/main" val="423151983"/>
              </p:ext>
            </p:extLst>
          </p:nvPr>
        </p:nvGraphicFramePr>
        <p:xfrm>
          <a:off x="285750" y="4087178"/>
          <a:ext cx="4548189" cy="148336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516063"/>
                <a:gridCol w="1516063"/>
                <a:gridCol w="1516063"/>
              </a:tblGrid>
              <a:tr h="370840">
                <a:tc>
                  <a:txBody>
                    <a:bodyPr/>
                    <a:lstStyle/>
                    <a:p>
                      <a:endParaRPr lang="hu-HU"/>
                    </a:p>
                  </a:txBody>
                  <a:tcPr>
                    <a:solidFill>
                      <a:srgbClr val="145D04"/>
                    </a:solidFill>
                  </a:tcPr>
                </a:tc>
                <a:tc>
                  <a:txBody>
                    <a:bodyPr/>
                    <a:lstStyle/>
                    <a:p>
                      <a:endParaRPr lang="hu-HU"/>
                    </a:p>
                  </a:txBody>
                  <a:tcPr>
                    <a:solidFill>
                      <a:srgbClr val="145D04"/>
                    </a:solidFill>
                  </a:tcPr>
                </a:tc>
                <a:tc>
                  <a:txBody>
                    <a:bodyPr/>
                    <a:lstStyle/>
                    <a:p>
                      <a:endParaRPr lang="hu-HU"/>
                    </a:p>
                  </a:txBody>
                  <a:tcPr>
                    <a:solidFill>
                      <a:srgbClr val="145D04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hu-HU"/>
                    </a:p>
                  </a:txBody>
                  <a:tcPr>
                    <a:solidFill>
                      <a:srgbClr val="489A1E">
                        <a:alpha val="4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endParaRPr lang="hu-HU"/>
                    </a:p>
                  </a:txBody>
                  <a:tcPr>
                    <a:solidFill>
                      <a:srgbClr val="489A1E">
                        <a:alpha val="4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endParaRPr lang="hu-HU"/>
                    </a:p>
                  </a:txBody>
                  <a:tcPr>
                    <a:solidFill>
                      <a:srgbClr val="489A1E">
                        <a:alpha val="40000"/>
                      </a:srgbClr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pPr marL="0" algn="l" defTabSz="914400" rtl="0" eaLnBrk="1" latinLnBrk="0" hangingPunct="1"/>
                      <a:endParaRPr lang="hu-HU" sz="1800" kern="120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>
                    <a:solidFill>
                      <a:srgbClr val="489A1E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latinLnBrk="0" hangingPunct="1"/>
                      <a:endParaRPr lang="hu-HU" sz="1800" kern="120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>
                    <a:solidFill>
                      <a:srgbClr val="489A1E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latinLnBrk="0" hangingPunct="1"/>
                      <a:endParaRPr lang="hu-HU" sz="1800" kern="120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>
                    <a:solidFill>
                      <a:srgbClr val="489A1E">
                        <a:alpha val="20000"/>
                      </a:srgbClr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pPr marL="0" algn="l" defTabSz="914400" rtl="0" eaLnBrk="1" latinLnBrk="0" hangingPunct="1"/>
                      <a:endParaRPr lang="hu-HU" sz="1800" kern="120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>
                    <a:solidFill>
                      <a:srgbClr val="489A1E">
                        <a:alpha val="4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latinLnBrk="0" hangingPunct="1"/>
                      <a:endParaRPr lang="hu-HU" sz="1800" kern="120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>
                    <a:solidFill>
                      <a:srgbClr val="489A1E">
                        <a:alpha val="4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latinLnBrk="0" hangingPunct="1"/>
                      <a:endParaRPr lang="hu-HU" sz="1800" kern="120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>
                    <a:solidFill>
                      <a:srgbClr val="489A1E">
                        <a:alpha val="40000"/>
                      </a:srgbClr>
                    </a:solidFill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83631157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ÉSZOLDALAS TÁBL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6" name="Táblázat helye 5"/>
          <p:cNvSpPr>
            <a:spLocks noGrp="1"/>
          </p:cNvSpPr>
          <p:nvPr>
            <p:ph type="tbl" sz="quarter" idx="18"/>
          </p:nvPr>
        </p:nvSpPr>
        <p:spPr>
          <a:xfrm>
            <a:off x="277200" y="1285202"/>
            <a:ext cx="8589600" cy="4071600"/>
          </a:xfrm>
          <a:prstGeom prst="rect">
            <a:avLst/>
          </a:prstGeom>
          <a:solidFill>
            <a:srgbClr val="145D04">
              <a:alpha val="10000"/>
            </a:srgbClr>
          </a:solidFill>
        </p:spPr>
        <p:txBody>
          <a:bodyPr lIns="36000" tIns="36000" rIns="36000" bIns="36000" numCol="1" spcCol="0" anchor="ctr" anchorCtr="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Táblázat beszúrásához kattintson az ikonra</a:t>
            </a:r>
            <a:endParaRPr lang="hu-HU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06185543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EGÉSZOLDALAS TÁBL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8" name="Szöveg helye 4"/>
          <p:cNvSpPr>
            <a:spLocks noGrp="1"/>
          </p:cNvSpPr>
          <p:nvPr>
            <p:ph type="body" sz="quarter" idx="20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0" name="Táblázat helye 5"/>
          <p:cNvSpPr>
            <a:spLocks noGrp="1"/>
          </p:cNvSpPr>
          <p:nvPr>
            <p:ph type="tbl" sz="quarter" idx="18"/>
          </p:nvPr>
        </p:nvSpPr>
        <p:spPr>
          <a:xfrm>
            <a:off x="277200" y="1285202"/>
            <a:ext cx="8589600" cy="4071600"/>
          </a:xfrm>
          <a:prstGeom prst="rect">
            <a:avLst/>
          </a:prstGeom>
          <a:solidFill>
            <a:srgbClr val="145D04">
              <a:alpha val="10000"/>
            </a:srgbClr>
          </a:solidFill>
        </p:spPr>
        <p:txBody>
          <a:bodyPr lIns="36000" tIns="36000" rIns="36000" bIns="36000" numCol="1" spcCol="0" anchor="ctr" anchorCtr="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Táblázat beszúrásához kattintson az ikonra</a:t>
            </a:r>
            <a:endParaRPr lang="hu-HU"/>
          </a:p>
        </p:txBody>
      </p:sp>
      <p:sp>
        <p:nvSpPr>
          <p:cNvPr id="12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16191183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ÉSZOLDALAS TÁBLA + CÍMSO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6" name="Táblázat helye 5"/>
          <p:cNvSpPr>
            <a:spLocks noGrp="1"/>
          </p:cNvSpPr>
          <p:nvPr>
            <p:ph type="tbl" sz="quarter" idx="18"/>
          </p:nvPr>
        </p:nvSpPr>
        <p:spPr>
          <a:xfrm>
            <a:off x="277200" y="1789202"/>
            <a:ext cx="8589600" cy="3567600"/>
          </a:xfrm>
          <a:prstGeom prst="rect">
            <a:avLst/>
          </a:prstGeom>
          <a:solidFill>
            <a:srgbClr val="145D04">
              <a:alpha val="10000"/>
            </a:srgbClr>
          </a:solidFill>
        </p:spPr>
        <p:txBody>
          <a:bodyPr lIns="36000" tIns="36000" rIns="36000" bIns="36000" numCol="1" spcCol="0" anchor="ctr" anchorCtr="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Táblázat beszúrásához kattintson az ikonra</a:t>
            </a:r>
            <a:endParaRPr lang="hu-HU"/>
          </a:p>
        </p:txBody>
      </p:sp>
      <p:sp>
        <p:nvSpPr>
          <p:cNvPr id="7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8855074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22667225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EGÉSZOLDALAS TÁBLA + CÍMSO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8855074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</p:txBody>
      </p:sp>
      <p:sp>
        <p:nvSpPr>
          <p:cNvPr id="8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9" name="Szöveg helye 4"/>
          <p:cNvSpPr>
            <a:spLocks noGrp="1"/>
          </p:cNvSpPr>
          <p:nvPr>
            <p:ph type="body" sz="quarter" idx="20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1" name="Táblázat helye 5"/>
          <p:cNvSpPr>
            <a:spLocks noGrp="1"/>
          </p:cNvSpPr>
          <p:nvPr>
            <p:ph type="tbl" sz="quarter" idx="18"/>
          </p:nvPr>
        </p:nvSpPr>
        <p:spPr>
          <a:xfrm>
            <a:off x="277200" y="1789202"/>
            <a:ext cx="8589600" cy="3567600"/>
          </a:xfrm>
          <a:prstGeom prst="rect">
            <a:avLst/>
          </a:prstGeom>
          <a:solidFill>
            <a:srgbClr val="145D04">
              <a:alpha val="10000"/>
            </a:srgbClr>
          </a:solidFill>
        </p:spPr>
        <p:txBody>
          <a:bodyPr lIns="36000" tIns="36000" rIns="36000" bIns="36000" numCol="1" spcCol="0" anchor="ctr" anchorCtr="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Táblázat beszúrásához kattintson az ikonra</a:t>
            </a:r>
            <a:endParaRPr lang="hu-HU"/>
          </a:p>
        </p:txBody>
      </p:sp>
      <p:sp>
        <p:nvSpPr>
          <p:cNvPr id="12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63041488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ZÖVEG (bal) + TÁBLA (jobb oldalt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2" name="Text Placeholder 9"/>
          <p:cNvSpPr>
            <a:spLocks noGrp="1"/>
          </p:cNvSpPr>
          <p:nvPr>
            <p:ph type="body" sz="quarter" idx="17" hasCustomPrompt="1"/>
          </p:nvPr>
        </p:nvSpPr>
        <p:spPr>
          <a:xfrm>
            <a:off x="4809600" y="5570539"/>
            <a:ext cx="4057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6" name="Táblázat helye 5"/>
          <p:cNvSpPr>
            <a:spLocks noGrp="1"/>
          </p:cNvSpPr>
          <p:nvPr>
            <p:ph type="tbl" sz="quarter" idx="18"/>
          </p:nvPr>
        </p:nvSpPr>
        <p:spPr>
          <a:xfrm>
            <a:off x="4809600" y="1285202"/>
            <a:ext cx="4057200" cy="4071600"/>
          </a:xfrm>
          <a:prstGeom prst="rect">
            <a:avLst/>
          </a:prstGeom>
          <a:solidFill>
            <a:srgbClr val="145D04">
              <a:alpha val="10000"/>
            </a:srgbClr>
          </a:solidFill>
        </p:spPr>
        <p:txBody>
          <a:bodyPr lIns="36000" tIns="36000" rIns="36000" bIns="36000" numCol="1" spcCol="0" anchor="ctr" anchorCtr="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Táblázat beszúrásához kattintson az ikonra</a:t>
            </a:r>
            <a:endParaRPr lang="hu-HU"/>
          </a:p>
        </p:txBody>
      </p:sp>
      <p:sp>
        <p:nvSpPr>
          <p:cNvPr id="9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4572000" cy="45180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33511362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SZÖVEG (bal) + TÁBLA (jobb oldalt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9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0" name="Szöveg helye 4"/>
          <p:cNvSpPr>
            <a:spLocks noGrp="1"/>
          </p:cNvSpPr>
          <p:nvPr>
            <p:ph type="body" sz="quarter" idx="20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8" name="Text Placeholder 9"/>
          <p:cNvSpPr>
            <a:spLocks noGrp="1"/>
          </p:cNvSpPr>
          <p:nvPr>
            <p:ph type="body" sz="quarter" idx="17" hasCustomPrompt="1"/>
          </p:nvPr>
        </p:nvSpPr>
        <p:spPr>
          <a:xfrm>
            <a:off x="4809600" y="5570539"/>
            <a:ext cx="4057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3" name="Táblázat helye 5"/>
          <p:cNvSpPr>
            <a:spLocks noGrp="1"/>
          </p:cNvSpPr>
          <p:nvPr>
            <p:ph type="tbl" sz="quarter" idx="18"/>
          </p:nvPr>
        </p:nvSpPr>
        <p:spPr>
          <a:xfrm>
            <a:off x="4809600" y="1285202"/>
            <a:ext cx="4057200" cy="4071600"/>
          </a:xfrm>
          <a:prstGeom prst="rect">
            <a:avLst/>
          </a:prstGeom>
          <a:solidFill>
            <a:srgbClr val="145D04">
              <a:alpha val="10000"/>
            </a:srgbClr>
          </a:solidFill>
        </p:spPr>
        <p:txBody>
          <a:bodyPr lIns="36000" tIns="36000" rIns="36000" bIns="36000" numCol="1" spcCol="0" anchor="ctr" anchorCtr="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Táblázat beszúrásához kattintson az ikonra</a:t>
            </a:r>
            <a:endParaRPr lang="hu-HU"/>
          </a:p>
        </p:txBody>
      </p:sp>
      <p:sp>
        <p:nvSpPr>
          <p:cNvPr id="14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4572000" cy="45180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306439234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ÁBLA (bal) + SZÖVEG (jobboldalt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2" name="Text Placeholder 9"/>
          <p:cNvSpPr>
            <a:spLocks noGrp="1"/>
          </p:cNvSpPr>
          <p:nvPr>
            <p:ph type="body" sz="quarter" idx="17" hasCustomPrompt="1"/>
          </p:nvPr>
        </p:nvSpPr>
        <p:spPr>
          <a:xfrm>
            <a:off x="277200" y="5570539"/>
            <a:ext cx="4042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6" name="Táblázat helye 5"/>
          <p:cNvSpPr>
            <a:spLocks noGrp="1"/>
          </p:cNvSpPr>
          <p:nvPr>
            <p:ph type="tbl" sz="quarter" idx="18"/>
          </p:nvPr>
        </p:nvSpPr>
        <p:spPr>
          <a:xfrm>
            <a:off x="277200" y="1285202"/>
            <a:ext cx="4042800" cy="4071600"/>
          </a:xfrm>
          <a:prstGeom prst="rect">
            <a:avLst/>
          </a:prstGeom>
          <a:solidFill>
            <a:srgbClr val="145D04">
              <a:alpha val="10000"/>
            </a:srgbClr>
          </a:solidFill>
        </p:spPr>
        <p:txBody>
          <a:bodyPr lIns="36000" tIns="36000" rIns="36000" bIns="36000" numCol="1" spcCol="0" anchor="ctr" anchorCtr="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Táblázat beszúrásához kattintson az ikonra</a:t>
            </a:r>
            <a:endParaRPr lang="hu-HU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2" hasCustomPrompt="1"/>
          </p:nvPr>
        </p:nvSpPr>
        <p:spPr>
          <a:xfrm>
            <a:off x="4573617" y="1031840"/>
            <a:ext cx="4572000" cy="45180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109710468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2HASÁBOS TÁBL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0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1" name="Szöveg helye 4"/>
          <p:cNvSpPr>
            <a:spLocks noGrp="1"/>
          </p:cNvSpPr>
          <p:nvPr>
            <p:ph type="body" sz="quarter" idx="21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3" name="Text Placeholder 9"/>
          <p:cNvSpPr>
            <a:spLocks noGrp="1"/>
          </p:cNvSpPr>
          <p:nvPr>
            <p:ph type="body" sz="quarter" idx="19" hasCustomPrompt="1"/>
          </p:nvPr>
        </p:nvSpPr>
        <p:spPr>
          <a:xfrm>
            <a:off x="277200" y="5570539"/>
            <a:ext cx="4042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4" name="Táblázat helye 5"/>
          <p:cNvSpPr>
            <a:spLocks noGrp="1"/>
          </p:cNvSpPr>
          <p:nvPr>
            <p:ph type="tbl" sz="quarter" idx="20"/>
          </p:nvPr>
        </p:nvSpPr>
        <p:spPr>
          <a:xfrm>
            <a:off x="277200" y="1285202"/>
            <a:ext cx="4042800" cy="4071600"/>
          </a:xfrm>
          <a:prstGeom prst="rect">
            <a:avLst/>
          </a:prstGeom>
          <a:solidFill>
            <a:srgbClr val="145D04">
              <a:alpha val="10000"/>
            </a:srgbClr>
          </a:solidFill>
        </p:spPr>
        <p:txBody>
          <a:bodyPr lIns="36000" tIns="36000" rIns="36000" bIns="36000" numCol="1" spcCol="0" anchor="ctr" anchorCtr="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Táblázat beszúrásához kattintson az ikonra</a:t>
            </a:r>
            <a:endParaRPr lang="hu-HU"/>
          </a:p>
        </p:txBody>
      </p:sp>
      <p:sp>
        <p:nvSpPr>
          <p:cNvPr id="15" name="Text Placeholder 9"/>
          <p:cNvSpPr>
            <a:spLocks noGrp="1"/>
          </p:cNvSpPr>
          <p:nvPr>
            <p:ph type="body" sz="quarter" idx="17" hasCustomPrompt="1"/>
          </p:nvPr>
        </p:nvSpPr>
        <p:spPr>
          <a:xfrm>
            <a:off x="4809600" y="5570539"/>
            <a:ext cx="4057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6" name="Táblázat helye 5"/>
          <p:cNvSpPr>
            <a:spLocks noGrp="1"/>
          </p:cNvSpPr>
          <p:nvPr>
            <p:ph type="tbl" sz="quarter" idx="18"/>
          </p:nvPr>
        </p:nvSpPr>
        <p:spPr>
          <a:xfrm>
            <a:off x="4809600" y="1285202"/>
            <a:ext cx="4057200" cy="4071600"/>
          </a:xfrm>
          <a:prstGeom prst="rect">
            <a:avLst/>
          </a:prstGeom>
          <a:solidFill>
            <a:srgbClr val="145D04">
              <a:alpha val="10000"/>
            </a:srgbClr>
          </a:solidFill>
        </p:spPr>
        <p:txBody>
          <a:bodyPr lIns="36000" tIns="36000" rIns="36000" bIns="36000" numCol="1" spcCol="0" anchor="ctr" anchorCtr="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Táblázat beszúrásához kattintson az ikonra</a:t>
            </a:r>
            <a:endParaRPr lang="hu-HU"/>
          </a:p>
        </p:txBody>
      </p:sp>
    </p:spTree>
    <p:extLst>
      <p:ext uri="{BB962C8B-B14F-4D97-AF65-F5344CB8AC3E}">
        <p14:creationId xmlns:p14="http://schemas.microsoft.com/office/powerpoint/2010/main" val="142888864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TÁBLA (bal) + SZÖVEG (jobboldalt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7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9" name="Szöveg helye 4"/>
          <p:cNvSpPr>
            <a:spLocks noGrp="1"/>
          </p:cNvSpPr>
          <p:nvPr>
            <p:ph type="body" sz="quarter" idx="20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7" hasCustomPrompt="1"/>
          </p:nvPr>
        </p:nvSpPr>
        <p:spPr>
          <a:xfrm>
            <a:off x="277200" y="5570539"/>
            <a:ext cx="4042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1" name="Táblázat helye 5"/>
          <p:cNvSpPr>
            <a:spLocks noGrp="1"/>
          </p:cNvSpPr>
          <p:nvPr>
            <p:ph type="tbl" sz="quarter" idx="18"/>
          </p:nvPr>
        </p:nvSpPr>
        <p:spPr>
          <a:xfrm>
            <a:off x="277200" y="1285202"/>
            <a:ext cx="4042800" cy="4071600"/>
          </a:xfrm>
          <a:prstGeom prst="rect">
            <a:avLst/>
          </a:prstGeom>
          <a:solidFill>
            <a:srgbClr val="145D04">
              <a:alpha val="10000"/>
            </a:srgbClr>
          </a:solidFill>
        </p:spPr>
        <p:txBody>
          <a:bodyPr lIns="36000" tIns="36000" rIns="36000" bIns="36000" numCol="1" spcCol="0" anchor="ctr" anchorCtr="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Táblázat beszúrásához kattintson az ikonra</a:t>
            </a:r>
            <a:endParaRPr lang="hu-HU"/>
          </a:p>
        </p:txBody>
      </p:sp>
      <p:sp>
        <p:nvSpPr>
          <p:cNvPr id="13" name="Content Placeholder 6"/>
          <p:cNvSpPr>
            <a:spLocks noGrp="1"/>
          </p:cNvSpPr>
          <p:nvPr>
            <p:ph sz="quarter" idx="12" hasCustomPrompt="1"/>
          </p:nvPr>
        </p:nvSpPr>
        <p:spPr>
          <a:xfrm>
            <a:off x="4573617" y="1031840"/>
            <a:ext cx="4572000" cy="45180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411139173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4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HASÁBOS TÁBL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9" hasCustomPrompt="1"/>
          </p:nvPr>
        </p:nvSpPr>
        <p:spPr>
          <a:xfrm>
            <a:off x="277200" y="5570539"/>
            <a:ext cx="4042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1" name="Táblázat helye 5"/>
          <p:cNvSpPr>
            <a:spLocks noGrp="1"/>
          </p:cNvSpPr>
          <p:nvPr>
            <p:ph type="tbl" sz="quarter" idx="20"/>
          </p:nvPr>
        </p:nvSpPr>
        <p:spPr>
          <a:xfrm>
            <a:off x="277200" y="1285202"/>
            <a:ext cx="4042800" cy="4071600"/>
          </a:xfrm>
          <a:prstGeom prst="rect">
            <a:avLst/>
          </a:prstGeom>
          <a:solidFill>
            <a:srgbClr val="145D04">
              <a:alpha val="10000"/>
            </a:srgbClr>
          </a:solidFill>
        </p:spPr>
        <p:txBody>
          <a:bodyPr lIns="36000" tIns="36000" rIns="36000" bIns="36000" numCol="1" spcCol="0" anchor="ctr" anchorCtr="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Táblázat beszúrásához kattintson az ikonra</a:t>
            </a:r>
            <a:endParaRPr lang="hu-HU"/>
          </a:p>
        </p:txBody>
      </p:sp>
      <p:sp>
        <p:nvSpPr>
          <p:cNvPr id="13" name="Text Placeholder 9"/>
          <p:cNvSpPr>
            <a:spLocks noGrp="1"/>
          </p:cNvSpPr>
          <p:nvPr>
            <p:ph type="body" sz="quarter" idx="17" hasCustomPrompt="1"/>
          </p:nvPr>
        </p:nvSpPr>
        <p:spPr>
          <a:xfrm>
            <a:off x="4809600" y="5570539"/>
            <a:ext cx="4057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4" name="Táblázat helye 5"/>
          <p:cNvSpPr>
            <a:spLocks noGrp="1"/>
          </p:cNvSpPr>
          <p:nvPr>
            <p:ph type="tbl" sz="quarter" idx="18"/>
          </p:nvPr>
        </p:nvSpPr>
        <p:spPr>
          <a:xfrm>
            <a:off x="4809600" y="1285202"/>
            <a:ext cx="4057200" cy="4071600"/>
          </a:xfrm>
          <a:prstGeom prst="rect">
            <a:avLst/>
          </a:prstGeom>
          <a:solidFill>
            <a:srgbClr val="145D04">
              <a:alpha val="10000"/>
            </a:srgbClr>
          </a:solidFill>
        </p:spPr>
        <p:txBody>
          <a:bodyPr lIns="36000" tIns="36000" rIns="36000" bIns="36000" numCol="1" spcCol="0" anchor="ctr" anchorCtr="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Táblázat beszúrásához kattintson az ikonra</a:t>
            </a:r>
            <a:endParaRPr lang="hu-HU"/>
          </a:p>
        </p:txBody>
      </p:sp>
    </p:spTree>
    <p:extLst>
      <p:ext uri="{BB962C8B-B14F-4D97-AF65-F5344CB8AC3E}">
        <p14:creationId xmlns:p14="http://schemas.microsoft.com/office/powerpoint/2010/main" val="130771014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4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2HASÁBOS TÁBL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0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1" name="Szöveg helye 4"/>
          <p:cNvSpPr>
            <a:spLocks noGrp="1"/>
          </p:cNvSpPr>
          <p:nvPr>
            <p:ph type="body" sz="quarter" idx="21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3" name="Text Placeholder 9"/>
          <p:cNvSpPr>
            <a:spLocks noGrp="1"/>
          </p:cNvSpPr>
          <p:nvPr>
            <p:ph type="body" sz="quarter" idx="19" hasCustomPrompt="1"/>
          </p:nvPr>
        </p:nvSpPr>
        <p:spPr>
          <a:xfrm>
            <a:off x="277200" y="5570539"/>
            <a:ext cx="4042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4" name="Táblázat helye 5"/>
          <p:cNvSpPr>
            <a:spLocks noGrp="1"/>
          </p:cNvSpPr>
          <p:nvPr>
            <p:ph type="tbl" sz="quarter" idx="20"/>
          </p:nvPr>
        </p:nvSpPr>
        <p:spPr>
          <a:xfrm>
            <a:off x="277200" y="1285202"/>
            <a:ext cx="4042800" cy="4071600"/>
          </a:xfrm>
          <a:prstGeom prst="rect">
            <a:avLst/>
          </a:prstGeom>
          <a:solidFill>
            <a:srgbClr val="145D04">
              <a:alpha val="10000"/>
            </a:srgbClr>
          </a:solidFill>
        </p:spPr>
        <p:txBody>
          <a:bodyPr lIns="36000" tIns="36000" rIns="36000" bIns="36000" numCol="1" spcCol="0" anchor="ctr" anchorCtr="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Táblázat beszúrásához kattintson az ikonra</a:t>
            </a:r>
            <a:endParaRPr lang="hu-HU"/>
          </a:p>
        </p:txBody>
      </p:sp>
      <p:sp>
        <p:nvSpPr>
          <p:cNvPr id="15" name="Text Placeholder 9"/>
          <p:cNvSpPr>
            <a:spLocks noGrp="1"/>
          </p:cNvSpPr>
          <p:nvPr>
            <p:ph type="body" sz="quarter" idx="17" hasCustomPrompt="1"/>
          </p:nvPr>
        </p:nvSpPr>
        <p:spPr>
          <a:xfrm>
            <a:off x="4809600" y="5570539"/>
            <a:ext cx="4057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6" name="Táblázat helye 5"/>
          <p:cNvSpPr>
            <a:spLocks noGrp="1"/>
          </p:cNvSpPr>
          <p:nvPr>
            <p:ph type="tbl" sz="quarter" idx="18"/>
          </p:nvPr>
        </p:nvSpPr>
        <p:spPr>
          <a:xfrm>
            <a:off x="4809600" y="1285202"/>
            <a:ext cx="4057200" cy="4071600"/>
          </a:xfrm>
          <a:prstGeom prst="rect">
            <a:avLst/>
          </a:prstGeom>
          <a:solidFill>
            <a:srgbClr val="145D04">
              <a:alpha val="10000"/>
            </a:srgbClr>
          </a:solidFill>
        </p:spPr>
        <p:txBody>
          <a:bodyPr lIns="36000" tIns="36000" rIns="36000" bIns="36000" numCol="1" spcCol="0" anchor="ctr" anchorCtr="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Táblázat beszúrásához kattintson az ikonra</a:t>
            </a:r>
            <a:endParaRPr lang="hu-HU"/>
          </a:p>
        </p:txBody>
      </p:sp>
    </p:spTree>
    <p:extLst>
      <p:ext uri="{BB962C8B-B14F-4D97-AF65-F5344CB8AC3E}">
        <p14:creationId xmlns:p14="http://schemas.microsoft.com/office/powerpoint/2010/main" val="406663597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4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HASÁBOS TÁBLA alatta szövegge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6" name="Content Placeholder 6"/>
          <p:cNvSpPr>
            <a:spLocks noGrp="1"/>
          </p:cNvSpPr>
          <p:nvPr>
            <p:ph sz="quarter" idx="12" hasCustomPrompt="1"/>
          </p:nvPr>
        </p:nvSpPr>
        <p:spPr>
          <a:xfrm>
            <a:off x="4573617" y="3913202"/>
            <a:ext cx="4572000" cy="16380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7" name="Content Placeholder 6"/>
          <p:cNvSpPr>
            <a:spLocks noGrp="1"/>
          </p:cNvSpPr>
          <p:nvPr>
            <p:ph sz="quarter" idx="21" hasCustomPrompt="1"/>
          </p:nvPr>
        </p:nvSpPr>
        <p:spPr>
          <a:xfrm>
            <a:off x="0" y="3913202"/>
            <a:ext cx="4572000" cy="16380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8" name="Text Placeholder 9"/>
          <p:cNvSpPr>
            <a:spLocks noGrp="1"/>
          </p:cNvSpPr>
          <p:nvPr>
            <p:ph type="body" sz="quarter" idx="17" hasCustomPrompt="1"/>
          </p:nvPr>
        </p:nvSpPr>
        <p:spPr>
          <a:xfrm>
            <a:off x="4849200" y="3546002"/>
            <a:ext cx="4017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9" name="Táblázat helye 5"/>
          <p:cNvSpPr>
            <a:spLocks noGrp="1"/>
          </p:cNvSpPr>
          <p:nvPr>
            <p:ph type="tbl" sz="quarter" idx="18"/>
          </p:nvPr>
        </p:nvSpPr>
        <p:spPr>
          <a:xfrm>
            <a:off x="4849200" y="1285200"/>
            <a:ext cx="4017600" cy="2260800"/>
          </a:xfrm>
          <a:prstGeom prst="rect">
            <a:avLst/>
          </a:prstGeom>
          <a:solidFill>
            <a:srgbClr val="145D04">
              <a:alpha val="10000"/>
            </a:srgbClr>
          </a:solidFill>
        </p:spPr>
        <p:txBody>
          <a:bodyPr lIns="36000" tIns="36000" rIns="36000" bIns="36000" anchor="ctr" anchorCtr="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Táblázat beszúrásához kattintson az ikonra</a:t>
            </a:r>
            <a:endParaRPr lang="hu-HU"/>
          </a:p>
        </p:txBody>
      </p:sp>
      <p:sp>
        <p:nvSpPr>
          <p:cNvPr id="20" name="Táblázat helye 5"/>
          <p:cNvSpPr>
            <a:spLocks noGrp="1"/>
          </p:cNvSpPr>
          <p:nvPr>
            <p:ph type="tbl" sz="quarter" idx="19"/>
          </p:nvPr>
        </p:nvSpPr>
        <p:spPr>
          <a:xfrm>
            <a:off x="277200" y="1285200"/>
            <a:ext cx="4017600" cy="2260800"/>
          </a:xfrm>
          <a:prstGeom prst="rect">
            <a:avLst/>
          </a:prstGeom>
          <a:solidFill>
            <a:srgbClr val="145D04">
              <a:alpha val="10000"/>
            </a:srgbClr>
          </a:solidFill>
        </p:spPr>
        <p:txBody>
          <a:bodyPr lIns="36000" tIns="36000" rIns="36000" bIns="36000" anchor="ctr" anchorCtr="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Táblázat beszúrásához kattintson az ikonra</a:t>
            </a:r>
            <a:endParaRPr lang="hu-HU" dirty="0"/>
          </a:p>
        </p:txBody>
      </p:sp>
      <p:sp>
        <p:nvSpPr>
          <p:cNvPr id="21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3546002"/>
            <a:ext cx="4017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24023316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4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2HASÁBOS TÁBLA alatta szövegge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0" name="Content Placeholder 6"/>
          <p:cNvSpPr>
            <a:spLocks noGrp="1"/>
          </p:cNvSpPr>
          <p:nvPr>
            <p:ph sz="quarter" idx="12" hasCustomPrompt="1"/>
          </p:nvPr>
        </p:nvSpPr>
        <p:spPr>
          <a:xfrm>
            <a:off x="4573617" y="3913202"/>
            <a:ext cx="4572000" cy="16380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1" name="Content Placeholder 6"/>
          <p:cNvSpPr>
            <a:spLocks noGrp="1"/>
          </p:cNvSpPr>
          <p:nvPr>
            <p:ph sz="quarter" idx="21" hasCustomPrompt="1"/>
          </p:nvPr>
        </p:nvSpPr>
        <p:spPr>
          <a:xfrm>
            <a:off x="0" y="3913202"/>
            <a:ext cx="4572000" cy="16380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3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4" name="Szöveg helye 4"/>
          <p:cNvSpPr>
            <a:spLocks noGrp="1"/>
          </p:cNvSpPr>
          <p:nvPr>
            <p:ph type="body" sz="quarter" idx="22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5" name="Text Placeholder 9"/>
          <p:cNvSpPr>
            <a:spLocks noGrp="1"/>
          </p:cNvSpPr>
          <p:nvPr>
            <p:ph type="body" sz="quarter" idx="17" hasCustomPrompt="1"/>
          </p:nvPr>
        </p:nvSpPr>
        <p:spPr>
          <a:xfrm>
            <a:off x="4849200" y="3546002"/>
            <a:ext cx="4017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6" name="Táblázat helye 5"/>
          <p:cNvSpPr>
            <a:spLocks noGrp="1"/>
          </p:cNvSpPr>
          <p:nvPr>
            <p:ph type="tbl" sz="quarter" idx="18"/>
          </p:nvPr>
        </p:nvSpPr>
        <p:spPr>
          <a:xfrm>
            <a:off x="4849200" y="1285200"/>
            <a:ext cx="4017600" cy="2260800"/>
          </a:xfrm>
          <a:prstGeom prst="rect">
            <a:avLst/>
          </a:prstGeom>
          <a:solidFill>
            <a:srgbClr val="145D04">
              <a:alpha val="10000"/>
            </a:srgbClr>
          </a:solidFill>
        </p:spPr>
        <p:txBody>
          <a:bodyPr lIns="36000" tIns="36000" rIns="36000" bIns="36000" anchor="ctr" anchorCtr="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Táblázat beszúrásához kattintson az ikonra</a:t>
            </a:r>
            <a:endParaRPr lang="hu-HU"/>
          </a:p>
        </p:txBody>
      </p:sp>
      <p:sp>
        <p:nvSpPr>
          <p:cNvPr id="17" name="Táblázat helye 5"/>
          <p:cNvSpPr>
            <a:spLocks noGrp="1"/>
          </p:cNvSpPr>
          <p:nvPr>
            <p:ph type="tbl" sz="quarter" idx="19"/>
          </p:nvPr>
        </p:nvSpPr>
        <p:spPr>
          <a:xfrm>
            <a:off x="277200" y="1285200"/>
            <a:ext cx="4017600" cy="2260800"/>
          </a:xfrm>
          <a:prstGeom prst="rect">
            <a:avLst/>
          </a:prstGeom>
          <a:solidFill>
            <a:srgbClr val="145D04">
              <a:alpha val="10000"/>
            </a:srgbClr>
          </a:solidFill>
        </p:spPr>
        <p:txBody>
          <a:bodyPr lIns="36000" tIns="36000" rIns="36000" bIns="36000" anchor="ctr" anchorCtr="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Táblázat beszúrásához kattintson az ikonra</a:t>
            </a:r>
            <a:endParaRPr lang="hu-HU" dirty="0"/>
          </a:p>
        </p:txBody>
      </p:sp>
      <p:sp>
        <p:nvSpPr>
          <p:cNvPr id="18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3546002"/>
            <a:ext cx="4017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43961714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4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CÍMSOR szöveg 2HASÁBOS TÁBL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2" name="Text Placeholder 9"/>
          <p:cNvSpPr>
            <a:spLocks noGrp="1"/>
          </p:cNvSpPr>
          <p:nvPr>
            <p:ph type="body" sz="quarter" idx="17" hasCustomPrompt="1"/>
          </p:nvPr>
        </p:nvSpPr>
        <p:spPr>
          <a:xfrm>
            <a:off x="4809600" y="5570539"/>
            <a:ext cx="4057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6" name="Táblázat helye 5"/>
          <p:cNvSpPr>
            <a:spLocks noGrp="1"/>
          </p:cNvSpPr>
          <p:nvPr>
            <p:ph type="tbl" sz="quarter" idx="18"/>
          </p:nvPr>
        </p:nvSpPr>
        <p:spPr>
          <a:xfrm>
            <a:off x="4809600" y="1789202"/>
            <a:ext cx="4057200" cy="3567600"/>
          </a:xfrm>
          <a:prstGeom prst="rect">
            <a:avLst/>
          </a:prstGeom>
          <a:solidFill>
            <a:srgbClr val="145D04">
              <a:alpha val="10000"/>
            </a:srgbClr>
          </a:solidFill>
        </p:spPr>
        <p:txBody>
          <a:bodyPr lIns="36000" tIns="36000" rIns="36000" bIns="36000" anchor="ctr" anchorCtr="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Táblázat beszúrásához kattintson az ikonra</a:t>
            </a:r>
            <a:endParaRPr lang="hu-HU"/>
          </a:p>
        </p:txBody>
      </p:sp>
      <p:sp>
        <p:nvSpPr>
          <p:cNvPr id="8" name="Táblázat helye 5"/>
          <p:cNvSpPr>
            <a:spLocks noGrp="1"/>
          </p:cNvSpPr>
          <p:nvPr>
            <p:ph type="tbl" sz="quarter" idx="19"/>
          </p:nvPr>
        </p:nvSpPr>
        <p:spPr>
          <a:xfrm>
            <a:off x="277200" y="1789202"/>
            <a:ext cx="4057200" cy="3567600"/>
          </a:xfrm>
          <a:prstGeom prst="rect">
            <a:avLst/>
          </a:prstGeom>
          <a:solidFill>
            <a:srgbClr val="145D04">
              <a:alpha val="10000"/>
            </a:srgbClr>
          </a:solidFill>
        </p:spPr>
        <p:txBody>
          <a:bodyPr lIns="36000" tIns="36000" rIns="36000" bIns="36000" anchor="ctr" anchorCtr="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Táblázat beszúrásához kattintson az ikonra</a:t>
            </a:r>
            <a:endParaRPr lang="hu-HU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5570539"/>
            <a:ext cx="4057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0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1" name="Szöveg helye 4"/>
          <p:cNvSpPr>
            <a:spLocks noGrp="1"/>
          </p:cNvSpPr>
          <p:nvPr>
            <p:ph type="body" sz="quarter" idx="21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3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4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Táblázat cím</a:t>
            </a:r>
            <a:endParaRPr lang="en-US" dirty="0" smtClean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573618" y="1031842"/>
            <a:ext cx="4570383" cy="758861"/>
          </a:xfrm>
          <a:prstGeom prst="rect">
            <a:avLst/>
          </a:prstGeom>
        </p:spPr>
        <p:txBody>
          <a:bodyPr lIns="237600" tIns="212400" bIns="0"/>
          <a:lstStyle>
            <a:lvl1pPr>
              <a:defRPr sz="14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Táblázat cím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48804677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4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1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solidFill>
            <a:srgbClr val="F1002B"/>
          </a:solidFill>
        </p:spPr>
        <p:txBody>
          <a:bodyPr lIns="252000" tIns="0" anchor="ctr" anchorCtr="0"/>
          <a:lstStyle>
            <a:lvl1pPr>
              <a:defRPr sz="4800" b="1" baseline="0">
                <a:solidFill>
                  <a:schemeClr val="tx1"/>
                </a:solidFill>
              </a:defRPr>
            </a:lvl1pPr>
          </a:lstStyle>
          <a:p>
            <a:r>
              <a:rPr lang="hu-HU" smtClean="0"/>
              <a:t>DIAGRAMOK</a:t>
            </a:r>
            <a:endParaRPr lang="en-AU" dirty="0"/>
          </a:p>
        </p:txBody>
      </p:sp>
      <p:pic>
        <p:nvPicPr>
          <p:cNvPr id="1026" name="Picture 2"/>
          <p:cNvPicPr>
            <a:picLocks noChangeAspect="1" noChangeArrowheads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-27" r="2643"/>
          <a:stretch/>
        </p:blipFill>
        <p:spPr bwMode="auto">
          <a:xfrm>
            <a:off x="285750" y="4016044"/>
            <a:ext cx="4536000" cy="180849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101484374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4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10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noFill/>
          <a:ln w="177800">
            <a:solidFill>
              <a:srgbClr val="F1002B"/>
            </a:solidFill>
          </a:ln>
        </p:spPr>
        <p:txBody>
          <a:bodyPr vert="horz" lIns="252000" tIns="0" rIns="277200" bIns="0" rtlCol="0" anchor="ctr" anchorCtr="0">
            <a:noAutofit/>
          </a:bodyPr>
          <a:lstStyle>
            <a:lvl1pPr>
              <a:defRPr lang="en-AU" sz="4800" b="1" baseline="0" dirty="0"/>
            </a:lvl1pPr>
          </a:lstStyle>
          <a:p>
            <a:pPr lvl="0"/>
            <a:r>
              <a:rPr lang="hu-HU" smtClean="0"/>
              <a:t>1 DIAGRAM/ OLDAL</a:t>
            </a:r>
            <a:endParaRPr lang="en-AU" dirty="0"/>
          </a:p>
        </p:txBody>
      </p:sp>
      <p:sp>
        <p:nvSpPr>
          <p:cNvPr id="5" name="Téglalap 4"/>
          <p:cNvSpPr>
            <a:spLocks noChangeAspect="1"/>
          </p:cNvSpPr>
          <p:nvPr userDrawn="1"/>
        </p:nvSpPr>
        <p:spPr>
          <a:xfrm>
            <a:off x="284400" y="3159015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prstClr val="white"/>
              </a:solidFill>
            </a:endParaRPr>
          </a:p>
        </p:txBody>
      </p:sp>
      <p:graphicFrame>
        <p:nvGraphicFramePr>
          <p:cNvPr id="2" name="Diagram 1"/>
          <p:cNvGraphicFramePr/>
          <p:nvPr userDrawn="1">
            <p:extLst>
              <p:ext uri="{D42A27DB-BD31-4B8C-83A1-F6EECF244321}">
                <p14:modId xmlns:p14="http://schemas.microsoft.com/office/powerpoint/2010/main" val="2192113786"/>
              </p:ext>
            </p:extLst>
          </p:nvPr>
        </p:nvGraphicFramePr>
        <p:xfrm>
          <a:off x="265113" y="4241800"/>
          <a:ext cx="4568825" cy="15827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  <p:extLst>
      <p:ext uri="{BB962C8B-B14F-4D97-AF65-F5344CB8AC3E}">
        <p14:creationId xmlns:p14="http://schemas.microsoft.com/office/powerpoint/2010/main" val="27000575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4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ÉSZOLDALAS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85896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88524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8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17165776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4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EGÉSZOLDALAS GRAFIK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8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1" name="Szöveg helye 4"/>
          <p:cNvSpPr>
            <a:spLocks noGrp="1"/>
          </p:cNvSpPr>
          <p:nvPr>
            <p:ph type="body" sz="quarter" idx="22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0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85896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88524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  <p:sp>
        <p:nvSpPr>
          <p:cNvPr id="12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79405162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HASÁBOS TÁBLA alatta szövegge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6" name="Content Placeholder 6"/>
          <p:cNvSpPr>
            <a:spLocks noGrp="1"/>
          </p:cNvSpPr>
          <p:nvPr>
            <p:ph sz="quarter" idx="12" hasCustomPrompt="1"/>
          </p:nvPr>
        </p:nvSpPr>
        <p:spPr>
          <a:xfrm>
            <a:off x="4573617" y="3913202"/>
            <a:ext cx="4572000" cy="16380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7" name="Content Placeholder 6"/>
          <p:cNvSpPr>
            <a:spLocks noGrp="1"/>
          </p:cNvSpPr>
          <p:nvPr>
            <p:ph sz="quarter" idx="21" hasCustomPrompt="1"/>
          </p:nvPr>
        </p:nvSpPr>
        <p:spPr>
          <a:xfrm>
            <a:off x="0" y="3913202"/>
            <a:ext cx="4572000" cy="16380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8" name="Text Placeholder 9"/>
          <p:cNvSpPr>
            <a:spLocks noGrp="1"/>
          </p:cNvSpPr>
          <p:nvPr>
            <p:ph type="body" sz="quarter" idx="17" hasCustomPrompt="1"/>
          </p:nvPr>
        </p:nvSpPr>
        <p:spPr>
          <a:xfrm>
            <a:off x="4849200" y="3546002"/>
            <a:ext cx="4017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9" name="Táblázat helye 5"/>
          <p:cNvSpPr>
            <a:spLocks noGrp="1"/>
          </p:cNvSpPr>
          <p:nvPr>
            <p:ph type="tbl" sz="quarter" idx="18"/>
          </p:nvPr>
        </p:nvSpPr>
        <p:spPr>
          <a:xfrm>
            <a:off x="4849200" y="1285200"/>
            <a:ext cx="4017600" cy="2260800"/>
          </a:xfrm>
          <a:prstGeom prst="rect">
            <a:avLst/>
          </a:prstGeom>
          <a:solidFill>
            <a:srgbClr val="145D04">
              <a:alpha val="10000"/>
            </a:srgbClr>
          </a:solidFill>
        </p:spPr>
        <p:txBody>
          <a:bodyPr lIns="36000" tIns="36000" rIns="36000" bIns="36000" anchor="ctr" anchorCtr="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Táblázat beszúrásához kattintson az ikonra</a:t>
            </a:r>
            <a:endParaRPr lang="hu-HU"/>
          </a:p>
        </p:txBody>
      </p:sp>
      <p:sp>
        <p:nvSpPr>
          <p:cNvPr id="20" name="Táblázat helye 5"/>
          <p:cNvSpPr>
            <a:spLocks noGrp="1"/>
          </p:cNvSpPr>
          <p:nvPr>
            <p:ph type="tbl" sz="quarter" idx="19"/>
          </p:nvPr>
        </p:nvSpPr>
        <p:spPr>
          <a:xfrm>
            <a:off x="277200" y="1285200"/>
            <a:ext cx="4017600" cy="2260800"/>
          </a:xfrm>
          <a:prstGeom prst="rect">
            <a:avLst/>
          </a:prstGeom>
          <a:solidFill>
            <a:srgbClr val="145D04">
              <a:alpha val="10000"/>
            </a:srgbClr>
          </a:solidFill>
        </p:spPr>
        <p:txBody>
          <a:bodyPr lIns="36000" tIns="36000" rIns="36000" bIns="36000" anchor="ctr" anchorCtr="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Táblázat beszúrásához kattintson az ikonra</a:t>
            </a:r>
            <a:endParaRPr lang="hu-HU" dirty="0"/>
          </a:p>
        </p:txBody>
      </p:sp>
      <p:sp>
        <p:nvSpPr>
          <p:cNvPr id="21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3546002"/>
            <a:ext cx="4017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47247989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5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ORIZONTÁLIS FÉLOLDALAS GRAFIKON FENT, alatta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8589600" cy="22608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3546002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7" name="Tartalom helye 4"/>
          <p:cNvSpPr>
            <a:spLocks noGrp="1"/>
          </p:cNvSpPr>
          <p:nvPr>
            <p:ph sz="quarter" idx="12" hasCustomPrompt="1"/>
          </p:nvPr>
        </p:nvSpPr>
        <p:spPr>
          <a:xfrm>
            <a:off x="0" y="3914301"/>
            <a:ext cx="9144000" cy="1638000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/>
            </a:lvl1pPr>
            <a:lvl5pPr marL="50800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lvl5pPr>
          </a:lstStyle>
          <a:p>
            <a:pPr lvl="0"/>
            <a:r>
              <a:rPr lang="hu-HU" dirty="0" smtClean="0"/>
              <a:t>Első szint</a:t>
            </a:r>
          </a:p>
          <a:p>
            <a:pPr lvl="1"/>
            <a:r>
              <a:rPr lang="hu-HU" dirty="0" smtClean="0"/>
              <a:t>Második szint</a:t>
            </a:r>
          </a:p>
          <a:p>
            <a:pPr lvl="2"/>
            <a:r>
              <a:rPr lang="hu-HU" dirty="0" smtClean="0"/>
              <a:t>Harmadik szint</a:t>
            </a:r>
          </a:p>
          <a:p>
            <a:pPr lvl="3"/>
            <a:r>
              <a:rPr lang="hu-HU" dirty="0" smtClean="0"/>
              <a:t>Negyedik szint</a:t>
            </a:r>
          </a:p>
          <a:p>
            <a:pPr marL="760413" marR="0" lvl="4" indent="-252413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Char char="n"/>
              <a:tabLst/>
              <a:defRPr/>
            </a:pPr>
            <a:r>
              <a:rPr lang="hu-HU" dirty="0" smtClean="0"/>
              <a:t>Ötödik szint</a:t>
            </a:r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88524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71302950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5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HORIZONTÁLIS FÉLOLDALAS GRAFIKON FENT, alatta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8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0" name="Szöveg helye 4"/>
          <p:cNvSpPr>
            <a:spLocks noGrp="1"/>
          </p:cNvSpPr>
          <p:nvPr>
            <p:ph type="body" sz="quarter" idx="22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9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8589600" cy="22608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13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3546002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15" name="Tartalom helye 4"/>
          <p:cNvSpPr>
            <a:spLocks noGrp="1"/>
          </p:cNvSpPr>
          <p:nvPr>
            <p:ph sz="quarter" idx="12" hasCustomPrompt="1"/>
          </p:nvPr>
        </p:nvSpPr>
        <p:spPr>
          <a:xfrm>
            <a:off x="0" y="3914301"/>
            <a:ext cx="9144000" cy="1638000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/>
            </a:lvl1pPr>
            <a:lvl5pPr marL="50800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lvl5pPr>
          </a:lstStyle>
          <a:p>
            <a:pPr lvl="0"/>
            <a:r>
              <a:rPr lang="hu-HU" dirty="0" smtClean="0"/>
              <a:t>Első szint</a:t>
            </a:r>
          </a:p>
          <a:p>
            <a:pPr lvl="1"/>
            <a:r>
              <a:rPr lang="hu-HU" dirty="0" smtClean="0"/>
              <a:t>Második szint</a:t>
            </a:r>
          </a:p>
          <a:p>
            <a:pPr lvl="2"/>
            <a:r>
              <a:rPr lang="hu-HU" dirty="0" smtClean="0"/>
              <a:t>Harmadik szint</a:t>
            </a:r>
          </a:p>
          <a:p>
            <a:pPr lvl="3"/>
            <a:r>
              <a:rPr lang="hu-HU" dirty="0" smtClean="0"/>
              <a:t>Negyedik szint</a:t>
            </a:r>
          </a:p>
          <a:p>
            <a:pPr marL="760413" marR="0" lvl="4" indent="-252413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Char char="n"/>
              <a:tabLst/>
              <a:defRPr/>
            </a:pPr>
            <a:r>
              <a:rPr lang="hu-HU" dirty="0" smtClean="0"/>
              <a:t>Ötödik szint</a:t>
            </a:r>
          </a:p>
        </p:txBody>
      </p:sp>
      <p:sp>
        <p:nvSpPr>
          <p:cNvPr id="16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88524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59658663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5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ORIZONTÁLIS FÉLOLDALAS GRAFIKON LENT, felette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3502800"/>
            <a:ext cx="8589600" cy="20484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8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2"/>
            <a:ext cx="9144000" cy="22572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 baseline="0"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3290400"/>
            <a:ext cx="88524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98490947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5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HORIZONTÁLIS FÉLOLDALAS GRAFIKON LENT, felette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0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1" name="Szöveg helye 4"/>
          <p:cNvSpPr>
            <a:spLocks noGrp="1"/>
          </p:cNvSpPr>
          <p:nvPr>
            <p:ph type="body" sz="quarter" idx="22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2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3502800"/>
            <a:ext cx="8589600" cy="20484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13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2"/>
            <a:ext cx="9144000" cy="22572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 baseline="0"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6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17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3290400"/>
            <a:ext cx="88524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76043579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5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AL 1 grafikon + JOBB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40428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10" name="Content Placeholder 6"/>
          <p:cNvSpPr>
            <a:spLocks noGrp="1"/>
          </p:cNvSpPr>
          <p:nvPr>
            <p:ph sz="quarter" idx="12" hasCustomPrompt="1"/>
          </p:nvPr>
        </p:nvSpPr>
        <p:spPr>
          <a:xfrm>
            <a:off x="4573617" y="1031840"/>
            <a:ext cx="4572000" cy="45180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30115908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5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BAL 1 grafikon + JOBB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8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1" name="Szöveg helye 4"/>
          <p:cNvSpPr>
            <a:spLocks noGrp="1"/>
          </p:cNvSpPr>
          <p:nvPr>
            <p:ph type="body" sz="quarter" idx="22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9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40428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 dirty="0"/>
          </a:p>
        </p:txBody>
      </p:sp>
      <p:sp>
        <p:nvSpPr>
          <p:cNvPr id="10" name="Content Placeholder 6"/>
          <p:cNvSpPr>
            <a:spLocks noGrp="1"/>
          </p:cNvSpPr>
          <p:nvPr>
            <p:ph sz="quarter" idx="12" hasCustomPrompt="1"/>
          </p:nvPr>
        </p:nvSpPr>
        <p:spPr>
          <a:xfrm>
            <a:off x="4573617" y="1031840"/>
            <a:ext cx="4572000" cy="45180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6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17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79220456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5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JOBB 1 grafikon + BAL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1" name="Diagram helye 4"/>
          <p:cNvSpPr>
            <a:spLocks noGrp="1"/>
          </p:cNvSpPr>
          <p:nvPr>
            <p:ph type="chart" sz="quarter" idx="21"/>
          </p:nvPr>
        </p:nvSpPr>
        <p:spPr>
          <a:xfrm>
            <a:off x="4809600" y="1283547"/>
            <a:ext cx="40572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4809600" y="5570539"/>
            <a:ext cx="4057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10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4572000" cy="45180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2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573618" y="1031842"/>
            <a:ext cx="4570383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64830063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5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JOBB 1 grafikon + BAL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3" name="Szöveg helye 4"/>
          <p:cNvSpPr>
            <a:spLocks noGrp="1"/>
          </p:cNvSpPr>
          <p:nvPr>
            <p:ph type="body" sz="quarter" idx="22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0" name="Diagram helye 4"/>
          <p:cNvSpPr>
            <a:spLocks noGrp="1"/>
          </p:cNvSpPr>
          <p:nvPr>
            <p:ph type="chart" sz="quarter" idx="21"/>
          </p:nvPr>
        </p:nvSpPr>
        <p:spPr>
          <a:xfrm>
            <a:off x="4809600" y="1283547"/>
            <a:ext cx="40572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16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4809600" y="5570539"/>
            <a:ext cx="4057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17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4572000" cy="45180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5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573618" y="1031842"/>
            <a:ext cx="4570383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71953637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5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AL 1 grafikon + JOBBoldalt JELMAGYARÁZAT (táblaforma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40428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  <p:sp>
        <p:nvSpPr>
          <p:cNvPr id="12" name="Táblázat helye 5"/>
          <p:cNvSpPr>
            <a:spLocks noGrp="1"/>
          </p:cNvSpPr>
          <p:nvPr>
            <p:ph type="tbl" sz="quarter" idx="24"/>
          </p:nvPr>
        </p:nvSpPr>
        <p:spPr>
          <a:xfrm>
            <a:off x="4571999" y="1285200"/>
            <a:ext cx="4294800" cy="4266000"/>
          </a:xfrm>
          <a:prstGeom prst="rect">
            <a:avLst/>
          </a:prstGeom>
        </p:spPr>
        <p:txBody>
          <a:bodyPr lIns="0" tIns="0" rIns="0" bIns="0"/>
          <a:lstStyle>
            <a:lvl1pPr>
              <a:defRPr sz="1000"/>
            </a:lvl1pPr>
          </a:lstStyle>
          <a:p>
            <a:r>
              <a:rPr lang="hu-HU" smtClean="0"/>
              <a:t>Táblázat beszúrásához kattintson az ikonra</a:t>
            </a:r>
            <a:endParaRPr lang="hu-HU"/>
          </a:p>
        </p:txBody>
      </p:sp>
    </p:spTree>
    <p:extLst>
      <p:ext uri="{BB962C8B-B14F-4D97-AF65-F5344CB8AC3E}">
        <p14:creationId xmlns:p14="http://schemas.microsoft.com/office/powerpoint/2010/main" val="286036832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5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BAL 1 grafikon + JOBBoldalt JELMAGYARÁZAT (táblaforma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40428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  <p:sp>
        <p:nvSpPr>
          <p:cNvPr id="8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9" name="Szöveg helye 4"/>
          <p:cNvSpPr>
            <a:spLocks noGrp="1"/>
          </p:cNvSpPr>
          <p:nvPr>
            <p:ph type="body" sz="quarter" idx="22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0" name="Táblázat helye 5"/>
          <p:cNvSpPr>
            <a:spLocks noGrp="1"/>
          </p:cNvSpPr>
          <p:nvPr>
            <p:ph type="tbl" sz="quarter" idx="24"/>
          </p:nvPr>
        </p:nvSpPr>
        <p:spPr>
          <a:xfrm>
            <a:off x="4571999" y="1285200"/>
            <a:ext cx="4294800" cy="4266000"/>
          </a:xfrm>
          <a:prstGeom prst="rect">
            <a:avLst/>
          </a:prstGeom>
        </p:spPr>
        <p:txBody>
          <a:bodyPr lIns="0" tIns="0" rIns="0" bIns="0"/>
          <a:lstStyle>
            <a:lvl1pPr>
              <a:defRPr sz="1000"/>
            </a:lvl1pPr>
          </a:lstStyle>
          <a:p>
            <a:r>
              <a:rPr lang="hu-HU" smtClean="0"/>
              <a:t>Táblázat beszúrásához kattintson az ikonra</a:t>
            </a:r>
            <a:endParaRPr lang="hu-HU"/>
          </a:p>
        </p:txBody>
      </p:sp>
    </p:spTree>
    <p:extLst>
      <p:ext uri="{BB962C8B-B14F-4D97-AF65-F5344CB8AC3E}">
        <p14:creationId xmlns:p14="http://schemas.microsoft.com/office/powerpoint/2010/main" val="192546851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2HASÁBOS TÁBLA alatta szövegge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0" name="Content Placeholder 6"/>
          <p:cNvSpPr>
            <a:spLocks noGrp="1"/>
          </p:cNvSpPr>
          <p:nvPr>
            <p:ph sz="quarter" idx="12" hasCustomPrompt="1"/>
          </p:nvPr>
        </p:nvSpPr>
        <p:spPr>
          <a:xfrm>
            <a:off x="4573617" y="3913202"/>
            <a:ext cx="4572000" cy="16380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1" name="Content Placeholder 6"/>
          <p:cNvSpPr>
            <a:spLocks noGrp="1"/>
          </p:cNvSpPr>
          <p:nvPr>
            <p:ph sz="quarter" idx="21" hasCustomPrompt="1"/>
          </p:nvPr>
        </p:nvSpPr>
        <p:spPr>
          <a:xfrm>
            <a:off x="0" y="3913202"/>
            <a:ext cx="4572000" cy="16380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3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4" name="Szöveg helye 4"/>
          <p:cNvSpPr>
            <a:spLocks noGrp="1"/>
          </p:cNvSpPr>
          <p:nvPr>
            <p:ph type="body" sz="quarter" idx="22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5" name="Text Placeholder 9"/>
          <p:cNvSpPr>
            <a:spLocks noGrp="1"/>
          </p:cNvSpPr>
          <p:nvPr>
            <p:ph type="body" sz="quarter" idx="17" hasCustomPrompt="1"/>
          </p:nvPr>
        </p:nvSpPr>
        <p:spPr>
          <a:xfrm>
            <a:off x="4849200" y="3546002"/>
            <a:ext cx="4017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6" name="Táblázat helye 5"/>
          <p:cNvSpPr>
            <a:spLocks noGrp="1"/>
          </p:cNvSpPr>
          <p:nvPr>
            <p:ph type="tbl" sz="quarter" idx="18"/>
          </p:nvPr>
        </p:nvSpPr>
        <p:spPr>
          <a:xfrm>
            <a:off x="4849200" y="1285200"/>
            <a:ext cx="4017600" cy="2260800"/>
          </a:xfrm>
          <a:prstGeom prst="rect">
            <a:avLst/>
          </a:prstGeom>
          <a:solidFill>
            <a:srgbClr val="145D04">
              <a:alpha val="10000"/>
            </a:srgbClr>
          </a:solidFill>
        </p:spPr>
        <p:txBody>
          <a:bodyPr lIns="36000" tIns="36000" rIns="36000" bIns="36000" anchor="ctr" anchorCtr="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Táblázat beszúrásához kattintson az ikonra</a:t>
            </a:r>
            <a:endParaRPr lang="hu-HU"/>
          </a:p>
        </p:txBody>
      </p:sp>
      <p:sp>
        <p:nvSpPr>
          <p:cNvPr id="17" name="Táblázat helye 5"/>
          <p:cNvSpPr>
            <a:spLocks noGrp="1"/>
          </p:cNvSpPr>
          <p:nvPr>
            <p:ph type="tbl" sz="quarter" idx="19"/>
          </p:nvPr>
        </p:nvSpPr>
        <p:spPr>
          <a:xfrm>
            <a:off x="277200" y="1285200"/>
            <a:ext cx="4017600" cy="2260800"/>
          </a:xfrm>
          <a:prstGeom prst="rect">
            <a:avLst/>
          </a:prstGeom>
          <a:solidFill>
            <a:srgbClr val="145D04">
              <a:alpha val="10000"/>
            </a:srgbClr>
          </a:solidFill>
        </p:spPr>
        <p:txBody>
          <a:bodyPr lIns="36000" tIns="36000" rIns="36000" bIns="36000" anchor="ctr" anchorCtr="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Táblázat beszúrásához kattintson az ikonra</a:t>
            </a:r>
            <a:endParaRPr lang="hu-HU" dirty="0"/>
          </a:p>
        </p:txBody>
      </p:sp>
      <p:sp>
        <p:nvSpPr>
          <p:cNvPr id="18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3546002"/>
            <a:ext cx="4017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895913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6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AL FENT 1 X 1/4es grafikon + JOBB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4042800" cy="22608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 dirty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  <p:sp>
        <p:nvSpPr>
          <p:cNvPr id="8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3546002"/>
            <a:ext cx="4042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10" name="Content Placeholder 6"/>
          <p:cNvSpPr>
            <a:spLocks noGrp="1"/>
          </p:cNvSpPr>
          <p:nvPr>
            <p:ph sz="quarter" idx="22" hasCustomPrompt="1"/>
          </p:nvPr>
        </p:nvSpPr>
        <p:spPr>
          <a:xfrm>
            <a:off x="0" y="3913202"/>
            <a:ext cx="4572000" cy="16380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9" name="Content Placeholder 6"/>
          <p:cNvSpPr>
            <a:spLocks noGrp="1"/>
          </p:cNvSpPr>
          <p:nvPr>
            <p:ph sz="quarter" idx="12" hasCustomPrompt="1"/>
          </p:nvPr>
        </p:nvSpPr>
        <p:spPr>
          <a:xfrm>
            <a:off x="4573617" y="1031840"/>
            <a:ext cx="4572000" cy="45180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97001827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6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BAL FENT 1 X 1/4es grafikon + JOBB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9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1" name="Szöveg helye 4"/>
          <p:cNvSpPr>
            <a:spLocks noGrp="1"/>
          </p:cNvSpPr>
          <p:nvPr>
            <p:ph type="body" sz="quarter" idx="23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2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4042800" cy="22608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 dirty="0"/>
          </a:p>
        </p:txBody>
      </p:sp>
      <p:sp>
        <p:nvSpPr>
          <p:cNvPr id="15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  <p:sp>
        <p:nvSpPr>
          <p:cNvPr id="16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3546002"/>
            <a:ext cx="4042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17" name="Content Placeholder 6"/>
          <p:cNvSpPr>
            <a:spLocks noGrp="1"/>
          </p:cNvSpPr>
          <p:nvPr>
            <p:ph sz="quarter" idx="22" hasCustomPrompt="1"/>
          </p:nvPr>
        </p:nvSpPr>
        <p:spPr>
          <a:xfrm>
            <a:off x="0" y="3913202"/>
            <a:ext cx="4572000" cy="16380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8" name="Content Placeholder 6"/>
          <p:cNvSpPr>
            <a:spLocks noGrp="1"/>
          </p:cNvSpPr>
          <p:nvPr>
            <p:ph sz="quarter" idx="12" hasCustomPrompt="1"/>
          </p:nvPr>
        </p:nvSpPr>
        <p:spPr>
          <a:xfrm>
            <a:off x="4573617" y="1031840"/>
            <a:ext cx="4572000" cy="45180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103583478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6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JOBB FENT 1 X 1/4es grafikon + BAL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4809600" y="1285874"/>
            <a:ext cx="4057200" cy="22608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8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4809600" y="3546002"/>
            <a:ext cx="4057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9" name="Tartalom helye 4"/>
          <p:cNvSpPr>
            <a:spLocks noGrp="1"/>
          </p:cNvSpPr>
          <p:nvPr>
            <p:ph sz="quarter" idx="12" hasCustomPrompt="1"/>
          </p:nvPr>
        </p:nvSpPr>
        <p:spPr>
          <a:xfrm>
            <a:off x="4572000" y="3914301"/>
            <a:ext cx="4572000" cy="1638000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/>
            </a:lvl1pPr>
            <a:lvl5pPr marL="50800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lvl5pPr>
          </a:lstStyle>
          <a:p>
            <a:pPr lvl="0"/>
            <a:r>
              <a:rPr lang="hu-HU" dirty="0" smtClean="0"/>
              <a:t>Első szint</a:t>
            </a:r>
          </a:p>
          <a:p>
            <a:pPr lvl="1"/>
            <a:r>
              <a:rPr lang="hu-HU" dirty="0" smtClean="0"/>
              <a:t>Második szint</a:t>
            </a:r>
          </a:p>
          <a:p>
            <a:pPr lvl="2"/>
            <a:r>
              <a:rPr lang="hu-HU" dirty="0" smtClean="0"/>
              <a:t>Harmadik szint</a:t>
            </a:r>
          </a:p>
          <a:p>
            <a:pPr lvl="3"/>
            <a:r>
              <a:rPr lang="hu-HU" dirty="0" smtClean="0"/>
              <a:t>Negyedik szint</a:t>
            </a:r>
          </a:p>
          <a:p>
            <a:pPr marL="760413" marR="0" lvl="4" indent="-252413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Char char="n"/>
              <a:tabLst/>
              <a:defRPr/>
            </a:pPr>
            <a:r>
              <a:rPr lang="hu-HU" dirty="0" smtClean="0"/>
              <a:t>Ötödik szint</a:t>
            </a:r>
          </a:p>
        </p:txBody>
      </p:sp>
      <p:sp>
        <p:nvSpPr>
          <p:cNvPr id="12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573618" y="1031842"/>
            <a:ext cx="4570383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0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4572000" cy="45180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220351441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6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JOBB FENT 1 X 1/4es grafikon + BAL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0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3" name="Szöveg helye 4"/>
          <p:cNvSpPr>
            <a:spLocks noGrp="1"/>
          </p:cNvSpPr>
          <p:nvPr>
            <p:ph type="body" sz="quarter" idx="23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4809600" y="1285874"/>
            <a:ext cx="4057200" cy="22608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16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4809600" y="3546002"/>
            <a:ext cx="4057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17" name="Tartalom helye 4"/>
          <p:cNvSpPr>
            <a:spLocks noGrp="1"/>
          </p:cNvSpPr>
          <p:nvPr>
            <p:ph sz="quarter" idx="12" hasCustomPrompt="1"/>
          </p:nvPr>
        </p:nvSpPr>
        <p:spPr>
          <a:xfrm>
            <a:off x="4572000" y="3914301"/>
            <a:ext cx="4572000" cy="1638000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/>
            </a:lvl1pPr>
            <a:lvl5pPr marL="50800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lvl5pPr>
          </a:lstStyle>
          <a:p>
            <a:pPr lvl="0"/>
            <a:r>
              <a:rPr lang="hu-HU" dirty="0" smtClean="0"/>
              <a:t>Első szint</a:t>
            </a:r>
          </a:p>
          <a:p>
            <a:pPr lvl="1"/>
            <a:r>
              <a:rPr lang="hu-HU" dirty="0" smtClean="0"/>
              <a:t>Második szint</a:t>
            </a:r>
          </a:p>
          <a:p>
            <a:pPr lvl="2"/>
            <a:r>
              <a:rPr lang="hu-HU" dirty="0" smtClean="0"/>
              <a:t>Harmadik szint</a:t>
            </a:r>
          </a:p>
          <a:p>
            <a:pPr lvl="3"/>
            <a:r>
              <a:rPr lang="hu-HU" dirty="0" smtClean="0"/>
              <a:t>Negyedik szint</a:t>
            </a:r>
          </a:p>
          <a:p>
            <a:pPr marL="760413" marR="0" lvl="4" indent="-252413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Char char="n"/>
              <a:tabLst/>
              <a:defRPr/>
            </a:pPr>
            <a:r>
              <a:rPr lang="hu-HU" dirty="0" smtClean="0"/>
              <a:t>Ötödik szint</a:t>
            </a:r>
          </a:p>
        </p:txBody>
      </p:sp>
      <p:sp>
        <p:nvSpPr>
          <p:cNvPr id="18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573618" y="1031842"/>
            <a:ext cx="4570383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9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4572000" cy="45180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102215749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6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JOBB LENT 1 X 1/4es grafikon + BAL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4809600" y="3502800"/>
            <a:ext cx="4057200" cy="20484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 dirty="0"/>
          </a:p>
        </p:txBody>
      </p:sp>
      <p:sp>
        <p:nvSpPr>
          <p:cNvPr id="11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9144000" cy="22572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22" hasCustomPrompt="1"/>
          </p:nvPr>
        </p:nvSpPr>
        <p:spPr>
          <a:xfrm>
            <a:off x="4809600" y="5570539"/>
            <a:ext cx="4057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12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573618" y="3290400"/>
            <a:ext cx="4570383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5" name="Content Placeholder 6"/>
          <p:cNvSpPr>
            <a:spLocks noGrp="1"/>
          </p:cNvSpPr>
          <p:nvPr>
            <p:ph sz="quarter" idx="23" hasCustomPrompt="1"/>
          </p:nvPr>
        </p:nvSpPr>
        <p:spPr>
          <a:xfrm>
            <a:off x="0" y="3290400"/>
            <a:ext cx="4572000" cy="22608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279661370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6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JOBB LENT 1 X 1/4es grafikon + BAL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3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21" name="Diagram helye 4"/>
          <p:cNvSpPr>
            <a:spLocks noGrp="1"/>
          </p:cNvSpPr>
          <p:nvPr>
            <p:ph type="chart" sz="quarter" idx="21"/>
          </p:nvPr>
        </p:nvSpPr>
        <p:spPr>
          <a:xfrm>
            <a:off x="4809600" y="3502800"/>
            <a:ext cx="4057200" cy="20484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 dirty="0"/>
          </a:p>
        </p:txBody>
      </p:sp>
      <p:sp>
        <p:nvSpPr>
          <p:cNvPr id="22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9144000" cy="22572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23" name="Text Placeholder 9"/>
          <p:cNvSpPr>
            <a:spLocks noGrp="1"/>
          </p:cNvSpPr>
          <p:nvPr>
            <p:ph type="body" sz="quarter" idx="22" hasCustomPrompt="1"/>
          </p:nvPr>
        </p:nvSpPr>
        <p:spPr>
          <a:xfrm>
            <a:off x="4809600" y="5570539"/>
            <a:ext cx="4057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24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573618" y="3290400"/>
            <a:ext cx="4570383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5" name="Content Placeholder 6"/>
          <p:cNvSpPr>
            <a:spLocks noGrp="1"/>
          </p:cNvSpPr>
          <p:nvPr>
            <p:ph sz="quarter" idx="23" hasCustomPrompt="1"/>
          </p:nvPr>
        </p:nvSpPr>
        <p:spPr>
          <a:xfrm>
            <a:off x="0" y="3290400"/>
            <a:ext cx="4572000" cy="22608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9" name="Szöveg helye 4"/>
          <p:cNvSpPr>
            <a:spLocks noGrp="1"/>
          </p:cNvSpPr>
          <p:nvPr>
            <p:ph type="body" sz="quarter" idx="24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60160736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6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ALRA LENT 1 X 1/4es grafikon + JOBB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3502800"/>
            <a:ext cx="4294800" cy="20484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22" hasCustomPrompt="1"/>
          </p:nvPr>
        </p:nvSpPr>
        <p:spPr>
          <a:xfrm>
            <a:off x="277200" y="5570539"/>
            <a:ext cx="429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13" name="Content Placeholder 6"/>
          <p:cNvSpPr>
            <a:spLocks noGrp="1"/>
          </p:cNvSpPr>
          <p:nvPr>
            <p:ph sz="quarter" idx="23" hasCustomPrompt="1"/>
          </p:nvPr>
        </p:nvSpPr>
        <p:spPr>
          <a:xfrm>
            <a:off x="4572000" y="3290400"/>
            <a:ext cx="4572000" cy="22608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3290400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  <p:sp>
        <p:nvSpPr>
          <p:cNvPr id="15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9144000" cy="22572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312987476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6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BALRA LENT 1 X 1/4es grafikon + JOBB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9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4" name="Szöveg helye 4"/>
          <p:cNvSpPr>
            <a:spLocks noGrp="1"/>
          </p:cNvSpPr>
          <p:nvPr>
            <p:ph type="body" sz="quarter" idx="24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21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3502800"/>
            <a:ext cx="4294800" cy="20484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2" name="Text Placeholder 9"/>
          <p:cNvSpPr>
            <a:spLocks noGrp="1"/>
          </p:cNvSpPr>
          <p:nvPr>
            <p:ph type="body" sz="quarter" idx="22" hasCustomPrompt="1"/>
          </p:nvPr>
        </p:nvSpPr>
        <p:spPr>
          <a:xfrm>
            <a:off x="277200" y="5570539"/>
            <a:ext cx="429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23" name="Content Placeholder 6"/>
          <p:cNvSpPr>
            <a:spLocks noGrp="1"/>
          </p:cNvSpPr>
          <p:nvPr>
            <p:ph sz="quarter" idx="23" hasCustomPrompt="1"/>
          </p:nvPr>
        </p:nvSpPr>
        <p:spPr>
          <a:xfrm>
            <a:off x="4572000" y="3290400"/>
            <a:ext cx="4572000" cy="22608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2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3290400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  <p:sp>
        <p:nvSpPr>
          <p:cNvPr id="25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9144000" cy="22572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155792728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6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10B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solidFill>
            <a:schemeClr val="bg1">
              <a:lumMod val="85000"/>
            </a:schemeClr>
          </a:solidFill>
          <a:ln w="177800">
            <a:solidFill>
              <a:srgbClr val="F1002B"/>
            </a:solidFill>
          </a:ln>
        </p:spPr>
        <p:txBody>
          <a:bodyPr vert="horz" lIns="252000" tIns="0" rIns="277200" bIns="0" rtlCol="0" anchor="ctr" anchorCtr="0">
            <a:noAutofit/>
          </a:bodyPr>
          <a:lstStyle>
            <a:lvl1pPr>
              <a:defRPr lang="en-AU" sz="4800" b="1" baseline="0" dirty="0"/>
            </a:lvl1pPr>
          </a:lstStyle>
          <a:p>
            <a:pPr lvl="0"/>
            <a:r>
              <a:rPr lang="hu-HU" smtClean="0"/>
              <a:t>1 DIAGRAM/ OLDAL</a:t>
            </a:r>
            <a:br>
              <a:rPr lang="hu-HU" smtClean="0"/>
            </a:br>
            <a:r>
              <a:rPr lang="hu-HU" smtClean="0"/>
              <a:t>SZÜRKE SÁVVAL</a:t>
            </a:r>
            <a:endParaRPr lang="en-AU" dirty="0"/>
          </a:p>
        </p:txBody>
      </p:sp>
      <p:sp>
        <p:nvSpPr>
          <p:cNvPr id="4" name="Téglalap 3"/>
          <p:cNvSpPr>
            <a:spLocks noChangeAspect="1"/>
          </p:cNvSpPr>
          <p:nvPr userDrawn="1"/>
        </p:nvSpPr>
        <p:spPr>
          <a:xfrm>
            <a:off x="284400" y="3159015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prstClr val="white"/>
              </a:solidFill>
            </a:endParaRPr>
          </a:p>
        </p:txBody>
      </p:sp>
      <p:graphicFrame>
        <p:nvGraphicFramePr>
          <p:cNvPr id="5" name="Diagram 4"/>
          <p:cNvGraphicFramePr/>
          <p:nvPr userDrawn="1">
            <p:extLst>
              <p:ext uri="{D42A27DB-BD31-4B8C-83A1-F6EECF244321}">
                <p14:modId xmlns:p14="http://schemas.microsoft.com/office/powerpoint/2010/main" val="151504240"/>
              </p:ext>
            </p:extLst>
          </p:nvPr>
        </p:nvGraphicFramePr>
        <p:xfrm>
          <a:off x="265113" y="4241800"/>
          <a:ext cx="4568825" cy="15827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  <p:extLst>
      <p:ext uri="{BB962C8B-B14F-4D97-AF65-F5344CB8AC3E}">
        <p14:creationId xmlns:p14="http://schemas.microsoft.com/office/powerpoint/2010/main" val="17883542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6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ÉSZOLDALAS GRAFIKON szöveg SZÜRKE SÁV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88"/>
          <p:cNvSpPr/>
          <p:nvPr userDrawn="1"/>
        </p:nvSpPr>
        <p:spPr>
          <a:xfrm>
            <a:off x="277200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85896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88668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  <p:sp>
        <p:nvSpPr>
          <p:cNvPr id="12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39309594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CÍMSOR szöveg 2HASÁBOS TÁBL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2" name="Text Placeholder 9"/>
          <p:cNvSpPr>
            <a:spLocks noGrp="1"/>
          </p:cNvSpPr>
          <p:nvPr>
            <p:ph type="body" sz="quarter" idx="17" hasCustomPrompt="1"/>
          </p:nvPr>
        </p:nvSpPr>
        <p:spPr>
          <a:xfrm>
            <a:off x="4809600" y="5570539"/>
            <a:ext cx="4057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6" name="Táblázat helye 5"/>
          <p:cNvSpPr>
            <a:spLocks noGrp="1"/>
          </p:cNvSpPr>
          <p:nvPr>
            <p:ph type="tbl" sz="quarter" idx="18"/>
          </p:nvPr>
        </p:nvSpPr>
        <p:spPr>
          <a:xfrm>
            <a:off x="4809600" y="1789202"/>
            <a:ext cx="4057200" cy="3567600"/>
          </a:xfrm>
          <a:prstGeom prst="rect">
            <a:avLst/>
          </a:prstGeom>
          <a:solidFill>
            <a:srgbClr val="145D04">
              <a:alpha val="10000"/>
            </a:srgbClr>
          </a:solidFill>
        </p:spPr>
        <p:txBody>
          <a:bodyPr lIns="36000" tIns="36000" rIns="36000" bIns="36000" anchor="ctr" anchorCtr="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Táblázat beszúrásához kattintson az ikonra</a:t>
            </a:r>
            <a:endParaRPr lang="hu-HU"/>
          </a:p>
        </p:txBody>
      </p:sp>
      <p:sp>
        <p:nvSpPr>
          <p:cNvPr id="8" name="Táblázat helye 5"/>
          <p:cNvSpPr>
            <a:spLocks noGrp="1"/>
          </p:cNvSpPr>
          <p:nvPr>
            <p:ph type="tbl" sz="quarter" idx="19"/>
          </p:nvPr>
        </p:nvSpPr>
        <p:spPr>
          <a:xfrm>
            <a:off x="277200" y="1789202"/>
            <a:ext cx="4057200" cy="3567600"/>
          </a:xfrm>
          <a:prstGeom prst="rect">
            <a:avLst/>
          </a:prstGeom>
          <a:solidFill>
            <a:srgbClr val="145D04">
              <a:alpha val="10000"/>
            </a:srgbClr>
          </a:solidFill>
        </p:spPr>
        <p:txBody>
          <a:bodyPr lIns="36000" tIns="36000" rIns="36000" bIns="36000" anchor="ctr" anchorCtr="0"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Táblázat beszúrásához kattintson az ikonra</a:t>
            </a:r>
            <a:endParaRPr lang="hu-HU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277200" y="5570539"/>
            <a:ext cx="4057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0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1" name="Szöveg helye 4"/>
          <p:cNvSpPr>
            <a:spLocks noGrp="1"/>
          </p:cNvSpPr>
          <p:nvPr>
            <p:ph type="body" sz="quarter" idx="21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3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4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Táblázat cím</a:t>
            </a:r>
            <a:endParaRPr lang="en-US" dirty="0" smtClean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573618" y="1031842"/>
            <a:ext cx="4570383" cy="758861"/>
          </a:xfrm>
          <a:prstGeom prst="rect">
            <a:avLst/>
          </a:prstGeom>
        </p:spPr>
        <p:txBody>
          <a:bodyPr lIns="237600" tIns="212400" bIns="0"/>
          <a:lstStyle>
            <a:lvl1pPr>
              <a:defRPr sz="14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Táblázat cím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80773968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7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EGÉSZOLDALAS GRAFIKON szöveg SZÜRKE SÁV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8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1" name="Szöveg helye 4"/>
          <p:cNvSpPr>
            <a:spLocks noGrp="1"/>
          </p:cNvSpPr>
          <p:nvPr>
            <p:ph type="body" sz="quarter" idx="22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2" name="Rectangle 88"/>
          <p:cNvSpPr/>
          <p:nvPr userDrawn="1"/>
        </p:nvSpPr>
        <p:spPr>
          <a:xfrm>
            <a:off x="277200" y="5064973"/>
            <a:ext cx="85896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13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85896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15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88668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  <p:sp>
        <p:nvSpPr>
          <p:cNvPr id="16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410954476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7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AL 1 grafikon + JOBB szöveg SZÜRKE SÁV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88"/>
          <p:cNvSpPr/>
          <p:nvPr userDrawn="1"/>
        </p:nvSpPr>
        <p:spPr>
          <a:xfrm>
            <a:off x="277200" y="5064973"/>
            <a:ext cx="40428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40428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1" name="Content Placeholder 6"/>
          <p:cNvSpPr>
            <a:spLocks noGrp="1"/>
          </p:cNvSpPr>
          <p:nvPr>
            <p:ph sz="quarter" idx="12" hasCustomPrompt="1"/>
          </p:nvPr>
        </p:nvSpPr>
        <p:spPr>
          <a:xfrm>
            <a:off x="4573617" y="1031840"/>
            <a:ext cx="4572000" cy="45180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100707400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7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BAL 1 grafikon + JOBB szöveg SZÜRKE SÁV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8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1" name="Szöveg helye 4"/>
          <p:cNvSpPr>
            <a:spLocks noGrp="1"/>
          </p:cNvSpPr>
          <p:nvPr>
            <p:ph type="body" sz="quarter" idx="22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6" name="Rectangle 88"/>
          <p:cNvSpPr/>
          <p:nvPr userDrawn="1"/>
        </p:nvSpPr>
        <p:spPr>
          <a:xfrm>
            <a:off x="277200" y="5064973"/>
            <a:ext cx="40428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17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40428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18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9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0" name="Content Placeholder 6"/>
          <p:cNvSpPr>
            <a:spLocks noGrp="1"/>
          </p:cNvSpPr>
          <p:nvPr>
            <p:ph sz="quarter" idx="12" hasCustomPrompt="1"/>
          </p:nvPr>
        </p:nvSpPr>
        <p:spPr>
          <a:xfrm>
            <a:off x="4573617" y="1031840"/>
            <a:ext cx="4572000" cy="45180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19745441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7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BAL 1 grafikon + JOBB JELMAGYARÁZAT (táblaforma) SZÜRKE SÁV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88"/>
          <p:cNvSpPr/>
          <p:nvPr userDrawn="1"/>
        </p:nvSpPr>
        <p:spPr>
          <a:xfrm>
            <a:off x="277200" y="5064973"/>
            <a:ext cx="40428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40428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3" name="Táblázat helye 5"/>
          <p:cNvSpPr>
            <a:spLocks noGrp="1"/>
          </p:cNvSpPr>
          <p:nvPr>
            <p:ph type="tbl" sz="quarter" idx="24"/>
          </p:nvPr>
        </p:nvSpPr>
        <p:spPr>
          <a:xfrm>
            <a:off x="4571999" y="1285200"/>
            <a:ext cx="4294800" cy="3780000"/>
          </a:xfrm>
          <a:prstGeom prst="rect">
            <a:avLst/>
          </a:prstGeom>
        </p:spPr>
        <p:txBody>
          <a:bodyPr lIns="0" tIns="0" rIns="0" bIns="0"/>
          <a:lstStyle>
            <a:lvl1pPr>
              <a:defRPr sz="1000"/>
            </a:lvl1pPr>
          </a:lstStyle>
          <a:p>
            <a:r>
              <a:rPr lang="hu-HU" smtClean="0"/>
              <a:t>Táblázat beszúrásához kattintson az ikonra</a:t>
            </a:r>
            <a:endParaRPr lang="hu-HU"/>
          </a:p>
        </p:txBody>
      </p:sp>
    </p:spTree>
    <p:extLst>
      <p:ext uri="{BB962C8B-B14F-4D97-AF65-F5344CB8AC3E}">
        <p14:creationId xmlns:p14="http://schemas.microsoft.com/office/powerpoint/2010/main" val="359964974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7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BAL 1 grafikon + JOBB JELMAGYARÁZAT (táblaforma) SZÜRKE SÁV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88"/>
          <p:cNvSpPr/>
          <p:nvPr userDrawn="1"/>
        </p:nvSpPr>
        <p:spPr>
          <a:xfrm>
            <a:off x="277200" y="5064973"/>
            <a:ext cx="40428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40428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1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3" name="Szöveg helye 4"/>
          <p:cNvSpPr>
            <a:spLocks noGrp="1"/>
          </p:cNvSpPr>
          <p:nvPr>
            <p:ph type="body" sz="quarter" idx="22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5" name="Táblázat helye 5"/>
          <p:cNvSpPr>
            <a:spLocks noGrp="1"/>
          </p:cNvSpPr>
          <p:nvPr>
            <p:ph type="tbl" sz="quarter" idx="24"/>
          </p:nvPr>
        </p:nvSpPr>
        <p:spPr>
          <a:xfrm>
            <a:off x="4571999" y="1285200"/>
            <a:ext cx="4294800" cy="3780000"/>
          </a:xfrm>
          <a:prstGeom prst="rect">
            <a:avLst/>
          </a:prstGeom>
        </p:spPr>
        <p:txBody>
          <a:bodyPr lIns="0" tIns="0" rIns="0" bIns="0"/>
          <a:lstStyle>
            <a:lvl1pPr>
              <a:defRPr sz="1000"/>
            </a:lvl1pPr>
          </a:lstStyle>
          <a:p>
            <a:r>
              <a:rPr lang="hu-HU" smtClean="0"/>
              <a:t>Táblázat beszúrásához kattintson az ikonra</a:t>
            </a:r>
            <a:endParaRPr lang="hu-HU"/>
          </a:p>
        </p:txBody>
      </p:sp>
    </p:spTree>
    <p:extLst>
      <p:ext uri="{BB962C8B-B14F-4D97-AF65-F5344CB8AC3E}">
        <p14:creationId xmlns:p14="http://schemas.microsoft.com/office/powerpoint/2010/main" val="62198643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7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JOBB 1 grafikon + BAL szöveg SZÜRKE SÁV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88"/>
          <p:cNvSpPr/>
          <p:nvPr userDrawn="1"/>
        </p:nvSpPr>
        <p:spPr>
          <a:xfrm>
            <a:off x="4809600" y="5064973"/>
            <a:ext cx="40572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1" name="Diagram helye 4"/>
          <p:cNvSpPr>
            <a:spLocks noGrp="1"/>
          </p:cNvSpPr>
          <p:nvPr>
            <p:ph type="chart" sz="quarter" idx="21"/>
          </p:nvPr>
        </p:nvSpPr>
        <p:spPr>
          <a:xfrm>
            <a:off x="4809600" y="1283547"/>
            <a:ext cx="40572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12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573618" y="1031842"/>
            <a:ext cx="4570383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4809600" y="5570539"/>
            <a:ext cx="4057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3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4572000" cy="45180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55206672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7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JOBB 1 grafikon + BAL szöveg SZÜRKE SÁV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3" name="Szöveg helye 4"/>
          <p:cNvSpPr>
            <a:spLocks noGrp="1"/>
          </p:cNvSpPr>
          <p:nvPr>
            <p:ph type="body" sz="quarter" idx="22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5" name="Rectangle 88"/>
          <p:cNvSpPr/>
          <p:nvPr userDrawn="1"/>
        </p:nvSpPr>
        <p:spPr>
          <a:xfrm>
            <a:off x="4809600" y="5064973"/>
            <a:ext cx="4057200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16" name="Diagram helye 4"/>
          <p:cNvSpPr>
            <a:spLocks noGrp="1"/>
          </p:cNvSpPr>
          <p:nvPr>
            <p:ph type="chart" sz="quarter" idx="21"/>
          </p:nvPr>
        </p:nvSpPr>
        <p:spPr>
          <a:xfrm>
            <a:off x="4809600" y="1283547"/>
            <a:ext cx="4057200" cy="46512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17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4809600" y="5570539"/>
            <a:ext cx="4057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8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4572000" cy="45180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74900453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7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10C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noFill/>
          <a:ln w="177800">
            <a:solidFill>
              <a:srgbClr val="F1002B"/>
            </a:solidFill>
          </a:ln>
        </p:spPr>
        <p:txBody>
          <a:bodyPr vert="horz" lIns="252000" tIns="0" rIns="277200" bIns="0" rtlCol="0" anchor="ctr" anchorCtr="0">
            <a:noAutofit/>
          </a:bodyPr>
          <a:lstStyle>
            <a:lvl1pPr>
              <a:defRPr lang="en-AU" sz="4800" b="1" baseline="0" dirty="0"/>
            </a:lvl1pPr>
          </a:lstStyle>
          <a:p>
            <a:pPr lvl="0"/>
            <a:r>
              <a:rPr lang="hu-HU" smtClean="0"/>
              <a:t>2 DIAGRAM/ OLDAL</a:t>
            </a:r>
            <a:endParaRPr lang="en-AU" dirty="0"/>
          </a:p>
        </p:txBody>
      </p:sp>
      <p:sp>
        <p:nvSpPr>
          <p:cNvPr id="5" name="Téglalap 4"/>
          <p:cNvSpPr>
            <a:spLocks noChangeAspect="1"/>
          </p:cNvSpPr>
          <p:nvPr userDrawn="1"/>
        </p:nvSpPr>
        <p:spPr>
          <a:xfrm>
            <a:off x="284400" y="3159015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prstClr val="white"/>
              </a:solidFill>
            </a:endParaRPr>
          </a:p>
        </p:txBody>
      </p:sp>
      <p:sp>
        <p:nvSpPr>
          <p:cNvPr id="7" name="Téglalap 6"/>
          <p:cNvSpPr>
            <a:spLocks noChangeAspect="1"/>
          </p:cNvSpPr>
          <p:nvPr userDrawn="1"/>
        </p:nvSpPr>
        <p:spPr>
          <a:xfrm>
            <a:off x="845790" y="3159015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prstClr val="white"/>
              </a:solidFill>
            </a:endParaRPr>
          </a:p>
        </p:txBody>
      </p:sp>
      <p:graphicFrame>
        <p:nvGraphicFramePr>
          <p:cNvPr id="8" name="Diagram 7"/>
          <p:cNvGraphicFramePr/>
          <p:nvPr userDrawn="1">
            <p:extLst>
              <p:ext uri="{D42A27DB-BD31-4B8C-83A1-F6EECF244321}">
                <p14:modId xmlns:p14="http://schemas.microsoft.com/office/powerpoint/2010/main" val="3019093611"/>
              </p:ext>
            </p:extLst>
          </p:nvPr>
        </p:nvGraphicFramePr>
        <p:xfrm>
          <a:off x="265113" y="4241800"/>
          <a:ext cx="4568825" cy="15827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9" name="Diagram 8"/>
          <p:cNvGraphicFramePr/>
          <p:nvPr userDrawn="1">
            <p:extLst>
              <p:ext uri="{D42A27DB-BD31-4B8C-83A1-F6EECF244321}">
                <p14:modId xmlns:p14="http://schemas.microsoft.com/office/powerpoint/2010/main" val="2901057633"/>
              </p:ext>
            </p:extLst>
          </p:nvPr>
        </p:nvGraphicFramePr>
        <p:xfrm>
          <a:off x="2287587" y="4241800"/>
          <a:ext cx="4568825" cy="15827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</p:spTree>
    <p:extLst>
      <p:ext uri="{BB962C8B-B14F-4D97-AF65-F5344CB8AC3E}">
        <p14:creationId xmlns:p14="http://schemas.microsoft.com/office/powerpoint/2010/main" val="51954971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7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 GRAFIKON egymás MELLETT - ninc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5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4809600" y="5570539"/>
            <a:ext cx="4042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1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40428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 dirty="0"/>
          </a:p>
        </p:txBody>
      </p:sp>
      <p:sp>
        <p:nvSpPr>
          <p:cNvPr id="13" name="Diagram helye 4"/>
          <p:cNvSpPr>
            <a:spLocks noGrp="1"/>
          </p:cNvSpPr>
          <p:nvPr>
            <p:ph type="chart" sz="quarter" idx="24"/>
          </p:nvPr>
        </p:nvSpPr>
        <p:spPr>
          <a:xfrm>
            <a:off x="4809600" y="1283547"/>
            <a:ext cx="40572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6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573618" y="1031842"/>
            <a:ext cx="4570383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410855750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7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2 GRAFIKON egymás MELLETT - ninc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3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17" name="Szöveg helye 4"/>
          <p:cNvSpPr>
            <a:spLocks noGrp="1"/>
          </p:cNvSpPr>
          <p:nvPr>
            <p:ph type="body" sz="quarter" idx="24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20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1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4809600" y="5570539"/>
            <a:ext cx="4042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3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40428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 dirty="0"/>
          </a:p>
        </p:txBody>
      </p:sp>
      <p:sp>
        <p:nvSpPr>
          <p:cNvPr id="24" name="Diagram helye 4"/>
          <p:cNvSpPr>
            <a:spLocks noGrp="1"/>
          </p:cNvSpPr>
          <p:nvPr>
            <p:ph type="chart" sz="quarter" idx="25"/>
          </p:nvPr>
        </p:nvSpPr>
        <p:spPr>
          <a:xfrm>
            <a:off x="4809600" y="1283547"/>
            <a:ext cx="40572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19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2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573618" y="1031842"/>
            <a:ext cx="4570383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426470303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1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solidFill>
            <a:srgbClr val="F1002B"/>
          </a:solidFill>
        </p:spPr>
        <p:txBody>
          <a:bodyPr lIns="252000" tIns="0" anchor="ctr" anchorCtr="0"/>
          <a:lstStyle>
            <a:lvl1pPr>
              <a:defRPr sz="4800" b="1" baseline="0">
                <a:solidFill>
                  <a:schemeClr val="tx1"/>
                </a:solidFill>
              </a:defRPr>
            </a:lvl1pPr>
          </a:lstStyle>
          <a:p>
            <a:r>
              <a:rPr lang="hu-HU" smtClean="0"/>
              <a:t>DIAGRAMOK</a:t>
            </a:r>
            <a:endParaRPr lang="en-AU" dirty="0"/>
          </a:p>
        </p:txBody>
      </p:sp>
      <p:pic>
        <p:nvPicPr>
          <p:cNvPr id="1026" name="Picture 2"/>
          <p:cNvPicPr>
            <a:picLocks noChangeAspect="1" noChangeArrowheads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-27" r="2643"/>
          <a:stretch/>
        </p:blipFill>
        <p:spPr bwMode="auto">
          <a:xfrm>
            <a:off x="285750" y="4016044"/>
            <a:ext cx="4536000" cy="180849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73334904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8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 GRAFIKON egymás MELLETT KÖZÖS jelmagyarázattal - ninc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85896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 dirty="0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5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4809600" y="5570539"/>
            <a:ext cx="4042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3" name="Diagram helye 4"/>
          <p:cNvSpPr>
            <a:spLocks noGrp="1"/>
          </p:cNvSpPr>
          <p:nvPr>
            <p:ph type="chart" sz="quarter" idx="24"/>
          </p:nvPr>
        </p:nvSpPr>
        <p:spPr>
          <a:xfrm>
            <a:off x="4809600" y="1283547"/>
            <a:ext cx="40572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6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573618" y="1031842"/>
            <a:ext cx="4570383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85585317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8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2 GRAFIKON egymás MELLETT KÖZÖS jelmagyarázattal - ninc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85896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5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4809600" y="5570539"/>
            <a:ext cx="4042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3" name="Diagram helye 4"/>
          <p:cNvSpPr>
            <a:spLocks noGrp="1"/>
          </p:cNvSpPr>
          <p:nvPr>
            <p:ph type="chart" sz="quarter" idx="24"/>
          </p:nvPr>
        </p:nvSpPr>
        <p:spPr>
          <a:xfrm>
            <a:off x="4809600" y="1283547"/>
            <a:ext cx="4057200" cy="42660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6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573618" y="1031842"/>
            <a:ext cx="4570383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0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12" name="Szöveg helye 4"/>
          <p:cNvSpPr>
            <a:spLocks noGrp="1"/>
          </p:cNvSpPr>
          <p:nvPr>
            <p:ph type="body" sz="quarter" idx="25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312579736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8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 GRAFIKON egymás ALATT - szöveg nélkü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8589600" cy="2005200"/>
          </a:xfrm>
          <a:prstGeom prst="rect">
            <a:avLst/>
          </a:prstGeom>
          <a:solidFill>
            <a:srgbClr val="F1002B">
              <a:alpha val="10000"/>
            </a:srgbClr>
          </a:solidFill>
          <a:ln w="279400">
            <a:solidFill>
              <a:schemeClr val="bg1">
                <a:alpha val="50000"/>
              </a:schemeClr>
            </a:solidFill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88668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3171602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8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77200" y="3546000"/>
            <a:ext cx="8589600" cy="2005200"/>
          </a:xfrm>
          <a:prstGeom prst="rect">
            <a:avLst/>
          </a:prstGeom>
          <a:solidFill>
            <a:srgbClr val="F1002B">
              <a:alpha val="10000"/>
            </a:srgbClr>
          </a:solidFill>
          <a:ln w="279400">
            <a:solidFill>
              <a:schemeClr val="bg1">
                <a:alpha val="50000"/>
              </a:schemeClr>
            </a:solidFill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 dirty="0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0" y="3333600"/>
            <a:ext cx="88668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24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73890391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8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2 GRAFIKON egymás ALATT - szöveg nélkü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3" name="Szöveg helye 4"/>
          <p:cNvSpPr>
            <a:spLocks noGrp="1"/>
          </p:cNvSpPr>
          <p:nvPr>
            <p:ph type="body" sz="quarter" idx="25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8589600" cy="2005200"/>
          </a:xfrm>
          <a:prstGeom prst="rect">
            <a:avLst/>
          </a:prstGeom>
          <a:solidFill>
            <a:srgbClr val="F1002B">
              <a:alpha val="10000"/>
            </a:srgbClr>
          </a:solidFill>
          <a:ln w="279400">
            <a:solidFill>
              <a:schemeClr val="bg1">
                <a:alpha val="50000"/>
              </a:schemeClr>
            </a:solidFill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 dirty="0"/>
          </a:p>
        </p:txBody>
      </p:sp>
      <p:sp>
        <p:nvSpPr>
          <p:cNvPr id="16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88668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  <p:sp>
        <p:nvSpPr>
          <p:cNvPr id="17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3171602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8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77200" y="3546000"/>
            <a:ext cx="8589600" cy="2005200"/>
          </a:xfrm>
          <a:prstGeom prst="rect">
            <a:avLst/>
          </a:prstGeom>
          <a:solidFill>
            <a:srgbClr val="F1002B">
              <a:alpha val="10000"/>
            </a:srgbClr>
          </a:solidFill>
          <a:ln w="279400">
            <a:solidFill>
              <a:schemeClr val="bg1">
                <a:alpha val="50000"/>
              </a:schemeClr>
            </a:solidFill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 dirty="0"/>
          </a:p>
        </p:txBody>
      </p:sp>
      <p:sp>
        <p:nvSpPr>
          <p:cNvPr id="20" name="Text Placeholder 9"/>
          <p:cNvSpPr>
            <a:spLocks noGrp="1"/>
          </p:cNvSpPr>
          <p:nvPr>
            <p:ph type="body" sz="quarter" idx="24" hasCustomPrompt="1"/>
          </p:nvPr>
        </p:nvSpPr>
        <p:spPr>
          <a:xfrm>
            <a:off x="1285200" y="5570539"/>
            <a:ext cx="75816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1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0" y="3333600"/>
            <a:ext cx="88668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15957025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8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AL oldalt egymás ALATT 2 graf + JOBB oldalt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4042800" cy="2005200"/>
          </a:xfrm>
          <a:prstGeom prst="rect">
            <a:avLst/>
          </a:prstGeom>
          <a:solidFill>
            <a:srgbClr val="F1002B">
              <a:alpha val="10000"/>
            </a:srgbClr>
          </a:solidFill>
          <a:ln w="279400">
            <a:solidFill>
              <a:schemeClr val="bg1">
                <a:alpha val="50000"/>
              </a:schemeClr>
            </a:solidFill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3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77200" y="3546000"/>
            <a:ext cx="4042800" cy="2005200"/>
          </a:xfrm>
          <a:prstGeom prst="rect">
            <a:avLst/>
          </a:prstGeom>
          <a:solidFill>
            <a:srgbClr val="F1002B">
              <a:alpha val="10000"/>
            </a:srgbClr>
          </a:solidFill>
          <a:ln w="279400">
            <a:solidFill>
              <a:schemeClr val="bg1">
                <a:alpha val="50000"/>
              </a:schemeClr>
            </a:solidFill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19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1285200" y="3171602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2" name="Content Placeholder 6"/>
          <p:cNvSpPr>
            <a:spLocks noGrp="1"/>
          </p:cNvSpPr>
          <p:nvPr>
            <p:ph sz="quarter" idx="12" hasCustomPrompt="1"/>
          </p:nvPr>
        </p:nvSpPr>
        <p:spPr>
          <a:xfrm>
            <a:off x="4573617" y="1031840"/>
            <a:ext cx="4572000" cy="45180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7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0" y="3333600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43592983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8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BAL oldalt egymás ALATT 2 graf + JOBB oldalt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0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1" name="Szöveg helye 4"/>
          <p:cNvSpPr>
            <a:spLocks noGrp="1"/>
          </p:cNvSpPr>
          <p:nvPr>
            <p:ph type="body" sz="quarter" idx="24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4042800" cy="2005200"/>
          </a:xfrm>
          <a:prstGeom prst="rect">
            <a:avLst/>
          </a:prstGeom>
          <a:solidFill>
            <a:srgbClr val="F1002B">
              <a:alpha val="10000"/>
            </a:srgbClr>
          </a:solidFill>
          <a:ln w="279400">
            <a:solidFill>
              <a:schemeClr val="bg1">
                <a:alpha val="50000"/>
              </a:schemeClr>
            </a:solidFill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 dirty="0"/>
          </a:p>
        </p:txBody>
      </p:sp>
      <p:sp>
        <p:nvSpPr>
          <p:cNvPr id="1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0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77200" y="3546000"/>
            <a:ext cx="4042800" cy="2005200"/>
          </a:xfrm>
          <a:prstGeom prst="rect">
            <a:avLst/>
          </a:prstGeom>
          <a:solidFill>
            <a:srgbClr val="F1002B">
              <a:alpha val="10000"/>
            </a:srgbClr>
          </a:solidFill>
          <a:ln w="279400">
            <a:solidFill>
              <a:schemeClr val="bg1">
                <a:alpha val="50000"/>
              </a:schemeClr>
            </a:solidFill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 dirty="0"/>
          </a:p>
        </p:txBody>
      </p:sp>
      <p:sp>
        <p:nvSpPr>
          <p:cNvPr id="22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1285200" y="3171602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3" name="Content Placeholder 6"/>
          <p:cNvSpPr>
            <a:spLocks noGrp="1"/>
          </p:cNvSpPr>
          <p:nvPr>
            <p:ph sz="quarter" idx="12" hasCustomPrompt="1"/>
          </p:nvPr>
        </p:nvSpPr>
        <p:spPr>
          <a:xfrm>
            <a:off x="4573617" y="1031840"/>
            <a:ext cx="4572000" cy="45180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6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4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0" y="3333600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79048338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8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AL oldalt egymás ALATT 2 graf + JOBB oldalt JELMAGYARÁZAT (táblaforma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4042800" cy="2005200"/>
          </a:xfrm>
          <a:prstGeom prst="rect">
            <a:avLst/>
          </a:prstGeom>
          <a:solidFill>
            <a:srgbClr val="F1002B">
              <a:alpha val="10000"/>
            </a:srgbClr>
          </a:solidFill>
          <a:ln w="279400">
            <a:solidFill>
              <a:schemeClr val="bg1">
                <a:alpha val="50000"/>
              </a:schemeClr>
            </a:solidFill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3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77200" y="3546000"/>
            <a:ext cx="4042800" cy="2005200"/>
          </a:xfrm>
          <a:prstGeom prst="rect">
            <a:avLst/>
          </a:prstGeom>
          <a:solidFill>
            <a:srgbClr val="F1002B">
              <a:alpha val="10000"/>
            </a:srgbClr>
          </a:solidFill>
          <a:ln w="279400">
            <a:solidFill>
              <a:schemeClr val="bg1">
                <a:alpha val="50000"/>
              </a:schemeClr>
            </a:solidFill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19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1285200" y="3171602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7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0" y="3333600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1" name="Táblázat helye 5"/>
          <p:cNvSpPr>
            <a:spLocks noGrp="1"/>
          </p:cNvSpPr>
          <p:nvPr>
            <p:ph type="tbl" sz="quarter" idx="24"/>
          </p:nvPr>
        </p:nvSpPr>
        <p:spPr>
          <a:xfrm>
            <a:off x="4571999" y="1285200"/>
            <a:ext cx="4294800" cy="4266000"/>
          </a:xfrm>
          <a:prstGeom prst="rect">
            <a:avLst/>
          </a:prstGeom>
        </p:spPr>
        <p:txBody>
          <a:bodyPr lIns="0" tIns="0" rIns="0" bIns="0"/>
          <a:lstStyle>
            <a:lvl1pPr>
              <a:defRPr sz="1000"/>
            </a:lvl1pPr>
          </a:lstStyle>
          <a:p>
            <a:r>
              <a:rPr lang="hu-HU" smtClean="0"/>
              <a:t>Táblázat beszúrásához kattintson az ikonra</a:t>
            </a:r>
            <a:endParaRPr lang="hu-HU"/>
          </a:p>
        </p:txBody>
      </p:sp>
    </p:spTree>
    <p:extLst>
      <p:ext uri="{BB962C8B-B14F-4D97-AF65-F5344CB8AC3E}">
        <p14:creationId xmlns:p14="http://schemas.microsoft.com/office/powerpoint/2010/main" val="32548707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8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BAL oldalt egymás ALATT 2 graf + JOBB oldalt JELMAGYARÁZAT (táblaforma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4042800" cy="2005200"/>
          </a:xfrm>
          <a:prstGeom prst="rect">
            <a:avLst/>
          </a:prstGeom>
          <a:solidFill>
            <a:srgbClr val="F1002B">
              <a:alpha val="10000"/>
            </a:srgbClr>
          </a:solidFill>
          <a:ln w="279400">
            <a:solidFill>
              <a:schemeClr val="bg1">
                <a:alpha val="50000"/>
              </a:schemeClr>
            </a:solidFill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3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77200" y="3546000"/>
            <a:ext cx="4042800" cy="2005200"/>
          </a:xfrm>
          <a:prstGeom prst="rect">
            <a:avLst/>
          </a:prstGeom>
          <a:solidFill>
            <a:srgbClr val="F1002B">
              <a:alpha val="10000"/>
            </a:srgbClr>
          </a:solidFill>
          <a:ln w="279400">
            <a:solidFill>
              <a:schemeClr val="bg1">
                <a:alpha val="50000"/>
              </a:schemeClr>
            </a:solidFill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19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1285200" y="3171602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7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0" y="3333600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5" name="Szöveg helye 4"/>
          <p:cNvSpPr>
            <a:spLocks noGrp="1"/>
          </p:cNvSpPr>
          <p:nvPr>
            <p:ph type="body" sz="quarter" idx="26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6" name="Táblázat helye 5"/>
          <p:cNvSpPr>
            <a:spLocks noGrp="1"/>
          </p:cNvSpPr>
          <p:nvPr>
            <p:ph type="tbl" sz="quarter" idx="24"/>
          </p:nvPr>
        </p:nvSpPr>
        <p:spPr>
          <a:xfrm>
            <a:off x="4571999" y="1285200"/>
            <a:ext cx="4294800" cy="4266000"/>
          </a:xfrm>
          <a:prstGeom prst="rect">
            <a:avLst/>
          </a:prstGeom>
        </p:spPr>
        <p:txBody>
          <a:bodyPr lIns="0" tIns="0" rIns="0" bIns="0"/>
          <a:lstStyle>
            <a:lvl1pPr>
              <a:defRPr sz="1000"/>
            </a:lvl1pPr>
          </a:lstStyle>
          <a:p>
            <a:r>
              <a:rPr lang="hu-HU" smtClean="0"/>
              <a:t>Táblázat beszúrásához kattintson az ikonra</a:t>
            </a:r>
            <a:endParaRPr lang="hu-HU"/>
          </a:p>
        </p:txBody>
      </p:sp>
    </p:spTree>
    <p:extLst>
      <p:ext uri="{BB962C8B-B14F-4D97-AF65-F5344CB8AC3E}">
        <p14:creationId xmlns:p14="http://schemas.microsoft.com/office/powerpoint/2010/main" val="302283915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8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JOBB oldalt egymás ALATT 2 graf + BAL oldalt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4809600" y="1285874"/>
            <a:ext cx="4057200" cy="2005200"/>
          </a:xfrm>
          <a:prstGeom prst="rect">
            <a:avLst/>
          </a:prstGeom>
          <a:solidFill>
            <a:srgbClr val="F1002B">
              <a:alpha val="10000"/>
            </a:srgbClr>
          </a:solidFill>
          <a:ln w="279400">
            <a:solidFill>
              <a:schemeClr val="bg1">
                <a:alpha val="50000"/>
              </a:schemeClr>
            </a:solidFill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4572000" y="1031842"/>
            <a:ext cx="4572000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3" name="Diagram helye 4"/>
          <p:cNvSpPr>
            <a:spLocks noGrp="1"/>
          </p:cNvSpPr>
          <p:nvPr>
            <p:ph type="chart" sz="quarter" idx="22"/>
          </p:nvPr>
        </p:nvSpPr>
        <p:spPr>
          <a:xfrm>
            <a:off x="4809600" y="3546000"/>
            <a:ext cx="4057200" cy="2005200"/>
          </a:xfrm>
          <a:prstGeom prst="rect">
            <a:avLst/>
          </a:prstGeom>
          <a:solidFill>
            <a:srgbClr val="F1002B">
              <a:alpha val="10000"/>
            </a:srgbClr>
          </a:solidFill>
          <a:ln w="279400">
            <a:solidFill>
              <a:schemeClr val="bg1">
                <a:alpha val="50000"/>
              </a:schemeClr>
            </a:solidFill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 dirty="0"/>
          </a:p>
        </p:txBody>
      </p:sp>
      <p:sp>
        <p:nvSpPr>
          <p:cNvPr id="17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4572000" y="3333600"/>
            <a:ext cx="4572000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4809600" y="5570539"/>
            <a:ext cx="4057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24" hasCustomPrompt="1"/>
          </p:nvPr>
        </p:nvSpPr>
        <p:spPr>
          <a:xfrm>
            <a:off x="4809600" y="3171602"/>
            <a:ext cx="4057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2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4572000" cy="45180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266400135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8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JOBB oldalt egymás ALATT 2 graf + BAL oldalt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5" name="Szöveg helye 4"/>
          <p:cNvSpPr>
            <a:spLocks noGrp="1"/>
          </p:cNvSpPr>
          <p:nvPr>
            <p:ph type="body" sz="quarter" idx="25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6" name="Diagram helye 4"/>
          <p:cNvSpPr>
            <a:spLocks noGrp="1"/>
          </p:cNvSpPr>
          <p:nvPr>
            <p:ph type="chart" sz="quarter" idx="21"/>
          </p:nvPr>
        </p:nvSpPr>
        <p:spPr>
          <a:xfrm>
            <a:off x="4809600" y="1285874"/>
            <a:ext cx="4057200" cy="2005200"/>
          </a:xfrm>
          <a:prstGeom prst="rect">
            <a:avLst/>
          </a:prstGeom>
          <a:solidFill>
            <a:srgbClr val="F1002B">
              <a:alpha val="10000"/>
            </a:srgbClr>
          </a:solidFill>
          <a:ln w="279400">
            <a:solidFill>
              <a:schemeClr val="bg1">
                <a:alpha val="50000"/>
              </a:schemeClr>
            </a:solidFill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18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4572000" y="1031842"/>
            <a:ext cx="4572000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9" name="Diagram helye 4"/>
          <p:cNvSpPr>
            <a:spLocks noGrp="1"/>
          </p:cNvSpPr>
          <p:nvPr>
            <p:ph type="chart" sz="quarter" idx="22"/>
          </p:nvPr>
        </p:nvSpPr>
        <p:spPr>
          <a:xfrm>
            <a:off x="4809600" y="3546000"/>
            <a:ext cx="4057200" cy="2005200"/>
          </a:xfrm>
          <a:prstGeom prst="rect">
            <a:avLst/>
          </a:prstGeom>
          <a:solidFill>
            <a:srgbClr val="F1002B">
              <a:alpha val="10000"/>
            </a:srgbClr>
          </a:solidFill>
          <a:ln w="279400">
            <a:solidFill>
              <a:schemeClr val="bg1">
                <a:alpha val="50000"/>
              </a:schemeClr>
            </a:solidFill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 dirty="0"/>
          </a:p>
        </p:txBody>
      </p:sp>
      <p:sp>
        <p:nvSpPr>
          <p:cNvPr id="20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4572000" y="3333600"/>
            <a:ext cx="4572000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  <p:sp>
        <p:nvSpPr>
          <p:cNvPr id="21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4809600" y="5570539"/>
            <a:ext cx="4057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2" name="Text Placeholder 9"/>
          <p:cNvSpPr>
            <a:spLocks noGrp="1"/>
          </p:cNvSpPr>
          <p:nvPr>
            <p:ph type="body" sz="quarter" idx="24" hasCustomPrompt="1"/>
          </p:nvPr>
        </p:nvSpPr>
        <p:spPr>
          <a:xfrm>
            <a:off x="4809600" y="3171602"/>
            <a:ext cx="4057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3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4572000" cy="45180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374313529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10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noFill/>
          <a:ln w="177800">
            <a:solidFill>
              <a:srgbClr val="F1002B"/>
            </a:solidFill>
          </a:ln>
        </p:spPr>
        <p:txBody>
          <a:bodyPr vert="horz" lIns="252000" tIns="0" rIns="277200" bIns="0" rtlCol="0" anchor="ctr" anchorCtr="0">
            <a:noAutofit/>
          </a:bodyPr>
          <a:lstStyle>
            <a:lvl1pPr>
              <a:defRPr lang="en-AU" sz="4800" b="1" baseline="0" dirty="0"/>
            </a:lvl1pPr>
          </a:lstStyle>
          <a:p>
            <a:pPr lvl="0"/>
            <a:r>
              <a:rPr lang="hu-HU" smtClean="0"/>
              <a:t>1 DIAGRAM/ OLDAL</a:t>
            </a:r>
            <a:endParaRPr lang="en-AU" dirty="0"/>
          </a:p>
        </p:txBody>
      </p:sp>
      <p:sp>
        <p:nvSpPr>
          <p:cNvPr id="5" name="Téglalap 4"/>
          <p:cNvSpPr>
            <a:spLocks noChangeAspect="1"/>
          </p:cNvSpPr>
          <p:nvPr userDrawn="1"/>
        </p:nvSpPr>
        <p:spPr>
          <a:xfrm>
            <a:off x="284400" y="3159015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/>
          </a:p>
        </p:txBody>
      </p:sp>
      <p:graphicFrame>
        <p:nvGraphicFramePr>
          <p:cNvPr id="2" name="Diagram 1"/>
          <p:cNvGraphicFramePr/>
          <p:nvPr userDrawn="1">
            <p:extLst>
              <p:ext uri="{D42A27DB-BD31-4B8C-83A1-F6EECF244321}">
                <p14:modId xmlns:p14="http://schemas.microsoft.com/office/powerpoint/2010/main" val="1117361918"/>
              </p:ext>
            </p:extLst>
          </p:nvPr>
        </p:nvGraphicFramePr>
        <p:xfrm>
          <a:off x="265113" y="4241800"/>
          <a:ext cx="4568825" cy="15827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  <p:extLst>
      <p:ext uri="{BB962C8B-B14F-4D97-AF65-F5344CB8AC3E}">
        <p14:creationId xmlns:p14="http://schemas.microsoft.com/office/powerpoint/2010/main" val="164475567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9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 1/4es GRAFIKON FENT + LENT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4809600" y="1285874"/>
            <a:ext cx="4057200" cy="22608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 dirty="0"/>
          </a:p>
        </p:txBody>
      </p:sp>
      <p:sp>
        <p:nvSpPr>
          <p:cNvPr id="12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573618" y="1031842"/>
            <a:ext cx="4570383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  <p:sp>
        <p:nvSpPr>
          <p:cNvPr id="10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77200" y="1285874"/>
            <a:ext cx="4042800" cy="22608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1285200" y="3171602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5" name="Text Placeholder 9"/>
          <p:cNvSpPr>
            <a:spLocks noGrp="1"/>
          </p:cNvSpPr>
          <p:nvPr>
            <p:ph type="body" sz="quarter" idx="24" hasCustomPrompt="1"/>
          </p:nvPr>
        </p:nvSpPr>
        <p:spPr>
          <a:xfrm>
            <a:off x="4809600" y="3171602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6" name="Tartalom helye 4"/>
          <p:cNvSpPr>
            <a:spLocks noGrp="1"/>
          </p:cNvSpPr>
          <p:nvPr>
            <p:ph sz="quarter" idx="12" hasCustomPrompt="1"/>
          </p:nvPr>
        </p:nvSpPr>
        <p:spPr>
          <a:xfrm>
            <a:off x="0" y="3546002"/>
            <a:ext cx="9144000" cy="2005200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/>
            </a:lvl1pPr>
            <a:lvl5pPr marL="50800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lvl5pPr>
          </a:lstStyle>
          <a:p>
            <a:pPr lvl="0"/>
            <a:r>
              <a:rPr lang="hu-HU" dirty="0" smtClean="0"/>
              <a:t>Első szint</a:t>
            </a:r>
          </a:p>
          <a:p>
            <a:pPr lvl="1"/>
            <a:r>
              <a:rPr lang="hu-HU" dirty="0" smtClean="0"/>
              <a:t>Második szint</a:t>
            </a:r>
          </a:p>
          <a:p>
            <a:pPr lvl="2"/>
            <a:r>
              <a:rPr lang="hu-HU" dirty="0" smtClean="0"/>
              <a:t>Harmadik szint</a:t>
            </a:r>
          </a:p>
          <a:p>
            <a:pPr lvl="3"/>
            <a:r>
              <a:rPr lang="hu-HU" dirty="0" smtClean="0"/>
              <a:t>Negyedik szint</a:t>
            </a:r>
          </a:p>
          <a:p>
            <a:pPr marL="760413" marR="0" lvl="4" indent="-252413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Char char="n"/>
              <a:tabLst/>
              <a:defRPr/>
            </a:pPr>
            <a:r>
              <a:rPr lang="hu-HU" dirty="0" smtClean="0"/>
              <a:t>Ötödik szint</a:t>
            </a:r>
          </a:p>
        </p:txBody>
      </p:sp>
      <p:sp>
        <p:nvSpPr>
          <p:cNvPr id="13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520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25691205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9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2 1/4es GRAFIKON FENT + LENT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1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7" name="Szöveg helye 4"/>
          <p:cNvSpPr>
            <a:spLocks noGrp="1"/>
          </p:cNvSpPr>
          <p:nvPr>
            <p:ph type="body" sz="quarter" idx="26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8" name="Diagram helye 4"/>
          <p:cNvSpPr>
            <a:spLocks noGrp="1"/>
          </p:cNvSpPr>
          <p:nvPr>
            <p:ph type="chart" sz="quarter" idx="21"/>
          </p:nvPr>
        </p:nvSpPr>
        <p:spPr>
          <a:xfrm>
            <a:off x="4809600" y="1285874"/>
            <a:ext cx="4057200" cy="22608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 dirty="0"/>
          </a:p>
        </p:txBody>
      </p:sp>
      <p:sp>
        <p:nvSpPr>
          <p:cNvPr id="19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573618" y="1031842"/>
            <a:ext cx="4570383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  <p:sp>
        <p:nvSpPr>
          <p:cNvPr id="20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77200" y="1285874"/>
            <a:ext cx="4042800" cy="22608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1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1285200" y="3171602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2" name="Text Placeholder 9"/>
          <p:cNvSpPr>
            <a:spLocks noGrp="1"/>
          </p:cNvSpPr>
          <p:nvPr>
            <p:ph type="body" sz="quarter" idx="24" hasCustomPrompt="1"/>
          </p:nvPr>
        </p:nvSpPr>
        <p:spPr>
          <a:xfrm>
            <a:off x="4809600" y="3171602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3" name="Tartalom helye 4"/>
          <p:cNvSpPr>
            <a:spLocks noGrp="1"/>
          </p:cNvSpPr>
          <p:nvPr>
            <p:ph sz="quarter" idx="12" hasCustomPrompt="1"/>
          </p:nvPr>
        </p:nvSpPr>
        <p:spPr>
          <a:xfrm>
            <a:off x="0" y="3546002"/>
            <a:ext cx="9144000" cy="2005200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/>
            </a:lvl1pPr>
            <a:lvl5pPr marL="50800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lvl5pPr>
          </a:lstStyle>
          <a:p>
            <a:pPr lvl="0"/>
            <a:r>
              <a:rPr lang="hu-HU" dirty="0" smtClean="0"/>
              <a:t>Első szint</a:t>
            </a:r>
          </a:p>
          <a:p>
            <a:pPr lvl="1"/>
            <a:r>
              <a:rPr lang="hu-HU" dirty="0" smtClean="0"/>
              <a:t>Második szint</a:t>
            </a:r>
          </a:p>
          <a:p>
            <a:pPr lvl="2"/>
            <a:r>
              <a:rPr lang="hu-HU" dirty="0" smtClean="0"/>
              <a:t>Harmadik szint</a:t>
            </a:r>
          </a:p>
          <a:p>
            <a:pPr lvl="3"/>
            <a:r>
              <a:rPr lang="hu-HU" dirty="0" smtClean="0"/>
              <a:t>Negyedik szint</a:t>
            </a:r>
          </a:p>
          <a:p>
            <a:pPr marL="760413" marR="0" lvl="4" indent="-252413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Char char="n"/>
              <a:tabLst/>
              <a:defRPr/>
            </a:pPr>
            <a:r>
              <a:rPr lang="hu-HU" dirty="0" smtClean="0"/>
              <a:t>Ötödik szint</a:t>
            </a:r>
          </a:p>
        </p:txBody>
      </p:sp>
      <p:sp>
        <p:nvSpPr>
          <p:cNvPr id="2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520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68243466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9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 1/4es GRAFIKON FENT + 2 x 1/4es szöveg L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1" name="Tartalom helye 4"/>
          <p:cNvSpPr>
            <a:spLocks noGrp="1"/>
          </p:cNvSpPr>
          <p:nvPr>
            <p:ph sz="quarter" idx="12" hasCustomPrompt="1"/>
          </p:nvPr>
        </p:nvSpPr>
        <p:spPr>
          <a:xfrm>
            <a:off x="0" y="3546000"/>
            <a:ext cx="4572000" cy="2005200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/>
            </a:lvl1pPr>
            <a:lvl5pPr marL="50800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lvl5pPr>
          </a:lstStyle>
          <a:p>
            <a:pPr lvl="0"/>
            <a:r>
              <a:rPr lang="hu-HU" dirty="0" smtClean="0"/>
              <a:t>Első szint</a:t>
            </a:r>
          </a:p>
          <a:p>
            <a:pPr lvl="1"/>
            <a:r>
              <a:rPr lang="hu-HU" dirty="0" smtClean="0"/>
              <a:t>Második szint</a:t>
            </a:r>
          </a:p>
          <a:p>
            <a:pPr lvl="2"/>
            <a:r>
              <a:rPr lang="hu-HU" dirty="0" smtClean="0"/>
              <a:t>Harmadik szint</a:t>
            </a:r>
          </a:p>
          <a:p>
            <a:pPr lvl="3"/>
            <a:r>
              <a:rPr lang="hu-HU" dirty="0" smtClean="0"/>
              <a:t>Negyedik szint</a:t>
            </a:r>
          </a:p>
          <a:p>
            <a:pPr marL="760413" marR="0" lvl="4" indent="-252413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Char char="n"/>
              <a:tabLst/>
              <a:defRPr/>
            </a:pPr>
            <a:r>
              <a:rPr lang="hu-HU" dirty="0" smtClean="0"/>
              <a:t>Ötödik szint</a:t>
            </a:r>
          </a:p>
        </p:txBody>
      </p:sp>
      <p:sp>
        <p:nvSpPr>
          <p:cNvPr id="17" name="Content Placeholder 6"/>
          <p:cNvSpPr>
            <a:spLocks noGrp="1"/>
          </p:cNvSpPr>
          <p:nvPr>
            <p:ph sz="quarter" idx="23" hasCustomPrompt="1"/>
          </p:nvPr>
        </p:nvSpPr>
        <p:spPr>
          <a:xfrm>
            <a:off x="4572000" y="3546002"/>
            <a:ext cx="4572000" cy="20052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6" name="Diagram helye 4"/>
          <p:cNvSpPr>
            <a:spLocks noGrp="1"/>
          </p:cNvSpPr>
          <p:nvPr>
            <p:ph type="chart" sz="quarter" idx="21"/>
          </p:nvPr>
        </p:nvSpPr>
        <p:spPr>
          <a:xfrm>
            <a:off x="4809600" y="1285874"/>
            <a:ext cx="4057200" cy="22608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 dirty="0"/>
          </a:p>
        </p:txBody>
      </p:sp>
      <p:sp>
        <p:nvSpPr>
          <p:cNvPr id="19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77200" y="1285874"/>
            <a:ext cx="4042800" cy="22608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18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573618" y="1031842"/>
            <a:ext cx="4570383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  <p:sp>
        <p:nvSpPr>
          <p:cNvPr id="20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1285200" y="3171602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1" name="Text Placeholder 9"/>
          <p:cNvSpPr>
            <a:spLocks noGrp="1"/>
          </p:cNvSpPr>
          <p:nvPr>
            <p:ph type="body" sz="quarter" idx="24" hasCustomPrompt="1"/>
          </p:nvPr>
        </p:nvSpPr>
        <p:spPr>
          <a:xfrm>
            <a:off x="4809600" y="3171602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2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520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11297309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9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2 1/4es GRAFIKON FENT + 2 x 1/4es szöveg L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6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8" name="Szöveg helye 4"/>
          <p:cNvSpPr>
            <a:spLocks noGrp="1"/>
          </p:cNvSpPr>
          <p:nvPr>
            <p:ph type="body" sz="quarter" idx="26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9" name="Tartalom helye 4"/>
          <p:cNvSpPr>
            <a:spLocks noGrp="1"/>
          </p:cNvSpPr>
          <p:nvPr>
            <p:ph sz="quarter" idx="12" hasCustomPrompt="1"/>
          </p:nvPr>
        </p:nvSpPr>
        <p:spPr>
          <a:xfrm>
            <a:off x="0" y="3546000"/>
            <a:ext cx="4572000" cy="2005200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/>
            </a:lvl1pPr>
            <a:lvl5pPr marL="50800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lvl5pPr>
          </a:lstStyle>
          <a:p>
            <a:pPr lvl="0"/>
            <a:r>
              <a:rPr lang="hu-HU" dirty="0" smtClean="0"/>
              <a:t>Első szint</a:t>
            </a:r>
          </a:p>
          <a:p>
            <a:pPr lvl="1"/>
            <a:r>
              <a:rPr lang="hu-HU" dirty="0" smtClean="0"/>
              <a:t>Második szint</a:t>
            </a:r>
          </a:p>
          <a:p>
            <a:pPr lvl="2"/>
            <a:r>
              <a:rPr lang="hu-HU" dirty="0" smtClean="0"/>
              <a:t>Harmadik szint</a:t>
            </a:r>
          </a:p>
          <a:p>
            <a:pPr lvl="3"/>
            <a:r>
              <a:rPr lang="hu-HU" dirty="0" smtClean="0"/>
              <a:t>Negyedik szint</a:t>
            </a:r>
          </a:p>
          <a:p>
            <a:pPr marL="760413" marR="0" lvl="4" indent="-252413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itchFamily="2" charset="2"/>
              <a:buChar char="n"/>
              <a:tabLst/>
              <a:defRPr/>
            </a:pPr>
            <a:r>
              <a:rPr lang="hu-HU" dirty="0" smtClean="0"/>
              <a:t>Ötödik szint</a:t>
            </a:r>
          </a:p>
        </p:txBody>
      </p:sp>
      <p:sp>
        <p:nvSpPr>
          <p:cNvPr id="20" name="Content Placeholder 6"/>
          <p:cNvSpPr>
            <a:spLocks noGrp="1"/>
          </p:cNvSpPr>
          <p:nvPr>
            <p:ph sz="quarter" idx="23" hasCustomPrompt="1"/>
          </p:nvPr>
        </p:nvSpPr>
        <p:spPr>
          <a:xfrm>
            <a:off x="4572000" y="3546002"/>
            <a:ext cx="4572000" cy="20052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21" name="Diagram helye 4"/>
          <p:cNvSpPr>
            <a:spLocks noGrp="1"/>
          </p:cNvSpPr>
          <p:nvPr>
            <p:ph type="chart" sz="quarter" idx="21"/>
          </p:nvPr>
        </p:nvSpPr>
        <p:spPr>
          <a:xfrm>
            <a:off x="4809600" y="1285874"/>
            <a:ext cx="4057200" cy="22608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 dirty="0"/>
          </a:p>
        </p:txBody>
      </p:sp>
      <p:sp>
        <p:nvSpPr>
          <p:cNvPr id="22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77200" y="1285874"/>
            <a:ext cx="4042800" cy="2260800"/>
          </a:xfrm>
          <a:prstGeom prst="rect">
            <a:avLst/>
          </a:prstGeom>
          <a:solidFill>
            <a:srgbClr val="F1002B">
              <a:alpha val="10000"/>
            </a:srgbClr>
          </a:solidFill>
          <a:ln w="762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3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573618" y="1031842"/>
            <a:ext cx="4570383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  <p:sp>
        <p:nvSpPr>
          <p:cNvPr id="24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1285200" y="3171602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5" name="Text Placeholder 9"/>
          <p:cNvSpPr>
            <a:spLocks noGrp="1"/>
          </p:cNvSpPr>
          <p:nvPr>
            <p:ph type="body" sz="quarter" idx="24" hasCustomPrompt="1"/>
          </p:nvPr>
        </p:nvSpPr>
        <p:spPr>
          <a:xfrm>
            <a:off x="4809600" y="3171602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26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520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50675719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9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 1/4es GRAFIKON LENT + FENT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1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9144000" cy="25128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7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18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77200" y="3546000"/>
            <a:ext cx="4042800" cy="2005200"/>
          </a:xfrm>
          <a:prstGeom prst="rect">
            <a:avLst/>
          </a:prstGeom>
          <a:solidFill>
            <a:srgbClr val="F1002B">
              <a:alpha val="10000"/>
            </a:srgbClr>
          </a:solidFill>
          <a:ln w="2794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19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0" y="3333600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  <p:sp>
        <p:nvSpPr>
          <p:cNvPr id="20" name="Diagram helye 4"/>
          <p:cNvSpPr>
            <a:spLocks noGrp="1"/>
          </p:cNvSpPr>
          <p:nvPr>
            <p:ph type="chart" sz="quarter" idx="24"/>
          </p:nvPr>
        </p:nvSpPr>
        <p:spPr>
          <a:xfrm>
            <a:off x="4809600" y="3546000"/>
            <a:ext cx="4057200" cy="2005200"/>
          </a:xfrm>
          <a:prstGeom prst="rect">
            <a:avLst/>
          </a:prstGeom>
          <a:solidFill>
            <a:srgbClr val="F1002B">
              <a:alpha val="10000"/>
            </a:srgbClr>
          </a:solidFill>
          <a:ln w="2794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 dirty="0"/>
          </a:p>
        </p:txBody>
      </p:sp>
      <p:sp>
        <p:nvSpPr>
          <p:cNvPr id="21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4572000" y="3333600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2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4809600" y="5570539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95386498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9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2 1/4es GRAFIKON LENT + FENT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3" name="Szöveg helye 4"/>
          <p:cNvSpPr>
            <a:spLocks noGrp="1"/>
          </p:cNvSpPr>
          <p:nvPr>
            <p:ph type="body" sz="quarter" idx="27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4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9144000" cy="25128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5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16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77200" y="3546000"/>
            <a:ext cx="4042800" cy="2005200"/>
          </a:xfrm>
          <a:prstGeom prst="rect">
            <a:avLst/>
          </a:prstGeom>
          <a:solidFill>
            <a:srgbClr val="F1002B">
              <a:alpha val="10000"/>
            </a:srgbClr>
          </a:solidFill>
          <a:ln w="2794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3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0" y="3333600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  <p:sp>
        <p:nvSpPr>
          <p:cNvPr id="24" name="Diagram helye 4"/>
          <p:cNvSpPr>
            <a:spLocks noGrp="1"/>
          </p:cNvSpPr>
          <p:nvPr>
            <p:ph type="chart" sz="quarter" idx="24"/>
          </p:nvPr>
        </p:nvSpPr>
        <p:spPr>
          <a:xfrm>
            <a:off x="4809600" y="3546000"/>
            <a:ext cx="4057200" cy="2005200"/>
          </a:xfrm>
          <a:prstGeom prst="rect">
            <a:avLst/>
          </a:prstGeom>
          <a:solidFill>
            <a:srgbClr val="F1002B">
              <a:alpha val="10000"/>
            </a:srgbClr>
          </a:solidFill>
          <a:ln w="2794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 dirty="0"/>
          </a:p>
        </p:txBody>
      </p:sp>
      <p:sp>
        <p:nvSpPr>
          <p:cNvPr id="25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4572000" y="3333600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6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4809600" y="5570539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64187171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9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 1/4es GRAFIKON LENT + 2 x 1/4es szöveg F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2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4572000" cy="25128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3" name="Content Placeholder 6"/>
          <p:cNvSpPr>
            <a:spLocks noGrp="1"/>
          </p:cNvSpPr>
          <p:nvPr>
            <p:ph sz="quarter" idx="15" hasCustomPrompt="1"/>
          </p:nvPr>
        </p:nvSpPr>
        <p:spPr>
          <a:xfrm>
            <a:off x="4573617" y="1031840"/>
            <a:ext cx="4572000" cy="25128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15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77200" y="3546000"/>
            <a:ext cx="4042800" cy="2005200"/>
          </a:xfrm>
          <a:prstGeom prst="rect">
            <a:avLst/>
          </a:prstGeom>
          <a:solidFill>
            <a:srgbClr val="F1002B">
              <a:alpha val="10000"/>
            </a:srgbClr>
          </a:solidFill>
          <a:ln w="2794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16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0" y="3333600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  <p:sp>
        <p:nvSpPr>
          <p:cNvPr id="23" name="Diagram helye 4"/>
          <p:cNvSpPr>
            <a:spLocks noGrp="1"/>
          </p:cNvSpPr>
          <p:nvPr>
            <p:ph type="chart" sz="quarter" idx="24"/>
          </p:nvPr>
        </p:nvSpPr>
        <p:spPr>
          <a:xfrm>
            <a:off x="4809600" y="3546000"/>
            <a:ext cx="4057200" cy="2005200"/>
          </a:xfrm>
          <a:prstGeom prst="rect">
            <a:avLst/>
          </a:prstGeom>
          <a:solidFill>
            <a:srgbClr val="F1002B">
              <a:alpha val="10000"/>
            </a:srgbClr>
          </a:solidFill>
          <a:ln w="2794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 dirty="0"/>
          </a:p>
        </p:txBody>
      </p:sp>
      <p:sp>
        <p:nvSpPr>
          <p:cNvPr id="24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4572000" y="3333600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5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4809600" y="5570539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46862294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9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ysoros főcím &amp; Alcím 2 1/4es GRAFIKON LENT + 2 x 1/4es szöveg F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14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6156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smtClean="0"/>
              <a:t>Főcím</a:t>
            </a:r>
            <a:endParaRPr lang="en-AU" dirty="0"/>
          </a:p>
        </p:txBody>
      </p:sp>
      <p:sp>
        <p:nvSpPr>
          <p:cNvPr id="15" name="Szöveg helye 4"/>
          <p:cNvSpPr>
            <a:spLocks noGrp="1"/>
          </p:cNvSpPr>
          <p:nvPr>
            <p:ph type="body" sz="quarter" idx="27" hasCustomPrompt="1"/>
          </p:nvPr>
        </p:nvSpPr>
        <p:spPr>
          <a:xfrm>
            <a:off x="0" y="615602"/>
            <a:ext cx="9144000" cy="435600"/>
          </a:xfrm>
          <a:prstGeom prst="rect">
            <a:avLst/>
          </a:prstGeom>
        </p:spPr>
        <p:txBody>
          <a:bodyPr lIns="277200" tIns="126000" rIns="277200" bIns="0"/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/>
            </a:lvl2pPr>
          </a:lstStyle>
          <a:p>
            <a:pPr lvl="0"/>
            <a:r>
              <a:rPr lang="hu-HU" smtClean="0"/>
              <a:t>Alcím</a:t>
            </a:r>
            <a:endParaRPr lang="hu-HU" dirty="0"/>
          </a:p>
        </p:txBody>
      </p:sp>
      <p:sp>
        <p:nvSpPr>
          <p:cNvPr id="16" name="Content Placeholder 6"/>
          <p:cNvSpPr>
            <a:spLocks noGrp="1"/>
          </p:cNvSpPr>
          <p:nvPr>
            <p:ph sz="quarter" idx="11" hasCustomPrompt="1"/>
          </p:nvPr>
        </p:nvSpPr>
        <p:spPr>
          <a:xfrm>
            <a:off x="0" y="1031840"/>
            <a:ext cx="4572000" cy="2512800"/>
          </a:xfrm>
          <a:prstGeom prst="rect">
            <a:avLst/>
          </a:prstGeom>
        </p:spPr>
        <p:txBody>
          <a:bodyPr lIns="2772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23" name="Content Placeholder 6"/>
          <p:cNvSpPr>
            <a:spLocks noGrp="1"/>
          </p:cNvSpPr>
          <p:nvPr>
            <p:ph sz="quarter" idx="15" hasCustomPrompt="1"/>
          </p:nvPr>
        </p:nvSpPr>
        <p:spPr>
          <a:xfrm>
            <a:off x="4573617" y="1031840"/>
            <a:ext cx="4572000" cy="2512800"/>
          </a:xfrm>
          <a:prstGeom prst="rect">
            <a:avLst/>
          </a:prstGeom>
        </p:spPr>
        <p:txBody>
          <a:bodyPr lIns="237600" tIns="212400" rIns="277200" bIns="0">
            <a:noAutofit/>
          </a:bodyPr>
          <a:lstStyle>
            <a:lvl1pPr>
              <a:defRPr b="1"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hu-HU" dirty="0" smtClean="0"/>
              <a:t>Első szint</a:t>
            </a:r>
            <a:endParaRPr lang="en-US" dirty="0" smtClean="0"/>
          </a:p>
          <a:p>
            <a:pPr lvl="1"/>
            <a:r>
              <a:rPr lang="hu-HU" dirty="0" smtClean="0"/>
              <a:t>Második szint</a:t>
            </a:r>
            <a:endParaRPr lang="en-US" dirty="0" smtClean="0"/>
          </a:p>
          <a:p>
            <a:pPr lvl="2"/>
            <a:r>
              <a:rPr lang="hu-HU" dirty="0" smtClean="0"/>
              <a:t>Harmadik szint</a:t>
            </a:r>
            <a:endParaRPr lang="en-US" dirty="0" smtClean="0"/>
          </a:p>
          <a:p>
            <a:pPr lvl="3"/>
            <a:r>
              <a:rPr lang="hu-HU" dirty="0" smtClean="0"/>
              <a:t>Negyedik szint</a:t>
            </a:r>
            <a:endParaRPr lang="en-US" dirty="0" smtClean="0"/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sp>
        <p:nvSpPr>
          <p:cNvPr id="24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dirty="0" smtClean="0"/>
              <a:t>LÁBJEGYZET / FORRÁS / MINTAELEMSZÁM:</a:t>
            </a:r>
            <a:endParaRPr lang="en-US" dirty="0" smtClean="0"/>
          </a:p>
        </p:txBody>
      </p:sp>
      <p:sp>
        <p:nvSpPr>
          <p:cNvPr id="25" name="Diagram helye 4"/>
          <p:cNvSpPr>
            <a:spLocks noGrp="1"/>
          </p:cNvSpPr>
          <p:nvPr>
            <p:ph type="chart" sz="quarter" idx="22"/>
          </p:nvPr>
        </p:nvSpPr>
        <p:spPr>
          <a:xfrm>
            <a:off x="277200" y="3546000"/>
            <a:ext cx="4042800" cy="2005200"/>
          </a:xfrm>
          <a:prstGeom prst="rect">
            <a:avLst/>
          </a:prstGeom>
          <a:solidFill>
            <a:srgbClr val="F1002B">
              <a:alpha val="10000"/>
            </a:srgbClr>
          </a:solidFill>
          <a:ln w="2794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26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0" y="3333600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dirty="0" smtClean="0"/>
              <a:t>Diagram címe</a:t>
            </a:r>
            <a:endParaRPr lang="en-US" dirty="0" smtClean="0"/>
          </a:p>
        </p:txBody>
      </p:sp>
      <p:sp>
        <p:nvSpPr>
          <p:cNvPr id="27" name="Diagram helye 4"/>
          <p:cNvSpPr>
            <a:spLocks noGrp="1"/>
          </p:cNvSpPr>
          <p:nvPr>
            <p:ph type="chart" sz="quarter" idx="24"/>
          </p:nvPr>
        </p:nvSpPr>
        <p:spPr>
          <a:xfrm>
            <a:off x="4809600" y="3546000"/>
            <a:ext cx="4057200" cy="2005200"/>
          </a:xfrm>
          <a:prstGeom prst="rect">
            <a:avLst/>
          </a:prstGeom>
          <a:solidFill>
            <a:srgbClr val="F1002B">
              <a:alpha val="10000"/>
            </a:srgbClr>
          </a:solidFill>
          <a:ln w="279400">
            <a:noFill/>
          </a:ln>
        </p:spPr>
        <p:txBody>
          <a:bodyPr lIns="0" tIns="0" rIns="0" bIns="0" anchor="ctr" anchorCtr="0"/>
          <a:lstStyle>
            <a:lvl1pPr>
              <a:defRPr lang="hu-HU" sz="3200" cap="small" baseline="0"/>
            </a:lvl1pPr>
          </a:lstStyle>
          <a:p>
            <a:pPr lvl="0"/>
            <a:r>
              <a:rPr lang="hu-HU" smtClean="0"/>
              <a:t>Diagram beszúrásához kattintson az ikonra</a:t>
            </a:r>
            <a:endParaRPr lang="hu-HU" dirty="0"/>
          </a:p>
        </p:txBody>
      </p:sp>
      <p:sp>
        <p:nvSpPr>
          <p:cNvPr id="28" name="Text Placeholder 9"/>
          <p:cNvSpPr>
            <a:spLocks noGrp="1"/>
          </p:cNvSpPr>
          <p:nvPr>
            <p:ph type="body" sz="quarter" idx="25" hasCustomPrompt="1"/>
          </p:nvPr>
        </p:nvSpPr>
        <p:spPr>
          <a:xfrm>
            <a:off x="4572000" y="3333600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29" name="Text Placeholder 9"/>
          <p:cNvSpPr>
            <a:spLocks noGrp="1"/>
          </p:cNvSpPr>
          <p:nvPr>
            <p:ph type="body" sz="quarter" idx="26" hasCustomPrompt="1"/>
          </p:nvPr>
        </p:nvSpPr>
        <p:spPr>
          <a:xfrm>
            <a:off x="4809600" y="5570539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98873442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9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LVÁLASZTÓLAP 10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0" y="1285202"/>
            <a:ext cx="8350249" cy="2400301"/>
          </a:xfrm>
          <a:solidFill>
            <a:schemeClr val="bg1">
              <a:lumMod val="85000"/>
            </a:schemeClr>
          </a:solidFill>
          <a:ln w="177800">
            <a:solidFill>
              <a:srgbClr val="F1002B"/>
            </a:solidFill>
          </a:ln>
        </p:spPr>
        <p:txBody>
          <a:bodyPr vert="horz" lIns="252000" tIns="0" rIns="277200" bIns="0" rtlCol="0" anchor="ctr" anchorCtr="0">
            <a:noAutofit/>
          </a:bodyPr>
          <a:lstStyle>
            <a:lvl1pPr>
              <a:defRPr lang="en-AU" sz="4800" b="1" baseline="0" dirty="0"/>
            </a:lvl1pPr>
          </a:lstStyle>
          <a:p>
            <a:pPr lvl="0"/>
            <a:r>
              <a:rPr lang="hu-HU" smtClean="0"/>
              <a:t>2 DIAGRAM/ OLDAL</a:t>
            </a:r>
            <a:br>
              <a:rPr lang="hu-HU" smtClean="0"/>
            </a:br>
            <a:r>
              <a:rPr lang="hu-HU" smtClean="0"/>
              <a:t>SZÜRKE SÁVVAL</a:t>
            </a:r>
            <a:endParaRPr lang="en-AU" dirty="0"/>
          </a:p>
        </p:txBody>
      </p:sp>
      <p:sp>
        <p:nvSpPr>
          <p:cNvPr id="5" name="Téglalap 4"/>
          <p:cNvSpPr>
            <a:spLocks noChangeAspect="1"/>
          </p:cNvSpPr>
          <p:nvPr userDrawn="1"/>
        </p:nvSpPr>
        <p:spPr>
          <a:xfrm>
            <a:off x="284400" y="3159015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prstClr val="white"/>
              </a:solidFill>
            </a:endParaRPr>
          </a:p>
        </p:txBody>
      </p:sp>
      <p:sp>
        <p:nvSpPr>
          <p:cNvPr id="7" name="Téglalap 6"/>
          <p:cNvSpPr>
            <a:spLocks noChangeAspect="1"/>
          </p:cNvSpPr>
          <p:nvPr userDrawn="1"/>
        </p:nvSpPr>
        <p:spPr>
          <a:xfrm>
            <a:off x="845790" y="3159015"/>
            <a:ext cx="377838" cy="378000"/>
          </a:xfrm>
          <a:prstGeom prst="rect">
            <a:avLst/>
          </a:prstGeom>
          <a:solidFill>
            <a:srgbClr val="F1002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prstClr val="white"/>
              </a:solidFill>
            </a:endParaRPr>
          </a:p>
        </p:txBody>
      </p:sp>
      <p:graphicFrame>
        <p:nvGraphicFramePr>
          <p:cNvPr id="8" name="Diagram 7"/>
          <p:cNvGraphicFramePr/>
          <p:nvPr userDrawn="1">
            <p:extLst>
              <p:ext uri="{D42A27DB-BD31-4B8C-83A1-F6EECF244321}">
                <p14:modId xmlns:p14="http://schemas.microsoft.com/office/powerpoint/2010/main" val="1613964997"/>
              </p:ext>
            </p:extLst>
          </p:nvPr>
        </p:nvGraphicFramePr>
        <p:xfrm>
          <a:off x="265113" y="4241800"/>
          <a:ext cx="4568825" cy="15827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9" name="Diagram 8"/>
          <p:cNvGraphicFramePr/>
          <p:nvPr userDrawn="1">
            <p:extLst>
              <p:ext uri="{D42A27DB-BD31-4B8C-83A1-F6EECF244321}">
                <p14:modId xmlns:p14="http://schemas.microsoft.com/office/powerpoint/2010/main" val="2081663222"/>
              </p:ext>
            </p:extLst>
          </p:nvPr>
        </p:nvGraphicFramePr>
        <p:xfrm>
          <a:off x="2287587" y="4241800"/>
          <a:ext cx="4568825" cy="15827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</p:spTree>
    <p:extLst>
      <p:ext uri="{BB962C8B-B14F-4D97-AF65-F5344CB8AC3E}">
        <p14:creationId xmlns:p14="http://schemas.microsoft.com/office/powerpoint/2010/main" val="316028888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9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 GRAFIKON egymás MELLETT szöveg SZÜRKE SÁV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Rectangle 88"/>
          <p:cNvSpPr/>
          <p:nvPr userDrawn="1"/>
        </p:nvSpPr>
        <p:spPr>
          <a:xfrm>
            <a:off x="285750" y="5064973"/>
            <a:ext cx="8569325" cy="88180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>
            <a:noAutofit/>
          </a:bodyPr>
          <a:lstStyle/>
          <a:p>
            <a:pPr algn="ctr"/>
            <a:endParaRPr lang="en-AU" dirty="0">
              <a:solidFill>
                <a:srgbClr val="333333"/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" y="2"/>
            <a:ext cx="9144000" cy="1033200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r>
              <a:rPr lang="hu-HU" dirty="0" smtClean="0"/>
              <a:t>Főcím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sp>
        <p:nvSpPr>
          <p:cNvPr id="5" name="Diagram helye 4"/>
          <p:cNvSpPr>
            <a:spLocks noGrp="1"/>
          </p:cNvSpPr>
          <p:nvPr>
            <p:ph type="chart" sz="quarter" idx="21"/>
          </p:nvPr>
        </p:nvSpPr>
        <p:spPr>
          <a:xfrm>
            <a:off x="277200" y="1285874"/>
            <a:ext cx="4042800" cy="4651200"/>
          </a:xfrm>
          <a:prstGeom prst="rect">
            <a:avLst/>
          </a:prstGeom>
          <a:solidFill>
            <a:srgbClr val="F1002B">
              <a:alpha val="10000"/>
            </a:srgbClr>
          </a:solidFill>
        </p:spPr>
        <p:txBody>
          <a:bodyPr lIns="0" tIns="0" rIns="0" bIns="0" anchor="ctr" anchorCtr="0"/>
          <a:lstStyle>
            <a:lvl1pPr algn="l">
              <a:defRPr sz="1600" b="1"/>
            </a:lvl1pPr>
          </a:lstStyle>
          <a:p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12" name="Diagram helye 4"/>
          <p:cNvSpPr>
            <a:spLocks noGrp="1"/>
          </p:cNvSpPr>
          <p:nvPr>
            <p:ph type="chart" sz="quarter" idx="22"/>
          </p:nvPr>
        </p:nvSpPr>
        <p:spPr>
          <a:xfrm>
            <a:off x="4809600" y="1283547"/>
            <a:ext cx="4057200" cy="4651200"/>
          </a:xfrm>
          <a:prstGeom prst="rect">
            <a:avLst/>
          </a:prstGeom>
          <a:solidFill>
            <a:srgbClr val="F1002B">
              <a:alpha val="10000"/>
            </a:srgbClr>
          </a:solidFill>
        </p:spPr>
        <p:txBody>
          <a:bodyPr lIns="0" tIns="0" rIns="0" bIns="0" anchor="ctr" anchorCtr="0"/>
          <a:lstStyle/>
          <a:p>
            <a:r>
              <a:rPr lang="hu-HU" smtClean="0"/>
              <a:t>Diagram beszúrásához kattintson az ikonra</a:t>
            </a:r>
            <a:endParaRPr lang="hu-HU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20" hasCustomPrompt="1"/>
          </p:nvPr>
        </p:nvSpPr>
        <p:spPr>
          <a:xfrm>
            <a:off x="1285200" y="5570539"/>
            <a:ext cx="30348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5" name="Text Placeholder 9"/>
          <p:cNvSpPr>
            <a:spLocks noGrp="1"/>
          </p:cNvSpPr>
          <p:nvPr>
            <p:ph type="body" sz="quarter" idx="23" hasCustomPrompt="1"/>
          </p:nvPr>
        </p:nvSpPr>
        <p:spPr>
          <a:xfrm>
            <a:off x="4809600" y="5570539"/>
            <a:ext cx="4057200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>
                <a:solidFill>
                  <a:srgbClr val="333333"/>
                </a:solidFill>
              </a:defRPr>
            </a:lvl1pPr>
            <a:lvl2pPr>
              <a:defRPr sz="600"/>
            </a:lvl2pPr>
            <a:lvl3pPr>
              <a:defRPr sz="600"/>
            </a:lvl3pPr>
            <a:lvl4pPr>
              <a:defRPr sz="600"/>
            </a:lvl4pPr>
            <a:lvl5pPr>
              <a:defRPr sz="600"/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hu-HU" smtClean="0"/>
              <a:t>LÁBJEGYZET / FORRÁS / MINTAELEMSZÁM:</a:t>
            </a:r>
            <a:endParaRPr lang="en-US" dirty="0" smtClean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031842"/>
            <a:ext cx="4572000" cy="758861"/>
          </a:xfrm>
          <a:prstGeom prst="rect">
            <a:avLst/>
          </a:prstGeom>
        </p:spPr>
        <p:txBody>
          <a:bodyPr lIns="2772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  <p:sp>
        <p:nvSpPr>
          <p:cNvPr id="16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573618" y="1031842"/>
            <a:ext cx="4570383" cy="758861"/>
          </a:xfrm>
          <a:prstGeom prst="rect">
            <a:avLst/>
          </a:prstGeom>
        </p:spPr>
        <p:txBody>
          <a:bodyPr lIns="237600" tIns="212400" rIns="277200" bIns="0"/>
          <a:lstStyle>
            <a:lvl1pPr>
              <a:defRPr sz="1200">
                <a:solidFill>
                  <a:srgbClr val="333333"/>
                </a:solidFill>
              </a:defRPr>
            </a:lvl1pPr>
          </a:lstStyle>
          <a:p>
            <a:pPr lvl="0"/>
            <a:r>
              <a:rPr lang="hu-HU" smtClean="0"/>
              <a:t>Diagram címe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404296796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Masters/_rels/slideMaster1.xml.rels><?xml version="1.0" encoding="UTF-8" standalone="yes"?>
<Relationships xmlns="http://schemas.openxmlformats.org/package/2006/relationships"><Relationship Id="rId117" Type="http://schemas.openxmlformats.org/officeDocument/2006/relationships/slideLayout" Target="../slideLayouts/slideLayout117.xml"/><Relationship Id="rId21" Type="http://schemas.openxmlformats.org/officeDocument/2006/relationships/slideLayout" Target="../slideLayouts/slideLayout21.xml"/><Relationship Id="rId42" Type="http://schemas.openxmlformats.org/officeDocument/2006/relationships/slideLayout" Target="../slideLayouts/slideLayout42.xml"/><Relationship Id="rId63" Type="http://schemas.openxmlformats.org/officeDocument/2006/relationships/slideLayout" Target="../slideLayouts/slideLayout63.xml"/><Relationship Id="rId84" Type="http://schemas.openxmlformats.org/officeDocument/2006/relationships/slideLayout" Target="../slideLayouts/slideLayout84.xml"/><Relationship Id="rId138" Type="http://schemas.openxmlformats.org/officeDocument/2006/relationships/slideLayout" Target="../slideLayouts/slideLayout138.xml"/><Relationship Id="rId159" Type="http://schemas.openxmlformats.org/officeDocument/2006/relationships/slideLayout" Target="../slideLayouts/slideLayout159.xml"/><Relationship Id="rId170" Type="http://schemas.openxmlformats.org/officeDocument/2006/relationships/slideLayout" Target="../slideLayouts/slideLayout170.xml"/><Relationship Id="rId191" Type="http://schemas.openxmlformats.org/officeDocument/2006/relationships/slideLayout" Target="../slideLayouts/slideLayout191.xml"/><Relationship Id="rId205" Type="http://schemas.openxmlformats.org/officeDocument/2006/relationships/image" Target="../media/image2.png"/><Relationship Id="rId16" Type="http://schemas.openxmlformats.org/officeDocument/2006/relationships/slideLayout" Target="../slideLayouts/slideLayout16.xml"/><Relationship Id="rId107" Type="http://schemas.openxmlformats.org/officeDocument/2006/relationships/slideLayout" Target="../slideLayouts/slideLayout107.xml"/><Relationship Id="rId11" Type="http://schemas.openxmlformats.org/officeDocument/2006/relationships/slideLayout" Target="../slideLayouts/slideLayout11.xml"/><Relationship Id="rId32" Type="http://schemas.openxmlformats.org/officeDocument/2006/relationships/slideLayout" Target="../slideLayouts/slideLayout32.xml"/><Relationship Id="rId37" Type="http://schemas.openxmlformats.org/officeDocument/2006/relationships/slideLayout" Target="../slideLayouts/slideLayout37.xml"/><Relationship Id="rId53" Type="http://schemas.openxmlformats.org/officeDocument/2006/relationships/slideLayout" Target="../slideLayouts/slideLayout53.xml"/><Relationship Id="rId58" Type="http://schemas.openxmlformats.org/officeDocument/2006/relationships/slideLayout" Target="../slideLayouts/slideLayout58.xml"/><Relationship Id="rId74" Type="http://schemas.openxmlformats.org/officeDocument/2006/relationships/slideLayout" Target="../slideLayouts/slideLayout74.xml"/><Relationship Id="rId79" Type="http://schemas.openxmlformats.org/officeDocument/2006/relationships/slideLayout" Target="../slideLayouts/slideLayout79.xml"/><Relationship Id="rId102" Type="http://schemas.openxmlformats.org/officeDocument/2006/relationships/slideLayout" Target="../slideLayouts/slideLayout102.xml"/><Relationship Id="rId123" Type="http://schemas.openxmlformats.org/officeDocument/2006/relationships/slideLayout" Target="../slideLayouts/slideLayout123.xml"/><Relationship Id="rId128" Type="http://schemas.openxmlformats.org/officeDocument/2006/relationships/slideLayout" Target="../slideLayouts/slideLayout128.xml"/><Relationship Id="rId144" Type="http://schemas.openxmlformats.org/officeDocument/2006/relationships/slideLayout" Target="../slideLayouts/slideLayout144.xml"/><Relationship Id="rId149" Type="http://schemas.openxmlformats.org/officeDocument/2006/relationships/slideLayout" Target="../slideLayouts/slideLayout149.xml"/><Relationship Id="rId5" Type="http://schemas.openxmlformats.org/officeDocument/2006/relationships/slideLayout" Target="../slideLayouts/slideLayout5.xml"/><Relationship Id="rId90" Type="http://schemas.openxmlformats.org/officeDocument/2006/relationships/slideLayout" Target="../slideLayouts/slideLayout90.xml"/><Relationship Id="rId95" Type="http://schemas.openxmlformats.org/officeDocument/2006/relationships/slideLayout" Target="../slideLayouts/slideLayout95.xml"/><Relationship Id="rId160" Type="http://schemas.openxmlformats.org/officeDocument/2006/relationships/slideLayout" Target="../slideLayouts/slideLayout160.xml"/><Relationship Id="rId165" Type="http://schemas.openxmlformats.org/officeDocument/2006/relationships/slideLayout" Target="../slideLayouts/slideLayout165.xml"/><Relationship Id="rId181" Type="http://schemas.openxmlformats.org/officeDocument/2006/relationships/slideLayout" Target="../slideLayouts/slideLayout181.xml"/><Relationship Id="rId186" Type="http://schemas.openxmlformats.org/officeDocument/2006/relationships/slideLayout" Target="../slideLayouts/slideLayout186.xml"/><Relationship Id="rId22" Type="http://schemas.openxmlformats.org/officeDocument/2006/relationships/slideLayout" Target="../slideLayouts/slideLayout22.xml"/><Relationship Id="rId27" Type="http://schemas.openxmlformats.org/officeDocument/2006/relationships/slideLayout" Target="../slideLayouts/slideLayout27.xml"/><Relationship Id="rId43" Type="http://schemas.openxmlformats.org/officeDocument/2006/relationships/slideLayout" Target="../slideLayouts/slideLayout43.xml"/><Relationship Id="rId48" Type="http://schemas.openxmlformats.org/officeDocument/2006/relationships/slideLayout" Target="../slideLayouts/slideLayout48.xml"/><Relationship Id="rId64" Type="http://schemas.openxmlformats.org/officeDocument/2006/relationships/slideLayout" Target="../slideLayouts/slideLayout64.xml"/><Relationship Id="rId69" Type="http://schemas.openxmlformats.org/officeDocument/2006/relationships/slideLayout" Target="../slideLayouts/slideLayout69.xml"/><Relationship Id="rId113" Type="http://schemas.openxmlformats.org/officeDocument/2006/relationships/slideLayout" Target="../slideLayouts/slideLayout113.xml"/><Relationship Id="rId118" Type="http://schemas.openxmlformats.org/officeDocument/2006/relationships/slideLayout" Target="../slideLayouts/slideLayout118.xml"/><Relationship Id="rId134" Type="http://schemas.openxmlformats.org/officeDocument/2006/relationships/slideLayout" Target="../slideLayouts/slideLayout134.xml"/><Relationship Id="rId139" Type="http://schemas.openxmlformats.org/officeDocument/2006/relationships/slideLayout" Target="../slideLayouts/slideLayout139.xml"/><Relationship Id="rId80" Type="http://schemas.openxmlformats.org/officeDocument/2006/relationships/slideLayout" Target="../slideLayouts/slideLayout80.xml"/><Relationship Id="rId85" Type="http://schemas.openxmlformats.org/officeDocument/2006/relationships/slideLayout" Target="../slideLayouts/slideLayout85.xml"/><Relationship Id="rId150" Type="http://schemas.openxmlformats.org/officeDocument/2006/relationships/slideLayout" Target="../slideLayouts/slideLayout150.xml"/><Relationship Id="rId155" Type="http://schemas.openxmlformats.org/officeDocument/2006/relationships/slideLayout" Target="../slideLayouts/slideLayout155.xml"/><Relationship Id="rId171" Type="http://schemas.openxmlformats.org/officeDocument/2006/relationships/slideLayout" Target="../slideLayouts/slideLayout171.xml"/><Relationship Id="rId176" Type="http://schemas.openxmlformats.org/officeDocument/2006/relationships/slideLayout" Target="../slideLayouts/slideLayout176.xml"/><Relationship Id="rId192" Type="http://schemas.openxmlformats.org/officeDocument/2006/relationships/slideLayout" Target="../slideLayouts/slideLayout192.xml"/><Relationship Id="rId197" Type="http://schemas.openxmlformats.org/officeDocument/2006/relationships/slideLayout" Target="../slideLayouts/slideLayout197.xml"/><Relationship Id="rId201" Type="http://schemas.openxmlformats.org/officeDocument/2006/relationships/slideLayout" Target="../slideLayouts/slideLayout201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33" Type="http://schemas.openxmlformats.org/officeDocument/2006/relationships/slideLayout" Target="../slideLayouts/slideLayout33.xml"/><Relationship Id="rId38" Type="http://schemas.openxmlformats.org/officeDocument/2006/relationships/slideLayout" Target="../slideLayouts/slideLayout38.xml"/><Relationship Id="rId59" Type="http://schemas.openxmlformats.org/officeDocument/2006/relationships/slideLayout" Target="../slideLayouts/slideLayout59.xml"/><Relationship Id="rId103" Type="http://schemas.openxmlformats.org/officeDocument/2006/relationships/slideLayout" Target="../slideLayouts/slideLayout103.xml"/><Relationship Id="rId108" Type="http://schemas.openxmlformats.org/officeDocument/2006/relationships/slideLayout" Target="../slideLayouts/slideLayout108.xml"/><Relationship Id="rId124" Type="http://schemas.openxmlformats.org/officeDocument/2006/relationships/slideLayout" Target="../slideLayouts/slideLayout124.xml"/><Relationship Id="rId129" Type="http://schemas.openxmlformats.org/officeDocument/2006/relationships/slideLayout" Target="../slideLayouts/slideLayout129.xml"/><Relationship Id="rId54" Type="http://schemas.openxmlformats.org/officeDocument/2006/relationships/slideLayout" Target="../slideLayouts/slideLayout54.xml"/><Relationship Id="rId70" Type="http://schemas.openxmlformats.org/officeDocument/2006/relationships/slideLayout" Target="../slideLayouts/slideLayout70.xml"/><Relationship Id="rId75" Type="http://schemas.openxmlformats.org/officeDocument/2006/relationships/slideLayout" Target="../slideLayouts/slideLayout75.xml"/><Relationship Id="rId91" Type="http://schemas.openxmlformats.org/officeDocument/2006/relationships/slideLayout" Target="../slideLayouts/slideLayout91.xml"/><Relationship Id="rId96" Type="http://schemas.openxmlformats.org/officeDocument/2006/relationships/slideLayout" Target="../slideLayouts/slideLayout96.xml"/><Relationship Id="rId140" Type="http://schemas.openxmlformats.org/officeDocument/2006/relationships/slideLayout" Target="../slideLayouts/slideLayout140.xml"/><Relationship Id="rId145" Type="http://schemas.openxmlformats.org/officeDocument/2006/relationships/slideLayout" Target="../slideLayouts/slideLayout145.xml"/><Relationship Id="rId161" Type="http://schemas.openxmlformats.org/officeDocument/2006/relationships/slideLayout" Target="../slideLayouts/slideLayout161.xml"/><Relationship Id="rId166" Type="http://schemas.openxmlformats.org/officeDocument/2006/relationships/slideLayout" Target="../slideLayouts/slideLayout166.xml"/><Relationship Id="rId182" Type="http://schemas.openxmlformats.org/officeDocument/2006/relationships/slideLayout" Target="../slideLayouts/slideLayout182.xml"/><Relationship Id="rId187" Type="http://schemas.openxmlformats.org/officeDocument/2006/relationships/slideLayout" Target="../slideLayouts/slideLayout187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23" Type="http://schemas.openxmlformats.org/officeDocument/2006/relationships/slideLayout" Target="../slideLayouts/slideLayout23.xml"/><Relationship Id="rId28" Type="http://schemas.openxmlformats.org/officeDocument/2006/relationships/slideLayout" Target="../slideLayouts/slideLayout28.xml"/><Relationship Id="rId49" Type="http://schemas.openxmlformats.org/officeDocument/2006/relationships/slideLayout" Target="../slideLayouts/slideLayout49.xml"/><Relationship Id="rId114" Type="http://schemas.openxmlformats.org/officeDocument/2006/relationships/slideLayout" Target="../slideLayouts/slideLayout114.xml"/><Relationship Id="rId119" Type="http://schemas.openxmlformats.org/officeDocument/2006/relationships/slideLayout" Target="../slideLayouts/slideLayout119.xml"/><Relationship Id="rId44" Type="http://schemas.openxmlformats.org/officeDocument/2006/relationships/slideLayout" Target="../slideLayouts/slideLayout44.xml"/><Relationship Id="rId60" Type="http://schemas.openxmlformats.org/officeDocument/2006/relationships/slideLayout" Target="../slideLayouts/slideLayout60.xml"/><Relationship Id="rId65" Type="http://schemas.openxmlformats.org/officeDocument/2006/relationships/slideLayout" Target="../slideLayouts/slideLayout65.xml"/><Relationship Id="rId81" Type="http://schemas.openxmlformats.org/officeDocument/2006/relationships/slideLayout" Target="../slideLayouts/slideLayout81.xml"/><Relationship Id="rId86" Type="http://schemas.openxmlformats.org/officeDocument/2006/relationships/slideLayout" Target="../slideLayouts/slideLayout86.xml"/><Relationship Id="rId130" Type="http://schemas.openxmlformats.org/officeDocument/2006/relationships/slideLayout" Target="../slideLayouts/slideLayout130.xml"/><Relationship Id="rId135" Type="http://schemas.openxmlformats.org/officeDocument/2006/relationships/slideLayout" Target="../slideLayouts/slideLayout135.xml"/><Relationship Id="rId151" Type="http://schemas.openxmlformats.org/officeDocument/2006/relationships/slideLayout" Target="../slideLayouts/slideLayout151.xml"/><Relationship Id="rId156" Type="http://schemas.openxmlformats.org/officeDocument/2006/relationships/slideLayout" Target="../slideLayouts/slideLayout156.xml"/><Relationship Id="rId177" Type="http://schemas.openxmlformats.org/officeDocument/2006/relationships/slideLayout" Target="../slideLayouts/slideLayout177.xml"/><Relationship Id="rId198" Type="http://schemas.openxmlformats.org/officeDocument/2006/relationships/slideLayout" Target="../slideLayouts/slideLayout198.xml"/><Relationship Id="rId172" Type="http://schemas.openxmlformats.org/officeDocument/2006/relationships/slideLayout" Target="../slideLayouts/slideLayout172.xml"/><Relationship Id="rId193" Type="http://schemas.openxmlformats.org/officeDocument/2006/relationships/slideLayout" Target="../slideLayouts/slideLayout193.xml"/><Relationship Id="rId202" Type="http://schemas.openxmlformats.org/officeDocument/2006/relationships/slideLayout" Target="../slideLayouts/slideLayout202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39" Type="http://schemas.openxmlformats.org/officeDocument/2006/relationships/slideLayout" Target="../slideLayouts/slideLayout39.xml"/><Relationship Id="rId109" Type="http://schemas.openxmlformats.org/officeDocument/2006/relationships/slideLayout" Target="../slideLayouts/slideLayout109.xml"/><Relationship Id="rId34" Type="http://schemas.openxmlformats.org/officeDocument/2006/relationships/slideLayout" Target="../slideLayouts/slideLayout34.xml"/><Relationship Id="rId50" Type="http://schemas.openxmlformats.org/officeDocument/2006/relationships/slideLayout" Target="../slideLayouts/slideLayout50.xml"/><Relationship Id="rId55" Type="http://schemas.openxmlformats.org/officeDocument/2006/relationships/slideLayout" Target="../slideLayouts/slideLayout55.xml"/><Relationship Id="rId76" Type="http://schemas.openxmlformats.org/officeDocument/2006/relationships/slideLayout" Target="../slideLayouts/slideLayout76.xml"/><Relationship Id="rId97" Type="http://schemas.openxmlformats.org/officeDocument/2006/relationships/slideLayout" Target="../slideLayouts/slideLayout97.xml"/><Relationship Id="rId104" Type="http://schemas.openxmlformats.org/officeDocument/2006/relationships/slideLayout" Target="../slideLayouts/slideLayout104.xml"/><Relationship Id="rId120" Type="http://schemas.openxmlformats.org/officeDocument/2006/relationships/slideLayout" Target="../slideLayouts/slideLayout120.xml"/><Relationship Id="rId125" Type="http://schemas.openxmlformats.org/officeDocument/2006/relationships/slideLayout" Target="../slideLayouts/slideLayout125.xml"/><Relationship Id="rId141" Type="http://schemas.openxmlformats.org/officeDocument/2006/relationships/slideLayout" Target="../slideLayouts/slideLayout141.xml"/><Relationship Id="rId146" Type="http://schemas.openxmlformats.org/officeDocument/2006/relationships/slideLayout" Target="../slideLayouts/slideLayout146.xml"/><Relationship Id="rId167" Type="http://schemas.openxmlformats.org/officeDocument/2006/relationships/slideLayout" Target="../slideLayouts/slideLayout167.xml"/><Relationship Id="rId188" Type="http://schemas.openxmlformats.org/officeDocument/2006/relationships/slideLayout" Target="../slideLayouts/slideLayout188.xml"/><Relationship Id="rId7" Type="http://schemas.openxmlformats.org/officeDocument/2006/relationships/slideLayout" Target="../slideLayouts/slideLayout7.xml"/><Relationship Id="rId71" Type="http://schemas.openxmlformats.org/officeDocument/2006/relationships/slideLayout" Target="../slideLayouts/slideLayout71.xml"/><Relationship Id="rId92" Type="http://schemas.openxmlformats.org/officeDocument/2006/relationships/slideLayout" Target="../slideLayouts/slideLayout92.xml"/><Relationship Id="rId162" Type="http://schemas.openxmlformats.org/officeDocument/2006/relationships/slideLayout" Target="../slideLayouts/slideLayout162.xml"/><Relationship Id="rId183" Type="http://schemas.openxmlformats.org/officeDocument/2006/relationships/slideLayout" Target="../slideLayouts/slideLayout183.xml"/><Relationship Id="rId2" Type="http://schemas.openxmlformats.org/officeDocument/2006/relationships/slideLayout" Target="../slideLayouts/slideLayout2.xml"/><Relationship Id="rId29" Type="http://schemas.openxmlformats.org/officeDocument/2006/relationships/slideLayout" Target="../slideLayouts/slideLayout29.xml"/><Relationship Id="rId24" Type="http://schemas.openxmlformats.org/officeDocument/2006/relationships/slideLayout" Target="../slideLayouts/slideLayout24.xml"/><Relationship Id="rId40" Type="http://schemas.openxmlformats.org/officeDocument/2006/relationships/slideLayout" Target="../slideLayouts/slideLayout40.xml"/><Relationship Id="rId45" Type="http://schemas.openxmlformats.org/officeDocument/2006/relationships/slideLayout" Target="../slideLayouts/slideLayout45.xml"/><Relationship Id="rId66" Type="http://schemas.openxmlformats.org/officeDocument/2006/relationships/slideLayout" Target="../slideLayouts/slideLayout66.xml"/><Relationship Id="rId87" Type="http://schemas.openxmlformats.org/officeDocument/2006/relationships/slideLayout" Target="../slideLayouts/slideLayout87.xml"/><Relationship Id="rId110" Type="http://schemas.openxmlformats.org/officeDocument/2006/relationships/slideLayout" Target="../slideLayouts/slideLayout110.xml"/><Relationship Id="rId115" Type="http://schemas.openxmlformats.org/officeDocument/2006/relationships/slideLayout" Target="../slideLayouts/slideLayout115.xml"/><Relationship Id="rId131" Type="http://schemas.openxmlformats.org/officeDocument/2006/relationships/slideLayout" Target="../slideLayouts/slideLayout131.xml"/><Relationship Id="rId136" Type="http://schemas.openxmlformats.org/officeDocument/2006/relationships/slideLayout" Target="../slideLayouts/slideLayout136.xml"/><Relationship Id="rId157" Type="http://schemas.openxmlformats.org/officeDocument/2006/relationships/slideLayout" Target="../slideLayouts/slideLayout157.xml"/><Relationship Id="rId178" Type="http://schemas.openxmlformats.org/officeDocument/2006/relationships/slideLayout" Target="../slideLayouts/slideLayout178.xml"/><Relationship Id="rId61" Type="http://schemas.openxmlformats.org/officeDocument/2006/relationships/slideLayout" Target="../slideLayouts/slideLayout61.xml"/><Relationship Id="rId82" Type="http://schemas.openxmlformats.org/officeDocument/2006/relationships/slideLayout" Target="../slideLayouts/slideLayout82.xml"/><Relationship Id="rId152" Type="http://schemas.openxmlformats.org/officeDocument/2006/relationships/slideLayout" Target="../slideLayouts/slideLayout152.xml"/><Relationship Id="rId173" Type="http://schemas.openxmlformats.org/officeDocument/2006/relationships/slideLayout" Target="../slideLayouts/slideLayout173.xml"/><Relationship Id="rId194" Type="http://schemas.openxmlformats.org/officeDocument/2006/relationships/slideLayout" Target="../slideLayouts/slideLayout194.xml"/><Relationship Id="rId199" Type="http://schemas.openxmlformats.org/officeDocument/2006/relationships/slideLayout" Target="../slideLayouts/slideLayout199.xml"/><Relationship Id="rId203" Type="http://schemas.openxmlformats.org/officeDocument/2006/relationships/theme" Target="../theme/theme1.xml"/><Relationship Id="rId19" Type="http://schemas.openxmlformats.org/officeDocument/2006/relationships/slideLayout" Target="../slideLayouts/slideLayout19.xml"/><Relationship Id="rId14" Type="http://schemas.openxmlformats.org/officeDocument/2006/relationships/slideLayout" Target="../slideLayouts/slideLayout14.xml"/><Relationship Id="rId30" Type="http://schemas.openxmlformats.org/officeDocument/2006/relationships/slideLayout" Target="../slideLayouts/slideLayout30.xml"/><Relationship Id="rId35" Type="http://schemas.openxmlformats.org/officeDocument/2006/relationships/slideLayout" Target="../slideLayouts/slideLayout35.xml"/><Relationship Id="rId56" Type="http://schemas.openxmlformats.org/officeDocument/2006/relationships/slideLayout" Target="../slideLayouts/slideLayout56.xml"/><Relationship Id="rId77" Type="http://schemas.openxmlformats.org/officeDocument/2006/relationships/slideLayout" Target="../slideLayouts/slideLayout77.xml"/><Relationship Id="rId100" Type="http://schemas.openxmlformats.org/officeDocument/2006/relationships/slideLayout" Target="../slideLayouts/slideLayout100.xml"/><Relationship Id="rId105" Type="http://schemas.openxmlformats.org/officeDocument/2006/relationships/slideLayout" Target="../slideLayouts/slideLayout105.xml"/><Relationship Id="rId126" Type="http://schemas.openxmlformats.org/officeDocument/2006/relationships/slideLayout" Target="../slideLayouts/slideLayout126.xml"/><Relationship Id="rId147" Type="http://schemas.openxmlformats.org/officeDocument/2006/relationships/slideLayout" Target="../slideLayouts/slideLayout147.xml"/><Relationship Id="rId168" Type="http://schemas.openxmlformats.org/officeDocument/2006/relationships/slideLayout" Target="../slideLayouts/slideLayout168.xml"/><Relationship Id="rId8" Type="http://schemas.openxmlformats.org/officeDocument/2006/relationships/slideLayout" Target="../slideLayouts/slideLayout8.xml"/><Relationship Id="rId51" Type="http://schemas.openxmlformats.org/officeDocument/2006/relationships/slideLayout" Target="../slideLayouts/slideLayout51.xml"/><Relationship Id="rId72" Type="http://schemas.openxmlformats.org/officeDocument/2006/relationships/slideLayout" Target="../slideLayouts/slideLayout72.xml"/><Relationship Id="rId93" Type="http://schemas.openxmlformats.org/officeDocument/2006/relationships/slideLayout" Target="../slideLayouts/slideLayout93.xml"/><Relationship Id="rId98" Type="http://schemas.openxmlformats.org/officeDocument/2006/relationships/slideLayout" Target="../slideLayouts/slideLayout98.xml"/><Relationship Id="rId121" Type="http://schemas.openxmlformats.org/officeDocument/2006/relationships/slideLayout" Target="../slideLayouts/slideLayout121.xml"/><Relationship Id="rId142" Type="http://schemas.openxmlformats.org/officeDocument/2006/relationships/slideLayout" Target="../slideLayouts/slideLayout142.xml"/><Relationship Id="rId163" Type="http://schemas.openxmlformats.org/officeDocument/2006/relationships/slideLayout" Target="../slideLayouts/slideLayout163.xml"/><Relationship Id="rId184" Type="http://schemas.openxmlformats.org/officeDocument/2006/relationships/slideLayout" Target="../slideLayouts/slideLayout184.xml"/><Relationship Id="rId189" Type="http://schemas.openxmlformats.org/officeDocument/2006/relationships/slideLayout" Target="../slideLayouts/slideLayout189.xml"/><Relationship Id="rId3" Type="http://schemas.openxmlformats.org/officeDocument/2006/relationships/slideLayout" Target="../slideLayouts/slideLayout3.xml"/><Relationship Id="rId25" Type="http://schemas.openxmlformats.org/officeDocument/2006/relationships/slideLayout" Target="../slideLayouts/slideLayout25.xml"/><Relationship Id="rId46" Type="http://schemas.openxmlformats.org/officeDocument/2006/relationships/slideLayout" Target="../slideLayouts/slideLayout46.xml"/><Relationship Id="rId67" Type="http://schemas.openxmlformats.org/officeDocument/2006/relationships/slideLayout" Target="../slideLayouts/slideLayout67.xml"/><Relationship Id="rId116" Type="http://schemas.openxmlformats.org/officeDocument/2006/relationships/slideLayout" Target="../slideLayouts/slideLayout116.xml"/><Relationship Id="rId137" Type="http://schemas.openxmlformats.org/officeDocument/2006/relationships/slideLayout" Target="../slideLayouts/slideLayout137.xml"/><Relationship Id="rId158" Type="http://schemas.openxmlformats.org/officeDocument/2006/relationships/slideLayout" Target="../slideLayouts/slideLayout158.xml"/><Relationship Id="rId20" Type="http://schemas.openxmlformats.org/officeDocument/2006/relationships/slideLayout" Target="../slideLayouts/slideLayout20.xml"/><Relationship Id="rId41" Type="http://schemas.openxmlformats.org/officeDocument/2006/relationships/slideLayout" Target="../slideLayouts/slideLayout41.xml"/><Relationship Id="rId62" Type="http://schemas.openxmlformats.org/officeDocument/2006/relationships/slideLayout" Target="../slideLayouts/slideLayout62.xml"/><Relationship Id="rId83" Type="http://schemas.openxmlformats.org/officeDocument/2006/relationships/slideLayout" Target="../slideLayouts/slideLayout83.xml"/><Relationship Id="rId88" Type="http://schemas.openxmlformats.org/officeDocument/2006/relationships/slideLayout" Target="../slideLayouts/slideLayout88.xml"/><Relationship Id="rId111" Type="http://schemas.openxmlformats.org/officeDocument/2006/relationships/slideLayout" Target="../slideLayouts/slideLayout111.xml"/><Relationship Id="rId132" Type="http://schemas.openxmlformats.org/officeDocument/2006/relationships/slideLayout" Target="../slideLayouts/slideLayout132.xml"/><Relationship Id="rId153" Type="http://schemas.openxmlformats.org/officeDocument/2006/relationships/slideLayout" Target="../slideLayouts/slideLayout153.xml"/><Relationship Id="rId174" Type="http://schemas.openxmlformats.org/officeDocument/2006/relationships/slideLayout" Target="../slideLayouts/slideLayout174.xml"/><Relationship Id="rId179" Type="http://schemas.openxmlformats.org/officeDocument/2006/relationships/slideLayout" Target="../slideLayouts/slideLayout179.xml"/><Relationship Id="rId195" Type="http://schemas.openxmlformats.org/officeDocument/2006/relationships/slideLayout" Target="../slideLayouts/slideLayout195.xml"/><Relationship Id="rId190" Type="http://schemas.openxmlformats.org/officeDocument/2006/relationships/slideLayout" Target="../slideLayouts/slideLayout190.xml"/><Relationship Id="rId204" Type="http://schemas.openxmlformats.org/officeDocument/2006/relationships/image" Target="../media/image1.jpeg"/><Relationship Id="rId15" Type="http://schemas.openxmlformats.org/officeDocument/2006/relationships/slideLayout" Target="../slideLayouts/slideLayout15.xml"/><Relationship Id="rId36" Type="http://schemas.openxmlformats.org/officeDocument/2006/relationships/slideLayout" Target="../slideLayouts/slideLayout36.xml"/><Relationship Id="rId57" Type="http://schemas.openxmlformats.org/officeDocument/2006/relationships/slideLayout" Target="../slideLayouts/slideLayout57.xml"/><Relationship Id="rId106" Type="http://schemas.openxmlformats.org/officeDocument/2006/relationships/slideLayout" Target="../slideLayouts/slideLayout106.xml"/><Relationship Id="rId127" Type="http://schemas.openxmlformats.org/officeDocument/2006/relationships/slideLayout" Target="../slideLayouts/slideLayout127.xml"/><Relationship Id="rId10" Type="http://schemas.openxmlformats.org/officeDocument/2006/relationships/slideLayout" Target="../slideLayouts/slideLayout10.xml"/><Relationship Id="rId31" Type="http://schemas.openxmlformats.org/officeDocument/2006/relationships/slideLayout" Target="../slideLayouts/slideLayout31.xml"/><Relationship Id="rId52" Type="http://schemas.openxmlformats.org/officeDocument/2006/relationships/slideLayout" Target="../slideLayouts/slideLayout52.xml"/><Relationship Id="rId73" Type="http://schemas.openxmlformats.org/officeDocument/2006/relationships/slideLayout" Target="../slideLayouts/slideLayout73.xml"/><Relationship Id="rId78" Type="http://schemas.openxmlformats.org/officeDocument/2006/relationships/slideLayout" Target="../slideLayouts/slideLayout78.xml"/><Relationship Id="rId94" Type="http://schemas.openxmlformats.org/officeDocument/2006/relationships/slideLayout" Target="../slideLayouts/slideLayout94.xml"/><Relationship Id="rId99" Type="http://schemas.openxmlformats.org/officeDocument/2006/relationships/slideLayout" Target="../slideLayouts/slideLayout99.xml"/><Relationship Id="rId101" Type="http://schemas.openxmlformats.org/officeDocument/2006/relationships/slideLayout" Target="../slideLayouts/slideLayout101.xml"/><Relationship Id="rId122" Type="http://schemas.openxmlformats.org/officeDocument/2006/relationships/slideLayout" Target="../slideLayouts/slideLayout122.xml"/><Relationship Id="rId143" Type="http://schemas.openxmlformats.org/officeDocument/2006/relationships/slideLayout" Target="../slideLayouts/slideLayout143.xml"/><Relationship Id="rId148" Type="http://schemas.openxmlformats.org/officeDocument/2006/relationships/slideLayout" Target="../slideLayouts/slideLayout148.xml"/><Relationship Id="rId164" Type="http://schemas.openxmlformats.org/officeDocument/2006/relationships/slideLayout" Target="../slideLayouts/slideLayout164.xml"/><Relationship Id="rId169" Type="http://schemas.openxmlformats.org/officeDocument/2006/relationships/slideLayout" Target="../slideLayouts/slideLayout169.xml"/><Relationship Id="rId185" Type="http://schemas.openxmlformats.org/officeDocument/2006/relationships/slideLayout" Target="../slideLayouts/slideLayout185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80" Type="http://schemas.openxmlformats.org/officeDocument/2006/relationships/slideLayout" Target="../slideLayouts/slideLayout180.xml"/><Relationship Id="rId26" Type="http://schemas.openxmlformats.org/officeDocument/2006/relationships/slideLayout" Target="../slideLayouts/slideLayout26.xml"/><Relationship Id="rId47" Type="http://schemas.openxmlformats.org/officeDocument/2006/relationships/slideLayout" Target="../slideLayouts/slideLayout47.xml"/><Relationship Id="rId68" Type="http://schemas.openxmlformats.org/officeDocument/2006/relationships/slideLayout" Target="../slideLayouts/slideLayout68.xml"/><Relationship Id="rId89" Type="http://schemas.openxmlformats.org/officeDocument/2006/relationships/slideLayout" Target="../slideLayouts/slideLayout89.xml"/><Relationship Id="rId112" Type="http://schemas.openxmlformats.org/officeDocument/2006/relationships/slideLayout" Target="../slideLayouts/slideLayout112.xml"/><Relationship Id="rId133" Type="http://schemas.openxmlformats.org/officeDocument/2006/relationships/slideLayout" Target="../slideLayouts/slideLayout133.xml"/><Relationship Id="rId154" Type="http://schemas.openxmlformats.org/officeDocument/2006/relationships/slideLayout" Target="../slideLayouts/slideLayout154.xml"/><Relationship Id="rId175" Type="http://schemas.openxmlformats.org/officeDocument/2006/relationships/slideLayout" Target="../slideLayouts/slideLayout175.xml"/><Relationship Id="rId196" Type="http://schemas.openxmlformats.org/officeDocument/2006/relationships/slideLayout" Target="../slideLayouts/slideLayout196.xml"/><Relationship Id="rId200" Type="http://schemas.openxmlformats.org/officeDocument/2006/relationships/slideLayout" Target="../slideLayouts/slideLayout200.xml"/></Relationships>
</file>

<file path=ppt/slideMasters/_rels/slideMaster10.xml.rels><?xml version="1.0" encoding="UTF-8" standalone="yes"?>
<Relationships xmlns="http://schemas.openxmlformats.org/package/2006/relationships"><Relationship Id="rId117" Type="http://schemas.openxmlformats.org/officeDocument/2006/relationships/slideLayout" Target="../slideLayouts/slideLayout1163.xml"/><Relationship Id="rId21" Type="http://schemas.openxmlformats.org/officeDocument/2006/relationships/slideLayout" Target="../slideLayouts/slideLayout1067.xml"/><Relationship Id="rId42" Type="http://schemas.openxmlformats.org/officeDocument/2006/relationships/slideLayout" Target="../slideLayouts/slideLayout1088.xml"/><Relationship Id="rId63" Type="http://schemas.openxmlformats.org/officeDocument/2006/relationships/slideLayout" Target="../slideLayouts/slideLayout1109.xml"/><Relationship Id="rId84" Type="http://schemas.openxmlformats.org/officeDocument/2006/relationships/slideLayout" Target="../slideLayouts/slideLayout1130.xml"/><Relationship Id="rId138" Type="http://schemas.openxmlformats.org/officeDocument/2006/relationships/slideLayout" Target="../slideLayouts/slideLayout1184.xml"/><Relationship Id="rId159" Type="http://schemas.openxmlformats.org/officeDocument/2006/relationships/slideLayout" Target="../slideLayouts/slideLayout1205.xml"/><Relationship Id="rId170" Type="http://schemas.openxmlformats.org/officeDocument/2006/relationships/slideLayout" Target="../slideLayouts/slideLayout1216.xml"/><Relationship Id="rId191" Type="http://schemas.openxmlformats.org/officeDocument/2006/relationships/slideLayout" Target="../slideLayouts/slideLayout1237.xml"/><Relationship Id="rId196" Type="http://schemas.openxmlformats.org/officeDocument/2006/relationships/slideLayout" Target="../slideLayouts/slideLayout1242.xml"/><Relationship Id="rId200" Type="http://schemas.openxmlformats.org/officeDocument/2006/relationships/image" Target="../media/image1.jpeg"/><Relationship Id="rId16" Type="http://schemas.openxmlformats.org/officeDocument/2006/relationships/slideLayout" Target="../slideLayouts/slideLayout1062.xml"/><Relationship Id="rId107" Type="http://schemas.openxmlformats.org/officeDocument/2006/relationships/slideLayout" Target="../slideLayouts/slideLayout1153.xml"/><Relationship Id="rId11" Type="http://schemas.openxmlformats.org/officeDocument/2006/relationships/slideLayout" Target="../slideLayouts/slideLayout1057.xml"/><Relationship Id="rId32" Type="http://schemas.openxmlformats.org/officeDocument/2006/relationships/slideLayout" Target="../slideLayouts/slideLayout1078.xml"/><Relationship Id="rId37" Type="http://schemas.openxmlformats.org/officeDocument/2006/relationships/slideLayout" Target="../slideLayouts/slideLayout1083.xml"/><Relationship Id="rId53" Type="http://schemas.openxmlformats.org/officeDocument/2006/relationships/slideLayout" Target="../slideLayouts/slideLayout1099.xml"/><Relationship Id="rId58" Type="http://schemas.openxmlformats.org/officeDocument/2006/relationships/slideLayout" Target="../slideLayouts/slideLayout1104.xml"/><Relationship Id="rId74" Type="http://schemas.openxmlformats.org/officeDocument/2006/relationships/slideLayout" Target="../slideLayouts/slideLayout1120.xml"/><Relationship Id="rId79" Type="http://schemas.openxmlformats.org/officeDocument/2006/relationships/slideLayout" Target="../slideLayouts/slideLayout1125.xml"/><Relationship Id="rId102" Type="http://schemas.openxmlformats.org/officeDocument/2006/relationships/slideLayout" Target="../slideLayouts/slideLayout1148.xml"/><Relationship Id="rId123" Type="http://schemas.openxmlformats.org/officeDocument/2006/relationships/slideLayout" Target="../slideLayouts/slideLayout1169.xml"/><Relationship Id="rId128" Type="http://schemas.openxmlformats.org/officeDocument/2006/relationships/slideLayout" Target="../slideLayouts/slideLayout1174.xml"/><Relationship Id="rId144" Type="http://schemas.openxmlformats.org/officeDocument/2006/relationships/slideLayout" Target="../slideLayouts/slideLayout1190.xml"/><Relationship Id="rId149" Type="http://schemas.openxmlformats.org/officeDocument/2006/relationships/slideLayout" Target="../slideLayouts/slideLayout1195.xml"/><Relationship Id="rId5" Type="http://schemas.openxmlformats.org/officeDocument/2006/relationships/slideLayout" Target="../slideLayouts/slideLayout1051.xml"/><Relationship Id="rId90" Type="http://schemas.openxmlformats.org/officeDocument/2006/relationships/slideLayout" Target="../slideLayouts/slideLayout1136.xml"/><Relationship Id="rId95" Type="http://schemas.openxmlformats.org/officeDocument/2006/relationships/slideLayout" Target="../slideLayouts/slideLayout1141.xml"/><Relationship Id="rId160" Type="http://schemas.openxmlformats.org/officeDocument/2006/relationships/slideLayout" Target="../slideLayouts/slideLayout1206.xml"/><Relationship Id="rId165" Type="http://schemas.openxmlformats.org/officeDocument/2006/relationships/slideLayout" Target="../slideLayouts/slideLayout1211.xml"/><Relationship Id="rId181" Type="http://schemas.openxmlformats.org/officeDocument/2006/relationships/slideLayout" Target="../slideLayouts/slideLayout1227.xml"/><Relationship Id="rId186" Type="http://schemas.openxmlformats.org/officeDocument/2006/relationships/slideLayout" Target="../slideLayouts/slideLayout1232.xml"/><Relationship Id="rId22" Type="http://schemas.openxmlformats.org/officeDocument/2006/relationships/slideLayout" Target="../slideLayouts/slideLayout1068.xml"/><Relationship Id="rId27" Type="http://schemas.openxmlformats.org/officeDocument/2006/relationships/slideLayout" Target="../slideLayouts/slideLayout1073.xml"/><Relationship Id="rId43" Type="http://schemas.openxmlformats.org/officeDocument/2006/relationships/slideLayout" Target="../slideLayouts/slideLayout1089.xml"/><Relationship Id="rId48" Type="http://schemas.openxmlformats.org/officeDocument/2006/relationships/slideLayout" Target="../slideLayouts/slideLayout1094.xml"/><Relationship Id="rId64" Type="http://schemas.openxmlformats.org/officeDocument/2006/relationships/slideLayout" Target="../slideLayouts/slideLayout1110.xml"/><Relationship Id="rId69" Type="http://schemas.openxmlformats.org/officeDocument/2006/relationships/slideLayout" Target="../slideLayouts/slideLayout1115.xml"/><Relationship Id="rId113" Type="http://schemas.openxmlformats.org/officeDocument/2006/relationships/slideLayout" Target="../slideLayouts/slideLayout1159.xml"/><Relationship Id="rId118" Type="http://schemas.openxmlformats.org/officeDocument/2006/relationships/slideLayout" Target="../slideLayouts/slideLayout1164.xml"/><Relationship Id="rId134" Type="http://schemas.openxmlformats.org/officeDocument/2006/relationships/slideLayout" Target="../slideLayouts/slideLayout1180.xml"/><Relationship Id="rId139" Type="http://schemas.openxmlformats.org/officeDocument/2006/relationships/slideLayout" Target="../slideLayouts/slideLayout1185.xml"/><Relationship Id="rId80" Type="http://schemas.openxmlformats.org/officeDocument/2006/relationships/slideLayout" Target="../slideLayouts/slideLayout1126.xml"/><Relationship Id="rId85" Type="http://schemas.openxmlformats.org/officeDocument/2006/relationships/slideLayout" Target="../slideLayouts/slideLayout1131.xml"/><Relationship Id="rId150" Type="http://schemas.openxmlformats.org/officeDocument/2006/relationships/slideLayout" Target="../slideLayouts/slideLayout1196.xml"/><Relationship Id="rId155" Type="http://schemas.openxmlformats.org/officeDocument/2006/relationships/slideLayout" Target="../slideLayouts/slideLayout1201.xml"/><Relationship Id="rId171" Type="http://schemas.openxmlformats.org/officeDocument/2006/relationships/slideLayout" Target="../slideLayouts/slideLayout1217.xml"/><Relationship Id="rId176" Type="http://schemas.openxmlformats.org/officeDocument/2006/relationships/slideLayout" Target="../slideLayouts/slideLayout1222.xml"/><Relationship Id="rId192" Type="http://schemas.openxmlformats.org/officeDocument/2006/relationships/slideLayout" Target="../slideLayouts/slideLayout1238.xml"/><Relationship Id="rId197" Type="http://schemas.openxmlformats.org/officeDocument/2006/relationships/slideLayout" Target="../slideLayouts/slideLayout1243.xml"/><Relationship Id="rId201" Type="http://schemas.openxmlformats.org/officeDocument/2006/relationships/image" Target="../media/image2.png"/><Relationship Id="rId12" Type="http://schemas.openxmlformats.org/officeDocument/2006/relationships/slideLayout" Target="../slideLayouts/slideLayout1058.xml"/><Relationship Id="rId17" Type="http://schemas.openxmlformats.org/officeDocument/2006/relationships/slideLayout" Target="../slideLayouts/slideLayout1063.xml"/><Relationship Id="rId33" Type="http://schemas.openxmlformats.org/officeDocument/2006/relationships/slideLayout" Target="../slideLayouts/slideLayout1079.xml"/><Relationship Id="rId38" Type="http://schemas.openxmlformats.org/officeDocument/2006/relationships/slideLayout" Target="../slideLayouts/slideLayout1084.xml"/><Relationship Id="rId59" Type="http://schemas.openxmlformats.org/officeDocument/2006/relationships/slideLayout" Target="../slideLayouts/slideLayout1105.xml"/><Relationship Id="rId103" Type="http://schemas.openxmlformats.org/officeDocument/2006/relationships/slideLayout" Target="../slideLayouts/slideLayout1149.xml"/><Relationship Id="rId108" Type="http://schemas.openxmlformats.org/officeDocument/2006/relationships/slideLayout" Target="../slideLayouts/slideLayout1154.xml"/><Relationship Id="rId124" Type="http://schemas.openxmlformats.org/officeDocument/2006/relationships/slideLayout" Target="../slideLayouts/slideLayout1170.xml"/><Relationship Id="rId129" Type="http://schemas.openxmlformats.org/officeDocument/2006/relationships/slideLayout" Target="../slideLayouts/slideLayout1175.xml"/><Relationship Id="rId54" Type="http://schemas.openxmlformats.org/officeDocument/2006/relationships/slideLayout" Target="../slideLayouts/slideLayout1100.xml"/><Relationship Id="rId70" Type="http://schemas.openxmlformats.org/officeDocument/2006/relationships/slideLayout" Target="../slideLayouts/slideLayout1116.xml"/><Relationship Id="rId75" Type="http://schemas.openxmlformats.org/officeDocument/2006/relationships/slideLayout" Target="../slideLayouts/slideLayout1121.xml"/><Relationship Id="rId91" Type="http://schemas.openxmlformats.org/officeDocument/2006/relationships/slideLayout" Target="../slideLayouts/slideLayout1137.xml"/><Relationship Id="rId96" Type="http://schemas.openxmlformats.org/officeDocument/2006/relationships/slideLayout" Target="../slideLayouts/slideLayout1142.xml"/><Relationship Id="rId140" Type="http://schemas.openxmlformats.org/officeDocument/2006/relationships/slideLayout" Target="../slideLayouts/slideLayout1186.xml"/><Relationship Id="rId145" Type="http://schemas.openxmlformats.org/officeDocument/2006/relationships/slideLayout" Target="../slideLayouts/slideLayout1191.xml"/><Relationship Id="rId161" Type="http://schemas.openxmlformats.org/officeDocument/2006/relationships/slideLayout" Target="../slideLayouts/slideLayout1207.xml"/><Relationship Id="rId166" Type="http://schemas.openxmlformats.org/officeDocument/2006/relationships/slideLayout" Target="../slideLayouts/slideLayout1212.xml"/><Relationship Id="rId182" Type="http://schemas.openxmlformats.org/officeDocument/2006/relationships/slideLayout" Target="../slideLayouts/slideLayout1228.xml"/><Relationship Id="rId187" Type="http://schemas.openxmlformats.org/officeDocument/2006/relationships/slideLayout" Target="../slideLayouts/slideLayout1233.xml"/><Relationship Id="rId1" Type="http://schemas.openxmlformats.org/officeDocument/2006/relationships/slideLayout" Target="../slideLayouts/slideLayout1047.xml"/><Relationship Id="rId6" Type="http://schemas.openxmlformats.org/officeDocument/2006/relationships/slideLayout" Target="../slideLayouts/slideLayout1052.xml"/><Relationship Id="rId23" Type="http://schemas.openxmlformats.org/officeDocument/2006/relationships/slideLayout" Target="../slideLayouts/slideLayout1069.xml"/><Relationship Id="rId28" Type="http://schemas.openxmlformats.org/officeDocument/2006/relationships/slideLayout" Target="../slideLayouts/slideLayout1074.xml"/><Relationship Id="rId49" Type="http://schemas.openxmlformats.org/officeDocument/2006/relationships/slideLayout" Target="../slideLayouts/slideLayout1095.xml"/><Relationship Id="rId114" Type="http://schemas.openxmlformats.org/officeDocument/2006/relationships/slideLayout" Target="../slideLayouts/slideLayout1160.xml"/><Relationship Id="rId119" Type="http://schemas.openxmlformats.org/officeDocument/2006/relationships/slideLayout" Target="../slideLayouts/slideLayout1165.xml"/><Relationship Id="rId44" Type="http://schemas.openxmlformats.org/officeDocument/2006/relationships/slideLayout" Target="../slideLayouts/slideLayout1090.xml"/><Relationship Id="rId60" Type="http://schemas.openxmlformats.org/officeDocument/2006/relationships/slideLayout" Target="../slideLayouts/slideLayout1106.xml"/><Relationship Id="rId65" Type="http://schemas.openxmlformats.org/officeDocument/2006/relationships/slideLayout" Target="../slideLayouts/slideLayout1111.xml"/><Relationship Id="rId81" Type="http://schemas.openxmlformats.org/officeDocument/2006/relationships/slideLayout" Target="../slideLayouts/slideLayout1127.xml"/><Relationship Id="rId86" Type="http://schemas.openxmlformats.org/officeDocument/2006/relationships/slideLayout" Target="../slideLayouts/slideLayout1132.xml"/><Relationship Id="rId130" Type="http://schemas.openxmlformats.org/officeDocument/2006/relationships/slideLayout" Target="../slideLayouts/slideLayout1176.xml"/><Relationship Id="rId135" Type="http://schemas.openxmlformats.org/officeDocument/2006/relationships/slideLayout" Target="../slideLayouts/slideLayout1181.xml"/><Relationship Id="rId151" Type="http://schemas.openxmlformats.org/officeDocument/2006/relationships/slideLayout" Target="../slideLayouts/slideLayout1197.xml"/><Relationship Id="rId156" Type="http://schemas.openxmlformats.org/officeDocument/2006/relationships/slideLayout" Target="../slideLayouts/slideLayout1202.xml"/><Relationship Id="rId177" Type="http://schemas.openxmlformats.org/officeDocument/2006/relationships/slideLayout" Target="../slideLayouts/slideLayout1223.xml"/><Relationship Id="rId198" Type="http://schemas.openxmlformats.org/officeDocument/2006/relationships/slideLayout" Target="../slideLayouts/slideLayout1244.xml"/><Relationship Id="rId172" Type="http://schemas.openxmlformats.org/officeDocument/2006/relationships/slideLayout" Target="../slideLayouts/slideLayout1218.xml"/><Relationship Id="rId193" Type="http://schemas.openxmlformats.org/officeDocument/2006/relationships/slideLayout" Target="../slideLayouts/slideLayout1239.xml"/><Relationship Id="rId13" Type="http://schemas.openxmlformats.org/officeDocument/2006/relationships/slideLayout" Target="../slideLayouts/slideLayout1059.xml"/><Relationship Id="rId18" Type="http://schemas.openxmlformats.org/officeDocument/2006/relationships/slideLayout" Target="../slideLayouts/slideLayout1064.xml"/><Relationship Id="rId39" Type="http://schemas.openxmlformats.org/officeDocument/2006/relationships/slideLayout" Target="../slideLayouts/slideLayout1085.xml"/><Relationship Id="rId109" Type="http://schemas.openxmlformats.org/officeDocument/2006/relationships/slideLayout" Target="../slideLayouts/slideLayout1155.xml"/><Relationship Id="rId34" Type="http://schemas.openxmlformats.org/officeDocument/2006/relationships/slideLayout" Target="../slideLayouts/slideLayout1080.xml"/><Relationship Id="rId50" Type="http://schemas.openxmlformats.org/officeDocument/2006/relationships/slideLayout" Target="../slideLayouts/slideLayout1096.xml"/><Relationship Id="rId55" Type="http://schemas.openxmlformats.org/officeDocument/2006/relationships/slideLayout" Target="../slideLayouts/slideLayout1101.xml"/><Relationship Id="rId76" Type="http://schemas.openxmlformats.org/officeDocument/2006/relationships/slideLayout" Target="../slideLayouts/slideLayout1122.xml"/><Relationship Id="rId97" Type="http://schemas.openxmlformats.org/officeDocument/2006/relationships/slideLayout" Target="../slideLayouts/slideLayout1143.xml"/><Relationship Id="rId104" Type="http://schemas.openxmlformats.org/officeDocument/2006/relationships/slideLayout" Target="../slideLayouts/slideLayout1150.xml"/><Relationship Id="rId120" Type="http://schemas.openxmlformats.org/officeDocument/2006/relationships/slideLayout" Target="../slideLayouts/slideLayout1166.xml"/><Relationship Id="rId125" Type="http://schemas.openxmlformats.org/officeDocument/2006/relationships/slideLayout" Target="../slideLayouts/slideLayout1171.xml"/><Relationship Id="rId141" Type="http://schemas.openxmlformats.org/officeDocument/2006/relationships/slideLayout" Target="../slideLayouts/slideLayout1187.xml"/><Relationship Id="rId146" Type="http://schemas.openxmlformats.org/officeDocument/2006/relationships/slideLayout" Target="../slideLayouts/slideLayout1192.xml"/><Relationship Id="rId167" Type="http://schemas.openxmlformats.org/officeDocument/2006/relationships/slideLayout" Target="../slideLayouts/slideLayout1213.xml"/><Relationship Id="rId188" Type="http://schemas.openxmlformats.org/officeDocument/2006/relationships/slideLayout" Target="../slideLayouts/slideLayout1234.xml"/><Relationship Id="rId7" Type="http://schemas.openxmlformats.org/officeDocument/2006/relationships/slideLayout" Target="../slideLayouts/slideLayout1053.xml"/><Relationship Id="rId71" Type="http://schemas.openxmlformats.org/officeDocument/2006/relationships/slideLayout" Target="../slideLayouts/slideLayout1117.xml"/><Relationship Id="rId92" Type="http://schemas.openxmlformats.org/officeDocument/2006/relationships/slideLayout" Target="../slideLayouts/slideLayout1138.xml"/><Relationship Id="rId162" Type="http://schemas.openxmlformats.org/officeDocument/2006/relationships/slideLayout" Target="../slideLayouts/slideLayout1208.xml"/><Relationship Id="rId183" Type="http://schemas.openxmlformats.org/officeDocument/2006/relationships/slideLayout" Target="../slideLayouts/slideLayout1229.xml"/><Relationship Id="rId2" Type="http://schemas.openxmlformats.org/officeDocument/2006/relationships/slideLayout" Target="../slideLayouts/slideLayout1048.xml"/><Relationship Id="rId29" Type="http://schemas.openxmlformats.org/officeDocument/2006/relationships/slideLayout" Target="../slideLayouts/slideLayout1075.xml"/><Relationship Id="rId24" Type="http://schemas.openxmlformats.org/officeDocument/2006/relationships/slideLayout" Target="../slideLayouts/slideLayout1070.xml"/><Relationship Id="rId40" Type="http://schemas.openxmlformats.org/officeDocument/2006/relationships/slideLayout" Target="../slideLayouts/slideLayout1086.xml"/><Relationship Id="rId45" Type="http://schemas.openxmlformats.org/officeDocument/2006/relationships/slideLayout" Target="../slideLayouts/slideLayout1091.xml"/><Relationship Id="rId66" Type="http://schemas.openxmlformats.org/officeDocument/2006/relationships/slideLayout" Target="../slideLayouts/slideLayout1112.xml"/><Relationship Id="rId87" Type="http://schemas.openxmlformats.org/officeDocument/2006/relationships/slideLayout" Target="../slideLayouts/slideLayout1133.xml"/><Relationship Id="rId110" Type="http://schemas.openxmlformats.org/officeDocument/2006/relationships/slideLayout" Target="../slideLayouts/slideLayout1156.xml"/><Relationship Id="rId115" Type="http://schemas.openxmlformats.org/officeDocument/2006/relationships/slideLayout" Target="../slideLayouts/slideLayout1161.xml"/><Relationship Id="rId131" Type="http://schemas.openxmlformats.org/officeDocument/2006/relationships/slideLayout" Target="../slideLayouts/slideLayout1177.xml"/><Relationship Id="rId136" Type="http://schemas.openxmlformats.org/officeDocument/2006/relationships/slideLayout" Target="../slideLayouts/slideLayout1182.xml"/><Relationship Id="rId157" Type="http://schemas.openxmlformats.org/officeDocument/2006/relationships/slideLayout" Target="../slideLayouts/slideLayout1203.xml"/><Relationship Id="rId178" Type="http://schemas.openxmlformats.org/officeDocument/2006/relationships/slideLayout" Target="../slideLayouts/slideLayout1224.xml"/><Relationship Id="rId61" Type="http://schemas.openxmlformats.org/officeDocument/2006/relationships/slideLayout" Target="../slideLayouts/slideLayout1107.xml"/><Relationship Id="rId82" Type="http://schemas.openxmlformats.org/officeDocument/2006/relationships/slideLayout" Target="../slideLayouts/slideLayout1128.xml"/><Relationship Id="rId152" Type="http://schemas.openxmlformats.org/officeDocument/2006/relationships/slideLayout" Target="../slideLayouts/slideLayout1198.xml"/><Relationship Id="rId173" Type="http://schemas.openxmlformats.org/officeDocument/2006/relationships/slideLayout" Target="../slideLayouts/slideLayout1219.xml"/><Relationship Id="rId194" Type="http://schemas.openxmlformats.org/officeDocument/2006/relationships/slideLayout" Target="../slideLayouts/slideLayout1240.xml"/><Relationship Id="rId199" Type="http://schemas.openxmlformats.org/officeDocument/2006/relationships/theme" Target="../theme/theme10.xml"/><Relationship Id="rId19" Type="http://schemas.openxmlformats.org/officeDocument/2006/relationships/slideLayout" Target="../slideLayouts/slideLayout1065.xml"/><Relationship Id="rId14" Type="http://schemas.openxmlformats.org/officeDocument/2006/relationships/slideLayout" Target="../slideLayouts/slideLayout1060.xml"/><Relationship Id="rId30" Type="http://schemas.openxmlformats.org/officeDocument/2006/relationships/slideLayout" Target="../slideLayouts/slideLayout1076.xml"/><Relationship Id="rId35" Type="http://schemas.openxmlformats.org/officeDocument/2006/relationships/slideLayout" Target="../slideLayouts/slideLayout1081.xml"/><Relationship Id="rId56" Type="http://schemas.openxmlformats.org/officeDocument/2006/relationships/slideLayout" Target="../slideLayouts/slideLayout1102.xml"/><Relationship Id="rId77" Type="http://schemas.openxmlformats.org/officeDocument/2006/relationships/slideLayout" Target="../slideLayouts/slideLayout1123.xml"/><Relationship Id="rId100" Type="http://schemas.openxmlformats.org/officeDocument/2006/relationships/slideLayout" Target="../slideLayouts/slideLayout1146.xml"/><Relationship Id="rId105" Type="http://schemas.openxmlformats.org/officeDocument/2006/relationships/slideLayout" Target="../slideLayouts/slideLayout1151.xml"/><Relationship Id="rId126" Type="http://schemas.openxmlformats.org/officeDocument/2006/relationships/slideLayout" Target="../slideLayouts/slideLayout1172.xml"/><Relationship Id="rId147" Type="http://schemas.openxmlformats.org/officeDocument/2006/relationships/slideLayout" Target="../slideLayouts/slideLayout1193.xml"/><Relationship Id="rId168" Type="http://schemas.openxmlformats.org/officeDocument/2006/relationships/slideLayout" Target="../slideLayouts/slideLayout1214.xml"/><Relationship Id="rId8" Type="http://schemas.openxmlformats.org/officeDocument/2006/relationships/slideLayout" Target="../slideLayouts/slideLayout1054.xml"/><Relationship Id="rId51" Type="http://schemas.openxmlformats.org/officeDocument/2006/relationships/slideLayout" Target="../slideLayouts/slideLayout1097.xml"/><Relationship Id="rId72" Type="http://schemas.openxmlformats.org/officeDocument/2006/relationships/slideLayout" Target="../slideLayouts/slideLayout1118.xml"/><Relationship Id="rId93" Type="http://schemas.openxmlformats.org/officeDocument/2006/relationships/slideLayout" Target="../slideLayouts/slideLayout1139.xml"/><Relationship Id="rId98" Type="http://schemas.openxmlformats.org/officeDocument/2006/relationships/slideLayout" Target="../slideLayouts/slideLayout1144.xml"/><Relationship Id="rId121" Type="http://schemas.openxmlformats.org/officeDocument/2006/relationships/slideLayout" Target="../slideLayouts/slideLayout1167.xml"/><Relationship Id="rId142" Type="http://schemas.openxmlformats.org/officeDocument/2006/relationships/slideLayout" Target="../slideLayouts/slideLayout1188.xml"/><Relationship Id="rId163" Type="http://schemas.openxmlformats.org/officeDocument/2006/relationships/slideLayout" Target="../slideLayouts/slideLayout1209.xml"/><Relationship Id="rId184" Type="http://schemas.openxmlformats.org/officeDocument/2006/relationships/slideLayout" Target="../slideLayouts/slideLayout1230.xml"/><Relationship Id="rId189" Type="http://schemas.openxmlformats.org/officeDocument/2006/relationships/slideLayout" Target="../slideLayouts/slideLayout1235.xml"/><Relationship Id="rId3" Type="http://schemas.openxmlformats.org/officeDocument/2006/relationships/slideLayout" Target="../slideLayouts/slideLayout1049.xml"/><Relationship Id="rId25" Type="http://schemas.openxmlformats.org/officeDocument/2006/relationships/slideLayout" Target="../slideLayouts/slideLayout1071.xml"/><Relationship Id="rId46" Type="http://schemas.openxmlformats.org/officeDocument/2006/relationships/slideLayout" Target="../slideLayouts/slideLayout1092.xml"/><Relationship Id="rId67" Type="http://schemas.openxmlformats.org/officeDocument/2006/relationships/slideLayout" Target="../slideLayouts/slideLayout1113.xml"/><Relationship Id="rId116" Type="http://schemas.openxmlformats.org/officeDocument/2006/relationships/slideLayout" Target="../slideLayouts/slideLayout1162.xml"/><Relationship Id="rId137" Type="http://schemas.openxmlformats.org/officeDocument/2006/relationships/slideLayout" Target="../slideLayouts/slideLayout1183.xml"/><Relationship Id="rId158" Type="http://schemas.openxmlformats.org/officeDocument/2006/relationships/slideLayout" Target="../slideLayouts/slideLayout1204.xml"/><Relationship Id="rId20" Type="http://schemas.openxmlformats.org/officeDocument/2006/relationships/slideLayout" Target="../slideLayouts/slideLayout1066.xml"/><Relationship Id="rId41" Type="http://schemas.openxmlformats.org/officeDocument/2006/relationships/slideLayout" Target="../slideLayouts/slideLayout1087.xml"/><Relationship Id="rId62" Type="http://schemas.openxmlformats.org/officeDocument/2006/relationships/slideLayout" Target="../slideLayouts/slideLayout1108.xml"/><Relationship Id="rId83" Type="http://schemas.openxmlformats.org/officeDocument/2006/relationships/slideLayout" Target="../slideLayouts/slideLayout1129.xml"/><Relationship Id="rId88" Type="http://schemas.openxmlformats.org/officeDocument/2006/relationships/slideLayout" Target="../slideLayouts/slideLayout1134.xml"/><Relationship Id="rId111" Type="http://schemas.openxmlformats.org/officeDocument/2006/relationships/slideLayout" Target="../slideLayouts/slideLayout1157.xml"/><Relationship Id="rId132" Type="http://schemas.openxmlformats.org/officeDocument/2006/relationships/slideLayout" Target="../slideLayouts/slideLayout1178.xml"/><Relationship Id="rId153" Type="http://schemas.openxmlformats.org/officeDocument/2006/relationships/slideLayout" Target="../slideLayouts/slideLayout1199.xml"/><Relationship Id="rId174" Type="http://schemas.openxmlformats.org/officeDocument/2006/relationships/slideLayout" Target="../slideLayouts/slideLayout1220.xml"/><Relationship Id="rId179" Type="http://schemas.openxmlformats.org/officeDocument/2006/relationships/slideLayout" Target="../slideLayouts/slideLayout1225.xml"/><Relationship Id="rId195" Type="http://schemas.openxmlformats.org/officeDocument/2006/relationships/slideLayout" Target="../slideLayouts/slideLayout1241.xml"/><Relationship Id="rId190" Type="http://schemas.openxmlformats.org/officeDocument/2006/relationships/slideLayout" Target="../slideLayouts/slideLayout1236.xml"/><Relationship Id="rId15" Type="http://schemas.openxmlformats.org/officeDocument/2006/relationships/slideLayout" Target="../slideLayouts/slideLayout1061.xml"/><Relationship Id="rId36" Type="http://schemas.openxmlformats.org/officeDocument/2006/relationships/slideLayout" Target="../slideLayouts/slideLayout1082.xml"/><Relationship Id="rId57" Type="http://schemas.openxmlformats.org/officeDocument/2006/relationships/slideLayout" Target="../slideLayouts/slideLayout1103.xml"/><Relationship Id="rId106" Type="http://schemas.openxmlformats.org/officeDocument/2006/relationships/slideLayout" Target="../slideLayouts/slideLayout1152.xml"/><Relationship Id="rId127" Type="http://schemas.openxmlformats.org/officeDocument/2006/relationships/slideLayout" Target="../slideLayouts/slideLayout1173.xml"/><Relationship Id="rId10" Type="http://schemas.openxmlformats.org/officeDocument/2006/relationships/slideLayout" Target="../slideLayouts/slideLayout1056.xml"/><Relationship Id="rId31" Type="http://schemas.openxmlformats.org/officeDocument/2006/relationships/slideLayout" Target="../slideLayouts/slideLayout1077.xml"/><Relationship Id="rId52" Type="http://schemas.openxmlformats.org/officeDocument/2006/relationships/slideLayout" Target="../slideLayouts/slideLayout1098.xml"/><Relationship Id="rId73" Type="http://schemas.openxmlformats.org/officeDocument/2006/relationships/slideLayout" Target="../slideLayouts/slideLayout1119.xml"/><Relationship Id="rId78" Type="http://schemas.openxmlformats.org/officeDocument/2006/relationships/slideLayout" Target="../slideLayouts/slideLayout1124.xml"/><Relationship Id="rId94" Type="http://schemas.openxmlformats.org/officeDocument/2006/relationships/slideLayout" Target="../slideLayouts/slideLayout1140.xml"/><Relationship Id="rId99" Type="http://schemas.openxmlformats.org/officeDocument/2006/relationships/slideLayout" Target="../slideLayouts/slideLayout1145.xml"/><Relationship Id="rId101" Type="http://schemas.openxmlformats.org/officeDocument/2006/relationships/slideLayout" Target="../slideLayouts/slideLayout1147.xml"/><Relationship Id="rId122" Type="http://schemas.openxmlformats.org/officeDocument/2006/relationships/slideLayout" Target="../slideLayouts/slideLayout1168.xml"/><Relationship Id="rId143" Type="http://schemas.openxmlformats.org/officeDocument/2006/relationships/slideLayout" Target="../slideLayouts/slideLayout1189.xml"/><Relationship Id="rId148" Type="http://schemas.openxmlformats.org/officeDocument/2006/relationships/slideLayout" Target="../slideLayouts/slideLayout1194.xml"/><Relationship Id="rId164" Type="http://schemas.openxmlformats.org/officeDocument/2006/relationships/slideLayout" Target="../slideLayouts/slideLayout1210.xml"/><Relationship Id="rId169" Type="http://schemas.openxmlformats.org/officeDocument/2006/relationships/slideLayout" Target="../slideLayouts/slideLayout1215.xml"/><Relationship Id="rId185" Type="http://schemas.openxmlformats.org/officeDocument/2006/relationships/slideLayout" Target="../slideLayouts/slideLayout1231.xml"/><Relationship Id="rId4" Type="http://schemas.openxmlformats.org/officeDocument/2006/relationships/slideLayout" Target="../slideLayouts/slideLayout1050.xml"/><Relationship Id="rId9" Type="http://schemas.openxmlformats.org/officeDocument/2006/relationships/slideLayout" Target="../slideLayouts/slideLayout1055.xml"/><Relationship Id="rId180" Type="http://schemas.openxmlformats.org/officeDocument/2006/relationships/slideLayout" Target="../slideLayouts/slideLayout1226.xml"/><Relationship Id="rId26" Type="http://schemas.openxmlformats.org/officeDocument/2006/relationships/slideLayout" Target="../slideLayouts/slideLayout1072.xml"/><Relationship Id="rId47" Type="http://schemas.openxmlformats.org/officeDocument/2006/relationships/slideLayout" Target="../slideLayouts/slideLayout1093.xml"/><Relationship Id="rId68" Type="http://schemas.openxmlformats.org/officeDocument/2006/relationships/slideLayout" Target="../slideLayouts/slideLayout1114.xml"/><Relationship Id="rId89" Type="http://schemas.openxmlformats.org/officeDocument/2006/relationships/slideLayout" Target="../slideLayouts/slideLayout1135.xml"/><Relationship Id="rId112" Type="http://schemas.openxmlformats.org/officeDocument/2006/relationships/slideLayout" Target="../slideLayouts/slideLayout1158.xml"/><Relationship Id="rId133" Type="http://schemas.openxmlformats.org/officeDocument/2006/relationships/slideLayout" Target="../slideLayouts/slideLayout1179.xml"/><Relationship Id="rId154" Type="http://schemas.openxmlformats.org/officeDocument/2006/relationships/slideLayout" Target="../slideLayouts/slideLayout1200.xml"/><Relationship Id="rId175" Type="http://schemas.openxmlformats.org/officeDocument/2006/relationships/slideLayout" Target="../slideLayouts/slideLayout1221.xml"/></Relationships>
</file>

<file path=ppt/slideMasters/_rels/slideMaster11.xml.rels><?xml version="1.0" encoding="UTF-8" standalone="yes"?>
<Relationships xmlns="http://schemas.openxmlformats.org/package/2006/relationships"><Relationship Id="rId117" Type="http://schemas.openxmlformats.org/officeDocument/2006/relationships/slideLayout" Target="../slideLayouts/slideLayout1361.xml"/><Relationship Id="rId21" Type="http://schemas.openxmlformats.org/officeDocument/2006/relationships/slideLayout" Target="../slideLayouts/slideLayout1265.xml"/><Relationship Id="rId42" Type="http://schemas.openxmlformats.org/officeDocument/2006/relationships/slideLayout" Target="../slideLayouts/slideLayout1286.xml"/><Relationship Id="rId63" Type="http://schemas.openxmlformats.org/officeDocument/2006/relationships/slideLayout" Target="../slideLayouts/slideLayout1307.xml"/><Relationship Id="rId84" Type="http://schemas.openxmlformats.org/officeDocument/2006/relationships/slideLayout" Target="../slideLayouts/slideLayout1328.xml"/><Relationship Id="rId138" Type="http://schemas.openxmlformats.org/officeDocument/2006/relationships/slideLayout" Target="../slideLayouts/slideLayout1382.xml"/><Relationship Id="rId159" Type="http://schemas.openxmlformats.org/officeDocument/2006/relationships/slideLayout" Target="../slideLayouts/slideLayout1403.xml"/><Relationship Id="rId170" Type="http://schemas.openxmlformats.org/officeDocument/2006/relationships/slideLayout" Target="../slideLayouts/slideLayout1414.xml"/><Relationship Id="rId191" Type="http://schemas.openxmlformats.org/officeDocument/2006/relationships/slideLayout" Target="../slideLayouts/slideLayout1435.xml"/><Relationship Id="rId196" Type="http://schemas.openxmlformats.org/officeDocument/2006/relationships/slideLayout" Target="../slideLayouts/slideLayout1440.xml"/><Relationship Id="rId200" Type="http://schemas.openxmlformats.org/officeDocument/2006/relationships/image" Target="../media/image1.jpeg"/><Relationship Id="rId16" Type="http://schemas.openxmlformats.org/officeDocument/2006/relationships/slideLayout" Target="../slideLayouts/slideLayout1260.xml"/><Relationship Id="rId107" Type="http://schemas.openxmlformats.org/officeDocument/2006/relationships/slideLayout" Target="../slideLayouts/slideLayout1351.xml"/><Relationship Id="rId11" Type="http://schemas.openxmlformats.org/officeDocument/2006/relationships/slideLayout" Target="../slideLayouts/slideLayout1255.xml"/><Relationship Id="rId32" Type="http://schemas.openxmlformats.org/officeDocument/2006/relationships/slideLayout" Target="../slideLayouts/slideLayout1276.xml"/><Relationship Id="rId37" Type="http://schemas.openxmlformats.org/officeDocument/2006/relationships/slideLayout" Target="../slideLayouts/slideLayout1281.xml"/><Relationship Id="rId53" Type="http://schemas.openxmlformats.org/officeDocument/2006/relationships/slideLayout" Target="../slideLayouts/slideLayout1297.xml"/><Relationship Id="rId58" Type="http://schemas.openxmlformats.org/officeDocument/2006/relationships/slideLayout" Target="../slideLayouts/slideLayout1302.xml"/><Relationship Id="rId74" Type="http://schemas.openxmlformats.org/officeDocument/2006/relationships/slideLayout" Target="../slideLayouts/slideLayout1318.xml"/><Relationship Id="rId79" Type="http://schemas.openxmlformats.org/officeDocument/2006/relationships/slideLayout" Target="../slideLayouts/slideLayout1323.xml"/><Relationship Id="rId102" Type="http://schemas.openxmlformats.org/officeDocument/2006/relationships/slideLayout" Target="../slideLayouts/slideLayout1346.xml"/><Relationship Id="rId123" Type="http://schemas.openxmlformats.org/officeDocument/2006/relationships/slideLayout" Target="../slideLayouts/slideLayout1367.xml"/><Relationship Id="rId128" Type="http://schemas.openxmlformats.org/officeDocument/2006/relationships/slideLayout" Target="../slideLayouts/slideLayout1372.xml"/><Relationship Id="rId144" Type="http://schemas.openxmlformats.org/officeDocument/2006/relationships/slideLayout" Target="../slideLayouts/slideLayout1388.xml"/><Relationship Id="rId149" Type="http://schemas.openxmlformats.org/officeDocument/2006/relationships/slideLayout" Target="../slideLayouts/slideLayout1393.xml"/><Relationship Id="rId5" Type="http://schemas.openxmlformats.org/officeDocument/2006/relationships/slideLayout" Target="../slideLayouts/slideLayout1249.xml"/><Relationship Id="rId90" Type="http://schemas.openxmlformats.org/officeDocument/2006/relationships/slideLayout" Target="../slideLayouts/slideLayout1334.xml"/><Relationship Id="rId95" Type="http://schemas.openxmlformats.org/officeDocument/2006/relationships/slideLayout" Target="../slideLayouts/slideLayout1339.xml"/><Relationship Id="rId160" Type="http://schemas.openxmlformats.org/officeDocument/2006/relationships/slideLayout" Target="../slideLayouts/slideLayout1404.xml"/><Relationship Id="rId165" Type="http://schemas.openxmlformats.org/officeDocument/2006/relationships/slideLayout" Target="../slideLayouts/slideLayout1409.xml"/><Relationship Id="rId181" Type="http://schemas.openxmlformats.org/officeDocument/2006/relationships/slideLayout" Target="../slideLayouts/slideLayout1425.xml"/><Relationship Id="rId186" Type="http://schemas.openxmlformats.org/officeDocument/2006/relationships/slideLayout" Target="../slideLayouts/slideLayout1430.xml"/><Relationship Id="rId22" Type="http://schemas.openxmlformats.org/officeDocument/2006/relationships/slideLayout" Target="../slideLayouts/slideLayout1266.xml"/><Relationship Id="rId27" Type="http://schemas.openxmlformats.org/officeDocument/2006/relationships/slideLayout" Target="../slideLayouts/slideLayout1271.xml"/><Relationship Id="rId43" Type="http://schemas.openxmlformats.org/officeDocument/2006/relationships/slideLayout" Target="../slideLayouts/slideLayout1287.xml"/><Relationship Id="rId48" Type="http://schemas.openxmlformats.org/officeDocument/2006/relationships/slideLayout" Target="../slideLayouts/slideLayout1292.xml"/><Relationship Id="rId64" Type="http://schemas.openxmlformats.org/officeDocument/2006/relationships/slideLayout" Target="../slideLayouts/slideLayout1308.xml"/><Relationship Id="rId69" Type="http://schemas.openxmlformats.org/officeDocument/2006/relationships/slideLayout" Target="../slideLayouts/slideLayout1313.xml"/><Relationship Id="rId113" Type="http://schemas.openxmlformats.org/officeDocument/2006/relationships/slideLayout" Target="../slideLayouts/slideLayout1357.xml"/><Relationship Id="rId118" Type="http://schemas.openxmlformats.org/officeDocument/2006/relationships/slideLayout" Target="../slideLayouts/slideLayout1362.xml"/><Relationship Id="rId134" Type="http://schemas.openxmlformats.org/officeDocument/2006/relationships/slideLayout" Target="../slideLayouts/slideLayout1378.xml"/><Relationship Id="rId139" Type="http://schemas.openxmlformats.org/officeDocument/2006/relationships/slideLayout" Target="../slideLayouts/slideLayout1383.xml"/><Relationship Id="rId80" Type="http://schemas.openxmlformats.org/officeDocument/2006/relationships/slideLayout" Target="../slideLayouts/slideLayout1324.xml"/><Relationship Id="rId85" Type="http://schemas.openxmlformats.org/officeDocument/2006/relationships/slideLayout" Target="../slideLayouts/slideLayout1329.xml"/><Relationship Id="rId150" Type="http://schemas.openxmlformats.org/officeDocument/2006/relationships/slideLayout" Target="../slideLayouts/slideLayout1394.xml"/><Relationship Id="rId155" Type="http://schemas.openxmlformats.org/officeDocument/2006/relationships/slideLayout" Target="../slideLayouts/slideLayout1399.xml"/><Relationship Id="rId171" Type="http://schemas.openxmlformats.org/officeDocument/2006/relationships/slideLayout" Target="../slideLayouts/slideLayout1415.xml"/><Relationship Id="rId176" Type="http://schemas.openxmlformats.org/officeDocument/2006/relationships/slideLayout" Target="../slideLayouts/slideLayout1420.xml"/><Relationship Id="rId192" Type="http://schemas.openxmlformats.org/officeDocument/2006/relationships/slideLayout" Target="../slideLayouts/slideLayout1436.xml"/><Relationship Id="rId197" Type="http://schemas.openxmlformats.org/officeDocument/2006/relationships/slideLayout" Target="../slideLayouts/slideLayout1441.xml"/><Relationship Id="rId201" Type="http://schemas.openxmlformats.org/officeDocument/2006/relationships/image" Target="../media/image2.png"/><Relationship Id="rId12" Type="http://schemas.openxmlformats.org/officeDocument/2006/relationships/slideLayout" Target="../slideLayouts/slideLayout1256.xml"/><Relationship Id="rId17" Type="http://schemas.openxmlformats.org/officeDocument/2006/relationships/slideLayout" Target="../slideLayouts/slideLayout1261.xml"/><Relationship Id="rId33" Type="http://schemas.openxmlformats.org/officeDocument/2006/relationships/slideLayout" Target="../slideLayouts/slideLayout1277.xml"/><Relationship Id="rId38" Type="http://schemas.openxmlformats.org/officeDocument/2006/relationships/slideLayout" Target="../slideLayouts/slideLayout1282.xml"/><Relationship Id="rId59" Type="http://schemas.openxmlformats.org/officeDocument/2006/relationships/slideLayout" Target="../slideLayouts/slideLayout1303.xml"/><Relationship Id="rId103" Type="http://schemas.openxmlformats.org/officeDocument/2006/relationships/slideLayout" Target="../slideLayouts/slideLayout1347.xml"/><Relationship Id="rId108" Type="http://schemas.openxmlformats.org/officeDocument/2006/relationships/slideLayout" Target="../slideLayouts/slideLayout1352.xml"/><Relationship Id="rId124" Type="http://schemas.openxmlformats.org/officeDocument/2006/relationships/slideLayout" Target="../slideLayouts/slideLayout1368.xml"/><Relationship Id="rId129" Type="http://schemas.openxmlformats.org/officeDocument/2006/relationships/slideLayout" Target="../slideLayouts/slideLayout1373.xml"/><Relationship Id="rId54" Type="http://schemas.openxmlformats.org/officeDocument/2006/relationships/slideLayout" Target="../slideLayouts/slideLayout1298.xml"/><Relationship Id="rId70" Type="http://schemas.openxmlformats.org/officeDocument/2006/relationships/slideLayout" Target="../slideLayouts/slideLayout1314.xml"/><Relationship Id="rId75" Type="http://schemas.openxmlformats.org/officeDocument/2006/relationships/slideLayout" Target="../slideLayouts/slideLayout1319.xml"/><Relationship Id="rId91" Type="http://schemas.openxmlformats.org/officeDocument/2006/relationships/slideLayout" Target="../slideLayouts/slideLayout1335.xml"/><Relationship Id="rId96" Type="http://schemas.openxmlformats.org/officeDocument/2006/relationships/slideLayout" Target="../slideLayouts/slideLayout1340.xml"/><Relationship Id="rId140" Type="http://schemas.openxmlformats.org/officeDocument/2006/relationships/slideLayout" Target="../slideLayouts/slideLayout1384.xml"/><Relationship Id="rId145" Type="http://schemas.openxmlformats.org/officeDocument/2006/relationships/slideLayout" Target="../slideLayouts/slideLayout1389.xml"/><Relationship Id="rId161" Type="http://schemas.openxmlformats.org/officeDocument/2006/relationships/slideLayout" Target="../slideLayouts/slideLayout1405.xml"/><Relationship Id="rId166" Type="http://schemas.openxmlformats.org/officeDocument/2006/relationships/slideLayout" Target="../slideLayouts/slideLayout1410.xml"/><Relationship Id="rId182" Type="http://schemas.openxmlformats.org/officeDocument/2006/relationships/slideLayout" Target="../slideLayouts/slideLayout1426.xml"/><Relationship Id="rId187" Type="http://schemas.openxmlformats.org/officeDocument/2006/relationships/slideLayout" Target="../slideLayouts/slideLayout1431.xml"/><Relationship Id="rId1" Type="http://schemas.openxmlformats.org/officeDocument/2006/relationships/slideLayout" Target="../slideLayouts/slideLayout1245.xml"/><Relationship Id="rId6" Type="http://schemas.openxmlformats.org/officeDocument/2006/relationships/slideLayout" Target="../slideLayouts/slideLayout1250.xml"/><Relationship Id="rId23" Type="http://schemas.openxmlformats.org/officeDocument/2006/relationships/slideLayout" Target="../slideLayouts/slideLayout1267.xml"/><Relationship Id="rId28" Type="http://schemas.openxmlformats.org/officeDocument/2006/relationships/slideLayout" Target="../slideLayouts/slideLayout1272.xml"/><Relationship Id="rId49" Type="http://schemas.openxmlformats.org/officeDocument/2006/relationships/slideLayout" Target="../slideLayouts/slideLayout1293.xml"/><Relationship Id="rId114" Type="http://schemas.openxmlformats.org/officeDocument/2006/relationships/slideLayout" Target="../slideLayouts/slideLayout1358.xml"/><Relationship Id="rId119" Type="http://schemas.openxmlformats.org/officeDocument/2006/relationships/slideLayout" Target="../slideLayouts/slideLayout1363.xml"/><Relationship Id="rId44" Type="http://schemas.openxmlformats.org/officeDocument/2006/relationships/slideLayout" Target="../slideLayouts/slideLayout1288.xml"/><Relationship Id="rId60" Type="http://schemas.openxmlformats.org/officeDocument/2006/relationships/slideLayout" Target="../slideLayouts/slideLayout1304.xml"/><Relationship Id="rId65" Type="http://schemas.openxmlformats.org/officeDocument/2006/relationships/slideLayout" Target="../slideLayouts/slideLayout1309.xml"/><Relationship Id="rId81" Type="http://schemas.openxmlformats.org/officeDocument/2006/relationships/slideLayout" Target="../slideLayouts/slideLayout1325.xml"/><Relationship Id="rId86" Type="http://schemas.openxmlformats.org/officeDocument/2006/relationships/slideLayout" Target="../slideLayouts/slideLayout1330.xml"/><Relationship Id="rId130" Type="http://schemas.openxmlformats.org/officeDocument/2006/relationships/slideLayout" Target="../slideLayouts/slideLayout1374.xml"/><Relationship Id="rId135" Type="http://schemas.openxmlformats.org/officeDocument/2006/relationships/slideLayout" Target="../slideLayouts/slideLayout1379.xml"/><Relationship Id="rId151" Type="http://schemas.openxmlformats.org/officeDocument/2006/relationships/slideLayout" Target="../slideLayouts/slideLayout1395.xml"/><Relationship Id="rId156" Type="http://schemas.openxmlformats.org/officeDocument/2006/relationships/slideLayout" Target="../slideLayouts/slideLayout1400.xml"/><Relationship Id="rId177" Type="http://schemas.openxmlformats.org/officeDocument/2006/relationships/slideLayout" Target="../slideLayouts/slideLayout1421.xml"/><Relationship Id="rId198" Type="http://schemas.openxmlformats.org/officeDocument/2006/relationships/slideLayout" Target="../slideLayouts/slideLayout1442.xml"/><Relationship Id="rId172" Type="http://schemas.openxmlformats.org/officeDocument/2006/relationships/slideLayout" Target="../slideLayouts/slideLayout1416.xml"/><Relationship Id="rId193" Type="http://schemas.openxmlformats.org/officeDocument/2006/relationships/slideLayout" Target="../slideLayouts/slideLayout1437.xml"/><Relationship Id="rId13" Type="http://schemas.openxmlformats.org/officeDocument/2006/relationships/slideLayout" Target="../slideLayouts/slideLayout1257.xml"/><Relationship Id="rId18" Type="http://schemas.openxmlformats.org/officeDocument/2006/relationships/slideLayout" Target="../slideLayouts/slideLayout1262.xml"/><Relationship Id="rId39" Type="http://schemas.openxmlformats.org/officeDocument/2006/relationships/slideLayout" Target="../slideLayouts/slideLayout1283.xml"/><Relationship Id="rId109" Type="http://schemas.openxmlformats.org/officeDocument/2006/relationships/slideLayout" Target="../slideLayouts/slideLayout1353.xml"/><Relationship Id="rId34" Type="http://schemas.openxmlformats.org/officeDocument/2006/relationships/slideLayout" Target="../slideLayouts/slideLayout1278.xml"/><Relationship Id="rId50" Type="http://schemas.openxmlformats.org/officeDocument/2006/relationships/slideLayout" Target="../slideLayouts/slideLayout1294.xml"/><Relationship Id="rId55" Type="http://schemas.openxmlformats.org/officeDocument/2006/relationships/slideLayout" Target="../slideLayouts/slideLayout1299.xml"/><Relationship Id="rId76" Type="http://schemas.openxmlformats.org/officeDocument/2006/relationships/slideLayout" Target="../slideLayouts/slideLayout1320.xml"/><Relationship Id="rId97" Type="http://schemas.openxmlformats.org/officeDocument/2006/relationships/slideLayout" Target="../slideLayouts/slideLayout1341.xml"/><Relationship Id="rId104" Type="http://schemas.openxmlformats.org/officeDocument/2006/relationships/slideLayout" Target="../slideLayouts/slideLayout1348.xml"/><Relationship Id="rId120" Type="http://schemas.openxmlformats.org/officeDocument/2006/relationships/slideLayout" Target="../slideLayouts/slideLayout1364.xml"/><Relationship Id="rId125" Type="http://schemas.openxmlformats.org/officeDocument/2006/relationships/slideLayout" Target="../slideLayouts/slideLayout1369.xml"/><Relationship Id="rId141" Type="http://schemas.openxmlformats.org/officeDocument/2006/relationships/slideLayout" Target="../slideLayouts/slideLayout1385.xml"/><Relationship Id="rId146" Type="http://schemas.openxmlformats.org/officeDocument/2006/relationships/slideLayout" Target="../slideLayouts/slideLayout1390.xml"/><Relationship Id="rId167" Type="http://schemas.openxmlformats.org/officeDocument/2006/relationships/slideLayout" Target="../slideLayouts/slideLayout1411.xml"/><Relationship Id="rId188" Type="http://schemas.openxmlformats.org/officeDocument/2006/relationships/slideLayout" Target="../slideLayouts/slideLayout1432.xml"/><Relationship Id="rId7" Type="http://schemas.openxmlformats.org/officeDocument/2006/relationships/slideLayout" Target="../slideLayouts/slideLayout1251.xml"/><Relationship Id="rId71" Type="http://schemas.openxmlformats.org/officeDocument/2006/relationships/slideLayout" Target="../slideLayouts/slideLayout1315.xml"/><Relationship Id="rId92" Type="http://schemas.openxmlformats.org/officeDocument/2006/relationships/slideLayout" Target="../slideLayouts/slideLayout1336.xml"/><Relationship Id="rId162" Type="http://schemas.openxmlformats.org/officeDocument/2006/relationships/slideLayout" Target="../slideLayouts/slideLayout1406.xml"/><Relationship Id="rId183" Type="http://schemas.openxmlformats.org/officeDocument/2006/relationships/slideLayout" Target="../slideLayouts/slideLayout1427.xml"/><Relationship Id="rId2" Type="http://schemas.openxmlformats.org/officeDocument/2006/relationships/slideLayout" Target="../slideLayouts/slideLayout1246.xml"/><Relationship Id="rId29" Type="http://schemas.openxmlformats.org/officeDocument/2006/relationships/slideLayout" Target="../slideLayouts/slideLayout1273.xml"/><Relationship Id="rId24" Type="http://schemas.openxmlformats.org/officeDocument/2006/relationships/slideLayout" Target="../slideLayouts/slideLayout1268.xml"/><Relationship Id="rId40" Type="http://schemas.openxmlformats.org/officeDocument/2006/relationships/slideLayout" Target="../slideLayouts/slideLayout1284.xml"/><Relationship Id="rId45" Type="http://schemas.openxmlformats.org/officeDocument/2006/relationships/slideLayout" Target="../slideLayouts/slideLayout1289.xml"/><Relationship Id="rId66" Type="http://schemas.openxmlformats.org/officeDocument/2006/relationships/slideLayout" Target="../slideLayouts/slideLayout1310.xml"/><Relationship Id="rId87" Type="http://schemas.openxmlformats.org/officeDocument/2006/relationships/slideLayout" Target="../slideLayouts/slideLayout1331.xml"/><Relationship Id="rId110" Type="http://schemas.openxmlformats.org/officeDocument/2006/relationships/slideLayout" Target="../slideLayouts/slideLayout1354.xml"/><Relationship Id="rId115" Type="http://schemas.openxmlformats.org/officeDocument/2006/relationships/slideLayout" Target="../slideLayouts/slideLayout1359.xml"/><Relationship Id="rId131" Type="http://schemas.openxmlformats.org/officeDocument/2006/relationships/slideLayout" Target="../slideLayouts/slideLayout1375.xml"/><Relationship Id="rId136" Type="http://schemas.openxmlformats.org/officeDocument/2006/relationships/slideLayout" Target="../slideLayouts/slideLayout1380.xml"/><Relationship Id="rId157" Type="http://schemas.openxmlformats.org/officeDocument/2006/relationships/slideLayout" Target="../slideLayouts/slideLayout1401.xml"/><Relationship Id="rId178" Type="http://schemas.openxmlformats.org/officeDocument/2006/relationships/slideLayout" Target="../slideLayouts/slideLayout1422.xml"/><Relationship Id="rId61" Type="http://schemas.openxmlformats.org/officeDocument/2006/relationships/slideLayout" Target="../slideLayouts/slideLayout1305.xml"/><Relationship Id="rId82" Type="http://schemas.openxmlformats.org/officeDocument/2006/relationships/slideLayout" Target="../slideLayouts/slideLayout1326.xml"/><Relationship Id="rId152" Type="http://schemas.openxmlformats.org/officeDocument/2006/relationships/slideLayout" Target="../slideLayouts/slideLayout1396.xml"/><Relationship Id="rId173" Type="http://schemas.openxmlformats.org/officeDocument/2006/relationships/slideLayout" Target="../slideLayouts/slideLayout1417.xml"/><Relationship Id="rId194" Type="http://schemas.openxmlformats.org/officeDocument/2006/relationships/slideLayout" Target="../slideLayouts/slideLayout1438.xml"/><Relationship Id="rId199" Type="http://schemas.openxmlformats.org/officeDocument/2006/relationships/theme" Target="../theme/theme11.xml"/><Relationship Id="rId19" Type="http://schemas.openxmlformats.org/officeDocument/2006/relationships/slideLayout" Target="../slideLayouts/slideLayout1263.xml"/><Relationship Id="rId14" Type="http://schemas.openxmlformats.org/officeDocument/2006/relationships/slideLayout" Target="../slideLayouts/slideLayout1258.xml"/><Relationship Id="rId30" Type="http://schemas.openxmlformats.org/officeDocument/2006/relationships/slideLayout" Target="../slideLayouts/slideLayout1274.xml"/><Relationship Id="rId35" Type="http://schemas.openxmlformats.org/officeDocument/2006/relationships/slideLayout" Target="../slideLayouts/slideLayout1279.xml"/><Relationship Id="rId56" Type="http://schemas.openxmlformats.org/officeDocument/2006/relationships/slideLayout" Target="../slideLayouts/slideLayout1300.xml"/><Relationship Id="rId77" Type="http://schemas.openxmlformats.org/officeDocument/2006/relationships/slideLayout" Target="../slideLayouts/slideLayout1321.xml"/><Relationship Id="rId100" Type="http://schemas.openxmlformats.org/officeDocument/2006/relationships/slideLayout" Target="../slideLayouts/slideLayout1344.xml"/><Relationship Id="rId105" Type="http://schemas.openxmlformats.org/officeDocument/2006/relationships/slideLayout" Target="../slideLayouts/slideLayout1349.xml"/><Relationship Id="rId126" Type="http://schemas.openxmlformats.org/officeDocument/2006/relationships/slideLayout" Target="../slideLayouts/slideLayout1370.xml"/><Relationship Id="rId147" Type="http://schemas.openxmlformats.org/officeDocument/2006/relationships/slideLayout" Target="../slideLayouts/slideLayout1391.xml"/><Relationship Id="rId168" Type="http://schemas.openxmlformats.org/officeDocument/2006/relationships/slideLayout" Target="../slideLayouts/slideLayout1412.xml"/><Relationship Id="rId8" Type="http://schemas.openxmlformats.org/officeDocument/2006/relationships/slideLayout" Target="../slideLayouts/slideLayout1252.xml"/><Relationship Id="rId51" Type="http://schemas.openxmlformats.org/officeDocument/2006/relationships/slideLayout" Target="../slideLayouts/slideLayout1295.xml"/><Relationship Id="rId72" Type="http://schemas.openxmlformats.org/officeDocument/2006/relationships/slideLayout" Target="../slideLayouts/slideLayout1316.xml"/><Relationship Id="rId93" Type="http://schemas.openxmlformats.org/officeDocument/2006/relationships/slideLayout" Target="../slideLayouts/slideLayout1337.xml"/><Relationship Id="rId98" Type="http://schemas.openxmlformats.org/officeDocument/2006/relationships/slideLayout" Target="../slideLayouts/slideLayout1342.xml"/><Relationship Id="rId121" Type="http://schemas.openxmlformats.org/officeDocument/2006/relationships/slideLayout" Target="../slideLayouts/slideLayout1365.xml"/><Relationship Id="rId142" Type="http://schemas.openxmlformats.org/officeDocument/2006/relationships/slideLayout" Target="../slideLayouts/slideLayout1386.xml"/><Relationship Id="rId163" Type="http://schemas.openxmlformats.org/officeDocument/2006/relationships/slideLayout" Target="../slideLayouts/slideLayout1407.xml"/><Relationship Id="rId184" Type="http://schemas.openxmlformats.org/officeDocument/2006/relationships/slideLayout" Target="../slideLayouts/slideLayout1428.xml"/><Relationship Id="rId189" Type="http://schemas.openxmlformats.org/officeDocument/2006/relationships/slideLayout" Target="../slideLayouts/slideLayout1433.xml"/><Relationship Id="rId3" Type="http://schemas.openxmlformats.org/officeDocument/2006/relationships/slideLayout" Target="../slideLayouts/slideLayout1247.xml"/><Relationship Id="rId25" Type="http://schemas.openxmlformats.org/officeDocument/2006/relationships/slideLayout" Target="../slideLayouts/slideLayout1269.xml"/><Relationship Id="rId46" Type="http://schemas.openxmlformats.org/officeDocument/2006/relationships/slideLayout" Target="../slideLayouts/slideLayout1290.xml"/><Relationship Id="rId67" Type="http://schemas.openxmlformats.org/officeDocument/2006/relationships/slideLayout" Target="../slideLayouts/slideLayout1311.xml"/><Relationship Id="rId116" Type="http://schemas.openxmlformats.org/officeDocument/2006/relationships/slideLayout" Target="../slideLayouts/slideLayout1360.xml"/><Relationship Id="rId137" Type="http://schemas.openxmlformats.org/officeDocument/2006/relationships/slideLayout" Target="../slideLayouts/slideLayout1381.xml"/><Relationship Id="rId158" Type="http://schemas.openxmlformats.org/officeDocument/2006/relationships/slideLayout" Target="../slideLayouts/slideLayout1402.xml"/><Relationship Id="rId20" Type="http://schemas.openxmlformats.org/officeDocument/2006/relationships/slideLayout" Target="../slideLayouts/slideLayout1264.xml"/><Relationship Id="rId41" Type="http://schemas.openxmlformats.org/officeDocument/2006/relationships/slideLayout" Target="../slideLayouts/slideLayout1285.xml"/><Relationship Id="rId62" Type="http://schemas.openxmlformats.org/officeDocument/2006/relationships/slideLayout" Target="../slideLayouts/slideLayout1306.xml"/><Relationship Id="rId83" Type="http://schemas.openxmlformats.org/officeDocument/2006/relationships/slideLayout" Target="../slideLayouts/slideLayout1327.xml"/><Relationship Id="rId88" Type="http://schemas.openxmlformats.org/officeDocument/2006/relationships/slideLayout" Target="../slideLayouts/slideLayout1332.xml"/><Relationship Id="rId111" Type="http://schemas.openxmlformats.org/officeDocument/2006/relationships/slideLayout" Target="../slideLayouts/slideLayout1355.xml"/><Relationship Id="rId132" Type="http://schemas.openxmlformats.org/officeDocument/2006/relationships/slideLayout" Target="../slideLayouts/slideLayout1376.xml"/><Relationship Id="rId153" Type="http://schemas.openxmlformats.org/officeDocument/2006/relationships/slideLayout" Target="../slideLayouts/slideLayout1397.xml"/><Relationship Id="rId174" Type="http://schemas.openxmlformats.org/officeDocument/2006/relationships/slideLayout" Target="../slideLayouts/slideLayout1418.xml"/><Relationship Id="rId179" Type="http://schemas.openxmlformats.org/officeDocument/2006/relationships/slideLayout" Target="../slideLayouts/slideLayout1423.xml"/><Relationship Id="rId195" Type="http://schemas.openxmlformats.org/officeDocument/2006/relationships/slideLayout" Target="../slideLayouts/slideLayout1439.xml"/><Relationship Id="rId190" Type="http://schemas.openxmlformats.org/officeDocument/2006/relationships/slideLayout" Target="../slideLayouts/slideLayout1434.xml"/><Relationship Id="rId15" Type="http://schemas.openxmlformats.org/officeDocument/2006/relationships/slideLayout" Target="../slideLayouts/slideLayout1259.xml"/><Relationship Id="rId36" Type="http://schemas.openxmlformats.org/officeDocument/2006/relationships/slideLayout" Target="../slideLayouts/slideLayout1280.xml"/><Relationship Id="rId57" Type="http://schemas.openxmlformats.org/officeDocument/2006/relationships/slideLayout" Target="../slideLayouts/slideLayout1301.xml"/><Relationship Id="rId106" Type="http://schemas.openxmlformats.org/officeDocument/2006/relationships/slideLayout" Target="../slideLayouts/slideLayout1350.xml"/><Relationship Id="rId127" Type="http://schemas.openxmlformats.org/officeDocument/2006/relationships/slideLayout" Target="../slideLayouts/slideLayout1371.xml"/><Relationship Id="rId10" Type="http://schemas.openxmlformats.org/officeDocument/2006/relationships/slideLayout" Target="../slideLayouts/slideLayout1254.xml"/><Relationship Id="rId31" Type="http://schemas.openxmlformats.org/officeDocument/2006/relationships/slideLayout" Target="../slideLayouts/slideLayout1275.xml"/><Relationship Id="rId52" Type="http://schemas.openxmlformats.org/officeDocument/2006/relationships/slideLayout" Target="../slideLayouts/slideLayout1296.xml"/><Relationship Id="rId73" Type="http://schemas.openxmlformats.org/officeDocument/2006/relationships/slideLayout" Target="../slideLayouts/slideLayout1317.xml"/><Relationship Id="rId78" Type="http://schemas.openxmlformats.org/officeDocument/2006/relationships/slideLayout" Target="../slideLayouts/slideLayout1322.xml"/><Relationship Id="rId94" Type="http://schemas.openxmlformats.org/officeDocument/2006/relationships/slideLayout" Target="../slideLayouts/slideLayout1338.xml"/><Relationship Id="rId99" Type="http://schemas.openxmlformats.org/officeDocument/2006/relationships/slideLayout" Target="../slideLayouts/slideLayout1343.xml"/><Relationship Id="rId101" Type="http://schemas.openxmlformats.org/officeDocument/2006/relationships/slideLayout" Target="../slideLayouts/slideLayout1345.xml"/><Relationship Id="rId122" Type="http://schemas.openxmlformats.org/officeDocument/2006/relationships/slideLayout" Target="../slideLayouts/slideLayout1366.xml"/><Relationship Id="rId143" Type="http://schemas.openxmlformats.org/officeDocument/2006/relationships/slideLayout" Target="../slideLayouts/slideLayout1387.xml"/><Relationship Id="rId148" Type="http://schemas.openxmlformats.org/officeDocument/2006/relationships/slideLayout" Target="../slideLayouts/slideLayout1392.xml"/><Relationship Id="rId164" Type="http://schemas.openxmlformats.org/officeDocument/2006/relationships/slideLayout" Target="../slideLayouts/slideLayout1408.xml"/><Relationship Id="rId169" Type="http://schemas.openxmlformats.org/officeDocument/2006/relationships/slideLayout" Target="../slideLayouts/slideLayout1413.xml"/><Relationship Id="rId185" Type="http://schemas.openxmlformats.org/officeDocument/2006/relationships/slideLayout" Target="../slideLayouts/slideLayout1429.xml"/><Relationship Id="rId4" Type="http://schemas.openxmlformats.org/officeDocument/2006/relationships/slideLayout" Target="../slideLayouts/slideLayout1248.xml"/><Relationship Id="rId9" Type="http://schemas.openxmlformats.org/officeDocument/2006/relationships/slideLayout" Target="../slideLayouts/slideLayout1253.xml"/><Relationship Id="rId180" Type="http://schemas.openxmlformats.org/officeDocument/2006/relationships/slideLayout" Target="../slideLayouts/slideLayout1424.xml"/><Relationship Id="rId26" Type="http://schemas.openxmlformats.org/officeDocument/2006/relationships/slideLayout" Target="../slideLayouts/slideLayout1270.xml"/><Relationship Id="rId47" Type="http://schemas.openxmlformats.org/officeDocument/2006/relationships/slideLayout" Target="../slideLayouts/slideLayout1291.xml"/><Relationship Id="rId68" Type="http://schemas.openxmlformats.org/officeDocument/2006/relationships/slideLayout" Target="../slideLayouts/slideLayout1312.xml"/><Relationship Id="rId89" Type="http://schemas.openxmlformats.org/officeDocument/2006/relationships/slideLayout" Target="../slideLayouts/slideLayout1333.xml"/><Relationship Id="rId112" Type="http://schemas.openxmlformats.org/officeDocument/2006/relationships/slideLayout" Target="../slideLayouts/slideLayout1356.xml"/><Relationship Id="rId133" Type="http://schemas.openxmlformats.org/officeDocument/2006/relationships/slideLayout" Target="../slideLayouts/slideLayout1377.xml"/><Relationship Id="rId154" Type="http://schemas.openxmlformats.org/officeDocument/2006/relationships/slideLayout" Target="../slideLayouts/slideLayout1398.xml"/><Relationship Id="rId175" Type="http://schemas.openxmlformats.org/officeDocument/2006/relationships/slideLayout" Target="../slideLayouts/slideLayout1419.xml"/></Relationships>
</file>

<file path=ppt/slideMasters/_rels/slideMaster12.xml.rels><?xml version="1.0" encoding="UTF-8" standalone="yes"?>
<Relationships xmlns="http://schemas.openxmlformats.org/package/2006/relationships"><Relationship Id="rId117" Type="http://schemas.openxmlformats.org/officeDocument/2006/relationships/slideLayout" Target="../slideLayouts/slideLayout1559.xml"/><Relationship Id="rId21" Type="http://schemas.openxmlformats.org/officeDocument/2006/relationships/slideLayout" Target="../slideLayouts/slideLayout1463.xml"/><Relationship Id="rId42" Type="http://schemas.openxmlformats.org/officeDocument/2006/relationships/slideLayout" Target="../slideLayouts/slideLayout1484.xml"/><Relationship Id="rId63" Type="http://schemas.openxmlformats.org/officeDocument/2006/relationships/slideLayout" Target="../slideLayouts/slideLayout1505.xml"/><Relationship Id="rId84" Type="http://schemas.openxmlformats.org/officeDocument/2006/relationships/slideLayout" Target="../slideLayouts/slideLayout1526.xml"/><Relationship Id="rId138" Type="http://schemas.openxmlformats.org/officeDocument/2006/relationships/slideLayout" Target="../slideLayouts/slideLayout1580.xml"/><Relationship Id="rId159" Type="http://schemas.openxmlformats.org/officeDocument/2006/relationships/slideLayout" Target="../slideLayouts/slideLayout1601.xml"/><Relationship Id="rId170" Type="http://schemas.openxmlformats.org/officeDocument/2006/relationships/slideLayout" Target="../slideLayouts/slideLayout1612.xml"/><Relationship Id="rId191" Type="http://schemas.openxmlformats.org/officeDocument/2006/relationships/slideLayout" Target="../slideLayouts/slideLayout1633.xml"/><Relationship Id="rId196" Type="http://schemas.openxmlformats.org/officeDocument/2006/relationships/slideLayout" Target="../slideLayouts/slideLayout1638.xml"/><Relationship Id="rId200" Type="http://schemas.openxmlformats.org/officeDocument/2006/relationships/image" Target="../media/image1.jpeg"/><Relationship Id="rId16" Type="http://schemas.openxmlformats.org/officeDocument/2006/relationships/slideLayout" Target="../slideLayouts/slideLayout1458.xml"/><Relationship Id="rId107" Type="http://schemas.openxmlformats.org/officeDocument/2006/relationships/slideLayout" Target="../slideLayouts/slideLayout1549.xml"/><Relationship Id="rId11" Type="http://schemas.openxmlformats.org/officeDocument/2006/relationships/slideLayout" Target="../slideLayouts/slideLayout1453.xml"/><Relationship Id="rId32" Type="http://schemas.openxmlformats.org/officeDocument/2006/relationships/slideLayout" Target="../slideLayouts/slideLayout1474.xml"/><Relationship Id="rId37" Type="http://schemas.openxmlformats.org/officeDocument/2006/relationships/slideLayout" Target="../slideLayouts/slideLayout1479.xml"/><Relationship Id="rId53" Type="http://schemas.openxmlformats.org/officeDocument/2006/relationships/slideLayout" Target="../slideLayouts/slideLayout1495.xml"/><Relationship Id="rId58" Type="http://schemas.openxmlformats.org/officeDocument/2006/relationships/slideLayout" Target="../slideLayouts/slideLayout1500.xml"/><Relationship Id="rId74" Type="http://schemas.openxmlformats.org/officeDocument/2006/relationships/slideLayout" Target="../slideLayouts/slideLayout1516.xml"/><Relationship Id="rId79" Type="http://schemas.openxmlformats.org/officeDocument/2006/relationships/slideLayout" Target="../slideLayouts/slideLayout1521.xml"/><Relationship Id="rId102" Type="http://schemas.openxmlformats.org/officeDocument/2006/relationships/slideLayout" Target="../slideLayouts/slideLayout1544.xml"/><Relationship Id="rId123" Type="http://schemas.openxmlformats.org/officeDocument/2006/relationships/slideLayout" Target="../slideLayouts/slideLayout1565.xml"/><Relationship Id="rId128" Type="http://schemas.openxmlformats.org/officeDocument/2006/relationships/slideLayout" Target="../slideLayouts/slideLayout1570.xml"/><Relationship Id="rId144" Type="http://schemas.openxmlformats.org/officeDocument/2006/relationships/slideLayout" Target="../slideLayouts/slideLayout1586.xml"/><Relationship Id="rId149" Type="http://schemas.openxmlformats.org/officeDocument/2006/relationships/slideLayout" Target="../slideLayouts/slideLayout1591.xml"/><Relationship Id="rId5" Type="http://schemas.openxmlformats.org/officeDocument/2006/relationships/slideLayout" Target="../slideLayouts/slideLayout1447.xml"/><Relationship Id="rId90" Type="http://schemas.openxmlformats.org/officeDocument/2006/relationships/slideLayout" Target="../slideLayouts/slideLayout1532.xml"/><Relationship Id="rId95" Type="http://schemas.openxmlformats.org/officeDocument/2006/relationships/slideLayout" Target="../slideLayouts/slideLayout1537.xml"/><Relationship Id="rId160" Type="http://schemas.openxmlformats.org/officeDocument/2006/relationships/slideLayout" Target="../slideLayouts/slideLayout1602.xml"/><Relationship Id="rId165" Type="http://schemas.openxmlformats.org/officeDocument/2006/relationships/slideLayout" Target="../slideLayouts/slideLayout1607.xml"/><Relationship Id="rId181" Type="http://schemas.openxmlformats.org/officeDocument/2006/relationships/slideLayout" Target="../slideLayouts/slideLayout1623.xml"/><Relationship Id="rId186" Type="http://schemas.openxmlformats.org/officeDocument/2006/relationships/slideLayout" Target="../slideLayouts/slideLayout1628.xml"/><Relationship Id="rId22" Type="http://schemas.openxmlformats.org/officeDocument/2006/relationships/slideLayout" Target="../slideLayouts/slideLayout1464.xml"/><Relationship Id="rId27" Type="http://schemas.openxmlformats.org/officeDocument/2006/relationships/slideLayout" Target="../slideLayouts/slideLayout1469.xml"/><Relationship Id="rId43" Type="http://schemas.openxmlformats.org/officeDocument/2006/relationships/slideLayout" Target="../slideLayouts/slideLayout1485.xml"/><Relationship Id="rId48" Type="http://schemas.openxmlformats.org/officeDocument/2006/relationships/slideLayout" Target="../slideLayouts/slideLayout1490.xml"/><Relationship Id="rId64" Type="http://schemas.openxmlformats.org/officeDocument/2006/relationships/slideLayout" Target="../slideLayouts/slideLayout1506.xml"/><Relationship Id="rId69" Type="http://schemas.openxmlformats.org/officeDocument/2006/relationships/slideLayout" Target="../slideLayouts/slideLayout1511.xml"/><Relationship Id="rId113" Type="http://schemas.openxmlformats.org/officeDocument/2006/relationships/slideLayout" Target="../slideLayouts/slideLayout1555.xml"/><Relationship Id="rId118" Type="http://schemas.openxmlformats.org/officeDocument/2006/relationships/slideLayout" Target="../slideLayouts/slideLayout1560.xml"/><Relationship Id="rId134" Type="http://schemas.openxmlformats.org/officeDocument/2006/relationships/slideLayout" Target="../slideLayouts/slideLayout1576.xml"/><Relationship Id="rId139" Type="http://schemas.openxmlformats.org/officeDocument/2006/relationships/slideLayout" Target="../slideLayouts/slideLayout1581.xml"/><Relationship Id="rId80" Type="http://schemas.openxmlformats.org/officeDocument/2006/relationships/slideLayout" Target="../slideLayouts/slideLayout1522.xml"/><Relationship Id="rId85" Type="http://schemas.openxmlformats.org/officeDocument/2006/relationships/slideLayout" Target="../slideLayouts/slideLayout1527.xml"/><Relationship Id="rId150" Type="http://schemas.openxmlformats.org/officeDocument/2006/relationships/slideLayout" Target="../slideLayouts/slideLayout1592.xml"/><Relationship Id="rId155" Type="http://schemas.openxmlformats.org/officeDocument/2006/relationships/slideLayout" Target="../slideLayouts/slideLayout1597.xml"/><Relationship Id="rId171" Type="http://schemas.openxmlformats.org/officeDocument/2006/relationships/slideLayout" Target="../slideLayouts/slideLayout1613.xml"/><Relationship Id="rId176" Type="http://schemas.openxmlformats.org/officeDocument/2006/relationships/slideLayout" Target="../slideLayouts/slideLayout1618.xml"/><Relationship Id="rId192" Type="http://schemas.openxmlformats.org/officeDocument/2006/relationships/slideLayout" Target="../slideLayouts/slideLayout1634.xml"/><Relationship Id="rId197" Type="http://schemas.openxmlformats.org/officeDocument/2006/relationships/slideLayout" Target="../slideLayouts/slideLayout1639.xml"/><Relationship Id="rId201" Type="http://schemas.openxmlformats.org/officeDocument/2006/relationships/image" Target="../media/image2.png"/><Relationship Id="rId12" Type="http://schemas.openxmlformats.org/officeDocument/2006/relationships/slideLayout" Target="../slideLayouts/slideLayout1454.xml"/><Relationship Id="rId17" Type="http://schemas.openxmlformats.org/officeDocument/2006/relationships/slideLayout" Target="../slideLayouts/slideLayout1459.xml"/><Relationship Id="rId33" Type="http://schemas.openxmlformats.org/officeDocument/2006/relationships/slideLayout" Target="../slideLayouts/slideLayout1475.xml"/><Relationship Id="rId38" Type="http://schemas.openxmlformats.org/officeDocument/2006/relationships/slideLayout" Target="../slideLayouts/slideLayout1480.xml"/><Relationship Id="rId59" Type="http://schemas.openxmlformats.org/officeDocument/2006/relationships/slideLayout" Target="../slideLayouts/slideLayout1501.xml"/><Relationship Id="rId103" Type="http://schemas.openxmlformats.org/officeDocument/2006/relationships/slideLayout" Target="../slideLayouts/slideLayout1545.xml"/><Relationship Id="rId108" Type="http://schemas.openxmlformats.org/officeDocument/2006/relationships/slideLayout" Target="../slideLayouts/slideLayout1550.xml"/><Relationship Id="rId124" Type="http://schemas.openxmlformats.org/officeDocument/2006/relationships/slideLayout" Target="../slideLayouts/slideLayout1566.xml"/><Relationship Id="rId129" Type="http://schemas.openxmlformats.org/officeDocument/2006/relationships/slideLayout" Target="../slideLayouts/slideLayout1571.xml"/><Relationship Id="rId54" Type="http://schemas.openxmlformats.org/officeDocument/2006/relationships/slideLayout" Target="../slideLayouts/slideLayout1496.xml"/><Relationship Id="rId70" Type="http://schemas.openxmlformats.org/officeDocument/2006/relationships/slideLayout" Target="../slideLayouts/slideLayout1512.xml"/><Relationship Id="rId75" Type="http://schemas.openxmlformats.org/officeDocument/2006/relationships/slideLayout" Target="../slideLayouts/slideLayout1517.xml"/><Relationship Id="rId91" Type="http://schemas.openxmlformats.org/officeDocument/2006/relationships/slideLayout" Target="../slideLayouts/slideLayout1533.xml"/><Relationship Id="rId96" Type="http://schemas.openxmlformats.org/officeDocument/2006/relationships/slideLayout" Target="../slideLayouts/slideLayout1538.xml"/><Relationship Id="rId140" Type="http://schemas.openxmlformats.org/officeDocument/2006/relationships/slideLayout" Target="../slideLayouts/slideLayout1582.xml"/><Relationship Id="rId145" Type="http://schemas.openxmlformats.org/officeDocument/2006/relationships/slideLayout" Target="../slideLayouts/slideLayout1587.xml"/><Relationship Id="rId161" Type="http://schemas.openxmlformats.org/officeDocument/2006/relationships/slideLayout" Target="../slideLayouts/slideLayout1603.xml"/><Relationship Id="rId166" Type="http://schemas.openxmlformats.org/officeDocument/2006/relationships/slideLayout" Target="../slideLayouts/slideLayout1608.xml"/><Relationship Id="rId182" Type="http://schemas.openxmlformats.org/officeDocument/2006/relationships/slideLayout" Target="../slideLayouts/slideLayout1624.xml"/><Relationship Id="rId187" Type="http://schemas.openxmlformats.org/officeDocument/2006/relationships/slideLayout" Target="../slideLayouts/slideLayout1629.xml"/><Relationship Id="rId1" Type="http://schemas.openxmlformats.org/officeDocument/2006/relationships/slideLayout" Target="../slideLayouts/slideLayout1443.xml"/><Relationship Id="rId6" Type="http://schemas.openxmlformats.org/officeDocument/2006/relationships/slideLayout" Target="../slideLayouts/slideLayout1448.xml"/><Relationship Id="rId23" Type="http://schemas.openxmlformats.org/officeDocument/2006/relationships/slideLayout" Target="../slideLayouts/slideLayout1465.xml"/><Relationship Id="rId28" Type="http://schemas.openxmlformats.org/officeDocument/2006/relationships/slideLayout" Target="../slideLayouts/slideLayout1470.xml"/><Relationship Id="rId49" Type="http://schemas.openxmlformats.org/officeDocument/2006/relationships/slideLayout" Target="../slideLayouts/slideLayout1491.xml"/><Relationship Id="rId114" Type="http://schemas.openxmlformats.org/officeDocument/2006/relationships/slideLayout" Target="../slideLayouts/slideLayout1556.xml"/><Relationship Id="rId119" Type="http://schemas.openxmlformats.org/officeDocument/2006/relationships/slideLayout" Target="../slideLayouts/slideLayout1561.xml"/><Relationship Id="rId44" Type="http://schemas.openxmlformats.org/officeDocument/2006/relationships/slideLayout" Target="../slideLayouts/slideLayout1486.xml"/><Relationship Id="rId60" Type="http://schemas.openxmlformats.org/officeDocument/2006/relationships/slideLayout" Target="../slideLayouts/slideLayout1502.xml"/><Relationship Id="rId65" Type="http://schemas.openxmlformats.org/officeDocument/2006/relationships/slideLayout" Target="../slideLayouts/slideLayout1507.xml"/><Relationship Id="rId81" Type="http://schemas.openxmlformats.org/officeDocument/2006/relationships/slideLayout" Target="../slideLayouts/slideLayout1523.xml"/><Relationship Id="rId86" Type="http://schemas.openxmlformats.org/officeDocument/2006/relationships/slideLayout" Target="../slideLayouts/slideLayout1528.xml"/><Relationship Id="rId130" Type="http://schemas.openxmlformats.org/officeDocument/2006/relationships/slideLayout" Target="../slideLayouts/slideLayout1572.xml"/><Relationship Id="rId135" Type="http://schemas.openxmlformats.org/officeDocument/2006/relationships/slideLayout" Target="../slideLayouts/slideLayout1577.xml"/><Relationship Id="rId151" Type="http://schemas.openxmlformats.org/officeDocument/2006/relationships/slideLayout" Target="../slideLayouts/slideLayout1593.xml"/><Relationship Id="rId156" Type="http://schemas.openxmlformats.org/officeDocument/2006/relationships/slideLayout" Target="../slideLayouts/slideLayout1598.xml"/><Relationship Id="rId177" Type="http://schemas.openxmlformats.org/officeDocument/2006/relationships/slideLayout" Target="../slideLayouts/slideLayout1619.xml"/><Relationship Id="rId198" Type="http://schemas.openxmlformats.org/officeDocument/2006/relationships/slideLayout" Target="../slideLayouts/slideLayout1640.xml"/><Relationship Id="rId172" Type="http://schemas.openxmlformats.org/officeDocument/2006/relationships/slideLayout" Target="../slideLayouts/slideLayout1614.xml"/><Relationship Id="rId193" Type="http://schemas.openxmlformats.org/officeDocument/2006/relationships/slideLayout" Target="../slideLayouts/slideLayout1635.xml"/><Relationship Id="rId13" Type="http://schemas.openxmlformats.org/officeDocument/2006/relationships/slideLayout" Target="../slideLayouts/slideLayout1455.xml"/><Relationship Id="rId18" Type="http://schemas.openxmlformats.org/officeDocument/2006/relationships/slideLayout" Target="../slideLayouts/slideLayout1460.xml"/><Relationship Id="rId39" Type="http://schemas.openxmlformats.org/officeDocument/2006/relationships/slideLayout" Target="../slideLayouts/slideLayout1481.xml"/><Relationship Id="rId109" Type="http://schemas.openxmlformats.org/officeDocument/2006/relationships/slideLayout" Target="../slideLayouts/slideLayout1551.xml"/><Relationship Id="rId34" Type="http://schemas.openxmlformats.org/officeDocument/2006/relationships/slideLayout" Target="../slideLayouts/slideLayout1476.xml"/><Relationship Id="rId50" Type="http://schemas.openxmlformats.org/officeDocument/2006/relationships/slideLayout" Target="../slideLayouts/slideLayout1492.xml"/><Relationship Id="rId55" Type="http://schemas.openxmlformats.org/officeDocument/2006/relationships/slideLayout" Target="../slideLayouts/slideLayout1497.xml"/><Relationship Id="rId76" Type="http://schemas.openxmlformats.org/officeDocument/2006/relationships/slideLayout" Target="../slideLayouts/slideLayout1518.xml"/><Relationship Id="rId97" Type="http://schemas.openxmlformats.org/officeDocument/2006/relationships/slideLayout" Target="../slideLayouts/slideLayout1539.xml"/><Relationship Id="rId104" Type="http://schemas.openxmlformats.org/officeDocument/2006/relationships/slideLayout" Target="../slideLayouts/slideLayout1546.xml"/><Relationship Id="rId120" Type="http://schemas.openxmlformats.org/officeDocument/2006/relationships/slideLayout" Target="../slideLayouts/slideLayout1562.xml"/><Relationship Id="rId125" Type="http://schemas.openxmlformats.org/officeDocument/2006/relationships/slideLayout" Target="../slideLayouts/slideLayout1567.xml"/><Relationship Id="rId141" Type="http://schemas.openxmlformats.org/officeDocument/2006/relationships/slideLayout" Target="../slideLayouts/slideLayout1583.xml"/><Relationship Id="rId146" Type="http://schemas.openxmlformats.org/officeDocument/2006/relationships/slideLayout" Target="../slideLayouts/slideLayout1588.xml"/><Relationship Id="rId167" Type="http://schemas.openxmlformats.org/officeDocument/2006/relationships/slideLayout" Target="../slideLayouts/slideLayout1609.xml"/><Relationship Id="rId188" Type="http://schemas.openxmlformats.org/officeDocument/2006/relationships/slideLayout" Target="../slideLayouts/slideLayout1630.xml"/><Relationship Id="rId7" Type="http://schemas.openxmlformats.org/officeDocument/2006/relationships/slideLayout" Target="../slideLayouts/slideLayout1449.xml"/><Relationship Id="rId71" Type="http://schemas.openxmlformats.org/officeDocument/2006/relationships/slideLayout" Target="../slideLayouts/slideLayout1513.xml"/><Relationship Id="rId92" Type="http://schemas.openxmlformats.org/officeDocument/2006/relationships/slideLayout" Target="../slideLayouts/slideLayout1534.xml"/><Relationship Id="rId162" Type="http://schemas.openxmlformats.org/officeDocument/2006/relationships/slideLayout" Target="../slideLayouts/slideLayout1604.xml"/><Relationship Id="rId183" Type="http://schemas.openxmlformats.org/officeDocument/2006/relationships/slideLayout" Target="../slideLayouts/slideLayout1625.xml"/><Relationship Id="rId2" Type="http://schemas.openxmlformats.org/officeDocument/2006/relationships/slideLayout" Target="../slideLayouts/slideLayout1444.xml"/><Relationship Id="rId29" Type="http://schemas.openxmlformats.org/officeDocument/2006/relationships/slideLayout" Target="../slideLayouts/slideLayout1471.xml"/><Relationship Id="rId24" Type="http://schemas.openxmlformats.org/officeDocument/2006/relationships/slideLayout" Target="../slideLayouts/slideLayout1466.xml"/><Relationship Id="rId40" Type="http://schemas.openxmlformats.org/officeDocument/2006/relationships/slideLayout" Target="../slideLayouts/slideLayout1482.xml"/><Relationship Id="rId45" Type="http://schemas.openxmlformats.org/officeDocument/2006/relationships/slideLayout" Target="../slideLayouts/slideLayout1487.xml"/><Relationship Id="rId66" Type="http://schemas.openxmlformats.org/officeDocument/2006/relationships/slideLayout" Target="../slideLayouts/slideLayout1508.xml"/><Relationship Id="rId87" Type="http://schemas.openxmlformats.org/officeDocument/2006/relationships/slideLayout" Target="../slideLayouts/slideLayout1529.xml"/><Relationship Id="rId110" Type="http://schemas.openxmlformats.org/officeDocument/2006/relationships/slideLayout" Target="../slideLayouts/slideLayout1552.xml"/><Relationship Id="rId115" Type="http://schemas.openxmlformats.org/officeDocument/2006/relationships/slideLayout" Target="../slideLayouts/slideLayout1557.xml"/><Relationship Id="rId131" Type="http://schemas.openxmlformats.org/officeDocument/2006/relationships/slideLayout" Target="../slideLayouts/slideLayout1573.xml"/><Relationship Id="rId136" Type="http://schemas.openxmlformats.org/officeDocument/2006/relationships/slideLayout" Target="../slideLayouts/slideLayout1578.xml"/><Relationship Id="rId157" Type="http://schemas.openxmlformats.org/officeDocument/2006/relationships/slideLayout" Target="../slideLayouts/slideLayout1599.xml"/><Relationship Id="rId178" Type="http://schemas.openxmlformats.org/officeDocument/2006/relationships/slideLayout" Target="../slideLayouts/slideLayout1620.xml"/><Relationship Id="rId61" Type="http://schemas.openxmlformats.org/officeDocument/2006/relationships/slideLayout" Target="../slideLayouts/slideLayout1503.xml"/><Relationship Id="rId82" Type="http://schemas.openxmlformats.org/officeDocument/2006/relationships/slideLayout" Target="../slideLayouts/slideLayout1524.xml"/><Relationship Id="rId152" Type="http://schemas.openxmlformats.org/officeDocument/2006/relationships/slideLayout" Target="../slideLayouts/slideLayout1594.xml"/><Relationship Id="rId173" Type="http://schemas.openxmlformats.org/officeDocument/2006/relationships/slideLayout" Target="../slideLayouts/slideLayout1615.xml"/><Relationship Id="rId194" Type="http://schemas.openxmlformats.org/officeDocument/2006/relationships/slideLayout" Target="../slideLayouts/slideLayout1636.xml"/><Relationship Id="rId199" Type="http://schemas.openxmlformats.org/officeDocument/2006/relationships/theme" Target="../theme/theme12.xml"/><Relationship Id="rId19" Type="http://schemas.openxmlformats.org/officeDocument/2006/relationships/slideLayout" Target="../slideLayouts/slideLayout1461.xml"/><Relationship Id="rId14" Type="http://schemas.openxmlformats.org/officeDocument/2006/relationships/slideLayout" Target="../slideLayouts/slideLayout1456.xml"/><Relationship Id="rId30" Type="http://schemas.openxmlformats.org/officeDocument/2006/relationships/slideLayout" Target="../slideLayouts/slideLayout1472.xml"/><Relationship Id="rId35" Type="http://schemas.openxmlformats.org/officeDocument/2006/relationships/slideLayout" Target="../slideLayouts/slideLayout1477.xml"/><Relationship Id="rId56" Type="http://schemas.openxmlformats.org/officeDocument/2006/relationships/slideLayout" Target="../slideLayouts/slideLayout1498.xml"/><Relationship Id="rId77" Type="http://schemas.openxmlformats.org/officeDocument/2006/relationships/slideLayout" Target="../slideLayouts/slideLayout1519.xml"/><Relationship Id="rId100" Type="http://schemas.openxmlformats.org/officeDocument/2006/relationships/slideLayout" Target="../slideLayouts/slideLayout1542.xml"/><Relationship Id="rId105" Type="http://schemas.openxmlformats.org/officeDocument/2006/relationships/slideLayout" Target="../slideLayouts/slideLayout1547.xml"/><Relationship Id="rId126" Type="http://schemas.openxmlformats.org/officeDocument/2006/relationships/slideLayout" Target="../slideLayouts/slideLayout1568.xml"/><Relationship Id="rId147" Type="http://schemas.openxmlformats.org/officeDocument/2006/relationships/slideLayout" Target="../slideLayouts/slideLayout1589.xml"/><Relationship Id="rId168" Type="http://schemas.openxmlformats.org/officeDocument/2006/relationships/slideLayout" Target="../slideLayouts/slideLayout1610.xml"/><Relationship Id="rId8" Type="http://schemas.openxmlformats.org/officeDocument/2006/relationships/slideLayout" Target="../slideLayouts/slideLayout1450.xml"/><Relationship Id="rId51" Type="http://schemas.openxmlformats.org/officeDocument/2006/relationships/slideLayout" Target="../slideLayouts/slideLayout1493.xml"/><Relationship Id="rId72" Type="http://schemas.openxmlformats.org/officeDocument/2006/relationships/slideLayout" Target="../slideLayouts/slideLayout1514.xml"/><Relationship Id="rId93" Type="http://schemas.openxmlformats.org/officeDocument/2006/relationships/slideLayout" Target="../slideLayouts/slideLayout1535.xml"/><Relationship Id="rId98" Type="http://schemas.openxmlformats.org/officeDocument/2006/relationships/slideLayout" Target="../slideLayouts/slideLayout1540.xml"/><Relationship Id="rId121" Type="http://schemas.openxmlformats.org/officeDocument/2006/relationships/slideLayout" Target="../slideLayouts/slideLayout1563.xml"/><Relationship Id="rId142" Type="http://schemas.openxmlformats.org/officeDocument/2006/relationships/slideLayout" Target="../slideLayouts/slideLayout1584.xml"/><Relationship Id="rId163" Type="http://schemas.openxmlformats.org/officeDocument/2006/relationships/slideLayout" Target="../slideLayouts/slideLayout1605.xml"/><Relationship Id="rId184" Type="http://schemas.openxmlformats.org/officeDocument/2006/relationships/slideLayout" Target="../slideLayouts/slideLayout1626.xml"/><Relationship Id="rId189" Type="http://schemas.openxmlformats.org/officeDocument/2006/relationships/slideLayout" Target="../slideLayouts/slideLayout1631.xml"/><Relationship Id="rId3" Type="http://schemas.openxmlformats.org/officeDocument/2006/relationships/slideLayout" Target="../slideLayouts/slideLayout1445.xml"/><Relationship Id="rId25" Type="http://schemas.openxmlformats.org/officeDocument/2006/relationships/slideLayout" Target="../slideLayouts/slideLayout1467.xml"/><Relationship Id="rId46" Type="http://schemas.openxmlformats.org/officeDocument/2006/relationships/slideLayout" Target="../slideLayouts/slideLayout1488.xml"/><Relationship Id="rId67" Type="http://schemas.openxmlformats.org/officeDocument/2006/relationships/slideLayout" Target="../slideLayouts/slideLayout1509.xml"/><Relationship Id="rId116" Type="http://schemas.openxmlformats.org/officeDocument/2006/relationships/slideLayout" Target="../slideLayouts/slideLayout1558.xml"/><Relationship Id="rId137" Type="http://schemas.openxmlformats.org/officeDocument/2006/relationships/slideLayout" Target="../slideLayouts/slideLayout1579.xml"/><Relationship Id="rId158" Type="http://schemas.openxmlformats.org/officeDocument/2006/relationships/slideLayout" Target="../slideLayouts/slideLayout1600.xml"/><Relationship Id="rId20" Type="http://schemas.openxmlformats.org/officeDocument/2006/relationships/slideLayout" Target="../slideLayouts/slideLayout1462.xml"/><Relationship Id="rId41" Type="http://schemas.openxmlformats.org/officeDocument/2006/relationships/slideLayout" Target="../slideLayouts/slideLayout1483.xml"/><Relationship Id="rId62" Type="http://schemas.openxmlformats.org/officeDocument/2006/relationships/slideLayout" Target="../slideLayouts/slideLayout1504.xml"/><Relationship Id="rId83" Type="http://schemas.openxmlformats.org/officeDocument/2006/relationships/slideLayout" Target="../slideLayouts/slideLayout1525.xml"/><Relationship Id="rId88" Type="http://schemas.openxmlformats.org/officeDocument/2006/relationships/slideLayout" Target="../slideLayouts/slideLayout1530.xml"/><Relationship Id="rId111" Type="http://schemas.openxmlformats.org/officeDocument/2006/relationships/slideLayout" Target="../slideLayouts/slideLayout1553.xml"/><Relationship Id="rId132" Type="http://schemas.openxmlformats.org/officeDocument/2006/relationships/slideLayout" Target="../slideLayouts/slideLayout1574.xml"/><Relationship Id="rId153" Type="http://schemas.openxmlformats.org/officeDocument/2006/relationships/slideLayout" Target="../slideLayouts/slideLayout1595.xml"/><Relationship Id="rId174" Type="http://schemas.openxmlformats.org/officeDocument/2006/relationships/slideLayout" Target="../slideLayouts/slideLayout1616.xml"/><Relationship Id="rId179" Type="http://schemas.openxmlformats.org/officeDocument/2006/relationships/slideLayout" Target="../slideLayouts/slideLayout1621.xml"/><Relationship Id="rId195" Type="http://schemas.openxmlformats.org/officeDocument/2006/relationships/slideLayout" Target="../slideLayouts/slideLayout1637.xml"/><Relationship Id="rId190" Type="http://schemas.openxmlformats.org/officeDocument/2006/relationships/slideLayout" Target="../slideLayouts/slideLayout1632.xml"/><Relationship Id="rId15" Type="http://schemas.openxmlformats.org/officeDocument/2006/relationships/slideLayout" Target="../slideLayouts/slideLayout1457.xml"/><Relationship Id="rId36" Type="http://schemas.openxmlformats.org/officeDocument/2006/relationships/slideLayout" Target="../slideLayouts/slideLayout1478.xml"/><Relationship Id="rId57" Type="http://schemas.openxmlformats.org/officeDocument/2006/relationships/slideLayout" Target="../slideLayouts/slideLayout1499.xml"/><Relationship Id="rId106" Type="http://schemas.openxmlformats.org/officeDocument/2006/relationships/slideLayout" Target="../slideLayouts/slideLayout1548.xml"/><Relationship Id="rId127" Type="http://schemas.openxmlformats.org/officeDocument/2006/relationships/slideLayout" Target="../slideLayouts/slideLayout1569.xml"/><Relationship Id="rId10" Type="http://schemas.openxmlformats.org/officeDocument/2006/relationships/slideLayout" Target="../slideLayouts/slideLayout1452.xml"/><Relationship Id="rId31" Type="http://schemas.openxmlformats.org/officeDocument/2006/relationships/slideLayout" Target="../slideLayouts/slideLayout1473.xml"/><Relationship Id="rId52" Type="http://schemas.openxmlformats.org/officeDocument/2006/relationships/slideLayout" Target="../slideLayouts/slideLayout1494.xml"/><Relationship Id="rId73" Type="http://schemas.openxmlformats.org/officeDocument/2006/relationships/slideLayout" Target="../slideLayouts/slideLayout1515.xml"/><Relationship Id="rId78" Type="http://schemas.openxmlformats.org/officeDocument/2006/relationships/slideLayout" Target="../slideLayouts/slideLayout1520.xml"/><Relationship Id="rId94" Type="http://schemas.openxmlformats.org/officeDocument/2006/relationships/slideLayout" Target="../slideLayouts/slideLayout1536.xml"/><Relationship Id="rId99" Type="http://schemas.openxmlformats.org/officeDocument/2006/relationships/slideLayout" Target="../slideLayouts/slideLayout1541.xml"/><Relationship Id="rId101" Type="http://schemas.openxmlformats.org/officeDocument/2006/relationships/slideLayout" Target="../slideLayouts/slideLayout1543.xml"/><Relationship Id="rId122" Type="http://schemas.openxmlformats.org/officeDocument/2006/relationships/slideLayout" Target="../slideLayouts/slideLayout1564.xml"/><Relationship Id="rId143" Type="http://schemas.openxmlformats.org/officeDocument/2006/relationships/slideLayout" Target="../slideLayouts/slideLayout1585.xml"/><Relationship Id="rId148" Type="http://schemas.openxmlformats.org/officeDocument/2006/relationships/slideLayout" Target="../slideLayouts/slideLayout1590.xml"/><Relationship Id="rId164" Type="http://schemas.openxmlformats.org/officeDocument/2006/relationships/slideLayout" Target="../slideLayouts/slideLayout1606.xml"/><Relationship Id="rId169" Type="http://schemas.openxmlformats.org/officeDocument/2006/relationships/slideLayout" Target="../slideLayouts/slideLayout1611.xml"/><Relationship Id="rId185" Type="http://schemas.openxmlformats.org/officeDocument/2006/relationships/slideLayout" Target="../slideLayouts/slideLayout1627.xml"/><Relationship Id="rId4" Type="http://schemas.openxmlformats.org/officeDocument/2006/relationships/slideLayout" Target="../slideLayouts/slideLayout1446.xml"/><Relationship Id="rId9" Type="http://schemas.openxmlformats.org/officeDocument/2006/relationships/slideLayout" Target="../slideLayouts/slideLayout1451.xml"/><Relationship Id="rId180" Type="http://schemas.openxmlformats.org/officeDocument/2006/relationships/slideLayout" Target="../slideLayouts/slideLayout1622.xml"/><Relationship Id="rId26" Type="http://schemas.openxmlformats.org/officeDocument/2006/relationships/slideLayout" Target="../slideLayouts/slideLayout1468.xml"/><Relationship Id="rId47" Type="http://schemas.openxmlformats.org/officeDocument/2006/relationships/slideLayout" Target="../slideLayouts/slideLayout1489.xml"/><Relationship Id="rId68" Type="http://schemas.openxmlformats.org/officeDocument/2006/relationships/slideLayout" Target="../slideLayouts/slideLayout1510.xml"/><Relationship Id="rId89" Type="http://schemas.openxmlformats.org/officeDocument/2006/relationships/slideLayout" Target="../slideLayouts/slideLayout1531.xml"/><Relationship Id="rId112" Type="http://schemas.openxmlformats.org/officeDocument/2006/relationships/slideLayout" Target="../slideLayouts/slideLayout1554.xml"/><Relationship Id="rId133" Type="http://schemas.openxmlformats.org/officeDocument/2006/relationships/slideLayout" Target="../slideLayouts/slideLayout1575.xml"/><Relationship Id="rId154" Type="http://schemas.openxmlformats.org/officeDocument/2006/relationships/slideLayout" Target="../slideLayouts/slideLayout1596.xml"/><Relationship Id="rId175" Type="http://schemas.openxmlformats.org/officeDocument/2006/relationships/slideLayout" Target="../slideLayouts/slideLayout1617.xml"/></Relationships>
</file>

<file path=ppt/slideMasters/_rels/slideMaster13.xml.rels><?xml version="1.0" encoding="UTF-8" standalone="yes"?>
<Relationships xmlns="http://schemas.openxmlformats.org/package/2006/relationships"><Relationship Id="rId117" Type="http://schemas.openxmlformats.org/officeDocument/2006/relationships/slideLayout" Target="../slideLayouts/slideLayout1757.xml"/><Relationship Id="rId21" Type="http://schemas.openxmlformats.org/officeDocument/2006/relationships/slideLayout" Target="../slideLayouts/slideLayout1661.xml"/><Relationship Id="rId42" Type="http://schemas.openxmlformats.org/officeDocument/2006/relationships/slideLayout" Target="../slideLayouts/slideLayout1682.xml"/><Relationship Id="rId63" Type="http://schemas.openxmlformats.org/officeDocument/2006/relationships/slideLayout" Target="../slideLayouts/slideLayout1703.xml"/><Relationship Id="rId84" Type="http://schemas.openxmlformats.org/officeDocument/2006/relationships/slideLayout" Target="../slideLayouts/slideLayout1724.xml"/><Relationship Id="rId138" Type="http://schemas.openxmlformats.org/officeDocument/2006/relationships/slideLayout" Target="../slideLayouts/slideLayout1778.xml"/><Relationship Id="rId159" Type="http://schemas.openxmlformats.org/officeDocument/2006/relationships/slideLayout" Target="../slideLayouts/slideLayout1799.xml"/><Relationship Id="rId170" Type="http://schemas.openxmlformats.org/officeDocument/2006/relationships/slideLayout" Target="../slideLayouts/slideLayout1810.xml"/><Relationship Id="rId191" Type="http://schemas.openxmlformats.org/officeDocument/2006/relationships/slideLayout" Target="../slideLayouts/slideLayout1831.xml"/><Relationship Id="rId196" Type="http://schemas.openxmlformats.org/officeDocument/2006/relationships/slideLayout" Target="../slideLayouts/slideLayout1836.xml"/><Relationship Id="rId200" Type="http://schemas.openxmlformats.org/officeDocument/2006/relationships/image" Target="../media/image1.jpeg"/><Relationship Id="rId16" Type="http://schemas.openxmlformats.org/officeDocument/2006/relationships/slideLayout" Target="../slideLayouts/slideLayout1656.xml"/><Relationship Id="rId107" Type="http://schemas.openxmlformats.org/officeDocument/2006/relationships/slideLayout" Target="../slideLayouts/slideLayout1747.xml"/><Relationship Id="rId11" Type="http://schemas.openxmlformats.org/officeDocument/2006/relationships/slideLayout" Target="../slideLayouts/slideLayout1651.xml"/><Relationship Id="rId32" Type="http://schemas.openxmlformats.org/officeDocument/2006/relationships/slideLayout" Target="../slideLayouts/slideLayout1672.xml"/><Relationship Id="rId37" Type="http://schemas.openxmlformats.org/officeDocument/2006/relationships/slideLayout" Target="../slideLayouts/slideLayout1677.xml"/><Relationship Id="rId53" Type="http://schemas.openxmlformats.org/officeDocument/2006/relationships/slideLayout" Target="../slideLayouts/slideLayout1693.xml"/><Relationship Id="rId58" Type="http://schemas.openxmlformats.org/officeDocument/2006/relationships/slideLayout" Target="../slideLayouts/slideLayout1698.xml"/><Relationship Id="rId74" Type="http://schemas.openxmlformats.org/officeDocument/2006/relationships/slideLayout" Target="../slideLayouts/slideLayout1714.xml"/><Relationship Id="rId79" Type="http://schemas.openxmlformats.org/officeDocument/2006/relationships/slideLayout" Target="../slideLayouts/slideLayout1719.xml"/><Relationship Id="rId102" Type="http://schemas.openxmlformats.org/officeDocument/2006/relationships/slideLayout" Target="../slideLayouts/slideLayout1742.xml"/><Relationship Id="rId123" Type="http://schemas.openxmlformats.org/officeDocument/2006/relationships/slideLayout" Target="../slideLayouts/slideLayout1763.xml"/><Relationship Id="rId128" Type="http://schemas.openxmlformats.org/officeDocument/2006/relationships/slideLayout" Target="../slideLayouts/slideLayout1768.xml"/><Relationship Id="rId144" Type="http://schemas.openxmlformats.org/officeDocument/2006/relationships/slideLayout" Target="../slideLayouts/slideLayout1784.xml"/><Relationship Id="rId149" Type="http://schemas.openxmlformats.org/officeDocument/2006/relationships/slideLayout" Target="../slideLayouts/slideLayout1789.xml"/><Relationship Id="rId5" Type="http://schemas.openxmlformats.org/officeDocument/2006/relationships/slideLayout" Target="../slideLayouts/slideLayout1645.xml"/><Relationship Id="rId90" Type="http://schemas.openxmlformats.org/officeDocument/2006/relationships/slideLayout" Target="../slideLayouts/slideLayout1730.xml"/><Relationship Id="rId95" Type="http://schemas.openxmlformats.org/officeDocument/2006/relationships/slideLayout" Target="../slideLayouts/slideLayout1735.xml"/><Relationship Id="rId160" Type="http://schemas.openxmlformats.org/officeDocument/2006/relationships/slideLayout" Target="../slideLayouts/slideLayout1800.xml"/><Relationship Id="rId165" Type="http://schemas.openxmlformats.org/officeDocument/2006/relationships/slideLayout" Target="../slideLayouts/slideLayout1805.xml"/><Relationship Id="rId181" Type="http://schemas.openxmlformats.org/officeDocument/2006/relationships/slideLayout" Target="../slideLayouts/slideLayout1821.xml"/><Relationship Id="rId186" Type="http://schemas.openxmlformats.org/officeDocument/2006/relationships/slideLayout" Target="../slideLayouts/slideLayout1826.xml"/><Relationship Id="rId22" Type="http://schemas.openxmlformats.org/officeDocument/2006/relationships/slideLayout" Target="../slideLayouts/slideLayout1662.xml"/><Relationship Id="rId27" Type="http://schemas.openxmlformats.org/officeDocument/2006/relationships/slideLayout" Target="../slideLayouts/slideLayout1667.xml"/><Relationship Id="rId43" Type="http://schemas.openxmlformats.org/officeDocument/2006/relationships/slideLayout" Target="../slideLayouts/slideLayout1683.xml"/><Relationship Id="rId48" Type="http://schemas.openxmlformats.org/officeDocument/2006/relationships/slideLayout" Target="../slideLayouts/slideLayout1688.xml"/><Relationship Id="rId64" Type="http://schemas.openxmlformats.org/officeDocument/2006/relationships/slideLayout" Target="../slideLayouts/slideLayout1704.xml"/><Relationship Id="rId69" Type="http://schemas.openxmlformats.org/officeDocument/2006/relationships/slideLayout" Target="../slideLayouts/slideLayout1709.xml"/><Relationship Id="rId113" Type="http://schemas.openxmlformats.org/officeDocument/2006/relationships/slideLayout" Target="../slideLayouts/slideLayout1753.xml"/><Relationship Id="rId118" Type="http://schemas.openxmlformats.org/officeDocument/2006/relationships/slideLayout" Target="../slideLayouts/slideLayout1758.xml"/><Relationship Id="rId134" Type="http://schemas.openxmlformats.org/officeDocument/2006/relationships/slideLayout" Target="../slideLayouts/slideLayout1774.xml"/><Relationship Id="rId139" Type="http://schemas.openxmlformats.org/officeDocument/2006/relationships/slideLayout" Target="../slideLayouts/slideLayout1779.xml"/><Relationship Id="rId80" Type="http://schemas.openxmlformats.org/officeDocument/2006/relationships/slideLayout" Target="../slideLayouts/slideLayout1720.xml"/><Relationship Id="rId85" Type="http://schemas.openxmlformats.org/officeDocument/2006/relationships/slideLayout" Target="../slideLayouts/slideLayout1725.xml"/><Relationship Id="rId150" Type="http://schemas.openxmlformats.org/officeDocument/2006/relationships/slideLayout" Target="../slideLayouts/slideLayout1790.xml"/><Relationship Id="rId155" Type="http://schemas.openxmlformats.org/officeDocument/2006/relationships/slideLayout" Target="../slideLayouts/slideLayout1795.xml"/><Relationship Id="rId171" Type="http://schemas.openxmlformats.org/officeDocument/2006/relationships/slideLayout" Target="../slideLayouts/slideLayout1811.xml"/><Relationship Id="rId176" Type="http://schemas.openxmlformats.org/officeDocument/2006/relationships/slideLayout" Target="../slideLayouts/slideLayout1816.xml"/><Relationship Id="rId192" Type="http://schemas.openxmlformats.org/officeDocument/2006/relationships/slideLayout" Target="../slideLayouts/slideLayout1832.xml"/><Relationship Id="rId197" Type="http://schemas.openxmlformats.org/officeDocument/2006/relationships/slideLayout" Target="../slideLayouts/slideLayout1837.xml"/><Relationship Id="rId201" Type="http://schemas.openxmlformats.org/officeDocument/2006/relationships/image" Target="../media/image2.png"/><Relationship Id="rId12" Type="http://schemas.openxmlformats.org/officeDocument/2006/relationships/slideLayout" Target="../slideLayouts/slideLayout1652.xml"/><Relationship Id="rId17" Type="http://schemas.openxmlformats.org/officeDocument/2006/relationships/slideLayout" Target="../slideLayouts/slideLayout1657.xml"/><Relationship Id="rId33" Type="http://schemas.openxmlformats.org/officeDocument/2006/relationships/slideLayout" Target="../slideLayouts/slideLayout1673.xml"/><Relationship Id="rId38" Type="http://schemas.openxmlformats.org/officeDocument/2006/relationships/slideLayout" Target="../slideLayouts/slideLayout1678.xml"/><Relationship Id="rId59" Type="http://schemas.openxmlformats.org/officeDocument/2006/relationships/slideLayout" Target="../slideLayouts/slideLayout1699.xml"/><Relationship Id="rId103" Type="http://schemas.openxmlformats.org/officeDocument/2006/relationships/slideLayout" Target="../slideLayouts/slideLayout1743.xml"/><Relationship Id="rId108" Type="http://schemas.openxmlformats.org/officeDocument/2006/relationships/slideLayout" Target="../slideLayouts/slideLayout1748.xml"/><Relationship Id="rId124" Type="http://schemas.openxmlformats.org/officeDocument/2006/relationships/slideLayout" Target="../slideLayouts/slideLayout1764.xml"/><Relationship Id="rId129" Type="http://schemas.openxmlformats.org/officeDocument/2006/relationships/slideLayout" Target="../slideLayouts/slideLayout1769.xml"/><Relationship Id="rId54" Type="http://schemas.openxmlformats.org/officeDocument/2006/relationships/slideLayout" Target="../slideLayouts/slideLayout1694.xml"/><Relationship Id="rId70" Type="http://schemas.openxmlformats.org/officeDocument/2006/relationships/slideLayout" Target="../slideLayouts/slideLayout1710.xml"/><Relationship Id="rId75" Type="http://schemas.openxmlformats.org/officeDocument/2006/relationships/slideLayout" Target="../slideLayouts/slideLayout1715.xml"/><Relationship Id="rId91" Type="http://schemas.openxmlformats.org/officeDocument/2006/relationships/slideLayout" Target="../slideLayouts/slideLayout1731.xml"/><Relationship Id="rId96" Type="http://schemas.openxmlformats.org/officeDocument/2006/relationships/slideLayout" Target="../slideLayouts/slideLayout1736.xml"/><Relationship Id="rId140" Type="http://schemas.openxmlformats.org/officeDocument/2006/relationships/slideLayout" Target="../slideLayouts/slideLayout1780.xml"/><Relationship Id="rId145" Type="http://schemas.openxmlformats.org/officeDocument/2006/relationships/slideLayout" Target="../slideLayouts/slideLayout1785.xml"/><Relationship Id="rId161" Type="http://schemas.openxmlformats.org/officeDocument/2006/relationships/slideLayout" Target="../slideLayouts/slideLayout1801.xml"/><Relationship Id="rId166" Type="http://schemas.openxmlformats.org/officeDocument/2006/relationships/slideLayout" Target="../slideLayouts/slideLayout1806.xml"/><Relationship Id="rId182" Type="http://schemas.openxmlformats.org/officeDocument/2006/relationships/slideLayout" Target="../slideLayouts/slideLayout1822.xml"/><Relationship Id="rId187" Type="http://schemas.openxmlformats.org/officeDocument/2006/relationships/slideLayout" Target="../slideLayouts/slideLayout1827.xml"/><Relationship Id="rId1" Type="http://schemas.openxmlformats.org/officeDocument/2006/relationships/slideLayout" Target="../slideLayouts/slideLayout1641.xml"/><Relationship Id="rId6" Type="http://schemas.openxmlformats.org/officeDocument/2006/relationships/slideLayout" Target="../slideLayouts/slideLayout1646.xml"/><Relationship Id="rId23" Type="http://schemas.openxmlformats.org/officeDocument/2006/relationships/slideLayout" Target="../slideLayouts/slideLayout1663.xml"/><Relationship Id="rId28" Type="http://schemas.openxmlformats.org/officeDocument/2006/relationships/slideLayout" Target="../slideLayouts/slideLayout1668.xml"/><Relationship Id="rId49" Type="http://schemas.openxmlformats.org/officeDocument/2006/relationships/slideLayout" Target="../slideLayouts/slideLayout1689.xml"/><Relationship Id="rId114" Type="http://schemas.openxmlformats.org/officeDocument/2006/relationships/slideLayout" Target="../slideLayouts/slideLayout1754.xml"/><Relationship Id="rId119" Type="http://schemas.openxmlformats.org/officeDocument/2006/relationships/slideLayout" Target="../slideLayouts/slideLayout1759.xml"/><Relationship Id="rId44" Type="http://schemas.openxmlformats.org/officeDocument/2006/relationships/slideLayout" Target="../slideLayouts/slideLayout1684.xml"/><Relationship Id="rId60" Type="http://schemas.openxmlformats.org/officeDocument/2006/relationships/slideLayout" Target="../slideLayouts/slideLayout1700.xml"/><Relationship Id="rId65" Type="http://schemas.openxmlformats.org/officeDocument/2006/relationships/slideLayout" Target="../slideLayouts/slideLayout1705.xml"/><Relationship Id="rId81" Type="http://schemas.openxmlformats.org/officeDocument/2006/relationships/slideLayout" Target="../slideLayouts/slideLayout1721.xml"/><Relationship Id="rId86" Type="http://schemas.openxmlformats.org/officeDocument/2006/relationships/slideLayout" Target="../slideLayouts/slideLayout1726.xml"/><Relationship Id="rId130" Type="http://schemas.openxmlformats.org/officeDocument/2006/relationships/slideLayout" Target="../slideLayouts/slideLayout1770.xml"/><Relationship Id="rId135" Type="http://schemas.openxmlformats.org/officeDocument/2006/relationships/slideLayout" Target="../slideLayouts/slideLayout1775.xml"/><Relationship Id="rId151" Type="http://schemas.openxmlformats.org/officeDocument/2006/relationships/slideLayout" Target="../slideLayouts/slideLayout1791.xml"/><Relationship Id="rId156" Type="http://schemas.openxmlformats.org/officeDocument/2006/relationships/slideLayout" Target="../slideLayouts/slideLayout1796.xml"/><Relationship Id="rId177" Type="http://schemas.openxmlformats.org/officeDocument/2006/relationships/slideLayout" Target="../slideLayouts/slideLayout1817.xml"/><Relationship Id="rId198" Type="http://schemas.openxmlformats.org/officeDocument/2006/relationships/slideLayout" Target="../slideLayouts/slideLayout1838.xml"/><Relationship Id="rId172" Type="http://schemas.openxmlformats.org/officeDocument/2006/relationships/slideLayout" Target="../slideLayouts/slideLayout1812.xml"/><Relationship Id="rId193" Type="http://schemas.openxmlformats.org/officeDocument/2006/relationships/slideLayout" Target="../slideLayouts/slideLayout1833.xml"/><Relationship Id="rId13" Type="http://schemas.openxmlformats.org/officeDocument/2006/relationships/slideLayout" Target="../slideLayouts/slideLayout1653.xml"/><Relationship Id="rId18" Type="http://schemas.openxmlformats.org/officeDocument/2006/relationships/slideLayout" Target="../slideLayouts/slideLayout1658.xml"/><Relationship Id="rId39" Type="http://schemas.openxmlformats.org/officeDocument/2006/relationships/slideLayout" Target="../slideLayouts/slideLayout1679.xml"/><Relationship Id="rId109" Type="http://schemas.openxmlformats.org/officeDocument/2006/relationships/slideLayout" Target="../slideLayouts/slideLayout1749.xml"/><Relationship Id="rId34" Type="http://schemas.openxmlformats.org/officeDocument/2006/relationships/slideLayout" Target="../slideLayouts/slideLayout1674.xml"/><Relationship Id="rId50" Type="http://schemas.openxmlformats.org/officeDocument/2006/relationships/slideLayout" Target="../slideLayouts/slideLayout1690.xml"/><Relationship Id="rId55" Type="http://schemas.openxmlformats.org/officeDocument/2006/relationships/slideLayout" Target="../slideLayouts/slideLayout1695.xml"/><Relationship Id="rId76" Type="http://schemas.openxmlformats.org/officeDocument/2006/relationships/slideLayout" Target="../slideLayouts/slideLayout1716.xml"/><Relationship Id="rId97" Type="http://schemas.openxmlformats.org/officeDocument/2006/relationships/slideLayout" Target="../slideLayouts/slideLayout1737.xml"/><Relationship Id="rId104" Type="http://schemas.openxmlformats.org/officeDocument/2006/relationships/slideLayout" Target="../slideLayouts/slideLayout1744.xml"/><Relationship Id="rId120" Type="http://schemas.openxmlformats.org/officeDocument/2006/relationships/slideLayout" Target="../slideLayouts/slideLayout1760.xml"/><Relationship Id="rId125" Type="http://schemas.openxmlformats.org/officeDocument/2006/relationships/slideLayout" Target="../slideLayouts/slideLayout1765.xml"/><Relationship Id="rId141" Type="http://schemas.openxmlformats.org/officeDocument/2006/relationships/slideLayout" Target="../slideLayouts/slideLayout1781.xml"/><Relationship Id="rId146" Type="http://schemas.openxmlformats.org/officeDocument/2006/relationships/slideLayout" Target="../slideLayouts/slideLayout1786.xml"/><Relationship Id="rId167" Type="http://schemas.openxmlformats.org/officeDocument/2006/relationships/slideLayout" Target="../slideLayouts/slideLayout1807.xml"/><Relationship Id="rId188" Type="http://schemas.openxmlformats.org/officeDocument/2006/relationships/slideLayout" Target="../slideLayouts/slideLayout1828.xml"/><Relationship Id="rId7" Type="http://schemas.openxmlformats.org/officeDocument/2006/relationships/slideLayout" Target="../slideLayouts/slideLayout1647.xml"/><Relationship Id="rId71" Type="http://schemas.openxmlformats.org/officeDocument/2006/relationships/slideLayout" Target="../slideLayouts/slideLayout1711.xml"/><Relationship Id="rId92" Type="http://schemas.openxmlformats.org/officeDocument/2006/relationships/slideLayout" Target="../slideLayouts/slideLayout1732.xml"/><Relationship Id="rId162" Type="http://schemas.openxmlformats.org/officeDocument/2006/relationships/slideLayout" Target="../slideLayouts/slideLayout1802.xml"/><Relationship Id="rId183" Type="http://schemas.openxmlformats.org/officeDocument/2006/relationships/slideLayout" Target="../slideLayouts/slideLayout1823.xml"/><Relationship Id="rId2" Type="http://schemas.openxmlformats.org/officeDocument/2006/relationships/slideLayout" Target="../slideLayouts/slideLayout1642.xml"/><Relationship Id="rId29" Type="http://schemas.openxmlformats.org/officeDocument/2006/relationships/slideLayout" Target="../slideLayouts/slideLayout1669.xml"/><Relationship Id="rId24" Type="http://schemas.openxmlformats.org/officeDocument/2006/relationships/slideLayout" Target="../slideLayouts/slideLayout1664.xml"/><Relationship Id="rId40" Type="http://schemas.openxmlformats.org/officeDocument/2006/relationships/slideLayout" Target="../slideLayouts/slideLayout1680.xml"/><Relationship Id="rId45" Type="http://schemas.openxmlformats.org/officeDocument/2006/relationships/slideLayout" Target="../slideLayouts/slideLayout1685.xml"/><Relationship Id="rId66" Type="http://schemas.openxmlformats.org/officeDocument/2006/relationships/slideLayout" Target="../slideLayouts/slideLayout1706.xml"/><Relationship Id="rId87" Type="http://schemas.openxmlformats.org/officeDocument/2006/relationships/slideLayout" Target="../slideLayouts/slideLayout1727.xml"/><Relationship Id="rId110" Type="http://schemas.openxmlformats.org/officeDocument/2006/relationships/slideLayout" Target="../slideLayouts/slideLayout1750.xml"/><Relationship Id="rId115" Type="http://schemas.openxmlformats.org/officeDocument/2006/relationships/slideLayout" Target="../slideLayouts/slideLayout1755.xml"/><Relationship Id="rId131" Type="http://schemas.openxmlformats.org/officeDocument/2006/relationships/slideLayout" Target="../slideLayouts/slideLayout1771.xml"/><Relationship Id="rId136" Type="http://schemas.openxmlformats.org/officeDocument/2006/relationships/slideLayout" Target="../slideLayouts/slideLayout1776.xml"/><Relationship Id="rId157" Type="http://schemas.openxmlformats.org/officeDocument/2006/relationships/slideLayout" Target="../slideLayouts/slideLayout1797.xml"/><Relationship Id="rId178" Type="http://schemas.openxmlformats.org/officeDocument/2006/relationships/slideLayout" Target="../slideLayouts/slideLayout1818.xml"/><Relationship Id="rId61" Type="http://schemas.openxmlformats.org/officeDocument/2006/relationships/slideLayout" Target="../slideLayouts/slideLayout1701.xml"/><Relationship Id="rId82" Type="http://schemas.openxmlformats.org/officeDocument/2006/relationships/slideLayout" Target="../slideLayouts/slideLayout1722.xml"/><Relationship Id="rId152" Type="http://schemas.openxmlformats.org/officeDocument/2006/relationships/slideLayout" Target="../slideLayouts/slideLayout1792.xml"/><Relationship Id="rId173" Type="http://schemas.openxmlformats.org/officeDocument/2006/relationships/slideLayout" Target="../slideLayouts/slideLayout1813.xml"/><Relationship Id="rId194" Type="http://schemas.openxmlformats.org/officeDocument/2006/relationships/slideLayout" Target="../slideLayouts/slideLayout1834.xml"/><Relationship Id="rId199" Type="http://schemas.openxmlformats.org/officeDocument/2006/relationships/theme" Target="../theme/theme13.xml"/><Relationship Id="rId19" Type="http://schemas.openxmlformats.org/officeDocument/2006/relationships/slideLayout" Target="../slideLayouts/slideLayout1659.xml"/><Relationship Id="rId14" Type="http://schemas.openxmlformats.org/officeDocument/2006/relationships/slideLayout" Target="../slideLayouts/slideLayout1654.xml"/><Relationship Id="rId30" Type="http://schemas.openxmlformats.org/officeDocument/2006/relationships/slideLayout" Target="../slideLayouts/slideLayout1670.xml"/><Relationship Id="rId35" Type="http://schemas.openxmlformats.org/officeDocument/2006/relationships/slideLayout" Target="../slideLayouts/slideLayout1675.xml"/><Relationship Id="rId56" Type="http://schemas.openxmlformats.org/officeDocument/2006/relationships/slideLayout" Target="../slideLayouts/slideLayout1696.xml"/><Relationship Id="rId77" Type="http://schemas.openxmlformats.org/officeDocument/2006/relationships/slideLayout" Target="../slideLayouts/slideLayout1717.xml"/><Relationship Id="rId100" Type="http://schemas.openxmlformats.org/officeDocument/2006/relationships/slideLayout" Target="../slideLayouts/slideLayout1740.xml"/><Relationship Id="rId105" Type="http://schemas.openxmlformats.org/officeDocument/2006/relationships/slideLayout" Target="../slideLayouts/slideLayout1745.xml"/><Relationship Id="rId126" Type="http://schemas.openxmlformats.org/officeDocument/2006/relationships/slideLayout" Target="../slideLayouts/slideLayout1766.xml"/><Relationship Id="rId147" Type="http://schemas.openxmlformats.org/officeDocument/2006/relationships/slideLayout" Target="../slideLayouts/slideLayout1787.xml"/><Relationship Id="rId168" Type="http://schemas.openxmlformats.org/officeDocument/2006/relationships/slideLayout" Target="../slideLayouts/slideLayout1808.xml"/><Relationship Id="rId8" Type="http://schemas.openxmlformats.org/officeDocument/2006/relationships/slideLayout" Target="../slideLayouts/slideLayout1648.xml"/><Relationship Id="rId51" Type="http://schemas.openxmlformats.org/officeDocument/2006/relationships/slideLayout" Target="../slideLayouts/slideLayout1691.xml"/><Relationship Id="rId72" Type="http://schemas.openxmlformats.org/officeDocument/2006/relationships/slideLayout" Target="../slideLayouts/slideLayout1712.xml"/><Relationship Id="rId93" Type="http://schemas.openxmlformats.org/officeDocument/2006/relationships/slideLayout" Target="../slideLayouts/slideLayout1733.xml"/><Relationship Id="rId98" Type="http://schemas.openxmlformats.org/officeDocument/2006/relationships/slideLayout" Target="../slideLayouts/slideLayout1738.xml"/><Relationship Id="rId121" Type="http://schemas.openxmlformats.org/officeDocument/2006/relationships/slideLayout" Target="../slideLayouts/slideLayout1761.xml"/><Relationship Id="rId142" Type="http://schemas.openxmlformats.org/officeDocument/2006/relationships/slideLayout" Target="../slideLayouts/slideLayout1782.xml"/><Relationship Id="rId163" Type="http://schemas.openxmlformats.org/officeDocument/2006/relationships/slideLayout" Target="../slideLayouts/slideLayout1803.xml"/><Relationship Id="rId184" Type="http://schemas.openxmlformats.org/officeDocument/2006/relationships/slideLayout" Target="../slideLayouts/slideLayout1824.xml"/><Relationship Id="rId189" Type="http://schemas.openxmlformats.org/officeDocument/2006/relationships/slideLayout" Target="../slideLayouts/slideLayout1829.xml"/><Relationship Id="rId3" Type="http://schemas.openxmlformats.org/officeDocument/2006/relationships/slideLayout" Target="../slideLayouts/slideLayout1643.xml"/><Relationship Id="rId25" Type="http://schemas.openxmlformats.org/officeDocument/2006/relationships/slideLayout" Target="../slideLayouts/slideLayout1665.xml"/><Relationship Id="rId46" Type="http://schemas.openxmlformats.org/officeDocument/2006/relationships/slideLayout" Target="../slideLayouts/slideLayout1686.xml"/><Relationship Id="rId67" Type="http://schemas.openxmlformats.org/officeDocument/2006/relationships/slideLayout" Target="../slideLayouts/slideLayout1707.xml"/><Relationship Id="rId116" Type="http://schemas.openxmlformats.org/officeDocument/2006/relationships/slideLayout" Target="../slideLayouts/slideLayout1756.xml"/><Relationship Id="rId137" Type="http://schemas.openxmlformats.org/officeDocument/2006/relationships/slideLayout" Target="../slideLayouts/slideLayout1777.xml"/><Relationship Id="rId158" Type="http://schemas.openxmlformats.org/officeDocument/2006/relationships/slideLayout" Target="../slideLayouts/slideLayout1798.xml"/><Relationship Id="rId20" Type="http://schemas.openxmlformats.org/officeDocument/2006/relationships/slideLayout" Target="../slideLayouts/slideLayout1660.xml"/><Relationship Id="rId41" Type="http://schemas.openxmlformats.org/officeDocument/2006/relationships/slideLayout" Target="../slideLayouts/slideLayout1681.xml"/><Relationship Id="rId62" Type="http://schemas.openxmlformats.org/officeDocument/2006/relationships/slideLayout" Target="../slideLayouts/slideLayout1702.xml"/><Relationship Id="rId83" Type="http://schemas.openxmlformats.org/officeDocument/2006/relationships/slideLayout" Target="../slideLayouts/slideLayout1723.xml"/><Relationship Id="rId88" Type="http://schemas.openxmlformats.org/officeDocument/2006/relationships/slideLayout" Target="../slideLayouts/slideLayout1728.xml"/><Relationship Id="rId111" Type="http://schemas.openxmlformats.org/officeDocument/2006/relationships/slideLayout" Target="../slideLayouts/slideLayout1751.xml"/><Relationship Id="rId132" Type="http://schemas.openxmlformats.org/officeDocument/2006/relationships/slideLayout" Target="../slideLayouts/slideLayout1772.xml"/><Relationship Id="rId153" Type="http://schemas.openxmlformats.org/officeDocument/2006/relationships/slideLayout" Target="../slideLayouts/slideLayout1793.xml"/><Relationship Id="rId174" Type="http://schemas.openxmlformats.org/officeDocument/2006/relationships/slideLayout" Target="../slideLayouts/slideLayout1814.xml"/><Relationship Id="rId179" Type="http://schemas.openxmlformats.org/officeDocument/2006/relationships/slideLayout" Target="../slideLayouts/slideLayout1819.xml"/><Relationship Id="rId195" Type="http://schemas.openxmlformats.org/officeDocument/2006/relationships/slideLayout" Target="../slideLayouts/slideLayout1835.xml"/><Relationship Id="rId190" Type="http://schemas.openxmlformats.org/officeDocument/2006/relationships/slideLayout" Target="../slideLayouts/slideLayout1830.xml"/><Relationship Id="rId15" Type="http://schemas.openxmlformats.org/officeDocument/2006/relationships/slideLayout" Target="../slideLayouts/slideLayout1655.xml"/><Relationship Id="rId36" Type="http://schemas.openxmlformats.org/officeDocument/2006/relationships/slideLayout" Target="../slideLayouts/slideLayout1676.xml"/><Relationship Id="rId57" Type="http://schemas.openxmlformats.org/officeDocument/2006/relationships/slideLayout" Target="../slideLayouts/slideLayout1697.xml"/><Relationship Id="rId106" Type="http://schemas.openxmlformats.org/officeDocument/2006/relationships/slideLayout" Target="../slideLayouts/slideLayout1746.xml"/><Relationship Id="rId127" Type="http://schemas.openxmlformats.org/officeDocument/2006/relationships/slideLayout" Target="../slideLayouts/slideLayout1767.xml"/><Relationship Id="rId10" Type="http://schemas.openxmlformats.org/officeDocument/2006/relationships/slideLayout" Target="../slideLayouts/slideLayout1650.xml"/><Relationship Id="rId31" Type="http://schemas.openxmlformats.org/officeDocument/2006/relationships/slideLayout" Target="../slideLayouts/slideLayout1671.xml"/><Relationship Id="rId52" Type="http://schemas.openxmlformats.org/officeDocument/2006/relationships/slideLayout" Target="../slideLayouts/slideLayout1692.xml"/><Relationship Id="rId73" Type="http://schemas.openxmlformats.org/officeDocument/2006/relationships/slideLayout" Target="../slideLayouts/slideLayout1713.xml"/><Relationship Id="rId78" Type="http://schemas.openxmlformats.org/officeDocument/2006/relationships/slideLayout" Target="../slideLayouts/slideLayout1718.xml"/><Relationship Id="rId94" Type="http://schemas.openxmlformats.org/officeDocument/2006/relationships/slideLayout" Target="../slideLayouts/slideLayout1734.xml"/><Relationship Id="rId99" Type="http://schemas.openxmlformats.org/officeDocument/2006/relationships/slideLayout" Target="../slideLayouts/slideLayout1739.xml"/><Relationship Id="rId101" Type="http://schemas.openxmlformats.org/officeDocument/2006/relationships/slideLayout" Target="../slideLayouts/slideLayout1741.xml"/><Relationship Id="rId122" Type="http://schemas.openxmlformats.org/officeDocument/2006/relationships/slideLayout" Target="../slideLayouts/slideLayout1762.xml"/><Relationship Id="rId143" Type="http://schemas.openxmlformats.org/officeDocument/2006/relationships/slideLayout" Target="../slideLayouts/slideLayout1783.xml"/><Relationship Id="rId148" Type="http://schemas.openxmlformats.org/officeDocument/2006/relationships/slideLayout" Target="../slideLayouts/slideLayout1788.xml"/><Relationship Id="rId164" Type="http://schemas.openxmlformats.org/officeDocument/2006/relationships/slideLayout" Target="../slideLayouts/slideLayout1804.xml"/><Relationship Id="rId169" Type="http://schemas.openxmlformats.org/officeDocument/2006/relationships/slideLayout" Target="../slideLayouts/slideLayout1809.xml"/><Relationship Id="rId185" Type="http://schemas.openxmlformats.org/officeDocument/2006/relationships/slideLayout" Target="../slideLayouts/slideLayout1825.xml"/><Relationship Id="rId4" Type="http://schemas.openxmlformats.org/officeDocument/2006/relationships/slideLayout" Target="../slideLayouts/slideLayout1644.xml"/><Relationship Id="rId9" Type="http://schemas.openxmlformats.org/officeDocument/2006/relationships/slideLayout" Target="../slideLayouts/slideLayout1649.xml"/><Relationship Id="rId180" Type="http://schemas.openxmlformats.org/officeDocument/2006/relationships/slideLayout" Target="../slideLayouts/slideLayout1820.xml"/><Relationship Id="rId26" Type="http://schemas.openxmlformats.org/officeDocument/2006/relationships/slideLayout" Target="../slideLayouts/slideLayout1666.xml"/><Relationship Id="rId47" Type="http://schemas.openxmlformats.org/officeDocument/2006/relationships/slideLayout" Target="../slideLayouts/slideLayout1687.xml"/><Relationship Id="rId68" Type="http://schemas.openxmlformats.org/officeDocument/2006/relationships/slideLayout" Target="../slideLayouts/slideLayout1708.xml"/><Relationship Id="rId89" Type="http://schemas.openxmlformats.org/officeDocument/2006/relationships/slideLayout" Target="../slideLayouts/slideLayout1729.xml"/><Relationship Id="rId112" Type="http://schemas.openxmlformats.org/officeDocument/2006/relationships/slideLayout" Target="../slideLayouts/slideLayout1752.xml"/><Relationship Id="rId133" Type="http://schemas.openxmlformats.org/officeDocument/2006/relationships/slideLayout" Target="../slideLayouts/slideLayout1773.xml"/><Relationship Id="rId154" Type="http://schemas.openxmlformats.org/officeDocument/2006/relationships/slideLayout" Target="../slideLayouts/slideLayout1794.xml"/><Relationship Id="rId175" Type="http://schemas.openxmlformats.org/officeDocument/2006/relationships/slideLayout" Target="../slideLayouts/slideLayout1815.xml"/></Relationships>
</file>

<file path=ppt/slideMasters/_rels/slideMaster14.xml.rels><?xml version="1.0" encoding="UTF-8" standalone="yes"?>
<Relationships xmlns="http://schemas.openxmlformats.org/package/2006/relationships"><Relationship Id="rId8" Type="http://schemas.openxmlformats.org/officeDocument/2006/relationships/image" Target="../media/image1.jpeg"/><Relationship Id="rId3" Type="http://schemas.openxmlformats.org/officeDocument/2006/relationships/slideLayout" Target="../slideLayouts/slideLayout1841.xml"/><Relationship Id="rId7" Type="http://schemas.openxmlformats.org/officeDocument/2006/relationships/theme" Target="../theme/theme14.xml"/><Relationship Id="rId2" Type="http://schemas.openxmlformats.org/officeDocument/2006/relationships/slideLayout" Target="../slideLayouts/slideLayout1840.xml"/><Relationship Id="rId1" Type="http://schemas.openxmlformats.org/officeDocument/2006/relationships/slideLayout" Target="../slideLayouts/slideLayout1839.xml"/><Relationship Id="rId6" Type="http://schemas.openxmlformats.org/officeDocument/2006/relationships/slideLayout" Target="../slideLayouts/slideLayout1844.xml"/><Relationship Id="rId5" Type="http://schemas.openxmlformats.org/officeDocument/2006/relationships/slideLayout" Target="../slideLayouts/slideLayout1843.xml"/><Relationship Id="rId4" Type="http://schemas.openxmlformats.org/officeDocument/2006/relationships/slideLayout" Target="../slideLayouts/slideLayout1842.xml"/><Relationship Id="rId9" Type="http://schemas.openxmlformats.org/officeDocument/2006/relationships/image" Target="../media/image2.png"/></Relationships>
</file>

<file path=ppt/slideMasters/_rels/slideMaster15.xml.rels><?xml version="1.0" encoding="UTF-8" standalone="yes"?>
<Relationships xmlns="http://schemas.openxmlformats.org/package/2006/relationships"><Relationship Id="rId8" Type="http://schemas.openxmlformats.org/officeDocument/2006/relationships/image" Target="../media/image1.jpeg"/><Relationship Id="rId3" Type="http://schemas.openxmlformats.org/officeDocument/2006/relationships/slideLayout" Target="../slideLayouts/slideLayout1847.xml"/><Relationship Id="rId7" Type="http://schemas.openxmlformats.org/officeDocument/2006/relationships/theme" Target="../theme/theme15.xml"/><Relationship Id="rId2" Type="http://schemas.openxmlformats.org/officeDocument/2006/relationships/slideLayout" Target="../slideLayouts/slideLayout1846.xml"/><Relationship Id="rId1" Type="http://schemas.openxmlformats.org/officeDocument/2006/relationships/slideLayout" Target="../slideLayouts/slideLayout1845.xml"/><Relationship Id="rId6" Type="http://schemas.openxmlformats.org/officeDocument/2006/relationships/slideLayout" Target="../slideLayouts/slideLayout1850.xml"/><Relationship Id="rId5" Type="http://schemas.openxmlformats.org/officeDocument/2006/relationships/slideLayout" Target="../slideLayouts/slideLayout1849.xml"/><Relationship Id="rId4" Type="http://schemas.openxmlformats.org/officeDocument/2006/relationships/slideLayout" Target="../slideLayouts/slideLayout1848.xml"/><Relationship Id="rId9" Type="http://schemas.openxmlformats.org/officeDocument/2006/relationships/image" Target="../media/image2.png"/></Relationships>
</file>

<file path=ppt/slideMasters/_rels/slideMaster16.xml.rels><?xml version="1.0" encoding="UTF-8" standalone="yes"?>
<Relationships xmlns="http://schemas.openxmlformats.org/package/2006/relationships"><Relationship Id="rId8" Type="http://schemas.openxmlformats.org/officeDocument/2006/relationships/image" Target="../media/image1.jpeg"/><Relationship Id="rId3" Type="http://schemas.openxmlformats.org/officeDocument/2006/relationships/slideLayout" Target="../slideLayouts/slideLayout1853.xml"/><Relationship Id="rId7" Type="http://schemas.openxmlformats.org/officeDocument/2006/relationships/theme" Target="../theme/theme16.xml"/><Relationship Id="rId2" Type="http://schemas.openxmlformats.org/officeDocument/2006/relationships/slideLayout" Target="../slideLayouts/slideLayout1852.xml"/><Relationship Id="rId1" Type="http://schemas.openxmlformats.org/officeDocument/2006/relationships/slideLayout" Target="../slideLayouts/slideLayout1851.xml"/><Relationship Id="rId6" Type="http://schemas.openxmlformats.org/officeDocument/2006/relationships/slideLayout" Target="../slideLayouts/slideLayout1856.xml"/><Relationship Id="rId5" Type="http://schemas.openxmlformats.org/officeDocument/2006/relationships/slideLayout" Target="../slideLayouts/slideLayout1855.xml"/><Relationship Id="rId4" Type="http://schemas.openxmlformats.org/officeDocument/2006/relationships/slideLayout" Target="../slideLayouts/slideLayout1854.xml"/><Relationship Id="rId9" Type="http://schemas.openxmlformats.org/officeDocument/2006/relationships/image" Target="../media/image2.png"/></Relationships>
</file>

<file path=ppt/slideMasters/_rels/slideMaster17.xml.rels><?xml version="1.0" encoding="UTF-8" standalone="yes"?>
<Relationships xmlns="http://schemas.openxmlformats.org/package/2006/relationships"><Relationship Id="rId8" Type="http://schemas.openxmlformats.org/officeDocument/2006/relationships/image" Target="../media/image1.jpeg"/><Relationship Id="rId3" Type="http://schemas.openxmlformats.org/officeDocument/2006/relationships/slideLayout" Target="../slideLayouts/slideLayout1859.xml"/><Relationship Id="rId7" Type="http://schemas.openxmlformats.org/officeDocument/2006/relationships/theme" Target="../theme/theme17.xml"/><Relationship Id="rId2" Type="http://schemas.openxmlformats.org/officeDocument/2006/relationships/slideLayout" Target="../slideLayouts/slideLayout1858.xml"/><Relationship Id="rId1" Type="http://schemas.openxmlformats.org/officeDocument/2006/relationships/slideLayout" Target="../slideLayouts/slideLayout1857.xml"/><Relationship Id="rId6" Type="http://schemas.openxmlformats.org/officeDocument/2006/relationships/slideLayout" Target="../slideLayouts/slideLayout1862.xml"/><Relationship Id="rId5" Type="http://schemas.openxmlformats.org/officeDocument/2006/relationships/slideLayout" Target="../slideLayouts/slideLayout1861.xml"/><Relationship Id="rId4" Type="http://schemas.openxmlformats.org/officeDocument/2006/relationships/slideLayout" Target="../slideLayouts/slideLayout1860.xml"/><Relationship Id="rId9" Type="http://schemas.openxmlformats.org/officeDocument/2006/relationships/image" Target="../media/image2.png"/></Relationships>
</file>

<file path=ppt/slideMasters/_rels/slideMaster18.xml.rels><?xml version="1.0" encoding="UTF-8" standalone="yes"?>
<Relationships xmlns="http://schemas.openxmlformats.org/package/2006/relationships"><Relationship Id="rId8" Type="http://schemas.openxmlformats.org/officeDocument/2006/relationships/image" Target="../media/image1.jpeg"/><Relationship Id="rId3" Type="http://schemas.openxmlformats.org/officeDocument/2006/relationships/slideLayout" Target="../slideLayouts/slideLayout1865.xml"/><Relationship Id="rId7" Type="http://schemas.openxmlformats.org/officeDocument/2006/relationships/theme" Target="../theme/theme18.xml"/><Relationship Id="rId2" Type="http://schemas.openxmlformats.org/officeDocument/2006/relationships/slideLayout" Target="../slideLayouts/slideLayout1864.xml"/><Relationship Id="rId1" Type="http://schemas.openxmlformats.org/officeDocument/2006/relationships/slideLayout" Target="../slideLayouts/slideLayout1863.xml"/><Relationship Id="rId6" Type="http://schemas.openxmlformats.org/officeDocument/2006/relationships/slideLayout" Target="../slideLayouts/slideLayout1868.xml"/><Relationship Id="rId5" Type="http://schemas.openxmlformats.org/officeDocument/2006/relationships/slideLayout" Target="../slideLayouts/slideLayout1867.xml"/><Relationship Id="rId4" Type="http://schemas.openxmlformats.org/officeDocument/2006/relationships/slideLayout" Target="../slideLayouts/slideLayout1866.xml"/><Relationship Id="rId9" Type="http://schemas.openxmlformats.org/officeDocument/2006/relationships/image" Target="../media/image2.png"/></Relationships>
</file>

<file path=ppt/slideMasters/_rels/slideMaster19.xml.rels><?xml version="1.0" encoding="UTF-8" standalone="yes"?>
<Relationships xmlns="http://schemas.openxmlformats.org/package/2006/relationships"><Relationship Id="rId8" Type="http://schemas.openxmlformats.org/officeDocument/2006/relationships/image" Target="../media/image1.jpeg"/><Relationship Id="rId3" Type="http://schemas.openxmlformats.org/officeDocument/2006/relationships/slideLayout" Target="../slideLayouts/slideLayout1871.xml"/><Relationship Id="rId7" Type="http://schemas.openxmlformats.org/officeDocument/2006/relationships/theme" Target="../theme/theme19.xml"/><Relationship Id="rId2" Type="http://schemas.openxmlformats.org/officeDocument/2006/relationships/slideLayout" Target="../slideLayouts/slideLayout1870.xml"/><Relationship Id="rId1" Type="http://schemas.openxmlformats.org/officeDocument/2006/relationships/slideLayout" Target="../slideLayouts/slideLayout1869.xml"/><Relationship Id="rId6" Type="http://schemas.openxmlformats.org/officeDocument/2006/relationships/slideLayout" Target="../slideLayouts/slideLayout1874.xml"/><Relationship Id="rId5" Type="http://schemas.openxmlformats.org/officeDocument/2006/relationships/slideLayout" Target="../slideLayouts/slideLayout1873.xml"/><Relationship Id="rId4" Type="http://schemas.openxmlformats.org/officeDocument/2006/relationships/slideLayout" Target="../slideLayouts/slideLayout1872.xml"/><Relationship Id="rId9" Type="http://schemas.openxmlformats.org/officeDocument/2006/relationships/image" Target="../media/image2.png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10.xml"/><Relationship Id="rId13" Type="http://schemas.openxmlformats.org/officeDocument/2006/relationships/slideLayout" Target="../slideLayouts/slideLayout215.xml"/><Relationship Id="rId18" Type="http://schemas.openxmlformats.org/officeDocument/2006/relationships/slideLayout" Target="../slideLayouts/slideLayout220.xml"/><Relationship Id="rId3" Type="http://schemas.openxmlformats.org/officeDocument/2006/relationships/slideLayout" Target="../slideLayouts/slideLayout205.xml"/><Relationship Id="rId21" Type="http://schemas.openxmlformats.org/officeDocument/2006/relationships/image" Target="../media/image2.png"/><Relationship Id="rId7" Type="http://schemas.openxmlformats.org/officeDocument/2006/relationships/slideLayout" Target="../slideLayouts/slideLayout209.xml"/><Relationship Id="rId12" Type="http://schemas.openxmlformats.org/officeDocument/2006/relationships/slideLayout" Target="../slideLayouts/slideLayout214.xml"/><Relationship Id="rId17" Type="http://schemas.openxmlformats.org/officeDocument/2006/relationships/slideLayout" Target="../slideLayouts/slideLayout219.xml"/><Relationship Id="rId2" Type="http://schemas.openxmlformats.org/officeDocument/2006/relationships/slideLayout" Target="../slideLayouts/slideLayout204.xml"/><Relationship Id="rId16" Type="http://schemas.openxmlformats.org/officeDocument/2006/relationships/slideLayout" Target="../slideLayouts/slideLayout218.xml"/><Relationship Id="rId20" Type="http://schemas.openxmlformats.org/officeDocument/2006/relationships/theme" Target="../theme/theme2.xml"/><Relationship Id="rId1" Type="http://schemas.openxmlformats.org/officeDocument/2006/relationships/slideLayout" Target="../slideLayouts/slideLayout203.xml"/><Relationship Id="rId6" Type="http://schemas.openxmlformats.org/officeDocument/2006/relationships/slideLayout" Target="../slideLayouts/slideLayout208.xml"/><Relationship Id="rId11" Type="http://schemas.openxmlformats.org/officeDocument/2006/relationships/slideLayout" Target="../slideLayouts/slideLayout213.xml"/><Relationship Id="rId5" Type="http://schemas.openxmlformats.org/officeDocument/2006/relationships/slideLayout" Target="../slideLayouts/slideLayout207.xml"/><Relationship Id="rId15" Type="http://schemas.openxmlformats.org/officeDocument/2006/relationships/slideLayout" Target="../slideLayouts/slideLayout217.xml"/><Relationship Id="rId10" Type="http://schemas.openxmlformats.org/officeDocument/2006/relationships/slideLayout" Target="../slideLayouts/slideLayout212.xml"/><Relationship Id="rId19" Type="http://schemas.openxmlformats.org/officeDocument/2006/relationships/slideLayout" Target="../slideLayouts/slideLayout221.xml"/><Relationship Id="rId4" Type="http://schemas.openxmlformats.org/officeDocument/2006/relationships/slideLayout" Target="../slideLayouts/slideLayout206.xml"/><Relationship Id="rId9" Type="http://schemas.openxmlformats.org/officeDocument/2006/relationships/slideLayout" Target="../slideLayouts/slideLayout211.xml"/><Relationship Id="rId14" Type="http://schemas.openxmlformats.org/officeDocument/2006/relationships/slideLayout" Target="../slideLayouts/slideLayout216.xml"/><Relationship Id="rId22" Type="http://schemas.openxmlformats.org/officeDocument/2006/relationships/image" Target="../media/image1.jpeg"/></Relationships>
</file>

<file path=ppt/slideMasters/_rels/slideMaster20.xml.rels><?xml version="1.0" encoding="UTF-8" standalone="yes"?>
<Relationships xmlns="http://schemas.openxmlformats.org/package/2006/relationships"><Relationship Id="rId8" Type="http://schemas.openxmlformats.org/officeDocument/2006/relationships/image" Target="../media/image1.jpeg"/><Relationship Id="rId3" Type="http://schemas.openxmlformats.org/officeDocument/2006/relationships/slideLayout" Target="../slideLayouts/slideLayout1877.xml"/><Relationship Id="rId7" Type="http://schemas.openxmlformats.org/officeDocument/2006/relationships/theme" Target="../theme/theme20.xml"/><Relationship Id="rId2" Type="http://schemas.openxmlformats.org/officeDocument/2006/relationships/slideLayout" Target="../slideLayouts/slideLayout1876.xml"/><Relationship Id="rId1" Type="http://schemas.openxmlformats.org/officeDocument/2006/relationships/slideLayout" Target="../slideLayouts/slideLayout1875.xml"/><Relationship Id="rId6" Type="http://schemas.openxmlformats.org/officeDocument/2006/relationships/slideLayout" Target="../slideLayouts/slideLayout1880.xml"/><Relationship Id="rId5" Type="http://schemas.openxmlformats.org/officeDocument/2006/relationships/slideLayout" Target="../slideLayouts/slideLayout1879.xml"/><Relationship Id="rId4" Type="http://schemas.openxmlformats.org/officeDocument/2006/relationships/slideLayout" Target="../slideLayouts/slideLayout1878.xml"/><Relationship Id="rId9" Type="http://schemas.openxmlformats.org/officeDocument/2006/relationships/image" Target="../media/image2.png"/></Relationships>
</file>

<file path=ppt/slideMasters/_rels/slideMaster21.xml.rels><?xml version="1.0" encoding="UTF-8" standalone="yes"?>
<Relationships xmlns="http://schemas.openxmlformats.org/package/2006/relationships"><Relationship Id="rId8" Type="http://schemas.openxmlformats.org/officeDocument/2006/relationships/image" Target="../media/image1.jpeg"/><Relationship Id="rId3" Type="http://schemas.openxmlformats.org/officeDocument/2006/relationships/slideLayout" Target="../slideLayouts/slideLayout1883.xml"/><Relationship Id="rId7" Type="http://schemas.openxmlformats.org/officeDocument/2006/relationships/theme" Target="../theme/theme21.xml"/><Relationship Id="rId2" Type="http://schemas.openxmlformats.org/officeDocument/2006/relationships/slideLayout" Target="../slideLayouts/slideLayout1882.xml"/><Relationship Id="rId1" Type="http://schemas.openxmlformats.org/officeDocument/2006/relationships/slideLayout" Target="../slideLayouts/slideLayout1881.xml"/><Relationship Id="rId6" Type="http://schemas.openxmlformats.org/officeDocument/2006/relationships/slideLayout" Target="../slideLayouts/slideLayout1886.xml"/><Relationship Id="rId5" Type="http://schemas.openxmlformats.org/officeDocument/2006/relationships/slideLayout" Target="../slideLayouts/slideLayout1885.xml"/><Relationship Id="rId4" Type="http://schemas.openxmlformats.org/officeDocument/2006/relationships/slideLayout" Target="../slideLayouts/slideLayout1884.xml"/><Relationship Id="rId9" Type="http://schemas.openxmlformats.org/officeDocument/2006/relationships/image" Target="../media/image2.png"/></Relationships>
</file>

<file path=ppt/slideMasters/_rels/slideMaster22.xml.rels><?xml version="1.0" encoding="UTF-8" standalone="yes"?>
<Relationships xmlns="http://schemas.openxmlformats.org/package/2006/relationships"><Relationship Id="rId8" Type="http://schemas.openxmlformats.org/officeDocument/2006/relationships/image" Target="../media/image1.jpeg"/><Relationship Id="rId3" Type="http://schemas.openxmlformats.org/officeDocument/2006/relationships/slideLayout" Target="../slideLayouts/slideLayout1889.xml"/><Relationship Id="rId7" Type="http://schemas.openxmlformats.org/officeDocument/2006/relationships/theme" Target="../theme/theme22.xml"/><Relationship Id="rId2" Type="http://schemas.openxmlformats.org/officeDocument/2006/relationships/slideLayout" Target="../slideLayouts/slideLayout1888.xml"/><Relationship Id="rId1" Type="http://schemas.openxmlformats.org/officeDocument/2006/relationships/slideLayout" Target="../slideLayouts/slideLayout1887.xml"/><Relationship Id="rId6" Type="http://schemas.openxmlformats.org/officeDocument/2006/relationships/slideLayout" Target="../slideLayouts/slideLayout1892.xml"/><Relationship Id="rId5" Type="http://schemas.openxmlformats.org/officeDocument/2006/relationships/slideLayout" Target="../slideLayouts/slideLayout1891.xml"/><Relationship Id="rId4" Type="http://schemas.openxmlformats.org/officeDocument/2006/relationships/slideLayout" Target="../slideLayouts/slideLayout1890.xml"/><Relationship Id="rId9" Type="http://schemas.openxmlformats.org/officeDocument/2006/relationships/image" Target="../media/image2.png"/></Relationships>
</file>

<file path=ppt/slideMasters/_rels/slideMaster23.xml.rels><?xml version="1.0" encoding="UTF-8" standalone="yes"?>
<Relationships xmlns="http://schemas.openxmlformats.org/package/2006/relationships"><Relationship Id="rId8" Type="http://schemas.openxmlformats.org/officeDocument/2006/relationships/theme" Target="../theme/theme23.xml"/><Relationship Id="rId3" Type="http://schemas.openxmlformats.org/officeDocument/2006/relationships/slideLayout" Target="../slideLayouts/slideLayout1895.xml"/><Relationship Id="rId7" Type="http://schemas.openxmlformats.org/officeDocument/2006/relationships/slideLayout" Target="../slideLayouts/slideLayout1899.xml"/><Relationship Id="rId2" Type="http://schemas.openxmlformats.org/officeDocument/2006/relationships/slideLayout" Target="../slideLayouts/slideLayout1894.xml"/><Relationship Id="rId1" Type="http://schemas.openxmlformats.org/officeDocument/2006/relationships/slideLayout" Target="../slideLayouts/slideLayout1893.xml"/><Relationship Id="rId6" Type="http://schemas.openxmlformats.org/officeDocument/2006/relationships/slideLayout" Target="../slideLayouts/slideLayout1898.xml"/><Relationship Id="rId5" Type="http://schemas.openxmlformats.org/officeDocument/2006/relationships/slideLayout" Target="../slideLayouts/slideLayout1897.xml"/><Relationship Id="rId10" Type="http://schemas.openxmlformats.org/officeDocument/2006/relationships/image" Target="../media/image2.png"/><Relationship Id="rId4" Type="http://schemas.openxmlformats.org/officeDocument/2006/relationships/slideLayout" Target="../slideLayouts/slideLayout1896.xml"/><Relationship Id="rId9" Type="http://schemas.openxmlformats.org/officeDocument/2006/relationships/image" Target="../media/image1.jpeg"/></Relationships>
</file>

<file path=ppt/slideMasters/_rels/slideMaster24.xml.rels><?xml version="1.0" encoding="UTF-8" standalone="yes"?>
<Relationships xmlns="http://schemas.openxmlformats.org/package/2006/relationships"><Relationship Id="rId8" Type="http://schemas.openxmlformats.org/officeDocument/2006/relationships/image" Target="../media/image1.jpeg"/><Relationship Id="rId3" Type="http://schemas.openxmlformats.org/officeDocument/2006/relationships/slideLayout" Target="../slideLayouts/slideLayout1902.xml"/><Relationship Id="rId7" Type="http://schemas.openxmlformats.org/officeDocument/2006/relationships/theme" Target="../theme/theme24.xml"/><Relationship Id="rId2" Type="http://schemas.openxmlformats.org/officeDocument/2006/relationships/slideLayout" Target="../slideLayouts/slideLayout1901.xml"/><Relationship Id="rId1" Type="http://schemas.openxmlformats.org/officeDocument/2006/relationships/slideLayout" Target="../slideLayouts/slideLayout1900.xml"/><Relationship Id="rId6" Type="http://schemas.openxmlformats.org/officeDocument/2006/relationships/slideLayout" Target="../slideLayouts/slideLayout1905.xml"/><Relationship Id="rId5" Type="http://schemas.openxmlformats.org/officeDocument/2006/relationships/slideLayout" Target="../slideLayouts/slideLayout1904.xml"/><Relationship Id="rId4" Type="http://schemas.openxmlformats.org/officeDocument/2006/relationships/slideLayout" Target="../slideLayouts/slideLayout1903.xml"/><Relationship Id="rId9" Type="http://schemas.openxmlformats.org/officeDocument/2006/relationships/image" Target="../media/image2.png"/></Relationships>
</file>

<file path=ppt/slideMasters/_rels/slideMaster25.xml.rels><?xml version="1.0" encoding="UTF-8" standalone="yes"?>
<Relationships xmlns="http://schemas.openxmlformats.org/package/2006/relationships"><Relationship Id="rId8" Type="http://schemas.openxmlformats.org/officeDocument/2006/relationships/image" Target="../media/image1.jpeg"/><Relationship Id="rId3" Type="http://schemas.openxmlformats.org/officeDocument/2006/relationships/slideLayout" Target="../slideLayouts/slideLayout1908.xml"/><Relationship Id="rId7" Type="http://schemas.openxmlformats.org/officeDocument/2006/relationships/theme" Target="../theme/theme25.xml"/><Relationship Id="rId2" Type="http://schemas.openxmlformats.org/officeDocument/2006/relationships/slideLayout" Target="../slideLayouts/slideLayout1907.xml"/><Relationship Id="rId1" Type="http://schemas.openxmlformats.org/officeDocument/2006/relationships/slideLayout" Target="../slideLayouts/slideLayout1906.xml"/><Relationship Id="rId6" Type="http://schemas.openxmlformats.org/officeDocument/2006/relationships/slideLayout" Target="../slideLayouts/slideLayout1911.xml"/><Relationship Id="rId5" Type="http://schemas.openxmlformats.org/officeDocument/2006/relationships/slideLayout" Target="../slideLayouts/slideLayout1910.xml"/><Relationship Id="rId4" Type="http://schemas.openxmlformats.org/officeDocument/2006/relationships/slideLayout" Target="../slideLayouts/slideLayout1909.xml"/><Relationship Id="rId9" Type="http://schemas.openxmlformats.org/officeDocument/2006/relationships/image" Target="../media/image2.png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29.xml"/><Relationship Id="rId13" Type="http://schemas.openxmlformats.org/officeDocument/2006/relationships/slideLayout" Target="../slideLayouts/slideLayout234.xml"/><Relationship Id="rId18" Type="http://schemas.openxmlformats.org/officeDocument/2006/relationships/slideLayout" Target="../slideLayouts/slideLayout239.xml"/><Relationship Id="rId3" Type="http://schemas.openxmlformats.org/officeDocument/2006/relationships/slideLayout" Target="../slideLayouts/slideLayout224.xml"/><Relationship Id="rId21" Type="http://schemas.openxmlformats.org/officeDocument/2006/relationships/image" Target="../media/image2.png"/><Relationship Id="rId7" Type="http://schemas.openxmlformats.org/officeDocument/2006/relationships/slideLayout" Target="../slideLayouts/slideLayout228.xml"/><Relationship Id="rId12" Type="http://schemas.openxmlformats.org/officeDocument/2006/relationships/slideLayout" Target="../slideLayouts/slideLayout233.xml"/><Relationship Id="rId17" Type="http://schemas.openxmlformats.org/officeDocument/2006/relationships/slideLayout" Target="../slideLayouts/slideLayout238.xml"/><Relationship Id="rId2" Type="http://schemas.openxmlformats.org/officeDocument/2006/relationships/slideLayout" Target="../slideLayouts/slideLayout223.xml"/><Relationship Id="rId16" Type="http://schemas.openxmlformats.org/officeDocument/2006/relationships/slideLayout" Target="../slideLayouts/slideLayout237.xml"/><Relationship Id="rId20" Type="http://schemas.openxmlformats.org/officeDocument/2006/relationships/theme" Target="../theme/theme3.xml"/><Relationship Id="rId1" Type="http://schemas.openxmlformats.org/officeDocument/2006/relationships/slideLayout" Target="../slideLayouts/slideLayout222.xml"/><Relationship Id="rId6" Type="http://schemas.openxmlformats.org/officeDocument/2006/relationships/slideLayout" Target="../slideLayouts/slideLayout227.xml"/><Relationship Id="rId11" Type="http://schemas.openxmlformats.org/officeDocument/2006/relationships/slideLayout" Target="../slideLayouts/slideLayout232.xml"/><Relationship Id="rId5" Type="http://schemas.openxmlformats.org/officeDocument/2006/relationships/slideLayout" Target="../slideLayouts/slideLayout226.xml"/><Relationship Id="rId15" Type="http://schemas.openxmlformats.org/officeDocument/2006/relationships/slideLayout" Target="../slideLayouts/slideLayout236.xml"/><Relationship Id="rId10" Type="http://schemas.openxmlformats.org/officeDocument/2006/relationships/slideLayout" Target="../slideLayouts/slideLayout231.xml"/><Relationship Id="rId19" Type="http://schemas.openxmlformats.org/officeDocument/2006/relationships/slideLayout" Target="../slideLayouts/slideLayout240.xml"/><Relationship Id="rId4" Type="http://schemas.openxmlformats.org/officeDocument/2006/relationships/slideLayout" Target="../slideLayouts/slideLayout225.xml"/><Relationship Id="rId9" Type="http://schemas.openxmlformats.org/officeDocument/2006/relationships/slideLayout" Target="../slideLayouts/slideLayout230.xml"/><Relationship Id="rId14" Type="http://schemas.openxmlformats.org/officeDocument/2006/relationships/slideLayout" Target="../slideLayouts/slideLayout235.xml"/><Relationship Id="rId22" Type="http://schemas.openxmlformats.org/officeDocument/2006/relationships/image" Target="../media/image1.jpeg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image" Target="../media/image19.jpeg"/><Relationship Id="rId3" Type="http://schemas.openxmlformats.org/officeDocument/2006/relationships/slideLayout" Target="../slideLayouts/slideLayout243.xml"/><Relationship Id="rId7" Type="http://schemas.openxmlformats.org/officeDocument/2006/relationships/theme" Target="../theme/theme4.xml"/><Relationship Id="rId2" Type="http://schemas.openxmlformats.org/officeDocument/2006/relationships/slideLayout" Target="../slideLayouts/slideLayout242.xml"/><Relationship Id="rId1" Type="http://schemas.openxmlformats.org/officeDocument/2006/relationships/slideLayout" Target="../slideLayouts/slideLayout241.xml"/><Relationship Id="rId6" Type="http://schemas.openxmlformats.org/officeDocument/2006/relationships/slideLayout" Target="../slideLayouts/slideLayout246.xml"/><Relationship Id="rId5" Type="http://schemas.openxmlformats.org/officeDocument/2006/relationships/slideLayout" Target="../slideLayouts/slideLayout245.xml"/><Relationship Id="rId4" Type="http://schemas.openxmlformats.org/officeDocument/2006/relationships/slideLayout" Target="../slideLayouts/slideLayout244.xml"/><Relationship Id="rId9" Type="http://schemas.openxmlformats.org/officeDocument/2006/relationships/image" Target="../media/image1.jpeg"/></Relationships>
</file>

<file path=ppt/slideMasters/_rels/slideMaster5.xml.rels><?xml version="1.0" encoding="UTF-8" standalone="yes"?>
<Relationships xmlns="http://schemas.openxmlformats.org/package/2006/relationships"><Relationship Id="rId8" Type="http://schemas.openxmlformats.org/officeDocument/2006/relationships/image" Target="../media/image19.jpeg"/><Relationship Id="rId3" Type="http://schemas.openxmlformats.org/officeDocument/2006/relationships/slideLayout" Target="../slideLayouts/slideLayout249.xml"/><Relationship Id="rId7" Type="http://schemas.openxmlformats.org/officeDocument/2006/relationships/theme" Target="../theme/theme5.xml"/><Relationship Id="rId2" Type="http://schemas.openxmlformats.org/officeDocument/2006/relationships/slideLayout" Target="../slideLayouts/slideLayout248.xml"/><Relationship Id="rId1" Type="http://schemas.openxmlformats.org/officeDocument/2006/relationships/slideLayout" Target="../slideLayouts/slideLayout247.xml"/><Relationship Id="rId6" Type="http://schemas.openxmlformats.org/officeDocument/2006/relationships/slideLayout" Target="../slideLayouts/slideLayout252.xml"/><Relationship Id="rId5" Type="http://schemas.openxmlformats.org/officeDocument/2006/relationships/slideLayout" Target="../slideLayouts/slideLayout251.xml"/><Relationship Id="rId4" Type="http://schemas.openxmlformats.org/officeDocument/2006/relationships/slideLayout" Target="../slideLayouts/slideLayout250.xml"/><Relationship Id="rId9" Type="http://schemas.openxmlformats.org/officeDocument/2006/relationships/image" Target="../media/image1.jpeg"/></Relationships>
</file>

<file path=ppt/slideMasters/_rels/slideMaster6.xml.rels><?xml version="1.0" encoding="UTF-8" standalone="yes"?>
<Relationships xmlns="http://schemas.openxmlformats.org/package/2006/relationships"><Relationship Id="rId117" Type="http://schemas.openxmlformats.org/officeDocument/2006/relationships/slideLayout" Target="../slideLayouts/slideLayout369.xml"/><Relationship Id="rId21" Type="http://schemas.openxmlformats.org/officeDocument/2006/relationships/slideLayout" Target="../slideLayouts/slideLayout273.xml"/><Relationship Id="rId42" Type="http://schemas.openxmlformats.org/officeDocument/2006/relationships/slideLayout" Target="../slideLayouts/slideLayout294.xml"/><Relationship Id="rId63" Type="http://schemas.openxmlformats.org/officeDocument/2006/relationships/slideLayout" Target="../slideLayouts/slideLayout315.xml"/><Relationship Id="rId84" Type="http://schemas.openxmlformats.org/officeDocument/2006/relationships/slideLayout" Target="../slideLayouts/slideLayout336.xml"/><Relationship Id="rId138" Type="http://schemas.openxmlformats.org/officeDocument/2006/relationships/slideLayout" Target="../slideLayouts/slideLayout390.xml"/><Relationship Id="rId159" Type="http://schemas.openxmlformats.org/officeDocument/2006/relationships/slideLayout" Target="../slideLayouts/slideLayout411.xml"/><Relationship Id="rId170" Type="http://schemas.openxmlformats.org/officeDocument/2006/relationships/slideLayout" Target="../slideLayouts/slideLayout422.xml"/><Relationship Id="rId191" Type="http://schemas.openxmlformats.org/officeDocument/2006/relationships/slideLayout" Target="../slideLayouts/slideLayout443.xml"/><Relationship Id="rId196" Type="http://schemas.openxmlformats.org/officeDocument/2006/relationships/slideLayout" Target="../slideLayouts/slideLayout448.xml"/><Relationship Id="rId200" Type="http://schemas.openxmlformats.org/officeDocument/2006/relationships/theme" Target="../theme/theme6.xml"/><Relationship Id="rId16" Type="http://schemas.openxmlformats.org/officeDocument/2006/relationships/slideLayout" Target="../slideLayouts/slideLayout268.xml"/><Relationship Id="rId107" Type="http://schemas.openxmlformats.org/officeDocument/2006/relationships/slideLayout" Target="../slideLayouts/slideLayout359.xml"/><Relationship Id="rId11" Type="http://schemas.openxmlformats.org/officeDocument/2006/relationships/slideLayout" Target="../slideLayouts/slideLayout263.xml"/><Relationship Id="rId32" Type="http://schemas.openxmlformats.org/officeDocument/2006/relationships/slideLayout" Target="../slideLayouts/slideLayout284.xml"/><Relationship Id="rId37" Type="http://schemas.openxmlformats.org/officeDocument/2006/relationships/slideLayout" Target="../slideLayouts/slideLayout289.xml"/><Relationship Id="rId53" Type="http://schemas.openxmlformats.org/officeDocument/2006/relationships/slideLayout" Target="../slideLayouts/slideLayout305.xml"/><Relationship Id="rId58" Type="http://schemas.openxmlformats.org/officeDocument/2006/relationships/slideLayout" Target="../slideLayouts/slideLayout310.xml"/><Relationship Id="rId74" Type="http://schemas.openxmlformats.org/officeDocument/2006/relationships/slideLayout" Target="../slideLayouts/slideLayout326.xml"/><Relationship Id="rId79" Type="http://schemas.openxmlformats.org/officeDocument/2006/relationships/slideLayout" Target="../slideLayouts/slideLayout331.xml"/><Relationship Id="rId102" Type="http://schemas.openxmlformats.org/officeDocument/2006/relationships/slideLayout" Target="../slideLayouts/slideLayout354.xml"/><Relationship Id="rId123" Type="http://schemas.openxmlformats.org/officeDocument/2006/relationships/slideLayout" Target="../slideLayouts/slideLayout375.xml"/><Relationship Id="rId128" Type="http://schemas.openxmlformats.org/officeDocument/2006/relationships/slideLayout" Target="../slideLayouts/slideLayout380.xml"/><Relationship Id="rId144" Type="http://schemas.openxmlformats.org/officeDocument/2006/relationships/slideLayout" Target="../slideLayouts/slideLayout396.xml"/><Relationship Id="rId149" Type="http://schemas.openxmlformats.org/officeDocument/2006/relationships/slideLayout" Target="../slideLayouts/slideLayout401.xml"/><Relationship Id="rId5" Type="http://schemas.openxmlformats.org/officeDocument/2006/relationships/slideLayout" Target="../slideLayouts/slideLayout257.xml"/><Relationship Id="rId90" Type="http://schemas.openxmlformats.org/officeDocument/2006/relationships/slideLayout" Target="../slideLayouts/slideLayout342.xml"/><Relationship Id="rId95" Type="http://schemas.openxmlformats.org/officeDocument/2006/relationships/slideLayout" Target="../slideLayouts/slideLayout347.xml"/><Relationship Id="rId160" Type="http://schemas.openxmlformats.org/officeDocument/2006/relationships/slideLayout" Target="../slideLayouts/slideLayout412.xml"/><Relationship Id="rId165" Type="http://schemas.openxmlformats.org/officeDocument/2006/relationships/slideLayout" Target="../slideLayouts/slideLayout417.xml"/><Relationship Id="rId181" Type="http://schemas.openxmlformats.org/officeDocument/2006/relationships/slideLayout" Target="../slideLayouts/slideLayout433.xml"/><Relationship Id="rId186" Type="http://schemas.openxmlformats.org/officeDocument/2006/relationships/slideLayout" Target="../slideLayouts/slideLayout438.xml"/><Relationship Id="rId22" Type="http://schemas.openxmlformats.org/officeDocument/2006/relationships/slideLayout" Target="../slideLayouts/slideLayout274.xml"/><Relationship Id="rId27" Type="http://schemas.openxmlformats.org/officeDocument/2006/relationships/slideLayout" Target="../slideLayouts/slideLayout279.xml"/><Relationship Id="rId43" Type="http://schemas.openxmlformats.org/officeDocument/2006/relationships/slideLayout" Target="../slideLayouts/slideLayout295.xml"/><Relationship Id="rId48" Type="http://schemas.openxmlformats.org/officeDocument/2006/relationships/slideLayout" Target="../slideLayouts/slideLayout300.xml"/><Relationship Id="rId64" Type="http://schemas.openxmlformats.org/officeDocument/2006/relationships/slideLayout" Target="../slideLayouts/slideLayout316.xml"/><Relationship Id="rId69" Type="http://schemas.openxmlformats.org/officeDocument/2006/relationships/slideLayout" Target="../slideLayouts/slideLayout321.xml"/><Relationship Id="rId113" Type="http://schemas.openxmlformats.org/officeDocument/2006/relationships/slideLayout" Target="../slideLayouts/slideLayout365.xml"/><Relationship Id="rId118" Type="http://schemas.openxmlformats.org/officeDocument/2006/relationships/slideLayout" Target="../slideLayouts/slideLayout370.xml"/><Relationship Id="rId134" Type="http://schemas.openxmlformats.org/officeDocument/2006/relationships/slideLayout" Target="../slideLayouts/slideLayout386.xml"/><Relationship Id="rId139" Type="http://schemas.openxmlformats.org/officeDocument/2006/relationships/slideLayout" Target="../slideLayouts/slideLayout391.xml"/><Relationship Id="rId80" Type="http://schemas.openxmlformats.org/officeDocument/2006/relationships/slideLayout" Target="../slideLayouts/slideLayout332.xml"/><Relationship Id="rId85" Type="http://schemas.openxmlformats.org/officeDocument/2006/relationships/slideLayout" Target="../slideLayouts/slideLayout337.xml"/><Relationship Id="rId150" Type="http://schemas.openxmlformats.org/officeDocument/2006/relationships/slideLayout" Target="../slideLayouts/slideLayout402.xml"/><Relationship Id="rId155" Type="http://schemas.openxmlformats.org/officeDocument/2006/relationships/slideLayout" Target="../slideLayouts/slideLayout407.xml"/><Relationship Id="rId171" Type="http://schemas.openxmlformats.org/officeDocument/2006/relationships/slideLayout" Target="../slideLayouts/slideLayout423.xml"/><Relationship Id="rId176" Type="http://schemas.openxmlformats.org/officeDocument/2006/relationships/slideLayout" Target="../slideLayouts/slideLayout428.xml"/><Relationship Id="rId192" Type="http://schemas.openxmlformats.org/officeDocument/2006/relationships/slideLayout" Target="../slideLayouts/slideLayout444.xml"/><Relationship Id="rId197" Type="http://schemas.openxmlformats.org/officeDocument/2006/relationships/slideLayout" Target="../slideLayouts/slideLayout449.xml"/><Relationship Id="rId201" Type="http://schemas.openxmlformats.org/officeDocument/2006/relationships/image" Target="../media/image1.jpeg"/><Relationship Id="rId12" Type="http://schemas.openxmlformats.org/officeDocument/2006/relationships/slideLayout" Target="../slideLayouts/slideLayout264.xml"/><Relationship Id="rId17" Type="http://schemas.openxmlformats.org/officeDocument/2006/relationships/slideLayout" Target="../slideLayouts/slideLayout269.xml"/><Relationship Id="rId33" Type="http://schemas.openxmlformats.org/officeDocument/2006/relationships/slideLayout" Target="../slideLayouts/slideLayout285.xml"/><Relationship Id="rId38" Type="http://schemas.openxmlformats.org/officeDocument/2006/relationships/slideLayout" Target="../slideLayouts/slideLayout290.xml"/><Relationship Id="rId59" Type="http://schemas.openxmlformats.org/officeDocument/2006/relationships/slideLayout" Target="../slideLayouts/slideLayout311.xml"/><Relationship Id="rId103" Type="http://schemas.openxmlformats.org/officeDocument/2006/relationships/slideLayout" Target="../slideLayouts/slideLayout355.xml"/><Relationship Id="rId108" Type="http://schemas.openxmlformats.org/officeDocument/2006/relationships/slideLayout" Target="../slideLayouts/slideLayout360.xml"/><Relationship Id="rId124" Type="http://schemas.openxmlformats.org/officeDocument/2006/relationships/slideLayout" Target="../slideLayouts/slideLayout376.xml"/><Relationship Id="rId129" Type="http://schemas.openxmlformats.org/officeDocument/2006/relationships/slideLayout" Target="../slideLayouts/slideLayout381.xml"/><Relationship Id="rId54" Type="http://schemas.openxmlformats.org/officeDocument/2006/relationships/slideLayout" Target="../slideLayouts/slideLayout306.xml"/><Relationship Id="rId70" Type="http://schemas.openxmlformats.org/officeDocument/2006/relationships/slideLayout" Target="../slideLayouts/slideLayout322.xml"/><Relationship Id="rId75" Type="http://schemas.openxmlformats.org/officeDocument/2006/relationships/slideLayout" Target="../slideLayouts/slideLayout327.xml"/><Relationship Id="rId91" Type="http://schemas.openxmlformats.org/officeDocument/2006/relationships/slideLayout" Target="../slideLayouts/slideLayout343.xml"/><Relationship Id="rId96" Type="http://schemas.openxmlformats.org/officeDocument/2006/relationships/slideLayout" Target="../slideLayouts/slideLayout348.xml"/><Relationship Id="rId140" Type="http://schemas.openxmlformats.org/officeDocument/2006/relationships/slideLayout" Target="../slideLayouts/slideLayout392.xml"/><Relationship Id="rId145" Type="http://schemas.openxmlformats.org/officeDocument/2006/relationships/slideLayout" Target="../slideLayouts/slideLayout397.xml"/><Relationship Id="rId161" Type="http://schemas.openxmlformats.org/officeDocument/2006/relationships/slideLayout" Target="../slideLayouts/slideLayout413.xml"/><Relationship Id="rId166" Type="http://schemas.openxmlformats.org/officeDocument/2006/relationships/slideLayout" Target="../slideLayouts/slideLayout418.xml"/><Relationship Id="rId182" Type="http://schemas.openxmlformats.org/officeDocument/2006/relationships/slideLayout" Target="../slideLayouts/slideLayout434.xml"/><Relationship Id="rId187" Type="http://schemas.openxmlformats.org/officeDocument/2006/relationships/slideLayout" Target="../slideLayouts/slideLayout439.xml"/><Relationship Id="rId1" Type="http://schemas.openxmlformats.org/officeDocument/2006/relationships/slideLayout" Target="../slideLayouts/slideLayout253.xml"/><Relationship Id="rId6" Type="http://schemas.openxmlformats.org/officeDocument/2006/relationships/slideLayout" Target="../slideLayouts/slideLayout258.xml"/><Relationship Id="rId23" Type="http://schemas.openxmlformats.org/officeDocument/2006/relationships/slideLayout" Target="../slideLayouts/slideLayout275.xml"/><Relationship Id="rId28" Type="http://schemas.openxmlformats.org/officeDocument/2006/relationships/slideLayout" Target="../slideLayouts/slideLayout280.xml"/><Relationship Id="rId49" Type="http://schemas.openxmlformats.org/officeDocument/2006/relationships/slideLayout" Target="../slideLayouts/slideLayout301.xml"/><Relationship Id="rId114" Type="http://schemas.openxmlformats.org/officeDocument/2006/relationships/slideLayout" Target="../slideLayouts/slideLayout366.xml"/><Relationship Id="rId119" Type="http://schemas.openxmlformats.org/officeDocument/2006/relationships/slideLayout" Target="../slideLayouts/slideLayout371.xml"/><Relationship Id="rId44" Type="http://schemas.openxmlformats.org/officeDocument/2006/relationships/slideLayout" Target="../slideLayouts/slideLayout296.xml"/><Relationship Id="rId60" Type="http://schemas.openxmlformats.org/officeDocument/2006/relationships/slideLayout" Target="../slideLayouts/slideLayout312.xml"/><Relationship Id="rId65" Type="http://schemas.openxmlformats.org/officeDocument/2006/relationships/slideLayout" Target="../slideLayouts/slideLayout317.xml"/><Relationship Id="rId81" Type="http://schemas.openxmlformats.org/officeDocument/2006/relationships/slideLayout" Target="../slideLayouts/slideLayout333.xml"/><Relationship Id="rId86" Type="http://schemas.openxmlformats.org/officeDocument/2006/relationships/slideLayout" Target="../slideLayouts/slideLayout338.xml"/><Relationship Id="rId130" Type="http://schemas.openxmlformats.org/officeDocument/2006/relationships/slideLayout" Target="../slideLayouts/slideLayout382.xml"/><Relationship Id="rId135" Type="http://schemas.openxmlformats.org/officeDocument/2006/relationships/slideLayout" Target="../slideLayouts/slideLayout387.xml"/><Relationship Id="rId151" Type="http://schemas.openxmlformats.org/officeDocument/2006/relationships/slideLayout" Target="../slideLayouts/slideLayout403.xml"/><Relationship Id="rId156" Type="http://schemas.openxmlformats.org/officeDocument/2006/relationships/slideLayout" Target="../slideLayouts/slideLayout408.xml"/><Relationship Id="rId177" Type="http://schemas.openxmlformats.org/officeDocument/2006/relationships/slideLayout" Target="../slideLayouts/slideLayout429.xml"/><Relationship Id="rId198" Type="http://schemas.openxmlformats.org/officeDocument/2006/relationships/slideLayout" Target="../slideLayouts/slideLayout450.xml"/><Relationship Id="rId172" Type="http://schemas.openxmlformats.org/officeDocument/2006/relationships/slideLayout" Target="../slideLayouts/slideLayout424.xml"/><Relationship Id="rId193" Type="http://schemas.openxmlformats.org/officeDocument/2006/relationships/slideLayout" Target="../slideLayouts/slideLayout445.xml"/><Relationship Id="rId202" Type="http://schemas.openxmlformats.org/officeDocument/2006/relationships/image" Target="../media/image2.png"/><Relationship Id="rId13" Type="http://schemas.openxmlformats.org/officeDocument/2006/relationships/slideLayout" Target="../slideLayouts/slideLayout265.xml"/><Relationship Id="rId18" Type="http://schemas.openxmlformats.org/officeDocument/2006/relationships/slideLayout" Target="../slideLayouts/slideLayout270.xml"/><Relationship Id="rId39" Type="http://schemas.openxmlformats.org/officeDocument/2006/relationships/slideLayout" Target="../slideLayouts/slideLayout291.xml"/><Relationship Id="rId109" Type="http://schemas.openxmlformats.org/officeDocument/2006/relationships/slideLayout" Target="../slideLayouts/slideLayout361.xml"/><Relationship Id="rId34" Type="http://schemas.openxmlformats.org/officeDocument/2006/relationships/slideLayout" Target="../slideLayouts/slideLayout286.xml"/><Relationship Id="rId50" Type="http://schemas.openxmlformats.org/officeDocument/2006/relationships/slideLayout" Target="../slideLayouts/slideLayout302.xml"/><Relationship Id="rId55" Type="http://schemas.openxmlformats.org/officeDocument/2006/relationships/slideLayout" Target="../slideLayouts/slideLayout307.xml"/><Relationship Id="rId76" Type="http://schemas.openxmlformats.org/officeDocument/2006/relationships/slideLayout" Target="../slideLayouts/slideLayout328.xml"/><Relationship Id="rId97" Type="http://schemas.openxmlformats.org/officeDocument/2006/relationships/slideLayout" Target="../slideLayouts/slideLayout349.xml"/><Relationship Id="rId104" Type="http://schemas.openxmlformats.org/officeDocument/2006/relationships/slideLayout" Target="../slideLayouts/slideLayout356.xml"/><Relationship Id="rId120" Type="http://schemas.openxmlformats.org/officeDocument/2006/relationships/slideLayout" Target="../slideLayouts/slideLayout372.xml"/><Relationship Id="rId125" Type="http://schemas.openxmlformats.org/officeDocument/2006/relationships/slideLayout" Target="../slideLayouts/slideLayout377.xml"/><Relationship Id="rId141" Type="http://schemas.openxmlformats.org/officeDocument/2006/relationships/slideLayout" Target="../slideLayouts/slideLayout393.xml"/><Relationship Id="rId146" Type="http://schemas.openxmlformats.org/officeDocument/2006/relationships/slideLayout" Target="../slideLayouts/slideLayout398.xml"/><Relationship Id="rId167" Type="http://schemas.openxmlformats.org/officeDocument/2006/relationships/slideLayout" Target="../slideLayouts/slideLayout419.xml"/><Relationship Id="rId188" Type="http://schemas.openxmlformats.org/officeDocument/2006/relationships/slideLayout" Target="../slideLayouts/slideLayout440.xml"/><Relationship Id="rId7" Type="http://schemas.openxmlformats.org/officeDocument/2006/relationships/slideLayout" Target="../slideLayouts/slideLayout259.xml"/><Relationship Id="rId71" Type="http://schemas.openxmlformats.org/officeDocument/2006/relationships/slideLayout" Target="../slideLayouts/slideLayout323.xml"/><Relationship Id="rId92" Type="http://schemas.openxmlformats.org/officeDocument/2006/relationships/slideLayout" Target="../slideLayouts/slideLayout344.xml"/><Relationship Id="rId162" Type="http://schemas.openxmlformats.org/officeDocument/2006/relationships/slideLayout" Target="../slideLayouts/slideLayout414.xml"/><Relationship Id="rId183" Type="http://schemas.openxmlformats.org/officeDocument/2006/relationships/slideLayout" Target="../slideLayouts/slideLayout435.xml"/><Relationship Id="rId2" Type="http://schemas.openxmlformats.org/officeDocument/2006/relationships/slideLayout" Target="../slideLayouts/slideLayout254.xml"/><Relationship Id="rId29" Type="http://schemas.openxmlformats.org/officeDocument/2006/relationships/slideLayout" Target="../slideLayouts/slideLayout281.xml"/><Relationship Id="rId24" Type="http://schemas.openxmlformats.org/officeDocument/2006/relationships/slideLayout" Target="../slideLayouts/slideLayout276.xml"/><Relationship Id="rId40" Type="http://schemas.openxmlformats.org/officeDocument/2006/relationships/slideLayout" Target="../slideLayouts/slideLayout292.xml"/><Relationship Id="rId45" Type="http://schemas.openxmlformats.org/officeDocument/2006/relationships/slideLayout" Target="../slideLayouts/slideLayout297.xml"/><Relationship Id="rId66" Type="http://schemas.openxmlformats.org/officeDocument/2006/relationships/slideLayout" Target="../slideLayouts/slideLayout318.xml"/><Relationship Id="rId87" Type="http://schemas.openxmlformats.org/officeDocument/2006/relationships/slideLayout" Target="../slideLayouts/slideLayout339.xml"/><Relationship Id="rId110" Type="http://schemas.openxmlformats.org/officeDocument/2006/relationships/slideLayout" Target="../slideLayouts/slideLayout362.xml"/><Relationship Id="rId115" Type="http://schemas.openxmlformats.org/officeDocument/2006/relationships/slideLayout" Target="../slideLayouts/slideLayout367.xml"/><Relationship Id="rId131" Type="http://schemas.openxmlformats.org/officeDocument/2006/relationships/slideLayout" Target="../slideLayouts/slideLayout383.xml"/><Relationship Id="rId136" Type="http://schemas.openxmlformats.org/officeDocument/2006/relationships/slideLayout" Target="../slideLayouts/slideLayout388.xml"/><Relationship Id="rId157" Type="http://schemas.openxmlformats.org/officeDocument/2006/relationships/slideLayout" Target="../slideLayouts/slideLayout409.xml"/><Relationship Id="rId178" Type="http://schemas.openxmlformats.org/officeDocument/2006/relationships/slideLayout" Target="../slideLayouts/slideLayout430.xml"/><Relationship Id="rId61" Type="http://schemas.openxmlformats.org/officeDocument/2006/relationships/slideLayout" Target="../slideLayouts/slideLayout313.xml"/><Relationship Id="rId82" Type="http://schemas.openxmlformats.org/officeDocument/2006/relationships/slideLayout" Target="../slideLayouts/slideLayout334.xml"/><Relationship Id="rId152" Type="http://schemas.openxmlformats.org/officeDocument/2006/relationships/slideLayout" Target="../slideLayouts/slideLayout404.xml"/><Relationship Id="rId173" Type="http://schemas.openxmlformats.org/officeDocument/2006/relationships/slideLayout" Target="../slideLayouts/slideLayout425.xml"/><Relationship Id="rId194" Type="http://schemas.openxmlformats.org/officeDocument/2006/relationships/slideLayout" Target="../slideLayouts/slideLayout446.xml"/><Relationship Id="rId199" Type="http://schemas.openxmlformats.org/officeDocument/2006/relationships/slideLayout" Target="../slideLayouts/slideLayout451.xml"/><Relationship Id="rId19" Type="http://schemas.openxmlformats.org/officeDocument/2006/relationships/slideLayout" Target="../slideLayouts/slideLayout271.xml"/><Relationship Id="rId14" Type="http://schemas.openxmlformats.org/officeDocument/2006/relationships/slideLayout" Target="../slideLayouts/slideLayout266.xml"/><Relationship Id="rId30" Type="http://schemas.openxmlformats.org/officeDocument/2006/relationships/slideLayout" Target="../slideLayouts/slideLayout282.xml"/><Relationship Id="rId35" Type="http://schemas.openxmlformats.org/officeDocument/2006/relationships/slideLayout" Target="../slideLayouts/slideLayout287.xml"/><Relationship Id="rId56" Type="http://schemas.openxmlformats.org/officeDocument/2006/relationships/slideLayout" Target="../slideLayouts/slideLayout308.xml"/><Relationship Id="rId77" Type="http://schemas.openxmlformats.org/officeDocument/2006/relationships/slideLayout" Target="../slideLayouts/slideLayout329.xml"/><Relationship Id="rId100" Type="http://schemas.openxmlformats.org/officeDocument/2006/relationships/slideLayout" Target="../slideLayouts/slideLayout352.xml"/><Relationship Id="rId105" Type="http://schemas.openxmlformats.org/officeDocument/2006/relationships/slideLayout" Target="../slideLayouts/slideLayout357.xml"/><Relationship Id="rId126" Type="http://schemas.openxmlformats.org/officeDocument/2006/relationships/slideLayout" Target="../slideLayouts/slideLayout378.xml"/><Relationship Id="rId147" Type="http://schemas.openxmlformats.org/officeDocument/2006/relationships/slideLayout" Target="../slideLayouts/slideLayout399.xml"/><Relationship Id="rId168" Type="http://schemas.openxmlformats.org/officeDocument/2006/relationships/slideLayout" Target="../slideLayouts/slideLayout420.xml"/><Relationship Id="rId8" Type="http://schemas.openxmlformats.org/officeDocument/2006/relationships/slideLayout" Target="../slideLayouts/slideLayout260.xml"/><Relationship Id="rId51" Type="http://schemas.openxmlformats.org/officeDocument/2006/relationships/slideLayout" Target="../slideLayouts/slideLayout303.xml"/><Relationship Id="rId72" Type="http://schemas.openxmlformats.org/officeDocument/2006/relationships/slideLayout" Target="../slideLayouts/slideLayout324.xml"/><Relationship Id="rId93" Type="http://schemas.openxmlformats.org/officeDocument/2006/relationships/slideLayout" Target="../slideLayouts/slideLayout345.xml"/><Relationship Id="rId98" Type="http://schemas.openxmlformats.org/officeDocument/2006/relationships/slideLayout" Target="../slideLayouts/slideLayout350.xml"/><Relationship Id="rId121" Type="http://schemas.openxmlformats.org/officeDocument/2006/relationships/slideLayout" Target="../slideLayouts/slideLayout373.xml"/><Relationship Id="rId142" Type="http://schemas.openxmlformats.org/officeDocument/2006/relationships/slideLayout" Target="../slideLayouts/slideLayout394.xml"/><Relationship Id="rId163" Type="http://schemas.openxmlformats.org/officeDocument/2006/relationships/slideLayout" Target="../slideLayouts/slideLayout415.xml"/><Relationship Id="rId184" Type="http://schemas.openxmlformats.org/officeDocument/2006/relationships/slideLayout" Target="../slideLayouts/slideLayout436.xml"/><Relationship Id="rId189" Type="http://schemas.openxmlformats.org/officeDocument/2006/relationships/slideLayout" Target="../slideLayouts/slideLayout441.xml"/><Relationship Id="rId3" Type="http://schemas.openxmlformats.org/officeDocument/2006/relationships/slideLayout" Target="../slideLayouts/slideLayout255.xml"/><Relationship Id="rId25" Type="http://schemas.openxmlformats.org/officeDocument/2006/relationships/slideLayout" Target="../slideLayouts/slideLayout277.xml"/><Relationship Id="rId46" Type="http://schemas.openxmlformats.org/officeDocument/2006/relationships/slideLayout" Target="../slideLayouts/slideLayout298.xml"/><Relationship Id="rId67" Type="http://schemas.openxmlformats.org/officeDocument/2006/relationships/slideLayout" Target="../slideLayouts/slideLayout319.xml"/><Relationship Id="rId116" Type="http://schemas.openxmlformats.org/officeDocument/2006/relationships/slideLayout" Target="../slideLayouts/slideLayout368.xml"/><Relationship Id="rId137" Type="http://schemas.openxmlformats.org/officeDocument/2006/relationships/slideLayout" Target="../slideLayouts/slideLayout389.xml"/><Relationship Id="rId158" Type="http://schemas.openxmlformats.org/officeDocument/2006/relationships/slideLayout" Target="../slideLayouts/slideLayout410.xml"/><Relationship Id="rId20" Type="http://schemas.openxmlformats.org/officeDocument/2006/relationships/slideLayout" Target="../slideLayouts/slideLayout272.xml"/><Relationship Id="rId41" Type="http://schemas.openxmlformats.org/officeDocument/2006/relationships/slideLayout" Target="../slideLayouts/slideLayout293.xml"/><Relationship Id="rId62" Type="http://schemas.openxmlformats.org/officeDocument/2006/relationships/slideLayout" Target="../slideLayouts/slideLayout314.xml"/><Relationship Id="rId83" Type="http://schemas.openxmlformats.org/officeDocument/2006/relationships/slideLayout" Target="../slideLayouts/slideLayout335.xml"/><Relationship Id="rId88" Type="http://schemas.openxmlformats.org/officeDocument/2006/relationships/slideLayout" Target="../slideLayouts/slideLayout340.xml"/><Relationship Id="rId111" Type="http://schemas.openxmlformats.org/officeDocument/2006/relationships/slideLayout" Target="../slideLayouts/slideLayout363.xml"/><Relationship Id="rId132" Type="http://schemas.openxmlformats.org/officeDocument/2006/relationships/slideLayout" Target="../slideLayouts/slideLayout384.xml"/><Relationship Id="rId153" Type="http://schemas.openxmlformats.org/officeDocument/2006/relationships/slideLayout" Target="../slideLayouts/slideLayout405.xml"/><Relationship Id="rId174" Type="http://schemas.openxmlformats.org/officeDocument/2006/relationships/slideLayout" Target="../slideLayouts/slideLayout426.xml"/><Relationship Id="rId179" Type="http://schemas.openxmlformats.org/officeDocument/2006/relationships/slideLayout" Target="../slideLayouts/slideLayout431.xml"/><Relationship Id="rId195" Type="http://schemas.openxmlformats.org/officeDocument/2006/relationships/slideLayout" Target="../slideLayouts/slideLayout447.xml"/><Relationship Id="rId190" Type="http://schemas.openxmlformats.org/officeDocument/2006/relationships/slideLayout" Target="../slideLayouts/slideLayout442.xml"/><Relationship Id="rId15" Type="http://schemas.openxmlformats.org/officeDocument/2006/relationships/slideLayout" Target="../slideLayouts/slideLayout267.xml"/><Relationship Id="rId36" Type="http://schemas.openxmlformats.org/officeDocument/2006/relationships/slideLayout" Target="../slideLayouts/slideLayout288.xml"/><Relationship Id="rId57" Type="http://schemas.openxmlformats.org/officeDocument/2006/relationships/slideLayout" Target="../slideLayouts/slideLayout309.xml"/><Relationship Id="rId106" Type="http://schemas.openxmlformats.org/officeDocument/2006/relationships/slideLayout" Target="../slideLayouts/slideLayout358.xml"/><Relationship Id="rId127" Type="http://schemas.openxmlformats.org/officeDocument/2006/relationships/slideLayout" Target="../slideLayouts/slideLayout379.xml"/><Relationship Id="rId10" Type="http://schemas.openxmlformats.org/officeDocument/2006/relationships/slideLayout" Target="../slideLayouts/slideLayout262.xml"/><Relationship Id="rId31" Type="http://schemas.openxmlformats.org/officeDocument/2006/relationships/slideLayout" Target="../slideLayouts/slideLayout283.xml"/><Relationship Id="rId52" Type="http://schemas.openxmlformats.org/officeDocument/2006/relationships/slideLayout" Target="../slideLayouts/slideLayout304.xml"/><Relationship Id="rId73" Type="http://schemas.openxmlformats.org/officeDocument/2006/relationships/slideLayout" Target="../slideLayouts/slideLayout325.xml"/><Relationship Id="rId78" Type="http://schemas.openxmlformats.org/officeDocument/2006/relationships/slideLayout" Target="../slideLayouts/slideLayout330.xml"/><Relationship Id="rId94" Type="http://schemas.openxmlformats.org/officeDocument/2006/relationships/slideLayout" Target="../slideLayouts/slideLayout346.xml"/><Relationship Id="rId99" Type="http://schemas.openxmlformats.org/officeDocument/2006/relationships/slideLayout" Target="../slideLayouts/slideLayout351.xml"/><Relationship Id="rId101" Type="http://schemas.openxmlformats.org/officeDocument/2006/relationships/slideLayout" Target="../slideLayouts/slideLayout353.xml"/><Relationship Id="rId122" Type="http://schemas.openxmlformats.org/officeDocument/2006/relationships/slideLayout" Target="../slideLayouts/slideLayout374.xml"/><Relationship Id="rId143" Type="http://schemas.openxmlformats.org/officeDocument/2006/relationships/slideLayout" Target="../slideLayouts/slideLayout395.xml"/><Relationship Id="rId148" Type="http://schemas.openxmlformats.org/officeDocument/2006/relationships/slideLayout" Target="../slideLayouts/slideLayout400.xml"/><Relationship Id="rId164" Type="http://schemas.openxmlformats.org/officeDocument/2006/relationships/slideLayout" Target="../slideLayouts/slideLayout416.xml"/><Relationship Id="rId169" Type="http://schemas.openxmlformats.org/officeDocument/2006/relationships/slideLayout" Target="../slideLayouts/slideLayout421.xml"/><Relationship Id="rId185" Type="http://schemas.openxmlformats.org/officeDocument/2006/relationships/slideLayout" Target="../slideLayouts/slideLayout437.xml"/><Relationship Id="rId4" Type="http://schemas.openxmlformats.org/officeDocument/2006/relationships/slideLayout" Target="../slideLayouts/slideLayout256.xml"/><Relationship Id="rId9" Type="http://schemas.openxmlformats.org/officeDocument/2006/relationships/slideLayout" Target="../slideLayouts/slideLayout261.xml"/><Relationship Id="rId180" Type="http://schemas.openxmlformats.org/officeDocument/2006/relationships/slideLayout" Target="../slideLayouts/slideLayout432.xml"/><Relationship Id="rId26" Type="http://schemas.openxmlformats.org/officeDocument/2006/relationships/slideLayout" Target="../slideLayouts/slideLayout278.xml"/><Relationship Id="rId47" Type="http://schemas.openxmlformats.org/officeDocument/2006/relationships/slideLayout" Target="../slideLayouts/slideLayout299.xml"/><Relationship Id="rId68" Type="http://schemas.openxmlformats.org/officeDocument/2006/relationships/slideLayout" Target="../slideLayouts/slideLayout320.xml"/><Relationship Id="rId89" Type="http://schemas.openxmlformats.org/officeDocument/2006/relationships/slideLayout" Target="../slideLayouts/slideLayout341.xml"/><Relationship Id="rId112" Type="http://schemas.openxmlformats.org/officeDocument/2006/relationships/slideLayout" Target="../slideLayouts/slideLayout364.xml"/><Relationship Id="rId133" Type="http://schemas.openxmlformats.org/officeDocument/2006/relationships/slideLayout" Target="../slideLayouts/slideLayout385.xml"/><Relationship Id="rId154" Type="http://schemas.openxmlformats.org/officeDocument/2006/relationships/slideLayout" Target="../slideLayouts/slideLayout406.xml"/><Relationship Id="rId175" Type="http://schemas.openxmlformats.org/officeDocument/2006/relationships/slideLayout" Target="../slideLayouts/slideLayout427.xml"/></Relationships>
</file>

<file path=ppt/slideMasters/_rels/slideMaster7.xml.rels><?xml version="1.0" encoding="UTF-8" standalone="yes"?>
<Relationships xmlns="http://schemas.openxmlformats.org/package/2006/relationships"><Relationship Id="rId117" Type="http://schemas.openxmlformats.org/officeDocument/2006/relationships/slideLayout" Target="../slideLayouts/slideLayout568.xml"/><Relationship Id="rId21" Type="http://schemas.openxmlformats.org/officeDocument/2006/relationships/slideLayout" Target="../slideLayouts/slideLayout472.xml"/><Relationship Id="rId42" Type="http://schemas.openxmlformats.org/officeDocument/2006/relationships/slideLayout" Target="../slideLayouts/slideLayout493.xml"/><Relationship Id="rId63" Type="http://schemas.openxmlformats.org/officeDocument/2006/relationships/slideLayout" Target="../slideLayouts/slideLayout514.xml"/><Relationship Id="rId84" Type="http://schemas.openxmlformats.org/officeDocument/2006/relationships/slideLayout" Target="../slideLayouts/slideLayout535.xml"/><Relationship Id="rId138" Type="http://schemas.openxmlformats.org/officeDocument/2006/relationships/slideLayout" Target="../slideLayouts/slideLayout589.xml"/><Relationship Id="rId159" Type="http://schemas.openxmlformats.org/officeDocument/2006/relationships/slideLayout" Target="../slideLayouts/slideLayout610.xml"/><Relationship Id="rId170" Type="http://schemas.openxmlformats.org/officeDocument/2006/relationships/slideLayout" Target="../slideLayouts/slideLayout621.xml"/><Relationship Id="rId191" Type="http://schemas.openxmlformats.org/officeDocument/2006/relationships/slideLayout" Target="../slideLayouts/slideLayout642.xml"/><Relationship Id="rId196" Type="http://schemas.openxmlformats.org/officeDocument/2006/relationships/slideLayout" Target="../slideLayouts/slideLayout647.xml"/><Relationship Id="rId200" Type="http://schemas.openxmlformats.org/officeDocument/2006/relationships/theme" Target="../theme/theme7.xml"/><Relationship Id="rId16" Type="http://schemas.openxmlformats.org/officeDocument/2006/relationships/slideLayout" Target="../slideLayouts/slideLayout467.xml"/><Relationship Id="rId107" Type="http://schemas.openxmlformats.org/officeDocument/2006/relationships/slideLayout" Target="../slideLayouts/slideLayout558.xml"/><Relationship Id="rId11" Type="http://schemas.openxmlformats.org/officeDocument/2006/relationships/slideLayout" Target="../slideLayouts/slideLayout462.xml"/><Relationship Id="rId32" Type="http://schemas.openxmlformats.org/officeDocument/2006/relationships/slideLayout" Target="../slideLayouts/slideLayout483.xml"/><Relationship Id="rId37" Type="http://schemas.openxmlformats.org/officeDocument/2006/relationships/slideLayout" Target="../slideLayouts/slideLayout488.xml"/><Relationship Id="rId53" Type="http://schemas.openxmlformats.org/officeDocument/2006/relationships/slideLayout" Target="../slideLayouts/slideLayout504.xml"/><Relationship Id="rId58" Type="http://schemas.openxmlformats.org/officeDocument/2006/relationships/slideLayout" Target="../slideLayouts/slideLayout509.xml"/><Relationship Id="rId74" Type="http://schemas.openxmlformats.org/officeDocument/2006/relationships/slideLayout" Target="../slideLayouts/slideLayout525.xml"/><Relationship Id="rId79" Type="http://schemas.openxmlformats.org/officeDocument/2006/relationships/slideLayout" Target="../slideLayouts/slideLayout530.xml"/><Relationship Id="rId102" Type="http://schemas.openxmlformats.org/officeDocument/2006/relationships/slideLayout" Target="../slideLayouts/slideLayout553.xml"/><Relationship Id="rId123" Type="http://schemas.openxmlformats.org/officeDocument/2006/relationships/slideLayout" Target="../slideLayouts/slideLayout574.xml"/><Relationship Id="rId128" Type="http://schemas.openxmlformats.org/officeDocument/2006/relationships/slideLayout" Target="../slideLayouts/slideLayout579.xml"/><Relationship Id="rId144" Type="http://schemas.openxmlformats.org/officeDocument/2006/relationships/slideLayout" Target="../slideLayouts/slideLayout595.xml"/><Relationship Id="rId149" Type="http://schemas.openxmlformats.org/officeDocument/2006/relationships/slideLayout" Target="../slideLayouts/slideLayout600.xml"/><Relationship Id="rId5" Type="http://schemas.openxmlformats.org/officeDocument/2006/relationships/slideLayout" Target="../slideLayouts/slideLayout456.xml"/><Relationship Id="rId90" Type="http://schemas.openxmlformats.org/officeDocument/2006/relationships/slideLayout" Target="../slideLayouts/slideLayout541.xml"/><Relationship Id="rId95" Type="http://schemas.openxmlformats.org/officeDocument/2006/relationships/slideLayout" Target="../slideLayouts/slideLayout546.xml"/><Relationship Id="rId160" Type="http://schemas.openxmlformats.org/officeDocument/2006/relationships/slideLayout" Target="../slideLayouts/slideLayout611.xml"/><Relationship Id="rId165" Type="http://schemas.openxmlformats.org/officeDocument/2006/relationships/slideLayout" Target="../slideLayouts/slideLayout616.xml"/><Relationship Id="rId181" Type="http://schemas.openxmlformats.org/officeDocument/2006/relationships/slideLayout" Target="../slideLayouts/slideLayout632.xml"/><Relationship Id="rId186" Type="http://schemas.openxmlformats.org/officeDocument/2006/relationships/slideLayout" Target="../slideLayouts/slideLayout637.xml"/><Relationship Id="rId22" Type="http://schemas.openxmlformats.org/officeDocument/2006/relationships/slideLayout" Target="../slideLayouts/slideLayout473.xml"/><Relationship Id="rId27" Type="http://schemas.openxmlformats.org/officeDocument/2006/relationships/slideLayout" Target="../slideLayouts/slideLayout478.xml"/><Relationship Id="rId43" Type="http://schemas.openxmlformats.org/officeDocument/2006/relationships/slideLayout" Target="../slideLayouts/slideLayout494.xml"/><Relationship Id="rId48" Type="http://schemas.openxmlformats.org/officeDocument/2006/relationships/slideLayout" Target="../slideLayouts/slideLayout499.xml"/><Relationship Id="rId64" Type="http://schemas.openxmlformats.org/officeDocument/2006/relationships/slideLayout" Target="../slideLayouts/slideLayout515.xml"/><Relationship Id="rId69" Type="http://schemas.openxmlformats.org/officeDocument/2006/relationships/slideLayout" Target="../slideLayouts/slideLayout520.xml"/><Relationship Id="rId113" Type="http://schemas.openxmlformats.org/officeDocument/2006/relationships/slideLayout" Target="../slideLayouts/slideLayout564.xml"/><Relationship Id="rId118" Type="http://schemas.openxmlformats.org/officeDocument/2006/relationships/slideLayout" Target="../slideLayouts/slideLayout569.xml"/><Relationship Id="rId134" Type="http://schemas.openxmlformats.org/officeDocument/2006/relationships/slideLayout" Target="../slideLayouts/slideLayout585.xml"/><Relationship Id="rId139" Type="http://schemas.openxmlformats.org/officeDocument/2006/relationships/slideLayout" Target="../slideLayouts/slideLayout590.xml"/><Relationship Id="rId80" Type="http://schemas.openxmlformats.org/officeDocument/2006/relationships/slideLayout" Target="../slideLayouts/slideLayout531.xml"/><Relationship Id="rId85" Type="http://schemas.openxmlformats.org/officeDocument/2006/relationships/slideLayout" Target="../slideLayouts/slideLayout536.xml"/><Relationship Id="rId150" Type="http://schemas.openxmlformats.org/officeDocument/2006/relationships/slideLayout" Target="../slideLayouts/slideLayout601.xml"/><Relationship Id="rId155" Type="http://schemas.openxmlformats.org/officeDocument/2006/relationships/slideLayout" Target="../slideLayouts/slideLayout606.xml"/><Relationship Id="rId171" Type="http://schemas.openxmlformats.org/officeDocument/2006/relationships/slideLayout" Target="../slideLayouts/slideLayout622.xml"/><Relationship Id="rId176" Type="http://schemas.openxmlformats.org/officeDocument/2006/relationships/slideLayout" Target="../slideLayouts/slideLayout627.xml"/><Relationship Id="rId192" Type="http://schemas.openxmlformats.org/officeDocument/2006/relationships/slideLayout" Target="../slideLayouts/slideLayout643.xml"/><Relationship Id="rId197" Type="http://schemas.openxmlformats.org/officeDocument/2006/relationships/slideLayout" Target="../slideLayouts/slideLayout648.xml"/><Relationship Id="rId201" Type="http://schemas.openxmlformats.org/officeDocument/2006/relationships/image" Target="../media/image1.jpeg"/><Relationship Id="rId12" Type="http://schemas.openxmlformats.org/officeDocument/2006/relationships/slideLayout" Target="../slideLayouts/slideLayout463.xml"/><Relationship Id="rId17" Type="http://schemas.openxmlformats.org/officeDocument/2006/relationships/slideLayout" Target="../slideLayouts/slideLayout468.xml"/><Relationship Id="rId33" Type="http://schemas.openxmlformats.org/officeDocument/2006/relationships/slideLayout" Target="../slideLayouts/slideLayout484.xml"/><Relationship Id="rId38" Type="http://schemas.openxmlformats.org/officeDocument/2006/relationships/slideLayout" Target="../slideLayouts/slideLayout489.xml"/><Relationship Id="rId59" Type="http://schemas.openxmlformats.org/officeDocument/2006/relationships/slideLayout" Target="../slideLayouts/slideLayout510.xml"/><Relationship Id="rId103" Type="http://schemas.openxmlformats.org/officeDocument/2006/relationships/slideLayout" Target="../slideLayouts/slideLayout554.xml"/><Relationship Id="rId108" Type="http://schemas.openxmlformats.org/officeDocument/2006/relationships/slideLayout" Target="../slideLayouts/slideLayout559.xml"/><Relationship Id="rId124" Type="http://schemas.openxmlformats.org/officeDocument/2006/relationships/slideLayout" Target="../slideLayouts/slideLayout575.xml"/><Relationship Id="rId129" Type="http://schemas.openxmlformats.org/officeDocument/2006/relationships/slideLayout" Target="../slideLayouts/slideLayout580.xml"/><Relationship Id="rId54" Type="http://schemas.openxmlformats.org/officeDocument/2006/relationships/slideLayout" Target="../slideLayouts/slideLayout505.xml"/><Relationship Id="rId70" Type="http://schemas.openxmlformats.org/officeDocument/2006/relationships/slideLayout" Target="../slideLayouts/slideLayout521.xml"/><Relationship Id="rId75" Type="http://schemas.openxmlformats.org/officeDocument/2006/relationships/slideLayout" Target="../slideLayouts/slideLayout526.xml"/><Relationship Id="rId91" Type="http://schemas.openxmlformats.org/officeDocument/2006/relationships/slideLayout" Target="../slideLayouts/slideLayout542.xml"/><Relationship Id="rId96" Type="http://schemas.openxmlformats.org/officeDocument/2006/relationships/slideLayout" Target="../slideLayouts/slideLayout547.xml"/><Relationship Id="rId140" Type="http://schemas.openxmlformats.org/officeDocument/2006/relationships/slideLayout" Target="../slideLayouts/slideLayout591.xml"/><Relationship Id="rId145" Type="http://schemas.openxmlformats.org/officeDocument/2006/relationships/slideLayout" Target="../slideLayouts/slideLayout596.xml"/><Relationship Id="rId161" Type="http://schemas.openxmlformats.org/officeDocument/2006/relationships/slideLayout" Target="../slideLayouts/slideLayout612.xml"/><Relationship Id="rId166" Type="http://schemas.openxmlformats.org/officeDocument/2006/relationships/slideLayout" Target="../slideLayouts/slideLayout617.xml"/><Relationship Id="rId182" Type="http://schemas.openxmlformats.org/officeDocument/2006/relationships/slideLayout" Target="../slideLayouts/slideLayout633.xml"/><Relationship Id="rId187" Type="http://schemas.openxmlformats.org/officeDocument/2006/relationships/slideLayout" Target="../slideLayouts/slideLayout638.xml"/><Relationship Id="rId1" Type="http://schemas.openxmlformats.org/officeDocument/2006/relationships/slideLayout" Target="../slideLayouts/slideLayout452.xml"/><Relationship Id="rId6" Type="http://schemas.openxmlformats.org/officeDocument/2006/relationships/slideLayout" Target="../slideLayouts/slideLayout457.xml"/><Relationship Id="rId23" Type="http://schemas.openxmlformats.org/officeDocument/2006/relationships/slideLayout" Target="../slideLayouts/slideLayout474.xml"/><Relationship Id="rId28" Type="http://schemas.openxmlformats.org/officeDocument/2006/relationships/slideLayout" Target="../slideLayouts/slideLayout479.xml"/><Relationship Id="rId49" Type="http://schemas.openxmlformats.org/officeDocument/2006/relationships/slideLayout" Target="../slideLayouts/slideLayout500.xml"/><Relationship Id="rId114" Type="http://schemas.openxmlformats.org/officeDocument/2006/relationships/slideLayout" Target="../slideLayouts/slideLayout565.xml"/><Relationship Id="rId119" Type="http://schemas.openxmlformats.org/officeDocument/2006/relationships/slideLayout" Target="../slideLayouts/slideLayout570.xml"/><Relationship Id="rId44" Type="http://schemas.openxmlformats.org/officeDocument/2006/relationships/slideLayout" Target="../slideLayouts/slideLayout495.xml"/><Relationship Id="rId60" Type="http://schemas.openxmlformats.org/officeDocument/2006/relationships/slideLayout" Target="../slideLayouts/slideLayout511.xml"/><Relationship Id="rId65" Type="http://schemas.openxmlformats.org/officeDocument/2006/relationships/slideLayout" Target="../slideLayouts/slideLayout516.xml"/><Relationship Id="rId81" Type="http://schemas.openxmlformats.org/officeDocument/2006/relationships/slideLayout" Target="../slideLayouts/slideLayout532.xml"/><Relationship Id="rId86" Type="http://schemas.openxmlformats.org/officeDocument/2006/relationships/slideLayout" Target="../slideLayouts/slideLayout537.xml"/><Relationship Id="rId130" Type="http://schemas.openxmlformats.org/officeDocument/2006/relationships/slideLayout" Target="../slideLayouts/slideLayout581.xml"/><Relationship Id="rId135" Type="http://schemas.openxmlformats.org/officeDocument/2006/relationships/slideLayout" Target="../slideLayouts/slideLayout586.xml"/><Relationship Id="rId151" Type="http://schemas.openxmlformats.org/officeDocument/2006/relationships/slideLayout" Target="../slideLayouts/slideLayout602.xml"/><Relationship Id="rId156" Type="http://schemas.openxmlformats.org/officeDocument/2006/relationships/slideLayout" Target="../slideLayouts/slideLayout607.xml"/><Relationship Id="rId177" Type="http://schemas.openxmlformats.org/officeDocument/2006/relationships/slideLayout" Target="../slideLayouts/slideLayout628.xml"/><Relationship Id="rId198" Type="http://schemas.openxmlformats.org/officeDocument/2006/relationships/slideLayout" Target="../slideLayouts/slideLayout649.xml"/><Relationship Id="rId172" Type="http://schemas.openxmlformats.org/officeDocument/2006/relationships/slideLayout" Target="../slideLayouts/slideLayout623.xml"/><Relationship Id="rId193" Type="http://schemas.openxmlformats.org/officeDocument/2006/relationships/slideLayout" Target="../slideLayouts/slideLayout644.xml"/><Relationship Id="rId202" Type="http://schemas.openxmlformats.org/officeDocument/2006/relationships/image" Target="../media/image2.png"/><Relationship Id="rId13" Type="http://schemas.openxmlformats.org/officeDocument/2006/relationships/slideLayout" Target="../slideLayouts/slideLayout464.xml"/><Relationship Id="rId18" Type="http://schemas.openxmlformats.org/officeDocument/2006/relationships/slideLayout" Target="../slideLayouts/slideLayout469.xml"/><Relationship Id="rId39" Type="http://schemas.openxmlformats.org/officeDocument/2006/relationships/slideLayout" Target="../slideLayouts/slideLayout490.xml"/><Relationship Id="rId109" Type="http://schemas.openxmlformats.org/officeDocument/2006/relationships/slideLayout" Target="../slideLayouts/slideLayout560.xml"/><Relationship Id="rId34" Type="http://schemas.openxmlformats.org/officeDocument/2006/relationships/slideLayout" Target="../slideLayouts/slideLayout485.xml"/><Relationship Id="rId50" Type="http://schemas.openxmlformats.org/officeDocument/2006/relationships/slideLayout" Target="../slideLayouts/slideLayout501.xml"/><Relationship Id="rId55" Type="http://schemas.openxmlformats.org/officeDocument/2006/relationships/slideLayout" Target="../slideLayouts/slideLayout506.xml"/><Relationship Id="rId76" Type="http://schemas.openxmlformats.org/officeDocument/2006/relationships/slideLayout" Target="../slideLayouts/slideLayout527.xml"/><Relationship Id="rId97" Type="http://schemas.openxmlformats.org/officeDocument/2006/relationships/slideLayout" Target="../slideLayouts/slideLayout548.xml"/><Relationship Id="rId104" Type="http://schemas.openxmlformats.org/officeDocument/2006/relationships/slideLayout" Target="../slideLayouts/slideLayout555.xml"/><Relationship Id="rId120" Type="http://schemas.openxmlformats.org/officeDocument/2006/relationships/slideLayout" Target="../slideLayouts/slideLayout571.xml"/><Relationship Id="rId125" Type="http://schemas.openxmlformats.org/officeDocument/2006/relationships/slideLayout" Target="../slideLayouts/slideLayout576.xml"/><Relationship Id="rId141" Type="http://schemas.openxmlformats.org/officeDocument/2006/relationships/slideLayout" Target="../slideLayouts/slideLayout592.xml"/><Relationship Id="rId146" Type="http://schemas.openxmlformats.org/officeDocument/2006/relationships/slideLayout" Target="../slideLayouts/slideLayout597.xml"/><Relationship Id="rId167" Type="http://schemas.openxmlformats.org/officeDocument/2006/relationships/slideLayout" Target="../slideLayouts/slideLayout618.xml"/><Relationship Id="rId188" Type="http://schemas.openxmlformats.org/officeDocument/2006/relationships/slideLayout" Target="../slideLayouts/slideLayout639.xml"/><Relationship Id="rId7" Type="http://schemas.openxmlformats.org/officeDocument/2006/relationships/slideLayout" Target="../slideLayouts/slideLayout458.xml"/><Relationship Id="rId71" Type="http://schemas.openxmlformats.org/officeDocument/2006/relationships/slideLayout" Target="../slideLayouts/slideLayout522.xml"/><Relationship Id="rId92" Type="http://schemas.openxmlformats.org/officeDocument/2006/relationships/slideLayout" Target="../slideLayouts/slideLayout543.xml"/><Relationship Id="rId162" Type="http://schemas.openxmlformats.org/officeDocument/2006/relationships/slideLayout" Target="../slideLayouts/slideLayout613.xml"/><Relationship Id="rId183" Type="http://schemas.openxmlformats.org/officeDocument/2006/relationships/slideLayout" Target="../slideLayouts/slideLayout634.xml"/><Relationship Id="rId2" Type="http://schemas.openxmlformats.org/officeDocument/2006/relationships/slideLayout" Target="../slideLayouts/slideLayout453.xml"/><Relationship Id="rId29" Type="http://schemas.openxmlformats.org/officeDocument/2006/relationships/slideLayout" Target="../slideLayouts/slideLayout480.xml"/><Relationship Id="rId24" Type="http://schemas.openxmlformats.org/officeDocument/2006/relationships/slideLayout" Target="../slideLayouts/slideLayout475.xml"/><Relationship Id="rId40" Type="http://schemas.openxmlformats.org/officeDocument/2006/relationships/slideLayout" Target="../slideLayouts/slideLayout491.xml"/><Relationship Id="rId45" Type="http://schemas.openxmlformats.org/officeDocument/2006/relationships/slideLayout" Target="../slideLayouts/slideLayout496.xml"/><Relationship Id="rId66" Type="http://schemas.openxmlformats.org/officeDocument/2006/relationships/slideLayout" Target="../slideLayouts/slideLayout517.xml"/><Relationship Id="rId87" Type="http://schemas.openxmlformats.org/officeDocument/2006/relationships/slideLayout" Target="../slideLayouts/slideLayout538.xml"/><Relationship Id="rId110" Type="http://schemas.openxmlformats.org/officeDocument/2006/relationships/slideLayout" Target="../slideLayouts/slideLayout561.xml"/><Relationship Id="rId115" Type="http://schemas.openxmlformats.org/officeDocument/2006/relationships/slideLayout" Target="../slideLayouts/slideLayout566.xml"/><Relationship Id="rId131" Type="http://schemas.openxmlformats.org/officeDocument/2006/relationships/slideLayout" Target="../slideLayouts/slideLayout582.xml"/><Relationship Id="rId136" Type="http://schemas.openxmlformats.org/officeDocument/2006/relationships/slideLayout" Target="../slideLayouts/slideLayout587.xml"/><Relationship Id="rId157" Type="http://schemas.openxmlformats.org/officeDocument/2006/relationships/slideLayout" Target="../slideLayouts/slideLayout608.xml"/><Relationship Id="rId178" Type="http://schemas.openxmlformats.org/officeDocument/2006/relationships/slideLayout" Target="../slideLayouts/slideLayout629.xml"/><Relationship Id="rId61" Type="http://schemas.openxmlformats.org/officeDocument/2006/relationships/slideLayout" Target="../slideLayouts/slideLayout512.xml"/><Relationship Id="rId82" Type="http://schemas.openxmlformats.org/officeDocument/2006/relationships/slideLayout" Target="../slideLayouts/slideLayout533.xml"/><Relationship Id="rId152" Type="http://schemas.openxmlformats.org/officeDocument/2006/relationships/slideLayout" Target="../slideLayouts/slideLayout603.xml"/><Relationship Id="rId173" Type="http://schemas.openxmlformats.org/officeDocument/2006/relationships/slideLayout" Target="../slideLayouts/slideLayout624.xml"/><Relationship Id="rId194" Type="http://schemas.openxmlformats.org/officeDocument/2006/relationships/slideLayout" Target="../slideLayouts/slideLayout645.xml"/><Relationship Id="rId199" Type="http://schemas.openxmlformats.org/officeDocument/2006/relationships/slideLayout" Target="../slideLayouts/slideLayout650.xml"/><Relationship Id="rId19" Type="http://schemas.openxmlformats.org/officeDocument/2006/relationships/slideLayout" Target="../slideLayouts/slideLayout470.xml"/><Relationship Id="rId14" Type="http://schemas.openxmlformats.org/officeDocument/2006/relationships/slideLayout" Target="../slideLayouts/slideLayout465.xml"/><Relationship Id="rId30" Type="http://schemas.openxmlformats.org/officeDocument/2006/relationships/slideLayout" Target="../slideLayouts/slideLayout481.xml"/><Relationship Id="rId35" Type="http://schemas.openxmlformats.org/officeDocument/2006/relationships/slideLayout" Target="../slideLayouts/slideLayout486.xml"/><Relationship Id="rId56" Type="http://schemas.openxmlformats.org/officeDocument/2006/relationships/slideLayout" Target="../slideLayouts/slideLayout507.xml"/><Relationship Id="rId77" Type="http://schemas.openxmlformats.org/officeDocument/2006/relationships/slideLayout" Target="../slideLayouts/slideLayout528.xml"/><Relationship Id="rId100" Type="http://schemas.openxmlformats.org/officeDocument/2006/relationships/slideLayout" Target="../slideLayouts/slideLayout551.xml"/><Relationship Id="rId105" Type="http://schemas.openxmlformats.org/officeDocument/2006/relationships/slideLayout" Target="../slideLayouts/slideLayout556.xml"/><Relationship Id="rId126" Type="http://schemas.openxmlformats.org/officeDocument/2006/relationships/slideLayout" Target="../slideLayouts/slideLayout577.xml"/><Relationship Id="rId147" Type="http://schemas.openxmlformats.org/officeDocument/2006/relationships/slideLayout" Target="../slideLayouts/slideLayout598.xml"/><Relationship Id="rId168" Type="http://schemas.openxmlformats.org/officeDocument/2006/relationships/slideLayout" Target="../slideLayouts/slideLayout619.xml"/><Relationship Id="rId8" Type="http://schemas.openxmlformats.org/officeDocument/2006/relationships/slideLayout" Target="../slideLayouts/slideLayout459.xml"/><Relationship Id="rId51" Type="http://schemas.openxmlformats.org/officeDocument/2006/relationships/slideLayout" Target="../slideLayouts/slideLayout502.xml"/><Relationship Id="rId72" Type="http://schemas.openxmlformats.org/officeDocument/2006/relationships/slideLayout" Target="../slideLayouts/slideLayout523.xml"/><Relationship Id="rId93" Type="http://schemas.openxmlformats.org/officeDocument/2006/relationships/slideLayout" Target="../slideLayouts/slideLayout544.xml"/><Relationship Id="rId98" Type="http://schemas.openxmlformats.org/officeDocument/2006/relationships/slideLayout" Target="../slideLayouts/slideLayout549.xml"/><Relationship Id="rId121" Type="http://schemas.openxmlformats.org/officeDocument/2006/relationships/slideLayout" Target="../slideLayouts/slideLayout572.xml"/><Relationship Id="rId142" Type="http://schemas.openxmlformats.org/officeDocument/2006/relationships/slideLayout" Target="../slideLayouts/slideLayout593.xml"/><Relationship Id="rId163" Type="http://schemas.openxmlformats.org/officeDocument/2006/relationships/slideLayout" Target="../slideLayouts/slideLayout614.xml"/><Relationship Id="rId184" Type="http://schemas.openxmlformats.org/officeDocument/2006/relationships/slideLayout" Target="../slideLayouts/slideLayout635.xml"/><Relationship Id="rId189" Type="http://schemas.openxmlformats.org/officeDocument/2006/relationships/slideLayout" Target="../slideLayouts/slideLayout640.xml"/><Relationship Id="rId3" Type="http://schemas.openxmlformats.org/officeDocument/2006/relationships/slideLayout" Target="../slideLayouts/slideLayout454.xml"/><Relationship Id="rId25" Type="http://schemas.openxmlformats.org/officeDocument/2006/relationships/slideLayout" Target="../slideLayouts/slideLayout476.xml"/><Relationship Id="rId46" Type="http://schemas.openxmlformats.org/officeDocument/2006/relationships/slideLayout" Target="../slideLayouts/slideLayout497.xml"/><Relationship Id="rId67" Type="http://schemas.openxmlformats.org/officeDocument/2006/relationships/slideLayout" Target="../slideLayouts/slideLayout518.xml"/><Relationship Id="rId116" Type="http://schemas.openxmlformats.org/officeDocument/2006/relationships/slideLayout" Target="../slideLayouts/slideLayout567.xml"/><Relationship Id="rId137" Type="http://schemas.openxmlformats.org/officeDocument/2006/relationships/slideLayout" Target="../slideLayouts/slideLayout588.xml"/><Relationship Id="rId158" Type="http://schemas.openxmlformats.org/officeDocument/2006/relationships/slideLayout" Target="../slideLayouts/slideLayout609.xml"/><Relationship Id="rId20" Type="http://schemas.openxmlformats.org/officeDocument/2006/relationships/slideLayout" Target="../slideLayouts/slideLayout471.xml"/><Relationship Id="rId41" Type="http://schemas.openxmlformats.org/officeDocument/2006/relationships/slideLayout" Target="../slideLayouts/slideLayout492.xml"/><Relationship Id="rId62" Type="http://schemas.openxmlformats.org/officeDocument/2006/relationships/slideLayout" Target="../slideLayouts/slideLayout513.xml"/><Relationship Id="rId83" Type="http://schemas.openxmlformats.org/officeDocument/2006/relationships/slideLayout" Target="../slideLayouts/slideLayout534.xml"/><Relationship Id="rId88" Type="http://schemas.openxmlformats.org/officeDocument/2006/relationships/slideLayout" Target="../slideLayouts/slideLayout539.xml"/><Relationship Id="rId111" Type="http://schemas.openxmlformats.org/officeDocument/2006/relationships/slideLayout" Target="../slideLayouts/slideLayout562.xml"/><Relationship Id="rId132" Type="http://schemas.openxmlformats.org/officeDocument/2006/relationships/slideLayout" Target="../slideLayouts/slideLayout583.xml"/><Relationship Id="rId153" Type="http://schemas.openxmlformats.org/officeDocument/2006/relationships/slideLayout" Target="../slideLayouts/slideLayout604.xml"/><Relationship Id="rId174" Type="http://schemas.openxmlformats.org/officeDocument/2006/relationships/slideLayout" Target="../slideLayouts/slideLayout625.xml"/><Relationship Id="rId179" Type="http://schemas.openxmlformats.org/officeDocument/2006/relationships/slideLayout" Target="../slideLayouts/slideLayout630.xml"/><Relationship Id="rId195" Type="http://schemas.openxmlformats.org/officeDocument/2006/relationships/slideLayout" Target="../slideLayouts/slideLayout646.xml"/><Relationship Id="rId190" Type="http://schemas.openxmlformats.org/officeDocument/2006/relationships/slideLayout" Target="../slideLayouts/slideLayout641.xml"/><Relationship Id="rId15" Type="http://schemas.openxmlformats.org/officeDocument/2006/relationships/slideLayout" Target="../slideLayouts/slideLayout466.xml"/><Relationship Id="rId36" Type="http://schemas.openxmlformats.org/officeDocument/2006/relationships/slideLayout" Target="../slideLayouts/slideLayout487.xml"/><Relationship Id="rId57" Type="http://schemas.openxmlformats.org/officeDocument/2006/relationships/slideLayout" Target="../slideLayouts/slideLayout508.xml"/><Relationship Id="rId106" Type="http://schemas.openxmlformats.org/officeDocument/2006/relationships/slideLayout" Target="../slideLayouts/slideLayout557.xml"/><Relationship Id="rId127" Type="http://schemas.openxmlformats.org/officeDocument/2006/relationships/slideLayout" Target="../slideLayouts/slideLayout578.xml"/><Relationship Id="rId10" Type="http://schemas.openxmlformats.org/officeDocument/2006/relationships/slideLayout" Target="../slideLayouts/slideLayout461.xml"/><Relationship Id="rId31" Type="http://schemas.openxmlformats.org/officeDocument/2006/relationships/slideLayout" Target="../slideLayouts/slideLayout482.xml"/><Relationship Id="rId52" Type="http://schemas.openxmlformats.org/officeDocument/2006/relationships/slideLayout" Target="../slideLayouts/slideLayout503.xml"/><Relationship Id="rId73" Type="http://schemas.openxmlformats.org/officeDocument/2006/relationships/slideLayout" Target="../slideLayouts/slideLayout524.xml"/><Relationship Id="rId78" Type="http://schemas.openxmlformats.org/officeDocument/2006/relationships/slideLayout" Target="../slideLayouts/slideLayout529.xml"/><Relationship Id="rId94" Type="http://schemas.openxmlformats.org/officeDocument/2006/relationships/slideLayout" Target="../slideLayouts/slideLayout545.xml"/><Relationship Id="rId99" Type="http://schemas.openxmlformats.org/officeDocument/2006/relationships/slideLayout" Target="../slideLayouts/slideLayout550.xml"/><Relationship Id="rId101" Type="http://schemas.openxmlformats.org/officeDocument/2006/relationships/slideLayout" Target="../slideLayouts/slideLayout552.xml"/><Relationship Id="rId122" Type="http://schemas.openxmlformats.org/officeDocument/2006/relationships/slideLayout" Target="../slideLayouts/slideLayout573.xml"/><Relationship Id="rId143" Type="http://schemas.openxmlformats.org/officeDocument/2006/relationships/slideLayout" Target="../slideLayouts/slideLayout594.xml"/><Relationship Id="rId148" Type="http://schemas.openxmlformats.org/officeDocument/2006/relationships/slideLayout" Target="../slideLayouts/slideLayout599.xml"/><Relationship Id="rId164" Type="http://schemas.openxmlformats.org/officeDocument/2006/relationships/slideLayout" Target="../slideLayouts/slideLayout615.xml"/><Relationship Id="rId169" Type="http://schemas.openxmlformats.org/officeDocument/2006/relationships/slideLayout" Target="../slideLayouts/slideLayout620.xml"/><Relationship Id="rId185" Type="http://schemas.openxmlformats.org/officeDocument/2006/relationships/slideLayout" Target="../slideLayouts/slideLayout636.xml"/><Relationship Id="rId4" Type="http://schemas.openxmlformats.org/officeDocument/2006/relationships/slideLayout" Target="../slideLayouts/slideLayout455.xml"/><Relationship Id="rId9" Type="http://schemas.openxmlformats.org/officeDocument/2006/relationships/slideLayout" Target="../slideLayouts/slideLayout460.xml"/><Relationship Id="rId180" Type="http://schemas.openxmlformats.org/officeDocument/2006/relationships/slideLayout" Target="../slideLayouts/slideLayout631.xml"/><Relationship Id="rId26" Type="http://schemas.openxmlformats.org/officeDocument/2006/relationships/slideLayout" Target="../slideLayouts/slideLayout477.xml"/><Relationship Id="rId47" Type="http://schemas.openxmlformats.org/officeDocument/2006/relationships/slideLayout" Target="../slideLayouts/slideLayout498.xml"/><Relationship Id="rId68" Type="http://schemas.openxmlformats.org/officeDocument/2006/relationships/slideLayout" Target="../slideLayouts/slideLayout519.xml"/><Relationship Id="rId89" Type="http://schemas.openxmlformats.org/officeDocument/2006/relationships/slideLayout" Target="../slideLayouts/slideLayout540.xml"/><Relationship Id="rId112" Type="http://schemas.openxmlformats.org/officeDocument/2006/relationships/slideLayout" Target="../slideLayouts/slideLayout563.xml"/><Relationship Id="rId133" Type="http://schemas.openxmlformats.org/officeDocument/2006/relationships/slideLayout" Target="../slideLayouts/slideLayout584.xml"/><Relationship Id="rId154" Type="http://schemas.openxmlformats.org/officeDocument/2006/relationships/slideLayout" Target="../slideLayouts/slideLayout605.xml"/><Relationship Id="rId175" Type="http://schemas.openxmlformats.org/officeDocument/2006/relationships/slideLayout" Target="../slideLayouts/slideLayout626.xml"/></Relationships>
</file>

<file path=ppt/slideMasters/_rels/slideMaster8.xml.rels><?xml version="1.0" encoding="UTF-8" standalone="yes"?>
<Relationships xmlns="http://schemas.openxmlformats.org/package/2006/relationships"><Relationship Id="rId117" Type="http://schemas.openxmlformats.org/officeDocument/2006/relationships/slideLayout" Target="../slideLayouts/slideLayout767.xml"/><Relationship Id="rId21" Type="http://schemas.openxmlformats.org/officeDocument/2006/relationships/slideLayout" Target="../slideLayouts/slideLayout671.xml"/><Relationship Id="rId42" Type="http://schemas.openxmlformats.org/officeDocument/2006/relationships/slideLayout" Target="../slideLayouts/slideLayout692.xml"/><Relationship Id="rId63" Type="http://schemas.openxmlformats.org/officeDocument/2006/relationships/slideLayout" Target="../slideLayouts/slideLayout713.xml"/><Relationship Id="rId84" Type="http://schemas.openxmlformats.org/officeDocument/2006/relationships/slideLayout" Target="../slideLayouts/slideLayout734.xml"/><Relationship Id="rId138" Type="http://schemas.openxmlformats.org/officeDocument/2006/relationships/slideLayout" Target="../slideLayouts/slideLayout788.xml"/><Relationship Id="rId159" Type="http://schemas.openxmlformats.org/officeDocument/2006/relationships/slideLayout" Target="../slideLayouts/slideLayout809.xml"/><Relationship Id="rId170" Type="http://schemas.openxmlformats.org/officeDocument/2006/relationships/slideLayout" Target="../slideLayouts/slideLayout820.xml"/><Relationship Id="rId191" Type="http://schemas.openxmlformats.org/officeDocument/2006/relationships/slideLayout" Target="../slideLayouts/slideLayout841.xml"/><Relationship Id="rId196" Type="http://schemas.openxmlformats.org/officeDocument/2006/relationships/slideLayout" Target="../slideLayouts/slideLayout846.xml"/><Relationship Id="rId200" Type="http://schemas.openxmlformats.org/officeDocument/2006/relationships/image" Target="../media/image1.jpeg"/><Relationship Id="rId16" Type="http://schemas.openxmlformats.org/officeDocument/2006/relationships/slideLayout" Target="../slideLayouts/slideLayout666.xml"/><Relationship Id="rId107" Type="http://schemas.openxmlformats.org/officeDocument/2006/relationships/slideLayout" Target="../slideLayouts/slideLayout757.xml"/><Relationship Id="rId11" Type="http://schemas.openxmlformats.org/officeDocument/2006/relationships/slideLayout" Target="../slideLayouts/slideLayout661.xml"/><Relationship Id="rId32" Type="http://schemas.openxmlformats.org/officeDocument/2006/relationships/slideLayout" Target="../slideLayouts/slideLayout682.xml"/><Relationship Id="rId37" Type="http://schemas.openxmlformats.org/officeDocument/2006/relationships/slideLayout" Target="../slideLayouts/slideLayout687.xml"/><Relationship Id="rId53" Type="http://schemas.openxmlformats.org/officeDocument/2006/relationships/slideLayout" Target="../slideLayouts/slideLayout703.xml"/><Relationship Id="rId58" Type="http://schemas.openxmlformats.org/officeDocument/2006/relationships/slideLayout" Target="../slideLayouts/slideLayout708.xml"/><Relationship Id="rId74" Type="http://schemas.openxmlformats.org/officeDocument/2006/relationships/slideLayout" Target="../slideLayouts/slideLayout724.xml"/><Relationship Id="rId79" Type="http://schemas.openxmlformats.org/officeDocument/2006/relationships/slideLayout" Target="../slideLayouts/slideLayout729.xml"/><Relationship Id="rId102" Type="http://schemas.openxmlformats.org/officeDocument/2006/relationships/slideLayout" Target="../slideLayouts/slideLayout752.xml"/><Relationship Id="rId123" Type="http://schemas.openxmlformats.org/officeDocument/2006/relationships/slideLayout" Target="../slideLayouts/slideLayout773.xml"/><Relationship Id="rId128" Type="http://schemas.openxmlformats.org/officeDocument/2006/relationships/slideLayout" Target="../slideLayouts/slideLayout778.xml"/><Relationship Id="rId144" Type="http://schemas.openxmlformats.org/officeDocument/2006/relationships/slideLayout" Target="../slideLayouts/slideLayout794.xml"/><Relationship Id="rId149" Type="http://schemas.openxmlformats.org/officeDocument/2006/relationships/slideLayout" Target="../slideLayouts/slideLayout799.xml"/><Relationship Id="rId5" Type="http://schemas.openxmlformats.org/officeDocument/2006/relationships/slideLayout" Target="../slideLayouts/slideLayout655.xml"/><Relationship Id="rId90" Type="http://schemas.openxmlformats.org/officeDocument/2006/relationships/slideLayout" Target="../slideLayouts/slideLayout740.xml"/><Relationship Id="rId95" Type="http://schemas.openxmlformats.org/officeDocument/2006/relationships/slideLayout" Target="../slideLayouts/slideLayout745.xml"/><Relationship Id="rId160" Type="http://schemas.openxmlformats.org/officeDocument/2006/relationships/slideLayout" Target="../slideLayouts/slideLayout810.xml"/><Relationship Id="rId165" Type="http://schemas.openxmlformats.org/officeDocument/2006/relationships/slideLayout" Target="../slideLayouts/slideLayout815.xml"/><Relationship Id="rId181" Type="http://schemas.openxmlformats.org/officeDocument/2006/relationships/slideLayout" Target="../slideLayouts/slideLayout831.xml"/><Relationship Id="rId186" Type="http://schemas.openxmlformats.org/officeDocument/2006/relationships/slideLayout" Target="../slideLayouts/slideLayout836.xml"/><Relationship Id="rId22" Type="http://schemas.openxmlformats.org/officeDocument/2006/relationships/slideLayout" Target="../slideLayouts/slideLayout672.xml"/><Relationship Id="rId27" Type="http://schemas.openxmlformats.org/officeDocument/2006/relationships/slideLayout" Target="../slideLayouts/slideLayout677.xml"/><Relationship Id="rId43" Type="http://schemas.openxmlformats.org/officeDocument/2006/relationships/slideLayout" Target="../slideLayouts/slideLayout693.xml"/><Relationship Id="rId48" Type="http://schemas.openxmlformats.org/officeDocument/2006/relationships/slideLayout" Target="../slideLayouts/slideLayout698.xml"/><Relationship Id="rId64" Type="http://schemas.openxmlformats.org/officeDocument/2006/relationships/slideLayout" Target="../slideLayouts/slideLayout714.xml"/><Relationship Id="rId69" Type="http://schemas.openxmlformats.org/officeDocument/2006/relationships/slideLayout" Target="../slideLayouts/slideLayout719.xml"/><Relationship Id="rId113" Type="http://schemas.openxmlformats.org/officeDocument/2006/relationships/slideLayout" Target="../slideLayouts/slideLayout763.xml"/><Relationship Id="rId118" Type="http://schemas.openxmlformats.org/officeDocument/2006/relationships/slideLayout" Target="../slideLayouts/slideLayout768.xml"/><Relationship Id="rId134" Type="http://schemas.openxmlformats.org/officeDocument/2006/relationships/slideLayout" Target="../slideLayouts/slideLayout784.xml"/><Relationship Id="rId139" Type="http://schemas.openxmlformats.org/officeDocument/2006/relationships/slideLayout" Target="../slideLayouts/slideLayout789.xml"/><Relationship Id="rId80" Type="http://schemas.openxmlformats.org/officeDocument/2006/relationships/slideLayout" Target="../slideLayouts/slideLayout730.xml"/><Relationship Id="rId85" Type="http://schemas.openxmlformats.org/officeDocument/2006/relationships/slideLayout" Target="../slideLayouts/slideLayout735.xml"/><Relationship Id="rId150" Type="http://schemas.openxmlformats.org/officeDocument/2006/relationships/slideLayout" Target="../slideLayouts/slideLayout800.xml"/><Relationship Id="rId155" Type="http://schemas.openxmlformats.org/officeDocument/2006/relationships/slideLayout" Target="../slideLayouts/slideLayout805.xml"/><Relationship Id="rId171" Type="http://schemas.openxmlformats.org/officeDocument/2006/relationships/slideLayout" Target="../slideLayouts/slideLayout821.xml"/><Relationship Id="rId176" Type="http://schemas.openxmlformats.org/officeDocument/2006/relationships/slideLayout" Target="../slideLayouts/slideLayout826.xml"/><Relationship Id="rId192" Type="http://schemas.openxmlformats.org/officeDocument/2006/relationships/slideLayout" Target="../slideLayouts/slideLayout842.xml"/><Relationship Id="rId197" Type="http://schemas.openxmlformats.org/officeDocument/2006/relationships/slideLayout" Target="../slideLayouts/slideLayout847.xml"/><Relationship Id="rId201" Type="http://schemas.openxmlformats.org/officeDocument/2006/relationships/image" Target="../media/image2.png"/><Relationship Id="rId12" Type="http://schemas.openxmlformats.org/officeDocument/2006/relationships/slideLayout" Target="../slideLayouts/slideLayout662.xml"/><Relationship Id="rId17" Type="http://schemas.openxmlformats.org/officeDocument/2006/relationships/slideLayout" Target="../slideLayouts/slideLayout667.xml"/><Relationship Id="rId33" Type="http://schemas.openxmlformats.org/officeDocument/2006/relationships/slideLayout" Target="../slideLayouts/slideLayout683.xml"/><Relationship Id="rId38" Type="http://schemas.openxmlformats.org/officeDocument/2006/relationships/slideLayout" Target="../slideLayouts/slideLayout688.xml"/><Relationship Id="rId59" Type="http://schemas.openxmlformats.org/officeDocument/2006/relationships/slideLayout" Target="../slideLayouts/slideLayout709.xml"/><Relationship Id="rId103" Type="http://schemas.openxmlformats.org/officeDocument/2006/relationships/slideLayout" Target="../slideLayouts/slideLayout753.xml"/><Relationship Id="rId108" Type="http://schemas.openxmlformats.org/officeDocument/2006/relationships/slideLayout" Target="../slideLayouts/slideLayout758.xml"/><Relationship Id="rId124" Type="http://schemas.openxmlformats.org/officeDocument/2006/relationships/slideLayout" Target="../slideLayouts/slideLayout774.xml"/><Relationship Id="rId129" Type="http://schemas.openxmlformats.org/officeDocument/2006/relationships/slideLayout" Target="../slideLayouts/slideLayout779.xml"/><Relationship Id="rId54" Type="http://schemas.openxmlformats.org/officeDocument/2006/relationships/slideLayout" Target="../slideLayouts/slideLayout704.xml"/><Relationship Id="rId70" Type="http://schemas.openxmlformats.org/officeDocument/2006/relationships/slideLayout" Target="../slideLayouts/slideLayout720.xml"/><Relationship Id="rId75" Type="http://schemas.openxmlformats.org/officeDocument/2006/relationships/slideLayout" Target="../slideLayouts/slideLayout725.xml"/><Relationship Id="rId91" Type="http://schemas.openxmlformats.org/officeDocument/2006/relationships/slideLayout" Target="../slideLayouts/slideLayout741.xml"/><Relationship Id="rId96" Type="http://schemas.openxmlformats.org/officeDocument/2006/relationships/slideLayout" Target="../slideLayouts/slideLayout746.xml"/><Relationship Id="rId140" Type="http://schemas.openxmlformats.org/officeDocument/2006/relationships/slideLayout" Target="../slideLayouts/slideLayout790.xml"/><Relationship Id="rId145" Type="http://schemas.openxmlformats.org/officeDocument/2006/relationships/slideLayout" Target="../slideLayouts/slideLayout795.xml"/><Relationship Id="rId161" Type="http://schemas.openxmlformats.org/officeDocument/2006/relationships/slideLayout" Target="../slideLayouts/slideLayout811.xml"/><Relationship Id="rId166" Type="http://schemas.openxmlformats.org/officeDocument/2006/relationships/slideLayout" Target="../slideLayouts/slideLayout816.xml"/><Relationship Id="rId182" Type="http://schemas.openxmlformats.org/officeDocument/2006/relationships/slideLayout" Target="../slideLayouts/slideLayout832.xml"/><Relationship Id="rId187" Type="http://schemas.openxmlformats.org/officeDocument/2006/relationships/slideLayout" Target="../slideLayouts/slideLayout837.xml"/><Relationship Id="rId1" Type="http://schemas.openxmlformats.org/officeDocument/2006/relationships/slideLayout" Target="../slideLayouts/slideLayout651.xml"/><Relationship Id="rId6" Type="http://schemas.openxmlformats.org/officeDocument/2006/relationships/slideLayout" Target="../slideLayouts/slideLayout656.xml"/><Relationship Id="rId23" Type="http://schemas.openxmlformats.org/officeDocument/2006/relationships/slideLayout" Target="../slideLayouts/slideLayout673.xml"/><Relationship Id="rId28" Type="http://schemas.openxmlformats.org/officeDocument/2006/relationships/slideLayout" Target="../slideLayouts/slideLayout678.xml"/><Relationship Id="rId49" Type="http://schemas.openxmlformats.org/officeDocument/2006/relationships/slideLayout" Target="../slideLayouts/slideLayout699.xml"/><Relationship Id="rId114" Type="http://schemas.openxmlformats.org/officeDocument/2006/relationships/slideLayout" Target="../slideLayouts/slideLayout764.xml"/><Relationship Id="rId119" Type="http://schemas.openxmlformats.org/officeDocument/2006/relationships/slideLayout" Target="../slideLayouts/slideLayout769.xml"/><Relationship Id="rId44" Type="http://schemas.openxmlformats.org/officeDocument/2006/relationships/slideLayout" Target="../slideLayouts/slideLayout694.xml"/><Relationship Id="rId60" Type="http://schemas.openxmlformats.org/officeDocument/2006/relationships/slideLayout" Target="../slideLayouts/slideLayout710.xml"/><Relationship Id="rId65" Type="http://schemas.openxmlformats.org/officeDocument/2006/relationships/slideLayout" Target="../slideLayouts/slideLayout715.xml"/><Relationship Id="rId81" Type="http://schemas.openxmlformats.org/officeDocument/2006/relationships/slideLayout" Target="../slideLayouts/slideLayout731.xml"/><Relationship Id="rId86" Type="http://schemas.openxmlformats.org/officeDocument/2006/relationships/slideLayout" Target="../slideLayouts/slideLayout736.xml"/><Relationship Id="rId130" Type="http://schemas.openxmlformats.org/officeDocument/2006/relationships/slideLayout" Target="../slideLayouts/slideLayout780.xml"/><Relationship Id="rId135" Type="http://schemas.openxmlformats.org/officeDocument/2006/relationships/slideLayout" Target="../slideLayouts/slideLayout785.xml"/><Relationship Id="rId151" Type="http://schemas.openxmlformats.org/officeDocument/2006/relationships/slideLayout" Target="../slideLayouts/slideLayout801.xml"/><Relationship Id="rId156" Type="http://schemas.openxmlformats.org/officeDocument/2006/relationships/slideLayout" Target="../slideLayouts/slideLayout806.xml"/><Relationship Id="rId177" Type="http://schemas.openxmlformats.org/officeDocument/2006/relationships/slideLayout" Target="../slideLayouts/slideLayout827.xml"/><Relationship Id="rId198" Type="http://schemas.openxmlformats.org/officeDocument/2006/relationships/slideLayout" Target="../slideLayouts/slideLayout848.xml"/><Relationship Id="rId172" Type="http://schemas.openxmlformats.org/officeDocument/2006/relationships/slideLayout" Target="../slideLayouts/slideLayout822.xml"/><Relationship Id="rId193" Type="http://schemas.openxmlformats.org/officeDocument/2006/relationships/slideLayout" Target="../slideLayouts/slideLayout843.xml"/><Relationship Id="rId13" Type="http://schemas.openxmlformats.org/officeDocument/2006/relationships/slideLayout" Target="../slideLayouts/slideLayout663.xml"/><Relationship Id="rId18" Type="http://schemas.openxmlformats.org/officeDocument/2006/relationships/slideLayout" Target="../slideLayouts/slideLayout668.xml"/><Relationship Id="rId39" Type="http://schemas.openxmlformats.org/officeDocument/2006/relationships/slideLayout" Target="../slideLayouts/slideLayout689.xml"/><Relationship Id="rId109" Type="http://schemas.openxmlformats.org/officeDocument/2006/relationships/slideLayout" Target="../slideLayouts/slideLayout759.xml"/><Relationship Id="rId34" Type="http://schemas.openxmlformats.org/officeDocument/2006/relationships/slideLayout" Target="../slideLayouts/slideLayout684.xml"/><Relationship Id="rId50" Type="http://schemas.openxmlformats.org/officeDocument/2006/relationships/slideLayout" Target="../slideLayouts/slideLayout700.xml"/><Relationship Id="rId55" Type="http://schemas.openxmlformats.org/officeDocument/2006/relationships/slideLayout" Target="../slideLayouts/slideLayout705.xml"/><Relationship Id="rId76" Type="http://schemas.openxmlformats.org/officeDocument/2006/relationships/slideLayout" Target="../slideLayouts/slideLayout726.xml"/><Relationship Id="rId97" Type="http://schemas.openxmlformats.org/officeDocument/2006/relationships/slideLayout" Target="../slideLayouts/slideLayout747.xml"/><Relationship Id="rId104" Type="http://schemas.openxmlformats.org/officeDocument/2006/relationships/slideLayout" Target="../slideLayouts/slideLayout754.xml"/><Relationship Id="rId120" Type="http://schemas.openxmlformats.org/officeDocument/2006/relationships/slideLayout" Target="../slideLayouts/slideLayout770.xml"/><Relationship Id="rId125" Type="http://schemas.openxmlformats.org/officeDocument/2006/relationships/slideLayout" Target="../slideLayouts/slideLayout775.xml"/><Relationship Id="rId141" Type="http://schemas.openxmlformats.org/officeDocument/2006/relationships/slideLayout" Target="../slideLayouts/slideLayout791.xml"/><Relationship Id="rId146" Type="http://schemas.openxmlformats.org/officeDocument/2006/relationships/slideLayout" Target="../slideLayouts/slideLayout796.xml"/><Relationship Id="rId167" Type="http://schemas.openxmlformats.org/officeDocument/2006/relationships/slideLayout" Target="../slideLayouts/slideLayout817.xml"/><Relationship Id="rId188" Type="http://schemas.openxmlformats.org/officeDocument/2006/relationships/slideLayout" Target="../slideLayouts/slideLayout838.xml"/><Relationship Id="rId7" Type="http://schemas.openxmlformats.org/officeDocument/2006/relationships/slideLayout" Target="../slideLayouts/slideLayout657.xml"/><Relationship Id="rId71" Type="http://schemas.openxmlformats.org/officeDocument/2006/relationships/slideLayout" Target="../slideLayouts/slideLayout721.xml"/><Relationship Id="rId92" Type="http://schemas.openxmlformats.org/officeDocument/2006/relationships/slideLayout" Target="../slideLayouts/slideLayout742.xml"/><Relationship Id="rId162" Type="http://schemas.openxmlformats.org/officeDocument/2006/relationships/slideLayout" Target="../slideLayouts/slideLayout812.xml"/><Relationship Id="rId183" Type="http://schemas.openxmlformats.org/officeDocument/2006/relationships/slideLayout" Target="../slideLayouts/slideLayout833.xml"/><Relationship Id="rId2" Type="http://schemas.openxmlformats.org/officeDocument/2006/relationships/slideLayout" Target="../slideLayouts/slideLayout652.xml"/><Relationship Id="rId29" Type="http://schemas.openxmlformats.org/officeDocument/2006/relationships/slideLayout" Target="../slideLayouts/slideLayout679.xml"/><Relationship Id="rId24" Type="http://schemas.openxmlformats.org/officeDocument/2006/relationships/slideLayout" Target="../slideLayouts/slideLayout674.xml"/><Relationship Id="rId40" Type="http://schemas.openxmlformats.org/officeDocument/2006/relationships/slideLayout" Target="../slideLayouts/slideLayout690.xml"/><Relationship Id="rId45" Type="http://schemas.openxmlformats.org/officeDocument/2006/relationships/slideLayout" Target="../slideLayouts/slideLayout695.xml"/><Relationship Id="rId66" Type="http://schemas.openxmlformats.org/officeDocument/2006/relationships/slideLayout" Target="../slideLayouts/slideLayout716.xml"/><Relationship Id="rId87" Type="http://schemas.openxmlformats.org/officeDocument/2006/relationships/slideLayout" Target="../slideLayouts/slideLayout737.xml"/><Relationship Id="rId110" Type="http://schemas.openxmlformats.org/officeDocument/2006/relationships/slideLayout" Target="../slideLayouts/slideLayout760.xml"/><Relationship Id="rId115" Type="http://schemas.openxmlformats.org/officeDocument/2006/relationships/slideLayout" Target="../slideLayouts/slideLayout765.xml"/><Relationship Id="rId131" Type="http://schemas.openxmlformats.org/officeDocument/2006/relationships/slideLayout" Target="../slideLayouts/slideLayout781.xml"/><Relationship Id="rId136" Type="http://schemas.openxmlformats.org/officeDocument/2006/relationships/slideLayout" Target="../slideLayouts/slideLayout786.xml"/><Relationship Id="rId157" Type="http://schemas.openxmlformats.org/officeDocument/2006/relationships/slideLayout" Target="../slideLayouts/slideLayout807.xml"/><Relationship Id="rId178" Type="http://schemas.openxmlformats.org/officeDocument/2006/relationships/slideLayout" Target="../slideLayouts/slideLayout828.xml"/><Relationship Id="rId61" Type="http://schemas.openxmlformats.org/officeDocument/2006/relationships/slideLayout" Target="../slideLayouts/slideLayout711.xml"/><Relationship Id="rId82" Type="http://schemas.openxmlformats.org/officeDocument/2006/relationships/slideLayout" Target="../slideLayouts/slideLayout732.xml"/><Relationship Id="rId152" Type="http://schemas.openxmlformats.org/officeDocument/2006/relationships/slideLayout" Target="../slideLayouts/slideLayout802.xml"/><Relationship Id="rId173" Type="http://schemas.openxmlformats.org/officeDocument/2006/relationships/slideLayout" Target="../slideLayouts/slideLayout823.xml"/><Relationship Id="rId194" Type="http://schemas.openxmlformats.org/officeDocument/2006/relationships/slideLayout" Target="../slideLayouts/slideLayout844.xml"/><Relationship Id="rId199" Type="http://schemas.openxmlformats.org/officeDocument/2006/relationships/theme" Target="../theme/theme8.xml"/><Relationship Id="rId19" Type="http://schemas.openxmlformats.org/officeDocument/2006/relationships/slideLayout" Target="../slideLayouts/slideLayout669.xml"/><Relationship Id="rId14" Type="http://schemas.openxmlformats.org/officeDocument/2006/relationships/slideLayout" Target="../slideLayouts/slideLayout664.xml"/><Relationship Id="rId30" Type="http://schemas.openxmlformats.org/officeDocument/2006/relationships/slideLayout" Target="../slideLayouts/slideLayout680.xml"/><Relationship Id="rId35" Type="http://schemas.openxmlformats.org/officeDocument/2006/relationships/slideLayout" Target="../slideLayouts/slideLayout685.xml"/><Relationship Id="rId56" Type="http://schemas.openxmlformats.org/officeDocument/2006/relationships/slideLayout" Target="../slideLayouts/slideLayout706.xml"/><Relationship Id="rId77" Type="http://schemas.openxmlformats.org/officeDocument/2006/relationships/slideLayout" Target="../slideLayouts/slideLayout727.xml"/><Relationship Id="rId100" Type="http://schemas.openxmlformats.org/officeDocument/2006/relationships/slideLayout" Target="../slideLayouts/slideLayout750.xml"/><Relationship Id="rId105" Type="http://schemas.openxmlformats.org/officeDocument/2006/relationships/slideLayout" Target="../slideLayouts/slideLayout755.xml"/><Relationship Id="rId126" Type="http://schemas.openxmlformats.org/officeDocument/2006/relationships/slideLayout" Target="../slideLayouts/slideLayout776.xml"/><Relationship Id="rId147" Type="http://schemas.openxmlformats.org/officeDocument/2006/relationships/slideLayout" Target="../slideLayouts/slideLayout797.xml"/><Relationship Id="rId168" Type="http://schemas.openxmlformats.org/officeDocument/2006/relationships/slideLayout" Target="../slideLayouts/slideLayout818.xml"/><Relationship Id="rId8" Type="http://schemas.openxmlformats.org/officeDocument/2006/relationships/slideLayout" Target="../slideLayouts/slideLayout658.xml"/><Relationship Id="rId51" Type="http://schemas.openxmlformats.org/officeDocument/2006/relationships/slideLayout" Target="../slideLayouts/slideLayout701.xml"/><Relationship Id="rId72" Type="http://schemas.openxmlformats.org/officeDocument/2006/relationships/slideLayout" Target="../slideLayouts/slideLayout722.xml"/><Relationship Id="rId93" Type="http://schemas.openxmlformats.org/officeDocument/2006/relationships/slideLayout" Target="../slideLayouts/slideLayout743.xml"/><Relationship Id="rId98" Type="http://schemas.openxmlformats.org/officeDocument/2006/relationships/slideLayout" Target="../slideLayouts/slideLayout748.xml"/><Relationship Id="rId121" Type="http://schemas.openxmlformats.org/officeDocument/2006/relationships/slideLayout" Target="../slideLayouts/slideLayout771.xml"/><Relationship Id="rId142" Type="http://schemas.openxmlformats.org/officeDocument/2006/relationships/slideLayout" Target="../slideLayouts/slideLayout792.xml"/><Relationship Id="rId163" Type="http://schemas.openxmlformats.org/officeDocument/2006/relationships/slideLayout" Target="../slideLayouts/slideLayout813.xml"/><Relationship Id="rId184" Type="http://schemas.openxmlformats.org/officeDocument/2006/relationships/slideLayout" Target="../slideLayouts/slideLayout834.xml"/><Relationship Id="rId189" Type="http://schemas.openxmlformats.org/officeDocument/2006/relationships/slideLayout" Target="../slideLayouts/slideLayout839.xml"/><Relationship Id="rId3" Type="http://schemas.openxmlformats.org/officeDocument/2006/relationships/slideLayout" Target="../slideLayouts/slideLayout653.xml"/><Relationship Id="rId25" Type="http://schemas.openxmlformats.org/officeDocument/2006/relationships/slideLayout" Target="../slideLayouts/slideLayout675.xml"/><Relationship Id="rId46" Type="http://schemas.openxmlformats.org/officeDocument/2006/relationships/slideLayout" Target="../slideLayouts/slideLayout696.xml"/><Relationship Id="rId67" Type="http://schemas.openxmlformats.org/officeDocument/2006/relationships/slideLayout" Target="../slideLayouts/slideLayout717.xml"/><Relationship Id="rId116" Type="http://schemas.openxmlformats.org/officeDocument/2006/relationships/slideLayout" Target="../slideLayouts/slideLayout766.xml"/><Relationship Id="rId137" Type="http://schemas.openxmlformats.org/officeDocument/2006/relationships/slideLayout" Target="../slideLayouts/slideLayout787.xml"/><Relationship Id="rId158" Type="http://schemas.openxmlformats.org/officeDocument/2006/relationships/slideLayout" Target="../slideLayouts/slideLayout808.xml"/><Relationship Id="rId20" Type="http://schemas.openxmlformats.org/officeDocument/2006/relationships/slideLayout" Target="../slideLayouts/slideLayout670.xml"/><Relationship Id="rId41" Type="http://schemas.openxmlformats.org/officeDocument/2006/relationships/slideLayout" Target="../slideLayouts/slideLayout691.xml"/><Relationship Id="rId62" Type="http://schemas.openxmlformats.org/officeDocument/2006/relationships/slideLayout" Target="../slideLayouts/slideLayout712.xml"/><Relationship Id="rId83" Type="http://schemas.openxmlformats.org/officeDocument/2006/relationships/slideLayout" Target="../slideLayouts/slideLayout733.xml"/><Relationship Id="rId88" Type="http://schemas.openxmlformats.org/officeDocument/2006/relationships/slideLayout" Target="../slideLayouts/slideLayout738.xml"/><Relationship Id="rId111" Type="http://schemas.openxmlformats.org/officeDocument/2006/relationships/slideLayout" Target="../slideLayouts/slideLayout761.xml"/><Relationship Id="rId132" Type="http://schemas.openxmlformats.org/officeDocument/2006/relationships/slideLayout" Target="../slideLayouts/slideLayout782.xml"/><Relationship Id="rId153" Type="http://schemas.openxmlformats.org/officeDocument/2006/relationships/slideLayout" Target="../slideLayouts/slideLayout803.xml"/><Relationship Id="rId174" Type="http://schemas.openxmlformats.org/officeDocument/2006/relationships/slideLayout" Target="../slideLayouts/slideLayout824.xml"/><Relationship Id="rId179" Type="http://schemas.openxmlformats.org/officeDocument/2006/relationships/slideLayout" Target="../slideLayouts/slideLayout829.xml"/><Relationship Id="rId195" Type="http://schemas.openxmlformats.org/officeDocument/2006/relationships/slideLayout" Target="../slideLayouts/slideLayout845.xml"/><Relationship Id="rId190" Type="http://schemas.openxmlformats.org/officeDocument/2006/relationships/slideLayout" Target="../slideLayouts/slideLayout840.xml"/><Relationship Id="rId15" Type="http://schemas.openxmlformats.org/officeDocument/2006/relationships/slideLayout" Target="../slideLayouts/slideLayout665.xml"/><Relationship Id="rId36" Type="http://schemas.openxmlformats.org/officeDocument/2006/relationships/slideLayout" Target="../slideLayouts/slideLayout686.xml"/><Relationship Id="rId57" Type="http://schemas.openxmlformats.org/officeDocument/2006/relationships/slideLayout" Target="../slideLayouts/slideLayout707.xml"/><Relationship Id="rId106" Type="http://schemas.openxmlformats.org/officeDocument/2006/relationships/slideLayout" Target="../slideLayouts/slideLayout756.xml"/><Relationship Id="rId127" Type="http://schemas.openxmlformats.org/officeDocument/2006/relationships/slideLayout" Target="../slideLayouts/slideLayout777.xml"/><Relationship Id="rId10" Type="http://schemas.openxmlformats.org/officeDocument/2006/relationships/slideLayout" Target="../slideLayouts/slideLayout660.xml"/><Relationship Id="rId31" Type="http://schemas.openxmlformats.org/officeDocument/2006/relationships/slideLayout" Target="../slideLayouts/slideLayout681.xml"/><Relationship Id="rId52" Type="http://schemas.openxmlformats.org/officeDocument/2006/relationships/slideLayout" Target="../slideLayouts/slideLayout702.xml"/><Relationship Id="rId73" Type="http://schemas.openxmlformats.org/officeDocument/2006/relationships/slideLayout" Target="../slideLayouts/slideLayout723.xml"/><Relationship Id="rId78" Type="http://schemas.openxmlformats.org/officeDocument/2006/relationships/slideLayout" Target="../slideLayouts/slideLayout728.xml"/><Relationship Id="rId94" Type="http://schemas.openxmlformats.org/officeDocument/2006/relationships/slideLayout" Target="../slideLayouts/slideLayout744.xml"/><Relationship Id="rId99" Type="http://schemas.openxmlformats.org/officeDocument/2006/relationships/slideLayout" Target="../slideLayouts/slideLayout749.xml"/><Relationship Id="rId101" Type="http://schemas.openxmlformats.org/officeDocument/2006/relationships/slideLayout" Target="../slideLayouts/slideLayout751.xml"/><Relationship Id="rId122" Type="http://schemas.openxmlformats.org/officeDocument/2006/relationships/slideLayout" Target="../slideLayouts/slideLayout772.xml"/><Relationship Id="rId143" Type="http://schemas.openxmlformats.org/officeDocument/2006/relationships/slideLayout" Target="../slideLayouts/slideLayout793.xml"/><Relationship Id="rId148" Type="http://schemas.openxmlformats.org/officeDocument/2006/relationships/slideLayout" Target="../slideLayouts/slideLayout798.xml"/><Relationship Id="rId164" Type="http://schemas.openxmlformats.org/officeDocument/2006/relationships/slideLayout" Target="../slideLayouts/slideLayout814.xml"/><Relationship Id="rId169" Type="http://schemas.openxmlformats.org/officeDocument/2006/relationships/slideLayout" Target="../slideLayouts/slideLayout819.xml"/><Relationship Id="rId185" Type="http://schemas.openxmlformats.org/officeDocument/2006/relationships/slideLayout" Target="../slideLayouts/slideLayout835.xml"/><Relationship Id="rId4" Type="http://schemas.openxmlformats.org/officeDocument/2006/relationships/slideLayout" Target="../slideLayouts/slideLayout654.xml"/><Relationship Id="rId9" Type="http://schemas.openxmlformats.org/officeDocument/2006/relationships/slideLayout" Target="../slideLayouts/slideLayout659.xml"/><Relationship Id="rId180" Type="http://schemas.openxmlformats.org/officeDocument/2006/relationships/slideLayout" Target="../slideLayouts/slideLayout830.xml"/><Relationship Id="rId26" Type="http://schemas.openxmlformats.org/officeDocument/2006/relationships/slideLayout" Target="../slideLayouts/slideLayout676.xml"/><Relationship Id="rId47" Type="http://schemas.openxmlformats.org/officeDocument/2006/relationships/slideLayout" Target="../slideLayouts/slideLayout697.xml"/><Relationship Id="rId68" Type="http://schemas.openxmlformats.org/officeDocument/2006/relationships/slideLayout" Target="../slideLayouts/slideLayout718.xml"/><Relationship Id="rId89" Type="http://schemas.openxmlformats.org/officeDocument/2006/relationships/slideLayout" Target="../slideLayouts/slideLayout739.xml"/><Relationship Id="rId112" Type="http://schemas.openxmlformats.org/officeDocument/2006/relationships/slideLayout" Target="../slideLayouts/slideLayout762.xml"/><Relationship Id="rId133" Type="http://schemas.openxmlformats.org/officeDocument/2006/relationships/slideLayout" Target="../slideLayouts/slideLayout783.xml"/><Relationship Id="rId154" Type="http://schemas.openxmlformats.org/officeDocument/2006/relationships/slideLayout" Target="../slideLayouts/slideLayout804.xml"/><Relationship Id="rId175" Type="http://schemas.openxmlformats.org/officeDocument/2006/relationships/slideLayout" Target="../slideLayouts/slideLayout825.xml"/></Relationships>
</file>

<file path=ppt/slideMasters/_rels/slideMaster9.xml.rels><?xml version="1.0" encoding="UTF-8" standalone="yes"?>
<Relationships xmlns="http://schemas.openxmlformats.org/package/2006/relationships"><Relationship Id="rId117" Type="http://schemas.openxmlformats.org/officeDocument/2006/relationships/slideLayout" Target="../slideLayouts/slideLayout965.xml"/><Relationship Id="rId21" Type="http://schemas.openxmlformats.org/officeDocument/2006/relationships/slideLayout" Target="../slideLayouts/slideLayout869.xml"/><Relationship Id="rId42" Type="http://schemas.openxmlformats.org/officeDocument/2006/relationships/slideLayout" Target="../slideLayouts/slideLayout890.xml"/><Relationship Id="rId63" Type="http://schemas.openxmlformats.org/officeDocument/2006/relationships/slideLayout" Target="../slideLayouts/slideLayout911.xml"/><Relationship Id="rId84" Type="http://schemas.openxmlformats.org/officeDocument/2006/relationships/slideLayout" Target="../slideLayouts/slideLayout932.xml"/><Relationship Id="rId138" Type="http://schemas.openxmlformats.org/officeDocument/2006/relationships/slideLayout" Target="../slideLayouts/slideLayout986.xml"/><Relationship Id="rId159" Type="http://schemas.openxmlformats.org/officeDocument/2006/relationships/slideLayout" Target="../slideLayouts/slideLayout1007.xml"/><Relationship Id="rId170" Type="http://schemas.openxmlformats.org/officeDocument/2006/relationships/slideLayout" Target="../slideLayouts/slideLayout1018.xml"/><Relationship Id="rId191" Type="http://schemas.openxmlformats.org/officeDocument/2006/relationships/slideLayout" Target="../slideLayouts/slideLayout1039.xml"/><Relationship Id="rId196" Type="http://schemas.openxmlformats.org/officeDocument/2006/relationships/slideLayout" Target="../slideLayouts/slideLayout1044.xml"/><Relationship Id="rId200" Type="http://schemas.openxmlformats.org/officeDocument/2006/relationships/image" Target="../media/image1.jpeg"/><Relationship Id="rId16" Type="http://schemas.openxmlformats.org/officeDocument/2006/relationships/slideLayout" Target="../slideLayouts/slideLayout864.xml"/><Relationship Id="rId107" Type="http://schemas.openxmlformats.org/officeDocument/2006/relationships/slideLayout" Target="../slideLayouts/slideLayout955.xml"/><Relationship Id="rId11" Type="http://schemas.openxmlformats.org/officeDocument/2006/relationships/slideLayout" Target="../slideLayouts/slideLayout859.xml"/><Relationship Id="rId32" Type="http://schemas.openxmlformats.org/officeDocument/2006/relationships/slideLayout" Target="../slideLayouts/slideLayout880.xml"/><Relationship Id="rId37" Type="http://schemas.openxmlformats.org/officeDocument/2006/relationships/slideLayout" Target="../slideLayouts/slideLayout885.xml"/><Relationship Id="rId53" Type="http://schemas.openxmlformats.org/officeDocument/2006/relationships/slideLayout" Target="../slideLayouts/slideLayout901.xml"/><Relationship Id="rId58" Type="http://schemas.openxmlformats.org/officeDocument/2006/relationships/slideLayout" Target="../slideLayouts/slideLayout906.xml"/><Relationship Id="rId74" Type="http://schemas.openxmlformats.org/officeDocument/2006/relationships/slideLayout" Target="../slideLayouts/slideLayout922.xml"/><Relationship Id="rId79" Type="http://schemas.openxmlformats.org/officeDocument/2006/relationships/slideLayout" Target="../slideLayouts/slideLayout927.xml"/><Relationship Id="rId102" Type="http://schemas.openxmlformats.org/officeDocument/2006/relationships/slideLayout" Target="../slideLayouts/slideLayout950.xml"/><Relationship Id="rId123" Type="http://schemas.openxmlformats.org/officeDocument/2006/relationships/slideLayout" Target="../slideLayouts/slideLayout971.xml"/><Relationship Id="rId128" Type="http://schemas.openxmlformats.org/officeDocument/2006/relationships/slideLayout" Target="../slideLayouts/slideLayout976.xml"/><Relationship Id="rId144" Type="http://schemas.openxmlformats.org/officeDocument/2006/relationships/slideLayout" Target="../slideLayouts/slideLayout992.xml"/><Relationship Id="rId149" Type="http://schemas.openxmlformats.org/officeDocument/2006/relationships/slideLayout" Target="../slideLayouts/slideLayout997.xml"/><Relationship Id="rId5" Type="http://schemas.openxmlformats.org/officeDocument/2006/relationships/slideLayout" Target="../slideLayouts/slideLayout853.xml"/><Relationship Id="rId90" Type="http://schemas.openxmlformats.org/officeDocument/2006/relationships/slideLayout" Target="../slideLayouts/slideLayout938.xml"/><Relationship Id="rId95" Type="http://schemas.openxmlformats.org/officeDocument/2006/relationships/slideLayout" Target="../slideLayouts/slideLayout943.xml"/><Relationship Id="rId160" Type="http://schemas.openxmlformats.org/officeDocument/2006/relationships/slideLayout" Target="../slideLayouts/slideLayout1008.xml"/><Relationship Id="rId165" Type="http://schemas.openxmlformats.org/officeDocument/2006/relationships/slideLayout" Target="../slideLayouts/slideLayout1013.xml"/><Relationship Id="rId181" Type="http://schemas.openxmlformats.org/officeDocument/2006/relationships/slideLayout" Target="../slideLayouts/slideLayout1029.xml"/><Relationship Id="rId186" Type="http://schemas.openxmlformats.org/officeDocument/2006/relationships/slideLayout" Target="../slideLayouts/slideLayout1034.xml"/><Relationship Id="rId22" Type="http://schemas.openxmlformats.org/officeDocument/2006/relationships/slideLayout" Target="../slideLayouts/slideLayout870.xml"/><Relationship Id="rId27" Type="http://schemas.openxmlformats.org/officeDocument/2006/relationships/slideLayout" Target="../slideLayouts/slideLayout875.xml"/><Relationship Id="rId43" Type="http://schemas.openxmlformats.org/officeDocument/2006/relationships/slideLayout" Target="../slideLayouts/slideLayout891.xml"/><Relationship Id="rId48" Type="http://schemas.openxmlformats.org/officeDocument/2006/relationships/slideLayout" Target="../slideLayouts/slideLayout896.xml"/><Relationship Id="rId64" Type="http://schemas.openxmlformats.org/officeDocument/2006/relationships/slideLayout" Target="../slideLayouts/slideLayout912.xml"/><Relationship Id="rId69" Type="http://schemas.openxmlformats.org/officeDocument/2006/relationships/slideLayout" Target="../slideLayouts/slideLayout917.xml"/><Relationship Id="rId113" Type="http://schemas.openxmlformats.org/officeDocument/2006/relationships/slideLayout" Target="../slideLayouts/slideLayout961.xml"/><Relationship Id="rId118" Type="http://schemas.openxmlformats.org/officeDocument/2006/relationships/slideLayout" Target="../slideLayouts/slideLayout966.xml"/><Relationship Id="rId134" Type="http://schemas.openxmlformats.org/officeDocument/2006/relationships/slideLayout" Target="../slideLayouts/slideLayout982.xml"/><Relationship Id="rId139" Type="http://schemas.openxmlformats.org/officeDocument/2006/relationships/slideLayout" Target="../slideLayouts/slideLayout987.xml"/><Relationship Id="rId80" Type="http://schemas.openxmlformats.org/officeDocument/2006/relationships/slideLayout" Target="../slideLayouts/slideLayout928.xml"/><Relationship Id="rId85" Type="http://schemas.openxmlformats.org/officeDocument/2006/relationships/slideLayout" Target="../slideLayouts/slideLayout933.xml"/><Relationship Id="rId150" Type="http://schemas.openxmlformats.org/officeDocument/2006/relationships/slideLayout" Target="../slideLayouts/slideLayout998.xml"/><Relationship Id="rId155" Type="http://schemas.openxmlformats.org/officeDocument/2006/relationships/slideLayout" Target="../slideLayouts/slideLayout1003.xml"/><Relationship Id="rId171" Type="http://schemas.openxmlformats.org/officeDocument/2006/relationships/slideLayout" Target="../slideLayouts/slideLayout1019.xml"/><Relationship Id="rId176" Type="http://schemas.openxmlformats.org/officeDocument/2006/relationships/slideLayout" Target="../slideLayouts/slideLayout1024.xml"/><Relationship Id="rId192" Type="http://schemas.openxmlformats.org/officeDocument/2006/relationships/slideLayout" Target="../slideLayouts/slideLayout1040.xml"/><Relationship Id="rId197" Type="http://schemas.openxmlformats.org/officeDocument/2006/relationships/slideLayout" Target="../slideLayouts/slideLayout1045.xml"/><Relationship Id="rId201" Type="http://schemas.openxmlformats.org/officeDocument/2006/relationships/image" Target="../media/image2.png"/><Relationship Id="rId12" Type="http://schemas.openxmlformats.org/officeDocument/2006/relationships/slideLayout" Target="../slideLayouts/slideLayout860.xml"/><Relationship Id="rId17" Type="http://schemas.openxmlformats.org/officeDocument/2006/relationships/slideLayout" Target="../slideLayouts/slideLayout865.xml"/><Relationship Id="rId33" Type="http://schemas.openxmlformats.org/officeDocument/2006/relationships/slideLayout" Target="../slideLayouts/slideLayout881.xml"/><Relationship Id="rId38" Type="http://schemas.openxmlformats.org/officeDocument/2006/relationships/slideLayout" Target="../slideLayouts/slideLayout886.xml"/><Relationship Id="rId59" Type="http://schemas.openxmlformats.org/officeDocument/2006/relationships/slideLayout" Target="../slideLayouts/slideLayout907.xml"/><Relationship Id="rId103" Type="http://schemas.openxmlformats.org/officeDocument/2006/relationships/slideLayout" Target="../slideLayouts/slideLayout951.xml"/><Relationship Id="rId108" Type="http://schemas.openxmlformats.org/officeDocument/2006/relationships/slideLayout" Target="../slideLayouts/slideLayout956.xml"/><Relationship Id="rId124" Type="http://schemas.openxmlformats.org/officeDocument/2006/relationships/slideLayout" Target="../slideLayouts/slideLayout972.xml"/><Relationship Id="rId129" Type="http://schemas.openxmlformats.org/officeDocument/2006/relationships/slideLayout" Target="../slideLayouts/slideLayout977.xml"/><Relationship Id="rId54" Type="http://schemas.openxmlformats.org/officeDocument/2006/relationships/slideLayout" Target="../slideLayouts/slideLayout902.xml"/><Relationship Id="rId70" Type="http://schemas.openxmlformats.org/officeDocument/2006/relationships/slideLayout" Target="../slideLayouts/slideLayout918.xml"/><Relationship Id="rId75" Type="http://schemas.openxmlformats.org/officeDocument/2006/relationships/slideLayout" Target="../slideLayouts/slideLayout923.xml"/><Relationship Id="rId91" Type="http://schemas.openxmlformats.org/officeDocument/2006/relationships/slideLayout" Target="../slideLayouts/slideLayout939.xml"/><Relationship Id="rId96" Type="http://schemas.openxmlformats.org/officeDocument/2006/relationships/slideLayout" Target="../slideLayouts/slideLayout944.xml"/><Relationship Id="rId140" Type="http://schemas.openxmlformats.org/officeDocument/2006/relationships/slideLayout" Target="../slideLayouts/slideLayout988.xml"/><Relationship Id="rId145" Type="http://schemas.openxmlformats.org/officeDocument/2006/relationships/slideLayout" Target="../slideLayouts/slideLayout993.xml"/><Relationship Id="rId161" Type="http://schemas.openxmlformats.org/officeDocument/2006/relationships/slideLayout" Target="../slideLayouts/slideLayout1009.xml"/><Relationship Id="rId166" Type="http://schemas.openxmlformats.org/officeDocument/2006/relationships/slideLayout" Target="../slideLayouts/slideLayout1014.xml"/><Relationship Id="rId182" Type="http://schemas.openxmlformats.org/officeDocument/2006/relationships/slideLayout" Target="../slideLayouts/slideLayout1030.xml"/><Relationship Id="rId187" Type="http://schemas.openxmlformats.org/officeDocument/2006/relationships/slideLayout" Target="../slideLayouts/slideLayout1035.xml"/><Relationship Id="rId1" Type="http://schemas.openxmlformats.org/officeDocument/2006/relationships/slideLayout" Target="../slideLayouts/slideLayout849.xml"/><Relationship Id="rId6" Type="http://schemas.openxmlformats.org/officeDocument/2006/relationships/slideLayout" Target="../slideLayouts/slideLayout854.xml"/><Relationship Id="rId23" Type="http://schemas.openxmlformats.org/officeDocument/2006/relationships/slideLayout" Target="../slideLayouts/slideLayout871.xml"/><Relationship Id="rId28" Type="http://schemas.openxmlformats.org/officeDocument/2006/relationships/slideLayout" Target="../slideLayouts/slideLayout876.xml"/><Relationship Id="rId49" Type="http://schemas.openxmlformats.org/officeDocument/2006/relationships/slideLayout" Target="../slideLayouts/slideLayout897.xml"/><Relationship Id="rId114" Type="http://schemas.openxmlformats.org/officeDocument/2006/relationships/slideLayout" Target="../slideLayouts/slideLayout962.xml"/><Relationship Id="rId119" Type="http://schemas.openxmlformats.org/officeDocument/2006/relationships/slideLayout" Target="../slideLayouts/slideLayout967.xml"/><Relationship Id="rId44" Type="http://schemas.openxmlformats.org/officeDocument/2006/relationships/slideLayout" Target="../slideLayouts/slideLayout892.xml"/><Relationship Id="rId60" Type="http://schemas.openxmlformats.org/officeDocument/2006/relationships/slideLayout" Target="../slideLayouts/slideLayout908.xml"/><Relationship Id="rId65" Type="http://schemas.openxmlformats.org/officeDocument/2006/relationships/slideLayout" Target="../slideLayouts/slideLayout913.xml"/><Relationship Id="rId81" Type="http://schemas.openxmlformats.org/officeDocument/2006/relationships/slideLayout" Target="../slideLayouts/slideLayout929.xml"/><Relationship Id="rId86" Type="http://schemas.openxmlformats.org/officeDocument/2006/relationships/slideLayout" Target="../slideLayouts/slideLayout934.xml"/><Relationship Id="rId130" Type="http://schemas.openxmlformats.org/officeDocument/2006/relationships/slideLayout" Target="../slideLayouts/slideLayout978.xml"/><Relationship Id="rId135" Type="http://schemas.openxmlformats.org/officeDocument/2006/relationships/slideLayout" Target="../slideLayouts/slideLayout983.xml"/><Relationship Id="rId151" Type="http://schemas.openxmlformats.org/officeDocument/2006/relationships/slideLayout" Target="../slideLayouts/slideLayout999.xml"/><Relationship Id="rId156" Type="http://schemas.openxmlformats.org/officeDocument/2006/relationships/slideLayout" Target="../slideLayouts/slideLayout1004.xml"/><Relationship Id="rId177" Type="http://schemas.openxmlformats.org/officeDocument/2006/relationships/slideLayout" Target="../slideLayouts/slideLayout1025.xml"/><Relationship Id="rId198" Type="http://schemas.openxmlformats.org/officeDocument/2006/relationships/slideLayout" Target="../slideLayouts/slideLayout1046.xml"/><Relationship Id="rId172" Type="http://schemas.openxmlformats.org/officeDocument/2006/relationships/slideLayout" Target="../slideLayouts/slideLayout1020.xml"/><Relationship Id="rId193" Type="http://schemas.openxmlformats.org/officeDocument/2006/relationships/slideLayout" Target="../slideLayouts/slideLayout1041.xml"/><Relationship Id="rId13" Type="http://schemas.openxmlformats.org/officeDocument/2006/relationships/slideLayout" Target="../slideLayouts/slideLayout861.xml"/><Relationship Id="rId18" Type="http://schemas.openxmlformats.org/officeDocument/2006/relationships/slideLayout" Target="../slideLayouts/slideLayout866.xml"/><Relationship Id="rId39" Type="http://schemas.openxmlformats.org/officeDocument/2006/relationships/slideLayout" Target="../slideLayouts/slideLayout887.xml"/><Relationship Id="rId109" Type="http://schemas.openxmlformats.org/officeDocument/2006/relationships/slideLayout" Target="../slideLayouts/slideLayout957.xml"/><Relationship Id="rId34" Type="http://schemas.openxmlformats.org/officeDocument/2006/relationships/slideLayout" Target="../slideLayouts/slideLayout882.xml"/><Relationship Id="rId50" Type="http://schemas.openxmlformats.org/officeDocument/2006/relationships/slideLayout" Target="../slideLayouts/slideLayout898.xml"/><Relationship Id="rId55" Type="http://schemas.openxmlformats.org/officeDocument/2006/relationships/slideLayout" Target="../slideLayouts/slideLayout903.xml"/><Relationship Id="rId76" Type="http://schemas.openxmlformats.org/officeDocument/2006/relationships/slideLayout" Target="../slideLayouts/slideLayout924.xml"/><Relationship Id="rId97" Type="http://schemas.openxmlformats.org/officeDocument/2006/relationships/slideLayout" Target="../slideLayouts/slideLayout945.xml"/><Relationship Id="rId104" Type="http://schemas.openxmlformats.org/officeDocument/2006/relationships/slideLayout" Target="../slideLayouts/slideLayout952.xml"/><Relationship Id="rId120" Type="http://schemas.openxmlformats.org/officeDocument/2006/relationships/slideLayout" Target="../slideLayouts/slideLayout968.xml"/><Relationship Id="rId125" Type="http://schemas.openxmlformats.org/officeDocument/2006/relationships/slideLayout" Target="../slideLayouts/slideLayout973.xml"/><Relationship Id="rId141" Type="http://schemas.openxmlformats.org/officeDocument/2006/relationships/slideLayout" Target="../slideLayouts/slideLayout989.xml"/><Relationship Id="rId146" Type="http://schemas.openxmlformats.org/officeDocument/2006/relationships/slideLayout" Target="../slideLayouts/slideLayout994.xml"/><Relationship Id="rId167" Type="http://schemas.openxmlformats.org/officeDocument/2006/relationships/slideLayout" Target="../slideLayouts/slideLayout1015.xml"/><Relationship Id="rId188" Type="http://schemas.openxmlformats.org/officeDocument/2006/relationships/slideLayout" Target="../slideLayouts/slideLayout1036.xml"/><Relationship Id="rId7" Type="http://schemas.openxmlformats.org/officeDocument/2006/relationships/slideLayout" Target="../slideLayouts/slideLayout855.xml"/><Relationship Id="rId71" Type="http://schemas.openxmlformats.org/officeDocument/2006/relationships/slideLayout" Target="../slideLayouts/slideLayout919.xml"/><Relationship Id="rId92" Type="http://schemas.openxmlformats.org/officeDocument/2006/relationships/slideLayout" Target="../slideLayouts/slideLayout940.xml"/><Relationship Id="rId162" Type="http://schemas.openxmlformats.org/officeDocument/2006/relationships/slideLayout" Target="../slideLayouts/slideLayout1010.xml"/><Relationship Id="rId183" Type="http://schemas.openxmlformats.org/officeDocument/2006/relationships/slideLayout" Target="../slideLayouts/slideLayout1031.xml"/><Relationship Id="rId2" Type="http://schemas.openxmlformats.org/officeDocument/2006/relationships/slideLayout" Target="../slideLayouts/slideLayout850.xml"/><Relationship Id="rId29" Type="http://schemas.openxmlformats.org/officeDocument/2006/relationships/slideLayout" Target="../slideLayouts/slideLayout877.xml"/><Relationship Id="rId24" Type="http://schemas.openxmlformats.org/officeDocument/2006/relationships/slideLayout" Target="../slideLayouts/slideLayout872.xml"/><Relationship Id="rId40" Type="http://schemas.openxmlformats.org/officeDocument/2006/relationships/slideLayout" Target="../slideLayouts/slideLayout888.xml"/><Relationship Id="rId45" Type="http://schemas.openxmlformats.org/officeDocument/2006/relationships/slideLayout" Target="../slideLayouts/slideLayout893.xml"/><Relationship Id="rId66" Type="http://schemas.openxmlformats.org/officeDocument/2006/relationships/slideLayout" Target="../slideLayouts/slideLayout914.xml"/><Relationship Id="rId87" Type="http://schemas.openxmlformats.org/officeDocument/2006/relationships/slideLayout" Target="../slideLayouts/slideLayout935.xml"/><Relationship Id="rId110" Type="http://schemas.openxmlformats.org/officeDocument/2006/relationships/slideLayout" Target="../slideLayouts/slideLayout958.xml"/><Relationship Id="rId115" Type="http://schemas.openxmlformats.org/officeDocument/2006/relationships/slideLayout" Target="../slideLayouts/slideLayout963.xml"/><Relationship Id="rId131" Type="http://schemas.openxmlformats.org/officeDocument/2006/relationships/slideLayout" Target="../slideLayouts/slideLayout979.xml"/><Relationship Id="rId136" Type="http://schemas.openxmlformats.org/officeDocument/2006/relationships/slideLayout" Target="../slideLayouts/slideLayout984.xml"/><Relationship Id="rId157" Type="http://schemas.openxmlformats.org/officeDocument/2006/relationships/slideLayout" Target="../slideLayouts/slideLayout1005.xml"/><Relationship Id="rId178" Type="http://schemas.openxmlformats.org/officeDocument/2006/relationships/slideLayout" Target="../slideLayouts/slideLayout1026.xml"/><Relationship Id="rId61" Type="http://schemas.openxmlformats.org/officeDocument/2006/relationships/slideLayout" Target="../slideLayouts/slideLayout909.xml"/><Relationship Id="rId82" Type="http://schemas.openxmlformats.org/officeDocument/2006/relationships/slideLayout" Target="../slideLayouts/slideLayout930.xml"/><Relationship Id="rId152" Type="http://schemas.openxmlformats.org/officeDocument/2006/relationships/slideLayout" Target="../slideLayouts/slideLayout1000.xml"/><Relationship Id="rId173" Type="http://schemas.openxmlformats.org/officeDocument/2006/relationships/slideLayout" Target="../slideLayouts/slideLayout1021.xml"/><Relationship Id="rId194" Type="http://schemas.openxmlformats.org/officeDocument/2006/relationships/slideLayout" Target="../slideLayouts/slideLayout1042.xml"/><Relationship Id="rId199" Type="http://schemas.openxmlformats.org/officeDocument/2006/relationships/theme" Target="../theme/theme9.xml"/><Relationship Id="rId19" Type="http://schemas.openxmlformats.org/officeDocument/2006/relationships/slideLayout" Target="../slideLayouts/slideLayout867.xml"/><Relationship Id="rId14" Type="http://schemas.openxmlformats.org/officeDocument/2006/relationships/slideLayout" Target="../slideLayouts/slideLayout862.xml"/><Relationship Id="rId30" Type="http://schemas.openxmlformats.org/officeDocument/2006/relationships/slideLayout" Target="../slideLayouts/slideLayout878.xml"/><Relationship Id="rId35" Type="http://schemas.openxmlformats.org/officeDocument/2006/relationships/slideLayout" Target="../slideLayouts/slideLayout883.xml"/><Relationship Id="rId56" Type="http://schemas.openxmlformats.org/officeDocument/2006/relationships/slideLayout" Target="../slideLayouts/slideLayout904.xml"/><Relationship Id="rId77" Type="http://schemas.openxmlformats.org/officeDocument/2006/relationships/slideLayout" Target="../slideLayouts/slideLayout925.xml"/><Relationship Id="rId100" Type="http://schemas.openxmlformats.org/officeDocument/2006/relationships/slideLayout" Target="../slideLayouts/slideLayout948.xml"/><Relationship Id="rId105" Type="http://schemas.openxmlformats.org/officeDocument/2006/relationships/slideLayout" Target="../slideLayouts/slideLayout953.xml"/><Relationship Id="rId126" Type="http://schemas.openxmlformats.org/officeDocument/2006/relationships/slideLayout" Target="../slideLayouts/slideLayout974.xml"/><Relationship Id="rId147" Type="http://schemas.openxmlformats.org/officeDocument/2006/relationships/slideLayout" Target="../slideLayouts/slideLayout995.xml"/><Relationship Id="rId168" Type="http://schemas.openxmlformats.org/officeDocument/2006/relationships/slideLayout" Target="../slideLayouts/slideLayout1016.xml"/><Relationship Id="rId8" Type="http://schemas.openxmlformats.org/officeDocument/2006/relationships/slideLayout" Target="../slideLayouts/slideLayout856.xml"/><Relationship Id="rId51" Type="http://schemas.openxmlformats.org/officeDocument/2006/relationships/slideLayout" Target="../slideLayouts/slideLayout899.xml"/><Relationship Id="rId72" Type="http://schemas.openxmlformats.org/officeDocument/2006/relationships/slideLayout" Target="../slideLayouts/slideLayout920.xml"/><Relationship Id="rId93" Type="http://schemas.openxmlformats.org/officeDocument/2006/relationships/slideLayout" Target="../slideLayouts/slideLayout941.xml"/><Relationship Id="rId98" Type="http://schemas.openxmlformats.org/officeDocument/2006/relationships/slideLayout" Target="../slideLayouts/slideLayout946.xml"/><Relationship Id="rId121" Type="http://schemas.openxmlformats.org/officeDocument/2006/relationships/slideLayout" Target="../slideLayouts/slideLayout969.xml"/><Relationship Id="rId142" Type="http://schemas.openxmlformats.org/officeDocument/2006/relationships/slideLayout" Target="../slideLayouts/slideLayout990.xml"/><Relationship Id="rId163" Type="http://schemas.openxmlformats.org/officeDocument/2006/relationships/slideLayout" Target="../slideLayouts/slideLayout1011.xml"/><Relationship Id="rId184" Type="http://schemas.openxmlformats.org/officeDocument/2006/relationships/slideLayout" Target="../slideLayouts/slideLayout1032.xml"/><Relationship Id="rId189" Type="http://schemas.openxmlformats.org/officeDocument/2006/relationships/slideLayout" Target="../slideLayouts/slideLayout1037.xml"/><Relationship Id="rId3" Type="http://schemas.openxmlformats.org/officeDocument/2006/relationships/slideLayout" Target="../slideLayouts/slideLayout851.xml"/><Relationship Id="rId25" Type="http://schemas.openxmlformats.org/officeDocument/2006/relationships/slideLayout" Target="../slideLayouts/slideLayout873.xml"/><Relationship Id="rId46" Type="http://schemas.openxmlformats.org/officeDocument/2006/relationships/slideLayout" Target="../slideLayouts/slideLayout894.xml"/><Relationship Id="rId67" Type="http://schemas.openxmlformats.org/officeDocument/2006/relationships/slideLayout" Target="../slideLayouts/slideLayout915.xml"/><Relationship Id="rId116" Type="http://schemas.openxmlformats.org/officeDocument/2006/relationships/slideLayout" Target="../slideLayouts/slideLayout964.xml"/><Relationship Id="rId137" Type="http://schemas.openxmlformats.org/officeDocument/2006/relationships/slideLayout" Target="../slideLayouts/slideLayout985.xml"/><Relationship Id="rId158" Type="http://schemas.openxmlformats.org/officeDocument/2006/relationships/slideLayout" Target="../slideLayouts/slideLayout1006.xml"/><Relationship Id="rId20" Type="http://schemas.openxmlformats.org/officeDocument/2006/relationships/slideLayout" Target="../slideLayouts/slideLayout868.xml"/><Relationship Id="rId41" Type="http://schemas.openxmlformats.org/officeDocument/2006/relationships/slideLayout" Target="../slideLayouts/slideLayout889.xml"/><Relationship Id="rId62" Type="http://schemas.openxmlformats.org/officeDocument/2006/relationships/slideLayout" Target="../slideLayouts/slideLayout910.xml"/><Relationship Id="rId83" Type="http://schemas.openxmlformats.org/officeDocument/2006/relationships/slideLayout" Target="../slideLayouts/slideLayout931.xml"/><Relationship Id="rId88" Type="http://schemas.openxmlformats.org/officeDocument/2006/relationships/slideLayout" Target="../slideLayouts/slideLayout936.xml"/><Relationship Id="rId111" Type="http://schemas.openxmlformats.org/officeDocument/2006/relationships/slideLayout" Target="../slideLayouts/slideLayout959.xml"/><Relationship Id="rId132" Type="http://schemas.openxmlformats.org/officeDocument/2006/relationships/slideLayout" Target="../slideLayouts/slideLayout980.xml"/><Relationship Id="rId153" Type="http://schemas.openxmlformats.org/officeDocument/2006/relationships/slideLayout" Target="../slideLayouts/slideLayout1001.xml"/><Relationship Id="rId174" Type="http://schemas.openxmlformats.org/officeDocument/2006/relationships/slideLayout" Target="../slideLayouts/slideLayout1022.xml"/><Relationship Id="rId179" Type="http://schemas.openxmlformats.org/officeDocument/2006/relationships/slideLayout" Target="../slideLayouts/slideLayout1027.xml"/><Relationship Id="rId195" Type="http://schemas.openxmlformats.org/officeDocument/2006/relationships/slideLayout" Target="../slideLayouts/slideLayout1043.xml"/><Relationship Id="rId190" Type="http://schemas.openxmlformats.org/officeDocument/2006/relationships/slideLayout" Target="../slideLayouts/slideLayout1038.xml"/><Relationship Id="rId15" Type="http://schemas.openxmlformats.org/officeDocument/2006/relationships/slideLayout" Target="../slideLayouts/slideLayout863.xml"/><Relationship Id="rId36" Type="http://schemas.openxmlformats.org/officeDocument/2006/relationships/slideLayout" Target="../slideLayouts/slideLayout884.xml"/><Relationship Id="rId57" Type="http://schemas.openxmlformats.org/officeDocument/2006/relationships/slideLayout" Target="../slideLayouts/slideLayout905.xml"/><Relationship Id="rId106" Type="http://schemas.openxmlformats.org/officeDocument/2006/relationships/slideLayout" Target="../slideLayouts/slideLayout954.xml"/><Relationship Id="rId127" Type="http://schemas.openxmlformats.org/officeDocument/2006/relationships/slideLayout" Target="../slideLayouts/slideLayout975.xml"/><Relationship Id="rId10" Type="http://schemas.openxmlformats.org/officeDocument/2006/relationships/slideLayout" Target="../slideLayouts/slideLayout858.xml"/><Relationship Id="rId31" Type="http://schemas.openxmlformats.org/officeDocument/2006/relationships/slideLayout" Target="../slideLayouts/slideLayout879.xml"/><Relationship Id="rId52" Type="http://schemas.openxmlformats.org/officeDocument/2006/relationships/slideLayout" Target="../slideLayouts/slideLayout900.xml"/><Relationship Id="rId73" Type="http://schemas.openxmlformats.org/officeDocument/2006/relationships/slideLayout" Target="../slideLayouts/slideLayout921.xml"/><Relationship Id="rId78" Type="http://schemas.openxmlformats.org/officeDocument/2006/relationships/slideLayout" Target="../slideLayouts/slideLayout926.xml"/><Relationship Id="rId94" Type="http://schemas.openxmlformats.org/officeDocument/2006/relationships/slideLayout" Target="../slideLayouts/slideLayout942.xml"/><Relationship Id="rId99" Type="http://schemas.openxmlformats.org/officeDocument/2006/relationships/slideLayout" Target="../slideLayouts/slideLayout947.xml"/><Relationship Id="rId101" Type="http://schemas.openxmlformats.org/officeDocument/2006/relationships/slideLayout" Target="../slideLayouts/slideLayout949.xml"/><Relationship Id="rId122" Type="http://schemas.openxmlformats.org/officeDocument/2006/relationships/slideLayout" Target="../slideLayouts/slideLayout970.xml"/><Relationship Id="rId143" Type="http://schemas.openxmlformats.org/officeDocument/2006/relationships/slideLayout" Target="../slideLayouts/slideLayout991.xml"/><Relationship Id="rId148" Type="http://schemas.openxmlformats.org/officeDocument/2006/relationships/slideLayout" Target="../slideLayouts/slideLayout996.xml"/><Relationship Id="rId164" Type="http://schemas.openxmlformats.org/officeDocument/2006/relationships/slideLayout" Target="../slideLayouts/slideLayout1012.xml"/><Relationship Id="rId169" Type="http://schemas.openxmlformats.org/officeDocument/2006/relationships/slideLayout" Target="../slideLayouts/slideLayout1017.xml"/><Relationship Id="rId185" Type="http://schemas.openxmlformats.org/officeDocument/2006/relationships/slideLayout" Target="../slideLayouts/slideLayout1033.xml"/><Relationship Id="rId4" Type="http://schemas.openxmlformats.org/officeDocument/2006/relationships/slideLayout" Target="../slideLayouts/slideLayout852.xml"/><Relationship Id="rId9" Type="http://schemas.openxmlformats.org/officeDocument/2006/relationships/slideLayout" Target="../slideLayouts/slideLayout857.xml"/><Relationship Id="rId180" Type="http://schemas.openxmlformats.org/officeDocument/2006/relationships/slideLayout" Target="../slideLayouts/slideLayout1028.xml"/><Relationship Id="rId26" Type="http://schemas.openxmlformats.org/officeDocument/2006/relationships/slideLayout" Target="../slideLayouts/slideLayout874.xml"/><Relationship Id="rId47" Type="http://schemas.openxmlformats.org/officeDocument/2006/relationships/slideLayout" Target="../slideLayouts/slideLayout895.xml"/><Relationship Id="rId68" Type="http://schemas.openxmlformats.org/officeDocument/2006/relationships/slideLayout" Target="../slideLayouts/slideLayout916.xml"/><Relationship Id="rId89" Type="http://schemas.openxmlformats.org/officeDocument/2006/relationships/slideLayout" Target="../slideLayouts/slideLayout937.xml"/><Relationship Id="rId112" Type="http://schemas.openxmlformats.org/officeDocument/2006/relationships/slideLayout" Target="../slideLayouts/slideLayout960.xml"/><Relationship Id="rId133" Type="http://schemas.openxmlformats.org/officeDocument/2006/relationships/slideLayout" Target="../slideLayouts/slideLayout981.xml"/><Relationship Id="rId154" Type="http://schemas.openxmlformats.org/officeDocument/2006/relationships/slideLayout" Target="../slideLayouts/slideLayout1002.xml"/><Relationship Id="rId175" Type="http://schemas.openxmlformats.org/officeDocument/2006/relationships/slideLayout" Target="../slideLayouts/slideLayout1023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" name="TextBox 76"/>
          <p:cNvSpPr txBox="1"/>
          <p:nvPr/>
        </p:nvSpPr>
        <p:spPr>
          <a:xfrm>
            <a:off x="1285200" y="6491295"/>
            <a:ext cx="1008000" cy="86400"/>
          </a:xfrm>
          <a:prstGeom prst="rect">
            <a:avLst/>
          </a:prstGeom>
          <a:noFill/>
        </p:spPr>
        <p:txBody>
          <a:bodyPr wrap="square" lIns="0" tIns="0" rIns="0" bIns="0" rtlCol="0" anchor="b" anchorCtr="0">
            <a:noAutofit/>
          </a:bodyPr>
          <a:lstStyle/>
          <a:p>
            <a:r>
              <a:rPr lang="en-AU" sz="750" b="0" dirty="0" smtClean="0">
                <a:solidFill>
                  <a:srgbClr val="333333"/>
                </a:solidFill>
                <a:latin typeface="+mn-lt"/>
                <a:cs typeface="Verdana" pitchFamily="34" charset="0"/>
              </a:rPr>
              <a:t>©TNS </a:t>
            </a:r>
            <a:r>
              <a:rPr lang="hu-HU" sz="750" b="0" dirty="0" smtClean="0">
                <a:solidFill>
                  <a:srgbClr val="333333"/>
                </a:solidFill>
                <a:latin typeface="+mn-lt"/>
                <a:cs typeface="Verdana" pitchFamily="34" charset="0"/>
              </a:rPr>
              <a:t> </a:t>
            </a:r>
            <a:r>
              <a:rPr lang="en-AU" sz="750" b="0" dirty="0" smtClean="0">
                <a:solidFill>
                  <a:srgbClr val="333333"/>
                </a:solidFill>
                <a:latin typeface="+mn-lt"/>
                <a:cs typeface="Verdana" pitchFamily="34" charset="0"/>
              </a:rPr>
              <a:t>201</a:t>
            </a:r>
            <a:r>
              <a:rPr lang="hu-HU" sz="750" b="0" dirty="0" smtClean="0">
                <a:solidFill>
                  <a:srgbClr val="333333"/>
                </a:solidFill>
                <a:latin typeface="+mn-lt"/>
                <a:cs typeface="Verdana" pitchFamily="34" charset="0"/>
              </a:rPr>
              <a:t>3.06.-07.</a:t>
            </a:r>
            <a:endParaRPr lang="en-AU" sz="750" b="0" dirty="0">
              <a:solidFill>
                <a:srgbClr val="333333"/>
              </a:solidFill>
              <a:latin typeface="+mn-lt"/>
              <a:cs typeface="Verdana" pitchFamily="34" charset="0"/>
            </a:endParaRPr>
          </a:p>
        </p:txBody>
      </p:sp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1" y="2"/>
            <a:ext cx="5073650" cy="1284971"/>
          </a:xfrm>
          <a:prstGeom prst="rect">
            <a:avLst/>
          </a:prstGeom>
        </p:spPr>
        <p:txBody>
          <a:bodyPr vert="horz" lIns="277200" tIns="208800" rIns="277200" bIns="0" rtlCol="0" anchor="t">
            <a:noAutofit/>
          </a:bodyPr>
          <a:lstStyle/>
          <a:p>
            <a:r>
              <a:rPr lang="hu-HU" dirty="0" smtClean="0"/>
              <a:t>Mintacím szerkesztése</a:t>
            </a:r>
            <a:endParaRPr lang="en-AU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4"/>
          </p:nvPr>
        </p:nvSpPr>
        <p:spPr>
          <a:xfrm>
            <a:off x="8349609" y="6323836"/>
            <a:ext cx="505467" cy="252000"/>
          </a:xfrm>
          <a:prstGeom prst="rect">
            <a:avLst/>
          </a:prstGeom>
        </p:spPr>
        <p:txBody>
          <a:bodyPr vert="horz" lIns="0" tIns="0" rIns="0" bIns="0" rtlCol="0" anchor="b">
            <a:noAutofit/>
          </a:bodyPr>
          <a:lstStyle>
            <a:lvl1pPr algn="r">
              <a:defRPr sz="750" b="0">
                <a:solidFill>
                  <a:srgbClr val="333333"/>
                </a:solidFill>
                <a:latin typeface="+mn-lt"/>
                <a:cs typeface="Verdana" pitchFamily="34" charset="0"/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cxnSp>
        <p:nvCxnSpPr>
          <p:cNvPr id="70" name="Straight Connector 69"/>
          <p:cNvCxnSpPr/>
          <p:nvPr/>
        </p:nvCxnSpPr>
        <p:spPr>
          <a:xfrm>
            <a:off x="277200" y="5946773"/>
            <a:ext cx="8589600" cy="0"/>
          </a:xfrm>
          <a:prstGeom prst="line">
            <a:avLst/>
          </a:prstGeom>
          <a:ln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90" name="Picture 2" descr="\\PSTUDIOTERM\Clients\TNS Global\TNS_002 Templates\4. Design\1. Assets\Logos\TNS_LOGOS\final brand jpgs\TNS_logo_rgb.jpg"/>
          <p:cNvPicPr>
            <a:picLocks noChangeAspect="1" noChangeArrowheads="1"/>
          </p:cNvPicPr>
          <p:nvPr/>
        </p:nvPicPr>
        <p:blipFill>
          <a:blip r:embed="rId20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77200" y="6072636"/>
            <a:ext cx="504000" cy="504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7" name="TextBox 76"/>
          <p:cNvSpPr txBox="1"/>
          <p:nvPr/>
        </p:nvSpPr>
        <p:spPr>
          <a:xfrm>
            <a:off x="784800" y="6148802"/>
            <a:ext cx="4892400" cy="378000"/>
          </a:xfrm>
          <a:prstGeom prst="rect">
            <a:avLst/>
          </a:prstGeom>
          <a:noFill/>
        </p:spPr>
        <p:txBody>
          <a:bodyPr wrap="square" lIns="500400" tIns="90000" rIns="90000" bIns="46800" rtlCol="0" anchor="t" anchorCtr="0">
            <a:noAutofit/>
          </a:bodyPr>
          <a:lstStyle/>
          <a:p>
            <a:r>
              <a:rPr lang="hu-HU" sz="1250" b="0" dirty="0" smtClean="0">
                <a:solidFill>
                  <a:srgbClr val="737373"/>
                </a:solidFill>
                <a:latin typeface="+mn-lt"/>
                <a:cs typeface="Verdana" pitchFamily="34" charset="0"/>
              </a:rPr>
              <a:t>Tehetséghidak/ A tehetség a magyar</a:t>
            </a:r>
            <a:r>
              <a:rPr lang="hu-HU" sz="1250" b="0" baseline="0" dirty="0" smtClean="0">
                <a:solidFill>
                  <a:srgbClr val="737373"/>
                </a:solidFill>
                <a:latin typeface="+mn-lt"/>
                <a:cs typeface="Verdana" pitchFamily="34" charset="0"/>
              </a:rPr>
              <a:t> társadalomban</a:t>
            </a:r>
            <a:endParaRPr lang="en-AU" sz="1250" b="0" dirty="0">
              <a:solidFill>
                <a:srgbClr val="737373"/>
              </a:solidFill>
              <a:latin typeface="+mn-lt"/>
              <a:cs typeface="Verdana" pitchFamily="34" charset="0"/>
            </a:endParaRPr>
          </a:p>
        </p:txBody>
      </p:sp>
      <p:sp>
        <p:nvSpPr>
          <p:cNvPr id="6" name="Szövegdoboz 5"/>
          <p:cNvSpPr txBox="1"/>
          <p:nvPr/>
        </p:nvSpPr>
        <p:spPr>
          <a:xfrm>
            <a:off x="784800" y="5947202"/>
            <a:ext cx="4892400" cy="378000"/>
          </a:xfrm>
          <a:prstGeom prst="rect">
            <a:avLst/>
          </a:prstGeom>
        </p:spPr>
        <p:txBody>
          <a:bodyPr lIns="500400" tIns="90000">
            <a:noAutofit/>
          </a:bodyPr>
          <a:lstStyle>
            <a:defPPr>
              <a:defRPr lang="en-AU"/>
            </a:defPPr>
            <a:lvl1pPr>
              <a:spcBef>
                <a:spcPct val="20000"/>
              </a:spcBef>
              <a:buFont typeface="Arial" pitchFamily="34" charset="0"/>
              <a:buNone/>
              <a:defRPr sz="1300">
                <a:solidFill>
                  <a:srgbClr val="D10074"/>
                </a:solidFill>
                <a:latin typeface="+mn-lt"/>
                <a:cs typeface="+mn-cs"/>
              </a:defRPr>
            </a:lvl1pPr>
          </a:lstStyle>
          <a:p>
            <a:pPr lvl="0"/>
            <a:r>
              <a:rPr lang="hu-HU" sz="1250" dirty="0" smtClean="0"/>
              <a:t>TNS Hoffmann</a:t>
            </a:r>
          </a:p>
        </p:txBody>
      </p:sp>
      <p:grpSp>
        <p:nvGrpSpPr>
          <p:cNvPr id="7" name="Csoportba foglalás 6"/>
          <p:cNvGrpSpPr/>
          <p:nvPr/>
        </p:nvGrpSpPr>
        <p:grpSpPr>
          <a:xfrm>
            <a:off x="-1630680" y="-299329"/>
            <a:ext cx="10507979" cy="5968716"/>
            <a:chOff x="-1630680" y="-299331"/>
            <a:chExt cx="10507979" cy="5968717"/>
          </a:xfrm>
        </p:grpSpPr>
        <p:grpSp>
          <p:nvGrpSpPr>
            <p:cNvPr id="73" name="Group 72"/>
            <p:cNvGrpSpPr/>
            <p:nvPr/>
          </p:nvGrpSpPr>
          <p:grpSpPr>
            <a:xfrm>
              <a:off x="-1630680" y="-299331"/>
              <a:ext cx="10507979" cy="5496224"/>
              <a:chOff x="-1630680" y="-299331"/>
              <a:chExt cx="10507979" cy="5496224"/>
            </a:xfrm>
          </p:grpSpPr>
          <p:grpSp>
            <p:nvGrpSpPr>
              <p:cNvPr id="72" name="Group 71"/>
              <p:cNvGrpSpPr/>
              <p:nvPr userDrawn="1"/>
            </p:nvGrpSpPr>
            <p:grpSpPr>
              <a:xfrm>
                <a:off x="-1630680" y="1157184"/>
                <a:ext cx="1554480" cy="4039709"/>
                <a:chOff x="-1630680" y="1157184"/>
                <a:chExt cx="1554480" cy="4039709"/>
              </a:xfrm>
            </p:grpSpPr>
            <p:cxnSp>
              <p:nvCxnSpPr>
                <p:cNvPr id="85" name="Straight Connector 84"/>
                <p:cNvCxnSpPr/>
                <p:nvPr userDrawn="1"/>
              </p:nvCxnSpPr>
              <p:spPr>
                <a:xfrm>
                  <a:off x="-517443" y="4560579"/>
                  <a:ext cx="441243" cy="0"/>
                </a:xfrm>
                <a:prstGeom prst="line">
                  <a:avLst/>
                </a:prstGeom>
                <a:ln>
                  <a:solidFill>
                    <a:schemeClr val="accent3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86" name="TextBox 85"/>
                <p:cNvSpPr txBox="1"/>
                <p:nvPr userDrawn="1"/>
              </p:nvSpPr>
              <p:spPr>
                <a:xfrm>
                  <a:off x="-1630680" y="4491328"/>
                  <a:ext cx="1072330" cy="138499"/>
                </a:xfrm>
                <a:prstGeom prst="rect">
                  <a:avLst/>
                </a:prstGeom>
                <a:solidFill>
                  <a:schemeClr val="bg1"/>
                </a:solidFill>
              </p:spPr>
              <p:txBody>
                <a:bodyPr wrap="square" lIns="0" tIns="0" rIns="0" bIns="0" rtlCol="0" anchor="ctr">
                  <a:noAutofit/>
                </a:bodyPr>
                <a:lstStyle/>
                <a:p>
                  <a:pPr algn="ctr"/>
                  <a:r>
                    <a:rPr lang="en-AU" sz="900" b="1" dirty="0" smtClean="0">
                      <a:solidFill>
                        <a:schemeClr val="tx1">
                          <a:lumMod val="85000"/>
                          <a:lumOff val="15000"/>
                        </a:schemeClr>
                      </a:solidFill>
                      <a:latin typeface="+mn-lt"/>
                      <a:cs typeface="Verdana" pitchFamily="34" charset="0"/>
                    </a:rPr>
                    <a:t>X</a:t>
                  </a:r>
                  <a:r>
                    <a:rPr lang="en-AU" sz="900" b="1" baseline="0" dirty="0" smtClean="0">
                      <a:solidFill>
                        <a:schemeClr val="tx1">
                          <a:lumMod val="85000"/>
                          <a:lumOff val="15000"/>
                        </a:schemeClr>
                      </a:solidFill>
                      <a:latin typeface="+mn-lt"/>
                      <a:cs typeface="Verdana" pitchFamily="34" charset="0"/>
                    </a:rPr>
                    <a:t> </a:t>
                  </a:r>
                  <a:r>
                    <a:rPr lang="hu-HU" sz="900" b="1" baseline="0" dirty="0" smtClean="0">
                      <a:solidFill>
                        <a:schemeClr val="tx1">
                          <a:lumMod val="85000"/>
                          <a:lumOff val="15000"/>
                        </a:schemeClr>
                      </a:solidFill>
                      <a:latin typeface="+mn-lt"/>
                      <a:cs typeface="Verdana" pitchFamily="34" charset="0"/>
                    </a:rPr>
                    <a:t>TENGELY</a:t>
                  </a:r>
                  <a:endParaRPr lang="en-AU" sz="900" b="1" dirty="0">
                    <a:solidFill>
                      <a:schemeClr val="tx1">
                        <a:lumMod val="85000"/>
                        <a:lumOff val="15000"/>
                      </a:schemeClr>
                    </a:solidFill>
                    <a:latin typeface="+mn-lt"/>
                    <a:cs typeface="Verdana" pitchFamily="34" charset="0"/>
                  </a:endParaRPr>
                </a:p>
              </p:txBody>
            </p:sp>
            <p:cxnSp>
              <p:nvCxnSpPr>
                <p:cNvPr id="87" name="Straight Connector 86"/>
                <p:cNvCxnSpPr/>
                <p:nvPr userDrawn="1"/>
              </p:nvCxnSpPr>
              <p:spPr>
                <a:xfrm>
                  <a:off x="-517443" y="5067353"/>
                  <a:ext cx="441243" cy="0"/>
                </a:xfrm>
                <a:prstGeom prst="line">
                  <a:avLst/>
                </a:prstGeom>
                <a:ln>
                  <a:solidFill>
                    <a:schemeClr val="accent3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88" name="TextBox 87"/>
                <p:cNvSpPr txBox="1"/>
                <p:nvPr userDrawn="1"/>
              </p:nvSpPr>
              <p:spPr>
                <a:xfrm>
                  <a:off x="-1630680" y="4934093"/>
                  <a:ext cx="1072330" cy="262800"/>
                </a:xfrm>
                <a:prstGeom prst="rect">
                  <a:avLst/>
                </a:prstGeom>
                <a:solidFill>
                  <a:schemeClr val="bg1"/>
                </a:solidFill>
              </p:spPr>
              <p:txBody>
                <a:bodyPr wrap="square" lIns="0" tIns="0" rIns="0" bIns="0" rtlCol="0" anchor="ctr">
                  <a:noAutofit/>
                </a:bodyPr>
                <a:lstStyle/>
                <a:p>
                  <a:pPr algn="ctr"/>
                  <a:r>
                    <a:rPr lang="hu-HU" sz="900" b="1" smtClean="0">
                      <a:solidFill>
                        <a:schemeClr val="tx1">
                          <a:lumMod val="85000"/>
                          <a:lumOff val="15000"/>
                        </a:schemeClr>
                      </a:solidFill>
                      <a:latin typeface="+mn-lt"/>
                      <a:cs typeface="Verdana" pitchFamily="34" charset="0"/>
                    </a:rPr>
                    <a:t>CHART ALSÓ</a:t>
                  </a:r>
                  <a:r>
                    <a:rPr lang="hu-HU" sz="900" b="1" baseline="0" smtClean="0">
                      <a:solidFill>
                        <a:schemeClr val="tx1">
                          <a:lumMod val="85000"/>
                          <a:lumOff val="15000"/>
                        </a:schemeClr>
                      </a:solidFill>
                      <a:latin typeface="+mn-lt"/>
                      <a:cs typeface="Verdana" pitchFamily="34" charset="0"/>
                    </a:rPr>
                    <a:t> SZÉLE</a:t>
                  </a:r>
                  <a:endParaRPr lang="en-AU" sz="900" b="1" dirty="0">
                    <a:solidFill>
                      <a:schemeClr val="tx1">
                        <a:lumMod val="85000"/>
                        <a:lumOff val="15000"/>
                      </a:schemeClr>
                    </a:solidFill>
                    <a:latin typeface="+mn-lt"/>
                    <a:cs typeface="Verdana" pitchFamily="34" charset="0"/>
                  </a:endParaRPr>
                </a:p>
              </p:txBody>
            </p:sp>
            <p:cxnSp>
              <p:nvCxnSpPr>
                <p:cNvPr id="91" name="Straight Connector 90"/>
                <p:cNvCxnSpPr/>
                <p:nvPr userDrawn="1"/>
              </p:nvCxnSpPr>
              <p:spPr>
                <a:xfrm>
                  <a:off x="-517443" y="1284974"/>
                  <a:ext cx="441243" cy="0"/>
                </a:xfrm>
                <a:prstGeom prst="line">
                  <a:avLst/>
                </a:prstGeom>
                <a:ln>
                  <a:solidFill>
                    <a:schemeClr val="accent3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92" name="TextBox 91"/>
                <p:cNvSpPr txBox="1"/>
                <p:nvPr userDrawn="1"/>
              </p:nvSpPr>
              <p:spPr>
                <a:xfrm>
                  <a:off x="-1630680" y="1157184"/>
                  <a:ext cx="1072330" cy="262800"/>
                </a:xfrm>
                <a:prstGeom prst="rect">
                  <a:avLst/>
                </a:prstGeom>
                <a:solidFill>
                  <a:schemeClr val="bg1"/>
                </a:solidFill>
              </p:spPr>
              <p:txBody>
                <a:bodyPr wrap="square" lIns="0" tIns="0" rIns="0" bIns="0" rtlCol="0" anchor="ctr">
                  <a:noAutofit/>
                </a:bodyPr>
                <a:lstStyle/>
                <a:p>
                  <a:pPr algn="ctr"/>
                  <a:r>
                    <a:rPr lang="hu-HU" sz="900" b="1" smtClean="0">
                      <a:solidFill>
                        <a:schemeClr val="tx1">
                          <a:lumMod val="85000"/>
                          <a:lumOff val="15000"/>
                        </a:schemeClr>
                      </a:solidFill>
                      <a:latin typeface="+mn-lt"/>
                      <a:cs typeface="Verdana" pitchFamily="34" charset="0"/>
                    </a:rPr>
                    <a:t>SZÖVEGDOBOZ FELSŐ SZÉLE</a:t>
                  </a:r>
                  <a:endParaRPr lang="en-AU" sz="900" b="1" dirty="0">
                    <a:solidFill>
                      <a:schemeClr val="tx1">
                        <a:lumMod val="85000"/>
                        <a:lumOff val="15000"/>
                      </a:schemeClr>
                    </a:solidFill>
                    <a:latin typeface="+mn-lt"/>
                    <a:cs typeface="Verdana" pitchFamily="34" charset="0"/>
                  </a:endParaRPr>
                </a:p>
              </p:txBody>
            </p:sp>
            <p:cxnSp>
              <p:nvCxnSpPr>
                <p:cNvPr id="100" name="Straight Connector 99"/>
                <p:cNvCxnSpPr/>
                <p:nvPr userDrawn="1"/>
              </p:nvCxnSpPr>
              <p:spPr>
                <a:xfrm>
                  <a:off x="-517443" y="1788974"/>
                  <a:ext cx="441243" cy="0"/>
                </a:xfrm>
                <a:prstGeom prst="line">
                  <a:avLst/>
                </a:prstGeom>
                <a:ln>
                  <a:solidFill>
                    <a:schemeClr val="accent3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101" name="TextBox 100"/>
                <p:cNvSpPr txBox="1"/>
                <p:nvPr userDrawn="1"/>
              </p:nvSpPr>
              <p:spPr>
                <a:xfrm>
                  <a:off x="-1630680" y="1664859"/>
                  <a:ext cx="1072330" cy="261477"/>
                </a:xfrm>
                <a:prstGeom prst="rect">
                  <a:avLst/>
                </a:prstGeom>
                <a:solidFill>
                  <a:schemeClr val="bg1"/>
                </a:solidFill>
              </p:spPr>
              <p:txBody>
                <a:bodyPr wrap="square" lIns="0" tIns="0" rIns="0" bIns="0" rtlCol="0" anchor="ctr">
                  <a:noAutofit/>
                </a:bodyPr>
                <a:lstStyle/>
                <a:p>
                  <a:pPr algn="ctr"/>
                  <a:r>
                    <a:rPr lang="en-AU" sz="900" b="1" dirty="0" smtClean="0">
                      <a:solidFill>
                        <a:schemeClr val="tx1">
                          <a:lumMod val="85000"/>
                          <a:lumOff val="15000"/>
                        </a:schemeClr>
                      </a:solidFill>
                      <a:latin typeface="+mn-lt"/>
                      <a:cs typeface="Verdana" pitchFamily="34" charset="0"/>
                    </a:rPr>
                    <a:t>CHART </a:t>
                  </a:r>
                  <a:r>
                    <a:rPr lang="hu-HU" sz="900" b="1" dirty="0" smtClean="0">
                      <a:solidFill>
                        <a:schemeClr val="tx1">
                          <a:lumMod val="85000"/>
                          <a:lumOff val="15000"/>
                        </a:schemeClr>
                      </a:solidFill>
                      <a:latin typeface="+mn-lt"/>
                      <a:cs typeface="Verdana" pitchFamily="34" charset="0"/>
                    </a:rPr>
                    <a:t>FELSŐ</a:t>
                  </a:r>
                  <a:r>
                    <a:rPr lang="hu-HU" sz="900" b="1" baseline="0" dirty="0" smtClean="0">
                      <a:solidFill>
                        <a:schemeClr val="tx1">
                          <a:lumMod val="85000"/>
                          <a:lumOff val="15000"/>
                        </a:schemeClr>
                      </a:solidFill>
                      <a:latin typeface="+mn-lt"/>
                      <a:cs typeface="Verdana" pitchFamily="34" charset="0"/>
                    </a:rPr>
                    <a:t> SZÉLE</a:t>
                  </a:r>
                  <a:endParaRPr lang="en-AU" sz="900" b="1" dirty="0">
                    <a:solidFill>
                      <a:schemeClr val="tx1">
                        <a:lumMod val="85000"/>
                        <a:lumOff val="15000"/>
                      </a:schemeClr>
                    </a:solidFill>
                    <a:latin typeface="+mn-lt"/>
                    <a:cs typeface="Verdana" pitchFamily="34" charset="0"/>
                  </a:endParaRPr>
                </a:p>
              </p:txBody>
            </p:sp>
          </p:grpSp>
          <p:grpSp>
            <p:nvGrpSpPr>
              <p:cNvPr id="5" name="Group 4"/>
              <p:cNvGrpSpPr/>
              <p:nvPr userDrawn="1"/>
            </p:nvGrpSpPr>
            <p:grpSpPr>
              <a:xfrm>
                <a:off x="755523" y="-299331"/>
                <a:ext cx="8121776" cy="246624"/>
                <a:chOff x="755523" y="-299331"/>
                <a:chExt cx="8121776" cy="246624"/>
              </a:xfrm>
            </p:grpSpPr>
            <p:cxnSp>
              <p:nvCxnSpPr>
                <p:cNvPr id="102" name="Straight Connector 101"/>
                <p:cNvCxnSpPr/>
                <p:nvPr userDrawn="1"/>
              </p:nvCxnSpPr>
              <p:spPr>
                <a:xfrm>
                  <a:off x="1293019" y="-232707"/>
                  <a:ext cx="0" cy="180000"/>
                </a:xfrm>
                <a:prstGeom prst="line">
                  <a:avLst/>
                </a:prstGeom>
                <a:ln>
                  <a:solidFill>
                    <a:schemeClr val="accent3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103" name="TextBox 102"/>
                <p:cNvSpPr txBox="1"/>
                <p:nvPr userDrawn="1"/>
              </p:nvSpPr>
              <p:spPr>
                <a:xfrm>
                  <a:off x="755523" y="-299331"/>
                  <a:ext cx="1072330" cy="138499"/>
                </a:xfrm>
                <a:prstGeom prst="rect">
                  <a:avLst/>
                </a:prstGeom>
                <a:solidFill>
                  <a:schemeClr val="bg1"/>
                </a:solidFill>
              </p:spPr>
              <p:txBody>
                <a:bodyPr wrap="square" lIns="0" tIns="0" rIns="0" bIns="0" rtlCol="0" anchor="ctr">
                  <a:noAutofit/>
                </a:bodyPr>
                <a:lstStyle>
                  <a:defPPr>
                    <a:defRPr lang="en-AU"/>
                  </a:defPPr>
                  <a:lvl1pPr algn="ctr">
                    <a:defRPr sz="900">
                      <a:solidFill>
                        <a:schemeClr val="tx1">
                          <a:lumMod val="85000"/>
                          <a:lumOff val="15000"/>
                        </a:schemeClr>
                      </a:solidFill>
                      <a:latin typeface="+mn-lt"/>
                    </a:defRPr>
                  </a:lvl1pPr>
                </a:lstStyle>
                <a:p>
                  <a:pPr lvl="0"/>
                  <a:r>
                    <a:rPr lang="en-AU" dirty="0" smtClean="0">
                      <a:cs typeface="Verdana" pitchFamily="34" charset="0"/>
                    </a:rPr>
                    <a:t>Y </a:t>
                  </a:r>
                  <a:r>
                    <a:rPr lang="hu-HU" dirty="0" smtClean="0">
                      <a:cs typeface="Verdana" pitchFamily="34" charset="0"/>
                    </a:rPr>
                    <a:t>TENGELY</a:t>
                  </a:r>
                  <a:endParaRPr lang="en-AU" dirty="0">
                    <a:cs typeface="Verdana" pitchFamily="34" charset="0"/>
                  </a:endParaRPr>
                </a:p>
              </p:txBody>
            </p:sp>
            <p:cxnSp>
              <p:nvCxnSpPr>
                <p:cNvPr id="104" name="Straight Connector 103"/>
                <p:cNvCxnSpPr/>
                <p:nvPr userDrawn="1"/>
              </p:nvCxnSpPr>
              <p:spPr>
                <a:xfrm>
                  <a:off x="5575903" y="-232707"/>
                  <a:ext cx="0" cy="180000"/>
                </a:xfrm>
                <a:prstGeom prst="line">
                  <a:avLst/>
                </a:prstGeom>
                <a:ln>
                  <a:solidFill>
                    <a:schemeClr val="accent3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110" name="TextBox 109"/>
                <p:cNvSpPr txBox="1"/>
                <p:nvPr userDrawn="1"/>
              </p:nvSpPr>
              <p:spPr>
                <a:xfrm>
                  <a:off x="5036026" y="-299331"/>
                  <a:ext cx="1072330" cy="138499"/>
                </a:xfrm>
                <a:prstGeom prst="rect">
                  <a:avLst/>
                </a:prstGeom>
                <a:solidFill>
                  <a:schemeClr val="bg1"/>
                </a:solidFill>
              </p:spPr>
              <p:txBody>
                <a:bodyPr wrap="square" lIns="0" tIns="0" rIns="0" bIns="0" rtlCol="0" anchor="ctr">
                  <a:noAutofit/>
                </a:bodyPr>
                <a:lstStyle>
                  <a:defPPr>
                    <a:defRPr lang="en-AU"/>
                  </a:defPPr>
                  <a:lvl1pPr algn="ctr">
                    <a:defRPr sz="900">
                      <a:solidFill>
                        <a:schemeClr val="tx1">
                          <a:lumMod val="85000"/>
                          <a:lumOff val="15000"/>
                        </a:schemeClr>
                      </a:solidFill>
                      <a:latin typeface="+mn-lt"/>
                    </a:defRPr>
                  </a:lvl1pPr>
                </a:lstStyle>
                <a:p>
                  <a:pPr lvl="0"/>
                  <a:r>
                    <a:rPr lang="en-AU" dirty="0" smtClean="0">
                      <a:cs typeface="Verdana" pitchFamily="34" charset="0"/>
                    </a:rPr>
                    <a:t>Y </a:t>
                  </a:r>
                  <a:r>
                    <a:rPr lang="hu-HU" dirty="0" smtClean="0">
                      <a:cs typeface="Verdana" pitchFamily="34" charset="0"/>
                    </a:rPr>
                    <a:t>TENGELY</a:t>
                  </a:r>
                  <a:endParaRPr lang="en-AU" dirty="0">
                    <a:cs typeface="Verdana" pitchFamily="34" charset="0"/>
                  </a:endParaRPr>
                </a:p>
              </p:txBody>
            </p:sp>
            <p:cxnSp>
              <p:nvCxnSpPr>
                <p:cNvPr id="111" name="Straight Connector 110"/>
                <p:cNvCxnSpPr/>
                <p:nvPr userDrawn="1"/>
              </p:nvCxnSpPr>
              <p:spPr>
                <a:xfrm>
                  <a:off x="8349608" y="-232707"/>
                  <a:ext cx="0" cy="180000"/>
                </a:xfrm>
                <a:prstGeom prst="line">
                  <a:avLst/>
                </a:prstGeom>
                <a:ln>
                  <a:solidFill>
                    <a:schemeClr val="accent3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112" name="TextBox 111"/>
                <p:cNvSpPr txBox="1"/>
                <p:nvPr userDrawn="1"/>
              </p:nvSpPr>
              <p:spPr>
                <a:xfrm>
                  <a:off x="7804969" y="-299331"/>
                  <a:ext cx="1072330" cy="246624"/>
                </a:xfrm>
                <a:prstGeom prst="rect">
                  <a:avLst/>
                </a:prstGeom>
                <a:solidFill>
                  <a:schemeClr val="bg1"/>
                </a:solidFill>
              </p:spPr>
              <p:txBody>
                <a:bodyPr wrap="square" lIns="0" tIns="0" rIns="0" bIns="0" rtlCol="0" anchor="ctr">
                  <a:noAutofit/>
                </a:bodyPr>
                <a:lstStyle>
                  <a:defPPr>
                    <a:defRPr lang="en-AU"/>
                  </a:defPPr>
                  <a:lvl1pPr algn="ctr">
                    <a:defRPr sz="900">
                      <a:solidFill>
                        <a:schemeClr val="tx1">
                          <a:lumMod val="85000"/>
                          <a:lumOff val="15000"/>
                        </a:schemeClr>
                      </a:solidFill>
                      <a:latin typeface="+mn-lt"/>
                    </a:defRPr>
                  </a:lvl1pPr>
                </a:lstStyle>
                <a:p>
                  <a:pPr lvl="0"/>
                  <a:r>
                    <a:rPr lang="hu-HU" dirty="0" smtClean="0">
                      <a:cs typeface="Verdana" pitchFamily="34" charset="0"/>
                    </a:rPr>
                    <a:t>CHART</a:t>
                  </a:r>
                  <a:r>
                    <a:rPr lang="hu-HU" baseline="0" dirty="0" smtClean="0">
                      <a:cs typeface="Verdana" pitchFamily="34" charset="0"/>
                    </a:rPr>
                    <a:t> JOBB SZÉLE</a:t>
                  </a:r>
                  <a:endParaRPr lang="en-AU" dirty="0">
                    <a:cs typeface="Verdana" pitchFamily="34" charset="0"/>
                  </a:endParaRPr>
                </a:p>
              </p:txBody>
            </p:sp>
          </p:grpSp>
        </p:grpSp>
        <p:cxnSp>
          <p:nvCxnSpPr>
            <p:cNvPr id="28" name="Straight Connector 86"/>
            <p:cNvCxnSpPr/>
            <p:nvPr userDrawn="1"/>
          </p:nvCxnSpPr>
          <p:spPr>
            <a:xfrm>
              <a:off x="-517443" y="5550779"/>
              <a:ext cx="441243" cy="0"/>
            </a:xfrm>
            <a:prstGeom prst="line">
              <a:avLst/>
            </a:prstGeom>
            <a:ln>
              <a:solidFill>
                <a:schemeClr val="accent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9" name="TextBox 87"/>
            <p:cNvSpPr txBox="1"/>
            <p:nvPr userDrawn="1"/>
          </p:nvSpPr>
          <p:spPr>
            <a:xfrm>
              <a:off x="-1630680" y="5406586"/>
              <a:ext cx="1072330" cy="262800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lIns="0" tIns="0" rIns="0" bIns="0" rtlCol="0" anchor="ctr">
              <a:noAutofit/>
            </a:bodyPr>
            <a:lstStyle/>
            <a:p>
              <a:pPr algn="ctr"/>
              <a:r>
                <a:rPr lang="hu-HU" sz="900" b="1" smtClean="0">
                  <a:solidFill>
                    <a:schemeClr val="tx1">
                      <a:lumMod val="85000"/>
                      <a:lumOff val="15000"/>
                    </a:schemeClr>
                  </a:solidFill>
                  <a:latin typeface="+mn-lt"/>
                  <a:cs typeface="Verdana" pitchFamily="34" charset="0"/>
                </a:rPr>
                <a:t>SZÖVEG</a:t>
              </a:r>
              <a:r>
                <a:rPr lang="hu-HU" sz="900" b="1" baseline="0" smtClean="0">
                  <a:solidFill>
                    <a:schemeClr val="tx1">
                      <a:lumMod val="85000"/>
                      <a:lumOff val="15000"/>
                    </a:schemeClr>
                  </a:solidFill>
                  <a:latin typeface="+mn-lt"/>
                  <a:cs typeface="Verdana" pitchFamily="34" charset="0"/>
                </a:rPr>
                <a:t> A</a:t>
              </a:r>
              <a:r>
                <a:rPr lang="hu-HU" sz="900" b="1" smtClean="0">
                  <a:solidFill>
                    <a:schemeClr val="tx1">
                      <a:lumMod val="85000"/>
                      <a:lumOff val="15000"/>
                    </a:schemeClr>
                  </a:solidFill>
                  <a:latin typeface="+mn-lt"/>
                  <a:cs typeface="Verdana" pitchFamily="34" charset="0"/>
                </a:rPr>
                <a:t>LSÓ</a:t>
              </a:r>
              <a:r>
                <a:rPr lang="hu-HU" sz="900" b="1" baseline="0" smtClean="0">
                  <a:solidFill>
                    <a:schemeClr val="tx1">
                      <a:lumMod val="85000"/>
                      <a:lumOff val="15000"/>
                    </a:schemeClr>
                  </a:solidFill>
                  <a:latin typeface="+mn-lt"/>
                  <a:cs typeface="Verdana" pitchFamily="34" charset="0"/>
                </a:rPr>
                <a:t> HATÁRA</a:t>
              </a:r>
              <a:endParaRPr lang="en-AU" sz="900" b="1" dirty="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cs typeface="Verdana" pitchFamily="34" charset="0"/>
              </a:endParaRPr>
            </a:p>
          </p:txBody>
        </p:sp>
      </p:grpSp>
      <p:grpSp>
        <p:nvGrpSpPr>
          <p:cNvPr id="32" name="Group 43"/>
          <p:cNvGrpSpPr/>
          <p:nvPr/>
        </p:nvGrpSpPr>
        <p:grpSpPr>
          <a:xfrm>
            <a:off x="8061735" y="6923136"/>
            <a:ext cx="1072330" cy="411828"/>
            <a:chOff x="8061735" y="6923136"/>
            <a:chExt cx="1072330" cy="411828"/>
          </a:xfrm>
        </p:grpSpPr>
        <p:sp>
          <p:nvSpPr>
            <p:cNvPr id="33" name="TextBox 36"/>
            <p:cNvSpPr txBox="1"/>
            <p:nvPr userDrawn="1"/>
          </p:nvSpPr>
          <p:spPr>
            <a:xfrm>
              <a:off x="8061735" y="7196465"/>
              <a:ext cx="1072330" cy="138499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lIns="0" tIns="0" rIns="0" bIns="0" rtlCol="0" anchor="ctr">
              <a:noAutofit/>
            </a:bodyPr>
            <a:lstStyle/>
            <a:p>
              <a:pPr algn="ctr"/>
              <a:r>
                <a:rPr lang="hu-HU" sz="900" b="1" dirty="0" smtClean="0">
                  <a:solidFill>
                    <a:schemeClr val="tx1">
                      <a:lumMod val="85000"/>
                      <a:lumOff val="15000"/>
                    </a:schemeClr>
                  </a:solidFill>
                  <a:latin typeface="+mn-lt"/>
                </a:rPr>
                <a:t>LOGÓ SZÉLE</a:t>
              </a:r>
              <a:endParaRPr lang="en-AU" sz="900" b="1" dirty="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</a:endParaRPr>
            </a:p>
          </p:txBody>
        </p:sp>
        <p:cxnSp>
          <p:nvCxnSpPr>
            <p:cNvPr id="34" name="Straight Connector 37"/>
            <p:cNvCxnSpPr/>
            <p:nvPr userDrawn="1"/>
          </p:nvCxnSpPr>
          <p:spPr>
            <a:xfrm>
              <a:off x="8597901" y="6923136"/>
              <a:ext cx="0" cy="211158"/>
            </a:xfrm>
            <a:prstGeom prst="line">
              <a:avLst/>
            </a:prstGeom>
            <a:ln>
              <a:solidFill>
                <a:schemeClr val="accent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pic>
        <p:nvPicPr>
          <p:cNvPr id="35" name="Picture 3"/>
          <p:cNvPicPr>
            <a:picLocks noChangeAspect="1" noChangeArrowheads="1"/>
          </p:cNvPicPr>
          <p:nvPr userDrawn="1"/>
        </p:nvPicPr>
        <p:blipFill>
          <a:blip r:embed="rId20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13441" y="6046732"/>
            <a:ext cx="637380" cy="63738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66233209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50" r:id="rId1"/>
    <p:sldLayoutId id="2147483751" r:id="rId2"/>
    <p:sldLayoutId id="2147483752" r:id="rId3"/>
    <p:sldLayoutId id="2147483753" r:id="rId4"/>
    <p:sldLayoutId id="2147483754" r:id="rId5"/>
    <p:sldLayoutId id="2147483755" r:id="rId6"/>
    <p:sldLayoutId id="2147483756" r:id="rId7"/>
    <p:sldLayoutId id="2147483757" r:id="rId8"/>
    <p:sldLayoutId id="2147483758" r:id="rId9"/>
    <p:sldLayoutId id="2147483759" r:id="rId10"/>
    <p:sldLayoutId id="2147483760" r:id="rId11"/>
    <p:sldLayoutId id="2147483761" r:id="rId12"/>
    <p:sldLayoutId id="2147483762" r:id="rId13"/>
    <p:sldLayoutId id="2147483763" r:id="rId14"/>
    <p:sldLayoutId id="2147483764" r:id="rId15"/>
    <p:sldLayoutId id="2147483765" r:id="rId16"/>
    <p:sldLayoutId id="2147483766" r:id="rId17"/>
    <p:sldLayoutId id="2147483767" r:id="rId18"/>
    <p:sldLayoutId id="2147483768" r:id="rId19"/>
    <p:sldLayoutId id="2147483769" r:id="rId20"/>
    <p:sldLayoutId id="2147483770" r:id="rId21"/>
    <p:sldLayoutId id="2147483771" r:id="rId22"/>
    <p:sldLayoutId id="2147483772" r:id="rId23"/>
    <p:sldLayoutId id="2147483773" r:id="rId24"/>
    <p:sldLayoutId id="2147483774" r:id="rId25"/>
    <p:sldLayoutId id="2147483775" r:id="rId26"/>
    <p:sldLayoutId id="2147483776" r:id="rId27"/>
    <p:sldLayoutId id="2147483777" r:id="rId28"/>
    <p:sldLayoutId id="2147483778" r:id="rId29"/>
    <p:sldLayoutId id="2147483779" r:id="rId30"/>
    <p:sldLayoutId id="2147483780" r:id="rId31"/>
    <p:sldLayoutId id="2147483781" r:id="rId32"/>
    <p:sldLayoutId id="2147483782" r:id="rId33"/>
    <p:sldLayoutId id="2147483783" r:id="rId34"/>
    <p:sldLayoutId id="2147483784" r:id="rId35"/>
    <p:sldLayoutId id="2147483785" r:id="rId36"/>
    <p:sldLayoutId id="2147483786" r:id="rId37"/>
    <p:sldLayoutId id="2147483787" r:id="rId38"/>
    <p:sldLayoutId id="2147483788" r:id="rId39"/>
    <p:sldLayoutId id="2147483789" r:id="rId40"/>
    <p:sldLayoutId id="2147483790" r:id="rId41"/>
    <p:sldLayoutId id="2147483791" r:id="rId42"/>
    <p:sldLayoutId id="2147483792" r:id="rId43"/>
    <p:sldLayoutId id="2147483793" r:id="rId44"/>
    <p:sldLayoutId id="2147483794" r:id="rId45"/>
    <p:sldLayoutId id="2147483795" r:id="rId46"/>
    <p:sldLayoutId id="2147483796" r:id="rId47"/>
    <p:sldLayoutId id="2147483797" r:id="rId48"/>
    <p:sldLayoutId id="2147483798" r:id="rId49"/>
    <p:sldLayoutId id="2147483799" r:id="rId50"/>
    <p:sldLayoutId id="2147483800" r:id="rId51"/>
    <p:sldLayoutId id="2147483801" r:id="rId52"/>
    <p:sldLayoutId id="2147483802" r:id="rId53"/>
    <p:sldLayoutId id="2147483803" r:id="rId54"/>
    <p:sldLayoutId id="2147483804" r:id="rId55"/>
    <p:sldLayoutId id="2147483805" r:id="rId56"/>
    <p:sldLayoutId id="2147483806" r:id="rId57"/>
    <p:sldLayoutId id="2147483807" r:id="rId58"/>
    <p:sldLayoutId id="2147483808" r:id="rId59"/>
    <p:sldLayoutId id="2147483809" r:id="rId60"/>
    <p:sldLayoutId id="2147483810" r:id="rId61"/>
    <p:sldLayoutId id="2147483811" r:id="rId62"/>
    <p:sldLayoutId id="2147483812" r:id="rId63"/>
    <p:sldLayoutId id="2147483813" r:id="rId64"/>
    <p:sldLayoutId id="2147483814" r:id="rId65"/>
    <p:sldLayoutId id="2147483815" r:id="rId66"/>
    <p:sldLayoutId id="2147483816" r:id="rId67"/>
    <p:sldLayoutId id="2147483817" r:id="rId68"/>
    <p:sldLayoutId id="2147483818" r:id="rId69"/>
    <p:sldLayoutId id="2147483819" r:id="rId70"/>
    <p:sldLayoutId id="2147483820" r:id="rId71"/>
    <p:sldLayoutId id="2147483821" r:id="rId72"/>
    <p:sldLayoutId id="2147483822" r:id="rId73"/>
    <p:sldLayoutId id="2147483823" r:id="rId74"/>
    <p:sldLayoutId id="2147483824" r:id="rId75"/>
    <p:sldLayoutId id="2147483825" r:id="rId76"/>
    <p:sldLayoutId id="2147483826" r:id="rId77"/>
    <p:sldLayoutId id="2147483827" r:id="rId78"/>
    <p:sldLayoutId id="2147483828" r:id="rId79"/>
    <p:sldLayoutId id="2147483829" r:id="rId80"/>
    <p:sldLayoutId id="2147483830" r:id="rId81"/>
    <p:sldLayoutId id="2147483831" r:id="rId82"/>
    <p:sldLayoutId id="2147483832" r:id="rId83"/>
    <p:sldLayoutId id="2147483833" r:id="rId84"/>
    <p:sldLayoutId id="2147483834" r:id="rId85"/>
    <p:sldLayoutId id="2147483835" r:id="rId86"/>
    <p:sldLayoutId id="2147483836" r:id="rId87"/>
    <p:sldLayoutId id="2147483837" r:id="rId88"/>
    <p:sldLayoutId id="2147483838" r:id="rId89"/>
    <p:sldLayoutId id="2147483839" r:id="rId90"/>
    <p:sldLayoutId id="2147483840" r:id="rId91"/>
    <p:sldLayoutId id="2147483841" r:id="rId92"/>
    <p:sldLayoutId id="2147483842" r:id="rId93"/>
    <p:sldLayoutId id="2147483843" r:id="rId94"/>
    <p:sldLayoutId id="2147483844" r:id="rId95"/>
    <p:sldLayoutId id="2147483845" r:id="rId96"/>
    <p:sldLayoutId id="2147483846" r:id="rId97"/>
    <p:sldLayoutId id="2147483847" r:id="rId98"/>
    <p:sldLayoutId id="2147483848" r:id="rId99"/>
    <p:sldLayoutId id="2147483849" r:id="rId100"/>
    <p:sldLayoutId id="2147483850" r:id="rId101"/>
    <p:sldLayoutId id="2147483851" r:id="rId102"/>
    <p:sldLayoutId id="2147483852" r:id="rId103"/>
    <p:sldLayoutId id="2147483853" r:id="rId104"/>
    <p:sldLayoutId id="2147483854" r:id="rId105"/>
    <p:sldLayoutId id="2147483855" r:id="rId106"/>
    <p:sldLayoutId id="2147483856" r:id="rId107"/>
    <p:sldLayoutId id="2147483857" r:id="rId108"/>
    <p:sldLayoutId id="2147483858" r:id="rId109"/>
    <p:sldLayoutId id="2147483945" r:id="rId110"/>
    <p:sldLayoutId id="2147483947" r:id="rId111"/>
    <p:sldLayoutId id="2147483859" r:id="rId112"/>
    <p:sldLayoutId id="2147483860" r:id="rId113"/>
    <p:sldLayoutId id="2147483861" r:id="rId114"/>
    <p:sldLayoutId id="2147483862" r:id="rId115"/>
    <p:sldLayoutId id="2147483863" r:id="rId116"/>
    <p:sldLayoutId id="2147483864" r:id="rId117"/>
    <p:sldLayoutId id="2147483865" r:id="rId118"/>
    <p:sldLayoutId id="2147483866" r:id="rId119"/>
    <p:sldLayoutId id="2147483867" r:id="rId120"/>
    <p:sldLayoutId id="2147483868" r:id="rId121"/>
    <p:sldLayoutId id="2147483869" r:id="rId122"/>
    <p:sldLayoutId id="2147483870" r:id="rId123"/>
    <p:sldLayoutId id="2147483871" r:id="rId124"/>
    <p:sldLayoutId id="2147483949" r:id="rId125"/>
    <p:sldLayoutId id="2147483950" r:id="rId126"/>
    <p:sldLayoutId id="2147483872" r:id="rId127"/>
    <p:sldLayoutId id="2147483873" r:id="rId128"/>
    <p:sldLayoutId id="2147483874" r:id="rId129"/>
    <p:sldLayoutId id="2147483875" r:id="rId130"/>
    <p:sldLayoutId id="2147483876" r:id="rId131"/>
    <p:sldLayoutId id="2147483943" r:id="rId132"/>
    <p:sldLayoutId id="2147483944" r:id="rId133"/>
    <p:sldLayoutId id="2147483877" r:id="rId134"/>
    <p:sldLayoutId id="2147483878" r:id="rId135"/>
    <p:sldLayoutId id="2147483879" r:id="rId136"/>
    <p:sldLayoutId id="2147483880" r:id="rId137"/>
    <p:sldLayoutId id="2147483946" r:id="rId138"/>
    <p:sldLayoutId id="2147483951" r:id="rId139"/>
    <p:sldLayoutId id="2147483881" r:id="rId140"/>
    <p:sldLayoutId id="2147483882" r:id="rId141"/>
    <p:sldLayoutId id="2147483883" r:id="rId142"/>
    <p:sldLayoutId id="2147483884" r:id="rId143"/>
    <p:sldLayoutId id="2147483885" r:id="rId144"/>
    <p:sldLayoutId id="2147483886" r:id="rId145"/>
    <p:sldLayoutId id="2147483887" r:id="rId146"/>
    <p:sldLayoutId id="2147483888" r:id="rId147"/>
    <p:sldLayoutId id="2147483889" r:id="rId148"/>
    <p:sldLayoutId id="2147483890" r:id="rId149"/>
    <p:sldLayoutId id="2147483891" r:id="rId150"/>
    <p:sldLayoutId id="2147483892" r:id="rId151"/>
    <p:sldLayoutId id="2147483893" r:id="rId152"/>
    <p:sldLayoutId id="2147483941" r:id="rId153"/>
    <p:sldLayoutId id="2147483942" r:id="rId154"/>
    <p:sldLayoutId id="2147483896" r:id="rId155"/>
    <p:sldLayoutId id="2147483897" r:id="rId156"/>
    <p:sldLayoutId id="2147483898" r:id="rId157"/>
    <p:sldLayoutId id="2147483899" r:id="rId158"/>
    <p:sldLayoutId id="2147483900" r:id="rId159"/>
    <p:sldLayoutId id="2147483901" r:id="rId160"/>
    <p:sldLayoutId id="2147483902" r:id="rId161"/>
    <p:sldLayoutId id="2147483903" r:id="rId162"/>
    <p:sldLayoutId id="2147483904" r:id="rId163"/>
    <p:sldLayoutId id="2147483905" r:id="rId164"/>
    <p:sldLayoutId id="2147483906" r:id="rId165"/>
    <p:sldLayoutId id="2147483907" r:id="rId166"/>
    <p:sldLayoutId id="2147483908" r:id="rId167"/>
    <p:sldLayoutId id="2147483909" r:id="rId168"/>
    <p:sldLayoutId id="2147483910" r:id="rId169"/>
    <p:sldLayoutId id="2147483932" r:id="rId170"/>
    <p:sldLayoutId id="2147483933" r:id="rId171"/>
    <p:sldLayoutId id="2147483912" r:id="rId172"/>
    <p:sldLayoutId id="2147483913" r:id="rId173"/>
    <p:sldLayoutId id="2147483914" r:id="rId174"/>
    <p:sldLayoutId id="2147483915" r:id="rId175"/>
    <p:sldLayoutId id="2147483916" r:id="rId176"/>
    <p:sldLayoutId id="2147483917" r:id="rId177"/>
    <p:sldLayoutId id="2147483918" r:id="rId178"/>
    <p:sldLayoutId id="2147483919" r:id="rId179"/>
    <p:sldLayoutId id="2147483920" r:id="rId180"/>
    <p:sldLayoutId id="2147483921" r:id="rId181"/>
    <p:sldLayoutId id="2147483923" r:id="rId182"/>
    <p:sldLayoutId id="2147483924" r:id="rId183"/>
    <p:sldLayoutId id="2147483930" r:id="rId184"/>
    <p:sldLayoutId id="2147483931" r:id="rId185"/>
    <p:sldLayoutId id="2147483926" r:id="rId186"/>
    <p:sldLayoutId id="2147483927" r:id="rId187"/>
    <p:sldLayoutId id="2147483928" r:id="rId188"/>
    <p:sldLayoutId id="2147483929" r:id="rId189"/>
    <p:sldLayoutId id="2147483922" r:id="rId190"/>
    <p:sldLayoutId id="2147483935" r:id="rId191"/>
    <p:sldLayoutId id="2147483936" r:id="rId192"/>
    <p:sldLayoutId id="2147483937" r:id="rId193"/>
    <p:sldLayoutId id="2147483938" r:id="rId194"/>
    <p:sldLayoutId id="2147483939" r:id="rId195"/>
    <p:sldLayoutId id="2147483940" r:id="rId196"/>
    <p:sldLayoutId id="2147483894" r:id="rId197"/>
    <p:sldLayoutId id="2147483895" r:id="rId198"/>
    <p:sldLayoutId id="2147485607" r:id="rId199"/>
    <p:sldLayoutId id="2147485608" r:id="rId200"/>
    <p:sldLayoutId id="2147485666" r:id="rId201"/>
    <p:sldLayoutId id="2147485681" r:id="rId202"/>
  </p:sldLayoutIdLst>
  <p:timing>
    <p:tnLst>
      <p:par>
        <p:cTn id="1" dur="indefinite" restart="never" nodeType="tmRoot"/>
      </p:par>
    </p:tnLst>
  </p:timing>
  <p:hf hdr="0" dt="0"/>
  <p:txStyles>
    <p:titleStyle>
      <a:lvl1pPr algn="l" defTabSz="914400" rtl="0" eaLnBrk="1" latinLnBrk="0" hangingPunct="1">
        <a:spcBef>
          <a:spcPct val="0"/>
        </a:spcBef>
        <a:buNone/>
        <a:defRPr sz="2400" kern="1200">
          <a:solidFill>
            <a:srgbClr val="333333"/>
          </a:solidFill>
          <a:latin typeface="+mj-lt"/>
          <a:ea typeface="+mj-ea"/>
          <a:cs typeface="+mj-cs"/>
        </a:defRPr>
      </a:lvl1pPr>
    </p:titleStyle>
    <p:bodyStyle>
      <a:lvl1pPr marL="0" indent="0" algn="l" defTabSz="914400" rtl="0" eaLnBrk="1" latinLnBrk="0" hangingPunct="1">
        <a:spcBef>
          <a:spcPct val="20000"/>
        </a:spcBef>
        <a:buFont typeface="Arial" pitchFamily="34" charset="0"/>
        <a:buNone/>
        <a:defRPr sz="1600" b="1" kern="1200">
          <a:solidFill>
            <a:schemeClr val="tx1">
              <a:lumMod val="85000"/>
              <a:lumOff val="15000"/>
            </a:schemeClr>
          </a:solidFill>
          <a:latin typeface="+mn-lt"/>
          <a:ea typeface="+mn-ea"/>
          <a:cs typeface="+mn-cs"/>
        </a:defRPr>
      </a:lvl1pPr>
      <a:lvl2pPr marL="0" indent="0" algn="l" defTabSz="914400" rtl="0" eaLnBrk="1" latinLnBrk="0" hangingPunct="1">
        <a:spcBef>
          <a:spcPct val="20000"/>
        </a:spcBef>
        <a:buFont typeface="Arial" pitchFamily="34" charset="0"/>
        <a:buNone/>
        <a:defRPr sz="1600" kern="1200">
          <a:solidFill>
            <a:schemeClr val="tx1">
              <a:lumMod val="85000"/>
              <a:lumOff val="15000"/>
            </a:schemeClr>
          </a:solidFill>
          <a:latin typeface="+mn-lt"/>
          <a:ea typeface="+mn-ea"/>
          <a:cs typeface="+mn-cs"/>
        </a:defRPr>
      </a:lvl2pPr>
      <a:lvl3pPr marL="252413" indent="-252413" algn="l" defTabSz="914400" rtl="0" eaLnBrk="1" latinLnBrk="0" hangingPunct="1">
        <a:spcBef>
          <a:spcPct val="20000"/>
        </a:spcBef>
        <a:buFont typeface="Wingdings" pitchFamily="2" charset="2"/>
        <a:buChar char=""/>
        <a:defRPr sz="1600" kern="1200">
          <a:solidFill>
            <a:schemeClr val="tx1">
              <a:lumMod val="85000"/>
              <a:lumOff val="15000"/>
            </a:schemeClr>
          </a:solidFill>
          <a:latin typeface="+mn-lt"/>
          <a:ea typeface="+mn-ea"/>
          <a:cs typeface="+mn-cs"/>
        </a:defRPr>
      </a:lvl3pPr>
      <a:lvl4pPr marL="508000" indent="-255588" algn="l" defTabSz="914400" rtl="0" eaLnBrk="1" latinLnBrk="0" hangingPunct="1">
        <a:spcBef>
          <a:spcPct val="20000"/>
        </a:spcBef>
        <a:buFont typeface="Wingdings" pitchFamily="2" charset="2"/>
        <a:buChar char="n"/>
        <a:defRPr sz="1600" kern="1200">
          <a:solidFill>
            <a:schemeClr val="tx1">
              <a:lumMod val="85000"/>
              <a:lumOff val="15000"/>
            </a:schemeClr>
          </a:solidFill>
          <a:latin typeface="+mn-lt"/>
          <a:ea typeface="+mn-ea"/>
          <a:cs typeface="+mn-cs"/>
        </a:defRPr>
      </a:lvl4pPr>
      <a:lvl5pPr marL="760413" indent="-252413" algn="l" defTabSz="914400" rtl="0" eaLnBrk="1" latinLnBrk="0" hangingPunct="1">
        <a:spcBef>
          <a:spcPct val="20000"/>
        </a:spcBef>
        <a:buFont typeface="Wingdings" pitchFamily="2" charset="2"/>
        <a:buChar char="n"/>
        <a:defRPr sz="1600" kern="1200">
          <a:solidFill>
            <a:schemeClr val="tx1">
              <a:lumMod val="85000"/>
              <a:lumOff val="15000"/>
            </a:schemeClr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0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" name="TextBox 76"/>
          <p:cNvSpPr txBox="1"/>
          <p:nvPr/>
        </p:nvSpPr>
        <p:spPr>
          <a:xfrm>
            <a:off x="1285200" y="6491295"/>
            <a:ext cx="1008000" cy="86400"/>
          </a:xfrm>
          <a:prstGeom prst="rect">
            <a:avLst/>
          </a:prstGeom>
          <a:noFill/>
        </p:spPr>
        <p:txBody>
          <a:bodyPr wrap="square" lIns="0" tIns="0" rIns="0" bIns="0" rtlCol="0" anchor="b" anchorCtr="0">
            <a:noAutofit/>
          </a:bodyPr>
          <a:lstStyle/>
          <a:p>
            <a:r>
              <a:rPr lang="en-AU" sz="750" b="0" dirty="0" smtClean="0">
                <a:solidFill>
                  <a:srgbClr val="333333"/>
                </a:solidFill>
                <a:latin typeface="Verdana"/>
                <a:cs typeface="Verdana" pitchFamily="34" charset="0"/>
              </a:rPr>
              <a:t>©TNS </a:t>
            </a:r>
            <a:r>
              <a:rPr lang="hu-HU" sz="750" b="0" dirty="0" smtClean="0">
                <a:solidFill>
                  <a:srgbClr val="333333"/>
                </a:solidFill>
                <a:latin typeface="Verdana"/>
                <a:cs typeface="Verdana" pitchFamily="34" charset="0"/>
              </a:rPr>
              <a:t> </a:t>
            </a:r>
            <a:r>
              <a:rPr lang="en-AU" sz="750" b="0" dirty="0" smtClean="0">
                <a:solidFill>
                  <a:srgbClr val="333333"/>
                </a:solidFill>
                <a:latin typeface="Verdana"/>
                <a:cs typeface="Verdana" pitchFamily="34" charset="0"/>
              </a:rPr>
              <a:t>201</a:t>
            </a:r>
            <a:r>
              <a:rPr lang="hu-HU" sz="750" b="0" dirty="0" smtClean="0">
                <a:solidFill>
                  <a:srgbClr val="333333"/>
                </a:solidFill>
                <a:latin typeface="Verdana"/>
                <a:cs typeface="Verdana" pitchFamily="34" charset="0"/>
              </a:rPr>
              <a:t>3.06.-07.</a:t>
            </a:r>
            <a:endParaRPr lang="en-AU" sz="750" b="0" dirty="0">
              <a:solidFill>
                <a:srgbClr val="333333"/>
              </a:solidFill>
              <a:latin typeface="Verdana"/>
              <a:cs typeface="Verdana" pitchFamily="34" charset="0"/>
            </a:endParaRPr>
          </a:p>
        </p:txBody>
      </p:sp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1" y="2"/>
            <a:ext cx="5073650" cy="1284971"/>
          </a:xfrm>
          <a:prstGeom prst="rect">
            <a:avLst/>
          </a:prstGeom>
        </p:spPr>
        <p:txBody>
          <a:bodyPr vert="horz" lIns="277200" tIns="208800" rIns="277200" bIns="0" rtlCol="0" anchor="t">
            <a:noAutofit/>
          </a:bodyPr>
          <a:lstStyle/>
          <a:p>
            <a:r>
              <a:rPr lang="hu-HU" dirty="0" smtClean="0"/>
              <a:t>Mintacím szerkesztése</a:t>
            </a:r>
            <a:endParaRPr lang="en-AU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4"/>
          </p:nvPr>
        </p:nvSpPr>
        <p:spPr>
          <a:xfrm>
            <a:off x="8349609" y="6323836"/>
            <a:ext cx="505467" cy="252000"/>
          </a:xfrm>
          <a:prstGeom prst="rect">
            <a:avLst/>
          </a:prstGeom>
        </p:spPr>
        <p:txBody>
          <a:bodyPr vert="horz" lIns="0" tIns="0" rIns="0" bIns="0" rtlCol="0" anchor="b">
            <a:noAutofit/>
          </a:bodyPr>
          <a:lstStyle>
            <a:lvl1pPr algn="r">
              <a:defRPr sz="750" b="0">
                <a:solidFill>
                  <a:srgbClr val="333333"/>
                </a:solidFill>
                <a:latin typeface="+mn-lt"/>
                <a:cs typeface="Verdana" pitchFamily="34" charset="0"/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cxnSp>
        <p:nvCxnSpPr>
          <p:cNvPr id="70" name="Straight Connector 69"/>
          <p:cNvCxnSpPr/>
          <p:nvPr/>
        </p:nvCxnSpPr>
        <p:spPr>
          <a:xfrm>
            <a:off x="277200" y="5946773"/>
            <a:ext cx="8589600" cy="0"/>
          </a:xfrm>
          <a:prstGeom prst="line">
            <a:avLst/>
          </a:prstGeom>
          <a:ln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90" name="Picture 2" descr="\\PSTUDIOTERM\Clients\TNS Global\TNS_002 Templates\4. Design\1. Assets\Logos\TNS_LOGOS\final brand jpgs\TNS_logo_rgb.jpg"/>
          <p:cNvPicPr>
            <a:picLocks noChangeAspect="1" noChangeArrowheads="1"/>
          </p:cNvPicPr>
          <p:nvPr/>
        </p:nvPicPr>
        <p:blipFill>
          <a:blip r:embed="rId20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77200" y="6072636"/>
            <a:ext cx="504000" cy="504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7" name="TextBox 76"/>
          <p:cNvSpPr txBox="1"/>
          <p:nvPr/>
        </p:nvSpPr>
        <p:spPr>
          <a:xfrm>
            <a:off x="784800" y="6148802"/>
            <a:ext cx="4892400" cy="378000"/>
          </a:xfrm>
          <a:prstGeom prst="rect">
            <a:avLst/>
          </a:prstGeom>
          <a:noFill/>
        </p:spPr>
        <p:txBody>
          <a:bodyPr wrap="square" lIns="500400" tIns="90000" rIns="90000" bIns="46800" rtlCol="0" anchor="t" anchorCtr="0">
            <a:noAutofit/>
          </a:bodyPr>
          <a:lstStyle/>
          <a:p>
            <a:r>
              <a:rPr lang="hu-HU" sz="1250" b="0" dirty="0" smtClean="0">
                <a:solidFill>
                  <a:srgbClr val="737373"/>
                </a:solidFill>
                <a:latin typeface="Verdana"/>
                <a:cs typeface="Verdana" pitchFamily="34" charset="0"/>
              </a:rPr>
              <a:t>Tehetséghidak/ A tehetség a magyar társadalomban</a:t>
            </a:r>
            <a:endParaRPr lang="en-AU" sz="1250" b="0" dirty="0">
              <a:solidFill>
                <a:srgbClr val="737373"/>
              </a:solidFill>
              <a:latin typeface="Verdana"/>
              <a:cs typeface="Verdana" pitchFamily="34" charset="0"/>
            </a:endParaRPr>
          </a:p>
        </p:txBody>
      </p:sp>
      <p:sp>
        <p:nvSpPr>
          <p:cNvPr id="6" name="Szövegdoboz 5"/>
          <p:cNvSpPr txBox="1"/>
          <p:nvPr/>
        </p:nvSpPr>
        <p:spPr>
          <a:xfrm>
            <a:off x="784800" y="5947202"/>
            <a:ext cx="4892400" cy="378000"/>
          </a:xfrm>
          <a:prstGeom prst="rect">
            <a:avLst/>
          </a:prstGeom>
        </p:spPr>
        <p:txBody>
          <a:bodyPr lIns="500400" tIns="90000">
            <a:noAutofit/>
          </a:bodyPr>
          <a:lstStyle>
            <a:defPPr>
              <a:defRPr lang="en-AU"/>
            </a:defPPr>
            <a:lvl1pPr>
              <a:spcBef>
                <a:spcPct val="20000"/>
              </a:spcBef>
              <a:buFont typeface="Arial" pitchFamily="34" charset="0"/>
              <a:buNone/>
              <a:defRPr sz="1300">
                <a:solidFill>
                  <a:srgbClr val="D10074"/>
                </a:solidFill>
                <a:latin typeface="+mn-lt"/>
                <a:cs typeface="+mn-cs"/>
              </a:defRPr>
            </a:lvl1pPr>
          </a:lstStyle>
          <a:p>
            <a:r>
              <a:rPr lang="hu-HU" sz="1250" dirty="0" smtClean="0"/>
              <a:t>TNS Hoffmann</a:t>
            </a:r>
          </a:p>
        </p:txBody>
      </p:sp>
      <p:grpSp>
        <p:nvGrpSpPr>
          <p:cNvPr id="7" name="Csoportba foglalás 6"/>
          <p:cNvGrpSpPr/>
          <p:nvPr/>
        </p:nvGrpSpPr>
        <p:grpSpPr>
          <a:xfrm>
            <a:off x="-1630680" y="-299329"/>
            <a:ext cx="10507979" cy="5968716"/>
            <a:chOff x="-1630680" y="-299331"/>
            <a:chExt cx="10507979" cy="5968717"/>
          </a:xfrm>
        </p:grpSpPr>
        <p:grpSp>
          <p:nvGrpSpPr>
            <p:cNvPr id="73" name="Group 72"/>
            <p:cNvGrpSpPr/>
            <p:nvPr/>
          </p:nvGrpSpPr>
          <p:grpSpPr>
            <a:xfrm>
              <a:off x="-1630680" y="-299331"/>
              <a:ext cx="10507979" cy="5496224"/>
              <a:chOff x="-1630680" y="-299331"/>
              <a:chExt cx="10507979" cy="5496224"/>
            </a:xfrm>
          </p:grpSpPr>
          <p:grpSp>
            <p:nvGrpSpPr>
              <p:cNvPr id="72" name="Group 71"/>
              <p:cNvGrpSpPr/>
              <p:nvPr userDrawn="1"/>
            </p:nvGrpSpPr>
            <p:grpSpPr>
              <a:xfrm>
                <a:off x="-1630680" y="1157184"/>
                <a:ext cx="1554480" cy="4039709"/>
                <a:chOff x="-1630680" y="1157184"/>
                <a:chExt cx="1554480" cy="4039709"/>
              </a:xfrm>
            </p:grpSpPr>
            <p:cxnSp>
              <p:nvCxnSpPr>
                <p:cNvPr id="85" name="Straight Connector 84"/>
                <p:cNvCxnSpPr/>
                <p:nvPr userDrawn="1"/>
              </p:nvCxnSpPr>
              <p:spPr>
                <a:xfrm>
                  <a:off x="-517443" y="4560579"/>
                  <a:ext cx="441243" cy="0"/>
                </a:xfrm>
                <a:prstGeom prst="line">
                  <a:avLst/>
                </a:prstGeom>
                <a:ln>
                  <a:solidFill>
                    <a:schemeClr val="accent3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86" name="TextBox 85"/>
                <p:cNvSpPr txBox="1"/>
                <p:nvPr userDrawn="1"/>
              </p:nvSpPr>
              <p:spPr>
                <a:xfrm>
                  <a:off x="-1630680" y="4491328"/>
                  <a:ext cx="1072330" cy="138499"/>
                </a:xfrm>
                <a:prstGeom prst="rect">
                  <a:avLst/>
                </a:prstGeom>
                <a:solidFill>
                  <a:schemeClr val="bg1"/>
                </a:solidFill>
              </p:spPr>
              <p:txBody>
                <a:bodyPr wrap="square" lIns="0" tIns="0" rIns="0" bIns="0" rtlCol="0" anchor="ctr">
                  <a:noAutofit/>
                </a:bodyPr>
                <a:lstStyle/>
                <a:p>
                  <a:pPr algn="ctr"/>
                  <a:r>
                    <a:rPr lang="en-AU" sz="900" dirty="0" smtClean="0">
                      <a:solidFill>
                        <a:prstClr val="black">
                          <a:lumMod val="85000"/>
                          <a:lumOff val="15000"/>
                        </a:prstClr>
                      </a:solidFill>
                      <a:latin typeface="Verdana"/>
                      <a:cs typeface="Verdana" pitchFamily="34" charset="0"/>
                    </a:rPr>
                    <a:t>X </a:t>
                  </a:r>
                  <a:r>
                    <a:rPr lang="hu-HU" sz="900" dirty="0" smtClean="0">
                      <a:solidFill>
                        <a:prstClr val="black">
                          <a:lumMod val="85000"/>
                          <a:lumOff val="15000"/>
                        </a:prstClr>
                      </a:solidFill>
                      <a:latin typeface="Verdana"/>
                      <a:cs typeface="Verdana" pitchFamily="34" charset="0"/>
                    </a:rPr>
                    <a:t>TENGELY</a:t>
                  </a:r>
                  <a:endParaRPr lang="en-AU" sz="900" dirty="0">
                    <a:solidFill>
                      <a:prstClr val="black">
                        <a:lumMod val="85000"/>
                        <a:lumOff val="15000"/>
                      </a:prstClr>
                    </a:solidFill>
                    <a:latin typeface="Verdana"/>
                    <a:cs typeface="Verdana" pitchFamily="34" charset="0"/>
                  </a:endParaRPr>
                </a:p>
              </p:txBody>
            </p:sp>
            <p:cxnSp>
              <p:nvCxnSpPr>
                <p:cNvPr id="87" name="Straight Connector 86"/>
                <p:cNvCxnSpPr/>
                <p:nvPr userDrawn="1"/>
              </p:nvCxnSpPr>
              <p:spPr>
                <a:xfrm>
                  <a:off x="-517443" y="5067353"/>
                  <a:ext cx="441243" cy="0"/>
                </a:xfrm>
                <a:prstGeom prst="line">
                  <a:avLst/>
                </a:prstGeom>
                <a:ln>
                  <a:solidFill>
                    <a:schemeClr val="accent3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88" name="TextBox 87"/>
                <p:cNvSpPr txBox="1"/>
                <p:nvPr userDrawn="1"/>
              </p:nvSpPr>
              <p:spPr>
                <a:xfrm>
                  <a:off x="-1630680" y="4934093"/>
                  <a:ext cx="1072330" cy="262800"/>
                </a:xfrm>
                <a:prstGeom prst="rect">
                  <a:avLst/>
                </a:prstGeom>
                <a:solidFill>
                  <a:schemeClr val="bg1"/>
                </a:solidFill>
              </p:spPr>
              <p:txBody>
                <a:bodyPr wrap="square" lIns="0" tIns="0" rIns="0" bIns="0" rtlCol="0" anchor="ctr">
                  <a:noAutofit/>
                </a:bodyPr>
                <a:lstStyle/>
                <a:p>
                  <a:pPr algn="ctr"/>
                  <a:r>
                    <a:rPr lang="hu-HU" sz="900" smtClean="0">
                      <a:solidFill>
                        <a:prstClr val="black">
                          <a:lumMod val="85000"/>
                          <a:lumOff val="15000"/>
                        </a:prstClr>
                      </a:solidFill>
                      <a:latin typeface="Verdana"/>
                      <a:cs typeface="Verdana" pitchFamily="34" charset="0"/>
                    </a:rPr>
                    <a:t>CHART ALSÓ SZÉLE</a:t>
                  </a:r>
                  <a:endParaRPr lang="en-AU" sz="900" dirty="0">
                    <a:solidFill>
                      <a:prstClr val="black">
                        <a:lumMod val="85000"/>
                        <a:lumOff val="15000"/>
                      </a:prstClr>
                    </a:solidFill>
                    <a:latin typeface="Verdana"/>
                    <a:cs typeface="Verdana" pitchFamily="34" charset="0"/>
                  </a:endParaRPr>
                </a:p>
              </p:txBody>
            </p:sp>
            <p:cxnSp>
              <p:nvCxnSpPr>
                <p:cNvPr id="91" name="Straight Connector 90"/>
                <p:cNvCxnSpPr/>
                <p:nvPr userDrawn="1"/>
              </p:nvCxnSpPr>
              <p:spPr>
                <a:xfrm>
                  <a:off x="-517443" y="1284974"/>
                  <a:ext cx="441243" cy="0"/>
                </a:xfrm>
                <a:prstGeom prst="line">
                  <a:avLst/>
                </a:prstGeom>
                <a:ln>
                  <a:solidFill>
                    <a:schemeClr val="accent3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92" name="TextBox 91"/>
                <p:cNvSpPr txBox="1"/>
                <p:nvPr userDrawn="1"/>
              </p:nvSpPr>
              <p:spPr>
                <a:xfrm>
                  <a:off x="-1630680" y="1157184"/>
                  <a:ext cx="1072330" cy="262800"/>
                </a:xfrm>
                <a:prstGeom prst="rect">
                  <a:avLst/>
                </a:prstGeom>
                <a:solidFill>
                  <a:schemeClr val="bg1"/>
                </a:solidFill>
              </p:spPr>
              <p:txBody>
                <a:bodyPr wrap="square" lIns="0" tIns="0" rIns="0" bIns="0" rtlCol="0" anchor="ctr">
                  <a:noAutofit/>
                </a:bodyPr>
                <a:lstStyle/>
                <a:p>
                  <a:pPr algn="ctr"/>
                  <a:r>
                    <a:rPr lang="hu-HU" sz="900" smtClean="0">
                      <a:solidFill>
                        <a:prstClr val="black">
                          <a:lumMod val="85000"/>
                          <a:lumOff val="15000"/>
                        </a:prstClr>
                      </a:solidFill>
                      <a:latin typeface="Verdana"/>
                      <a:cs typeface="Verdana" pitchFamily="34" charset="0"/>
                    </a:rPr>
                    <a:t>SZÖVEGDOBOZ FELSŐ SZÉLE</a:t>
                  </a:r>
                  <a:endParaRPr lang="en-AU" sz="900" dirty="0">
                    <a:solidFill>
                      <a:prstClr val="black">
                        <a:lumMod val="85000"/>
                        <a:lumOff val="15000"/>
                      </a:prstClr>
                    </a:solidFill>
                    <a:latin typeface="Verdana"/>
                    <a:cs typeface="Verdana" pitchFamily="34" charset="0"/>
                  </a:endParaRPr>
                </a:p>
              </p:txBody>
            </p:sp>
            <p:cxnSp>
              <p:nvCxnSpPr>
                <p:cNvPr id="100" name="Straight Connector 99"/>
                <p:cNvCxnSpPr/>
                <p:nvPr userDrawn="1"/>
              </p:nvCxnSpPr>
              <p:spPr>
                <a:xfrm>
                  <a:off x="-517443" y="1788974"/>
                  <a:ext cx="441243" cy="0"/>
                </a:xfrm>
                <a:prstGeom prst="line">
                  <a:avLst/>
                </a:prstGeom>
                <a:ln>
                  <a:solidFill>
                    <a:schemeClr val="accent3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101" name="TextBox 100"/>
                <p:cNvSpPr txBox="1"/>
                <p:nvPr userDrawn="1"/>
              </p:nvSpPr>
              <p:spPr>
                <a:xfrm>
                  <a:off x="-1630680" y="1664859"/>
                  <a:ext cx="1072330" cy="261477"/>
                </a:xfrm>
                <a:prstGeom prst="rect">
                  <a:avLst/>
                </a:prstGeom>
                <a:solidFill>
                  <a:schemeClr val="bg1"/>
                </a:solidFill>
              </p:spPr>
              <p:txBody>
                <a:bodyPr wrap="square" lIns="0" tIns="0" rIns="0" bIns="0" rtlCol="0" anchor="ctr">
                  <a:noAutofit/>
                </a:bodyPr>
                <a:lstStyle/>
                <a:p>
                  <a:pPr algn="ctr"/>
                  <a:r>
                    <a:rPr lang="en-AU" sz="900" dirty="0" smtClean="0">
                      <a:solidFill>
                        <a:prstClr val="black">
                          <a:lumMod val="85000"/>
                          <a:lumOff val="15000"/>
                        </a:prstClr>
                      </a:solidFill>
                      <a:latin typeface="Verdana"/>
                      <a:cs typeface="Verdana" pitchFamily="34" charset="0"/>
                    </a:rPr>
                    <a:t>CHART </a:t>
                  </a:r>
                  <a:r>
                    <a:rPr lang="hu-HU" sz="900" dirty="0" smtClean="0">
                      <a:solidFill>
                        <a:prstClr val="black">
                          <a:lumMod val="85000"/>
                          <a:lumOff val="15000"/>
                        </a:prstClr>
                      </a:solidFill>
                      <a:latin typeface="Verdana"/>
                      <a:cs typeface="Verdana" pitchFamily="34" charset="0"/>
                    </a:rPr>
                    <a:t>FELSŐ SZÉLE</a:t>
                  </a:r>
                  <a:endParaRPr lang="en-AU" sz="900" dirty="0">
                    <a:solidFill>
                      <a:prstClr val="black">
                        <a:lumMod val="85000"/>
                        <a:lumOff val="15000"/>
                      </a:prstClr>
                    </a:solidFill>
                    <a:latin typeface="Verdana"/>
                    <a:cs typeface="Verdana" pitchFamily="34" charset="0"/>
                  </a:endParaRPr>
                </a:p>
              </p:txBody>
            </p:sp>
          </p:grpSp>
          <p:grpSp>
            <p:nvGrpSpPr>
              <p:cNvPr id="5" name="Group 4"/>
              <p:cNvGrpSpPr/>
              <p:nvPr userDrawn="1"/>
            </p:nvGrpSpPr>
            <p:grpSpPr>
              <a:xfrm>
                <a:off x="755523" y="-299331"/>
                <a:ext cx="8121776" cy="246624"/>
                <a:chOff x="755523" y="-299331"/>
                <a:chExt cx="8121776" cy="246624"/>
              </a:xfrm>
            </p:grpSpPr>
            <p:cxnSp>
              <p:nvCxnSpPr>
                <p:cNvPr id="102" name="Straight Connector 101"/>
                <p:cNvCxnSpPr/>
                <p:nvPr userDrawn="1"/>
              </p:nvCxnSpPr>
              <p:spPr>
                <a:xfrm>
                  <a:off x="1293019" y="-232707"/>
                  <a:ext cx="0" cy="180000"/>
                </a:xfrm>
                <a:prstGeom prst="line">
                  <a:avLst/>
                </a:prstGeom>
                <a:ln>
                  <a:solidFill>
                    <a:schemeClr val="accent3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103" name="TextBox 102"/>
                <p:cNvSpPr txBox="1"/>
                <p:nvPr userDrawn="1"/>
              </p:nvSpPr>
              <p:spPr>
                <a:xfrm>
                  <a:off x="755523" y="-299331"/>
                  <a:ext cx="1072330" cy="138499"/>
                </a:xfrm>
                <a:prstGeom prst="rect">
                  <a:avLst/>
                </a:prstGeom>
                <a:solidFill>
                  <a:schemeClr val="bg1"/>
                </a:solidFill>
              </p:spPr>
              <p:txBody>
                <a:bodyPr wrap="square" lIns="0" tIns="0" rIns="0" bIns="0" rtlCol="0" anchor="ctr">
                  <a:noAutofit/>
                </a:bodyPr>
                <a:lstStyle>
                  <a:defPPr>
                    <a:defRPr lang="en-AU"/>
                  </a:defPPr>
                  <a:lvl1pPr algn="ctr">
                    <a:defRPr sz="900">
                      <a:solidFill>
                        <a:schemeClr val="tx1">
                          <a:lumMod val="85000"/>
                          <a:lumOff val="15000"/>
                        </a:schemeClr>
                      </a:solidFill>
                      <a:latin typeface="+mn-lt"/>
                    </a:defRPr>
                  </a:lvl1pPr>
                </a:lstStyle>
                <a:p>
                  <a:r>
                    <a:rPr lang="en-AU" dirty="0" smtClean="0">
                      <a:solidFill>
                        <a:prstClr val="black">
                          <a:lumMod val="85000"/>
                          <a:lumOff val="15000"/>
                        </a:prstClr>
                      </a:solidFill>
                      <a:cs typeface="Verdana" pitchFamily="34" charset="0"/>
                    </a:rPr>
                    <a:t>Y </a:t>
                  </a:r>
                  <a:r>
                    <a:rPr lang="hu-HU" dirty="0" smtClean="0">
                      <a:solidFill>
                        <a:prstClr val="black">
                          <a:lumMod val="85000"/>
                          <a:lumOff val="15000"/>
                        </a:prstClr>
                      </a:solidFill>
                      <a:cs typeface="Verdana" pitchFamily="34" charset="0"/>
                    </a:rPr>
                    <a:t>TENGELY</a:t>
                  </a:r>
                  <a:endParaRPr lang="en-AU" dirty="0">
                    <a:solidFill>
                      <a:prstClr val="black">
                        <a:lumMod val="85000"/>
                        <a:lumOff val="15000"/>
                      </a:prstClr>
                    </a:solidFill>
                    <a:cs typeface="Verdana" pitchFamily="34" charset="0"/>
                  </a:endParaRPr>
                </a:p>
              </p:txBody>
            </p:sp>
            <p:cxnSp>
              <p:nvCxnSpPr>
                <p:cNvPr id="104" name="Straight Connector 103"/>
                <p:cNvCxnSpPr/>
                <p:nvPr userDrawn="1"/>
              </p:nvCxnSpPr>
              <p:spPr>
                <a:xfrm>
                  <a:off x="5575903" y="-232707"/>
                  <a:ext cx="0" cy="180000"/>
                </a:xfrm>
                <a:prstGeom prst="line">
                  <a:avLst/>
                </a:prstGeom>
                <a:ln>
                  <a:solidFill>
                    <a:schemeClr val="accent3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110" name="TextBox 109"/>
                <p:cNvSpPr txBox="1"/>
                <p:nvPr userDrawn="1"/>
              </p:nvSpPr>
              <p:spPr>
                <a:xfrm>
                  <a:off x="5036026" y="-299331"/>
                  <a:ext cx="1072330" cy="138499"/>
                </a:xfrm>
                <a:prstGeom prst="rect">
                  <a:avLst/>
                </a:prstGeom>
                <a:solidFill>
                  <a:schemeClr val="bg1"/>
                </a:solidFill>
              </p:spPr>
              <p:txBody>
                <a:bodyPr wrap="square" lIns="0" tIns="0" rIns="0" bIns="0" rtlCol="0" anchor="ctr">
                  <a:noAutofit/>
                </a:bodyPr>
                <a:lstStyle>
                  <a:defPPr>
                    <a:defRPr lang="en-AU"/>
                  </a:defPPr>
                  <a:lvl1pPr algn="ctr">
                    <a:defRPr sz="900">
                      <a:solidFill>
                        <a:schemeClr val="tx1">
                          <a:lumMod val="85000"/>
                          <a:lumOff val="15000"/>
                        </a:schemeClr>
                      </a:solidFill>
                      <a:latin typeface="+mn-lt"/>
                    </a:defRPr>
                  </a:lvl1pPr>
                </a:lstStyle>
                <a:p>
                  <a:r>
                    <a:rPr lang="en-AU" dirty="0" smtClean="0">
                      <a:solidFill>
                        <a:prstClr val="black">
                          <a:lumMod val="85000"/>
                          <a:lumOff val="15000"/>
                        </a:prstClr>
                      </a:solidFill>
                      <a:cs typeface="Verdana" pitchFamily="34" charset="0"/>
                    </a:rPr>
                    <a:t>Y </a:t>
                  </a:r>
                  <a:r>
                    <a:rPr lang="hu-HU" dirty="0" smtClean="0">
                      <a:solidFill>
                        <a:prstClr val="black">
                          <a:lumMod val="85000"/>
                          <a:lumOff val="15000"/>
                        </a:prstClr>
                      </a:solidFill>
                      <a:cs typeface="Verdana" pitchFamily="34" charset="0"/>
                    </a:rPr>
                    <a:t>TENGELY</a:t>
                  </a:r>
                  <a:endParaRPr lang="en-AU" dirty="0">
                    <a:solidFill>
                      <a:prstClr val="black">
                        <a:lumMod val="85000"/>
                        <a:lumOff val="15000"/>
                      </a:prstClr>
                    </a:solidFill>
                    <a:cs typeface="Verdana" pitchFamily="34" charset="0"/>
                  </a:endParaRPr>
                </a:p>
              </p:txBody>
            </p:sp>
            <p:cxnSp>
              <p:nvCxnSpPr>
                <p:cNvPr id="111" name="Straight Connector 110"/>
                <p:cNvCxnSpPr/>
                <p:nvPr userDrawn="1"/>
              </p:nvCxnSpPr>
              <p:spPr>
                <a:xfrm>
                  <a:off x="8349608" y="-232707"/>
                  <a:ext cx="0" cy="180000"/>
                </a:xfrm>
                <a:prstGeom prst="line">
                  <a:avLst/>
                </a:prstGeom>
                <a:ln>
                  <a:solidFill>
                    <a:schemeClr val="accent3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112" name="TextBox 111"/>
                <p:cNvSpPr txBox="1"/>
                <p:nvPr userDrawn="1"/>
              </p:nvSpPr>
              <p:spPr>
                <a:xfrm>
                  <a:off x="7804969" y="-299331"/>
                  <a:ext cx="1072330" cy="246624"/>
                </a:xfrm>
                <a:prstGeom prst="rect">
                  <a:avLst/>
                </a:prstGeom>
                <a:solidFill>
                  <a:schemeClr val="bg1"/>
                </a:solidFill>
              </p:spPr>
              <p:txBody>
                <a:bodyPr wrap="square" lIns="0" tIns="0" rIns="0" bIns="0" rtlCol="0" anchor="ctr">
                  <a:noAutofit/>
                </a:bodyPr>
                <a:lstStyle>
                  <a:defPPr>
                    <a:defRPr lang="en-AU"/>
                  </a:defPPr>
                  <a:lvl1pPr algn="ctr">
                    <a:defRPr sz="900">
                      <a:solidFill>
                        <a:schemeClr val="tx1">
                          <a:lumMod val="85000"/>
                          <a:lumOff val="15000"/>
                        </a:schemeClr>
                      </a:solidFill>
                      <a:latin typeface="+mn-lt"/>
                    </a:defRPr>
                  </a:lvl1pPr>
                </a:lstStyle>
                <a:p>
                  <a:r>
                    <a:rPr lang="hu-HU" dirty="0" smtClean="0">
                      <a:solidFill>
                        <a:prstClr val="black">
                          <a:lumMod val="85000"/>
                          <a:lumOff val="15000"/>
                        </a:prstClr>
                      </a:solidFill>
                      <a:cs typeface="Verdana" pitchFamily="34" charset="0"/>
                    </a:rPr>
                    <a:t>CHART JOBB SZÉLE</a:t>
                  </a:r>
                  <a:endParaRPr lang="en-AU" dirty="0">
                    <a:solidFill>
                      <a:prstClr val="black">
                        <a:lumMod val="85000"/>
                        <a:lumOff val="15000"/>
                      </a:prstClr>
                    </a:solidFill>
                    <a:cs typeface="Verdana" pitchFamily="34" charset="0"/>
                  </a:endParaRPr>
                </a:p>
              </p:txBody>
            </p:sp>
          </p:grpSp>
        </p:grpSp>
        <p:cxnSp>
          <p:nvCxnSpPr>
            <p:cNvPr id="28" name="Straight Connector 86"/>
            <p:cNvCxnSpPr/>
            <p:nvPr userDrawn="1"/>
          </p:nvCxnSpPr>
          <p:spPr>
            <a:xfrm>
              <a:off x="-517443" y="5550779"/>
              <a:ext cx="441243" cy="0"/>
            </a:xfrm>
            <a:prstGeom prst="line">
              <a:avLst/>
            </a:prstGeom>
            <a:ln>
              <a:solidFill>
                <a:schemeClr val="accent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9" name="TextBox 87"/>
            <p:cNvSpPr txBox="1"/>
            <p:nvPr userDrawn="1"/>
          </p:nvSpPr>
          <p:spPr>
            <a:xfrm>
              <a:off x="-1630680" y="5406586"/>
              <a:ext cx="1072330" cy="262800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lIns="0" tIns="0" rIns="0" bIns="0" rtlCol="0" anchor="ctr">
              <a:noAutofit/>
            </a:bodyPr>
            <a:lstStyle/>
            <a:p>
              <a:pPr algn="ctr"/>
              <a:r>
                <a:rPr lang="hu-HU" sz="900" smtClean="0">
                  <a:solidFill>
                    <a:prstClr val="black">
                      <a:lumMod val="85000"/>
                      <a:lumOff val="15000"/>
                    </a:prstClr>
                  </a:solidFill>
                  <a:latin typeface="Verdana"/>
                  <a:cs typeface="Verdana" pitchFamily="34" charset="0"/>
                </a:rPr>
                <a:t>SZÖVEG ALSÓ HATÁRA</a:t>
              </a:r>
              <a:endParaRPr lang="en-AU" sz="900" dirty="0">
                <a:solidFill>
                  <a:prstClr val="black">
                    <a:lumMod val="85000"/>
                    <a:lumOff val="15000"/>
                  </a:prstClr>
                </a:solidFill>
                <a:latin typeface="Verdana"/>
                <a:cs typeface="Verdana" pitchFamily="34" charset="0"/>
              </a:endParaRPr>
            </a:p>
          </p:txBody>
        </p:sp>
      </p:grpSp>
      <p:grpSp>
        <p:nvGrpSpPr>
          <p:cNvPr id="32" name="Group 43"/>
          <p:cNvGrpSpPr/>
          <p:nvPr/>
        </p:nvGrpSpPr>
        <p:grpSpPr>
          <a:xfrm>
            <a:off x="8061735" y="6923136"/>
            <a:ext cx="1072330" cy="411828"/>
            <a:chOff x="8061735" y="6923136"/>
            <a:chExt cx="1072330" cy="411828"/>
          </a:xfrm>
        </p:grpSpPr>
        <p:sp>
          <p:nvSpPr>
            <p:cNvPr id="33" name="TextBox 36"/>
            <p:cNvSpPr txBox="1"/>
            <p:nvPr userDrawn="1"/>
          </p:nvSpPr>
          <p:spPr>
            <a:xfrm>
              <a:off x="8061735" y="7196465"/>
              <a:ext cx="1072330" cy="138499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lIns="0" tIns="0" rIns="0" bIns="0" rtlCol="0" anchor="ctr">
              <a:noAutofit/>
            </a:bodyPr>
            <a:lstStyle/>
            <a:p>
              <a:pPr algn="ctr"/>
              <a:r>
                <a:rPr lang="hu-HU" sz="900" dirty="0" smtClean="0">
                  <a:solidFill>
                    <a:prstClr val="black">
                      <a:lumMod val="85000"/>
                      <a:lumOff val="15000"/>
                    </a:prstClr>
                  </a:solidFill>
                  <a:latin typeface="Verdana"/>
                </a:rPr>
                <a:t>LOGÓ SZÉLE</a:t>
              </a:r>
              <a:endParaRPr lang="en-AU" sz="900" dirty="0">
                <a:solidFill>
                  <a:prstClr val="black">
                    <a:lumMod val="85000"/>
                    <a:lumOff val="15000"/>
                  </a:prstClr>
                </a:solidFill>
                <a:latin typeface="Verdana"/>
              </a:endParaRPr>
            </a:p>
          </p:txBody>
        </p:sp>
        <p:cxnSp>
          <p:nvCxnSpPr>
            <p:cNvPr id="34" name="Straight Connector 37"/>
            <p:cNvCxnSpPr/>
            <p:nvPr userDrawn="1"/>
          </p:nvCxnSpPr>
          <p:spPr>
            <a:xfrm>
              <a:off x="8597901" y="6923136"/>
              <a:ext cx="0" cy="211158"/>
            </a:xfrm>
            <a:prstGeom prst="line">
              <a:avLst/>
            </a:prstGeom>
            <a:ln>
              <a:solidFill>
                <a:schemeClr val="accent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pic>
        <p:nvPicPr>
          <p:cNvPr id="35" name="Picture 3"/>
          <p:cNvPicPr>
            <a:picLocks noChangeAspect="1" noChangeArrowheads="1"/>
          </p:cNvPicPr>
          <p:nvPr userDrawn="1"/>
        </p:nvPicPr>
        <p:blipFill>
          <a:blip r:embed="rId20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13441" y="6046732"/>
            <a:ext cx="637380" cy="63738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47296661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808" r:id="rId1"/>
    <p:sldLayoutId id="2147484809" r:id="rId2"/>
    <p:sldLayoutId id="2147484810" r:id="rId3"/>
    <p:sldLayoutId id="2147484811" r:id="rId4"/>
    <p:sldLayoutId id="2147484812" r:id="rId5"/>
    <p:sldLayoutId id="2147484813" r:id="rId6"/>
    <p:sldLayoutId id="2147484814" r:id="rId7"/>
    <p:sldLayoutId id="2147484815" r:id="rId8"/>
    <p:sldLayoutId id="2147484816" r:id="rId9"/>
    <p:sldLayoutId id="2147484817" r:id="rId10"/>
    <p:sldLayoutId id="2147484818" r:id="rId11"/>
    <p:sldLayoutId id="2147484819" r:id="rId12"/>
    <p:sldLayoutId id="2147484820" r:id="rId13"/>
    <p:sldLayoutId id="2147484821" r:id="rId14"/>
    <p:sldLayoutId id="2147484822" r:id="rId15"/>
    <p:sldLayoutId id="2147484823" r:id="rId16"/>
    <p:sldLayoutId id="2147484824" r:id="rId17"/>
    <p:sldLayoutId id="2147484825" r:id="rId18"/>
    <p:sldLayoutId id="2147484826" r:id="rId19"/>
    <p:sldLayoutId id="2147484827" r:id="rId20"/>
    <p:sldLayoutId id="2147484828" r:id="rId21"/>
    <p:sldLayoutId id="2147484829" r:id="rId22"/>
    <p:sldLayoutId id="2147484830" r:id="rId23"/>
    <p:sldLayoutId id="2147484831" r:id="rId24"/>
    <p:sldLayoutId id="2147484832" r:id="rId25"/>
    <p:sldLayoutId id="2147484833" r:id="rId26"/>
    <p:sldLayoutId id="2147484834" r:id="rId27"/>
    <p:sldLayoutId id="2147484835" r:id="rId28"/>
    <p:sldLayoutId id="2147484836" r:id="rId29"/>
    <p:sldLayoutId id="2147484837" r:id="rId30"/>
    <p:sldLayoutId id="2147484838" r:id="rId31"/>
    <p:sldLayoutId id="2147484839" r:id="rId32"/>
    <p:sldLayoutId id="2147484840" r:id="rId33"/>
    <p:sldLayoutId id="2147484841" r:id="rId34"/>
    <p:sldLayoutId id="2147484842" r:id="rId35"/>
    <p:sldLayoutId id="2147484843" r:id="rId36"/>
    <p:sldLayoutId id="2147484844" r:id="rId37"/>
    <p:sldLayoutId id="2147484845" r:id="rId38"/>
    <p:sldLayoutId id="2147484846" r:id="rId39"/>
    <p:sldLayoutId id="2147484847" r:id="rId40"/>
    <p:sldLayoutId id="2147484848" r:id="rId41"/>
    <p:sldLayoutId id="2147484849" r:id="rId42"/>
    <p:sldLayoutId id="2147484850" r:id="rId43"/>
    <p:sldLayoutId id="2147484851" r:id="rId44"/>
    <p:sldLayoutId id="2147484852" r:id="rId45"/>
    <p:sldLayoutId id="2147484853" r:id="rId46"/>
    <p:sldLayoutId id="2147484854" r:id="rId47"/>
    <p:sldLayoutId id="2147484855" r:id="rId48"/>
    <p:sldLayoutId id="2147484856" r:id="rId49"/>
    <p:sldLayoutId id="2147484857" r:id="rId50"/>
    <p:sldLayoutId id="2147484858" r:id="rId51"/>
    <p:sldLayoutId id="2147484859" r:id="rId52"/>
    <p:sldLayoutId id="2147484860" r:id="rId53"/>
    <p:sldLayoutId id="2147484861" r:id="rId54"/>
    <p:sldLayoutId id="2147484862" r:id="rId55"/>
    <p:sldLayoutId id="2147484863" r:id="rId56"/>
    <p:sldLayoutId id="2147484864" r:id="rId57"/>
    <p:sldLayoutId id="2147484865" r:id="rId58"/>
    <p:sldLayoutId id="2147484866" r:id="rId59"/>
    <p:sldLayoutId id="2147484867" r:id="rId60"/>
    <p:sldLayoutId id="2147484868" r:id="rId61"/>
    <p:sldLayoutId id="2147484869" r:id="rId62"/>
    <p:sldLayoutId id="2147484870" r:id="rId63"/>
    <p:sldLayoutId id="2147484871" r:id="rId64"/>
    <p:sldLayoutId id="2147484872" r:id="rId65"/>
    <p:sldLayoutId id="2147484873" r:id="rId66"/>
    <p:sldLayoutId id="2147484874" r:id="rId67"/>
    <p:sldLayoutId id="2147484875" r:id="rId68"/>
    <p:sldLayoutId id="2147484876" r:id="rId69"/>
    <p:sldLayoutId id="2147484877" r:id="rId70"/>
    <p:sldLayoutId id="2147484878" r:id="rId71"/>
    <p:sldLayoutId id="2147484879" r:id="rId72"/>
    <p:sldLayoutId id="2147484880" r:id="rId73"/>
    <p:sldLayoutId id="2147484881" r:id="rId74"/>
    <p:sldLayoutId id="2147484882" r:id="rId75"/>
    <p:sldLayoutId id="2147484883" r:id="rId76"/>
    <p:sldLayoutId id="2147484884" r:id="rId77"/>
    <p:sldLayoutId id="2147484885" r:id="rId78"/>
    <p:sldLayoutId id="2147484886" r:id="rId79"/>
    <p:sldLayoutId id="2147484887" r:id="rId80"/>
    <p:sldLayoutId id="2147484888" r:id="rId81"/>
    <p:sldLayoutId id="2147484889" r:id="rId82"/>
    <p:sldLayoutId id="2147484890" r:id="rId83"/>
    <p:sldLayoutId id="2147484891" r:id="rId84"/>
    <p:sldLayoutId id="2147484892" r:id="rId85"/>
    <p:sldLayoutId id="2147484893" r:id="rId86"/>
    <p:sldLayoutId id="2147484894" r:id="rId87"/>
    <p:sldLayoutId id="2147484895" r:id="rId88"/>
    <p:sldLayoutId id="2147484896" r:id="rId89"/>
    <p:sldLayoutId id="2147484897" r:id="rId90"/>
    <p:sldLayoutId id="2147484898" r:id="rId91"/>
    <p:sldLayoutId id="2147484899" r:id="rId92"/>
    <p:sldLayoutId id="2147484900" r:id="rId93"/>
    <p:sldLayoutId id="2147484901" r:id="rId94"/>
    <p:sldLayoutId id="2147484902" r:id="rId95"/>
    <p:sldLayoutId id="2147484903" r:id="rId96"/>
    <p:sldLayoutId id="2147484904" r:id="rId97"/>
    <p:sldLayoutId id="2147484905" r:id="rId98"/>
    <p:sldLayoutId id="2147484906" r:id="rId99"/>
    <p:sldLayoutId id="2147484907" r:id="rId100"/>
    <p:sldLayoutId id="2147484908" r:id="rId101"/>
    <p:sldLayoutId id="2147484909" r:id="rId102"/>
    <p:sldLayoutId id="2147484910" r:id="rId103"/>
    <p:sldLayoutId id="2147484911" r:id="rId104"/>
    <p:sldLayoutId id="2147484912" r:id="rId105"/>
    <p:sldLayoutId id="2147484913" r:id="rId106"/>
    <p:sldLayoutId id="2147484914" r:id="rId107"/>
    <p:sldLayoutId id="2147484915" r:id="rId108"/>
    <p:sldLayoutId id="2147484916" r:id="rId109"/>
    <p:sldLayoutId id="2147484917" r:id="rId110"/>
    <p:sldLayoutId id="2147484918" r:id="rId111"/>
    <p:sldLayoutId id="2147484919" r:id="rId112"/>
    <p:sldLayoutId id="2147484920" r:id="rId113"/>
    <p:sldLayoutId id="2147484921" r:id="rId114"/>
    <p:sldLayoutId id="2147484922" r:id="rId115"/>
    <p:sldLayoutId id="2147484923" r:id="rId116"/>
    <p:sldLayoutId id="2147484924" r:id="rId117"/>
    <p:sldLayoutId id="2147484925" r:id="rId118"/>
    <p:sldLayoutId id="2147484926" r:id="rId119"/>
    <p:sldLayoutId id="2147484927" r:id="rId120"/>
    <p:sldLayoutId id="2147484928" r:id="rId121"/>
    <p:sldLayoutId id="2147484929" r:id="rId122"/>
    <p:sldLayoutId id="2147484930" r:id="rId123"/>
    <p:sldLayoutId id="2147484931" r:id="rId124"/>
    <p:sldLayoutId id="2147484932" r:id="rId125"/>
    <p:sldLayoutId id="2147484933" r:id="rId126"/>
    <p:sldLayoutId id="2147484934" r:id="rId127"/>
    <p:sldLayoutId id="2147484935" r:id="rId128"/>
    <p:sldLayoutId id="2147484936" r:id="rId129"/>
    <p:sldLayoutId id="2147484937" r:id="rId130"/>
    <p:sldLayoutId id="2147484938" r:id="rId131"/>
    <p:sldLayoutId id="2147484939" r:id="rId132"/>
    <p:sldLayoutId id="2147484940" r:id="rId133"/>
    <p:sldLayoutId id="2147484941" r:id="rId134"/>
    <p:sldLayoutId id="2147484942" r:id="rId135"/>
    <p:sldLayoutId id="2147484943" r:id="rId136"/>
    <p:sldLayoutId id="2147484944" r:id="rId137"/>
    <p:sldLayoutId id="2147484945" r:id="rId138"/>
    <p:sldLayoutId id="2147484946" r:id="rId139"/>
    <p:sldLayoutId id="2147484947" r:id="rId140"/>
    <p:sldLayoutId id="2147484948" r:id="rId141"/>
    <p:sldLayoutId id="2147484949" r:id="rId142"/>
    <p:sldLayoutId id="2147484950" r:id="rId143"/>
    <p:sldLayoutId id="2147484951" r:id="rId144"/>
    <p:sldLayoutId id="2147484952" r:id="rId145"/>
    <p:sldLayoutId id="2147484953" r:id="rId146"/>
    <p:sldLayoutId id="2147484954" r:id="rId147"/>
    <p:sldLayoutId id="2147484955" r:id="rId148"/>
    <p:sldLayoutId id="2147484956" r:id="rId149"/>
    <p:sldLayoutId id="2147484957" r:id="rId150"/>
    <p:sldLayoutId id="2147484958" r:id="rId151"/>
    <p:sldLayoutId id="2147484959" r:id="rId152"/>
    <p:sldLayoutId id="2147484960" r:id="rId153"/>
    <p:sldLayoutId id="2147484961" r:id="rId154"/>
    <p:sldLayoutId id="2147484962" r:id="rId155"/>
    <p:sldLayoutId id="2147484963" r:id="rId156"/>
    <p:sldLayoutId id="2147484964" r:id="rId157"/>
    <p:sldLayoutId id="2147484965" r:id="rId158"/>
    <p:sldLayoutId id="2147484966" r:id="rId159"/>
    <p:sldLayoutId id="2147484967" r:id="rId160"/>
    <p:sldLayoutId id="2147484968" r:id="rId161"/>
    <p:sldLayoutId id="2147484969" r:id="rId162"/>
    <p:sldLayoutId id="2147484970" r:id="rId163"/>
    <p:sldLayoutId id="2147484971" r:id="rId164"/>
    <p:sldLayoutId id="2147484972" r:id="rId165"/>
    <p:sldLayoutId id="2147484973" r:id="rId166"/>
    <p:sldLayoutId id="2147484974" r:id="rId167"/>
    <p:sldLayoutId id="2147484975" r:id="rId168"/>
    <p:sldLayoutId id="2147484976" r:id="rId169"/>
    <p:sldLayoutId id="2147484977" r:id="rId170"/>
    <p:sldLayoutId id="2147484978" r:id="rId171"/>
    <p:sldLayoutId id="2147484979" r:id="rId172"/>
    <p:sldLayoutId id="2147484980" r:id="rId173"/>
    <p:sldLayoutId id="2147484981" r:id="rId174"/>
    <p:sldLayoutId id="2147484982" r:id="rId175"/>
    <p:sldLayoutId id="2147484983" r:id="rId176"/>
    <p:sldLayoutId id="2147484984" r:id="rId177"/>
    <p:sldLayoutId id="2147484985" r:id="rId178"/>
    <p:sldLayoutId id="2147484986" r:id="rId179"/>
    <p:sldLayoutId id="2147484987" r:id="rId180"/>
    <p:sldLayoutId id="2147484988" r:id="rId181"/>
    <p:sldLayoutId id="2147484989" r:id="rId182"/>
    <p:sldLayoutId id="2147484990" r:id="rId183"/>
    <p:sldLayoutId id="2147484991" r:id="rId184"/>
    <p:sldLayoutId id="2147484992" r:id="rId185"/>
    <p:sldLayoutId id="2147484993" r:id="rId186"/>
    <p:sldLayoutId id="2147484994" r:id="rId187"/>
    <p:sldLayoutId id="2147484995" r:id="rId188"/>
    <p:sldLayoutId id="2147484996" r:id="rId189"/>
    <p:sldLayoutId id="2147484997" r:id="rId190"/>
    <p:sldLayoutId id="2147484998" r:id="rId191"/>
    <p:sldLayoutId id="2147484999" r:id="rId192"/>
    <p:sldLayoutId id="2147485000" r:id="rId193"/>
    <p:sldLayoutId id="2147485001" r:id="rId194"/>
    <p:sldLayoutId id="2147485002" r:id="rId195"/>
    <p:sldLayoutId id="2147485003" r:id="rId196"/>
    <p:sldLayoutId id="2147485004" r:id="rId197"/>
    <p:sldLayoutId id="2147485005" r:id="rId198"/>
  </p:sldLayoutIdLst>
  <p:timing>
    <p:tnLst>
      <p:par>
        <p:cTn id="1" dur="indefinite" restart="never" nodeType="tmRoot"/>
      </p:par>
    </p:tnLst>
  </p:timing>
  <p:hf hdr="0" dt="0"/>
  <p:txStyles>
    <p:titleStyle>
      <a:lvl1pPr algn="l" defTabSz="914400" rtl="0" eaLnBrk="1" latinLnBrk="0" hangingPunct="1">
        <a:spcBef>
          <a:spcPct val="0"/>
        </a:spcBef>
        <a:buNone/>
        <a:defRPr sz="2400" kern="1200">
          <a:solidFill>
            <a:srgbClr val="333333"/>
          </a:solidFill>
          <a:latin typeface="+mj-lt"/>
          <a:ea typeface="+mj-ea"/>
          <a:cs typeface="+mj-cs"/>
        </a:defRPr>
      </a:lvl1pPr>
    </p:titleStyle>
    <p:bodyStyle>
      <a:lvl1pPr marL="0" indent="0" algn="l" defTabSz="914400" rtl="0" eaLnBrk="1" latinLnBrk="0" hangingPunct="1">
        <a:spcBef>
          <a:spcPct val="20000"/>
        </a:spcBef>
        <a:buFont typeface="Arial" pitchFamily="34" charset="0"/>
        <a:buNone/>
        <a:defRPr sz="1600" b="1" kern="1200">
          <a:solidFill>
            <a:schemeClr val="tx1">
              <a:lumMod val="85000"/>
              <a:lumOff val="15000"/>
            </a:schemeClr>
          </a:solidFill>
          <a:latin typeface="+mn-lt"/>
          <a:ea typeface="+mn-ea"/>
          <a:cs typeface="+mn-cs"/>
        </a:defRPr>
      </a:lvl1pPr>
      <a:lvl2pPr marL="0" indent="0" algn="l" defTabSz="914400" rtl="0" eaLnBrk="1" latinLnBrk="0" hangingPunct="1">
        <a:spcBef>
          <a:spcPct val="20000"/>
        </a:spcBef>
        <a:buFont typeface="Arial" pitchFamily="34" charset="0"/>
        <a:buNone/>
        <a:defRPr sz="1600" kern="1200">
          <a:solidFill>
            <a:schemeClr val="tx1">
              <a:lumMod val="85000"/>
              <a:lumOff val="15000"/>
            </a:schemeClr>
          </a:solidFill>
          <a:latin typeface="+mn-lt"/>
          <a:ea typeface="+mn-ea"/>
          <a:cs typeface="+mn-cs"/>
        </a:defRPr>
      </a:lvl2pPr>
      <a:lvl3pPr marL="252413" indent="-252413" algn="l" defTabSz="914400" rtl="0" eaLnBrk="1" latinLnBrk="0" hangingPunct="1">
        <a:spcBef>
          <a:spcPct val="20000"/>
        </a:spcBef>
        <a:buFont typeface="Wingdings" pitchFamily="2" charset="2"/>
        <a:buChar char=""/>
        <a:defRPr sz="1600" kern="1200">
          <a:solidFill>
            <a:schemeClr val="tx1">
              <a:lumMod val="85000"/>
              <a:lumOff val="15000"/>
            </a:schemeClr>
          </a:solidFill>
          <a:latin typeface="+mn-lt"/>
          <a:ea typeface="+mn-ea"/>
          <a:cs typeface="+mn-cs"/>
        </a:defRPr>
      </a:lvl3pPr>
      <a:lvl4pPr marL="508000" indent="-255588" algn="l" defTabSz="914400" rtl="0" eaLnBrk="1" latinLnBrk="0" hangingPunct="1">
        <a:spcBef>
          <a:spcPct val="20000"/>
        </a:spcBef>
        <a:buFont typeface="Wingdings" pitchFamily="2" charset="2"/>
        <a:buChar char="n"/>
        <a:defRPr sz="1600" kern="1200">
          <a:solidFill>
            <a:schemeClr val="tx1">
              <a:lumMod val="85000"/>
              <a:lumOff val="15000"/>
            </a:schemeClr>
          </a:solidFill>
          <a:latin typeface="+mn-lt"/>
          <a:ea typeface="+mn-ea"/>
          <a:cs typeface="+mn-cs"/>
        </a:defRPr>
      </a:lvl4pPr>
      <a:lvl5pPr marL="760413" indent="-252413" algn="l" defTabSz="914400" rtl="0" eaLnBrk="1" latinLnBrk="0" hangingPunct="1">
        <a:spcBef>
          <a:spcPct val="20000"/>
        </a:spcBef>
        <a:buFont typeface="Wingdings" pitchFamily="2" charset="2"/>
        <a:buChar char="n"/>
        <a:defRPr sz="1600" kern="1200">
          <a:solidFill>
            <a:schemeClr val="tx1">
              <a:lumMod val="85000"/>
              <a:lumOff val="15000"/>
            </a:schemeClr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" name="TextBox 76"/>
          <p:cNvSpPr txBox="1"/>
          <p:nvPr/>
        </p:nvSpPr>
        <p:spPr>
          <a:xfrm>
            <a:off x="1285200" y="6491295"/>
            <a:ext cx="1008000" cy="86400"/>
          </a:xfrm>
          <a:prstGeom prst="rect">
            <a:avLst/>
          </a:prstGeom>
          <a:noFill/>
        </p:spPr>
        <p:txBody>
          <a:bodyPr wrap="square" lIns="0" tIns="0" rIns="0" bIns="0" rtlCol="0" anchor="b" anchorCtr="0">
            <a:noAutofit/>
          </a:bodyPr>
          <a:lstStyle/>
          <a:p>
            <a:r>
              <a:rPr lang="en-AU" sz="750" b="0" dirty="0" smtClean="0">
                <a:solidFill>
                  <a:srgbClr val="333333"/>
                </a:solidFill>
                <a:latin typeface="Verdana"/>
                <a:cs typeface="Verdana" pitchFamily="34" charset="0"/>
              </a:rPr>
              <a:t>©TNS </a:t>
            </a:r>
            <a:r>
              <a:rPr lang="hu-HU" sz="750" b="0" dirty="0" smtClean="0">
                <a:solidFill>
                  <a:srgbClr val="333333"/>
                </a:solidFill>
                <a:latin typeface="Verdana"/>
                <a:cs typeface="Verdana" pitchFamily="34" charset="0"/>
              </a:rPr>
              <a:t> </a:t>
            </a:r>
            <a:r>
              <a:rPr lang="en-AU" sz="750" b="0" dirty="0" smtClean="0">
                <a:solidFill>
                  <a:srgbClr val="333333"/>
                </a:solidFill>
                <a:latin typeface="Verdana"/>
                <a:cs typeface="Verdana" pitchFamily="34" charset="0"/>
              </a:rPr>
              <a:t>201</a:t>
            </a:r>
            <a:r>
              <a:rPr lang="hu-HU" sz="750" b="0" dirty="0" smtClean="0">
                <a:solidFill>
                  <a:srgbClr val="333333"/>
                </a:solidFill>
                <a:latin typeface="Verdana"/>
                <a:cs typeface="Verdana" pitchFamily="34" charset="0"/>
              </a:rPr>
              <a:t>3.06.-07.</a:t>
            </a:r>
            <a:endParaRPr lang="en-AU" sz="750" b="0" dirty="0">
              <a:solidFill>
                <a:srgbClr val="333333"/>
              </a:solidFill>
              <a:latin typeface="Verdana"/>
              <a:cs typeface="Verdana" pitchFamily="34" charset="0"/>
            </a:endParaRPr>
          </a:p>
        </p:txBody>
      </p:sp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1" y="2"/>
            <a:ext cx="5073650" cy="1284971"/>
          </a:xfrm>
          <a:prstGeom prst="rect">
            <a:avLst/>
          </a:prstGeom>
        </p:spPr>
        <p:txBody>
          <a:bodyPr vert="horz" lIns="277200" tIns="208800" rIns="277200" bIns="0" rtlCol="0" anchor="t">
            <a:noAutofit/>
          </a:bodyPr>
          <a:lstStyle/>
          <a:p>
            <a:r>
              <a:rPr lang="hu-HU" dirty="0" smtClean="0"/>
              <a:t>Mintacím szerkesztése</a:t>
            </a:r>
            <a:endParaRPr lang="en-AU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4"/>
          </p:nvPr>
        </p:nvSpPr>
        <p:spPr>
          <a:xfrm>
            <a:off x="8349609" y="6323836"/>
            <a:ext cx="505467" cy="252000"/>
          </a:xfrm>
          <a:prstGeom prst="rect">
            <a:avLst/>
          </a:prstGeom>
        </p:spPr>
        <p:txBody>
          <a:bodyPr vert="horz" lIns="0" tIns="0" rIns="0" bIns="0" rtlCol="0" anchor="b">
            <a:noAutofit/>
          </a:bodyPr>
          <a:lstStyle>
            <a:lvl1pPr algn="r">
              <a:defRPr sz="750" b="0">
                <a:solidFill>
                  <a:srgbClr val="333333"/>
                </a:solidFill>
                <a:latin typeface="+mn-lt"/>
                <a:cs typeface="Verdana" pitchFamily="34" charset="0"/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cxnSp>
        <p:nvCxnSpPr>
          <p:cNvPr id="70" name="Straight Connector 69"/>
          <p:cNvCxnSpPr/>
          <p:nvPr/>
        </p:nvCxnSpPr>
        <p:spPr>
          <a:xfrm>
            <a:off x="277200" y="5946773"/>
            <a:ext cx="8589600" cy="0"/>
          </a:xfrm>
          <a:prstGeom prst="line">
            <a:avLst/>
          </a:prstGeom>
          <a:ln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90" name="Picture 2" descr="\\PSTUDIOTERM\Clients\TNS Global\TNS_002 Templates\4. Design\1. Assets\Logos\TNS_LOGOS\final brand jpgs\TNS_logo_rgb.jpg"/>
          <p:cNvPicPr>
            <a:picLocks noChangeAspect="1" noChangeArrowheads="1"/>
          </p:cNvPicPr>
          <p:nvPr/>
        </p:nvPicPr>
        <p:blipFill>
          <a:blip r:embed="rId20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77200" y="6072636"/>
            <a:ext cx="504000" cy="504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7" name="TextBox 76"/>
          <p:cNvSpPr txBox="1"/>
          <p:nvPr/>
        </p:nvSpPr>
        <p:spPr>
          <a:xfrm>
            <a:off x="784800" y="6148802"/>
            <a:ext cx="4892400" cy="378000"/>
          </a:xfrm>
          <a:prstGeom prst="rect">
            <a:avLst/>
          </a:prstGeom>
          <a:noFill/>
        </p:spPr>
        <p:txBody>
          <a:bodyPr wrap="square" lIns="500400" tIns="90000" rIns="90000" bIns="46800" rtlCol="0" anchor="t" anchorCtr="0">
            <a:noAutofit/>
          </a:bodyPr>
          <a:lstStyle/>
          <a:p>
            <a:r>
              <a:rPr lang="hu-HU" sz="1250" b="0" dirty="0" smtClean="0">
                <a:solidFill>
                  <a:srgbClr val="737373"/>
                </a:solidFill>
                <a:latin typeface="Verdana"/>
                <a:cs typeface="Verdana" pitchFamily="34" charset="0"/>
              </a:rPr>
              <a:t>Tehetséghidak/ A tehetség a magyar társadalomban</a:t>
            </a:r>
            <a:endParaRPr lang="en-AU" sz="1250" b="0" dirty="0">
              <a:solidFill>
                <a:srgbClr val="737373"/>
              </a:solidFill>
              <a:latin typeface="Verdana"/>
              <a:cs typeface="Verdana" pitchFamily="34" charset="0"/>
            </a:endParaRPr>
          </a:p>
        </p:txBody>
      </p:sp>
      <p:sp>
        <p:nvSpPr>
          <p:cNvPr id="6" name="Szövegdoboz 5"/>
          <p:cNvSpPr txBox="1"/>
          <p:nvPr/>
        </p:nvSpPr>
        <p:spPr>
          <a:xfrm>
            <a:off x="784800" y="5947202"/>
            <a:ext cx="4892400" cy="378000"/>
          </a:xfrm>
          <a:prstGeom prst="rect">
            <a:avLst/>
          </a:prstGeom>
        </p:spPr>
        <p:txBody>
          <a:bodyPr lIns="500400" tIns="90000">
            <a:noAutofit/>
          </a:bodyPr>
          <a:lstStyle>
            <a:defPPr>
              <a:defRPr lang="en-AU"/>
            </a:defPPr>
            <a:lvl1pPr>
              <a:spcBef>
                <a:spcPct val="20000"/>
              </a:spcBef>
              <a:buFont typeface="Arial" pitchFamily="34" charset="0"/>
              <a:buNone/>
              <a:defRPr sz="1300">
                <a:solidFill>
                  <a:srgbClr val="D10074"/>
                </a:solidFill>
                <a:latin typeface="+mn-lt"/>
                <a:cs typeface="+mn-cs"/>
              </a:defRPr>
            </a:lvl1pPr>
          </a:lstStyle>
          <a:p>
            <a:r>
              <a:rPr lang="hu-HU" sz="1250" dirty="0" smtClean="0"/>
              <a:t>TNS Hoffmann</a:t>
            </a:r>
          </a:p>
        </p:txBody>
      </p:sp>
      <p:grpSp>
        <p:nvGrpSpPr>
          <p:cNvPr id="7" name="Csoportba foglalás 6"/>
          <p:cNvGrpSpPr/>
          <p:nvPr/>
        </p:nvGrpSpPr>
        <p:grpSpPr>
          <a:xfrm>
            <a:off x="-1630680" y="-299329"/>
            <a:ext cx="10507979" cy="5968716"/>
            <a:chOff x="-1630680" y="-299331"/>
            <a:chExt cx="10507979" cy="5968717"/>
          </a:xfrm>
        </p:grpSpPr>
        <p:grpSp>
          <p:nvGrpSpPr>
            <p:cNvPr id="73" name="Group 72"/>
            <p:cNvGrpSpPr/>
            <p:nvPr/>
          </p:nvGrpSpPr>
          <p:grpSpPr>
            <a:xfrm>
              <a:off x="-1630680" y="-299331"/>
              <a:ext cx="10507979" cy="5496224"/>
              <a:chOff x="-1630680" y="-299331"/>
              <a:chExt cx="10507979" cy="5496224"/>
            </a:xfrm>
          </p:grpSpPr>
          <p:grpSp>
            <p:nvGrpSpPr>
              <p:cNvPr id="72" name="Group 71"/>
              <p:cNvGrpSpPr/>
              <p:nvPr userDrawn="1"/>
            </p:nvGrpSpPr>
            <p:grpSpPr>
              <a:xfrm>
                <a:off x="-1630680" y="1157184"/>
                <a:ext cx="1554480" cy="4039709"/>
                <a:chOff x="-1630680" y="1157184"/>
                <a:chExt cx="1554480" cy="4039709"/>
              </a:xfrm>
            </p:grpSpPr>
            <p:cxnSp>
              <p:nvCxnSpPr>
                <p:cNvPr id="85" name="Straight Connector 84"/>
                <p:cNvCxnSpPr/>
                <p:nvPr userDrawn="1"/>
              </p:nvCxnSpPr>
              <p:spPr>
                <a:xfrm>
                  <a:off x="-517443" y="4560579"/>
                  <a:ext cx="441243" cy="0"/>
                </a:xfrm>
                <a:prstGeom prst="line">
                  <a:avLst/>
                </a:prstGeom>
                <a:ln>
                  <a:solidFill>
                    <a:schemeClr val="accent3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86" name="TextBox 85"/>
                <p:cNvSpPr txBox="1"/>
                <p:nvPr userDrawn="1"/>
              </p:nvSpPr>
              <p:spPr>
                <a:xfrm>
                  <a:off x="-1630680" y="4491328"/>
                  <a:ext cx="1072330" cy="138499"/>
                </a:xfrm>
                <a:prstGeom prst="rect">
                  <a:avLst/>
                </a:prstGeom>
                <a:solidFill>
                  <a:schemeClr val="bg1"/>
                </a:solidFill>
              </p:spPr>
              <p:txBody>
                <a:bodyPr wrap="square" lIns="0" tIns="0" rIns="0" bIns="0" rtlCol="0" anchor="ctr">
                  <a:noAutofit/>
                </a:bodyPr>
                <a:lstStyle/>
                <a:p>
                  <a:pPr algn="ctr"/>
                  <a:r>
                    <a:rPr lang="en-AU" sz="900" dirty="0" smtClean="0">
                      <a:solidFill>
                        <a:prstClr val="black">
                          <a:lumMod val="85000"/>
                          <a:lumOff val="15000"/>
                        </a:prstClr>
                      </a:solidFill>
                      <a:latin typeface="Verdana"/>
                      <a:cs typeface="Verdana" pitchFamily="34" charset="0"/>
                    </a:rPr>
                    <a:t>X </a:t>
                  </a:r>
                  <a:r>
                    <a:rPr lang="hu-HU" sz="900" dirty="0" smtClean="0">
                      <a:solidFill>
                        <a:prstClr val="black">
                          <a:lumMod val="85000"/>
                          <a:lumOff val="15000"/>
                        </a:prstClr>
                      </a:solidFill>
                      <a:latin typeface="Verdana"/>
                      <a:cs typeface="Verdana" pitchFamily="34" charset="0"/>
                    </a:rPr>
                    <a:t>TENGELY</a:t>
                  </a:r>
                  <a:endParaRPr lang="en-AU" sz="900" dirty="0">
                    <a:solidFill>
                      <a:prstClr val="black">
                        <a:lumMod val="85000"/>
                        <a:lumOff val="15000"/>
                      </a:prstClr>
                    </a:solidFill>
                    <a:latin typeface="Verdana"/>
                    <a:cs typeface="Verdana" pitchFamily="34" charset="0"/>
                  </a:endParaRPr>
                </a:p>
              </p:txBody>
            </p:sp>
            <p:cxnSp>
              <p:nvCxnSpPr>
                <p:cNvPr id="87" name="Straight Connector 86"/>
                <p:cNvCxnSpPr/>
                <p:nvPr userDrawn="1"/>
              </p:nvCxnSpPr>
              <p:spPr>
                <a:xfrm>
                  <a:off x="-517443" y="5067353"/>
                  <a:ext cx="441243" cy="0"/>
                </a:xfrm>
                <a:prstGeom prst="line">
                  <a:avLst/>
                </a:prstGeom>
                <a:ln>
                  <a:solidFill>
                    <a:schemeClr val="accent3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88" name="TextBox 87"/>
                <p:cNvSpPr txBox="1"/>
                <p:nvPr userDrawn="1"/>
              </p:nvSpPr>
              <p:spPr>
                <a:xfrm>
                  <a:off x="-1630680" y="4934093"/>
                  <a:ext cx="1072330" cy="262800"/>
                </a:xfrm>
                <a:prstGeom prst="rect">
                  <a:avLst/>
                </a:prstGeom>
                <a:solidFill>
                  <a:schemeClr val="bg1"/>
                </a:solidFill>
              </p:spPr>
              <p:txBody>
                <a:bodyPr wrap="square" lIns="0" tIns="0" rIns="0" bIns="0" rtlCol="0" anchor="ctr">
                  <a:noAutofit/>
                </a:bodyPr>
                <a:lstStyle/>
                <a:p>
                  <a:pPr algn="ctr"/>
                  <a:r>
                    <a:rPr lang="hu-HU" sz="900" smtClean="0">
                      <a:solidFill>
                        <a:prstClr val="black">
                          <a:lumMod val="85000"/>
                          <a:lumOff val="15000"/>
                        </a:prstClr>
                      </a:solidFill>
                      <a:latin typeface="Verdana"/>
                      <a:cs typeface="Verdana" pitchFamily="34" charset="0"/>
                    </a:rPr>
                    <a:t>CHART ALSÓ SZÉLE</a:t>
                  </a:r>
                  <a:endParaRPr lang="en-AU" sz="900" dirty="0">
                    <a:solidFill>
                      <a:prstClr val="black">
                        <a:lumMod val="85000"/>
                        <a:lumOff val="15000"/>
                      </a:prstClr>
                    </a:solidFill>
                    <a:latin typeface="Verdana"/>
                    <a:cs typeface="Verdana" pitchFamily="34" charset="0"/>
                  </a:endParaRPr>
                </a:p>
              </p:txBody>
            </p:sp>
            <p:cxnSp>
              <p:nvCxnSpPr>
                <p:cNvPr id="91" name="Straight Connector 90"/>
                <p:cNvCxnSpPr/>
                <p:nvPr userDrawn="1"/>
              </p:nvCxnSpPr>
              <p:spPr>
                <a:xfrm>
                  <a:off x="-517443" y="1284974"/>
                  <a:ext cx="441243" cy="0"/>
                </a:xfrm>
                <a:prstGeom prst="line">
                  <a:avLst/>
                </a:prstGeom>
                <a:ln>
                  <a:solidFill>
                    <a:schemeClr val="accent3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92" name="TextBox 91"/>
                <p:cNvSpPr txBox="1"/>
                <p:nvPr userDrawn="1"/>
              </p:nvSpPr>
              <p:spPr>
                <a:xfrm>
                  <a:off x="-1630680" y="1157184"/>
                  <a:ext cx="1072330" cy="262800"/>
                </a:xfrm>
                <a:prstGeom prst="rect">
                  <a:avLst/>
                </a:prstGeom>
                <a:solidFill>
                  <a:schemeClr val="bg1"/>
                </a:solidFill>
              </p:spPr>
              <p:txBody>
                <a:bodyPr wrap="square" lIns="0" tIns="0" rIns="0" bIns="0" rtlCol="0" anchor="ctr">
                  <a:noAutofit/>
                </a:bodyPr>
                <a:lstStyle/>
                <a:p>
                  <a:pPr algn="ctr"/>
                  <a:r>
                    <a:rPr lang="hu-HU" sz="900" smtClean="0">
                      <a:solidFill>
                        <a:prstClr val="black">
                          <a:lumMod val="85000"/>
                          <a:lumOff val="15000"/>
                        </a:prstClr>
                      </a:solidFill>
                      <a:latin typeface="Verdana"/>
                      <a:cs typeface="Verdana" pitchFamily="34" charset="0"/>
                    </a:rPr>
                    <a:t>SZÖVEGDOBOZ FELSŐ SZÉLE</a:t>
                  </a:r>
                  <a:endParaRPr lang="en-AU" sz="900" dirty="0">
                    <a:solidFill>
                      <a:prstClr val="black">
                        <a:lumMod val="85000"/>
                        <a:lumOff val="15000"/>
                      </a:prstClr>
                    </a:solidFill>
                    <a:latin typeface="Verdana"/>
                    <a:cs typeface="Verdana" pitchFamily="34" charset="0"/>
                  </a:endParaRPr>
                </a:p>
              </p:txBody>
            </p:sp>
            <p:cxnSp>
              <p:nvCxnSpPr>
                <p:cNvPr id="100" name="Straight Connector 99"/>
                <p:cNvCxnSpPr/>
                <p:nvPr userDrawn="1"/>
              </p:nvCxnSpPr>
              <p:spPr>
                <a:xfrm>
                  <a:off x="-517443" y="1788974"/>
                  <a:ext cx="441243" cy="0"/>
                </a:xfrm>
                <a:prstGeom prst="line">
                  <a:avLst/>
                </a:prstGeom>
                <a:ln>
                  <a:solidFill>
                    <a:schemeClr val="accent3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101" name="TextBox 100"/>
                <p:cNvSpPr txBox="1"/>
                <p:nvPr userDrawn="1"/>
              </p:nvSpPr>
              <p:spPr>
                <a:xfrm>
                  <a:off x="-1630680" y="1664859"/>
                  <a:ext cx="1072330" cy="261477"/>
                </a:xfrm>
                <a:prstGeom prst="rect">
                  <a:avLst/>
                </a:prstGeom>
                <a:solidFill>
                  <a:schemeClr val="bg1"/>
                </a:solidFill>
              </p:spPr>
              <p:txBody>
                <a:bodyPr wrap="square" lIns="0" tIns="0" rIns="0" bIns="0" rtlCol="0" anchor="ctr">
                  <a:noAutofit/>
                </a:bodyPr>
                <a:lstStyle/>
                <a:p>
                  <a:pPr algn="ctr"/>
                  <a:r>
                    <a:rPr lang="en-AU" sz="900" dirty="0" smtClean="0">
                      <a:solidFill>
                        <a:prstClr val="black">
                          <a:lumMod val="85000"/>
                          <a:lumOff val="15000"/>
                        </a:prstClr>
                      </a:solidFill>
                      <a:latin typeface="Verdana"/>
                      <a:cs typeface="Verdana" pitchFamily="34" charset="0"/>
                    </a:rPr>
                    <a:t>CHART </a:t>
                  </a:r>
                  <a:r>
                    <a:rPr lang="hu-HU" sz="900" dirty="0" smtClean="0">
                      <a:solidFill>
                        <a:prstClr val="black">
                          <a:lumMod val="85000"/>
                          <a:lumOff val="15000"/>
                        </a:prstClr>
                      </a:solidFill>
                      <a:latin typeface="Verdana"/>
                      <a:cs typeface="Verdana" pitchFamily="34" charset="0"/>
                    </a:rPr>
                    <a:t>FELSŐ SZÉLE</a:t>
                  </a:r>
                  <a:endParaRPr lang="en-AU" sz="900" dirty="0">
                    <a:solidFill>
                      <a:prstClr val="black">
                        <a:lumMod val="85000"/>
                        <a:lumOff val="15000"/>
                      </a:prstClr>
                    </a:solidFill>
                    <a:latin typeface="Verdana"/>
                    <a:cs typeface="Verdana" pitchFamily="34" charset="0"/>
                  </a:endParaRPr>
                </a:p>
              </p:txBody>
            </p:sp>
          </p:grpSp>
          <p:grpSp>
            <p:nvGrpSpPr>
              <p:cNvPr id="5" name="Group 4"/>
              <p:cNvGrpSpPr/>
              <p:nvPr userDrawn="1"/>
            </p:nvGrpSpPr>
            <p:grpSpPr>
              <a:xfrm>
                <a:off x="755523" y="-299331"/>
                <a:ext cx="8121776" cy="246624"/>
                <a:chOff x="755523" y="-299331"/>
                <a:chExt cx="8121776" cy="246624"/>
              </a:xfrm>
            </p:grpSpPr>
            <p:cxnSp>
              <p:nvCxnSpPr>
                <p:cNvPr id="102" name="Straight Connector 101"/>
                <p:cNvCxnSpPr/>
                <p:nvPr userDrawn="1"/>
              </p:nvCxnSpPr>
              <p:spPr>
                <a:xfrm>
                  <a:off x="1293019" y="-232707"/>
                  <a:ext cx="0" cy="180000"/>
                </a:xfrm>
                <a:prstGeom prst="line">
                  <a:avLst/>
                </a:prstGeom>
                <a:ln>
                  <a:solidFill>
                    <a:schemeClr val="accent3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103" name="TextBox 102"/>
                <p:cNvSpPr txBox="1"/>
                <p:nvPr userDrawn="1"/>
              </p:nvSpPr>
              <p:spPr>
                <a:xfrm>
                  <a:off x="755523" y="-299331"/>
                  <a:ext cx="1072330" cy="138499"/>
                </a:xfrm>
                <a:prstGeom prst="rect">
                  <a:avLst/>
                </a:prstGeom>
                <a:solidFill>
                  <a:schemeClr val="bg1"/>
                </a:solidFill>
              </p:spPr>
              <p:txBody>
                <a:bodyPr wrap="square" lIns="0" tIns="0" rIns="0" bIns="0" rtlCol="0" anchor="ctr">
                  <a:noAutofit/>
                </a:bodyPr>
                <a:lstStyle>
                  <a:defPPr>
                    <a:defRPr lang="en-AU"/>
                  </a:defPPr>
                  <a:lvl1pPr algn="ctr">
                    <a:defRPr sz="900">
                      <a:solidFill>
                        <a:schemeClr val="tx1">
                          <a:lumMod val="85000"/>
                          <a:lumOff val="15000"/>
                        </a:schemeClr>
                      </a:solidFill>
                      <a:latin typeface="+mn-lt"/>
                    </a:defRPr>
                  </a:lvl1pPr>
                </a:lstStyle>
                <a:p>
                  <a:r>
                    <a:rPr lang="en-AU" dirty="0" smtClean="0">
                      <a:solidFill>
                        <a:prstClr val="black">
                          <a:lumMod val="85000"/>
                          <a:lumOff val="15000"/>
                        </a:prstClr>
                      </a:solidFill>
                      <a:cs typeface="Verdana" pitchFamily="34" charset="0"/>
                    </a:rPr>
                    <a:t>Y </a:t>
                  </a:r>
                  <a:r>
                    <a:rPr lang="hu-HU" dirty="0" smtClean="0">
                      <a:solidFill>
                        <a:prstClr val="black">
                          <a:lumMod val="85000"/>
                          <a:lumOff val="15000"/>
                        </a:prstClr>
                      </a:solidFill>
                      <a:cs typeface="Verdana" pitchFamily="34" charset="0"/>
                    </a:rPr>
                    <a:t>TENGELY</a:t>
                  </a:r>
                  <a:endParaRPr lang="en-AU" dirty="0">
                    <a:solidFill>
                      <a:prstClr val="black">
                        <a:lumMod val="85000"/>
                        <a:lumOff val="15000"/>
                      </a:prstClr>
                    </a:solidFill>
                    <a:cs typeface="Verdana" pitchFamily="34" charset="0"/>
                  </a:endParaRPr>
                </a:p>
              </p:txBody>
            </p:sp>
            <p:cxnSp>
              <p:nvCxnSpPr>
                <p:cNvPr id="104" name="Straight Connector 103"/>
                <p:cNvCxnSpPr/>
                <p:nvPr userDrawn="1"/>
              </p:nvCxnSpPr>
              <p:spPr>
                <a:xfrm>
                  <a:off x="5575903" y="-232707"/>
                  <a:ext cx="0" cy="180000"/>
                </a:xfrm>
                <a:prstGeom prst="line">
                  <a:avLst/>
                </a:prstGeom>
                <a:ln>
                  <a:solidFill>
                    <a:schemeClr val="accent3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110" name="TextBox 109"/>
                <p:cNvSpPr txBox="1"/>
                <p:nvPr userDrawn="1"/>
              </p:nvSpPr>
              <p:spPr>
                <a:xfrm>
                  <a:off x="5036026" y="-299331"/>
                  <a:ext cx="1072330" cy="138499"/>
                </a:xfrm>
                <a:prstGeom prst="rect">
                  <a:avLst/>
                </a:prstGeom>
                <a:solidFill>
                  <a:schemeClr val="bg1"/>
                </a:solidFill>
              </p:spPr>
              <p:txBody>
                <a:bodyPr wrap="square" lIns="0" tIns="0" rIns="0" bIns="0" rtlCol="0" anchor="ctr">
                  <a:noAutofit/>
                </a:bodyPr>
                <a:lstStyle>
                  <a:defPPr>
                    <a:defRPr lang="en-AU"/>
                  </a:defPPr>
                  <a:lvl1pPr algn="ctr">
                    <a:defRPr sz="900">
                      <a:solidFill>
                        <a:schemeClr val="tx1">
                          <a:lumMod val="85000"/>
                          <a:lumOff val="15000"/>
                        </a:schemeClr>
                      </a:solidFill>
                      <a:latin typeface="+mn-lt"/>
                    </a:defRPr>
                  </a:lvl1pPr>
                </a:lstStyle>
                <a:p>
                  <a:r>
                    <a:rPr lang="en-AU" dirty="0" smtClean="0">
                      <a:solidFill>
                        <a:prstClr val="black">
                          <a:lumMod val="85000"/>
                          <a:lumOff val="15000"/>
                        </a:prstClr>
                      </a:solidFill>
                      <a:cs typeface="Verdana" pitchFamily="34" charset="0"/>
                    </a:rPr>
                    <a:t>Y </a:t>
                  </a:r>
                  <a:r>
                    <a:rPr lang="hu-HU" dirty="0" smtClean="0">
                      <a:solidFill>
                        <a:prstClr val="black">
                          <a:lumMod val="85000"/>
                          <a:lumOff val="15000"/>
                        </a:prstClr>
                      </a:solidFill>
                      <a:cs typeface="Verdana" pitchFamily="34" charset="0"/>
                    </a:rPr>
                    <a:t>TENGELY</a:t>
                  </a:r>
                  <a:endParaRPr lang="en-AU" dirty="0">
                    <a:solidFill>
                      <a:prstClr val="black">
                        <a:lumMod val="85000"/>
                        <a:lumOff val="15000"/>
                      </a:prstClr>
                    </a:solidFill>
                    <a:cs typeface="Verdana" pitchFamily="34" charset="0"/>
                  </a:endParaRPr>
                </a:p>
              </p:txBody>
            </p:sp>
            <p:cxnSp>
              <p:nvCxnSpPr>
                <p:cNvPr id="111" name="Straight Connector 110"/>
                <p:cNvCxnSpPr/>
                <p:nvPr userDrawn="1"/>
              </p:nvCxnSpPr>
              <p:spPr>
                <a:xfrm>
                  <a:off x="8349608" y="-232707"/>
                  <a:ext cx="0" cy="180000"/>
                </a:xfrm>
                <a:prstGeom prst="line">
                  <a:avLst/>
                </a:prstGeom>
                <a:ln>
                  <a:solidFill>
                    <a:schemeClr val="accent3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112" name="TextBox 111"/>
                <p:cNvSpPr txBox="1"/>
                <p:nvPr userDrawn="1"/>
              </p:nvSpPr>
              <p:spPr>
                <a:xfrm>
                  <a:off x="7804969" y="-299331"/>
                  <a:ext cx="1072330" cy="246624"/>
                </a:xfrm>
                <a:prstGeom prst="rect">
                  <a:avLst/>
                </a:prstGeom>
                <a:solidFill>
                  <a:schemeClr val="bg1"/>
                </a:solidFill>
              </p:spPr>
              <p:txBody>
                <a:bodyPr wrap="square" lIns="0" tIns="0" rIns="0" bIns="0" rtlCol="0" anchor="ctr">
                  <a:noAutofit/>
                </a:bodyPr>
                <a:lstStyle>
                  <a:defPPr>
                    <a:defRPr lang="en-AU"/>
                  </a:defPPr>
                  <a:lvl1pPr algn="ctr">
                    <a:defRPr sz="900">
                      <a:solidFill>
                        <a:schemeClr val="tx1">
                          <a:lumMod val="85000"/>
                          <a:lumOff val="15000"/>
                        </a:schemeClr>
                      </a:solidFill>
                      <a:latin typeface="+mn-lt"/>
                    </a:defRPr>
                  </a:lvl1pPr>
                </a:lstStyle>
                <a:p>
                  <a:r>
                    <a:rPr lang="hu-HU" dirty="0" smtClean="0">
                      <a:solidFill>
                        <a:prstClr val="black">
                          <a:lumMod val="85000"/>
                          <a:lumOff val="15000"/>
                        </a:prstClr>
                      </a:solidFill>
                      <a:cs typeface="Verdana" pitchFamily="34" charset="0"/>
                    </a:rPr>
                    <a:t>CHART JOBB SZÉLE</a:t>
                  </a:r>
                  <a:endParaRPr lang="en-AU" dirty="0">
                    <a:solidFill>
                      <a:prstClr val="black">
                        <a:lumMod val="85000"/>
                        <a:lumOff val="15000"/>
                      </a:prstClr>
                    </a:solidFill>
                    <a:cs typeface="Verdana" pitchFamily="34" charset="0"/>
                  </a:endParaRPr>
                </a:p>
              </p:txBody>
            </p:sp>
          </p:grpSp>
        </p:grpSp>
        <p:cxnSp>
          <p:nvCxnSpPr>
            <p:cNvPr id="28" name="Straight Connector 86"/>
            <p:cNvCxnSpPr/>
            <p:nvPr userDrawn="1"/>
          </p:nvCxnSpPr>
          <p:spPr>
            <a:xfrm>
              <a:off x="-517443" y="5550779"/>
              <a:ext cx="441243" cy="0"/>
            </a:xfrm>
            <a:prstGeom prst="line">
              <a:avLst/>
            </a:prstGeom>
            <a:ln>
              <a:solidFill>
                <a:schemeClr val="accent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9" name="TextBox 87"/>
            <p:cNvSpPr txBox="1"/>
            <p:nvPr userDrawn="1"/>
          </p:nvSpPr>
          <p:spPr>
            <a:xfrm>
              <a:off x="-1630680" y="5406586"/>
              <a:ext cx="1072330" cy="262800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lIns="0" tIns="0" rIns="0" bIns="0" rtlCol="0" anchor="ctr">
              <a:noAutofit/>
            </a:bodyPr>
            <a:lstStyle/>
            <a:p>
              <a:pPr algn="ctr"/>
              <a:r>
                <a:rPr lang="hu-HU" sz="900" smtClean="0">
                  <a:solidFill>
                    <a:prstClr val="black">
                      <a:lumMod val="85000"/>
                      <a:lumOff val="15000"/>
                    </a:prstClr>
                  </a:solidFill>
                  <a:latin typeface="Verdana"/>
                  <a:cs typeface="Verdana" pitchFamily="34" charset="0"/>
                </a:rPr>
                <a:t>SZÖVEG ALSÓ HATÁRA</a:t>
              </a:r>
              <a:endParaRPr lang="en-AU" sz="900" dirty="0">
                <a:solidFill>
                  <a:prstClr val="black">
                    <a:lumMod val="85000"/>
                    <a:lumOff val="15000"/>
                  </a:prstClr>
                </a:solidFill>
                <a:latin typeface="Verdana"/>
                <a:cs typeface="Verdana" pitchFamily="34" charset="0"/>
              </a:endParaRPr>
            </a:p>
          </p:txBody>
        </p:sp>
      </p:grpSp>
      <p:grpSp>
        <p:nvGrpSpPr>
          <p:cNvPr id="32" name="Group 43"/>
          <p:cNvGrpSpPr/>
          <p:nvPr/>
        </p:nvGrpSpPr>
        <p:grpSpPr>
          <a:xfrm>
            <a:off x="8061735" y="6923136"/>
            <a:ext cx="1072330" cy="411828"/>
            <a:chOff x="8061735" y="6923136"/>
            <a:chExt cx="1072330" cy="411828"/>
          </a:xfrm>
        </p:grpSpPr>
        <p:sp>
          <p:nvSpPr>
            <p:cNvPr id="33" name="TextBox 36"/>
            <p:cNvSpPr txBox="1"/>
            <p:nvPr userDrawn="1"/>
          </p:nvSpPr>
          <p:spPr>
            <a:xfrm>
              <a:off x="8061735" y="7196465"/>
              <a:ext cx="1072330" cy="138499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lIns="0" tIns="0" rIns="0" bIns="0" rtlCol="0" anchor="ctr">
              <a:noAutofit/>
            </a:bodyPr>
            <a:lstStyle/>
            <a:p>
              <a:pPr algn="ctr"/>
              <a:r>
                <a:rPr lang="hu-HU" sz="900" dirty="0" smtClean="0">
                  <a:solidFill>
                    <a:prstClr val="black">
                      <a:lumMod val="85000"/>
                      <a:lumOff val="15000"/>
                    </a:prstClr>
                  </a:solidFill>
                  <a:latin typeface="Verdana"/>
                </a:rPr>
                <a:t>LOGÓ SZÉLE</a:t>
              </a:r>
              <a:endParaRPr lang="en-AU" sz="900" dirty="0">
                <a:solidFill>
                  <a:prstClr val="black">
                    <a:lumMod val="85000"/>
                    <a:lumOff val="15000"/>
                  </a:prstClr>
                </a:solidFill>
                <a:latin typeface="Verdana"/>
              </a:endParaRPr>
            </a:p>
          </p:txBody>
        </p:sp>
        <p:cxnSp>
          <p:nvCxnSpPr>
            <p:cNvPr id="34" name="Straight Connector 37"/>
            <p:cNvCxnSpPr/>
            <p:nvPr userDrawn="1"/>
          </p:nvCxnSpPr>
          <p:spPr>
            <a:xfrm>
              <a:off x="8597901" y="6923136"/>
              <a:ext cx="0" cy="211158"/>
            </a:xfrm>
            <a:prstGeom prst="line">
              <a:avLst/>
            </a:prstGeom>
            <a:ln>
              <a:solidFill>
                <a:schemeClr val="accent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pic>
        <p:nvPicPr>
          <p:cNvPr id="35" name="Picture 3"/>
          <p:cNvPicPr>
            <a:picLocks noChangeAspect="1" noChangeArrowheads="1"/>
          </p:cNvPicPr>
          <p:nvPr userDrawn="1"/>
        </p:nvPicPr>
        <p:blipFill>
          <a:blip r:embed="rId20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13441" y="6046732"/>
            <a:ext cx="637380" cy="63738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23042245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5008" r:id="rId1"/>
    <p:sldLayoutId id="2147485009" r:id="rId2"/>
    <p:sldLayoutId id="2147485010" r:id="rId3"/>
    <p:sldLayoutId id="2147485011" r:id="rId4"/>
    <p:sldLayoutId id="2147485012" r:id="rId5"/>
    <p:sldLayoutId id="2147485013" r:id="rId6"/>
    <p:sldLayoutId id="2147485014" r:id="rId7"/>
    <p:sldLayoutId id="2147485015" r:id="rId8"/>
    <p:sldLayoutId id="2147485016" r:id="rId9"/>
    <p:sldLayoutId id="2147485017" r:id="rId10"/>
    <p:sldLayoutId id="2147485018" r:id="rId11"/>
    <p:sldLayoutId id="2147485019" r:id="rId12"/>
    <p:sldLayoutId id="2147485020" r:id="rId13"/>
    <p:sldLayoutId id="2147485021" r:id="rId14"/>
    <p:sldLayoutId id="2147485022" r:id="rId15"/>
    <p:sldLayoutId id="2147485023" r:id="rId16"/>
    <p:sldLayoutId id="2147485024" r:id="rId17"/>
    <p:sldLayoutId id="2147485025" r:id="rId18"/>
    <p:sldLayoutId id="2147485026" r:id="rId19"/>
    <p:sldLayoutId id="2147485027" r:id="rId20"/>
    <p:sldLayoutId id="2147485028" r:id="rId21"/>
    <p:sldLayoutId id="2147485029" r:id="rId22"/>
    <p:sldLayoutId id="2147485030" r:id="rId23"/>
    <p:sldLayoutId id="2147485031" r:id="rId24"/>
    <p:sldLayoutId id="2147485032" r:id="rId25"/>
    <p:sldLayoutId id="2147485033" r:id="rId26"/>
    <p:sldLayoutId id="2147485034" r:id="rId27"/>
    <p:sldLayoutId id="2147485035" r:id="rId28"/>
    <p:sldLayoutId id="2147485036" r:id="rId29"/>
    <p:sldLayoutId id="2147485037" r:id="rId30"/>
    <p:sldLayoutId id="2147485038" r:id="rId31"/>
    <p:sldLayoutId id="2147485039" r:id="rId32"/>
    <p:sldLayoutId id="2147485040" r:id="rId33"/>
    <p:sldLayoutId id="2147485041" r:id="rId34"/>
    <p:sldLayoutId id="2147485042" r:id="rId35"/>
    <p:sldLayoutId id="2147485043" r:id="rId36"/>
    <p:sldLayoutId id="2147485044" r:id="rId37"/>
    <p:sldLayoutId id="2147485045" r:id="rId38"/>
    <p:sldLayoutId id="2147485046" r:id="rId39"/>
    <p:sldLayoutId id="2147485047" r:id="rId40"/>
    <p:sldLayoutId id="2147485048" r:id="rId41"/>
    <p:sldLayoutId id="2147485049" r:id="rId42"/>
    <p:sldLayoutId id="2147485050" r:id="rId43"/>
    <p:sldLayoutId id="2147485051" r:id="rId44"/>
    <p:sldLayoutId id="2147485052" r:id="rId45"/>
    <p:sldLayoutId id="2147485053" r:id="rId46"/>
    <p:sldLayoutId id="2147485054" r:id="rId47"/>
    <p:sldLayoutId id="2147485055" r:id="rId48"/>
    <p:sldLayoutId id="2147485056" r:id="rId49"/>
    <p:sldLayoutId id="2147485057" r:id="rId50"/>
    <p:sldLayoutId id="2147485058" r:id="rId51"/>
    <p:sldLayoutId id="2147485059" r:id="rId52"/>
    <p:sldLayoutId id="2147485060" r:id="rId53"/>
    <p:sldLayoutId id="2147485061" r:id="rId54"/>
    <p:sldLayoutId id="2147485062" r:id="rId55"/>
    <p:sldLayoutId id="2147485063" r:id="rId56"/>
    <p:sldLayoutId id="2147485064" r:id="rId57"/>
    <p:sldLayoutId id="2147485065" r:id="rId58"/>
    <p:sldLayoutId id="2147485066" r:id="rId59"/>
    <p:sldLayoutId id="2147485067" r:id="rId60"/>
    <p:sldLayoutId id="2147485068" r:id="rId61"/>
    <p:sldLayoutId id="2147485069" r:id="rId62"/>
    <p:sldLayoutId id="2147485070" r:id="rId63"/>
    <p:sldLayoutId id="2147485071" r:id="rId64"/>
    <p:sldLayoutId id="2147485072" r:id="rId65"/>
    <p:sldLayoutId id="2147485073" r:id="rId66"/>
    <p:sldLayoutId id="2147485074" r:id="rId67"/>
    <p:sldLayoutId id="2147485075" r:id="rId68"/>
    <p:sldLayoutId id="2147485076" r:id="rId69"/>
    <p:sldLayoutId id="2147485077" r:id="rId70"/>
    <p:sldLayoutId id="2147485078" r:id="rId71"/>
    <p:sldLayoutId id="2147485079" r:id="rId72"/>
    <p:sldLayoutId id="2147485080" r:id="rId73"/>
    <p:sldLayoutId id="2147485081" r:id="rId74"/>
    <p:sldLayoutId id="2147485082" r:id="rId75"/>
    <p:sldLayoutId id="2147485083" r:id="rId76"/>
    <p:sldLayoutId id="2147485084" r:id="rId77"/>
    <p:sldLayoutId id="2147485085" r:id="rId78"/>
    <p:sldLayoutId id="2147485086" r:id="rId79"/>
    <p:sldLayoutId id="2147485087" r:id="rId80"/>
    <p:sldLayoutId id="2147485088" r:id="rId81"/>
    <p:sldLayoutId id="2147485089" r:id="rId82"/>
    <p:sldLayoutId id="2147485090" r:id="rId83"/>
    <p:sldLayoutId id="2147485091" r:id="rId84"/>
    <p:sldLayoutId id="2147485092" r:id="rId85"/>
    <p:sldLayoutId id="2147485093" r:id="rId86"/>
    <p:sldLayoutId id="2147485094" r:id="rId87"/>
    <p:sldLayoutId id="2147485095" r:id="rId88"/>
    <p:sldLayoutId id="2147485096" r:id="rId89"/>
    <p:sldLayoutId id="2147485097" r:id="rId90"/>
    <p:sldLayoutId id="2147485098" r:id="rId91"/>
    <p:sldLayoutId id="2147485099" r:id="rId92"/>
    <p:sldLayoutId id="2147485100" r:id="rId93"/>
    <p:sldLayoutId id="2147485101" r:id="rId94"/>
    <p:sldLayoutId id="2147485102" r:id="rId95"/>
    <p:sldLayoutId id="2147485103" r:id="rId96"/>
    <p:sldLayoutId id="2147485104" r:id="rId97"/>
    <p:sldLayoutId id="2147485105" r:id="rId98"/>
    <p:sldLayoutId id="2147485106" r:id="rId99"/>
    <p:sldLayoutId id="2147485107" r:id="rId100"/>
    <p:sldLayoutId id="2147485108" r:id="rId101"/>
    <p:sldLayoutId id="2147485109" r:id="rId102"/>
    <p:sldLayoutId id="2147485110" r:id="rId103"/>
    <p:sldLayoutId id="2147485111" r:id="rId104"/>
    <p:sldLayoutId id="2147485112" r:id="rId105"/>
    <p:sldLayoutId id="2147485113" r:id="rId106"/>
    <p:sldLayoutId id="2147485114" r:id="rId107"/>
    <p:sldLayoutId id="2147485115" r:id="rId108"/>
    <p:sldLayoutId id="2147485116" r:id="rId109"/>
    <p:sldLayoutId id="2147485117" r:id="rId110"/>
    <p:sldLayoutId id="2147485118" r:id="rId111"/>
    <p:sldLayoutId id="2147485119" r:id="rId112"/>
    <p:sldLayoutId id="2147485120" r:id="rId113"/>
    <p:sldLayoutId id="2147485121" r:id="rId114"/>
    <p:sldLayoutId id="2147485122" r:id="rId115"/>
    <p:sldLayoutId id="2147485123" r:id="rId116"/>
    <p:sldLayoutId id="2147485124" r:id="rId117"/>
    <p:sldLayoutId id="2147485125" r:id="rId118"/>
    <p:sldLayoutId id="2147485126" r:id="rId119"/>
    <p:sldLayoutId id="2147485127" r:id="rId120"/>
    <p:sldLayoutId id="2147485128" r:id="rId121"/>
    <p:sldLayoutId id="2147485129" r:id="rId122"/>
    <p:sldLayoutId id="2147485130" r:id="rId123"/>
    <p:sldLayoutId id="2147485131" r:id="rId124"/>
    <p:sldLayoutId id="2147485132" r:id="rId125"/>
    <p:sldLayoutId id="2147485133" r:id="rId126"/>
    <p:sldLayoutId id="2147485134" r:id="rId127"/>
    <p:sldLayoutId id="2147485135" r:id="rId128"/>
    <p:sldLayoutId id="2147485136" r:id="rId129"/>
    <p:sldLayoutId id="2147485137" r:id="rId130"/>
    <p:sldLayoutId id="2147485138" r:id="rId131"/>
    <p:sldLayoutId id="2147485139" r:id="rId132"/>
    <p:sldLayoutId id="2147485140" r:id="rId133"/>
    <p:sldLayoutId id="2147485141" r:id="rId134"/>
    <p:sldLayoutId id="2147485142" r:id="rId135"/>
    <p:sldLayoutId id="2147485143" r:id="rId136"/>
    <p:sldLayoutId id="2147485144" r:id="rId137"/>
    <p:sldLayoutId id="2147485145" r:id="rId138"/>
    <p:sldLayoutId id="2147485146" r:id="rId139"/>
    <p:sldLayoutId id="2147485147" r:id="rId140"/>
    <p:sldLayoutId id="2147485148" r:id="rId141"/>
    <p:sldLayoutId id="2147485149" r:id="rId142"/>
    <p:sldLayoutId id="2147485150" r:id="rId143"/>
    <p:sldLayoutId id="2147485151" r:id="rId144"/>
    <p:sldLayoutId id="2147485152" r:id="rId145"/>
    <p:sldLayoutId id="2147485153" r:id="rId146"/>
    <p:sldLayoutId id="2147485154" r:id="rId147"/>
    <p:sldLayoutId id="2147485155" r:id="rId148"/>
    <p:sldLayoutId id="2147485156" r:id="rId149"/>
    <p:sldLayoutId id="2147485157" r:id="rId150"/>
    <p:sldLayoutId id="2147485158" r:id="rId151"/>
    <p:sldLayoutId id="2147485159" r:id="rId152"/>
    <p:sldLayoutId id="2147485160" r:id="rId153"/>
    <p:sldLayoutId id="2147485161" r:id="rId154"/>
    <p:sldLayoutId id="2147485162" r:id="rId155"/>
    <p:sldLayoutId id="2147485163" r:id="rId156"/>
    <p:sldLayoutId id="2147485164" r:id="rId157"/>
    <p:sldLayoutId id="2147485165" r:id="rId158"/>
    <p:sldLayoutId id="2147485166" r:id="rId159"/>
    <p:sldLayoutId id="2147485167" r:id="rId160"/>
    <p:sldLayoutId id="2147485168" r:id="rId161"/>
    <p:sldLayoutId id="2147485169" r:id="rId162"/>
    <p:sldLayoutId id="2147485170" r:id="rId163"/>
    <p:sldLayoutId id="2147485171" r:id="rId164"/>
    <p:sldLayoutId id="2147485172" r:id="rId165"/>
    <p:sldLayoutId id="2147485173" r:id="rId166"/>
    <p:sldLayoutId id="2147485174" r:id="rId167"/>
    <p:sldLayoutId id="2147485175" r:id="rId168"/>
    <p:sldLayoutId id="2147485176" r:id="rId169"/>
    <p:sldLayoutId id="2147485177" r:id="rId170"/>
    <p:sldLayoutId id="2147485178" r:id="rId171"/>
    <p:sldLayoutId id="2147485179" r:id="rId172"/>
    <p:sldLayoutId id="2147485180" r:id="rId173"/>
    <p:sldLayoutId id="2147485181" r:id="rId174"/>
    <p:sldLayoutId id="2147485182" r:id="rId175"/>
    <p:sldLayoutId id="2147485183" r:id="rId176"/>
    <p:sldLayoutId id="2147485184" r:id="rId177"/>
    <p:sldLayoutId id="2147485185" r:id="rId178"/>
    <p:sldLayoutId id="2147485186" r:id="rId179"/>
    <p:sldLayoutId id="2147485187" r:id="rId180"/>
    <p:sldLayoutId id="2147485188" r:id="rId181"/>
    <p:sldLayoutId id="2147485189" r:id="rId182"/>
    <p:sldLayoutId id="2147485190" r:id="rId183"/>
    <p:sldLayoutId id="2147485191" r:id="rId184"/>
    <p:sldLayoutId id="2147485192" r:id="rId185"/>
    <p:sldLayoutId id="2147485193" r:id="rId186"/>
    <p:sldLayoutId id="2147485194" r:id="rId187"/>
    <p:sldLayoutId id="2147485195" r:id="rId188"/>
    <p:sldLayoutId id="2147485196" r:id="rId189"/>
    <p:sldLayoutId id="2147485197" r:id="rId190"/>
    <p:sldLayoutId id="2147485198" r:id="rId191"/>
    <p:sldLayoutId id="2147485199" r:id="rId192"/>
    <p:sldLayoutId id="2147485200" r:id="rId193"/>
    <p:sldLayoutId id="2147485201" r:id="rId194"/>
    <p:sldLayoutId id="2147485202" r:id="rId195"/>
    <p:sldLayoutId id="2147485203" r:id="rId196"/>
    <p:sldLayoutId id="2147485204" r:id="rId197"/>
    <p:sldLayoutId id="2147485205" r:id="rId198"/>
  </p:sldLayoutIdLst>
  <p:timing>
    <p:tnLst>
      <p:par>
        <p:cTn id="1" dur="indefinite" restart="never" nodeType="tmRoot"/>
      </p:par>
    </p:tnLst>
  </p:timing>
  <p:hf hdr="0" dt="0"/>
  <p:txStyles>
    <p:titleStyle>
      <a:lvl1pPr algn="l" defTabSz="914400" rtl="0" eaLnBrk="1" latinLnBrk="0" hangingPunct="1">
        <a:spcBef>
          <a:spcPct val="0"/>
        </a:spcBef>
        <a:buNone/>
        <a:defRPr sz="2400" kern="1200">
          <a:solidFill>
            <a:srgbClr val="333333"/>
          </a:solidFill>
          <a:latin typeface="+mj-lt"/>
          <a:ea typeface="+mj-ea"/>
          <a:cs typeface="+mj-cs"/>
        </a:defRPr>
      </a:lvl1pPr>
    </p:titleStyle>
    <p:bodyStyle>
      <a:lvl1pPr marL="0" indent="0" algn="l" defTabSz="914400" rtl="0" eaLnBrk="1" latinLnBrk="0" hangingPunct="1">
        <a:spcBef>
          <a:spcPct val="20000"/>
        </a:spcBef>
        <a:buFont typeface="Arial" pitchFamily="34" charset="0"/>
        <a:buNone/>
        <a:defRPr sz="1600" b="1" kern="1200">
          <a:solidFill>
            <a:schemeClr val="tx1">
              <a:lumMod val="85000"/>
              <a:lumOff val="15000"/>
            </a:schemeClr>
          </a:solidFill>
          <a:latin typeface="+mn-lt"/>
          <a:ea typeface="+mn-ea"/>
          <a:cs typeface="+mn-cs"/>
        </a:defRPr>
      </a:lvl1pPr>
      <a:lvl2pPr marL="0" indent="0" algn="l" defTabSz="914400" rtl="0" eaLnBrk="1" latinLnBrk="0" hangingPunct="1">
        <a:spcBef>
          <a:spcPct val="20000"/>
        </a:spcBef>
        <a:buFont typeface="Arial" pitchFamily="34" charset="0"/>
        <a:buNone/>
        <a:defRPr sz="1600" kern="1200">
          <a:solidFill>
            <a:schemeClr val="tx1">
              <a:lumMod val="85000"/>
              <a:lumOff val="15000"/>
            </a:schemeClr>
          </a:solidFill>
          <a:latin typeface="+mn-lt"/>
          <a:ea typeface="+mn-ea"/>
          <a:cs typeface="+mn-cs"/>
        </a:defRPr>
      </a:lvl2pPr>
      <a:lvl3pPr marL="252413" indent="-252413" algn="l" defTabSz="914400" rtl="0" eaLnBrk="1" latinLnBrk="0" hangingPunct="1">
        <a:spcBef>
          <a:spcPct val="20000"/>
        </a:spcBef>
        <a:buFont typeface="Wingdings" pitchFamily="2" charset="2"/>
        <a:buChar char=""/>
        <a:defRPr sz="1600" kern="1200">
          <a:solidFill>
            <a:schemeClr val="tx1">
              <a:lumMod val="85000"/>
              <a:lumOff val="15000"/>
            </a:schemeClr>
          </a:solidFill>
          <a:latin typeface="+mn-lt"/>
          <a:ea typeface="+mn-ea"/>
          <a:cs typeface="+mn-cs"/>
        </a:defRPr>
      </a:lvl3pPr>
      <a:lvl4pPr marL="508000" indent="-255588" algn="l" defTabSz="914400" rtl="0" eaLnBrk="1" latinLnBrk="0" hangingPunct="1">
        <a:spcBef>
          <a:spcPct val="20000"/>
        </a:spcBef>
        <a:buFont typeface="Wingdings" pitchFamily="2" charset="2"/>
        <a:buChar char="n"/>
        <a:defRPr sz="1600" kern="1200">
          <a:solidFill>
            <a:schemeClr val="tx1">
              <a:lumMod val="85000"/>
              <a:lumOff val="15000"/>
            </a:schemeClr>
          </a:solidFill>
          <a:latin typeface="+mn-lt"/>
          <a:ea typeface="+mn-ea"/>
          <a:cs typeface="+mn-cs"/>
        </a:defRPr>
      </a:lvl4pPr>
      <a:lvl5pPr marL="760413" indent="-252413" algn="l" defTabSz="914400" rtl="0" eaLnBrk="1" latinLnBrk="0" hangingPunct="1">
        <a:spcBef>
          <a:spcPct val="20000"/>
        </a:spcBef>
        <a:buFont typeface="Wingdings" pitchFamily="2" charset="2"/>
        <a:buChar char="n"/>
        <a:defRPr sz="1600" kern="1200">
          <a:solidFill>
            <a:schemeClr val="tx1">
              <a:lumMod val="85000"/>
              <a:lumOff val="15000"/>
            </a:schemeClr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" name="TextBox 76"/>
          <p:cNvSpPr txBox="1"/>
          <p:nvPr/>
        </p:nvSpPr>
        <p:spPr>
          <a:xfrm>
            <a:off x="1285200" y="6491295"/>
            <a:ext cx="1008000" cy="86400"/>
          </a:xfrm>
          <a:prstGeom prst="rect">
            <a:avLst/>
          </a:prstGeom>
          <a:noFill/>
        </p:spPr>
        <p:txBody>
          <a:bodyPr wrap="square" lIns="0" tIns="0" rIns="0" bIns="0" rtlCol="0" anchor="b" anchorCtr="0">
            <a:noAutofit/>
          </a:bodyPr>
          <a:lstStyle/>
          <a:p>
            <a:r>
              <a:rPr lang="en-AU" sz="750" b="0" dirty="0" smtClean="0">
                <a:solidFill>
                  <a:srgbClr val="333333"/>
                </a:solidFill>
                <a:latin typeface="Verdana"/>
                <a:cs typeface="Verdana" pitchFamily="34" charset="0"/>
              </a:rPr>
              <a:t>©TNS </a:t>
            </a:r>
            <a:r>
              <a:rPr lang="hu-HU" sz="750" b="0" dirty="0" smtClean="0">
                <a:solidFill>
                  <a:srgbClr val="333333"/>
                </a:solidFill>
                <a:latin typeface="Verdana"/>
                <a:cs typeface="Verdana" pitchFamily="34" charset="0"/>
              </a:rPr>
              <a:t> </a:t>
            </a:r>
            <a:r>
              <a:rPr lang="en-AU" sz="750" b="0" dirty="0" smtClean="0">
                <a:solidFill>
                  <a:srgbClr val="333333"/>
                </a:solidFill>
                <a:latin typeface="Verdana"/>
                <a:cs typeface="Verdana" pitchFamily="34" charset="0"/>
              </a:rPr>
              <a:t>201</a:t>
            </a:r>
            <a:r>
              <a:rPr lang="hu-HU" sz="750" b="0" dirty="0" smtClean="0">
                <a:solidFill>
                  <a:srgbClr val="333333"/>
                </a:solidFill>
                <a:latin typeface="Verdana"/>
                <a:cs typeface="Verdana" pitchFamily="34" charset="0"/>
              </a:rPr>
              <a:t>3.06.-07.</a:t>
            </a:r>
            <a:endParaRPr lang="en-AU" sz="750" b="0" dirty="0">
              <a:solidFill>
                <a:srgbClr val="333333"/>
              </a:solidFill>
              <a:latin typeface="Verdana"/>
              <a:cs typeface="Verdana" pitchFamily="34" charset="0"/>
            </a:endParaRPr>
          </a:p>
        </p:txBody>
      </p:sp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1" y="2"/>
            <a:ext cx="5073650" cy="1284971"/>
          </a:xfrm>
          <a:prstGeom prst="rect">
            <a:avLst/>
          </a:prstGeom>
        </p:spPr>
        <p:txBody>
          <a:bodyPr vert="horz" lIns="277200" tIns="208800" rIns="277200" bIns="0" rtlCol="0" anchor="t">
            <a:noAutofit/>
          </a:bodyPr>
          <a:lstStyle/>
          <a:p>
            <a:r>
              <a:rPr lang="hu-HU" dirty="0" smtClean="0"/>
              <a:t>Mintacím szerkesztése</a:t>
            </a:r>
            <a:endParaRPr lang="en-AU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4"/>
          </p:nvPr>
        </p:nvSpPr>
        <p:spPr>
          <a:xfrm>
            <a:off x="8349609" y="6323836"/>
            <a:ext cx="505467" cy="252000"/>
          </a:xfrm>
          <a:prstGeom prst="rect">
            <a:avLst/>
          </a:prstGeom>
        </p:spPr>
        <p:txBody>
          <a:bodyPr vert="horz" lIns="0" tIns="0" rIns="0" bIns="0" rtlCol="0" anchor="b">
            <a:noAutofit/>
          </a:bodyPr>
          <a:lstStyle>
            <a:lvl1pPr algn="r">
              <a:defRPr sz="750" b="0">
                <a:solidFill>
                  <a:srgbClr val="333333"/>
                </a:solidFill>
                <a:latin typeface="+mn-lt"/>
                <a:cs typeface="Verdana" pitchFamily="34" charset="0"/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cxnSp>
        <p:nvCxnSpPr>
          <p:cNvPr id="70" name="Straight Connector 69"/>
          <p:cNvCxnSpPr/>
          <p:nvPr/>
        </p:nvCxnSpPr>
        <p:spPr>
          <a:xfrm>
            <a:off x="277200" y="5946773"/>
            <a:ext cx="8589600" cy="0"/>
          </a:xfrm>
          <a:prstGeom prst="line">
            <a:avLst/>
          </a:prstGeom>
          <a:ln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90" name="Picture 2" descr="\\PSTUDIOTERM\Clients\TNS Global\TNS_002 Templates\4. Design\1. Assets\Logos\TNS_LOGOS\final brand jpgs\TNS_logo_rgb.jpg"/>
          <p:cNvPicPr>
            <a:picLocks noChangeAspect="1" noChangeArrowheads="1"/>
          </p:cNvPicPr>
          <p:nvPr/>
        </p:nvPicPr>
        <p:blipFill>
          <a:blip r:embed="rId20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77200" y="6072636"/>
            <a:ext cx="504000" cy="504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7" name="TextBox 76"/>
          <p:cNvSpPr txBox="1"/>
          <p:nvPr/>
        </p:nvSpPr>
        <p:spPr>
          <a:xfrm>
            <a:off x="784800" y="6148802"/>
            <a:ext cx="4892400" cy="378000"/>
          </a:xfrm>
          <a:prstGeom prst="rect">
            <a:avLst/>
          </a:prstGeom>
          <a:noFill/>
        </p:spPr>
        <p:txBody>
          <a:bodyPr wrap="square" lIns="500400" tIns="90000" rIns="90000" bIns="46800" rtlCol="0" anchor="t" anchorCtr="0">
            <a:noAutofit/>
          </a:bodyPr>
          <a:lstStyle/>
          <a:p>
            <a:r>
              <a:rPr lang="hu-HU" sz="1250" b="0" dirty="0" smtClean="0">
                <a:solidFill>
                  <a:srgbClr val="737373"/>
                </a:solidFill>
                <a:latin typeface="Verdana"/>
                <a:cs typeface="Verdana" pitchFamily="34" charset="0"/>
              </a:rPr>
              <a:t>Tehetséghidak/ A tehetség a magyar társadalomban</a:t>
            </a:r>
            <a:endParaRPr lang="en-AU" sz="1250" b="0" dirty="0">
              <a:solidFill>
                <a:srgbClr val="737373"/>
              </a:solidFill>
              <a:latin typeface="Verdana"/>
              <a:cs typeface="Verdana" pitchFamily="34" charset="0"/>
            </a:endParaRPr>
          </a:p>
        </p:txBody>
      </p:sp>
      <p:sp>
        <p:nvSpPr>
          <p:cNvPr id="6" name="Szövegdoboz 5"/>
          <p:cNvSpPr txBox="1"/>
          <p:nvPr/>
        </p:nvSpPr>
        <p:spPr>
          <a:xfrm>
            <a:off x="784800" y="5947202"/>
            <a:ext cx="4892400" cy="378000"/>
          </a:xfrm>
          <a:prstGeom prst="rect">
            <a:avLst/>
          </a:prstGeom>
        </p:spPr>
        <p:txBody>
          <a:bodyPr lIns="500400" tIns="90000">
            <a:noAutofit/>
          </a:bodyPr>
          <a:lstStyle>
            <a:defPPr>
              <a:defRPr lang="en-AU"/>
            </a:defPPr>
            <a:lvl1pPr>
              <a:spcBef>
                <a:spcPct val="20000"/>
              </a:spcBef>
              <a:buFont typeface="Arial" pitchFamily="34" charset="0"/>
              <a:buNone/>
              <a:defRPr sz="1300">
                <a:solidFill>
                  <a:srgbClr val="D10074"/>
                </a:solidFill>
                <a:latin typeface="+mn-lt"/>
                <a:cs typeface="+mn-cs"/>
              </a:defRPr>
            </a:lvl1pPr>
          </a:lstStyle>
          <a:p>
            <a:r>
              <a:rPr lang="hu-HU" sz="1250" dirty="0" smtClean="0"/>
              <a:t>TNS Hoffmann</a:t>
            </a:r>
          </a:p>
        </p:txBody>
      </p:sp>
      <p:grpSp>
        <p:nvGrpSpPr>
          <p:cNvPr id="7" name="Csoportba foglalás 6"/>
          <p:cNvGrpSpPr/>
          <p:nvPr/>
        </p:nvGrpSpPr>
        <p:grpSpPr>
          <a:xfrm>
            <a:off x="-1630680" y="-299329"/>
            <a:ext cx="10507979" cy="5968716"/>
            <a:chOff x="-1630680" y="-299331"/>
            <a:chExt cx="10507979" cy="5968717"/>
          </a:xfrm>
        </p:grpSpPr>
        <p:grpSp>
          <p:nvGrpSpPr>
            <p:cNvPr id="73" name="Group 72"/>
            <p:cNvGrpSpPr/>
            <p:nvPr/>
          </p:nvGrpSpPr>
          <p:grpSpPr>
            <a:xfrm>
              <a:off x="-1630680" y="-299331"/>
              <a:ext cx="10507979" cy="5496224"/>
              <a:chOff x="-1630680" y="-299331"/>
              <a:chExt cx="10507979" cy="5496224"/>
            </a:xfrm>
          </p:grpSpPr>
          <p:grpSp>
            <p:nvGrpSpPr>
              <p:cNvPr id="72" name="Group 71"/>
              <p:cNvGrpSpPr/>
              <p:nvPr userDrawn="1"/>
            </p:nvGrpSpPr>
            <p:grpSpPr>
              <a:xfrm>
                <a:off x="-1630680" y="1157184"/>
                <a:ext cx="1554480" cy="4039709"/>
                <a:chOff x="-1630680" y="1157184"/>
                <a:chExt cx="1554480" cy="4039709"/>
              </a:xfrm>
            </p:grpSpPr>
            <p:cxnSp>
              <p:nvCxnSpPr>
                <p:cNvPr id="85" name="Straight Connector 84"/>
                <p:cNvCxnSpPr/>
                <p:nvPr userDrawn="1"/>
              </p:nvCxnSpPr>
              <p:spPr>
                <a:xfrm>
                  <a:off x="-517443" y="4560579"/>
                  <a:ext cx="441243" cy="0"/>
                </a:xfrm>
                <a:prstGeom prst="line">
                  <a:avLst/>
                </a:prstGeom>
                <a:ln>
                  <a:solidFill>
                    <a:schemeClr val="accent3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86" name="TextBox 85"/>
                <p:cNvSpPr txBox="1"/>
                <p:nvPr userDrawn="1"/>
              </p:nvSpPr>
              <p:spPr>
                <a:xfrm>
                  <a:off x="-1630680" y="4491328"/>
                  <a:ext cx="1072330" cy="138499"/>
                </a:xfrm>
                <a:prstGeom prst="rect">
                  <a:avLst/>
                </a:prstGeom>
                <a:solidFill>
                  <a:schemeClr val="bg1"/>
                </a:solidFill>
              </p:spPr>
              <p:txBody>
                <a:bodyPr wrap="square" lIns="0" tIns="0" rIns="0" bIns="0" rtlCol="0" anchor="ctr">
                  <a:noAutofit/>
                </a:bodyPr>
                <a:lstStyle/>
                <a:p>
                  <a:pPr algn="ctr"/>
                  <a:r>
                    <a:rPr lang="en-AU" sz="900" dirty="0" smtClean="0">
                      <a:solidFill>
                        <a:prstClr val="black">
                          <a:lumMod val="85000"/>
                          <a:lumOff val="15000"/>
                        </a:prstClr>
                      </a:solidFill>
                      <a:latin typeface="Verdana"/>
                      <a:cs typeface="Verdana" pitchFamily="34" charset="0"/>
                    </a:rPr>
                    <a:t>X </a:t>
                  </a:r>
                  <a:r>
                    <a:rPr lang="hu-HU" sz="900" dirty="0" smtClean="0">
                      <a:solidFill>
                        <a:prstClr val="black">
                          <a:lumMod val="85000"/>
                          <a:lumOff val="15000"/>
                        </a:prstClr>
                      </a:solidFill>
                      <a:latin typeface="Verdana"/>
                      <a:cs typeface="Verdana" pitchFamily="34" charset="0"/>
                    </a:rPr>
                    <a:t>TENGELY</a:t>
                  </a:r>
                  <a:endParaRPr lang="en-AU" sz="900" dirty="0">
                    <a:solidFill>
                      <a:prstClr val="black">
                        <a:lumMod val="85000"/>
                        <a:lumOff val="15000"/>
                      </a:prstClr>
                    </a:solidFill>
                    <a:latin typeface="Verdana"/>
                    <a:cs typeface="Verdana" pitchFamily="34" charset="0"/>
                  </a:endParaRPr>
                </a:p>
              </p:txBody>
            </p:sp>
            <p:cxnSp>
              <p:nvCxnSpPr>
                <p:cNvPr id="87" name="Straight Connector 86"/>
                <p:cNvCxnSpPr/>
                <p:nvPr userDrawn="1"/>
              </p:nvCxnSpPr>
              <p:spPr>
                <a:xfrm>
                  <a:off x="-517443" y="5067353"/>
                  <a:ext cx="441243" cy="0"/>
                </a:xfrm>
                <a:prstGeom prst="line">
                  <a:avLst/>
                </a:prstGeom>
                <a:ln>
                  <a:solidFill>
                    <a:schemeClr val="accent3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88" name="TextBox 87"/>
                <p:cNvSpPr txBox="1"/>
                <p:nvPr userDrawn="1"/>
              </p:nvSpPr>
              <p:spPr>
                <a:xfrm>
                  <a:off x="-1630680" y="4934093"/>
                  <a:ext cx="1072330" cy="262800"/>
                </a:xfrm>
                <a:prstGeom prst="rect">
                  <a:avLst/>
                </a:prstGeom>
                <a:solidFill>
                  <a:schemeClr val="bg1"/>
                </a:solidFill>
              </p:spPr>
              <p:txBody>
                <a:bodyPr wrap="square" lIns="0" tIns="0" rIns="0" bIns="0" rtlCol="0" anchor="ctr">
                  <a:noAutofit/>
                </a:bodyPr>
                <a:lstStyle/>
                <a:p>
                  <a:pPr algn="ctr"/>
                  <a:r>
                    <a:rPr lang="hu-HU" sz="900" smtClean="0">
                      <a:solidFill>
                        <a:prstClr val="black">
                          <a:lumMod val="85000"/>
                          <a:lumOff val="15000"/>
                        </a:prstClr>
                      </a:solidFill>
                      <a:latin typeface="Verdana"/>
                      <a:cs typeface="Verdana" pitchFamily="34" charset="0"/>
                    </a:rPr>
                    <a:t>CHART ALSÓ SZÉLE</a:t>
                  </a:r>
                  <a:endParaRPr lang="en-AU" sz="900" dirty="0">
                    <a:solidFill>
                      <a:prstClr val="black">
                        <a:lumMod val="85000"/>
                        <a:lumOff val="15000"/>
                      </a:prstClr>
                    </a:solidFill>
                    <a:latin typeface="Verdana"/>
                    <a:cs typeface="Verdana" pitchFamily="34" charset="0"/>
                  </a:endParaRPr>
                </a:p>
              </p:txBody>
            </p:sp>
            <p:cxnSp>
              <p:nvCxnSpPr>
                <p:cNvPr id="91" name="Straight Connector 90"/>
                <p:cNvCxnSpPr/>
                <p:nvPr userDrawn="1"/>
              </p:nvCxnSpPr>
              <p:spPr>
                <a:xfrm>
                  <a:off x="-517443" y="1284974"/>
                  <a:ext cx="441243" cy="0"/>
                </a:xfrm>
                <a:prstGeom prst="line">
                  <a:avLst/>
                </a:prstGeom>
                <a:ln>
                  <a:solidFill>
                    <a:schemeClr val="accent3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92" name="TextBox 91"/>
                <p:cNvSpPr txBox="1"/>
                <p:nvPr userDrawn="1"/>
              </p:nvSpPr>
              <p:spPr>
                <a:xfrm>
                  <a:off x="-1630680" y="1157184"/>
                  <a:ext cx="1072330" cy="262800"/>
                </a:xfrm>
                <a:prstGeom prst="rect">
                  <a:avLst/>
                </a:prstGeom>
                <a:solidFill>
                  <a:schemeClr val="bg1"/>
                </a:solidFill>
              </p:spPr>
              <p:txBody>
                <a:bodyPr wrap="square" lIns="0" tIns="0" rIns="0" bIns="0" rtlCol="0" anchor="ctr">
                  <a:noAutofit/>
                </a:bodyPr>
                <a:lstStyle/>
                <a:p>
                  <a:pPr algn="ctr"/>
                  <a:r>
                    <a:rPr lang="hu-HU" sz="900" smtClean="0">
                      <a:solidFill>
                        <a:prstClr val="black">
                          <a:lumMod val="85000"/>
                          <a:lumOff val="15000"/>
                        </a:prstClr>
                      </a:solidFill>
                      <a:latin typeface="Verdana"/>
                      <a:cs typeface="Verdana" pitchFamily="34" charset="0"/>
                    </a:rPr>
                    <a:t>SZÖVEGDOBOZ FELSŐ SZÉLE</a:t>
                  </a:r>
                  <a:endParaRPr lang="en-AU" sz="900" dirty="0">
                    <a:solidFill>
                      <a:prstClr val="black">
                        <a:lumMod val="85000"/>
                        <a:lumOff val="15000"/>
                      </a:prstClr>
                    </a:solidFill>
                    <a:latin typeface="Verdana"/>
                    <a:cs typeface="Verdana" pitchFamily="34" charset="0"/>
                  </a:endParaRPr>
                </a:p>
              </p:txBody>
            </p:sp>
            <p:cxnSp>
              <p:nvCxnSpPr>
                <p:cNvPr id="100" name="Straight Connector 99"/>
                <p:cNvCxnSpPr/>
                <p:nvPr userDrawn="1"/>
              </p:nvCxnSpPr>
              <p:spPr>
                <a:xfrm>
                  <a:off x="-517443" y="1788974"/>
                  <a:ext cx="441243" cy="0"/>
                </a:xfrm>
                <a:prstGeom prst="line">
                  <a:avLst/>
                </a:prstGeom>
                <a:ln>
                  <a:solidFill>
                    <a:schemeClr val="accent3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101" name="TextBox 100"/>
                <p:cNvSpPr txBox="1"/>
                <p:nvPr userDrawn="1"/>
              </p:nvSpPr>
              <p:spPr>
                <a:xfrm>
                  <a:off x="-1630680" y="1664859"/>
                  <a:ext cx="1072330" cy="261477"/>
                </a:xfrm>
                <a:prstGeom prst="rect">
                  <a:avLst/>
                </a:prstGeom>
                <a:solidFill>
                  <a:schemeClr val="bg1"/>
                </a:solidFill>
              </p:spPr>
              <p:txBody>
                <a:bodyPr wrap="square" lIns="0" tIns="0" rIns="0" bIns="0" rtlCol="0" anchor="ctr">
                  <a:noAutofit/>
                </a:bodyPr>
                <a:lstStyle/>
                <a:p>
                  <a:pPr algn="ctr"/>
                  <a:r>
                    <a:rPr lang="en-AU" sz="900" dirty="0" smtClean="0">
                      <a:solidFill>
                        <a:prstClr val="black">
                          <a:lumMod val="85000"/>
                          <a:lumOff val="15000"/>
                        </a:prstClr>
                      </a:solidFill>
                      <a:latin typeface="Verdana"/>
                      <a:cs typeface="Verdana" pitchFamily="34" charset="0"/>
                    </a:rPr>
                    <a:t>CHART </a:t>
                  </a:r>
                  <a:r>
                    <a:rPr lang="hu-HU" sz="900" dirty="0" smtClean="0">
                      <a:solidFill>
                        <a:prstClr val="black">
                          <a:lumMod val="85000"/>
                          <a:lumOff val="15000"/>
                        </a:prstClr>
                      </a:solidFill>
                      <a:latin typeface="Verdana"/>
                      <a:cs typeface="Verdana" pitchFamily="34" charset="0"/>
                    </a:rPr>
                    <a:t>FELSŐ SZÉLE</a:t>
                  </a:r>
                  <a:endParaRPr lang="en-AU" sz="900" dirty="0">
                    <a:solidFill>
                      <a:prstClr val="black">
                        <a:lumMod val="85000"/>
                        <a:lumOff val="15000"/>
                      </a:prstClr>
                    </a:solidFill>
                    <a:latin typeface="Verdana"/>
                    <a:cs typeface="Verdana" pitchFamily="34" charset="0"/>
                  </a:endParaRPr>
                </a:p>
              </p:txBody>
            </p:sp>
          </p:grpSp>
          <p:grpSp>
            <p:nvGrpSpPr>
              <p:cNvPr id="5" name="Group 4"/>
              <p:cNvGrpSpPr/>
              <p:nvPr userDrawn="1"/>
            </p:nvGrpSpPr>
            <p:grpSpPr>
              <a:xfrm>
                <a:off x="755523" y="-299331"/>
                <a:ext cx="8121776" cy="246624"/>
                <a:chOff x="755523" y="-299331"/>
                <a:chExt cx="8121776" cy="246624"/>
              </a:xfrm>
            </p:grpSpPr>
            <p:cxnSp>
              <p:nvCxnSpPr>
                <p:cNvPr id="102" name="Straight Connector 101"/>
                <p:cNvCxnSpPr/>
                <p:nvPr userDrawn="1"/>
              </p:nvCxnSpPr>
              <p:spPr>
                <a:xfrm>
                  <a:off x="1293019" y="-232707"/>
                  <a:ext cx="0" cy="180000"/>
                </a:xfrm>
                <a:prstGeom prst="line">
                  <a:avLst/>
                </a:prstGeom>
                <a:ln>
                  <a:solidFill>
                    <a:schemeClr val="accent3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103" name="TextBox 102"/>
                <p:cNvSpPr txBox="1"/>
                <p:nvPr userDrawn="1"/>
              </p:nvSpPr>
              <p:spPr>
                <a:xfrm>
                  <a:off x="755523" y="-299331"/>
                  <a:ext cx="1072330" cy="138499"/>
                </a:xfrm>
                <a:prstGeom prst="rect">
                  <a:avLst/>
                </a:prstGeom>
                <a:solidFill>
                  <a:schemeClr val="bg1"/>
                </a:solidFill>
              </p:spPr>
              <p:txBody>
                <a:bodyPr wrap="square" lIns="0" tIns="0" rIns="0" bIns="0" rtlCol="0" anchor="ctr">
                  <a:noAutofit/>
                </a:bodyPr>
                <a:lstStyle>
                  <a:defPPr>
                    <a:defRPr lang="en-AU"/>
                  </a:defPPr>
                  <a:lvl1pPr algn="ctr">
                    <a:defRPr sz="900">
                      <a:solidFill>
                        <a:schemeClr val="tx1">
                          <a:lumMod val="85000"/>
                          <a:lumOff val="15000"/>
                        </a:schemeClr>
                      </a:solidFill>
                      <a:latin typeface="+mn-lt"/>
                    </a:defRPr>
                  </a:lvl1pPr>
                </a:lstStyle>
                <a:p>
                  <a:r>
                    <a:rPr lang="en-AU" dirty="0" smtClean="0">
                      <a:solidFill>
                        <a:prstClr val="black">
                          <a:lumMod val="85000"/>
                          <a:lumOff val="15000"/>
                        </a:prstClr>
                      </a:solidFill>
                      <a:cs typeface="Verdana" pitchFamily="34" charset="0"/>
                    </a:rPr>
                    <a:t>Y </a:t>
                  </a:r>
                  <a:r>
                    <a:rPr lang="hu-HU" dirty="0" smtClean="0">
                      <a:solidFill>
                        <a:prstClr val="black">
                          <a:lumMod val="85000"/>
                          <a:lumOff val="15000"/>
                        </a:prstClr>
                      </a:solidFill>
                      <a:cs typeface="Verdana" pitchFamily="34" charset="0"/>
                    </a:rPr>
                    <a:t>TENGELY</a:t>
                  </a:r>
                  <a:endParaRPr lang="en-AU" dirty="0">
                    <a:solidFill>
                      <a:prstClr val="black">
                        <a:lumMod val="85000"/>
                        <a:lumOff val="15000"/>
                      </a:prstClr>
                    </a:solidFill>
                    <a:cs typeface="Verdana" pitchFamily="34" charset="0"/>
                  </a:endParaRPr>
                </a:p>
              </p:txBody>
            </p:sp>
            <p:cxnSp>
              <p:nvCxnSpPr>
                <p:cNvPr id="104" name="Straight Connector 103"/>
                <p:cNvCxnSpPr/>
                <p:nvPr userDrawn="1"/>
              </p:nvCxnSpPr>
              <p:spPr>
                <a:xfrm>
                  <a:off x="5575903" y="-232707"/>
                  <a:ext cx="0" cy="180000"/>
                </a:xfrm>
                <a:prstGeom prst="line">
                  <a:avLst/>
                </a:prstGeom>
                <a:ln>
                  <a:solidFill>
                    <a:schemeClr val="accent3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110" name="TextBox 109"/>
                <p:cNvSpPr txBox="1"/>
                <p:nvPr userDrawn="1"/>
              </p:nvSpPr>
              <p:spPr>
                <a:xfrm>
                  <a:off x="5036026" y="-299331"/>
                  <a:ext cx="1072330" cy="138499"/>
                </a:xfrm>
                <a:prstGeom prst="rect">
                  <a:avLst/>
                </a:prstGeom>
                <a:solidFill>
                  <a:schemeClr val="bg1"/>
                </a:solidFill>
              </p:spPr>
              <p:txBody>
                <a:bodyPr wrap="square" lIns="0" tIns="0" rIns="0" bIns="0" rtlCol="0" anchor="ctr">
                  <a:noAutofit/>
                </a:bodyPr>
                <a:lstStyle>
                  <a:defPPr>
                    <a:defRPr lang="en-AU"/>
                  </a:defPPr>
                  <a:lvl1pPr algn="ctr">
                    <a:defRPr sz="900">
                      <a:solidFill>
                        <a:schemeClr val="tx1">
                          <a:lumMod val="85000"/>
                          <a:lumOff val="15000"/>
                        </a:schemeClr>
                      </a:solidFill>
                      <a:latin typeface="+mn-lt"/>
                    </a:defRPr>
                  </a:lvl1pPr>
                </a:lstStyle>
                <a:p>
                  <a:r>
                    <a:rPr lang="en-AU" dirty="0" smtClean="0">
                      <a:solidFill>
                        <a:prstClr val="black">
                          <a:lumMod val="85000"/>
                          <a:lumOff val="15000"/>
                        </a:prstClr>
                      </a:solidFill>
                      <a:cs typeface="Verdana" pitchFamily="34" charset="0"/>
                    </a:rPr>
                    <a:t>Y </a:t>
                  </a:r>
                  <a:r>
                    <a:rPr lang="hu-HU" dirty="0" smtClean="0">
                      <a:solidFill>
                        <a:prstClr val="black">
                          <a:lumMod val="85000"/>
                          <a:lumOff val="15000"/>
                        </a:prstClr>
                      </a:solidFill>
                      <a:cs typeface="Verdana" pitchFamily="34" charset="0"/>
                    </a:rPr>
                    <a:t>TENGELY</a:t>
                  </a:r>
                  <a:endParaRPr lang="en-AU" dirty="0">
                    <a:solidFill>
                      <a:prstClr val="black">
                        <a:lumMod val="85000"/>
                        <a:lumOff val="15000"/>
                      </a:prstClr>
                    </a:solidFill>
                    <a:cs typeface="Verdana" pitchFamily="34" charset="0"/>
                  </a:endParaRPr>
                </a:p>
              </p:txBody>
            </p:sp>
            <p:cxnSp>
              <p:nvCxnSpPr>
                <p:cNvPr id="111" name="Straight Connector 110"/>
                <p:cNvCxnSpPr/>
                <p:nvPr userDrawn="1"/>
              </p:nvCxnSpPr>
              <p:spPr>
                <a:xfrm>
                  <a:off x="8349608" y="-232707"/>
                  <a:ext cx="0" cy="180000"/>
                </a:xfrm>
                <a:prstGeom prst="line">
                  <a:avLst/>
                </a:prstGeom>
                <a:ln>
                  <a:solidFill>
                    <a:schemeClr val="accent3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112" name="TextBox 111"/>
                <p:cNvSpPr txBox="1"/>
                <p:nvPr userDrawn="1"/>
              </p:nvSpPr>
              <p:spPr>
                <a:xfrm>
                  <a:off x="7804969" y="-299331"/>
                  <a:ext cx="1072330" cy="246624"/>
                </a:xfrm>
                <a:prstGeom prst="rect">
                  <a:avLst/>
                </a:prstGeom>
                <a:solidFill>
                  <a:schemeClr val="bg1"/>
                </a:solidFill>
              </p:spPr>
              <p:txBody>
                <a:bodyPr wrap="square" lIns="0" tIns="0" rIns="0" bIns="0" rtlCol="0" anchor="ctr">
                  <a:noAutofit/>
                </a:bodyPr>
                <a:lstStyle>
                  <a:defPPr>
                    <a:defRPr lang="en-AU"/>
                  </a:defPPr>
                  <a:lvl1pPr algn="ctr">
                    <a:defRPr sz="900">
                      <a:solidFill>
                        <a:schemeClr val="tx1">
                          <a:lumMod val="85000"/>
                          <a:lumOff val="15000"/>
                        </a:schemeClr>
                      </a:solidFill>
                      <a:latin typeface="+mn-lt"/>
                    </a:defRPr>
                  </a:lvl1pPr>
                </a:lstStyle>
                <a:p>
                  <a:r>
                    <a:rPr lang="hu-HU" dirty="0" smtClean="0">
                      <a:solidFill>
                        <a:prstClr val="black">
                          <a:lumMod val="85000"/>
                          <a:lumOff val="15000"/>
                        </a:prstClr>
                      </a:solidFill>
                      <a:cs typeface="Verdana" pitchFamily="34" charset="0"/>
                    </a:rPr>
                    <a:t>CHART JOBB SZÉLE</a:t>
                  </a:r>
                  <a:endParaRPr lang="en-AU" dirty="0">
                    <a:solidFill>
                      <a:prstClr val="black">
                        <a:lumMod val="85000"/>
                        <a:lumOff val="15000"/>
                      </a:prstClr>
                    </a:solidFill>
                    <a:cs typeface="Verdana" pitchFamily="34" charset="0"/>
                  </a:endParaRPr>
                </a:p>
              </p:txBody>
            </p:sp>
          </p:grpSp>
        </p:grpSp>
        <p:cxnSp>
          <p:nvCxnSpPr>
            <p:cNvPr id="28" name="Straight Connector 86"/>
            <p:cNvCxnSpPr/>
            <p:nvPr userDrawn="1"/>
          </p:nvCxnSpPr>
          <p:spPr>
            <a:xfrm>
              <a:off x="-517443" y="5550779"/>
              <a:ext cx="441243" cy="0"/>
            </a:xfrm>
            <a:prstGeom prst="line">
              <a:avLst/>
            </a:prstGeom>
            <a:ln>
              <a:solidFill>
                <a:schemeClr val="accent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9" name="TextBox 87"/>
            <p:cNvSpPr txBox="1"/>
            <p:nvPr userDrawn="1"/>
          </p:nvSpPr>
          <p:spPr>
            <a:xfrm>
              <a:off x="-1630680" y="5406586"/>
              <a:ext cx="1072330" cy="262800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lIns="0" tIns="0" rIns="0" bIns="0" rtlCol="0" anchor="ctr">
              <a:noAutofit/>
            </a:bodyPr>
            <a:lstStyle/>
            <a:p>
              <a:pPr algn="ctr"/>
              <a:r>
                <a:rPr lang="hu-HU" sz="900" smtClean="0">
                  <a:solidFill>
                    <a:prstClr val="black">
                      <a:lumMod val="85000"/>
                      <a:lumOff val="15000"/>
                    </a:prstClr>
                  </a:solidFill>
                  <a:latin typeface="Verdana"/>
                  <a:cs typeface="Verdana" pitchFamily="34" charset="0"/>
                </a:rPr>
                <a:t>SZÖVEG ALSÓ HATÁRA</a:t>
              </a:r>
              <a:endParaRPr lang="en-AU" sz="900" dirty="0">
                <a:solidFill>
                  <a:prstClr val="black">
                    <a:lumMod val="85000"/>
                    <a:lumOff val="15000"/>
                  </a:prstClr>
                </a:solidFill>
                <a:latin typeface="Verdana"/>
                <a:cs typeface="Verdana" pitchFamily="34" charset="0"/>
              </a:endParaRPr>
            </a:p>
          </p:txBody>
        </p:sp>
      </p:grpSp>
      <p:grpSp>
        <p:nvGrpSpPr>
          <p:cNvPr id="32" name="Group 43"/>
          <p:cNvGrpSpPr/>
          <p:nvPr/>
        </p:nvGrpSpPr>
        <p:grpSpPr>
          <a:xfrm>
            <a:off x="8061735" y="6923136"/>
            <a:ext cx="1072330" cy="411828"/>
            <a:chOff x="8061735" y="6923136"/>
            <a:chExt cx="1072330" cy="411828"/>
          </a:xfrm>
        </p:grpSpPr>
        <p:sp>
          <p:nvSpPr>
            <p:cNvPr id="33" name="TextBox 36"/>
            <p:cNvSpPr txBox="1"/>
            <p:nvPr userDrawn="1"/>
          </p:nvSpPr>
          <p:spPr>
            <a:xfrm>
              <a:off x="8061735" y="7196465"/>
              <a:ext cx="1072330" cy="138499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lIns="0" tIns="0" rIns="0" bIns="0" rtlCol="0" anchor="ctr">
              <a:noAutofit/>
            </a:bodyPr>
            <a:lstStyle/>
            <a:p>
              <a:pPr algn="ctr"/>
              <a:r>
                <a:rPr lang="hu-HU" sz="900" dirty="0" smtClean="0">
                  <a:solidFill>
                    <a:prstClr val="black">
                      <a:lumMod val="85000"/>
                      <a:lumOff val="15000"/>
                    </a:prstClr>
                  </a:solidFill>
                  <a:latin typeface="Verdana"/>
                </a:rPr>
                <a:t>LOGÓ SZÉLE</a:t>
              </a:r>
              <a:endParaRPr lang="en-AU" sz="900" dirty="0">
                <a:solidFill>
                  <a:prstClr val="black">
                    <a:lumMod val="85000"/>
                    <a:lumOff val="15000"/>
                  </a:prstClr>
                </a:solidFill>
                <a:latin typeface="Verdana"/>
              </a:endParaRPr>
            </a:p>
          </p:txBody>
        </p:sp>
        <p:cxnSp>
          <p:nvCxnSpPr>
            <p:cNvPr id="34" name="Straight Connector 37"/>
            <p:cNvCxnSpPr/>
            <p:nvPr userDrawn="1"/>
          </p:nvCxnSpPr>
          <p:spPr>
            <a:xfrm>
              <a:off x="8597901" y="6923136"/>
              <a:ext cx="0" cy="211158"/>
            </a:xfrm>
            <a:prstGeom prst="line">
              <a:avLst/>
            </a:prstGeom>
            <a:ln>
              <a:solidFill>
                <a:schemeClr val="accent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pic>
        <p:nvPicPr>
          <p:cNvPr id="35" name="Picture 3"/>
          <p:cNvPicPr>
            <a:picLocks noChangeAspect="1" noChangeArrowheads="1"/>
          </p:cNvPicPr>
          <p:nvPr userDrawn="1"/>
        </p:nvPicPr>
        <p:blipFill>
          <a:blip r:embed="rId20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13441" y="6046732"/>
            <a:ext cx="637380" cy="63738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92046167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5208" r:id="rId1"/>
    <p:sldLayoutId id="2147485209" r:id="rId2"/>
    <p:sldLayoutId id="2147485210" r:id="rId3"/>
    <p:sldLayoutId id="2147485211" r:id="rId4"/>
    <p:sldLayoutId id="2147485212" r:id="rId5"/>
    <p:sldLayoutId id="2147485213" r:id="rId6"/>
    <p:sldLayoutId id="2147485214" r:id="rId7"/>
    <p:sldLayoutId id="2147485215" r:id="rId8"/>
    <p:sldLayoutId id="2147485216" r:id="rId9"/>
    <p:sldLayoutId id="2147485217" r:id="rId10"/>
    <p:sldLayoutId id="2147485218" r:id="rId11"/>
    <p:sldLayoutId id="2147485219" r:id="rId12"/>
    <p:sldLayoutId id="2147485220" r:id="rId13"/>
    <p:sldLayoutId id="2147485221" r:id="rId14"/>
    <p:sldLayoutId id="2147485222" r:id="rId15"/>
    <p:sldLayoutId id="2147485223" r:id="rId16"/>
    <p:sldLayoutId id="2147485224" r:id="rId17"/>
    <p:sldLayoutId id="2147485225" r:id="rId18"/>
    <p:sldLayoutId id="2147485226" r:id="rId19"/>
    <p:sldLayoutId id="2147485227" r:id="rId20"/>
    <p:sldLayoutId id="2147485228" r:id="rId21"/>
    <p:sldLayoutId id="2147485229" r:id="rId22"/>
    <p:sldLayoutId id="2147485230" r:id="rId23"/>
    <p:sldLayoutId id="2147485231" r:id="rId24"/>
    <p:sldLayoutId id="2147485232" r:id="rId25"/>
    <p:sldLayoutId id="2147485233" r:id="rId26"/>
    <p:sldLayoutId id="2147485234" r:id="rId27"/>
    <p:sldLayoutId id="2147485235" r:id="rId28"/>
    <p:sldLayoutId id="2147485236" r:id="rId29"/>
    <p:sldLayoutId id="2147485237" r:id="rId30"/>
    <p:sldLayoutId id="2147485238" r:id="rId31"/>
    <p:sldLayoutId id="2147485239" r:id="rId32"/>
    <p:sldLayoutId id="2147485240" r:id="rId33"/>
    <p:sldLayoutId id="2147485241" r:id="rId34"/>
    <p:sldLayoutId id="2147485242" r:id="rId35"/>
    <p:sldLayoutId id="2147485243" r:id="rId36"/>
    <p:sldLayoutId id="2147485244" r:id="rId37"/>
    <p:sldLayoutId id="2147485245" r:id="rId38"/>
    <p:sldLayoutId id="2147485246" r:id="rId39"/>
    <p:sldLayoutId id="2147485247" r:id="rId40"/>
    <p:sldLayoutId id="2147485248" r:id="rId41"/>
    <p:sldLayoutId id="2147485249" r:id="rId42"/>
    <p:sldLayoutId id="2147485250" r:id="rId43"/>
    <p:sldLayoutId id="2147485251" r:id="rId44"/>
    <p:sldLayoutId id="2147485252" r:id="rId45"/>
    <p:sldLayoutId id="2147485253" r:id="rId46"/>
    <p:sldLayoutId id="2147485254" r:id="rId47"/>
    <p:sldLayoutId id="2147485255" r:id="rId48"/>
    <p:sldLayoutId id="2147485256" r:id="rId49"/>
    <p:sldLayoutId id="2147485257" r:id="rId50"/>
    <p:sldLayoutId id="2147485258" r:id="rId51"/>
    <p:sldLayoutId id="2147485259" r:id="rId52"/>
    <p:sldLayoutId id="2147485260" r:id="rId53"/>
    <p:sldLayoutId id="2147485261" r:id="rId54"/>
    <p:sldLayoutId id="2147485262" r:id="rId55"/>
    <p:sldLayoutId id="2147485263" r:id="rId56"/>
    <p:sldLayoutId id="2147485264" r:id="rId57"/>
    <p:sldLayoutId id="2147485265" r:id="rId58"/>
    <p:sldLayoutId id="2147485266" r:id="rId59"/>
    <p:sldLayoutId id="2147485267" r:id="rId60"/>
    <p:sldLayoutId id="2147485268" r:id="rId61"/>
    <p:sldLayoutId id="2147485269" r:id="rId62"/>
    <p:sldLayoutId id="2147485270" r:id="rId63"/>
    <p:sldLayoutId id="2147485271" r:id="rId64"/>
    <p:sldLayoutId id="2147485272" r:id="rId65"/>
    <p:sldLayoutId id="2147485273" r:id="rId66"/>
    <p:sldLayoutId id="2147485274" r:id="rId67"/>
    <p:sldLayoutId id="2147485275" r:id="rId68"/>
    <p:sldLayoutId id="2147485276" r:id="rId69"/>
    <p:sldLayoutId id="2147485277" r:id="rId70"/>
    <p:sldLayoutId id="2147485278" r:id="rId71"/>
    <p:sldLayoutId id="2147485279" r:id="rId72"/>
    <p:sldLayoutId id="2147485280" r:id="rId73"/>
    <p:sldLayoutId id="2147485281" r:id="rId74"/>
    <p:sldLayoutId id="2147485282" r:id="rId75"/>
    <p:sldLayoutId id="2147485283" r:id="rId76"/>
    <p:sldLayoutId id="2147485284" r:id="rId77"/>
    <p:sldLayoutId id="2147485285" r:id="rId78"/>
    <p:sldLayoutId id="2147485286" r:id="rId79"/>
    <p:sldLayoutId id="2147485287" r:id="rId80"/>
    <p:sldLayoutId id="2147485288" r:id="rId81"/>
    <p:sldLayoutId id="2147485289" r:id="rId82"/>
    <p:sldLayoutId id="2147485290" r:id="rId83"/>
    <p:sldLayoutId id="2147485291" r:id="rId84"/>
    <p:sldLayoutId id="2147485292" r:id="rId85"/>
    <p:sldLayoutId id="2147485293" r:id="rId86"/>
    <p:sldLayoutId id="2147485294" r:id="rId87"/>
    <p:sldLayoutId id="2147485295" r:id="rId88"/>
    <p:sldLayoutId id="2147485296" r:id="rId89"/>
    <p:sldLayoutId id="2147485297" r:id="rId90"/>
    <p:sldLayoutId id="2147485298" r:id="rId91"/>
    <p:sldLayoutId id="2147485299" r:id="rId92"/>
    <p:sldLayoutId id="2147485300" r:id="rId93"/>
    <p:sldLayoutId id="2147485301" r:id="rId94"/>
    <p:sldLayoutId id="2147485302" r:id="rId95"/>
    <p:sldLayoutId id="2147485303" r:id="rId96"/>
    <p:sldLayoutId id="2147485304" r:id="rId97"/>
    <p:sldLayoutId id="2147485305" r:id="rId98"/>
    <p:sldLayoutId id="2147485306" r:id="rId99"/>
    <p:sldLayoutId id="2147485307" r:id="rId100"/>
    <p:sldLayoutId id="2147485308" r:id="rId101"/>
    <p:sldLayoutId id="2147485309" r:id="rId102"/>
    <p:sldLayoutId id="2147485310" r:id="rId103"/>
    <p:sldLayoutId id="2147485311" r:id="rId104"/>
    <p:sldLayoutId id="2147485312" r:id="rId105"/>
    <p:sldLayoutId id="2147485313" r:id="rId106"/>
    <p:sldLayoutId id="2147485314" r:id="rId107"/>
    <p:sldLayoutId id="2147485315" r:id="rId108"/>
    <p:sldLayoutId id="2147485316" r:id="rId109"/>
    <p:sldLayoutId id="2147485317" r:id="rId110"/>
    <p:sldLayoutId id="2147485318" r:id="rId111"/>
    <p:sldLayoutId id="2147485319" r:id="rId112"/>
    <p:sldLayoutId id="2147485320" r:id="rId113"/>
    <p:sldLayoutId id="2147485321" r:id="rId114"/>
    <p:sldLayoutId id="2147485322" r:id="rId115"/>
    <p:sldLayoutId id="2147485323" r:id="rId116"/>
    <p:sldLayoutId id="2147485324" r:id="rId117"/>
    <p:sldLayoutId id="2147485325" r:id="rId118"/>
    <p:sldLayoutId id="2147485326" r:id="rId119"/>
    <p:sldLayoutId id="2147485327" r:id="rId120"/>
    <p:sldLayoutId id="2147485328" r:id="rId121"/>
    <p:sldLayoutId id="2147485329" r:id="rId122"/>
    <p:sldLayoutId id="2147485330" r:id="rId123"/>
    <p:sldLayoutId id="2147485331" r:id="rId124"/>
    <p:sldLayoutId id="2147485332" r:id="rId125"/>
    <p:sldLayoutId id="2147485333" r:id="rId126"/>
    <p:sldLayoutId id="2147485334" r:id="rId127"/>
    <p:sldLayoutId id="2147485335" r:id="rId128"/>
    <p:sldLayoutId id="2147485336" r:id="rId129"/>
    <p:sldLayoutId id="2147485337" r:id="rId130"/>
    <p:sldLayoutId id="2147485338" r:id="rId131"/>
    <p:sldLayoutId id="2147485339" r:id="rId132"/>
    <p:sldLayoutId id="2147485340" r:id="rId133"/>
    <p:sldLayoutId id="2147485341" r:id="rId134"/>
    <p:sldLayoutId id="2147485342" r:id="rId135"/>
    <p:sldLayoutId id="2147485343" r:id="rId136"/>
    <p:sldLayoutId id="2147485344" r:id="rId137"/>
    <p:sldLayoutId id="2147485345" r:id="rId138"/>
    <p:sldLayoutId id="2147485346" r:id="rId139"/>
    <p:sldLayoutId id="2147485347" r:id="rId140"/>
    <p:sldLayoutId id="2147485348" r:id="rId141"/>
    <p:sldLayoutId id="2147485349" r:id="rId142"/>
    <p:sldLayoutId id="2147485350" r:id="rId143"/>
    <p:sldLayoutId id="2147485351" r:id="rId144"/>
    <p:sldLayoutId id="2147485352" r:id="rId145"/>
    <p:sldLayoutId id="2147485353" r:id="rId146"/>
    <p:sldLayoutId id="2147485354" r:id="rId147"/>
    <p:sldLayoutId id="2147485355" r:id="rId148"/>
    <p:sldLayoutId id="2147485356" r:id="rId149"/>
    <p:sldLayoutId id="2147485357" r:id="rId150"/>
    <p:sldLayoutId id="2147485358" r:id="rId151"/>
    <p:sldLayoutId id="2147485359" r:id="rId152"/>
    <p:sldLayoutId id="2147485360" r:id="rId153"/>
    <p:sldLayoutId id="2147485361" r:id="rId154"/>
    <p:sldLayoutId id="2147485362" r:id="rId155"/>
    <p:sldLayoutId id="2147485363" r:id="rId156"/>
    <p:sldLayoutId id="2147485364" r:id="rId157"/>
    <p:sldLayoutId id="2147485365" r:id="rId158"/>
    <p:sldLayoutId id="2147485366" r:id="rId159"/>
    <p:sldLayoutId id="2147485367" r:id="rId160"/>
    <p:sldLayoutId id="2147485368" r:id="rId161"/>
    <p:sldLayoutId id="2147485369" r:id="rId162"/>
    <p:sldLayoutId id="2147485370" r:id="rId163"/>
    <p:sldLayoutId id="2147485371" r:id="rId164"/>
    <p:sldLayoutId id="2147485372" r:id="rId165"/>
    <p:sldLayoutId id="2147485373" r:id="rId166"/>
    <p:sldLayoutId id="2147485374" r:id="rId167"/>
    <p:sldLayoutId id="2147485375" r:id="rId168"/>
    <p:sldLayoutId id="2147485376" r:id="rId169"/>
    <p:sldLayoutId id="2147485377" r:id="rId170"/>
    <p:sldLayoutId id="2147485378" r:id="rId171"/>
    <p:sldLayoutId id="2147485379" r:id="rId172"/>
    <p:sldLayoutId id="2147485380" r:id="rId173"/>
    <p:sldLayoutId id="2147485381" r:id="rId174"/>
    <p:sldLayoutId id="2147485382" r:id="rId175"/>
    <p:sldLayoutId id="2147485383" r:id="rId176"/>
    <p:sldLayoutId id="2147485384" r:id="rId177"/>
    <p:sldLayoutId id="2147485385" r:id="rId178"/>
    <p:sldLayoutId id="2147485386" r:id="rId179"/>
    <p:sldLayoutId id="2147485387" r:id="rId180"/>
    <p:sldLayoutId id="2147485388" r:id="rId181"/>
    <p:sldLayoutId id="2147485389" r:id="rId182"/>
    <p:sldLayoutId id="2147485390" r:id="rId183"/>
    <p:sldLayoutId id="2147485391" r:id="rId184"/>
    <p:sldLayoutId id="2147485392" r:id="rId185"/>
    <p:sldLayoutId id="2147485393" r:id="rId186"/>
    <p:sldLayoutId id="2147485394" r:id="rId187"/>
    <p:sldLayoutId id="2147485395" r:id="rId188"/>
    <p:sldLayoutId id="2147485396" r:id="rId189"/>
    <p:sldLayoutId id="2147485397" r:id="rId190"/>
    <p:sldLayoutId id="2147485398" r:id="rId191"/>
    <p:sldLayoutId id="2147485399" r:id="rId192"/>
    <p:sldLayoutId id="2147485400" r:id="rId193"/>
    <p:sldLayoutId id="2147485401" r:id="rId194"/>
    <p:sldLayoutId id="2147485402" r:id="rId195"/>
    <p:sldLayoutId id="2147485403" r:id="rId196"/>
    <p:sldLayoutId id="2147485404" r:id="rId197"/>
    <p:sldLayoutId id="2147485405" r:id="rId198"/>
  </p:sldLayoutIdLst>
  <p:timing>
    <p:tnLst>
      <p:par>
        <p:cTn id="1" dur="indefinite" restart="never" nodeType="tmRoot"/>
      </p:par>
    </p:tnLst>
  </p:timing>
  <p:hf hdr="0" dt="0"/>
  <p:txStyles>
    <p:titleStyle>
      <a:lvl1pPr algn="l" defTabSz="914400" rtl="0" eaLnBrk="1" latinLnBrk="0" hangingPunct="1">
        <a:spcBef>
          <a:spcPct val="0"/>
        </a:spcBef>
        <a:buNone/>
        <a:defRPr sz="2400" kern="1200">
          <a:solidFill>
            <a:srgbClr val="333333"/>
          </a:solidFill>
          <a:latin typeface="+mj-lt"/>
          <a:ea typeface="+mj-ea"/>
          <a:cs typeface="+mj-cs"/>
        </a:defRPr>
      </a:lvl1pPr>
    </p:titleStyle>
    <p:bodyStyle>
      <a:lvl1pPr marL="0" indent="0" algn="l" defTabSz="914400" rtl="0" eaLnBrk="1" latinLnBrk="0" hangingPunct="1">
        <a:spcBef>
          <a:spcPct val="20000"/>
        </a:spcBef>
        <a:buFont typeface="Arial" pitchFamily="34" charset="0"/>
        <a:buNone/>
        <a:defRPr sz="1600" b="1" kern="1200">
          <a:solidFill>
            <a:schemeClr val="tx1">
              <a:lumMod val="85000"/>
              <a:lumOff val="15000"/>
            </a:schemeClr>
          </a:solidFill>
          <a:latin typeface="+mn-lt"/>
          <a:ea typeface="+mn-ea"/>
          <a:cs typeface="+mn-cs"/>
        </a:defRPr>
      </a:lvl1pPr>
      <a:lvl2pPr marL="0" indent="0" algn="l" defTabSz="914400" rtl="0" eaLnBrk="1" latinLnBrk="0" hangingPunct="1">
        <a:spcBef>
          <a:spcPct val="20000"/>
        </a:spcBef>
        <a:buFont typeface="Arial" pitchFamily="34" charset="0"/>
        <a:buNone/>
        <a:defRPr sz="1600" kern="1200">
          <a:solidFill>
            <a:schemeClr val="tx1">
              <a:lumMod val="85000"/>
              <a:lumOff val="15000"/>
            </a:schemeClr>
          </a:solidFill>
          <a:latin typeface="+mn-lt"/>
          <a:ea typeface="+mn-ea"/>
          <a:cs typeface="+mn-cs"/>
        </a:defRPr>
      </a:lvl2pPr>
      <a:lvl3pPr marL="252413" indent="-252413" algn="l" defTabSz="914400" rtl="0" eaLnBrk="1" latinLnBrk="0" hangingPunct="1">
        <a:spcBef>
          <a:spcPct val="20000"/>
        </a:spcBef>
        <a:buFont typeface="Wingdings" pitchFamily="2" charset="2"/>
        <a:buChar char=""/>
        <a:defRPr sz="1600" kern="1200">
          <a:solidFill>
            <a:schemeClr val="tx1">
              <a:lumMod val="85000"/>
              <a:lumOff val="15000"/>
            </a:schemeClr>
          </a:solidFill>
          <a:latin typeface="+mn-lt"/>
          <a:ea typeface="+mn-ea"/>
          <a:cs typeface="+mn-cs"/>
        </a:defRPr>
      </a:lvl3pPr>
      <a:lvl4pPr marL="508000" indent="-255588" algn="l" defTabSz="914400" rtl="0" eaLnBrk="1" latinLnBrk="0" hangingPunct="1">
        <a:spcBef>
          <a:spcPct val="20000"/>
        </a:spcBef>
        <a:buFont typeface="Wingdings" pitchFamily="2" charset="2"/>
        <a:buChar char="n"/>
        <a:defRPr sz="1600" kern="1200">
          <a:solidFill>
            <a:schemeClr val="tx1">
              <a:lumMod val="85000"/>
              <a:lumOff val="15000"/>
            </a:schemeClr>
          </a:solidFill>
          <a:latin typeface="+mn-lt"/>
          <a:ea typeface="+mn-ea"/>
          <a:cs typeface="+mn-cs"/>
        </a:defRPr>
      </a:lvl4pPr>
      <a:lvl5pPr marL="760413" indent="-252413" algn="l" defTabSz="914400" rtl="0" eaLnBrk="1" latinLnBrk="0" hangingPunct="1">
        <a:spcBef>
          <a:spcPct val="20000"/>
        </a:spcBef>
        <a:buFont typeface="Wingdings" pitchFamily="2" charset="2"/>
        <a:buChar char="n"/>
        <a:defRPr sz="1600" kern="1200">
          <a:solidFill>
            <a:schemeClr val="tx1">
              <a:lumMod val="85000"/>
              <a:lumOff val="15000"/>
            </a:schemeClr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" name="TextBox 76"/>
          <p:cNvSpPr txBox="1"/>
          <p:nvPr/>
        </p:nvSpPr>
        <p:spPr>
          <a:xfrm>
            <a:off x="1285200" y="6491295"/>
            <a:ext cx="1008000" cy="86400"/>
          </a:xfrm>
          <a:prstGeom prst="rect">
            <a:avLst/>
          </a:prstGeom>
          <a:noFill/>
        </p:spPr>
        <p:txBody>
          <a:bodyPr wrap="square" lIns="0" tIns="0" rIns="0" bIns="0" rtlCol="0" anchor="b" anchorCtr="0">
            <a:noAutofit/>
          </a:bodyPr>
          <a:lstStyle/>
          <a:p>
            <a:r>
              <a:rPr lang="en-AU" sz="750" b="0" dirty="0" smtClean="0">
                <a:solidFill>
                  <a:srgbClr val="333333"/>
                </a:solidFill>
                <a:latin typeface="Verdana"/>
                <a:cs typeface="Verdana" pitchFamily="34" charset="0"/>
              </a:rPr>
              <a:t>©TNS </a:t>
            </a:r>
            <a:r>
              <a:rPr lang="hu-HU" sz="750" b="0" dirty="0" smtClean="0">
                <a:solidFill>
                  <a:srgbClr val="333333"/>
                </a:solidFill>
                <a:latin typeface="Verdana"/>
                <a:cs typeface="Verdana" pitchFamily="34" charset="0"/>
              </a:rPr>
              <a:t> </a:t>
            </a:r>
            <a:r>
              <a:rPr lang="en-AU" sz="750" b="0" dirty="0" smtClean="0">
                <a:solidFill>
                  <a:srgbClr val="333333"/>
                </a:solidFill>
                <a:latin typeface="Verdana"/>
                <a:cs typeface="Verdana" pitchFamily="34" charset="0"/>
              </a:rPr>
              <a:t>201</a:t>
            </a:r>
            <a:r>
              <a:rPr lang="hu-HU" sz="750" b="0" dirty="0" smtClean="0">
                <a:solidFill>
                  <a:srgbClr val="333333"/>
                </a:solidFill>
                <a:latin typeface="Verdana"/>
                <a:cs typeface="Verdana" pitchFamily="34" charset="0"/>
              </a:rPr>
              <a:t>3.06.-07.</a:t>
            </a:r>
            <a:endParaRPr lang="en-AU" sz="750" b="0" dirty="0">
              <a:solidFill>
                <a:srgbClr val="333333"/>
              </a:solidFill>
              <a:latin typeface="Verdana"/>
              <a:cs typeface="Verdana" pitchFamily="34" charset="0"/>
            </a:endParaRPr>
          </a:p>
        </p:txBody>
      </p:sp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1" y="2"/>
            <a:ext cx="5073650" cy="1284971"/>
          </a:xfrm>
          <a:prstGeom prst="rect">
            <a:avLst/>
          </a:prstGeom>
        </p:spPr>
        <p:txBody>
          <a:bodyPr vert="horz" lIns="277200" tIns="208800" rIns="277200" bIns="0" rtlCol="0" anchor="t">
            <a:noAutofit/>
          </a:bodyPr>
          <a:lstStyle/>
          <a:p>
            <a:r>
              <a:rPr lang="hu-HU" dirty="0" smtClean="0"/>
              <a:t>Mintacím szerkesztése</a:t>
            </a:r>
            <a:endParaRPr lang="en-AU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4"/>
          </p:nvPr>
        </p:nvSpPr>
        <p:spPr>
          <a:xfrm>
            <a:off x="8349609" y="6323836"/>
            <a:ext cx="505467" cy="252000"/>
          </a:xfrm>
          <a:prstGeom prst="rect">
            <a:avLst/>
          </a:prstGeom>
        </p:spPr>
        <p:txBody>
          <a:bodyPr vert="horz" lIns="0" tIns="0" rIns="0" bIns="0" rtlCol="0" anchor="b">
            <a:noAutofit/>
          </a:bodyPr>
          <a:lstStyle>
            <a:lvl1pPr algn="r">
              <a:defRPr sz="750" b="0">
                <a:solidFill>
                  <a:srgbClr val="333333"/>
                </a:solidFill>
                <a:latin typeface="+mn-lt"/>
                <a:cs typeface="Verdana" pitchFamily="34" charset="0"/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cxnSp>
        <p:nvCxnSpPr>
          <p:cNvPr id="70" name="Straight Connector 69"/>
          <p:cNvCxnSpPr/>
          <p:nvPr/>
        </p:nvCxnSpPr>
        <p:spPr>
          <a:xfrm>
            <a:off x="277200" y="5946773"/>
            <a:ext cx="8589600" cy="0"/>
          </a:xfrm>
          <a:prstGeom prst="line">
            <a:avLst/>
          </a:prstGeom>
          <a:ln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90" name="Picture 2" descr="\\PSTUDIOTERM\Clients\TNS Global\TNS_002 Templates\4. Design\1. Assets\Logos\TNS_LOGOS\final brand jpgs\TNS_logo_rgb.jpg"/>
          <p:cNvPicPr>
            <a:picLocks noChangeAspect="1" noChangeArrowheads="1"/>
          </p:cNvPicPr>
          <p:nvPr/>
        </p:nvPicPr>
        <p:blipFill>
          <a:blip r:embed="rId20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77200" y="6072636"/>
            <a:ext cx="504000" cy="504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7" name="TextBox 76"/>
          <p:cNvSpPr txBox="1"/>
          <p:nvPr/>
        </p:nvSpPr>
        <p:spPr>
          <a:xfrm>
            <a:off x="784800" y="6148802"/>
            <a:ext cx="4892400" cy="378000"/>
          </a:xfrm>
          <a:prstGeom prst="rect">
            <a:avLst/>
          </a:prstGeom>
          <a:noFill/>
        </p:spPr>
        <p:txBody>
          <a:bodyPr wrap="square" lIns="500400" tIns="90000" rIns="90000" bIns="46800" rtlCol="0" anchor="t" anchorCtr="0">
            <a:noAutofit/>
          </a:bodyPr>
          <a:lstStyle/>
          <a:p>
            <a:r>
              <a:rPr lang="hu-HU" sz="1250" b="0" dirty="0" smtClean="0">
                <a:solidFill>
                  <a:srgbClr val="737373"/>
                </a:solidFill>
                <a:latin typeface="Verdana"/>
                <a:cs typeface="Verdana" pitchFamily="34" charset="0"/>
              </a:rPr>
              <a:t>Tehetséghidak/ A tehetség a magyar társadalomban</a:t>
            </a:r>
            <a:endParaRPr lang="en-AU" sz="1250" b="0" dirty="0">
              <a:solidFill>
                <a:srgbClr val="737373"/>
              </a:solidFill>
              <a:latin typeface="Verdana"/>
              <a:cs typeface="Verdana" pitchFamily="34" charset="0"/>
            </a:endParaRPr>
          </a:p>
        </p:txBody>
      </p:sp>
      <p:sp>
        <p:nvSpPr>
          <p:cNvPr id="6" name="Szövegdoboz 5"/>
          <p:cNvSpPr txBox="1"/>
          <p:nvPr/>
        </p:nvSpPr>
        <p:spPr>
          <a:xfrm>
            <a:off x="784800" y="5947202"/>
            <a:ext cx="4892400" cy="378000"/>
          </a:xfrm>
          <a:prstGeom prst="rect">
            <a:avLst/>
          </a:prstGeom>
        </p:spPr>
        <p:txBody>
          <a:bodyPr lIns="500400" tIns="90000">
            <a:noAutofit/>
          </a:bodyPr>
          <a:lstStyle>
            <a:defPPr>
              <a:defRPr lang="en-AU"/>
            </a:defPPr>
            <a:lvl1pPr>
              <a:spcBef>
                <a:spcPct val="20000"/>
              </a:spcBef>
              <a:buFont typeface="Arial" pitchFamily="34" charset="0"/>
              <a:buNone/>
              <a:defRPr sz="1300">
                <a:solidFill>
                  <a:srgbClr val="D10074"/>
                </a:solidFill>
                <a:latin typeface="+mn-lt"/>
                <a:cs typeface="+mn-cs"/>
              </a:defRPr>
            </a:lvl1pPr>
          </a:lstStyle>
          <a:p>
            <a:r>
              <a:rPr lang="hu-HU" sz="1250" dirty="0" smtClean="0"/>
              <a:t>TNS Hoffmann</a:t>
            </a:r>
          </a:p>
        </p:txBody>
      </p:sp>
      <p:grpSp>
        <p:nvGrpSpPr>
          <p:cNvPr id="7" name="Csoportba foglalás 6"/>
          <p:cNvGrpSpPr/>
          <p:nvPr/>
        </p:nvGrpSpPr>
        <p:grpSpPr>
          <a:xfrm>
            <a:off x="-1630680" y="-299329"/>
            <a:ext cx="10507979" cy="5968716"/>
            <a:chOff x="-1630680" y="-299331"/>
            <a:chExt cx="10507979" cy="5968717"/>
          </a:xfrm>
        </p:grpSpPr>
        <p:grpSp>
          <p:nvGrpSpPr>
            <p:cNvPr id="73" name="Group 72"/>
            <p:cNvGrpSpPr/>
            <p:nvPr/>
          </p:nvGrpSpPr>
          <p:grpSpPr>
            <a:xfrm>
              <a:off x="-1630680" y="-299331"/>
              <a:ext cx="10507979" cy="5496224"/>
              <a:chOff x="-1630680" y="-299331"/>
              <a:chExt cx="10507979" cy="5496224"/>
            </a:xfrm>
          </p:grpSpPr>
          <p:grpSp>
            <p:nvGrpSpPr>
              <p:cNvPr id="72" name="Group 71"/>
              <p:cNvGrpSpPr/>
              <p:nvPr userDrawn="1"/>
            </p:nvGrpSpPr>
            <p:grpSpPr>
              <a:xfrm>
                <a:off x="-1630680" y="1157184"/>
                <a:ext cx="1554480" cy="4039709"/>
                <a:chOff x="-1630680" y="1157184"/>
                <a:chExt cx="1554480" cy="4039709"/>
              </a:xfrm>
            </p:grpSpPr>
            <p:cxnSp>
              <p:nvCxnSpPr>
                <p:cNvPr id="85" name="Straight Connector 84"/>
                <p:cNvCxnSpPr/>
                <p:nvPr userDrawn="1"/>
              </p:nvCxnSpPr>
              <p:spPr>
                <a:xfrm>
                  <a:off x="-517443" y="4560579"/>
                  <a:ext cx="441243" cy="0"/>
                </a:xfrm>
                <a:prstGeom prst="line">
                  <a:avLst/>
                </a:prstGeom>
                <a:ln>
                  <a:solidFill>
                    <a:schemeClr val="accent3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86" name="TextBox 85"/>
                <p:cNvSpPr txBox="1"/>
                <p:nvPr userDrawn="1"/>
              </p:nvSpPr>
              <p:spPr>
                <a:xfrm>
                  <a:off x="-1630680" y="4491328"/>
                  <a:ext cx="1072330" cy="138499"/>
                </a:xfrm>
                <a:prstGeom prst="rect">
                  <a:avLst/>
                </a:prstGeom>
                <a:solidFill>
                  <a:schemeClr val="bg1"/>
                </a:solidFill>
              </p:spPr>
              <p:txBody>
                <a:bodyPr wrap="square" lIns="0" tIns="0" rIns="0" bIns="0" rtlCol="0" anchor="ctr">
                  <a:noAutofit/>
                </a:bodyPr>
                <a:lstStyle/>
                <a:p>
                  <a:pPr algn="ctr"/>
                  <a:r>
                    <a:rPr lang="en-AU" sz="900" dirty="0" smtClean="0">
                      <a:solidFill>
                        <a:prstClr val="black">
                          <a:lumMod val="85000"/>
                          <a:lumOff val="15000"/>
                        </a:prstClr>
                      </a:solidFill>
                      <a:latin typeface="Verdana"/>
                      <a:cs typeface="Verdana" pitchFamily="34" charset="0"/>
                    </a:rPr>
                    <a:t>X </a:t>
                  </a:r>
                  <a:r>
                    <a:rPr lang="hu-HU" sz="900" dirty="0" smtClean="0">
                      <a:solidFill>
                        <a:prstClr val="black">
                          <a:lumMod val="85000"/>
                          <a:lumOff val="15000"/>
                        </a:prstClr>
                      </a:solidFill>
                      <a:latin typeface="Verdana"/>
                      <a:cs typeface="Verdana" pitchFamily="34" charset="0"/>
                    </a:rPr>
                    <a:t>TENGELY</a:t>
                  </a:r>
                  <a:endParaRPr lang="en-AU" sz="900" dirty="0">
                    <a:solidFill>
                      <a:prstClr val="black">
                        <a:lumMod val="85000"/>
                        <a:lumOff val="15000"/>
                      </a:prstClr>
                    </a:solidFill>
                    <a:latin typeface="Verdana"/>
                    <a:cs typeface="Verdana" pitchFamily="34" charset="0"/>
                  </a:endParaRPr>
                </a:p>
              </p:txBody>
            </p:sp>
            <p:cxnSp>
              <p:nvCxnSpPr>
                <p:cNvPr id="87" name="Straight Connector 86"/>
                <p:cNvCxnSpPr/>
                <p:nvPr userDrawn="1"/>
              </p:nvCxnSpPr>
              <p:spPr>
                <a:xfrm>
                  <a:off x="-517443" y="5067353"/>
                  <a:ext cx="441243" cy="0"/>
                </a:xfrm>
                <a:prstGeom prst="line">
                  <a:avLst/>
                </a:prstGeom>
                <a:ln>
                  <a:solidFill>
                    <a:schemeClr val="accent3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88" name="TextBox 87"/>
                <p:cNvSpPr txBox="1"/>
                <p:nvPr userDrawn="1"/>
              </p:nvSpPr>
              <p:spPr>
                <a:xfrm>
                  <a:off x="-1630680" y="4934093"/>
                  <a:ext cx="1072330" cy="262800"/>
                </a:xfrm>
                <a:prstGeom prst="rect">
                  <a:avLst/>
                </a:prstGeom>
                <a:solidFill>
                  <a:schemeClr val="bg1"/>
                </a:solidFill>
              </p:spPr>
              <p:txBody>
                <a:bodyPr wrap="square" lIns="0" tIns="0" rIns="0" bIns="0" rtlCol="0" anchor="ctr">
                  <a:noAutofit/>
                </a:bodyPr>
                <a:lstStyle/>
                <a:p>
                  <a:pPr algn="ctr"/>
                  <a:r>
                    <a:rPr lang="hu-HU" sz="900" smtClean="0">
                      <a:solidFill>
                        <a:prstClr val="black">
                          <a:lumMod val="85000"/>
                          <a:lumOff val="15000"/>
                        </a:prstClr>
                      </a:solidFill>
                      <a:latin typeface="Verdana"/>
                      <a:cs typeface="Verdana" pitchFamily="34" charset="0"/>
                    </a:rPr>
                    <a:t>CHART ALSÓ SZÉLE</a:t>
                  </a:r>
                  <a:endParaRPr lang="en-AU" sz="900" dirty="0">
                    <a:solidFill>
                      <a:prstClr val="black">
                        <a:lumMod val="85000"/>
                        <a:lumOff val="15000"/>
                      </a:prstClr>
                    </a:solidFill>
                    <a:latin typeface="Verdana"/>
                    <a:cs typeface="Verdana" pitchFamily="34" charset="0"/>
                  </a:endParaRPr>
                </a:p>
              </p:txBody>
            </p:sp>
            <p:cxnSp>
              <p:nvCxnSpPr>
                <p:cNvPr id="91" name="Straight Connector 90"/>
                <p:cNvCxnSpPr/>
                <p:nvPr userDrawn="1"/>
              </p:nvCxnSpPr>
              <p:spPr>
                <a:xfrm>
                  <a:off x="-517443" y="1284974"/>
                  <a:ext cx="441243" cy="0"/>
                </a:xfrm>
                <a:prstGeom prst="line">
                  <a:avLst/>
                </a:prstGeom>
                <a:ln>
                  <a:solidFill>
                    <a:schemeClr val="accent3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92" name="TextBox 91"/>
                <p:cNvSpPr txBox="1"/>
                <p:nvPr userDrawn="1"/>
              </p:nvSpPr>
              <p:spPr>
                <a:xfrm>
                  <a:off x="-1630680" y="1157184"/>
                  <a:ext cx="1072330" cy="262800"/>
                </a:xfrm>
                <a:prstGeom prst="rect">
                  <a:avLst/>
                </a:prstGeom>
                <a:solidFill>
                  <a:schemeClr val="bg1"/>
                </a:solidFill>
              </p:spPr>
              <p:txBody>
                <a:bodyPr wrap="square" lIns="0" tIns="0" rIns="0" bIns="0" rtlCol="0" anchor="ctr">
                  <a:noAutofit/>
                </a:bodyPr>
                <a:lstStyle/>
                <a:p>
                  <a:pPr algn="ctr"/>
                  <a:r>
                    <a:rPr lang="hu-HU" sz="900" smtClean="0">
                      <a:solidFill>
                        <a:prstClr val="black">
                          <a:lumMod val="85000"/>
                          <a:lumOff val="15000"/>
                        </a:prstClr>
                      </a:solidFill>
                      <a:latin typeface="Verdana"/>
                      <a:cs typeface="Verdana" pitchFamily="34" charset="0"/>
                    </a:rPr>
                    <a:t>SZÖVEGDOBOZ FELSŐ SZÉLE</a:t>
                  </a:r>
                  <a:endParaRPr lang="en-AU" sz="900" dirty="0">
                    <a:solidFill>
                      <a:prstClr val="black">
                        <a:lumMod val="85000"/>
                        <a:lumOff val="15000"/>
                      </a:prstClr>
                    </a:solidFill>
                    <a:latin typeface="Verdana"/>
                    <a:cs typeface="Verdana" pitchFamily="34" charset="0"/>
                  </a:endParaRPr>
                </a:p>
              </p:txBody>
            </p:sp>
            <p:cxnSp>
              <p:nvCxnSpPr>
                <p:cNvPr id="100" name="Straight Connector 99"/>
                <p:cNvCxnSpPr/>
                <p:nvPr userDrawn="1"/>
              </p:nvCxnSpPr>
              <p:spPr>
                <a:xfrm>
                  <a:off x="-517443" y="1788974"/>
                  <a:ext cx="441243" cy="0"/>
                </a:xfrm>
                <a:prstGeom prst="line">
                  <a:avLst/>
                </a:prstGeom>
                <a:ln>
                  <a:solidFill>
                    <a:schemeClr val="accent3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101" name="TextBox 100"/>
                <p:cNvSpPr txBox="1"/>
                <p:nvPr userDrawn="1"/>
              </p:nvSpPr>
              <p:spPr>
                <a:xfrm>
                  <a:off x="-1630680" y="1664859"/>
                  <a:ext cx="1072330" cy="261477"/>
                </a:xfrm>
                <a:prstGeom prst="rect">
                  <a:avLst/>
                </a:prstGeom>
                <a:solidFill>
                  <a:schemeClr val="bg1"/>
                </a:solidFill>
              </p:spPr>
              <p:txBody>
                <a:bodyPr wrap="square" lIns="0" tIns="0" rIns="0" bIns="0" rtlCol="0" anchor="ctr">
                  <a:noAutofit/>
                </a:bodyPr>
                <a:lstStyle/>
                <a:p>
                  <a:pPr algn="ctr"/>
                  <a:r>
                    <a:rPr lang="en-AU" sz="900" dirty="0" smtClean="0">
                      <a:solidFill>
                        <a:prstClr val="black">
                          <a:lumMod val="85000"/>
                          <a:lumOff val="15000"/>
                        </a:prstClr>
                      </a:solidFill>
                      <a:latin typeface="Verdana"/>
                      <a:cs typeface="Verdana" pitchFamily="34" charset="0"/>
                    </a:rPr>
                    <a:t>CHART </a:t>
                  </a:r>
                  <a:r>
                    <a:rPr lang="hu-HU" sz="900" dirty="0" smtClean="0">
                      <a:solidFill>
                        <a:prstClr val="black">
                          <a:lumMod val="85000"/>
                          <a:lumOff val="15000"/>
                        </a:prstClr>
                      </a:solidFill>
                      <a:latin typeface="Verdana"/>
                      <a:cs typeface="Verdana" pitchFamily="34" charset="0"/>
                    </a:rPr>
                    <a:t>FELSŐ SZÉLE</a:t>
                  </a:r>
                  <a:endParaRPr lang="en-AU" sz="900" dirty="0">
                    <a:solidFill>
                      <a:prstClr val="black">
                        <a:lumMod val="85000"/>
                        <a:lumOff val="15000"/>
                      </a:prstClr>
                    </a:solidFill>
                    <a:latin typeface="Verdana"/>
                    <a:cs typeface="Verdana" pitchFamily="34" charset="0"/>
                  </a:endParaRPr>
                </a:p>
              </p:txBody>
            </p:sp>
          </p:grpSp>
          <p:grpSp>
            <p:nvGrpSpPr>
              <p:cNvPr id="5" name="Group 4"/>
              <p:cNvGrpSpPr/>
              <p:nvPr userDrawn="1"/>
            </p:nvGrpSpPr>
            <p:grpSpPr>
              <a:xfrm>
                <a:off x="755523" y="-299331"/>
                <a:ext cx="8121776" cy="246624"/>
                <a:chOff x="755523" y="-299331"/>
                <a:chExt cx="8121776" cy="246624"/>
              </a:xfrm>
            </p:grpSpPr>
            <p:cxnSp>
              <p:nvCxnSpPr>
                <p:cNvPr id="102" name="Straight Connector 101"/>
                <p:cNvCxnSpPr/>
                <p:nvPr userDrawn="1"/>
              </p:nvCxnSpPr>
              <p:spPr>
                <a:xfrm>
                  <a:off x="1293019" y="-232707"/>
                  <a:ext cx="0" cy="180000"/>
                </a:xfrm>
                <a:prstGeom prst="line">
                  <a:avLst/>
                </a:prstGeom>
                <a:ln>
                  <a:solidFill>
                    <a:schemeClr val="accent3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103" name="TextBox 102"/>
                <p:cNvSpPr txBox="1"/>
                <p:nvPr userDrawn="1"/>
              </p:nvSpPr>
              <p:spPr>
                <a:xfrm>
                  <a:off x="755523" y="-299331"/>
                  <a:ext cx="1072330" cy="138499"/>
                </a:xfrm>
                <a:prstGeom prst="rect">
                  <a:avLst/>
                </a:prstGeom>
                <a:solidFill>
                  <a:schemeClr val="bg1"/>
                </a:solidFill>
              </p:spPr>
              <p:txBody>
                <a:bodyPr wrap="square" lIns="0" tIns="0" rIns="0" bIns="0" rtlCol="0" anchor="ctr">
                  <a:noAutofit/>
                </a:bodyPr>
                <a:lstStyle>
                  <a:defPPr>
                    <a:defRPr lang="en-AU"/>
                  </a:defPPr>
                  <a:lvl1pPr algn="ctr">
                    <a:defRPr sz="900">
                      <a:solidFill>
                        <a:schemeClr val="tx1">
                          <a:lumMod val="85000"/>
                          <a:lumOff val="15000"/>
                        </a:schemeClr>
                      </a:solidFill>
                      <a:latin typeface="+mn-lt"/>
                    </a:defRPr>
                  </a:lvl1pPr>
                </a:lstStyle>
                <a:p>
                  <a:r>
                    <a:rPr lang="en-AU" dirty="0" smtClean="0">
                      <a:solidFill>
                        <a:prstClr val="black">
                          <a:lumMod val="85000"/>
                          <a:lumOff val="15000"/>
                        </a:prstClr>
                      </a:solidFill>
                      <a:cs typeface="Verdana" pitchFamily="34" charset="0"/>
                    </a:rPr>
                    <a:t>Y </a:t>
                  </a:r>
                  <a:r>
                    <a:rPr lang="hu-HU" dirty="0" smtClean="0">
                      <a:solidFill>
                        <a:prstClr val="black">
                          <a:lumMod val="85000"/>
                          <a:lumOff val="15000"/>
                        </a:prstClr>
                      </a:solidFill>
                      <a:cs typeface="Verdana" pitchFamily="34" charset="0"/>
                    </a:rPr>
                    <a:t>TENGELY</a:t>
                  </a:r>
                  <a:endParaRPr lang="en-AU" dirty="0">
                    <a:solidFill>
                      <a:prstClr val="black">
                        <a:lumMod val="85000"/>
                        <a:lumOff val="15000"/>
                      </a:prstClr>
                    </a:solidFill>
                    <a:cs typeface="Verdana" pitchFamily="34" charset="0"/>
                  </a:endParaRPr>
                </a:p>
              </p:txBody>
            </p:sp>
            <p:cxnSp>
              <p:nvCxnSpPr>
                <p:cNvPr id="104" name="Straight Connector 103"/>
                <p:cNvCxnSpPr/>
                <p:nvPr userDrawn="1"/>
              </p:nvCxnSpPr>
              <p:spPr>
                <a:xfrm>
                  <a:off x="5575903" y="-232707"/>
                  <a:ext cx="0" cy="180000"/>
                </a:xfrm>
                <a:prstGeom prst="line">
                  <a:avLst/>
                </a:prstGeom>
                <a:ln>
                  <a:solidFill>
                    <a:schemeClr val="accent3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110" name="TextBox 109"/>
                <p:cNvSpPr txBox="1"/>
                <p:nvPr userDrawn="1"/>
              </p:nvSpPr>
              <p:spPr>
                <a:xfrm>
                  <a:off x="5036026" y="-299331"/>
                  <a:ext cx="1072330" cy="138499"/>
                </a:xfrm>
                <a:prstGeom prst="rect">
                  <a:avLst/>
                </a:prstGeom>
                <a:solidFill>
                  <a:schemeClr val="bg1"/>
                </a:solidFill>
              </p:spPr>
              <p:txBody>
                <a:bodyPr wrap="square" lIns="0" tIns="0" rIns="0" bIns="0" rtlCol="0" anchor="ctr">
                  <a:noAutofit/>
                </a:bodyPr>
                <a:lstStyle>
                  <a:defPPr>
                    <a:defRPr lang="en-AU"/>
                  </a:defPPr>
                  <a:lvl1pPr algn="ctr">
                    <a:defRPr sz="900">
                      <a:solidFill>
                        <a:schemeClr val="tx1">
                          <a:lumMod val="85000"/>
                          <a:lumOff val="15000"/>
                        </a:schemeClr>
                      </a:solidFill>
                      <a:latin typeface="+mn-lt"/>
                    </a:defRPr>
                  </a:lvl1pPr>
                </a:lstStyle>
                <a:p>
                  <a:r>
                    <a:rPr lang="en-AU" dirty="0" smtClean="0">
                      <a:solidFill>
                        <a:prstClr val="black">
                          <a:lumMod val="85000"/>
                          <a:lumOff val="15000"/>
                        </a:prstClr>
                      </a:solidFill>
                      <a:cs typeface="Verdana" pitchFamily="34" charset="0"/>
                    </a:rPr>
                    <a:t>Y </a:t>
                  </a:r>
                  <a:r>
                    <a:rPr lang="hu-HU" dirty="0" smtClean="0">
                      <a:solidFill>
                        <a:prstClr val="black">
                          <a:lumMod val="85000"/>
                          <a:lumOff val="15000"/>
                        </a:prstClr>
                      </a:solidFill>
                      <a:cs typeface="Verdana" pitchFamily="34" charset="0"/>
                    </a:rPr>
                    <a:t>TENGELY</a:t>
                  </a:r>
                  <a:endParaRPr lang="en-AU" dirty="0">
                    <a:solidFill>
                      <a:prstClr val="black">
                        <a:lumMod val="85000"/>
                        <a:lumOff val="15000"/>
                      </a:prstClr>
                    </a:solidFill>
                    <a:cs typeface="Verdana" pitchFamily="34" charset="0"/>
                  </a:endParaRPr>
                </a:p>
              </p:txBody>
            </p:sp>
            <p:cxnSp>
              <p:nvCxnSpPr>
                <p:cNvPr id="111" name="Straight Connector 110"/>
                <p:cNvCxnSpPr/>
                <p:nvPr userDrawn="1"/>
              </p:nvCxnSpPr>
              <p:spPr>
                <a:xfrm>
                  <a:off x="8349608" y="-232707"/>
                  <a:ext cx="0" cy="180000"/>
                </a:xfrm>
                <a:prstGeom prst="line">
                  <a:avLst/>
                </a:prstGeom>
                <a:ln>
                  <a:solidFill>
                    <a:schemeClr val="accent3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112" name="TextBox 111"/>
                <p:cNvSpPr txBox="1"/>
                <p:nvPr userDrawn="1"/>
              </p:nvSpPr>
              <p:spPr>
                <a:xfrm>
                  <a:off x="7804969" y="-299331"/>
                  <a:ext cx="1072330" cy="246624"/>
                </a:xfrm>
                <a:prstGeom prst="rect">
                  <a:avLst/>
                </a:prstGeom>
                <a:solidFill>
                  <a:schemeClr val="bg1"/>
                </a:solidFill>
              </p:spPr>
              <p:txBody>
                <a:bodyPr wrap="square" lIns="0" tIns="0" rIns="0" bIns="0" rtlCol="0" anchor="ctr">
                  <a:noAutofit/>
                </a:bodyPr>
                <a:lstStyle>
                  <a:defPPr>
                    <a:defRPr lang="en-AU"/>
                  </a:defPPr>
                  <a:lvl1pPr algn="ctr">
                    <a:defRPr sz="900">
                      <a:solidFill>
                        <a:schemeClr val="tx1">
                          <a:lumMod val="85000"/>
                          <a:lumOff val="15000"/>
                        </a:schemeClr>
                      </a:solidFill>
                      <a:latin typeface="+mn-lt"/>
                    </a:defRPr>
                  </a:lvl1pPr>
                </a:lstStyle>
                <a:p>
                  <a:r>
                    <a:rPr lang="hu-HU" dirty="0" smtClean="0">
                      <a:solidFill>
                        <a:prstClr val="black">
                          <a:lumMod val="85000"/>
                          <a:lumOff val="15000"/>
                        </a:prstClr>
                      </a:solidFill>
                      <a:cs typeface="Verdana" pitchFamily="34" charset="0"/>
                    </a:rPr>
                    <a:t>CHART JOBB SZÉLE</a:t>
                  </a:r>
                  <a:endParaRPr lang="en-AU" dirty="0">
                    <a:solidFill>
                      <a:prstClr val="black">
                        <a:lumMod val="85000"/>
                        <a:lumOff val="15000"/>
                      </a:prstClr>
                    </a:solidFill>
                    <a:cs typeface="Verdana" pitchFamily="34" charset="0"/>
                  </a:endParaRPr>
                </a:p>
              </p:txBody>
            </p:sp>
          </p:grpSp>
        </p:grpSp>
        <p:cxnSp>
          <p:nvCxnSpPr>
            <p:cNvPr id="28" name="Straight Connector 86"/>
            <p:cNvCxnSpPr/>
            <p:nvPr userDrawn="1"/>
          </p:nvCxnSpPr>
          <p:spPr>
            <a:xfrm>
              <a:off x="-517443" y="5550779"/>
              <a:ext cx="441243" cy="0"/>
            </a:xfrm>
            <a:prstGeom prst="line">
              <a:avLst/>
            </a:prstGeom>
            <a:ln>
              <a:solidFill>
                <a:schemeClr val="accent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9" name="TextBox 87"/>
            <p:cNvSpPr txBox="1"/>
            <p:nvPr userDrawn="1"/>
          </p:nvSpPr>
          <p:spPr>
            <a:xfrm>
              <a:off x="-1630680" y="5406586"/>
              <a:ext cx="1072330" cy="262800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lIns="0" tIns="0" rIns="0" bIns="0" rtlCol="0" anchor="ctr">
              <a:noAutofit/>
            </a:bodyPr>
            <a:lstStyle/>
            <a:p>
              <a:pPr algn="ctr"/>
              <a:r>
                <a:rPr lang="hu-HU" sz="900" smtClean="0">
                  <a:solidFill>
                    <a:prstClr val="black">
                      <a:lumMod val="85000"/>
                      <a:lumOff val="15000"/>
                    </a:prstClr>
                  </a:solidFill>
                  <a:latin typeface="Verdana"/>
                  <a:cs typeface="Verdana" pitchFamily="34" charset="0"/>
                </a:rPr>
                <a:t>SZÖVEG ALSÓ HATÁRA</a:t>
              </a:r>
              <a:endParaRPr lang="en-AU" sz="900" dirty="0">
                <a:solidFill>
                  <a:prstClr val="black">
                    <a:lumMod val="85000"/>
                    <a:lumOff val="15000"/>
                  </a:prstClr>
                </a:solidFill>
                <a:latin typeface="Verdana"/>
                <a:cs typeface="Verdana" pitchFamily="34" charset="0"/>
              </a:endParaRPr>
            </a:p>
          </p:txBody>
        </p:sp>
      </p:grpSp>
      <p:grpSp>
        <p:nvGrpSpPr>
          <p:cNvPr id="32" name="Group 43"/>
          <p:cNvGrpSpPr/>
          <p:nvPr/>
        </p:nvGrpSpPr>
        <p:grpSpPr>
          <a:xfrm>
            <a:off x="8061735" y="6923136"/>
            <a:ext cx="1072330" cy="411828"/>
            <a:chOff x="8061735" y="6923136"/>
            <a:chExt cx="1072330" cy="411828"/>
          </a:xfrm>
        </p:grpSpPr>
        <p:sp>
          <p:nvSpPr>
            <p:cNvPr id="33" name="TextBox 36"/>
            <p:cNvSpPr txBox="1"/>
            <p:nvPr userDrawn="1"/>
          </p:nvSpPr>
          <p:spPr>
            <a:xfrm>
              <a:off x="8061735" y="7196465"/>
              <a:ext cx="1072330" cy="138499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lIns="0" tIns="0" rIns="0" bIns="0" rtlCol="0" anchor="ctr">
              <a:noAutofit/>
            </a:bodyPr>
            <a:lstStyle/>
            <a:p>
              <a:pPr algn="ctr"/>
              <a:r>
                <a:rPr lang="hu-HU" sz="900" dirty="0" smtClean="0">
                  <a:solidFill>
                    <a:prstClr val="black">
                      <a:lumMod val="85000"/>
                      <a:lumOff val="15000"/>
                    </a:prstClr>
                  </a:solidFill>
                  <a:latin typeface="Verdana"/>
                </a:rPr>
                <a:t>LOGÓ SZÉLE</a:t>
              </a:r>
              <a:endParaRPr lang="en-AU" sz="900" dirty="0">
                <a:solidFill>
                  <a:prstClr val="black">
                    <a:lumMod val="85000"/>
                    <a:lumOff val="15000"/>
                  </a:prstClr>
                </a:solidFill>
                <a:latin typeface="Verdana"/>
              </a:endParaRPr>
            </a:p>
          </p:txBody>
        </p:sp>
        <p:cxnSp>
          <p:nvCxnSpPr>
            <p:cNvPr id="34" name="Straight Connector 37"/>
            <p:cNvCxnSpPr/>
            <p:nvPr userDrawn="1"/>
          </p:nvCxnSpPr>
          <p:spPr>
            <a:xfrm>
              <a:off x="8597901" y="6923136"/>
              <a:ext cx="0" cy="211158"/>
            </a:xfrm>
            <a:prstGeom prst="line">
              <a:avLst/>
            </a:prstGeom>
            <a:ln>
              <a:solidFill>
                <a:schemeClr val="accent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pic>
        <p:nvPicPr>
          <p:cNvPr id="35" name="Picture 3"/>
          <p:cNvPicPr>
            <a:picLocks noChangeAspect="1" noChangeArrowheads="1"/>
          </p:cNvPicPr>
          <p:nvPr userDrawn="1"/>
        </p:nvPicPr>
        <p:blipFill>
          <a:blip r:embed="rId20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13441" y="6046732"/>
            <a:ext cx="637380" cy="63738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15251692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5408" r:id="rId1"/>
    <p:sldLayoutId id="2147485409" r:id="rId2"/>
    <p:sldLayoutId id="2147485410" r:id="rId3"/>
    <p:sldLayoutId id="2147485411" r:id="rId4"/>
    <p:sldLayoutId id="2147485412" r:id="rId5"/>
    <p:sldLayoutId id="2147485413" r:id="rId6"/>
    <p:sldLayoutId id="2147485414" r:id="rId7"/>
    <p:sldLayoutId id="2147485415" r:id="rId8"/>
    <p:sldLayoutId id="2147485416" r:id="rId9"/>
    <p:sldLayoutId id="2147485417" r:id="rId10"/>
    <p:sldLayoutId id="2147485418" r:id="rId11"/>
    <p:sldLayoutId id="2147485419" r:id="rId12"/>
    <p:sldLayoutId id="2147485420" r:id="rId13"/>
    <p:sldLayoutId id="2147485421" r:id="rId14"/>
    <p:sldLayoutId id="2147485422" r:id="rId15"/>
    <p:sldLayoutId id="2147485423" r:id="rId16"/>
    <p:sldLayoutId id="2147485424" r:id="rId17"/>
    <p:sldLayoutId id="2147485425" r:id="rId18"/>
    <p:sldLayoutId id="2147485426" r:id="rId19"/>
    <p:sldLayoutId id="2147485427" r:id="rId20"/>
    <p:sldLayoutId id="2147485428" r:id="rId21"/>
    <p:sldLayoutId id="2147485429" r:id="rId22"/>
    <p:sldLayoutId id="2147485430" r:id="rId23"/>
    <p:sldLayoutId id="2147485431" r:id="rId24"/>
    <p:sldLayoutId id="2147485432" r:id="rId25"/>
    <p:sldLayoutId id="2147485433" r:id="rId26"/>
    <p:sldLayoutId id="2147485434" r:id="rId27"/>
    <p:sldLayoutId id="2147485435" r:id="rId28"/>
    <p:sldLayoutId id="2147485436" r:id="rId29"/>
    <p:sldLayoutId id="2147485437" r:id="rId30"/>
    <p:sldLayoutId id="2147485438" r:id="rId31"/>
    <p:sldLayoutId id="2147485439" r:id="rId32"/>
    <p:sldLayoutId id="2147485440" r:id="rId33"/>
    <p:sldLayoutId id="2147485441" r:id="rId34"/>
    <p:sldLayoutId id="2147485442" r:id="rId35"/>
    <p:sldLayoutId id="2147485443" r:id="rId36"/>
    <p:sldLayoutId id="2147485444" r:id="rId37"/>
    <p:sldLayoutId id="2147485445" r:id="rId38"/>
    <p:sldLayoutId id="2147485446" r:id="rId39"/>
    <p:sldLayoutId id="2147485447" r:id="rId40"/>
    <p:sldLayoutId id="2147485448" r:id="rId41"/>
    <p:sldLayoutId id="2147485449" r:id="rId42"/>
    <p:sldLayoutId id="2147485450" r:id="rId43"/>
    <p:sldLayoutId id="2147485451" r:id="rId44"/>
    <p:sldLayoutId id="2147485452" r:id="rId45"/>
    <p:sldLayoutId id="2147485453" r:id="rId46"/>
    <p:sldLayoutId id="2147485454" r:id="rId47"/>
    <p:sldLayoutId id="2147485455" r:id="rId48"/>
    <p:sldLayoutId id="2147485456" r:id="rId49"/>
    <p:sldLayoutId id="2147485457" r:id="rId50"/>
    <p:sldLayoutId id="2147485458" r:id="rId51"/>
    <p:sldLayoutId id="2147485459" r:id="rId52"/>
    <p:sldLayoutId id="2147485460" r:id="rId53"/>
    <p:sldLayoutId id="2147485461" r:id="rId54"/>
    <p:sldLayoutId id="2147485462" r:id="rId55"/>
    <p:sldLayoutId id="2147485463" r:id="rId56"/>
    <p:sldLayoutId id="2147485464" r:id="rId57"/>
    <p:sldLayoutId id="2147485465" r:id="rId58"/>
    <p:sldLayoutId id="2147485466" r:id="rId59"/>
    <p:sldLayoutId id="2147485467" r:id="rId60"/>
    <p:sldLayoutId id="2147485468" r:id="rId61"/>
    <p:sldLayoutId id="2147485469" r:id="rId62"/>
    <p:sldLayoutId id="2147485470" r:id="rId63"/>
    <p:sldLayoutId id="2147485471" r:id="rId64"/>
    <p:sldLayoutId id="2147485472" r:id="rId65"/>
    <p:sldLayoutId id="2147485473" r:id="rId66"/>
    <p:sldLayoutId id="2147485474" r:id="rId67"/>
    <p:sldLayoutId id="2147485475" r:id="rId68"/>
    <p:sldLayoutId id="2147485476" r:id="rId69"/>
    <p:sldLayoutId id="2147485477" r:id="rId70"/>
    <p:sldLayoutId id="2147485478" r:id="rId71"/>
    <p:sldLayoutId id="2147485479" r:id="rId72"/>
    <p:sldLayoutId id="2147485480" r:id="rId73"/>
    <p:sldLayoutId id="2147485481" r:id="rId74"/>
    <p:sldLayoutId id="2147485482" r:id="rId75"/>
    <p:sldLayoutId id="2147485483" r:id="rId76"/>
    <p:sldLayoutId id="2147485484" r:id="rId77"/>
    <p:sldLayoutId id="2147485485" r:id="rId78"/>
    <p:sldLayoutId id="2147485486" r:id="rId79"/>
    <p:sldLayoutId id="2147485487" r:id="rId80"/>
    <p:sldLayoutId id="2147485488" r:id="rId81"/>
    <p:sldLayoutId id="2147485489" r:id="rId82"/>
    <p:sldLayoutId id="2147485490" r:id="rId83"/>
    <p:sldLayoutId id="2147485491" r:id="rId84"/>
    <p:sldLayoutId id="2147485492" r:id="rId85"/>
    <p:sldLayoutId id="2147485493" r:id="rId86"/>
    <p:sldLayoutId id="2147485494" r:id="rId87"/>
    <p:sldLayoutId id="2147485495" r:id="rId88"/>
    <p:sldLayoutId id="2147485496" r:id="rId89"/>
    <p:sldLayoutId id="2147485497" r:id="rId90"/>
    <p:sldLayoutId id="2147485498" r:id="rId91"/>
    <p:sldLayoutId id="2147485499" r:id="rId92"/>
    <p:sldLayoutId id="2147485500" r:id="rId93"/>
    <p:sldLayoutId id="2147485501" r:id="rId94"/>
    <p:sldLayoutId id="2147485502" r:id="rId95"/>
    <p:sldLayoutId id="2147485503" r:id="rId96"/>
    <p:sldLayoutId id="2147485504" r:id="rId97"/>
    <p:sldLayoutId id="2147485505" r:id="rId98"/>
    <p:sldLayoutId id="2147485506" r:id="rId99"/>
    <p:sldLayoutId id="2147485507" r:id="rId100"/>
    <p:sldLayoutId id="2147485508" r:id="rId101"/>
    <p:sldLayoutId id="2147485509" r:id="rId102"/>
    <p:sldLayoutId id="2147485510" r:id="rId103"/>
    <p:sldLayoutId id="2147485511" r:id="rId104"/>
    <p:sldLayoutId id="2147485512" r:id="rId105"/>
    <p:sldLayoutId id="2147485513" r:id="rId106"/>
    <p:sldLayoutId id="2147485514" r:id="rId107"/>
    <p:sldLayoutId id="2147485515" r:id="rId108"/>
    <p:sldLayoutId id="2147485516" r:id="rId109"/>
    <p:sldLayoutId id="2147485517" r:id="rId110"/>
    <p:sldLayoutId id="2147485518" r:id="rId111"/>
    <p:sldLayoutId id="2147485519" r:id="rId112"/>
    <p:sldLayoutId id="2147485520" r:id="rId113"/>
    <p:sldLayoutId id="2147485521" r:id="rId114"/>
    <p:sldLayoutId id="2147485522" r:id="rId115"/>
    <p:sldLayoutId id="2147485523" r:id="rId116"/>
    <p:sldLayoutId id="2147485524" r:id="rId117"/>
    <p:sldLayoutId id="2147485525" r:id="rId118"/>
    <p:sldLayoutId id="2147485526" r:id="rId119"/>
    <p:sldLayoutId id="2147485527" r:id="rId120"/>
    <p:sldLayoutId id="2147485528" r:id="rId121"/>
    <p:sldLayoutId id="2147485529" r:id="rId122"/>
    <p:sldLayoutId id="2147485530" r:id="rId123"/>
    <p:sldLayoutId id="2147485531" r:id="rId124"/>
    <p:sldLayoutId id="2147485532" r:id="rId125"/>
    <p:sldLayoutId id="2147485533" r:id="rId126"/>
    <p:sldLayoutId id="2147485534" r:id="rId127"/>
    <p:sldLayoutId id="2147485535" r:id="rId128"/>
    <p:sldLayoutId id="2147485536" r:id="rId129"/>
    <p:sldLayoutId id="2147485537" r:id="rId130"/>
    <p:sldLayoutId id="2147485538" r:id="rId131"/>
    <p:sldLayoutId id="2147485539" r:id="rId132"/>
    <p:sldLayoutId id="2147485540" r:id="rId133"/>
    <p:sldLayoutId id="2147485541" r:id="rId134"/>
    <p:sldLayoutId id="2147485542" r:id="rId135"/>
    <p:sldLayoutId id="2147485543" r:id="rId136"/>
    <p:sldLayoutId id="2147485544" r:id="rId137"/>
    <p:sldLayoutId id="2147485545" r:id="rId138"/>
    <p:sldLayoutId id="2147485546" r:id="rId139"/>
    <p:sldLayoutId id="2147485547" r:id="rId140"/>
    <p:sldLayoutId id="2147485548" r:id="rId141"/>
    <p:sldLayoutId id="2147485549" r:id="rId142"/>
    <p:sldLayoutId id="2147485550" r:id="rId143"/>
    <p:sldLayoutId id="2147485551" r:id="rId144"/>
    <p:sldLayoutId id="2147485552" r:id="rId145"/>
    <p:sldLayoutId id="2147485553" r:id="rId146"/>
    <p:sldLayoutId id="2147485554" r:id="rId147"/>
    <p:sldLayoutId id="2147485555" r:id="rId148"/>
    <p:sldLayoutId id="2147485556" r:id="rId149"/>
    <p:sldLayoutId id="2147485557" r:id="rId150"/>
    <p:sldLayoutId id="2147485558" r:id="rId151"/>
    <p:sldLayoutId id="2147485559" r:id="rId152"/>
    <p:sldLayoutId id="2147485560" r:id="rId153"/>
    <p:sldLayoutId id="2147485561" r:id="rId154"/>
    <p:sldLayoutId id="2147485562" r:id="rId155"/>
    <p:sldLayoutId id="2147485563" r:id="rId156"/>
    <p:sldLayoutId id="2147485564" r:id="rId157"/>
    <p:sldLayoutId id="2147485565" r:id="rId158"/>
    <p:sldLayoutId id="2147485566" r:id="rId159"/>
    <p:sldLayoutId id="2147485567" r:id="rId160"/>
    <p:sldLayoutId id="2147485568" r:id="rId161"/>
    <p:sldLayoutId id="2147485569" r:id="rId162"/>
    <p:sldLayoutId id="2147485570" r:id="rId163"/>
    <p:sldLayoutId id="2147485571" r:id="rId164"/>
    <p:sldLayoutId id="2147485572" r:id="rId165"/>
    <p:sldLayoutId id="2147485573" r:id="rId166"/>
    <p:sldLayoutId id="2147485574" r:id="rId167"/>
    <p:sldLayoutId id="2147485575" r:id="rId168"/>
    <p:sldLayoutId id="2147485576" r:id="rId169"/>
    <p:sldLayoutId id="2147485577" r:id="rId170"/>
    <p:sldLayoutId id="2147485578" r:id="rId171"/>
    <p:sldLayoutId id="2147485579" r:id="rId172"/>
    <p:sldLayoutId id="2147485580" r:id="rId173"/>
    <p:sldLayoutId id="2147485581" r:id="rId174"/>
    <p:sldLayoutId id="2147485582" r:id="rId175"/>
    <p:sldLayoutId id="2147485583" r:id="rId176"/>
    <p:sldLayoutId id="2147485584" r:id="rId177"/>
    <p:sldLayoutId id="2147485585" r:id="rId178"/>
    <p:sldLayoutId id="2147485586" r:id="rId179"/>
    <p:sldLayoutId id="2147485587" r:id="rId180"/>
    <p:sldLayoutId id="2147485588" r:id="rId181"/>
    <p:sldLayoutId id="2147485589" r:id="rId182"/>
    <p:sldLayoutId id="2147485590" r:id="rId183"/>
    <p:sldLayoutId id="2147485591" r:id="rId184"/>
    <p:sldLayoutId id="2147485592" r:id="rId185"/>
    <p:sldLayoutId id="2147485593" r:id="rId186"/>
    <p:sldLayoutId id="2147485594" r:id="rId187"/>
    <p:sldLayoutId id="2147485595" r:id="rId188"/>
    <p:sldLayoutId id="2147485596" r:id="rId189"/>
    <p:sldLayoutId id="2147485597" r:id="rId190"/>
    <p:sldLayoutId id="2147485598" r:id="rId191"/>
    <p:sldLayoutId id="2147485599" r:id="rId192"/>
    <p:sldLayoutId id="2147485600" r:id="rId193"/>
    <p:sldLayoutId id="2147485601" r:id="rId194"/>
    <p:sldLayoutId id="2147485602" r:id="rId195"/>
    <p:sldLayoutId id="2147485603" r:id="rId196"/>
    <p:sldLayoutId id="2147485604" r:id="rId197"/>
    <p:sldLayoutId id="2147485605" r:id="rId198"/>
  </p:sldLayoutIdLst>
  <p:timing>
    <p:tnLst>
      <p:par>
        <p:cTn id="1" dur="indefinite" restart="never" nodeType="tmRoot"/>
      </p:par>
    </p:tnLst>
  </p:timing>
  <p:hf hdr="0" dt="0"/>
  <p:txStyles>
    <p:titleStyle>
      <a:lvl1pPr algn="l" defTabSz="914400" rtl="0" eaLnBrk="1" latinLnBrk="0" hangingPunct="1">
        <a:spcBef>
          <a:spcPct val="0"/>
        </a:spcBef>
        <a:buNone/>
        <a:defRPr sz="2400" kern="1200">
          <a:solidFill>
            <a:srgbClr val="333333"/>
          </a:solidFill>
          <a:latin typeface="+mj-lt"/>
          <a:ea typeface="+mj-ea"/>
          <a:cs typeface="+mj-cs"/>
        </a:defRPr>
      </a:lvl1pPr>
    </p:titleStyle>
    <p:bodyStyle>
      <a:lvl1pPr marL="0" indent="0" algn="l" defTabSz="914400" rtl="0" eaLnBrk="1" latinLnBrk="0" hangingPunct="1">
        <a:spcBef>
          <a:spcPct val="20000"/>
        </a:spcBef>
        <a:buFont typeface="Arial" pitchFamily="34" charset="0"/>
        <a:buNone/>
        <a:defRPr sz="1600" b="1" kern="1200">
          <a:solidFill>
            <a:schemeClr val="tx1">
              <a:lumMod val="85000"/>
              <a:lumOff val="15000"/>
            </a:schemeClr>
          </a:solidFill>
          <a:latin typeface="+mn-lt"/>
          <a:ea typeface="+mn-ea"/>
          <a:cs typeface="+mn-cs"/>
        </a:defRPr>
      </a:lvl1pPr>
      <a:lvl2pPr marL="0" indent="0" algn="l" defTabSz="914400" rtl="0" eaLnBrk="1" latinLnBrk="0" hangingPunct="1">
        <a:spcBef>
          <a:spcPct val="20000"/>
        </a:spcBef>
        <a:buFont typeface="Arial" pitchFamily="34" charset="0"/>
        <a:buNone/>
        <a:defRPr sz="1600" kern="1200">
          <a:solidFill>
            <a:schemeClr val="tx1">
              <a:lumMod val="85000"/>
              <a:lumOff val="15000"/>
            </a:schemeClr>
          </a:solidFill>
          <a:latin typeface="+mn-lt"/>
          <a:ea typeface="+mn-ea"/>
          <a:cs typeface="+mn-cs"/>
        </a:defRPr>
      </a:lvl2pPr>
      <a:lvl3pPr marL="252413" indent="-252413" algn="l" defTabSz="914400" rtl="0" eaLnBrk="1" latinLnBrk="0" hangingPunct="1">
        <a:spcBef>
          <a:spcPct val="20000"/>
        </a:spcBef>
        <a:buFont typeface="Wingdings" pitchFamily="2" charset="2"/>
        <a:buChar char=""/>
        <a:defRPr sz="1600" kern="1200">
          <a:solidFill>
            <a:schemeClr val="tx1">
              <a:lumMod val="85000"/>
              <a:lumOff val="15000"/>
            </a:schemeClr>
          </a:solidFill>
          <a:latin typeface="+mn-lt"/>
          <a:ea typeface="+mn-ea"/>
          <a:cs typeface="+mn-cs"/>
        </a:defRPr>
      </a:lvl3pPr>
      <a:lvl4pPr marL="508000" indent="-255588" algn="l" defTabSz="914400" rtl="0" eaLnBrk="1" latinLnBrk="0" hangingPunct="1">
        <a:spcBef>
          <a:spcPct val="20000"/>
        </a:spcBef>
        <a:buFont typeface="Wingdings" pitchFamily="2" charset="2"/>
        <a:buChar char="n"/>
        <a:defRPr sz="1600" kern="1200">
          <a:solidFill>
            <a:schemeClr val="tx1">
              <a:lumMod val="85000"/>
              <a:lumOff val="15000"/>
            </a:schemeClr>
          </a:solidFill>
          <a:latin typeface="+mn-lt"/>
          <a:ea typeface="+mn-ea"/>
          <a:cs typeface="+mn-cs"/>
        </a:defRPr>
      </a:lvl4pPr>
      <a:lvl5pPr marL="760413" indent="-252413" algn="l" defTabSz="914400" rtl="0" eaLnBrk="1" latinLnBrk="0" hangingPunct="1">
        <a:spcBef>
          <a:spcPct val="20000"/>
        </a:spcBef>
        <a:buFont typeface="Wingdings" pitchFamily="2" charset="2"/>
        <a:buChar char="n"/>
        <a:defRPr sz="1600" kern="1200">
          <a:solidFill>
            <a:schemeClr val="tx1">
              <a:lumMod val="85000"/>
              <a:lumOff val="15000"/>
            </a:schemeClr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Footer Placeholder 70"/>
          <p:cNvSpPr txBox="1">
            <a:spLocks/>
          </p:cNvSpPr>
          <p:nvPr/>
        </p:nvSpPr>
        <p:spPr>
          <a:xfrm>
            <a:off x="785814" y="5946775"/>
            <a:ext cx="2346026" cy="379567"/>
          </a:xfrm>
          <a:prstGeom prst="rect">
            <a:avLst/>
          </a:prstGeom>
        </p:spPr>
        <p:txBody>
          <a:bodyPr lIns="496800" tIns="90000">
            <a:noAutofit/>
          </a:bodyPr>
          <a:lstStyle>
            <a:lvl1pPr>
              <a:defRPr lang="en-AU" sz="1250" b="1">
                <a:solidFill>
                  <a:srgbClr val="D10074"/>
                </a:solidFill>
                <a:latin typeface="+mn-lt"/>
                <a:cs typeface="+mn-cs"/>
              </a:defRPr>
            </a:lvl1pPr>
          </a:lstStyle>
          <a:p>
            <a:pPr fontAlgn="auto">
              <a:spcBef>
                <a:spcPct val="20000"/>
              </a:spcBef>
              <a:spcAft>
                <a:spcPts val="0"/>
              </a:spcAft>
              <a:buFont typeface="Arial" pitchFamily="34" charset="0"/>
              <a:buNone/>
              <a:defRPr/>
            </a:pPr>
            <a:r>
              <a:rPr lang="hu-HU" dirty="0" smtClean="0"/>
              <a:t>TNS Hoffmann</a:t>
            </a:r>
          </a:p>
        </p:txBody>
      </p:sp>
      <p:sp>
        <p:nvSpPr>
          <p:cNvPr id="77" name="TextBox 76"/>
          <p:cNvSpPr txBox="1"/>
          <p:nvPr/>
        </p:nvSpPr>
        <p:spPr>
          <a:xfrm>
            <a:off x="1291688" y="6323837"/>
            <a:ext cx="1624128" cy="531000"/>
          </a:xfrm>
          <a:prstGeom prst="rect">
            <a:avLst/>
          </a:prstGeom>
          <a:noFill/>
        </p:spPr>
        <p:txBody>
          <a:bodyPr wrap="square" lIns="0" tIns="0" rIns="0" bIns="266400" rtlCol="0" anchor="b">
            <a:no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r>
              <a:rPr lang="en-AU" sz="750" b="0" dirty="0" smtClean="0">
                <a:solidFill>
                  <a:srgbClr val="333333"/>
                </a:solidFill>
                <a:latin typeface="Verdana"/>
                <a:cs typeface="+mn-cs"/>
              </a:rPr>
              <a:t>©TNS 2012</a:t>
            </a:r>
            <a:endParaRPr lang="en-AU" sz="750" b="0" dirty="0">
              <a:solidFill>
                <a:srgbClr val="333333"/>
              </a:solidFill>
              <a:latin typeface="Verdana"/>
              <a:cs typeface="+mn-cs"/>
            </a:endParaRPr>
          </a:p>
        </p:txBody>
      </p:sp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0" y="1"/>
            <a:ext cx="9145617" cy="1031838"/>
          </a:xfrm>
          <a:prstGeom prst="rect">
            <a:avLst/>
          </a:prstGeom>
        </p:spPr>
        <p:txBody>
          <a:bodyPr vert="horz" lIns="277200" tIns="208800" rIns="277200" bIns="0" rtlCol="0" anchor="t">
            <a:noAutofit/>
          </a:bodyPr>
          <a:lstStyle/>
          <a:p>
            <a:r>
              <a:rPr lang="hu-HU" smtClean="0"/>
              <a:t>Mintacím szerkesztése</a:t>
            </a:r>
            <a:endParaRPr lang="en-AU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0" y="1031837"/>
            <a:ext cx="9145617" cy="4035515"/>
          </a:xfrm>
          <a:prstGeom prst="rect">
            <a:avLst/>
          </a:prstGeom>
        </p:spPr>
        <p:txBody>
          <a:bodyPr vert="horz" lIns="277200" tIns="212400" rIns="277200" bIns="0" rtlCol="0">
            <a:noAutofit/>
          </a:bodyPr>
          <a:lstStyle/>
          <a:p>
            <a:pPr lvl="0"/>
            <a:r>
              <a:rPr lang="hu-HU" dirty="0" smtClean="0"/>
              <a:t>Mintaszöveg szerkesztése</a:t>
            </a:r>
          </a:p>
          <a:p>
            <a:pPr lvl="1"/>
            <a:r>
              <a:rPr lang="hu-HU" dirty="0" smtClean="0"/>
              <a:t>Második szint</a:t>
            </a:r>
          </a:p>
          <a:p>
            <a:pPr lvl="2"/>
            <a:r>
              <a:rPr lang="hu-HU" dirty="0" smtClean="0"/>
              <a:t>Harmadik szint</a:t>
            </a:r>
          </a:p>
          <a:p>
            <a:pPr lvl="3"/>
            <a:r>
              <a:rPr lang="hu-HU" dirty="0" smtClean="0"/>
              <a:t>Negyedik szint</a:t>
            </a:r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cxnSp>
        <p:nvCxnSpPr>
          <p:cNvPr id="70" name="Straight Connector 69"/>
          <p:cNvCxnSpPr/>
          <p:nvPr/>
        </p:nvCxnSpPr>
        <p:spPr>
          <a:xfrm>
            <a:off x="282163" y="5946775"/>
            <a:ext cx="8572912" cy="0"/>
          </a:xfrm>
          <a:prstGeom prst="line">
            <a:avLst/>
          </a:prstGeom>
          <a:ln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9" name="Group 38"/>
          <p:cNvGrpSpPr/>
          <p:nvPr/>
        </p:nvGrpSpPr>
        <p:grpSpPr>
          <a:xfrm>
            <a:off x="-1630680" y="1215723"/>
            <a:ext cx="1554480" cy="3920878"/>
            <a:chOff x="-1630680" y="1215723"/>
            <a:chExt cx="1554480" cy="3920878"/>
          </a:xfrm>
        </p:grpSpPr>
        <p:cxnSp>
          <p:nvCxnSpPr>
            <p:cNvPr id="90" name="Straight Connector 89"/>
            <p:cNvCxnSpPr/>
            <p:nvPr userDrawn="1"/>
          </p:nvCxnSpPr>
          <p:spPr>
            <a:xfrm>
              <a:off x="-517443" y="4560579"/>
              <a:ext cx="441243" cy="0"/>
            </a:xfrm>
            <a:prstGeom prst="line">
              <a:avLst/>
            </a:prstGeom>
            <a:ln>
              <a:solidFill>
                <a:schemeClr val="accent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3" name="TextBox 92"/>
            <p:cNvSpPr txBox="1"/>
            <p:nvPr userDrawn="1"/>
          </p:nvSpPr>
          <p:spPr>
            <a:xfrm>
              <a:off x="-1630680" y="4491328"/>
              <a:ext cx="1072330" cy="138499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lIns="0" tIns="0" rIns="0" bIns="0" rtlCol="0" anchor="ctr">
              <a:noAutofit/>
            </a:bodyPr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r>
                <a:rPr lang="en-AU" sz="900" dirty="0" smtClean="0">
                  <a:solidFill>
                    <a:prstClr val="black">
                      <a:lumMod val="85000"/>
                      <a:lumOff val="15000"/>
                    </a:prstClr>
                  </a:solidFill>
                  <a:latin typeface="Verdana"/>
                  <a:cs typeface="+mn-cs"/>
                </a:rPr>
                <a:t>X AXIS</a:t>
              </a:r>
              <a:endParaRPr lang="en-AU" sz="900" dirty="0">
                <a:solidFill>
                  <a:prstClr val="black">
                    <a:lumMod val="85000"/>
                    <a:lumOff val="15000"/>
                  </a:prstClr>
                </a:solidFill>
                <a:latin typeface="Verdana"/>
                <a:cs typeface="+mn-cs"/>
              </a:endParaRPr>
            </a:p>
          </p:txBody>
        </p:sp>
        <p:cxnSp>
          <p:nvCxnSpPr>
            <p:cNvPr id="94" name="Straight Connector 93"/>
            <p:cNvCxnSpPr/>
            <p:nvPr userDrawn="1"/>
          </p:nvCxnSpPr>
          <p:spPr>
            <a:xfrm>
              <a:off x="-517443" y="5067353"/>
              <a:ext cx="441243" cy="0"/>
            </a:xfrm>
            <a:prstGeom prst="line">
              <a:avLst/>
            </a:prstGeom>
            <a:ln>
              <a:solidFill>
                <a:schemeClr val="accent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5" name="TextBox 94"/>
            <p:cNvSpPr txBox="1"/>
            <p:nvPr userDrawn="1"/>
          </p:nvSpPr>
          <p:spPr>
            <a:xfrm>
              <a:off x="-1630680" y="4998102"/>
              <a:ext cx="1072330" cy="138499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lIns="0" tIns="0" rIns="0" bIns="0" rtlCol="0" anchor="ctr">
              <a:noAutofit/>
            </a:bodyPr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r>
                <a:rPr lang="en-AU" sz="900" dirty="0" smtClean="0">
                  <a:solidFill>
                    <a:prstClr val="black">
                      <a:lumMod val="85000"/>
                      <a:lumOff val="15000"/>
                    </a:prstClr>
                  </a:solidFill>
                  <a:latin typeface="Verdana"/>
                  <a:cs typeface="+mn-cs"/>
                </a:rPr>
                <a:t>LOWER LIMIT</a:t>
              </a:r>
              <a:endParaRPr lang="en-AU" sz="900" dirty="0">
                <a:solidFill>
                  <a:prstClr val="black">
                    <a:lumMod val="85000"/>
                    <a:lumOff val="15000"/>
                  </a:prstClr>
                </a:solidFill>
                <a:latin typeface="Verdana"/>
                <a:cs typeface="+mn-cs"/>
              </a:endParaRPr>
            </a:p>
          </p:txBody>
        </p:sp>
        <p:cxnSp>
          <p:nvCxnSpPr>
            <p:cNvPr id="96" name="Straight Connector 95"/>
            <p:cNvCxnSpPr/>
            <p:nvPr userDrawn="1"/>
          </p:nvCxnSpPr>
          <p:spPr>
            <a:xfrm>
              <a:off x="-517443" y="1284974"/>
              <a:ext cx="441243" cy="0"/>
            </a:xfrm>
            <a:prstGeom prst="line">
              <a:avLst/>
            </a:prstGeom>
            <a:ln>
              <a:solidFill>
                <a:schemeClr val="accent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7" name="TextBox 96"/>
            <p:cNvSpPr txBox="1"/>
            <p:nvPr userDrawn="1"/>
          </p:nvSpPr>
          <p:spPr>
            <a:xfrm>
              <a:off x="-1630680" y="1215723"/>
              <a:ext cx="1072330" cy="138499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lIns="0" tIns="0" rIns="0" bIns="0" rtlCol="0" anchor="ctr">
              <a:noAutofit/>
            </a:bodyPr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r>
                <a:rPr lang="en-AU" sz="900" dirty="0" smtClean="0">
                  <a:solidFill>
                    <a:prstClr val="black">
                      <a:lumMod val="85000"/>
                      <a:lumOff val="15000"/>
                    </a:prstClr>
                  </a:solidFill>
                  <a:latin typeface="Verdana"/>
                  <a:cs typeface="+mn-cs"/>
                </a:rPr>
                <a:t>UPPER LIMIT</a:t>
              </a:r>
              <a:endParaRPr lang="en-AU" sz="900" dirty="0">
                <a:solidFill>
                  <a:prstClr val="black">
                    <a:lumMod val="85000"/>
                    <a:lumOff val="15000"/>
                  </a:prstClr>
                </a:solidFill>
                <a:latin typeface="Verdana"/>
                <a:cs typeface="+mn-cs"/>
              </a:endParaRPr>
            </a:p>
          </p:txBody>
        </p:sp>
        <p:cxnSp>
          <p:nvCxnSpPr>
            <p:cNvPr id="98" name="Straight Connector 97"/>
            <p:cNvCxnSpPr/>
            <p:nvPr userDrawn="1"/>
          </p:nvCxnSpPr>
          <p:spPr>
            <a:xfrm>
              <a:off x="-517443" y="1788974"/>
              <a:ext cx="441243" cy="0"/>
            </a:xfrm>
            <a:prstGeom prst="line">
              <a:avLst/>
            </a:prstGeom>
            <a:ln>
              <a:solidFill>
                <a:schemeClr val="accent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9" name="TextBox 98"/>
            <p:cNvSpPr txBox="1"/>
            <p:nvPr userDrawn="1"/>
          </p:nvSpPr>
          <p:spPr>
            <a:xfrm>
              <a:off x="-1630680" y="1719723"/>
              <a:ext cx="1072330" cy="138499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lIns="0" tIns="0" rIns="0" bIns="0" rtlCol="0" anchor="ctr">
              <a:noAutofit/>
            </a:bodyPr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r>
                <a:rPr lang="en-AU" sz="900" dirty="0" smtClean="0">
                  <a:solidFill>
                    <a:prstClr val="black">
                      <a:lumMod val="85000"/>
                      <a:lumOff val="15000"/>
                    </a:prstClr>
                  </a:solidFill>
                  <a:latin typeface="Verdana"/>
                  <a:cs typeface="+mn-cs"/>
                </a:rPr>
                <a:t>CHART TOP</a:t>
              </a:r>
              <a:endParaRPr lang="en-AU" sz="900" dirty="0">
                <a:solidFill>
                  <a:prstClr val="black">
                    <a:lumMod val="85000"/>
                    <a:lumOff val="15000"/>
                  </a:prstClr>
                </a:solidFill>
                <a:latin typeface="Verdana"/>
                <a:cs typeface="+mn-cs"/>
              </a:endParaRPr>
            </a:p>
          </p:txBody>
        </p:sp>
      </p:grpSp>
      <p:grpSp>
        <p:nvGrpSpPr>
          <p:cNvPr id="6" name="Group 104"/>
          <p:cNvGrpSpPr/>
          <p:nvPr/>
        </p:nvGrpSpPr>
        <p:grpSpPr>
          <a:xfrm>
            <a:off x="755523" y="-501206"/>
            <a:ext cx="8121776" cy="424749"/>
            <a:chOff x="755523" y="-501206"/>
            <a:chExt cx="8121776" cy="424749"/>
          </a:xfrm>
        </p:grpSpPr>
        <p:cxnSp>
          <p:nvCxnSpPr>
            <p:cNvPr id="106" name="Straight Connector 105"/>
            <p:cNvCxnSpPr/>
            <p:nvPr userDrawn="1"/>
          </p:nvCxnSpPr>
          <p:spPr>
            <a:xfrm>
              <a:off x="1293019" y="-256457"/>
              <a:ext cx="0" cy="180000"/>
            </a:xfrm>
            <a:prstGeom prst="line">
              <a:avLst/>
            </a:prstGeom>
            <a:ln>
              <a:solidFill>
                <a:schemeClr val="accent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7" name="TextBox 106"/>
            <p:cNvSpPr txBox="1"/>
            <p:nvPr userDrawn="1"/>
          </p:nvSpPr>
          <p:spPr>
            <a:xfrm>
              <a:off x="755523" y="-501206"/>
              <a:ext cx="1072330" cy="138499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lIns="0" tIns="0" rIns="0" bIns="0" rtlCol="0" anchor="ctr">
              <a:noAutofit/>
            </a:bodyPr>
            <a:lstStyle>
              <a:defPPr>
                <a:defRPr lang="en-AU"/>
              </a:defPPr>
              <a:lvl1pPr algn="ctr">
                <a:defRPr sz="900">
                  <a:solidFill>
                    <a:schemeClr val="tx1">
                      <a:lumMod val="85000"/>
                      <a:lumOff val="15000"/>
                    </a:schemeClr>
                  </a:solidFill>
                  <a:latin typeface="+mn-lt"/>
                </a:defRPr>
              </a:lvl1pPr>
            </a:lstStyle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r>
                <a:rPr lang="en-AU" b="0" dirty="0" smtClean="0">
                  <a:solidFill>
                    <a:prstClr val="black">
                      <a:lumMod val="85000"/>
                      <a:lumOff val="15000"/>
                    </a:prstClr>
                  </a:solidFill>
                  <a:cs typeface="+mn-cs"/>
                </a:rPr>
                <a:t>Y AXIS</a:t>
              </a:r>
              <a:endParaRPr lang="en-AU" b="0" dirty="0">
                <a:solidFill>
                  <a:prstClr val="black">
                    <a:lumMod val="85000"/>
                    <a:lumOff val="15000"/>
                  </a:prstClr>
                </a:solidFill>
                <a:cs typeface="+mn-cs"/>
              </a:endParaRPr>
            </a:p>
          </p:txBody>
        </p:sp>
        <p:cxnSp>
          <p:nvCxnSpPr>
            <p:cNvPr id="108" name="Straight Connector 107"/>
            <p:cNvCxnSpPr/>
            <p:nvPr userDrawn="1"/>
          </p:nvCxnSpPr>
          <p:spPr>
            <a:xfrm>
              <a:off x="5575903" y="-256457"/>
              <a:ext cx="0" cy="180000"/>
            </a:xfrm>
            <a:prstGeom prst="line">
              <a:avLst/>
            </a:prstGeom>
            <a:ln>
              <a:solidFill>
                <a:schemeClr val="accent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9" name="TextBox 108"/>
            <p:cNvSpPr txBox="1"/>
            <p:nvPr userDrawn="1"/>
          </p:nvSpPr>
          <p:spPr>
            <a:xfrm>
              <a:off x="5036026" y="-501206"/>
              <a:ext cx="1072330" cy="138499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lIns="0" tIns="0" rIns="0" bIns="0" rtlCol="0" anchor="ctr">
              <a:noAutofit/>
            </a:bodyPr>
            <a:lstStyle>
              <a:defPPr>
                <a:defRPr lang="en-AU"/>
              </a:defPPr>
              <a:lvl1pPr algn="ctr">
                <a:defRPr sz="900">
                  <a:solidFill>
                    <a:schemeClr val="tx1">
                      <a:lumMod val="85000"/>
                      <a:lumOff val="15000"/>
                    </a:schemeClr>
                  </a:solidFill>
                  <a:latin typeface="+mn-lt"/>
                </a:defRPr>
              </a:lvl1pPr>
            </a:lstStyle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r>
                <a:rPr lang="en-AU" b="0" dirty="0" smtClean="0">
                  <a:solidFill>
                    <a:prstClr val="black">
                      <a:lumMod val="85000"/>
                      <a:lumOff val="15000"/>
                    </a:prstClr>
                  </a:solidFill>
                  <a:cs typeface="+mn-cs"/>
                </a:rPr>
                <a:t>Y AXIS</a:t>
              </a:r>
              <a:endParaRPr lang="en-AU" b="0" dirty="0">
                <a:solidFill>
                  <a:prstClr val="black">
                    <a:lumMod val="85000"/>
                    <a:lumOff val="15000"/>
                  </a:prstClr>
                </a:solidFill>
                <a:cs typeface="+mn-cs"/>
              </a:endParaRPr>
            </a:p>
          </p:txBody>
        </p:sp>
        <p:cxnSp>
          <p:nvCxnSpPr>
            <p:cNvPr id="113" name="Straight Connector 112"/>
            <p:cNvCxnSpPr/>
            <p:nvPr userDrawn="1"/>
          </p:nvCxnSpPr>
          <p:spPr>
            <a:xfrm>
              <a:off x="8349608" y="-256457"/>
              <a:ext cx="0" cy="180000"/>
            </a:xfrm>
            <a:prstGeom prst="line">
              <a:avLst/>
            </a:prstGeom>
            <a:ln>
              <a:solidFill>
                <a:schemeClr val="accent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4" name="TextBox 113"/>
            <p:cNvSpPr txBox="1"/>
            <p:nvPr userDrawn="1"/>
          </p:nvSpPr>
          <p:spPr>
            <a:xfrm>
              <a:off x="7804969" y="-501206"/>
              <a:ext cx="1072330" cy="138499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lIns="0" tIns="0" rIns="0" bIns="0" rtlCol="0" anchor="ctr">
              <a:noAutofit/>
            </a:bodyPr>
            <a:lstStyle>
              <a:defPPr>
                <a:defRPr lang="en-AU"/>
              </a:defPPr>
              <a:lvl1pPr algn="ctr">
                <a:defRPr sz="900">
                  <a:solidFill>
                    <a:schemeClr val="tx1">
                      <a:lumMod val="85000"/>
                      <a:lumOff val="15000"/>
                    </a:schemeClr>
                  </a:solidFill>
                  <a:latin typeface="+mn-lt"/>
                </a:defRPr>
              </a:lvl1pPr>
            </a:lstStyle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r>
                <a:rPr lang="en-AU" b="0" dirty="0" smtClean="0">
                  <a:solidFill>
                    <a:prstClr val="black">
                      <a:lumMod val="85000"/>
                      <a:lumOff val="15000"/>
                    </a:prstClr>
                  </a:solidFill>
                  <a:cs typeface="+mn-cs"/>
                </a:rPr>
                <a:t>LIMIT</a:t>
              </a:r>
              <a:endParaRPr lang="en-AU" b="0" dirty="0">
                <a:solidFill>
                  <a:prstClr val="black">
                    <a:lumMod val="85000"/>
                    <a:lumOff val="15000"/>
                  </a:prstClr>
                </a:solidFill>
                <a:cs typeface="+mn-cs"/>
              </a:endParaRPr>
            </a:p>
          </p:txBody>
        </p:sp>
      </p:grpSp>
      <p:sp>
        <p:nvSpPr>
          <p:cNvPr id="28" name="TextBox 27"/>
          <p:cNvSpPr txBox="1"/>
          <p:nvPr/>
        </p:nvSpPr>
        <p:spPr>
          <a:xfrm>
            <a:off x="7824719" y="6323838"/>
            <a:ext cx="1032830" cy="247700"/>
          </a:xfrm>
          <a:prstGeom prst="rect">
            <a:avLst/>
          </a:prstGeom>
          <a:noFill/>
        </p:spPr>
        <p:txBody>
          <a:bodyPr wrap="square" lIns="0" tIns="0" rIns="0" bIns="0" rtlCol="0" anchor="b" anchorCtr="0">
            <a:noAutofit/>
          </a:bodyPr>
          <a:lstStyle/>
          <a:p>
            <a:pPr algn="r" fontAlgn="auto">
              <a:spcBef>
                <a:spcPts val="0"/>
              </a:spcBef>
              <a:spcAft>
                <a:spcPts val="0"/>
              </a:spcAft>
            </a:pPr>
            <a:fld id="{6AF0B9DB-A072-488F-A876-7C75D57C498B}" type="slidenum">
              <a:rPr lang="hu-HU" sz="750" b="0" smtClean="0">
                <a:solidFill>
                  <a:prstClr val="black"/>
                </a:solidFill>
                <a:latin typeface="Verdana"/>
                <a:cs typeface="+mn-cs"/>
              </a:rPr>
              <a:pPr algn="r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hu-HU" sz="750" b="0" dirty="0" smtClean="0">
              <a:solidFill>
                <a:prstClr val="black"/>
              </a:solidFill>
              <a:latin typeface="Verdana"/>
              <a:cs typeface="+mn-cs"/>
            </a:endParaRPr>
          </a:p>
        </p:txBody>
      </p:sp>
      <p:sp>
        <p:nvSpPr>
          <p:cNvPr id="29" name="TextBox 76"/>
          <p:cNvSpPr txBox="1"/>
          <p:nvPr/>
        </p:nvSpPr>
        <p:spPr>
          <a:xfrm>
            <a:off x="4568619" y="6490800"/>
            <a:ext cx="755856" cy="85837"/>
          </a:xfrm>
          <a:prstGeom prst="rect">
            <a:avLst/>
          </a:prstGeom>
          <a:noFill/>
        </p:spPr>
        <p:txBody>
          <a:bodyPr wrap="square" lIns="0" tIns="0" rIns="0" bIns="0" rtlCol="0" anchor="t" anchorCtr="0">
            <a:no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r>
              <a:rPr lang="hu-HU" sz="600" b="0" dirty="0" smtClean="0">
                <a:solidFill>
                  <a:prstClr val="black"/>
                </a:solidFill>
                <a:cs typeface="Verdana" pitchFamily="34" charset="0"/>
              </a:rPr>
              <a:t>Témaszám: 12F0000</a:t>
            </a:r>
            <a:endParaRPr lang="en-AU" sz="600" b="0" dirty="0">
              <a:solidFill>
                <a:prstClr val="black"/>
              </a:solidFill>
              <a:latin typeface="Verdana"/>
              <a:cs typeface="Verdana" pitchFamily="34" charset="0"/>
            </a:endParaRPr>
          </a:p>
        </p:txBody>
      </p:sp>
      <p:sp>
        <p:nvSpPr>
          <p:cNvPr id="30" name="Footer Placeholder 70"/>
          <p:cNvSpPr txBox="1">
            <a:spLocks/>
          </p:cNvSpPr>
          <p:nvPr/>
        </p:nvSpPr>
        <p:spPr>
          <a:xfrm>
            <a:off x="786988" y="6148282"/>
            <a:ext cx="5866034" cy="377062"/>
          </a:xfrm>
          <a:prstGeom prst="rect">
            <a:avLst/>
          </a:prstGeom>
        </p:spPr>
        <p:txBody>
          <a:bodyPr lIns="496800" tIns="90000">
            <a:noAutofit/>
          </a:bodyPr>
          <a:lstStyle>
            <a:lvl1pPr>
              <a:defRPr lang="en-AU" sz="1250" b="1">
                <a:solidFill>
                  <a:srgbClr val="D10074"/>
                </a:solidFill>
                <a:latin typeface="+mn-lt"/>
                <a:cs typeface="+mn-cs"/>
              </a:defRPr>
            </a:lvl1pPr>
          </a:lstStyle>
          <a:p>
            <a:pPr fontAlgn="auto">
              <a:spcBef>
                <a:spcPct val="20000"/>
              </a:spcBef>
              <a:spcAft>
                <a:spcPts val="0"/>
              </a:spcAft>
              <a:buFont typeface="Arial" pitchFamily="34" charset="0"/>
              <a:buNone/>
              <a:defRPr/>
            </a:pPr>
            <a:r>
              <a:rPr lang="hu-HU" sz="1200" b="0" dirty="0" smtClean="0">
                <a:solidFill>
                  <a:prstClr val="white">
                    <a:lumMod val="50000"/>
                  </a:prstClr>
                </a:solidFill>
              </a:rPr>
              <a:t>Tehetség kutatás a MATEHETSZ számára</a:t>
            </a:r>
          </a:p>
        </p:txBody>
      </p:sp>
      <p:pic>
        <p:nvPicPr>
          <p:cNvPr id="32" name="Picture 2" descr="\\PSTUDIOTERM\Clients\TNS Global\TNS_002 Templates\4. Design\1. Assets\Logos\TNS_LOGOS\final brand jpgs\TNS_logo_rgb.jpg"/>
          <p:cNvPicPr>
            <a:picLocks noChangeAspect="1" noChangeArrowheads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2988" y="6072637"/>
            <a:ext cx="504000" cy="504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44" name="Group 43"/>
          <p:cNvGrpSpPr/>
          <p:nvPr/>
        </p:nvGrpSpPr>
        <p:grpSpPr>
          <a:xfrm>
            <a:off x="8061735" y="6923136"/>
            <a:ext cx="1072330" cy="411828"/>
            <a:chOff x="8061735" y="6923136"/>
            <a:chExt cx="1072330" cy="411828"/>
          </a:xfrm>
        </p:grpSpPr>
        <p:sp>
          <p:nvSpPr>
            <p:cNvPr id="37" name="TextBox 36"/>
            <p:cNvSpPr txBox="1"/>
            <p:nvPr userDrawn="1"/>
          </p:nvSpPr>
          <p:spPr>
            <a:xfrm>
              <a:off x="8061735" y="7196465"/>
              <a:ext cx="1072330" cy="138499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lIns="0" tIns="0" rIns="0" bIns="0" rtlCol="0" anchor="ctr">
              <a:noAutofit/>
            </a:bodyPr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r>
                <a:rPr lang="hu-HU" sz="900" dirty="0" smtClean="0">
                  <a:solidFill>
                    <a:prstClr val="black">
                      <a:lumMod val="85000"/>
                      <a:lumOff val="15000"/>
                    </a:prstClr>
                  </a:solidFill>
                  <a:latin typeface="Verdana"/>
                  <a:cs typeface="+mn-cs"/>
                </a:rPr>
                <a:t>LOGÓ SZÉLE</a:t>
              </a:r>
              <a:endParaRPr lang="en-AU" sz="900" dirty="0">
                <a:solidFill>
                  <a:prstClr val="black">
                    <a:lumMod val="85000"/>
                    <a:lumOff val="15000"/>
                  </a:prstClr>
                </a:solidFill>
                <a:latin typeface="Verdana"/>
                <a:cs typeface="+mn-cs"/>
              </a:endParaRPr>
            </a:p>
          </p:txBody>
        </p:sp>
        <p:cxnSp>
          <p:nvCxnSpPr>
            <p:cNvPr id="38" name="Straight Connector 37"/>
            <p:cNvCxnSpPr/>
            <p:nvPr userDrawn="1"/>
          </p:nvCxnSpPr>
          <p:spPr>
            <a:xfrm>
              <a:off x="8597901" y="6923136"/>
              <a:ext cx="0" cy="211158"/>
            </a:xfrm>
            <a:prstGeom prst="line">
              <a:avLst/>
            </a:prstGeom>
            <a:ln>
              <a:solidFill>
                <a:schemeClr val="accent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pic>
        <p:nvPicPr>
          <p:cNvPr id="31" name="Picture 3"/>
          <p:cNvPicPr>
            <a:picLocks noChangeAspect="1" noChangeArrowheads="1"/>
          </p:cNvPicPr>
          <p:nvPr userDrawn="1"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13441" y="6046732"/>
            <a:ext cx="637380" cy="63738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76366328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5611" r:id="rId1"/>
    <p:sldLayoutId id="2147485612" r:id="rId2"/>
    <p:sldLayoutId id="2147485613" r:id="rId3"/>
    <p:sldLayoutId id="2147485614" r:id="rId4"/>
    <p:sldLayoutId id="2147485615" r:id="rId5"/>
    <p:sldLayoutId id="2147485616" r:id="rId6"/>
  </p:sldLayoutIdLst>
  <p:timing>
    <p:tnLst>
      <p:par>
        <p:cTn id="1" dur="indefinite" restart="never" nodeType="tmRoot"/>
      </p:par>
    </p:tnLst>
  </p:timing>
  <p:hf hdr="0" dt="0"/>
  <p:txStyles>
    <p:titleStyle>
      <a:lvl1pPr algn="l" defTabSz="914400" rtl="0" eaLnBrk="1" latinLnBrk="0" hangingPunct="1">
        <a:spcBef>
          <a:spcPct val="0"/>
        </a:spcBef>
        <a:buNone/>
        <a:defRPr sz="2400" kern="1200">
          <a:solidFill>
            <a:srgbClr val="333333"/>
          </a:solidFill>
          <a:latin typeface="+mj-lt"/>
          <a:ea typeface="+mj-ea"/>
          <a:cs typeface="+mj-cs"/>
        </a:defRPr>
      </a:lvl1pPr>
    </p:titleStyle>
    <p:bodyStyle>
      <a:lvl1pPr marL="0" indent="0" algn="l" defTabSz="914400" rtl="0" eaLnBrk="1" latinLnBrk="0" hangingPunct="1">
        <a:spcBef>
          <a:spcPts val="600"/>
        </a:spcBef>
        <a:buFont typeface="Arial" pitchFamily="34" charset="0"/>
        <a:buNone/>
        <a:defRPr sz="1600" b="1" kern="1200">
          <a:solidFill>
            <a:srgbClr val="333333"/>
          </a:solidFill>
          <a:latin typeface="+mn-lt"/>
          <a:ea typeface="+mn-ea"/>
          <a:cs typeface="+mn-cs"/>
        </a:defRPr>
      </a:lvl1pPr>
      <a:lvl2pPr marL="0" indent="0" algn="l" defTabSz="914400" rtl="0" eaLnBrk="1" latinLnBrk="0" hangingPunct="1">
        <a:spcBef>
          <a:spcPts val="600"/>
        </a:spcBef>
        <a:buFont typeface="Arial" pitchFamily="34" charset="0"/>
        <a:buNone/>
        <a:defRPr sz="1600" kern="1200">
          <a:solidFill>
            <a:srgbClr val="333333"/>
          </a:solidFill>
          <a:latin typeface="+mn-lt"/>
          <a:ea typeface="+mn-ea"/>
          <a:cs typeface="+mn-cs"/>
        </a:defRPr>
      </a:lvl2pPr>
      <a:lvl3pPr marL="252413" indent="-252413" algn="l" defTabSz="914400" rtl="0" eaLnBrk="1" latinLnBrk="0" hangingPunct="1">
        <a:spcBef>
          <a:spcPts val="600"/>
        </a:spcBef>
        <a:buFont typeface="Wingdings" pitchFamily="2" charset="2"/>
        <a:buChar char=""/>
        <a:defRPr sz="1600" kern="1200">
          <a:solidFill>
            <a:srgbClr val="333333"/>
          </a:solidFill>
          <a:latin typeface="+mn-lt"/>
          <a:ea typeface="+mn-ea"/>
          <a:cs typeface="+mn-cs"/>
        </a:defRPr>
      </a:lvl3pPr>
      <a:lvl4pPr marL="508000" indent="-255588" algn="l" defTabSz="914400" rtl="0" eaLnBrk="1" latinLnBrk="0" hangingPunct="1">
        <a:spcBef>
          <a:spcPts val="600"/>
        </a:spcBef>
        <a:buFont typeface="Wingdings" pitchFamily="2" charset="2"/>
        <a:buChar char="n"/>
        <a:defRPr sz="1600" kern="1200">
          <a:solidFill>
            <a:srgbClr val="333333"/>
          </a:solidFill>
          <a:latin typeface="+mn-lt"/>
          <a:ea typeface="+mn-ea"/>
          <a:cs typeface="+mn-cs"/>
        </a:defRPr>
      </a:lvl4pPr>
      <a:lvl5pPr marL="760413" indent="-252413" algn="l" defTabSz="914400" rtl="0" eaLnBrk="1" latinLnBrk="0" hangingPunct="1">
        <a:spcBef>
          <a:spcPts val="600"/>
        </a:spcBef>
        <a:buFont typeface="Wingdings" pitchFamily="2" charset="2"/>
        <a:buChar char="n"/>
        <a:defRPr sz="1600" kern="1200">
          <a:solidFill>
            <a:srgbClr val="333333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5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Footer Placeholder 70"/>
          <p:cNvSpPr txBox="1">
            <a:spLocks/>
          </p:cNvSpPr>
          <p:nvPr/>
        </p:nvSpPr>
        <p:spPr>
          <a:xfrm>
            <a:off x="785814" y="5946775"/>
            <a:ext cx="2346026" cy="379567"/>
          </a:xfrm>
          <a:prstGeom prst="rect">
            <a:avLst/>
          </a:prstGeom>
        </p:spPr>
        <p:txBody>
          <a:bodyPr lIns="496800" tIns="90000">
            <a:noAutofit/>
          </a:bodyPr>
          <a:lstStyle>
            <a:lvl1pPr>
              <a:defRPr lang="en-AU" sz="1250" b="1">
                <a:solidFill>
                  <a:srgbClr val="D10074"/>
                </a:solidFill>
                <a:latin typeface="+mn-lt"/>
                <a:cs typeface="+mn-cs"/>
              </a:defRPr>
            </a:lvl1pPr>
          </a:lstStyle>
          <a:p>
            <a:pPr fontAlgn="auto">
              <a:spcBef>
                <a:spcPct val="20000"/>
              </a:spcBef>
              <a:spcAft>
                <a:spcPts val="0"/>
              </a:spcAft>
              <a:buFont typeface="Arial" pitchFamily="34" charset="0"/>
              <a:buNone/>
              <a:defRPr/>
            </a:pPr>
            <a:r>
              <a:rPr lang="hu-HU" dirty="0" smtClean="0"/>
              <a:t>TNS Hoffmann</a:t>
            </a:r>
          </a:p>
        </p:txBody>
      </p:sp>
      <p:sp>
        <p:nvSpPr>
          <p:cNvPr id="77" name="TextBox 76"/>
          <p:cNvSpPr txBox="1"/>
          <p:nvPr/>
        </p:nvSpPr>
        <p:spPr>
          <a:xfrm>
            <a:off x="1291688" y="6323837"/>
            <a:ext cx="1624128" cy="531000"/>
          </a:xfrm>
          <a:prstGeom prst="rect">
            <a:avLst/>
          </a:prstGeom>
          <a:noFill/>
        </p:spPr>
        <p:txBody>
          <a:bodyPr wrap="square" lIns="0" tIns="0" rIns="0" bIns="266400" rtlCol="0" anchor="b">
            <a:no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r>
              <a:rPr lang="en-AU" sz="750" b="0" dirty="0" smtClean="0">
                <a:solidFill>
                  <a:srgbClr val="333333"/>
                </a:solidFill>
                <a:latin typeface="Verdana"/>
                <a:cs typeface="+mn-cs"/>
              </a:rPr>
              <a:t>©TNS 2012</a:t>
            </a:r>
            <a:endParaRPr lang="en-AU" sz="750" b="0" dirty="0">
              <a:solidFill>
                <a:srgbClr val="333333"/>
              </a:solidFill>
              <a:latin typeface="Verdana"/>
              <a:cs typeface="+mn-cs"/>
            </a:endParaRPr>
          </a:p>
        </p:txBody>
      </p:sp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0" y="1"/>
            <a:ext cx="9145617" cy="1031838"/>
          </a:xfrm>
          <a:prstGeom prst="rect">
            <a:avLst/>
          </a:prstGeom>
        </p:spPr>
        <p:txBody>
          <a:bodyPr vert="horz" lIns="277200" tIns="208800" rIns="277200" bIns="0" rtlCol="0" anchor="t">
            <a:noAutofit/>
          </a:bodyPr>
          <a:lstStyle/>
          <a:p>
            <a:r>
              <a:rPr lang="hu-HU" smtClean="0"/>
              <a:t>Mintacím szerkesztése</a:t>
            </a:r>
            <a:endParaRPr lang="en-AU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0" y="1031837"/>
            <a:ext cx="9145617" cy="4035515"/>
          </a:xfrm>
          <a:prstGeom prst="rect">
            <a:avLst/>
          </a:prstGeom>
        </p:spPr>
        <p:txBody>
          <a:bodyPr vert="horz" lIns="277200" tIns="212400" rIns="277200" bIns="0" rtlCol="0">
            <a:noAutofit/>
          </a:bodyPr>
          <a:lstStyle/>
          <a:p>
            <a:pPr lvl="0"/>
            <a:r>
              <a:rPr lang="hu-HU" dirty="0" smtClean="0"/>
              <a:t>Mintaszöveg szerkesztése</a:t>
            </a:r>
          </a:p>
          <a:p>
            <a:pPr lvl="1"/>
            <a:r>
              <a:rPr lang="hu-HU" dirty="0" smtClean="0"/>
              <a:t>Második szint</a:t>
            </a:r>
          </a:p>
          <a:p>
            <a:pPr lvl="2"/>
            <a:r>
              <a:rPr lang="hu-HU" dirty="0" smtClean="0"/>
              <a:t>Harmadik szint</a:t>
            </a:r>
          </a:p>
          <a:p>
            <a:pPr lvl="3"/>
            <a:r>
              <a:rPr lang="hu-HU" dirty="0" smtClean="0"/>
              <a:t>Negyedik szint</a:t>
            </a:r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cxnSp>
        <p:nvCxnSpPr>
          <p:cNvPr id="70" name="Straight Connector 69"/>
          <p:cNvCxnSpPr/>
          <p:nvPr/>
        </p:nvCxnSpPr>
        <p:spPr>
          <a:xfrm>
            <a:off x="282163" y="5946775"/>
            <a:ext cx="8572912" cy="0"/>
          </a:xfrm>
          <a:prstGeom prst="line">
            <a:avLst/>
          </a:prstGeom>
          <a:ln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9" name="Group 38"/>
          <p:cNvGrpSpPr/>
          <p:nvPr/>
        </p:nvGrpSpPr>
        <p:grpSpPr>
          <a:xfrm>
            <a:off x="-1630680" y="1215723"/>
            <a:ext cx="1554480" cy="3920878"/>
            <a:chOff x="-1630680" y="1215723"/>
            <a:chExt cx="1554480" cy="3920878"/>
          </a:xfrm>
        </p:grpSpPr>
        <p:cxnSp>
          <p:nvCxnSpPr>
            <p:cNvPr id="90" name="Straight Connector 89"/>
            <p:cNvCxnSpPr/>
            <p:nvPr userDrawn="1"/>
          </p:nvCxnSpPr>
          <p:spPr>
            <a:xfrm>
              <a:off x="-517443" y="4560579"/>
              <a:ext cx="441243" cy="0"/>
            </a:xfrm>
            <a:prstGeom prst="line">
              <a:avLst/>
            </a:prstGeom>
            <a:ln>
              <a:solidFill>
                <a:schemeClr val="accent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3" name="TextBox 92"/>
            <p:cNvSpPr txBox="1"/>
            <p:nvPr userDrawn="1"/>
          </p:nvSpPr>
          <p:spPr>
            <a:xfrm>
              <a:off x="-1630680" y="4491328"/>
              <a:ext cx="1072330" cy="138499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lIns="0" tIns="0" rIns="0" bIns="0" rtlCol="0" anchor="ctr">
              <a:noAutofit/>
            </a:bodyPr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r>
                <a:rPr lang="en-AU" sz="900" dirty="0" smtClean="0">
                  <a:solidFill>
                    <a:prstClr val="black">
                      <a:lumMod val="85000"/>
                      <a:lumOff val="15000"/>
                    </a:prstClr>
                  </a:solidFill>
                  <a:latin typeface="Verdana"/>
                  <a:cs typeface="+mn-cs"/>
                </a:rPr>
                <a:t>X AXIS</a:t>
              </a:r>
              <a:endParaRPr lang="en-AU" sz="900" dirty="0">
                <a:solidFill>
                  <a:prstClr val="black">
                    <a:lumMod val="85000"/>
                    <a:lumOff val="15000"/>
                  </a:prstClr>
                </a:solidFill>
                <a:latin typeface="Verdana"/>
                <a:cs typeface="+mn-cs"/>
              </a:endParaRPr>
            </a:p>
          </p:txBody>
        </p:sp>
        <p:cxnSp>
          <p:nvCxnSpPr>
            <p:cNvPr id="94" name="Straight Connector 93"/>
            <p:cNvCxnSpPr/>
            <p:nvPr userDrawn="1"/>
          </p:nvCxnSpPr>
          <p:spPr>
            <a:xfrm>
              <a:off x="-517443" y="5067353"/>
              <a:ext cx="441243" cy="0"/>
            </a:xfrm>
            <a:prstGeom prst="line">
              <a:avLst/>
            </a:prstGeom>
            <a:ln>
              <a:solidFill>
                <a:schemeClr val="accent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5" name="TextBox 94"/>
            <p:cNvSpPr txBox="1"/>
            <p:nvPr userDrawn="1"/>
          </p:nvSpPr>
          <p:spPr>
            <a:xfrm>
              <a:off x="-1630680" y="4998102"/>
              <a:ext cx="1072330" cy="138499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lIns="0" tIns="0" rIns="0" bIns="0" rtlCol="0" anchor="ctr">
              <a:noAutofit/>
            </a:bodyPr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r>
                <a:rPr lang="en-AU" sz="900" dirty="0" smtClean="0">
                  <a:solidFill>
                    <a:prstClr val="black">
                      <a:lumMod val="85000"/>
                      <a:lumOff val="15000"/>
                    </a:prstClr>
                  </a:solidFill>
                  <a:latin typeface="Verdana"/>
                  <a:cs typeface="+mn-cs"/>
                </a:rPr>
                <a:t>LOWER LIMIT</a:t>
              </a:r>
              <a:endParaRPr lang="en-AU" sz="900" dirty="0">
                <a:solidFill>
                  <a:prstClr val="black">
                    <a:lumMod val="85000"/>
                    <a:lumOff val="15000"/>
                  </a:prstClr>
                </a:solidFill>
                <a:latin typeface="Verdana"/>
                <a:cs typeface="+mn-cs"/>
              </a:endParaRPr>
            </a:p>
          </p:txBody>
        </p:sp>
        <p:cxnSp>
          <p:nvCxnSpPr>
            <p:cNvPr id="96" name="Straight Connector 95"/>
            <p:cNvCxnSpPr/>
            <p:nvPr userDrawn="1"/>
          </p:nvCxnSpPr>
          <p:spPr>
            <a:xfrm>
              <a:off x="-517443" y="1284974"/>
              <a:ext cx="441243" cy="0"/>
            </a:xfrm>
            <a:prstGeom prst="line">
              <a:avLst/>
            </a:prstGeom>
            <a:ln>
              <a:solidFill>
                <a:schemeClr val="accent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7" name="TextBox 96"/>
            <p:cNvSpPr txBox="1"/>
            <p:nvPr userDrawn="1"/>
          </p:nvSpPr>
          <p:spPr>
            <a:xfrm>
              <a:off x="-1630680" y="1215723"/>
              <a:ext cx="1072330" cy="138499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lIns="0" tIns="0" rIns="0" bIns="0" rtlCol="0" anchor="ctr">
              <a:noAutofit/>
            </a:bodyPr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r>
                <a:rPr lang="en-AU" sz="900" dirty="0" smtClean="0">
                  <a:solidFill>
                    <a:prstClr val="black">
                      <a:lumMod val="85000"/>
                      <a:lumOff val="15000"/>
                    </a:prstClr>
                  </a:solidFill>
                  <a:latin typeface="Verdana"/>
                  <a:cs typeface="+mn-cs"/>
                </a:rPr>
                <a:t>UPPER LIMIT</a:t>
              </a:r>
              <a:endParaRPr lang="en-AU" sz="900" dirty="0">
                <a:solidFill>
                  <a:prstClr val="black">
                    <a:lumMod val="85000"/>
                    <a:lumOff val="15000"/>
                  </a:prstClr>
                </a:solidFill>
                <a:latin typeface="Verdana"/>
                <a:cs typeface="+mn-cs"/>
              </a:endParaRPr>
            </a:p>
          </p:txBody>
        </p:sp>
        <p:cxnSp>
          <p:nvCxnSpPr>
            <p:cNvPr id="98" name="Straight Connector 97"/>
            <p:cNvCxnSpPr/>
            <p:nvPr userDrawn="1"/>
          </p:nvCxnSpPr>
          <p:spPr>
            <a:xfrm>
              <a:off x="-517443" y="1788974"/>
              <a:ext cx="441243" cy="0"/>
            </a:xfrm>
            <a:prstGeom prst="line">
              <a:avLst/>
            </a:prstGeom>
            <a:ln>
              <a:solidFill>
                <a:schemeClr val="accent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9" name="TextBox 98"/>
            <p:cNvSpPr txBox="1"/>
            <p:nvPr userDrawn="1"/>
          </p:nvSpPr>
          <p:spPr>
            <a:xfrm>
              <a:off x="-1630680" y="1719723"/>
              <a:ext cx="1072330" cy="138499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lIns="0" tIns="0" rIns="0" bIns="0" rtlCol="0" anchor="ctr">
              <a:noAutofit/>
            </a:bodyPr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r>
                <a:rPr lang="en-AU" sz="900" dirty="0" smtClean="0">
                  <a:solidFill>
                    <a:prstClr val="black">
                      <a:lumMod val="85000"/>
                      <a:lumOff val="15000"/>
                    </a:prstClr>
                  </a:solidFill>
                  <a:latin typeface="Verdana"/>
                  <a:cs typeface="+mn-cs"/>
                </a:rPr>
                <a:t>CHART TOP</a:t>
              </a:r>
              <a:endParaRPr lang="en-AU" sz="900" dirty="0">
                <a:solidFill>
                  <a:prstClr val="black">
                    <a:lumMod val="85000"/>
                    <a:lumOff val="15000"/>
                  </a:prstClr>
                </a:solidFill>
                <a:latin typeface="Verdana"/>
                <a:cs typeface="+mn-cs"/>
              </a:endParaRPr>
            </a:p>
          </p:txBody>
        </p:sp>
      </p:grpSp>
      <p:grpSp>
        <p:nvGrpSpPr>
          <p:cNvPr id="6" name="Group 104"/>
          <p:cNvGrpSpPr/>
          <p:nvPr/>
        </p:nvGrpSpPr>
        <p:grpSpPr>
          <a:xfrm>
            <a:off x="755523" y="-501206"/>
            <a:ext cx="8121776" cy="424749"/>
            <a:chOff x="755523" y="-501206"/>
            <a:chExt cx="8121776" cy="424749"/>
          </a:xfrm>
        </p:grpSpPr>
        <p:cxnSp>
          <p:nvCxnSpPr>
            <p:cNvPr id="106" name="Straight Connector 105"/>
            <p:cNvCxnSpPr/>
            <p:nvPr userDrawn="1"/>
          </p:nvCxnSpPr>
          <p:spPr>
            <a:xfrm>
              <a:off x="1293019" y="-256457"/>
              <a:ext cx="0" cy="180000"/>
            </a:xfrm>
            <a:prstGeom prst="line">
              <a:avLst/>
            </a:prstGeom>
            <a:ln>
              <a:solidFill>
                <a:schemeClr val="accent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7" name="TextBox 106"/>
            <p:cNvSpPr txBox="1"/>
            <p:nvPr userDrawn="1"/>
          </p:nvSpPr>
          <p:spPr>
            <a:xfrm>
              <a:off x="755523" y="-501206"/>
              <a:ext cx="1072330" cy="138499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lIns="0" tIns="0" rIns="0" bIns="0" rtlCol="0" anchor="ctr">
              <a:noAutofit/>
            </a:bodyPr>
            <a:lstStyle>
              <a:defPPr>
                <a:defRPr lang="en-AU"/>
              </a:defPPr>
              <a:lvl1pPr algn="ctr">
                <a:defRPr sz="900">
                  <a:solidFill>
                    <a:schemeClr val="tx1">
                      <a:lumMod val="85000"/>
                      <a:lumOff val="15000"/>
                    </a:schemeClr>
                  </a:solidFill>
                  <a:latin typeface="+mn-lt"/>
                </a:defRPr>
              </a:lvl1pPr>
            </a:lstStyle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r>
                <a:rPr lang="en-AU" b="0" dirty="0" smtClean="0">
                  <a:solidFill>
                    <a:prstClr val="black">
                      <a:lumMod val="85000"/>
                      <a:lumOff val="15000"/>
                    </a:prstClr>
                  </a:solidFill>
                  <a:cs typeface="+mn-cs"/>
                </a:rPr>
                <a:t>Y AXIS</a:t>
              </a:r>
              <a:endParaRPr lang="en-AU" b="0" dirty="0">
                <a:solidFill>
                  <a:prstClr val="black">
                    <a:lumMod val="85000"/>
                    <a:lumOff val="15000"/>
                  </a:prstClr>
                </a:solidFill>
                <a:cs typeface="+mn-cs"/>
              </a:endParaRPr>
            </a:p>
          </p:txBody>
        </p:sp>
        <p:cxnSp>
          <p:nvCxnSpPr>
            <p:cNvPr id="108" name="Straight Connector 107"/>
            <p:cNvCxnSpPr/>
            <p:nvPr userDrawn="1"/>
          </p:nvCxnSpPr>
          <p:spPr>
            <a:xfrm>
              <a:off x="5575903" y="-256457"/>
              <a:ext cx="0" cy="180000"/>
            </a:xfrm>
            <a:prstGeom prst="line">
              <a:avLst/>
            </a:prstGeom>
            <a:ln>
              <a:solidFill>
                <a:schemeClr val="accent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9" name="TextBox 108"/>
            <p:cNvSpPr txBox="1"/>
            <p:nvPr userDrawn="1"/>
          </p:nvSpPr>
          <p:spPr>
            <a:xfrm>
              <a:off x="5036026" y="-501206"/>
              <a:ext cx="1072330" cy="138499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lIns="0" tIns="0" rIns="0" bIns="0" rtlCol="0" anchor="ctr">
              <a:noAutofit/>
            </a:bodyPr>
            <a:lstStyle>
              <a:defPPr>
                <a:defRPr lang="en-AU"/>
              </a:defPPr>
              <a:lvl1pPr algn="ctr">
                <a:defRPr sz="900">
                  <a:solidFill>
                    <a:schemeClr val="tx1">
                      <a:lumMod val="85000"/>
                      <a:lumOff val="15000"/>
                    </a:schemeClr>
                  </a:solidFill>
                  <a:latin typeface="+mn-lt"/>
                </a:defRPr>
              </a:lvl1pPr>
            </a:lstStyle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r>
                <a:rPr lang="en-AU" b="0" dirty="0" smtClean="0">
                  <a:solidFill>
                    <a:prstClr val="black">
                      <a:lumMod val="85000"/>
                      <a:lumOff val="15000"/>
                    </a:prstClr>
                  </a:solidFill>
                  <a:cs typeface="+mn-cs"/>
                </a:rPr>
                <a:t>Y AXIS</a:t>
              </a:r>
              <a:endParaRPr lang="en-AU" b="0" dirty="0">
                <a:solidFill>
                  <a:prstClr val="black">
                    <a:lumMod val="85000"/>
                    <a:lumOff val="15000"/>
                  </a:prstClr>
                </a:solidFill>
                <a:cs typeface="+mn-cs"/>
              </a:endParaRPr>
            </a:p>
          </p:txBody>
        </p:sp>
        <p:cxnSp>
          <p:nvCxnSpPr>
            <p:cNvPr id="113" name="Straight Connector 112"/>
            <p:cNvCxnSpPr/>
            <p:nvPr userDrawn="1"/>
          </p:nvCxnSpPr>
          <p:spPr>
            <a:xfrm>
              <a:off x="8349608" y="-256457"/>
              <a:ext cx="0" cy="180000"/>
            </a:xfrm>
            <a:prstGeom prst="line">
              <a:avLst/>
            </a:prstGeom>
            <a:ln>
              <a:solidFill>
                <a:schemeClr val="accent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4" name="TextBox 113"/>
            <p:cNvSpPr txBox="1"/>
            <p:nvPr userDrawn="1"/>
          </p:nvSpPr>
          <p:spPr>
            <a:xfrm>
              <a:off x="7804969" y="-501206"/>
              <a:ext cx="1072330" cy="138499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lIns="0" tIns="0" rIns="0" bIns="0" rtlCol="0" anchor="ctr">
              <a:noAutofit/>
            </a:bodyPr>
            <a:lstStyle>
              <a:defPPr>
                <a:defRPr lang="en-AU"/>
              </a:defPPr>
              <a:lvl1pPr algn="ctr">
                <a:defRPr sz="900">
                  <a:solidFill>
                    <a:schemeClr val="tx1">
                      <a:lumMod val="85000"/>
                      <a:lumOff val="15000"/>
                    </a:schemeClr>
                  </a:solidFill>
                  <a:latin typeface="+mn-lt"/>
                </a:defRPr>
              </a:lvl1pPr>
            </a:lstStyle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r>
                <a:rPr lang="en-AU" b="0" dirty="0" smtClean="0">
                  <a:solidFill>
                    <a:prstClr val="black">
                      <a:lumMod val="85000"/>
                      <a:lumOff val="15000"/>
                    </a:prstClr>
                  </a:solidFill>
                  <a:cs typeface="+mn-cs"/>
                </a:rPr>
                <a:t>LIMIT</a:t>
              </a:r>
              <a:endParaRPr lang="en-AU" b="0" dirty="0">
                <a:solidFill>
                  <a:prstClr val="black">
                    <a:lumMod val="85000"/>
                    <a:lumOff val="15000"/>
                  </a:prstClr>
                </a:solidFill>
                <a:cs typeface="+mn-cs"/>
              </a:endParaRPr>
            </a:p>
          </p:txBody>
        </p:sp>
      </p:grpSp>
      <p:sp>
        <p:nvSpPr>
          <p:cNvPr id="28" name="TextBox 27"/>
          <p:cNvSpPr txBox="1"/>
          <p:nvPr/>
        </p:nvSpPr>
        <p:spPr>
          <a:xfrm>
            <a:off x="7824719" y="6323838"/>
            <a:ext cx="1032830" cy="247700"/>
          </a:xfrm>
          <a:prstGeom prst="rect">
            <a:avLst/>
          </a:prstGeom>
          <a:noFill/>
        </p:spPr>
        <p:txBody>
          <a:bodyPr wrap="square" lIns="0" tIns="0" rIns="0" bIns="0" rtlCol="0" anchor="b" anchorCtr="0">
            <a:noAutofit/>
          </a:bodyPr>
          <a:lstStyle/>
          <a:p>
            <a:pPr algn="r" fontAlgn="auto">
              <a:spcBef>
                <a:spcPts val="0"/>
              </a:spcBef>
              <a:spcAft>
                <a:spcPts val="0"/>
              </a:spcAft>
            </a:pPr>
            <a:fld id="{6AF0B9DB-A072-488F-A876-7C75D57C498B}" type="slidenum">
              <a:rPr lang="hu-HU" sz="750" b="0" smtClean="0">
                <a:solidFill>
                  <a:prstClr val="black"/>
                </a:solidFill>
                <a:latin typeface="Verdana"/>
                <a:cs typeface="+mn-cs"/>
              </a:rPr>
              <a:pPr algn="r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hu-HU" sz="750" b="0" dirty="0" smtClean="0">
              <a:solidFill>
                <a:prstClr val="black"/>
              </a:solidFill>
              <a:latin typeface="Verdana"/>
              <a:cs typeface="+mn-cs"/>
            </a:endParaRPr>
          </a:p>
        </p:txBody>
      </p:sp>
      <p:sp>
        <p:nvSpPr>
          <p:cNvPr id="29" name="TextBox 76"/>
          <p:cNvSpPr txBox="1"/>
          <p:nvPr/>
        </p:nvSpPr>
        <p:spPr>
          <a:xfrm>
            <a:off x="4568619" y="6490800"/>
            <a:ext cx="755856" cy="85837"/>
          </a:xfrm>
          <a:prstGeom prst="rect">
            <a:avLst/>
          </a:prstGeom>
          <a:noFill/>
        </p:spPr>
        <p:txBody>
          <a:bodyPr wrap="square" lIns="0" tIns="0" rIns="0" bIns="0" rtlCol="0" anchor="t" anchorCtr="0">
            <a:no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r>
              <a:rPr lang="hu-HU" sz="600" b="0" dirty="0" smtClean="0">
                <a:solidFill>
                  <a:prstClr val="black"/>
                </a:solidFill>
                <a:cs typeface="Verdana" pitchFamily="34" charset="0"/>
              </a:rPr>
              <a:t>Témaszám: 12F0000</a:t>
            </a:r>
            <a:endParaRPr lang="en-AU" sz="600" b="0" dirty="0">
              <a:solidFill>
                <a:prstClr val="black"/>
              </a:solidFill>
              <a:latin typeface="Verdana"/>
              <a:cs typeface="Verdana" pitchFamily="34" charset="0"/>
            </a:endParaRPr>
          </a:p>
        </p:txBody>
      </p:sp>
      <p:sp>
        <p:nvSpPr>
          <p:cNvPr id="30" name="Footer Placeholder 70"/>
          <p:cNvSpPr txBox="1">
            <a:spLocks/>
          </p:cNvSpPr>
          <p:nvPr/>
        </p:nvSpPr>
        <p:spPr>
          <a:xfrm>
            <a:off x="786988" y="6148282"/>
            <a:ext cx="5866034" cy="377062"/>
          </a:xfrm>
          <a:prstGeom prst="rect">
            <a:avLst/>
          </a:prstGeom>
        </p:spPr>
        <p:txBody>
          <a:bodyPr lIns="496800" tIns="90000">
            <a:noAutofit/>
          </a:bodyPr>
          <a:lstStyle>
            <a:lvl1pPr>
              <a:defRPr lang="en-AU" sz="1250" b="1">
                <a:solidFill>
                  <a:srgbClr val="D10074"/>
                </a:solidFill>
                <a:latin typeface="+mn-lt"/>
                <a:cs typeface="+mn-cs"/>
              </a:defRPr>
            </a:lvl1pPr>
          </a:lstStyle>
          <a:p>
            <a:pPr fontAlgn="auto">
              <a:spcBef>
                <a:spcPct val="20000"/>
              </a:spcBef>
              <a:spcAft>
                <a:spcPts val="0"/>
              </a:spcAft>
              <a:buFont typeface="Arial" pitchFamily="34" charset="0"/>
              <a:buNone/>
              <a:defRPr/>
            </a:pPr>
            <a:r>
              <a:rPr lang="hu-HU" sz="1200" b="0" dirty="0" smtClean="0">
                <a:solidFill>
                  <a:prstClr val="white">
                    <a:lumMod val="50000"/>
                  </a:prstClr>
                </a:solidFill>
              </a:rPr>
              <a:t>Tehetség kutatás a MATEHETSZ számára</a:t>
            </a:r>
          </a:p>
        </p:txBody>
      </p:sp>
      <p:pic>
        <p:nvPicPr>
          <p:cNvPr id="32" name="Picture 2" descr="\\PSTUDIOTERM\Clients\TNS Global\TNS_002 Templates\4. Design\1. Assets\Logos\TNS_LOGOS\final brand jpgs\TNS_logo_rgb.jpg"/>
          <p:cNvPicPr>
            <a:picLocks noChangeAspect="1" noChangeArrowheads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2988" y="6072637"/>
            <a:ext cx="504000" cy="504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44" name="Group 43"/>
          <p:cNvGrpSpPr/>
          <p:nvPr/>
        </p:nvGrpSpPr>
        <p:grpSpPr>
          <a:xfrm>
            <a:off x="8061735" y="6923136"/>
            <a:ext cx="1072330" cy="411828"/>
            <a:chOff x="8061735" y="6923136"/>
            <a:chExt cx="1072330" cy="411828"/>
          </a:xfrm>
        </p:grpSpPr>
        <p:sp>
          <p:nvSpPr>
            <p:cNvPr id="37" name="TextBox 36"/>
            <p:cNvSpPr txBox="1"/>
            <p:nvPr userDrawn="1"/>
          </p:nvSpPr>
          <p:spPr>
            <a:xfrm>
              <a:off x="8061735" y="7196465"/>
              <a:ext cx="1072330" cy="138499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lIns="0" tIns="0" rIns="0" bIns="0" rtlCol="0" anchor="ctr">
              <a:noAutofit/>
            </a:bodyPr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r>
                <a:rPr lang="hu-HU" sz="900" dirty="0" smtClean="0">
                  <a:solidFill>
                    <a:prstClr val="black">
                      <a:lumMod val="85000"/>
                      <a:lumOff val="15000"/>
                    </a:prstClr>
                  </a:solidFill>
                  <a:latin typeface="Verdana"/>
                  <a:cs typeface="+mn-cs"/>
                </a:rPr>
                <a:t>LOGÓ SZÉLE</a:t>
              </a:r>
              <a:endParaRPr lang="en-AU" sz="900" dirty="0">
                <a:solidFill>
                  <a:prstClr val="black">
                    <a:lumMod val="85000"/>
                    <a:lumOff val="15000"/>
                  </a:prstClr>
                </a:solidFill>
                <a:latin typeface="Verdana"/>
                <a:cs typeface="+mn-cs"/>
              </a:endParaRPr>
            </a:p>
          </p:txBody>
        </p:sp>
        <p:cxnSp>
          <p:nvCxnSpPr>
            <p:cNvPr id="38" name="Straight Connector 37"/>
            <p:cNvCxnSpPr/>
            <p:nvPr userDrawn="1"/>
          </p:nvCxnSpPr>
          <p:spPr>
            <a:xfrm>
              <a:off x="8597901" y="6923136"/>
              <a:ext cx="0" cy="211158"/>
            </a:xfrm>
            <a:prstGeom prst="line">
              <a:avLst/>
            </a:prstGeom>
            <a:ln>
              <a:solidFill>
                <a:schemeClr val="accent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pic>
        <p:nvPicPr>
          <p:cNvPr id="31" name="Picture 3"/>
          <p:cNvPicPr>
            <a:picLocks noChangeAspect="1" noChangeArrowheads="1"/>
          </p:cNvPicPr>
          <p:nvPr userDrawn="1"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13441" y="6046732"/>
            <a:ext cx="637380" cy="63738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04051368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5618" r:id="rId1"/>
    <p:sldLayoutId id="2147485619" r:id="rId2"/>
    <p:sldLayoutId id="2147485620" r:id="rId3"/>
    <p:sldLayoutId id="2147485621" r:id="rId4"/>
    <p:sldLayoutId id="2147485622" r:id="rId5"/>
    <p:sldLayoutId id="2147485623" r:id="rId6"/>
  </p:sldLayoutIdLst>
  <p:timing>
    <p:tnLst>
      <p:par>
        <p:cTn id="1" dur="indefinite" restart="never" nodeType="tmRoot"/>
      </p:par>
    </p:tnLst>
  </p:timing>
  <p:hf hdr="0" dt="0"/>
  <p:txStyles>
    <p:titleStyle>
      <a:lvl1pPr algn="l" defTabSz="914400" rtl="0" eaLnBrk="1" latinLnBrk="0" hangingPunct="1">
        <a:spcBef>
          <a:spcPct val="0"/>
        </a:spcBef>
        <a:buNone/>
        <a:defRPr sz="2400" kern="1200">
          <a:solidFill>
            <a:srgbClr val="333333"/>
          </a:solidFill>
          <a:latin typeface="+mj-lt"/>
          <a:ea typeface="+mj-ea"/>
          <a:cs typeface="+mj-cs"/>
        </a:defRPr>
      </a:lvl1pPr>
    </p:titleStyle>
    <p:bodyStyle>
      <a:lvl1pPr marL="0" indent="0" algn="l" defTabSz="914400" rtl="0" eaLnBrk="1" latinLnBrk="0" hangingPunct="1">
        <a:spcBef>
          <a:spcPts val="600"/>
        </a:spcBef>
        <a:buFont typeface="Arial" pitchFamily="34" charset="0"/>
        <a:buNone/>
        <a:defRPr sz="1600" b="1" kern="1200">
          <a:solidFill>
            <a:srgbClr val="333333"/>
          </a:solidFill>
          <a:latin typeface="+mn-lt"/>
          <a:ea typeface="+mn-ea"/>
          <a:cs typeface="+mn-cs"/>
        </a:defRPr>
      </a:lvl1pPr>
      <a:lvl2pPr marL="0" indent="0" algn="l" defTabSz="914400" rtl="0" eaLnBrk="1" latinLnBrk="0" hangingPunct="1">
        <a:spcBef>
          <a:spcPts val="600"/>
        </a:spcBef>
        <a:buFont typeface="Arial" pitchFamily="34" charset="0"/>
        <a:buNone/>
        <a:defRPr sz="1600" kern="1200">
          <a:solidFill>
            <a:srgbClr val="333333"/>
          </a:solidFill>
          <a:latin typeface="+mn-lt"/>
          <a:ea typeface="+mn-ea"/>
          <a:cs typeface="+mn-cs"/>
        </a:defRPr>
      </a:lvl2pPr>
      <a:lvl3pPr marL="252413" indent="-252413" algn="l" defTabSz="914400" rtl="0" eaLnBrk="1" latinLnBrk="0" hangingPunct="1">
        <a:spcBef>
          <a:spcPts val="600"/>
        </a:spcBef>
        <a:buFont typeface="Wingdings" pitchFamily="2" charset="2"/>
        <a:buChar char=""/>
        <a:defRPr sz="1600" kern="1200">
          <a:solidFill>
            <a:srgbClr val="333333"/>
          </a:solidFill>
          <a:latin typeface="+mn-lt"/>
          <a:ea typeface="+mn-ea"/>
          <a:cs typeface="+mn-cs"/>
        </a:defRPr>
      </a:lvl3pPr>
      <a:lvl4pPr marL="508000" indent="-255588" algn="l" defTabSz="914400" rtl="0" eaLnBrk="1" latinLnBrk="0" hangingPunct="1">
        <a:spcBef>
          <a:spcPts val="600"/>
        </a:spcBef>
        <a:buFont typeface="Wingdings" pitchFamily="2" charset="2"/>
        <a:buChar char="n"/>
        <a:defRPr sz="1600" kern="1200">
          <a:solidFill>
            <a:srgbClr val="333333"/>
          </a:solidFill>
          <a:latin typeface="+mn-lt"/>
          <a:ea typeface="+mn-ea"/>
          <a:cs typeface="+mn-cs"/>
        </a:defRPr>
      </a:lvl4pPr>
      <a:lvl5pPr marL="760413" indent="-252413" algn="l" defTabSz="914400" rtl="0" eaLnBrk="1" latinLnBrk="0" hangingPunct="1">
        <a:spcBef>
          <a:spcPts val="600"/>
        </a:spcBef>
        <a:buFont typeface="Wingdings" pitchFamily="2" charset="2"/>
        <a:buChar char="n"/>
        <a:defRPr sz="1600" kern="1200">
          <a:solidFill>
            <a:srgbClr val="333333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6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Footer Placeholder 70"/>
          <p:cNvSpPr txBox="1">
            <a:spLocks/>
          </p:cNvSpPr>
          <p:nvPr/>
        </p:nvSpPr>
        <p:spPr>
          <a:xfrm>
            <a:off x="785814" y="5946775"/>
            <a:ext cx="2346026" cy="379567"/>
          </a:xfrm>
          <a:prstGeom prst="rect">
            <a:avLst/>
          </a:prstGeom>
        </p:spPr>
        <p:txBody>
          <a:bodyPr lIns="496800" tIns="90000">
            <a:noAutofit/>
          </a:bodyPr>
          <a:lstStyle>
            <a:lvl1pPr>
              <a:defRPr lang="en-AU" sz="1250" b="1">
                <a:solidFill>
                  <a:srgbClr val="D10074"/>
                </a:solidFill>
                <a:latin typeface="+mn-lt"/>
                <a:cs typeface="+mn-cs"/>
              </a:defRPr>
            </a:lvl1pPr>
          </a:lstStyle>
          <a:p>
            <a:pPr fontAlgn="auto">
              <a:spcBef>
                <a:spcPct val="20000"/>
              </a:spcBef>
              <a:spcAft>
                <a:spcPts val="0"/>
              </a:spcAft>
              <a:buFont typeface="Arial" pitchFamily="34" charset="0"/>
              <a:buNone/>
              <a:defRPr/>
            </a:pPr>
            <a:r>
              <a:rPr lang="hu-HU" dirty="0" smtClean="0"/>
              <a:t>TNS Hoffmann</a:t>
            </a:r>
          </a:p>
        </p:txBody>
      </p:sp>
      <p:sp>
        <p:nvSpPr>
          <p:cNvPr id="77" name="TextBox 76"/>
          <p:cNvSpPr txBox="1"/>
          <p:nvPr/>
        </p:nvSpPr>
        <p:spPr>
          <a:xfrm>
            <a:off x="1291688" y="6323837"/>
            <a:ext cx="1624128" cy="531000"/>
          </a:xfrm>
          <a:prstGeom prst="rect">
            <a:avLst/>
          </a:prstGeom>
          <a:noFill/>
        </p:spPr>
        <p:txBody>
          <a:bodyPr wrap="square" lIns="0" tIns="0" rIns="0" bIns="266400" rtlCol="0" anchor="b">
            <a:no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r>
              <a:rPr lang="en-AU" sz="750" b="0" dirty="0" smtClean="0">
                <a:solidFill>
                  <a:srgbClr val="333333"/>
                </a:solidFill>
                <a:latin typeface="Verdana"/>
                <a:cs typeface="+mn-cs"/>
              </a:rPr>
              <a:t>©TNS 2012</a:t>
            </a:r>
            <a:endParaRPr lang="en-AU" sz="750" b="0" dirty="0">
              <a:solidFill>
                <a:srgbClr val="333333"/>
              </a:solidFill>
              <a:latin typeface="Verdana"/>
              <a:cs typeface="+mn-cs"/>
            </a:endParaRPr>
          </a:p>
        </p:txBody>
      </p:sp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0" y="1"/>
            <a:ext cx="9145617" cy="1031838"/>
          </a:xfrm>
          <a:prstGeom prst="rect">
            <a:avLst/>
          </a:prstGeom>
        </p:spPr>
        <p:txBody>
          <a:bodyPr vert="horz" lIns="277200" tIns="208800" rIns="277200" bIns="0" rtlCol="0" anchor="t">
            <a:noAutofit/>
          </a:bodyPr>
          <a:lstStyle/>
          <a:p>
            <a:r>
              <a:rPr lang="hu-HU" smtClean="0"/>
              <a:t>Mintacím szerkesztése</a:t>
            </a:r>
            <a:endParaRPr lang="en-AU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0" y="1031837"/>
            <a:ext cx="9145617" cy="4035515"/>
          </a:xfrm>
          <a:prstGeom prst="rect">
            <a:avLst/>
          </a:prstGeom>
        </p:spPr>
        <p:txBody>
          <a:bodyPr vert="horz" lIns="277200" tIns="212400" rIns="277200" bIns="0" rtlCol="0">
            <a:noAutofit/>
          </a:bodyPr>
          <a:lstStyle/>
          <a:p>
            <a:pPr lvl="0"/>
            <a:r>
              <a:rPr lang="hu-HU" dirty="0" smtClean="0"/>
              <a:t>Mintaszöveg szerkesztése</a:t>
            </a:r>
          </a:p>
          <a:p>
            <a:pPr lvl="1"/>
            <a:r>
              <a:rPr lang="hu-HU" dirty="0" smtClean="0"/>
              <a:t>Második szint</a:t>
            </a:r>
          </a:p>
          <a:p>
            <a:pPr lvl="2"/>
            <a:r>
              <a:rPr lang="hu-HU" dirty="0" smtClean="0"/>
              <a:t>Harmadik szint</a:t>
            </a:r>
          </a:p>
          <a:p>
            <a:pPr lvl="3"/>
            <a:r>
              <a:rPr lang="hu-HU" dirty="0" smtClean="0"/>
              <a:t>Negyedik szint</a:t>
            </a:r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cxnSp>
        <p:nvCxnSpPr>
          <p:cNvPr id="70" name="Straight Connector 69"/>
          <p:cNvCxnSpPr/>
          <p:nvPr/>
        </p:nvCxnSpPr>
        <p:spPr>
          <a:xfrm>
            <a:off x="282163" y="5946775"/>
            <a:ext cx="8572912" cy="0"/>
          </a:xfrm>
          <a:prstGeom prst="line">
            <a:avLst/>
          </a:prstGeom>
          <a:ln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9" name="Group 38"/>
          <p:cNvGrpSpPr/>
          <p:nvPr/>
        </p:nvGrpSpPr>
        <p:grpSpPr>
          <a:xfrm>
            <a:off x="-1630680" y="1215723"/>
            <a:ext cx="1554480" cy="3920878"/>
            <a:chOff x="-1630680" y="1215723"/>
            <a:chExt cx="1554480" cy="3920878"/>
          </a:xfrm>
        </p:grpSpPr>
        <p:cxnSp>
          <p:nvCxnSpPr>
            <p:cNvPr id="90" name="Straight Connector 89"/>
            <p:cNvCxnSpPr/>
            <p:nvPr userDrawn="1"/>
          </p:nvCxnSpPr>
          <p:spPr>
            <a:xfrm>
              <a:off x="-517443" y="4560579"/>
              <a:ext cx="441243" cy="0"/>
            </a:xfrm>
            <a:prstGeom prst="line">
              <a:avLst/>
            </a:prstGeom>
            <a:ln>
              <a:solidFill>
                <a:schemeClr val="accent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3" name="TextBox 92"/>
            <p:cNvSpPr txBox="1"/>
            <p:nvPr userDrawn="1"/>
          </p:nvSpPr>
          <p:spPr>
            <a:xfrm>
              <a:off x="-1630680" y="4491328"/>
              <a:ext cx="1072330" cy="138499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lIns="0" tIns="0" rIns="0" bIns="0" rtlCol="0" anchor="ctr">
              <a:noAutofit/>
            </a:bodyPr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r>
                <a:rPr lang="en-AU" sz="900" dirty="0" smtClean="0">
                  <a:solidFill>
                    <a:prstClr val="black">
                      <a:lumMod val="85000"/>
                      <a:lumOff val="15000"/>
                    </a:prstClr>
                  </a:solidFill>
                  <a:latin typeface="Verdana"/>
                  <a:cs typeface="+mn-cs"/>
                </a:rPr>
                <a:t>X AXIS</a:t>
              </a:r>
              <a:endParaRPr lang="en-AU" sz="900" dirty="0">
                <a:solidFill>
                  <a:prstClr val="black">
                    <a:lumMod val="85000"/>
                    <a:lumOff val="15000"/>
                  </a:prstClr>
                </a:solidFill>
                <a:latin typeface="Verdana"/>
                <a:cs typeface="+mn-cs"/>
              </a:endParaRPr>
            </a:p>
          </p:txBody>
        </p:sp>
        <p:cxnSp>
          <p:nvCxnSpPr>
            <p:cNvPr id="94" name="Straight Connector 93"/>
            <p:cNvCxnSpPr/>
            <p:nvPr userDrawn="1"/>
          </p:nvCxnSpPr>
          <p:spPr>
            <a:xfrm>
              <a:off x="-517443" y="5067353"/>
              <a:ext cx="441243" cy="0"/>
            </a:xfrm>
            <a:prstGeom prst="line">
              <a:avLst/>
            </a:prstGeom>
            <a:ln>
              <a:solidFill>
                <a:schemeClr val="accent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5" name="TextBox 94"/>
            <p:cNvSpPr txBox="1"/>
            <p:nvPr userDrawn="1"/>
          </p:nvSpPr>
          <p:spPr>
            <a:xfrm>
              <a:off x="-1630680" y="4998102"/>
              <a:ext cx="1072330" cy="138499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lIns="0" tIns="0" rIns="0" bIns="0" rtlCol="0" anchor="ctr">
              <a:noAutofit/>
            </a:bodyPr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r>
                <a:rPr lang="en-AU" sz="900" dirty="0" smtClean="0">
                  <a:solidFill>
                    <a:prstClr val="black">
                      <a:lumMod val="85000"/>
                      <a:lumOff val="15000"/>
                    </a:prstClr>
                  </a:solidFill>
                  <a:latin typeface="Verdana"/>
                  <a:cs typeface="+mn-cs"/>
                </a:rPr>
                <a:t>LOWER LIMIT</a:t>
              </a:r>
              <a:endParaRPr lang="en-AU" sz="900" dirty="0">
                <a:solidFill>
                  <a:prstClr val="black">
                    <a:lumMod val="85000"/>
                    <a:lumOff val="15000"/>
                  </a:prstClr>
                </a:solidFill>
                <a:latin typeface="Verdana"/>
                <a:cs typeface="+mn-cs"/>
              </a:endParaRPr>
            </a:p>
          </p:txBody>
        </p:sp>
        <p:cxnSp>
          <p:nvCxnSpPr>
            <p:cNvPr id="96" name="Straight Connector 95"/>
            <p:cNvCxnSpPr/>
            <p:nvPr userDrawn="1"/>
          </p:nvCxnSpPr>
          <p:spPr>
            <a:xfrm>
              <a:off x="-517443" y="1284974"/>
              <a:ext cx="441243" cy="0"/>
            </a:xfrm>
            <a:prstGeom prst="line">
              <a:avLst/>
            </a:prstGeom>
            <a:ln>
              <a:solidFill>
                <a:schemeClr val="accent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7" name="TextBox 96"/>
            <p:cNvSpPr txBox="1"/>
            <p:nvPr userDrawn="1"/>
          </p:nvSpPr>
          <p:spPr>
            <a:xfrm>
              <a:off x="-1630680" y="1215723"/>
              <a:ext cx="1072330" cy="138499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lIns="0" tIns="0" rIns="0" bIns="0" rtlCol="0" anchor="ctr">
              <a:noAutofit/>
            </a:bodyPr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r>
                <a:rPr lang="en-AU" sz="900" dirty="0" smtClean="0">
                  <a:solidFill>
                    <a:prstClr val="black">
                      <a:lumMod val="85000"/>
                      <a:lumOff val="15000"/>
                    </a:prstClr>
                  </a:solidFill>
                  <a:latin typeface="Verdana"/>
                  <a:cs typeface="+mn-cs"/>
                </a:rPr>
                <a:t>UPPER LIMIT</a:t>
              </a:r>
              <a:endParaRPr lang="en-AU" sz="900" dirty="0">
                <a:solidFill>
                  <a:prstClr val="black">
                    <a:lumMod val="85000"/>
                    <a:lumOff val="15000"/>
                  </a:prstClr>
                </a:solidFill>
                <a:latin typeface="Verdana"/>
                <a:cs typeface="+mn-cs"/>
              </a:endParaRPr>
            </a:p>
          </p:txBody>
        </p:sp>
        <p:cxnSp>
          <p:nvCxnSpPr>
            <p:cNvPr id="98" name="Straight Connector 97"/>
            <p:cNvCxnSpPr/>
            <p:nvPr userDrawn="1"/>
          </p:nvCxnSpPr>
          <p:spPr>
            <a:xfrm>
              <a:off x="-517443" y="1788974"/>
              <a:ext cx="441243" cy="0"/>
            </a:xfrm>
            <a:prstGeom prst="line">
              <a:avLst/>
            </a:prstGeom>
            <a:ln>
              <a:solidFill>
                <a:schemeClr val="accent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9" name="TextBox 98"/>
            <p:cNvSpPr txBox="1"/>
            <p:nvPr userDrawn="1"/>
          </p:nvSpPr>
          <p:spPr>
            <a:xfrm>
              <a:off x="-1630680" y="1719723"/>
              <a:ext cx="1072330" cy="138499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lIns="0" tIns="0" rIns="0" bIns="0" rtlCol="0" anchor="ctr">
              <a:noAutofit/>
            </a:bodyPr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r>
                <a:rPr lang="en-AU" sz="900" dirty="0" smtClean="0">
                  <a:solidFill>
                    <a:prstClr val="black">
                      <a:lumMod val="85000"/>
                      <a:lumOff val="15000"/>
                    </a:prstClr>
                  </a:solidFill>
                  <a:latin typeface="Verdana"/>
                  <a:cs typeface="+mn-cs"/>
                </a:rPr>
                <a:t>CHART TOP</a:t>
              </a:r>
              <a:endParaRPr lang="en-AU" sz="900" dirty="0">
                <a:solidFill>
                  <a:prstClr val="black">
                    <a:lumMod val="85000"/>
                    <a:lumOff val="15000"/>
                  </a:prstClr>
                </a:solidFill>
                <a:latin typeface="Verdana"/>
                <a:cs typeface="+mn-cs"/>
              </a:endParaRPr>
            </a:p>
          </p:txBody>
        </p:sp>
      </p:grpSp>
      <p:grpSp>
        <p:nvGrpSpPr>
          <p:cNvPr id="6" name="Group 104"/>
          <p:cNvGrpSpPr/>
          <p:nvPr/>
        </p:nvGrpSpPr>
        <p:grpSpPr>
          <a:xfrm>
            <a:off x="755523" y="-501206"/>
            <a:ext cx="8121776" cy="424749"/>
            <a:chOff x="755523" y="-501206"/>
            <a:chExt cx="8121776" cy="424749"/>
          </a:xfrm>
        </p:grpSpPr>
        <p:cxnSp>
          <p:nvCxnSpPr>
            <p:cNvPr id="106" name="Straight Connector 105"/>
            <p:cNvCxnSpPr/>
            <p:nvPr userDrawn="1"/>
          </p:nvCxnSpPr>
          <p:spPr>
            <a:xfrm>
              <a:off x="1293019" y="-256457"/>
              <a:ext cx="0" cy="180000"/>
            </a:xfrm>
            <a:prstGeom prst="line">
              <a:avLst/>
            </a:prstGeom>
            <a:ln>
              <a:solidFill>
                <a:schemeClr val="accent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7" name="TextBox 106"/>
            <p:cNvSpPr txBox="1"/>
            <p:nvPr userDrawn="1"/>
          </p:nvSpPr>
          <p:spPr>
            <a:xfrm>
              <a:off x="755523" y="-501206"/>
              <a:ext cx="1072330" cy="138499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lIns="0" tIns="0" rIns="0" bIns="0" rtlCol="0" anchor="ctr">
              <a:noAutofit/>
            </a:bodyPr>
            <a:lstStyle>
              <a:defPPr>
                <a:defRPr lang="en-AU"/>
              </a:defPPr>
              <a:lvl1pPr algn="ctr">
                <a:defRPr sz="900">
                  <a:solidFill>
                    <a:schemeClr val="tx1">
                      <a:lumMod val="85000"/>
                      <a:lumOff val="15000"/>
                    </a:schemeClr>
                  </a:solidFill>
                  <a:latin typeface="+mn-lt"/>
                </a:defRPr>
              </a:lvl1pPr>
            </a:lstStyle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r>
                <a:rPr lang="en-AU" b="0" dirty="0" smtClean="0">
                  <a:solidFill>
                    <a:prstClr val="black">
                      <a:lumMod val="85000"/>
                      <a:lumOff val="15000"/>
                    </a:prstClr>
                  </a:solidFill>
                  <a:cs typeface="+mn-cs"/>
                </a:rPr>
                <a:t>Y AXIS</a:t>
              </a:r>
              <a:endParaRPr lang="en-AU" b="0" dirty="0">
                <a:solidFill>
                  <a:prstClr val="black">
                    <a:lumMod val="85000"/>
                    <a:lumOff val="15000"/>
                  </a:prstClr>
                </a:solidFill>
                <a:cs typeface="+mn-cs"/>
              </a:endParaRPr>
            </a:p>
          </p:txBody>
        </p:sp>
        <p:cxnSp>
          <p:nvCxnSpPr>
            <p:cNvPr id="108" name="Straight Connector 107"/>
            <p:cNvCxnSpPr/>
            <p:nvPr userDrawn="1"/>
          </p:nvCxnSpPr>
          <p:spPr>
            <a:xfrm>
              <a:off x="5575903" y="-256457"/>
              <a:ext cx="0" cy="180000"/>
            </a:xfrm>
            <a:prstGeom prst="line">
              <a:avLst/>
            </a:prstGeom>
            <a:ln>
              <a:solidFill>
                <a:schemeClr val="accent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9" name="TextBox 108"/>
            <p:cNvSpPr txBox="1"/>
            <p:nvPr userDrawn="1"/>
          </p:nvSpPr>
          <p:spPr>
            <a:xfrm>
              <a:off x="5036026" y="-501206"/>
              <a:ext cx="1072330" cy="138499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lIns="0" tIns="0" rIns="0" bIns="0" rtlCol="0" anchor="ctr">
              <a:noAutofit/>
            </a:bodyPr>
            <a:lstStyle>
              <a:defPPr>
                <a:defRPr lang="en-AU"/>
              </a:defPPr>
              <a:lvl1pPr algn="ctr">
                <a:defRPr sz="900">
                  <a:solidFill>
                    <a:schemeClr val="tx1">
                      <a:lumMod val="85000"/>
                      <a:lumOff val="15000"/>
                    </a:schemeClr>
                  </a:solidFill>
                  <a:latin typeface="+mn-lt"/>
                </a:defRPr>
              </a:lvl1pPr>
            </a:lstStyle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r>
                <a:rPr lang="en-AU" b="0" dirty="0" smtClean="0">
                  <a:solidFill>
                    <a:prstClr val="black">
                      <a:lumMod val="85000"/>
                      <a:lumOff val="15000"/>
                    </a:prstClr>
                  </a:solidFill>
                  <a:cs typeface="+mn-cs"/>
                </a:rPr>
                <a:t>Y AXIS</a:t>
              </a:r>
              <a:endParaRPr lang="en-AU" b="0" dirty="0">
                <a:solidFill>
                  <a:prstClr val="black">
                    <a:lumMod val="85000"/>
                    <a:lumOff val="15000"/>
                  </a:prstClr>
                </a:solidFill>
                <a:cs typeface="+mn-cs"/>
              </a:endParaRPr>
            </a:p>
          </p:txBody>
        </p:sp>
        <p:cxnSp>
          <p:nvCxnSpPr>
            <p:cNvPr id="113" name="Straight Connector 112"/>
            <p:cNvCxnSpPr/>
            <p:nvPr userDrawn="1"/>
          </p:nvCxnSpPr>
          <p:spPr>
            <a:xfrm>
              <a:off x="8349608" y="-256457"/>
              <a:ext cx="0" cy="180000"/>
            </a:xfrm>
            <a:prstGeom prst="line">
              <a:avLst/>
            </a:prstGeom>
            <a:ln>
              <a:solidFill>
                <a:schemeClr val="accent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4" name="TextBox 113"/>
            <p:cNvSpPr txBox="1"/>
            <p:nvPr userDrawn="1"/>
          </p:nvSpPr>
          <p:spPr>
            <a:xfrm>
              <a:off x="7804969" y="-501206"/>
              <a:ext cx="1072330" cy="138499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lIns="0" tIns="0" rIns="0" bIns="0" rtlCol="0" anchor="ctr">
              <a:noAutofit/>
            </a:bodyPr>
            <a:lstStyle>
              <a:defPPr>
                <a:defRPr lang="en-AU"/>
              </a:defPPr>
              <a:lvl1pPr algn="ctr">
                <a:defRPr sz="900">
                  <a:solidFill>
                    <a:schemeClr val="tx1">
                      <a:lumMod val="85000"/>
                      <a:lumOff val="15000"/>
                    </a:schemeClr>
                  </a:solidFill>
                  <a:latin typeface="+mn-lt"/>
                </a:defRPr>
              </a:lvl1pPr>
            </a:lstStyle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r>
                <a:rPr lang="en-AU" b="0" dirty="0" smtClean="0">
                  <a:solidFill>
                    <a:prstClr val="black">
                      <a:lumMod val="85000"/>
                      <a:lumOff val="15000"/>
                    </a:prstClr>
                  </a:solidFill>
                  <a:cs typeface="+mn-cs"/>
                </a:rPr>
                <a:t>LIMIT</a:t>
              </a:r>
              <a:endParaRPr lang="en-AU" b="0" dirty="0">
                <a:solidFill>
                  <a:prstClr val="black">
                    <a:lumMod val="85000"/>
                    <a:lumOff val="15000"/>
                  </a:prstClr>
                </a:solidFill>
                <a:cs typeface="+mn-cs"/>
              </a:endParaRPr>
            </a:p>
          </p:txBody>
        </p:sp>
      </p:grpSp>
      <p:sp>
        <p:nvSpPr>
          <p:cNvPr id="28" name="TextBox 27"/>
          <p:cNvSpPr txBox="1"/>
          <p:nvPr/>
        </p:nvSpPr>
        <p:spPr>
          <a:xfrm>
            <a:off x="7824719" y="6323838"/>
            <a:ext cx="1032830" cy="247700"/>
          </a:xfrm>
          <a:prstGeom prst="rect">
            <a:avLst/>
          </a:prstGeom>
          <a:noFill/>
        </p:spPr>
        <p:txBody>
          <a:bodyPr wrap="square" lIns="0" tIns="0" rIns="0" bIns="0" rtlCol="0" anchor="b" anchorCtr="0">
            <a:noAutofit/>
          </a:bodyPr>
          <a:lstStyle/>
          <a:p>
            <a:pPr algn="r" fontAlgn="auto">
              <a:spcBef>
                <a:spcPts val="0"/>
              </a:spcBef>
              <a:spcAft>
                <a:spcPts val="0"/>
              </a:spcAft>
            </a:pPr>
            <a:fld id="{6AF0B9DB-A072-488F-A876-7C75D57C498B}" type="slidenum">
              <a:rPr lang="hu-HU" sz="750" b="0" smtClean="0">
                <a:solidFill>
                  <a:prstClr val="black"/>
                </a:solidFill>
                <a:latin typeface="Verdana"/>
                <a:cs typeface="+mn-cs"/>
              </a:rPr>
              <a:pPr algn="r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hu-HU" sz="750" b="0" dirty="0" smtClean="0">
              <a:solidFill>
                <a:prstClr val="black"/>
              </a:solidFill>
              <a:latin typeface="Verdana"/>
              <a:cs typeface="+mn-cs"/>
            </a:endParaRPr>
          </a:p>
        </p:txBody>
      </p:sp>
      <p:sp>
        <p:nvSpPr>
          <p:cNvPr id="29" name="TextBox 76"/>
          <p:cNvSpPr txBox="1"/>
          <p:nvPr/>
        </p:nvSpPr>
        <p:spPr>
          <a:xfrm>
            <a:off x="4568619" y="6490800"/>
            <a:ext cx="755856" cy="85837"/>
          </a:xfrm>
          <a:prstGeom prst="rect">
            <a:avLst/>
          </a:prstGeom>
          <a:noFill/>
        </p:spPr>
        <p:txBody>
          <a:bodyPr wrap="square" lIns="0" tIns="0" rIns="0" bIns="0" rtlCol="0" anchor="t" anchorCtr="0">
            <a:no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r>
              <a:rPr lang="hu-HU" sz="600" b="0" dirty="0" smtClean="0">
                <a:solidFill>
                  <a:prstClr val="black"/>
                </a:solidFill>
                <a:cs typeface="Verdana" pitchFamily="34" charset="0"/>
              </a:rPr>
              <a:t>Témaszám: 12F0000</a:t>
            </a:r>
            <a:endParaRPr lang="en-AU" sz="600" b="0" dirty="0">
              <a:solidFill>
                <a:prstClr val="black"/>
              </a:solidFill>
              <a:latin typeface="Verdana"/>
              <a:cs typeface="Verdana" pitchFamily="34" charset="0"/>
            </a:endParaRPr>
          </a:p>
        </p:txBody>
      </p:sp>
      <p:sp>
        <p:nvSpPr>
          <p:cNvPr id="30" name="Footer Placeholder 70"/>
          <p:cNvSpPr txBox="1">
            <a:spLocks/>
          </p:cNvSpPr>
          <p:nvPr/>
        </p:nvSpPr>
        <p:spPr>
          <a:xfrm>
            <a:off x="786988" y="6148282"/>
            <a:ext cx="5866034" cy="377062"/>
          </a:xfrm>
          <a:prstGeom prst="rect">
            <a:avLst/>
          </a:prstGeom>
        </p:spPr>
        <p:txBody>
          <a:bodyPr lIns="496800" tIns="90000">
            <a:noAutofit/>
          </a:bodyPr>
          <a:lstStyle>
            <a:lvl1pPr>
              <a:defRPr lang="en-AU" sz="1250" b="1">
                <a:solidFill>
                  <a:srgbClr val="D10074"/>
                </a:solidFill>
                <a:latin typeface="+mn-lt"/>
                <a:cs typeface="+mn-cs"/>
              </a:defRPr>
            </a:lvl1pPr>
          </a:lstStyle>
          <a:p>
            <a:pPr fontAlgn="auto">
              <a:spcBef>
                <a:spcPct val="20000"/>
              </a:spcBef>
              <a:spcAft>
                <a:spcPts val="0"/>
              </a:spcAft>
              <a:buFont typeface="Arial" pitchFamily="34" charset="0"/>
              <a:buNone/>
              <a:defRPr/>
            </a:pPr>
            <a:r>
              <a:rPr lang="hu-HU" sz="1200" b="0" dirty="0" smtClean="0">
                <a:solidFill>
                  <a:prstClr val="white">
                    <a:lumMod val="50000"/>
                  </a:prstClr>
                </a:solidFill>
              </a:rPr>
              <a:t>Tehetség kutatás a MATEHETSZ számára</a:t>
            </a:r>
          </a:p>
        </p:txBody>
      </p:sp>
      <p:pic>
        <p:nvPicPr>
          <p:cNvPr id="32" name="Picture 2" descr="\\PSTUDIOTERM\Clients\TNS Global\TNS_002 Templates\4. Design\1. Assets\Logos\TNS_LOGOS\final brand jpgs\TNS_logo_rgb.jpg"/>
          <p:cNvPicPr>
            <a:picLocks noChangeAspect="1" noChangeArrowheads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2988" y="6072637"/>
            <a:ext cx="504000" cy="504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44" name="Group 43"/>
          <p:cNvGrpSpPr/>
          <p:nvPr/>
        </p:nvGrpSpPr>
        <p:grpSpPr>
          <a:xfrm>
            <a:off x="8061735" y="6923136"/>
            <a:ext cx="1072330" cy="411828"/>
            <a:chOff x="8061735" y="6923136"/>
            <a:chExt cx="1072330" cy="411828"/>
          </a:xfrm>
        </p:grpSpPr>
        <p:sp>
          <p:nvSpPr>
            <p:cNvPr id="37" name="TextBox 36"/>
            <p:cNvSpPr txBox="1"/>
            <p:nvPr userDrawn="1"/>
          </p:nvSpPr>
          <p:spPr>
            <a:xfrm>
              <a:off x="8061735" y="7196465"/>
              <a:ext cx="1072330" cy="138499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lIns="0" tIns="0" rIns="0" bIns="0" rtlCol="0" anchor="ctr">
              <a:noAutofit/>
            </a:bodyPr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r>
                <a:rPr lang="hu-HU" sz="900" dirty="0" smtClean="0">
                  <a:solidFill>
                    <a:prstClr val="black">
                      <a:lumMod val="85000"/>
                      <a:lumOff val="15000"/>
                    </a:prstClr>
                  </a:solidFill>
                  <a:latin typeface="Verdana"/>
                  <a:cs typeface="+mn-cs"/>
                </a:rPr>
                <a:t>LOGÓ SZÉLE</a:t>
              </a:r>
              <a:endParaRPr lang="en-AU" sz="900" dirty="0">
                <a:solidFill>
                  <a:prstClr val="black">
                    <a:lumMod val="85000"/>
                    <a:lumOff val="15000"/>
                  </a:prstClr>
                </a:solidFill>
                <a:latin typeface="Verdana"/>
                <a:cs typeface="+mn-cs"/>
              </a:endParaRPr>
            </a:p>
          </p:txBody>
        </p:sp>
        <p:cxnSp>
          <p:nvCxnSpPr>
            <p:cNvPr id="38" name="Straight Connector 37"/>
            <p:cNvCxnSpPr/>
            <p:nvPr userDrawn="1"/>
          </p:nvCxnSpPr>
          <p:spPr>
            <a:xfrm>
              <a:off x="8597901" y="6923136"/>
              <a:ext cx="0" cy="211158"/>
            </a:xfrm>
            <a:prstGeom prst="line">
              <a:avLst/>
            </a:prstGeom>
            <a:ln>
              <a:solidFill>
                <a:schemeClr val="accent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pic>
        <p:nvPicPr>
          <p:cNvPr id="31" name="Picture 3"/>
          <p:cNvPicPr>
            <a:picLocks noChangeAspect="1" noChangeArrowheads="1"/>
          </p:cNvPicPr>
          <p:nvPr userDrawn="1"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13441" y="6046732"/>
            <a:ext cx="637380" cy="63738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63632348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5625" r:id="rId1"/>
    <p:sldLayoutId id="2147485626" r:id="rId2"/>
    <p:sldLayoutId id="2147485627" r:id="rId3"/>
    <p:sldLayoutId id="2147485628" r:id="rId4"/>
    <p:sldLayoutId id="2147485629" r:id="rId5"/>
    <p:sldLayoutId id="2147485630" r:id="rId6"/>
  </p:sldLayoutIdLst>
  <p:timing>
    <p:tnLst>
      <p:par>
        <p:cTn id="1" dur="indefinite" restart="never" nodeType="tmRoot"/>
      </p:par>
    </p:tnLst>
  </p:timing>
  <p:hf hdr="0" dt="0"/>
  <p:txStyles>
    <p:titleStyle>
      <a:lvl1pPr algn="l" defTabSz="914400" rtl="0" eaLnBrk="1" latinLnBrk="0" hangingPunct="1">
        <a:spcBef>
          <a:spcPct val="0"/>
        </a:spcBef>
        <a:buNone/>
        <a:defRPr sz="2400" kern="1200">
          <a:solidFill>
            <a:srgbClr val="333333"/>
          </a:solidFill>
          <a:latin typeface="+mj-lt"/>
          <a:ea typeface="+mj-ea"/>
          <a:cs typeface="+mj-cs"/>
        </a:defRPr>
      </a:lvl1pPr>
    </p:titleStyle>
    <p:bodyStyle>
      <a:lvl1pPr marL="0" indent="0" algn="l" defTabSz="914400" rtl="0" eaLnBrk="1" latinLnBrk="0" hangingPunct="1">
        <a:spcBef>
          <a:spcPts val="600"/>
        </a:spcBef>
        <a:buFont typeface="Arial" pitchFamily="34" charset="0"/>
        <a:buNone/>
        <a:defRPr sz="1600" b="1" kern="1200">
          <a:solidFill>
            <a:srgbClr val="333333"/>
          </a:solidFill>
          <a:latin typeface="+mn-lt"/>
          <a:ea typeface="+mn-ea"/>
          <a:cs typeface="+mn-cs"/>
        </a:defRPr>
      </a:lvl1pPr>
      <a:lvl2pPr marL="0" indent="0" algn="l" defTabSz="914400" rtl="0" eaLnBrk="1" latinLnBrk="0" hangingPunct="1">
        <a:spcBef>
          <a:spcPts val="600"/>
        </a:spcBef>
        <a:buFont typeface="Arial" pitchFamily="34" charset="0"/>
        <a:buNone/>
        <a:defRPr sz="1600" kern="1200">
          <a:solidFill>
            <a:srgbClr val="333333"/>
          </a:solidFill>
          <a:latin typeface="+mn-lt"/>
          <a:ea typeface="+mn-ea"/>
          <a:cs typeface="+mn-cs"/>
        </a:defRPr>
      </a:lvl2pPr>
      <a:lvl3pPr marL="252413" indent="-252413" algn="l" defTabSz="914400" rtl="0" eaLnBrk="1" latinLnBrk="0" hangingPunct="1">
        <a:spcBef>
          <a:spcPts val="600"/>
        </a:spcBef>
        <a:buFont typeface="Wingdings" pitchFamily="2" charset="2"/>
        <a:buChar char=""/>
        <a:defRPr sz="1600" kern="1200">
          <a:solidFill>
            <a:srgbClr val="333333"/>
          </a:solidFill>
          <a:latin typeface="+mn-lt"/>
          <a:ea typeface="+mn-ea"/>
          <a:cs typeface="+mn-cs"/>
        </a:defRPr>
      </a:lvl3pPr>
      <a:lvl4pPr marL="508000" indent="-255588" algn="l" defTabSz="914400" rtl="0" eaLnBrk="1" latinLnBrk="0" hangingPunct="1">
        <a:spcBef>
          <a:spcPts val="600"/>
        </a:spcBef>
        <a:buFont typeface="Wingdings" pitchFamily="2" charset="2"/>
        <a:buChar char="n"/>
        <a:defRPr sz="1600" kern="1200">
          <a:solidFill>
            <a:srgbClr val="333333"/>
          </a:solidFill>
          <a:latin typeface="+mn-lt"/>
          <a:ea typeface="+mn-ea"/>
          <a:cs typeface="+mn-cs"/>
        </a:defRPr>
      </a:lvl4pPr>
      <a:lvl5pPr marL="760413" indent="-252413" algn="l" defTabSz="914400" rtl="0" eaLnBrk="1" latinLnBrk="0" hangingPunct="1">
        <a:spcBef>
          <a:spcPts val="600"/>
        </a:spcBef>
        <a:buFont typeface="Wingdings" pitchFamily="2" charset="2"/>
        <a:buChar char="n"/>
        <a:defRPr sz="1600" kern="1200">
          <a:solidFill>
            <a:srgbClr val="333333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7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Footer Placeholder 70"/>
          <p:cNvSpPr txBox="1">
            <a:spLocks/>
          </p:cNvSpPr>
          <p:nvPr/>
        </p:nvSpPr>
        <p:spPr>
          <a:xfrm>
            <a:off x="785814" y="5946775"/>
            <a:ext cx="2346026" cy="379567"/>
          </a:xfrm>
          <a:prstGeom prst="rect">
            <a:avLst/>
          </a:prstGeom>
        </p:spPr>
        <p:txBody>
          <a:bodyPr lIns="496800" tIns="90000">
            <a:noAutofit/>
          </a:bodyPr>
          <a:lstStyle>
            <a:lvl1pPr>
              <a:defRPr lang="en-AU" sz="1250" b="1">
                <a:solidFill>
                  <a:srgbClr val="D10074"/>
                </a:solidFill>
                <a:latin typeface="+mn-lt"/>
                <a:cs typeface="+mn-cs"/>
              </a:defRPr>
            </a:lvl1pPr>
          </a:lstStyle>
          <a:p>
            <a:pPr fontAlgn="auto">
              <a:spcBef>
                <a:spcPct val="20000"/>
              </a:spcBef>
              <a:spcAft>
                <a:spcPts val="0"/>
              </a:spcAft>
              <a:buFont typeface="Arial" pitchFamily="34" charset="0"/>
              <a:buNone/>
              <a:defRPr/>
            </a:pPr>
            <a:r>
              <a:rPr lang="hu-HU" dirty="0" smtClean="0"/>
              <a:t>TNS Hoffmann</a:t>
            </a:r>
          </a:p>
        </p:txBody>
      </p:sp>
      <p:sp>
        <p:nvSpPr>
          <p:cNvPr id="77" name="TextBox 76"/>
          <p:cNvSpPr txBox="1"/>
          <p:nvPr/>
        </p:nvSpPr>
        <p:spPr>
          <a:xfrm>
            <a:off x="1291688" y="6323837"/>
            <a:ext cx="1624128" cy="531000"/>
          </a:xfrm>
          <a:prstGeom prst="rect">
            <a:avLst/>
          </a:prstGeom>
          <a:noFill/>
        </p:spPr>
        <p:txBody>
          <a:bodyPr wrap="square" lIns="0" tIns="0" rIns="0" bIns="266400" rtlCol="0" anchor="b">
            <a:no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r>
              <a:rPr lang="en-AU" sz="750" b="0" dirty="0" smtClean="0">
                <a:solidFill>
                  <a:srgbClr val="333333"/>
                </a:solidFill>
                <a:latin typeface="Verdana"/>
                <a:cs typeface="+mn-cs"/>
              </a:rPr>
              <a:t>©TNS 2012</a:t>
            </a:r>
            <a:endParaRPr lang="en-AU" sz="750" b="0" dirty="0">
              <a:solidFill>
                <a:srgbClr val="333333"/>
              </a:solidFill>
              <a:latin typeface="Verdana"/>
              <a:cs typeface="+mn-cs"/>
            </a:endParaRPr>
          </a:p>
        </p:txBody>
      </p:sp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0" y="1"/>
            <a:ext cx="9145617" cy="1031838"/>
          </a:xfrm>
          <a:prstGeom prst="rect">
            <a:avLst/>
          </a:prstGeom>
        </p:spPr>
        <p:txBody>
          <a:bodyPr vert="horz" lIns="277200" tIns="208800" rIns="277200" bIns="0" rtlCol="0" anchor="t">
            <a:noAutofit/>
          </a:bodyPr>
          <a:lstStyle/>
          <a:p>
            <a:r>
              <a:rPr lang="hu-HU" smtClean="0"/>
              <a:t>Mintacím szerkesztése</a:t>
            </a:r>
            <a:endParaRPr lang="en-AU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0" y="1031837"/>
            <a:ext cx="9145617" cy="4035515"/>
          </a:xfrm>
          <a:prstGeom prst="rect">
            <a:avLst/>
          </a:prstGeom>
        </p:spPr>
        <p:txBody>
          <a:bodyPr vert="horz" lIns="277200" tIns="212400" rIns="277200" bIns="0" rtlCol="0">
            <a:noAutofit/>
          </a:bodyPr>
          <a:lstStyle/>
          <a:p>
            <a:pPr lvl="0"/>
            <a:r>
              <a:rPr lang="hu-HU" dirty="0" smtClean="0"/>
              <a:t>Mintaszöveg szerkesztése</a:t>
            </a:r>
          </a:p>
          <a:p>
            <a:pPr lvl="1"/>
            <a:r>
              <a:rPr lang="hu-HU" dirty="0" smtClean="0"/>
              <a:t>Második szint</a:t>
            </a:r>
          </a:p>
          <a:p>
            <a:pPr lvl="2"/>
            <a:r>
              <a:rPr lang="hu-HU" dirty="0" smtClean="0"/>
              <a:t>Harmadik szint</a:t>
            </a:r>
          </a:p>
          <a:p>
            <a:pPr lvl="3"/>
            <a:r>
              <a:rPr lang="hu-HU" dirty="0" smtClean="0"/>
              <a:t>Negyedik szint</a:t>
            </a:r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cxnSp>
        <p:nvCxnSpPr>
          <p:cNvPr id="70" name="Straight Connector 69"/>
          <p:cNvCxnSpPr/>
          <p:nvPr/>
        </p:nvCxnSpPr>
        <p:spPr>
          <a:xfrm>
            <a:off x="282163" y="5946775"/>
            <a:ext cx="8572912" cy="0"/>
          </a:xfrm>
          <a:prstGeom prst="line">
            <a:avLst/>
          </a:prstGeom>
          <a:ln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9" name="Group 38"/>
          <p:cNvGrpSpPr/>
          <p:nvPr/>
        </p:nvGrpSpPr>
        <p:grpSpPr>
          <a:xfrm>
            <a:off x="-1630680" y="1215723"/>
            <a:ext cx="1554480" cy="3920878"/>
            <a:chOff x="-1630680" y="1215723"/>
            <a:chExt cx="1554480" cy="3920878"/>
          </a:xfrm>
        </p:grpSpPr>
        <p:cxnSp>
          <p:nvCxnSpPr>
            <p:cNvPr id="90" name="Straight Connector 89"/>
            <p:cNvCxnSpPr/>
            <p:nvPr userDrawn="1"/>
          </p:nvCxnSpPr>
          <p:spPr>
            <a:xfrm>
              <a:off x="-517443" y="4560579"/>
              <a:ext cx="441243" cy="0"/>
            </a:xfrm>
            <a:prstGeom prst="line">
              <a:avLst/>
            </a:prstGeom>
            <a:ln>
              <a:solidFill>
                <a:schemeClr val="accent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3" name="TextBox 92"/>
            <p:cNvSpPr txBox="1"/>
            <p:nvPr userDrawn="1"/>
          </p:nvSpPr>
          <p:spPr>
            <a:xfrm>
              <a:off x="-1630680" y="4491328"/>
              <a:ext cx="1072330" cy="138499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lIns="0" tIns="0" rIns="0" bIns="0" rtlCol="0" anchor="ctr">
              <a:noAutofit/>
            </a:bodyPr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r>
                <a:rPr lang="en-AU" sz="900" dirty="0" smtClean="0">
                  <a:solidFill>
                    <a:prstClr val="black">
                      <a:lumMod val="85000"/>
                      <a:lumOff val="15000"/>
                    </a:prstClr>
                  </a:solidFill>
                  <a:latin typeface="Verdana"/>
                  <a:cs typeface="+mn-cs"/>
                </a:rPr>
                <a:t>X AXIS</a:t>
              </a:r>
              <a:endParaRPr lang="en-AU" sz="900" dirty="0">
                <a:solidFill>
                  <a:prstClr val="black">
                    <a:lumMod val="85000"/>
                    <a:lumOff val="15000"/>
                  </a:prstClr>
                </a:solidFill>
                <a:latin typeface="Verdana"/>
                <a:cs typeface="+mn-cs"/>
              </a:endParaRPr>
            </a:p>
          </p:txBody>
        </p:sp>
        <p:cxnSp>
          <p:nvCxnSpPr>
            <p:cNvPr id="94" name="Straight Connector 93"/>
            <p:cNvCxnSpPr/>
            <p:nvPr userDrawn="1"/>
          </p:nvCxnSpPr>
          <p:spPr>
            <a:xfrm>
              <a:off x="-517443" y="5067353"/>
              <a:ext cx="441243" cy="0"/>
            </a:xfrm>
            <a:prstGeom prst="line">
              <a:avLst/>
            </a:prstGeom>
            <a:ln>
              <a:solidFill>
                <a:schemeClr val="accent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5" name="TextBox 94"/>
            <p:cNvSpPr txBox="1"/>
            <p:nvPr userDrawn="1"/>
          </p:nvSpPr>
          <p:spPr>
            <a:xfrm>
              <a:off x="-1630680" y="4998102"/>
              <a:ext cx="1072330" cy="138499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lIns="0" tIns="0" rIns="0" bIns="0" rtlCol="0" anchor="ctr">
              <a:noAutofit/>
            </a:bodyPr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r>
                <a:rPr lang="en-AU" sz="900" dirty="0" smtClean="0">
                  <a:solidFill>
                    <a:prstClr val="black">
                      <a:lumMod val="85000"/>
                      <a:lumOff val="15000"/>
                    </a:prstClr>
                  </a:solidFill>
                  <a:latin typeface="Verdana"/>
                  <a:cs typeface="+mn-cs"/>
                </a:rPr>
                <a:t>LOWER LIMIT</a:t>
              </a:r>
              <a:endParaRPr lang="en-AU" sz="900" dirty="0">
                <a:solidFill>
                  <a:prstClr val="black">
                    <a:lumMod val="85000"/>
                    <a:lumOff val="15000"/>
                  </a:prstClr>
                </a:solidFill>
                <a:latin typeface="Verdana"/>
                <a:cs typeface="+mn-cs"/>
              </a:endParaRPr>
            </a:p>
          </p:txBody>
        </p:sp>
        <p:cxnSp>
          <p:nvCxnSpPr>
            <p:cNvPr id="96" name="Straight Connector 95"/>
            <p:cNvCxnSpPr/>
            <p:nvPr userDrawn="1"/>
          </p:nvCxnSpPr>
          <p:spPr>
            <a:xfrm>
              <a:off x="-517443" y="1284974"/>
              <a:ext cx="441243" cy="0"/>
            </a:xfrm>
            <a:prstGeom prst="line">
              <a:avLst/>
            </a:prstGeom>
            <a:ln>
              <a:solidFill>
                <a:schemeClr val="accent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7" name="TextBox 96"/>
            <p:cNvSpPr txBox="1"/>
            <p:nvPr userDrawn="1"/>
          </p:nvSpPr>
          <p:spPr>
            <a:xfrm>
              <a:off x="-1630680" y="1215723"/>
              <a:ext cx="1072330" cy="138499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lIns="0" tIns="0" rIns="0" bIns="0" rtlCol="0" anchor="ctr">
              <a:noAutofit/>
            </a:bodyPr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r>
                <a:rPr lang="en-AU" sz="900" dirty="0" smtClean="0">
                  <a:solidFill>
                    <a:prstClr val="black">
                      <a:lumMod val="85000"/>
                      <a:lumOff val="15000"/>
                    </a:prstClr>
                  </a:solidFill>
                  <a:latin typeface="Verdana"/>
                  <a:cs typeface="+mn-cs"/>
                </a:rPr>
                <a:t>UPPER LIMIT</a:t>
              </a:r>
              <a:endParaRPr lang="en-AU" sz="900" dirty="0">
                <a:solidFill>
                  <a:prstClr val="black">
                    <a:lumMod val="85000"/>
                    <a:lumOff val="15000"/>
                  </a:prstClr>
                </a:solidFill>
                <a:latin typeface="Verdana"/>
                <a:cs typeface="+mn-cs"/>
              </a:endParaRPr>
            </a:p>
          </p:txBody>
        </p:sp>
        <p:cxnSp>
          <p:nvCxnSpPr>
            <p:cNvPr id="98" name="Straight Connector 97"/>
            <p:cNvCxnSpPr/>
            <p:nvPr userDrawn="1"/>
          </p:nvCxnSpPr>
          <p:spPr>
            <a:xfrm>
              <a:off x="-517443" y="1788974"/>
              <a:ext cx="441243" cy="0"/>
            </a:xfrm>
            <a:prstGeom prst="line">
              <a:avLst/>
            </a:prstGeom>
            <a:ln>
              <a:solidFill>
                <a:schemeClr val="accent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9" name="TextBox 98"/>
            <p:cNvSpPr txBox="1"/>
            <p:nvPr userDrawn="1"/>
          </p:nvSpPr>
          <p:spPr>
            <a:xfrm>
              <a:off x="-1630680" y="1719723"/>
              <a:ext cx="1072330" cy="138499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lIns="0" tIns="0" rIns="0" bIns="0" rtlCol="0" anchor="ctr">
              <a:noAutofit/>
            </a:bodyPr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r>
                <a:rPr lang="en-AU" sz="900" dirty="0" smtClean="0">
                  <a:solidFill>
                    <a:prstClr val="black">
                      <a:lumMod val="85000"/>
                      <a:lumOff val="15000"/>
                    </a:prstClr>
                  </a:solidFill>
                  <a:latin typeface="Verdana"/>
                  <a:cs typeface="+mn-cs"/>
                </a:rPr>
                <a:t>CHART TOP</a:t>
              </a:r>
              <a:endParaRPr lang="en-AU" sz="900" dirty="0">
                <a:solidFill>
                  <a:prstClr val="black">
                    <a:lumMod val="85000"/>
                    <a:lumOff val="15000"/>
                  </a:prstClr>
                </a:solidFill>
                <a:latin typeface="Verdana"/>
                <a:cs typeface="+mn-cs"/>
              </a:endParaRPr>
            </a:p>
          </p:txBody>
        </p:sp>
      </p:grpSp>
      <p:grpSp>
        <p:nvGrpSpPr>
          <p:cNvPr id="6" name="Group 104"/>
          <p:cNvGrpSpPr/>
          <p:nvPr/>
        </p:nvGrpSpPr>
        <p:grpSpPr>
          <a:xfrm>
            <a:off x="755523" y="-501206"/>
            <a:ext cx="8121776" cy="424749"/>
            <a:chOff x="755523" y="-501206"/>
            <a:chExt cx="8121776" cy="424749"/>
          </a:xfrm>
        </p:grpSpPr>
        <p:cxnSp>
          <p:nvCxnSpPr>
            <p:cNvPr id="106" name="Straight Connector 105"/>
            <p:cNvCxnSpPr/>
            <p:nvPr userDrawn="1"/>
          </p:nvCxnSpPr>
          <p:spPr>
            <a:xfrm>
              <a:off x="1293019" y="-256457"/>
              <a:ext cx="0" cy="180000"/>
            </a:xfrm>
            <a:prstGeom prst="line">
              <a:avLst/>
            </a:prstGeom>
            <a:ln>
              <a:solidFill>
                <a:schemeClr val="accent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7" name="TextBox 106"/>
            <p:cNvSpPr txBox="1"/>
            <p:nvPr userDrawn="1"/>
          </p:nvSpPr>
          <p:spPr>
            <a:xfrm>
              <a:off x="755523" y="-501206"/>
              <a:ext cx="1072330" cy="138499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lIns="0" tIns="0" rIns="0" bIns="0" rtlCol="0" anchor="ctr">
              <a:noAutofit/>
            </a:bodyPr>
            <a:lstStyle>
              <a:defPPr>
                <a:defRPr lang="en-AU"/>
              </a:defPPr>
              <a:lvl1pPr algn="ctr">
                <a:defRPr sz="900">
                  <a:solidFill>
                    <a:schemeClr val="tx1">
                      <a:lumMod val="85000"/>
                      <a:lumOff val="15000"/>
                    </a:schemeClr>
                  </a:solidFill>
                  <a:latin typeface="+mn-lt"/>
                </a:defRPr>
              </a:lvl1pPr>
            </a:lstStyle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r>
                <a:rPr lang="en-AU" b="0" dirty="0" smtClean="0">
                  <a:solidFill>
                    <a:prstClr val="black">
                      <a:lumMod val="85000"/>
                      <a:lumOff val="15000"/>
                    </a:prstClr>
                  </a:solidFill>
                  <a:cs typeface="+mn-cs"/>
                </a:rPr>
                <a:t>Y AXIS</a:t>
              </a:r>
              <a:endParaRPr lang="en-AU" b="0" dirty="0">
                <a:solidFill>
                  <a:prstClr val="black">
                    <a:lumMod val="85000"/>
                    <a:lumOff val="15000"/>
                  </a:prstClr>
                </a:solidFill>
                <a:cs typeface="+mn-cs"/>
              </a:endParaRPr>
            </a:p>
          </p:txBody>
        </p:sp>
        <p:cxnSp>
          <p:nvCxnSpPr>
            <p:cNvPr id="108" name="Straight Connector 107"/>
            <p:cNvCxnSpPr/>
            <p:nvPr userDrawn="1"/>
          </p:nvCxnSpPr>
          <p:spPr>
            <a:xfrm>
              <a:off x="5575903" y="-256457"/>
              <a:ext cx="0" cy="180000"/>
            </a:xfrm>
            <a:prstGeom prst="line">
              <a:avLst/>
            </a:prstGeom>
            <a:ln>
              <a:solidFill>
                <a:schemeClr val="accent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9" name="TextBox 108"/>
            <p:cNvSpPr txBox="1"/>
            <p:nvPr userDrawn="1"/>
          </p:nvSpPr>
          <p:spPr>
            <a:xfrm>
              <a:off x="5036026" y="-501206"/>
              <a:ext cx="1072330" cy="138499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lIns="0" tIns="0" rIns="0" bIns="0" rtlCol="0" anchor="ctr">
              <a:noAutofit/>
            </a:bodyPr>
            <a:lstStyle>
              <a:defPPr>
                <a:defRPr lang="en-AU"/>
              </a:defPPr>
              <a:lvl1pPr algn="ctr">
                <a:defRPr sz="900">
                  <a:solidFill>
                    <a:schemeClr val="tx1">
                      <a:lumMod val="85000"/>
                      <a:lumOff val="15000"/>
                    </a:schemeClr>
                  </a:solidFill>
                  <a:latin typeface="+mn-lt"/>
                </a:defRPr>
              </a:lvl1pPr>
            </a:lstStyle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r>
                <a:rPr lang="en-AU" b="0" dirty="0" smtClean="0">
                  <a:solidFill>
                    <a:prstClr val="black">
                      <a:lumMod val="85000"/>
                      <a:lumOff val="15000"/>
                    </a:prstClr>
                  </a:solidFill>
                  <a:cs typeface="+mn-cs"/>
                </a:rPr>
                <a:t>Y AXIS</a:t>
              </a:r>
              <a:endParaRPr lang="en-AU" b="0" dirty="0">
                <a:solidFill>
                  <a:prstClr val="black">
                    <a:lumMod val="85000"/>
                    <a:lumOff val="15000"/>
                  </a:prstClr>
                </a:solidFill>
                <a:cs typeface="+mn-cs"/>
              </a:endParaRPr>
            </a:p>
          </p:txBody>
        </p:sp>
        <p:cxnSp>
          <p:nvCxnSpPr>
            <p:cNvPr id="113" name="Straight Connector 112"/>
            <p:cNvCxnSpPr/>
            <p:nvPr userDrawn="1"/>
          </p:nvCxnSpPr>
          <p:spPr>
            <a:xfrm>
              <a:off x="8349608" y="-256457"/>
              <a:ext cx="0" cy="180000"/>
            </a:xfrm>
            <a:prstGeom prst="line">
              <a:avLst/>
            </a:prstGeom>
            <a:ln>
              <a:solidFill>
                <a:schemeClr val="accent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4" name="TextBox 113"/>
            <p:cNvSpPr txBox="1"/>
            <p:nvPr userDrawn="1"/>
          </p:nvSpPr>
          <p:spPr>
            <a:xfrm>
              <a:off x="7804969" y="-501206"/>
              <a:ext cx="1072330" cy="138499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lIns="0" tIns="0" rIns="0" bIns="0" rtlCol="0" anchor="ctr">
              <a:noAutofit/>
            </a:bodyPr>
            <a:lstStyle>
              <a:defPPr>
                <a:defRPr lang="en-AU"/>
              </a:defPPr>
              <a:lvl1pPr algn="ctr">
                <a:defRPr sz="900">
                  <a:solidFill>
                    <a:schemeClr val="tx1">
                      <a:lumMod val="85000"/>
                      <a:lumOff val="15000"/>
                    </a:schemeClr>
                  </a:solidFill>
                  <a:latin typeface="+mn-lt"/>
                </a:defRPr>
              </a:lvl1pPr>
            </a:lstStyle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r>
                <a:rPr lang="en-AU" b="0" dirty="0" smtClean="0">
                  <a:solidFill>
                    <a:prstClr val="black">
                      <a:lumMod val="85000"/>
                      <a:lumOff val="15000"/>
                    </a:prstClr>
                  </a:solidFill>
                  <a:cs typeface="+mn-cs"/>
                </a:rPr>
                <a:t>LIMIT</a:t>
              </a:r>
              <a:endParaRPr lang="en-AU" b="0" dirty="0">
                <a:solidFill>
                  <a:prstClr val="black">
                    <a:lumMod val="85000"/>
                    <a:lumOff val="15000"/>
                  </a:prstClr>
                </a:solidFill>
                <a:cs typeface="+mn-cs"/>
              </a:endParaRPr>
            </a:p>
          </p:txBody>
        </p:sp>
      </p:grpSp>
      <p:sp>
        <p:nvSpPr>
          <p:cNvPr id="28" name="TextBox 27"/>
          <p:cNvSpPr txBox="1"/>
          <p:nvPr/>
        </p:nvSpPr>
        <p:spPr>
          <a:xfrm>
            <a:off x="7824719" y="6323838"/>
            <a:ext cx="1032830" cy="247700"/>
          </a:xfrm>
          <a:prstGeom prst="rect">
            <a:avLst/>
          </a:prstGeom>
          <a:noFill/>
        </p:spPr>
        <p:txBody>
          <a:bodyPr wrap="square" lIns="0" tIns="0" rIns="0" bIns="0" rtlCol="0" anchor="b" anchorCtr="0">
            <a:noAutofit/>
          </a:bodyPr>
          <a:lstStyle/>
          <a:p>
            <a:pPr algn="r" fontAlgn="auto">
              <a:spcBef>
                <a:spcPts val="0"/>
              </a:spcBef>
              <a:spcAft>
                <a:spcPts val="0"/>
              </a:spcAft>
            </a:pPr>
            <a:fld id="{6AF0B9DB-A072-488F-A876-7C75D57C498B}" type="slidenum">
              <a:rPr lang="hu-HU" sz="750" b="0" smtClean="0">
                <a:solidFill>
                  <a:prstClr val="black"/>
                </a:solidFill>
                <a:latin typeface="Verdana"/>
                <a:cs typeface="+mn-cs"/>
              </a:rPr>
              <a:pPr algn="r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hu-HU" sz="750" b="0" dirty="0" smtClean="0">
              <a:solidFill>
                <a:prstClr val="black"/>
              </a:solidFill>
              <a:latin typeface="Verdana"/>
              <a:cs typeface="+mn-cs"/>
            </a:endParaRPr>
          </a:p>
        </p:txBody>
      </p:sp>
      <p:sp>
        <p:nvSpPr>
          <p:cNvPr id="29" name="TextBox 76"/>
          <p:cNvSpPr txBox="1"/>
          <p:nvPr/>
        </p:nvSpPr>
        <p:spPr>
          <a:xfrm>
            <a:off x="4568619" y="6490800"/>
            <a:ext cx="755856" cy="85837"/>
          </a:xfrm>
          <a:prstGeom prst="rect">
            <a:avLst/>
          </a:prstGeom>
          <a:noFill/>
        </p:spPr>
        <p:txBody>
          <a:bodyPr wrap="square" lIns="0" tIns="0" rIns="0" bIns="0" rtlCol="0" anchor="t" anchorCtr="0">
            <a:no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r>
              <a:rPr lang="hu-HU" sz="600" b="0" dirty="0" smtClean="0">
                <a:solidFill>
                  <a:prstClr val="black"/>
                </a:solidFill>
                <a:cs typeface="Verdana" pitchFamily="34" charset="0"/>
              </a:rPr>
              <a:t>Témaszám: 12F0000</a:t>
            </a:r>
            <a:endParaRPr lang="en-AU" sz="600" b="0" dirty="0">
              <a:solidFill>
                <a:prstClr val="black"/>
              </a:solidFill>
              <a:latin typeface="Verdana"/>
              <a:cs typeface="Verdana" pitchFamily="34" charset="0"/>
            </a:endParaRPr>
          </a:p>
        </p:txBody>
      </p:sp>
      <p:sp>
        <p:nvSpPr>
          <p:cNvPr id="30" name="Footer Placeholder 70"/>
          <p:cNvSpPr txBox="1">
            <a:spLocks/>
          </p:cNvSpPr>
          <p:nvPr/>
        </p:nvSpPr>
        <p:spPr>
          <a:xfrm>
            <a:off x="786988" y="6148282"/>
            <a:ext cx="5866034" cy="377062"/>
          </a:xfrm>
          <a:prstGeom prst="rect">
            <a:avLst/>
          </a:prstGeom>
        </p:spPr>
        <p:txBody>
          <a:bodyPr lIns="496800" tIns="90000">
            <a:noAutofit/>
          </a:bodyPr>
          <a:lstStyle>
            <a:lvl1pPr>
              <a:defRPr lang="en-AU" sz="1250" b="1">
                <a:solidFill>
                  <a:srgbClr val="D10074"/>
                </a:solidFill>
                <a:latin typeface="+mn-lt"/>
                <a:cs typeface="+mn-cs"/>
              </a:defRPr>
            </a:lvl1pPr>
          </a:lstStyle>
          <a:p>
            <a:pPr fontAlgn="auto">
              <a:spcBef>
                <a:spcPct val="20000"/>
              </a:spcBef>
              <a:spcAft>
                <a:spcPts val="0"/>
              </a:spcAft>
              <a:buFont typeface="Arial" pitchFamily="34" charset="0"/>
              <a:buNone/>
              <a:defRPr/>
            </a:pPr>
            <a:r>
              <a:rPr lang="hu-HU" sz="1200" b="0" dirty="0" smtClean="0">
                <a:solidFill>
                  <a:prstClr val="white">
                    <a:lumMod val="50000"/>
                  </a:prstClr>
                </a:solidFill>
              </a:rPr>
              <a:t>Tehetség kutatás a MATEHETSZ számára</a:t>
            </a:r>
          </a:p>
        </p:txBody>
      </p:sp>
      <p:pic>
        <p:nvPicPr>
          <p:cNvPr id="32" name="Picture 2" descr="\\PSTUDIOTERM\Clients\TNS Global\TNS_002 Templates\4. Design\1. Assets\Logos\TNS_LOGOS\final brand jpgs\TNS_logo_rgb.jpg"/>
          <p:cNvPicPr>
            <a:picLocks noChangeAspect="1" noChangeArrowheads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2988" y="6072637"/>
            <a:ext cx="504000" cy="504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44" name="Group 43"/>
          <p:cNvGrpSpPr/>
          <p:nvPr/>
        </p:nvGrpSpPr>
        <p:grpSpPr>
          <a:xfrm>
            <a:off x="8061735" y="6923136"/>
            <a:ext cx="1072330" cy="411828"/>
            <a:chOff x="8061735" y="6923136"/>
            <a:chExt cx="1072330" cy="411828"/>
          </a:xfrm>
        </p:grpSpPr>
        <p:sp>
          <p:nvSpPr>
            <p:cNvPr id="37" name="TextBox 36"/>
            <p:cNvSpPr txBox="1"/>
            <p:nvPr userDrawn="1"/>
          </p:nvSpPr>
          <p:spPr>
            <a:xfrm>
              <a:off x="8061735" y="7196465"/>
              <a:ext cx="1072330" cy="138499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lIns="0" tIns="0" rIns="0" bIns="0" rtlCol="0" anchor="ctr">
              <a:noAutofit/>
            </a:bodyPr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r>
                <a:rPr lang="hu-HU" sz="900" dirty="0" smtClean="0">
                  <a:solidFill>
                    <a:prstClr val="black">
                      <a:lumMod val="85000"/>
                      <a:lumOff val="15000"/>
                    </a:prstClr>
                  </a:solidFill>
                  <a:latin typeface="Verdana"/>
                  <a:cs typeface="+mn-cs"/>
                </a:rPr>
                <a:t>LOGÓ SZÉLE</a:t>
              </a:r>
              <a:endParaRPr lang="en-AU" sz="900" dirty="0">
                <a:solidFill>
                  <a:prstClr val="black">
                    <a:lumMod val="85000"/>
                    <a:lumOff val="15000"/>
                  </a:prstClr>
                </a:solidFill>
                <a:latin typeface="Verdana"/>
                <a:cs typeface="+mn-cs"/>
              </a:endParaRPr>
            </a:p>
          </p:txBody>
        </p:sp>
        <p:cxnSp>
          <p:nvCxnSpPr>
            <p:cNvPr id="38" name="Straight Connector 37"/>
            <p:cNvCxnSpPr/>
            <p:nvPr userDrawn="1"/>
          </p:nvCxnSpPr>
          <p:spPr>
            <a:xfrm>
              <a:off x="8597901" y="6923136"/>
              <a:ext cx="0" cy="211158"/>
            </a:xfrm>
            <a:prstGeom prst="line">
              <a:avLst/>
            </a:prstGeom>
            <a:ln>
              <a:solidFill>
                <a:schemeClr val="accent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pic>
        <p:nvPicPr>
          <p:cNvPr id="31" name="Picture 3"/>
          <p:cNvPicPr>
            <a:picLocks noChangeAspect="1" noChangeArrowheads="1"/>
          </p:cNvPicPr>
          <p:nvPr userDrawn="1"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13441" y="6046732"/>
            <a:ext cx="637380" cy="63738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5102066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5632" r:id="rId1"/>
    <p:sldLayoutId id="2147485633" r:id="rId2"/>
    <p:sldLayoutId id="2147485634" r:id="rId3"/>
    <p:sldLayoutId id="2147485635" r:id="rId4"/>
    <p:sldLayoutId id="2147485636" r:id="rId5"/>
    <p:sldLayoutId id="2147485637" r:id="rId6"/>
  </p:sldLayoutIdLst>
  <p:timing>
    <p:tnLst>
      <p:par>
        <p:cTn id="1" dur="indefinite" restart="never" nodeType="tmRoot"/>
      </p:par>
    </p:tnLst>
  </p:timing>
  <p:hf hdr="0" dt="0"/>
  <p:txStyles>
    <p:titleStyle>
      <a:lvl1pPr algn="l" defTabSz="914400" rtl="0" eaLnBrk="1" latinLnBrk="0" hangingPunct="1">
        <a:spcBef>
          <a:spcPct val="0"/>
        </a:spcBef>
        <a:buNone/>
        <a:defRPr sz="2400" kern="1200">
          <a:solidFill>
            <a:srgbClr val="333333"/>
          </a:solidFill>
          <a:latin typeface="+mj-lt"/>
          <a:ea typeface="+mj-ea"/>
          <a:cs typeface="+mj-cs"/>
        </a:defRPr>
      </a:lvl1pPr>
    </p:titleStyle>
    <p:bodyStyle>
      <a:lvl1pPr marL="0" indent="0" algn="l" defTabSz="914400" rtl="0" eaLnBrk="1" latinLnBrk="0" hangingPunct="1">
        <a:spcBef>
          <a:spcPts val="600"/>
        </a:spcBef>
        <a:buFont typeface="Arial" pitchFamily="34" charset="0"/>
        <a:buNone/>
        <a:defRPr sz="1600" b="1" kern="1200">
          <a:solidFill>
            <a:srgbClr val="333333"/>
          </a:solidFill>
          <a:latin typeface="+mn-lt"/>
          <a:ea typeface="+mn-ea"/>
          <a:cs typeface="+mn-cs"/>
        </a:defRPr>
      </a:lvl1pPr>
      <a:lvl2pPr marL="0" indent="0" algn="l" defTabSz="914400" rtl="0" eaLnBrk="1" latinLnBrk="0" hangingPunct="1">
        <a:spcBef>
          <a:spcPts val="600"/>
        </a:spcBef>
        <a:buFont typeface="Arial" pitchFamily="34" charset="0"/>
        <a:buNone/>
        <a:defRPr sz="1600" kern="1200">
          <a:solidFill>
            <a:srgbClr val="333333"/>
          </a:solidFill>
          <a:latin typeface="+mn-lt"/>
          <a:ea typeface="+mn-ea"/>
          <a:cs typeface="+mn-cs"/>
        </a:defRPr>
      </a:lvl2pPr>
      <a:lvl3pPr marL="252413" indent="-252413" algn="l" defTabSz="914400" rtl="0" eaLnBrk="1" latinLnBrk="0" hangingPunct="1">
        <a:spcBef>
          <a:spcPts val="600"/>
        </a:spcBef>
        <a:buFont typeface="Wingdings" pitchFamily="2" charset="2"/>
        <a:buChar char=""/>
        <a:defRPr sz="1600" kern="1200">
          <a:solidFill>
            <a:srgbClr val="333333"/>
          </a:solidFill>
          <a:latin typeface="+mn-lt"/>
          <a:ea typeface="+mn-ea"/>
          <a:cs typeface="+mn-cs"/>
        </a:defRPr>
      </a:lvl3pPr>
      <a:lvl4pPr marL="508000" indent="-255588" algn="l" defTabSz="914400" rtl="0" eaLnBrk="1" latinLnBrk="0" hangingPunct="1">
        <a:spcBef>
          <a:spcPts val="600"/>
        </a:spcBef>
        <a:buFont typeface="Wingdings" pitchFamily="2" charset="2"/>
        <a:buChar char="n"/>
        <a:defRPr sz="1600" kern="1200">
          <a:solidFill>
            <a:srgbClr val="333333"/>
          </a:solidFill>
          <a:latin typeface="+mn-lt"/>
          <a:ea typeface="+mn-ea"/>
          <a:cs typeface="+mn-cs"/>
        </a:defRPr>
      </a:lvl4pPr>
      <a:lvl5pPr marL="760413" indent="-252413" algn="l" defTabSz="914400" rtl="0" eaLnBrk="1" latinLnBrk="0" hangingPunct="1">
        <a:spcBef>
          <a:spcPts val="600"/>
        </a:spcBef>
        <a:buFont typeface="Wingdings" pitchFamily="2" charset="2"/>
        <a:buChar char="n"/>
        <a:defRPr sz="1600" kern="1200">
          <a:solidFill>
            <a:srgbClr val="333333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8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Footer Placeholder 70"/>
          <p:cNvSpPr txBox="1">
            <a:spLocks/>
          </p:cNvSpPr>
          <p:nvPr/>
        </p:nvSpPr>
        <p:spPr>
          <a:xfrm>
            <a:off x="785814" y="5946775"/>
            <a:ext cx="2346026" cy="379567"/>
          </a:xfrm>
          <a:prstGeom prst="rect">
            <a:avLst/>
          </a:prstGeom>
        </p:spPr>
        <p:txBody>
          <a:bodyPr lIns="496800" tIns="90000">
            <a:noAutofit/>
          </a:bodyPr>
          <a:lstStyle>
            <a:lvl1pPr>
              <a:defRPr lang="en-AU" sz="1250" b="1">
                <a:solidFill>
                  <a:srgbClr val="D10074"/>
                </a:solidFill>
                <a:latin typeface="+mn-lt"/>
                <a:cs typeface="+mn-cs"/>
              </a:defRPr>
            </a:lvl1pPr>
          </a:lstStyle>
          <a:p>
            <a:pPr fontAlgn="auto">
              <a:spcBef>
                <a:spcPct val="20000"/>
              </a:spcBef>
              <a:spcAft>
                <a:spcPts val="0"/>
              </a:spcAft>
              <a:buFont typeface="Arial" pitchFamily="34" charset="0"/>
              <a:buNone/>
              <a:defRPr/>
            </a:pPr>
            <a:r>
              <a:rPr lang="hu-HU" dirty="0" smtClean="0"/>
              <a:t>TNS Hoffmann</a:t>
            </a:r>
          </a:p>
        </p:txBody>
      </p:sp>
      <p:sp>
        <p:nvSpPr>
          <p:cNvPr id="77" name="TextBox 76"/>
          <p:cNvSpPr txBox="1"/>
          <p:nvPr/>
        </p:nvSpPr>
        <p:spPr>
          <a:xfrm>
            <a:off x="1291688" y="6323837"/>
            <a:ext cx="1624128" cy="531000"/>
          </a:xfrm>
          <a:prstGeom prst="rect">
            <a:avLst/>
          </a:prstGeom>
          <a:noFill/>
        </p:spPr>
        <p:txBody>
          <a:bodyPr wrap="square" lIns="0" tIns="0" rIns="0" bIns="266400" rtlCol="0" anchor="b">
            <a:no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r>
              <a:rPr lang="en-AU" sz="750" b="0" dirty="0" smtClean="0">
                <a:solidFill>
                  <a:srgbClr val="333333"/>
                </a:solidFill>
                <a:latin typeface="Verdana"/>
                <a:cs typeface="+mn-cs"/>
              </a:rPr>
              <a:t>©TNS 2012</a:t>
            </a:r>
            <a:endParaRPr lang="en-AU" sz="750" b="0" dirty="0">
              <a:solidFill>
                <a:srgbClr val="333333"/>
              </a:solidFill>
              <a:latin typeface="Verdana"/>
              <a:cs typeface="+mn-cs"/>
            </a:endParaRPr>
          </a:p>
        </p:txBody>
      </p:sp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0" y="1"/>
            <a:ext cx="9145617" cy="1031838"/>
          </a:xfrm>
          <a:prstGeom prst="rect">
            <a:avLst/>
          </a:prstGeom>
        </p:spPr>
        <p:txBody>
          <a:bodyPr vert="horz" lIns="277200" tIns="208800" rIns="277200" bIns="0" rtlCol="0" anchor="t">
            <a:noAutofit/>
          </a:bodyPr>
          <a:lstStyle/>
          <a:p>
            <a:r>
              <a:rPr lang="hu-HU" smtClean="0"/>
              <a:t>Mintacím szerkesztése</a:t>
            </a:r>
            <a:endParaRPr lang="en-AU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0" y="1031837"/>
            <a:ext cx="9145617" cy="4035515"/>
          </a:xfrm>
          <a:prstGeom prst="rect">
            <a:avLst/>
          </a:prstGeom>
        </p:spPr>
        <p:txBody>
          <a:bodyPr vert="horz" lIns="277200" tIns="212400" rIns="277200" bIns="0" rtlCol="0">
            <a:noAutofit/>
          </a:bodyPr>
          <a:lstStyle/>
          <a:p>
            <a:pPr lvl="0"/>
            <a:r>
              <a:rPr lang="hu-HU" dirty="0" smtClean="0"/>
              <a:t>Mintaszöveg szerkesztése</a:t>
            </a:r>
          </a:p>
          <a:p>
            <a:pPr lvl="1"/>
            <a:r>
              <a:rPr lang="hu-HU" dirty="0" smtClean="0"/>
              <a:t>Második szint</a:t>
            </a:r>
          </a:p>
          <a:p>
            <a:pPr lvl="2"/>
            <a:r>
              <a:rPr lang="hu-HU" dirty="0" smtClean="0"/>
              <a:t>Harmadik szint</a:t>
            </a:r>
          </a:p>
          <a:p>
            <a:pPr lvl="3"/>
            <a:r>
              <a:rPr lang="hu-HU" dirty="0" smtClean="0"/>
              <a:t>Negyedik szint</a:t>
            </a:r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cxnSp>
        <p:nvCxnSpPr>
          <p:cNvPr id="70" name="Straight Connector 69"/>
          <p:cNvCxnSpPr/>
          <p:nvPr/>
        </p:nvCxnSpPr>
        <p:spPr>
          <a:xfrm>
            <a:off x="282163" y="5946775"/>
            <a:ext cx="8572912" cy="0"/>
          </a:xfrm>
          <a:prstGeom prst="line">
            <a:avLst/>
          </a:prstGeom>
          <a:ln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9" name="Group 38"/>
          <p:cNvGrpSpPr/>
          <p:nvPr/>
        </p:nvGrpSpPr>
        <p:grpSpPr>
          <a:xfrm>
            <a:off x="-1630680" y="1215723"/>
            <a:ext cx="1554480" cy="3920878"/>
            <a:chOff x="-1630680" y="1215723"/>
            <a:chExt cx="1554480" cy="3920878"/>
          </a:xfrm>
        </p:grpSpPr>
        <p:cxnSp>
          <p:nvCxnSpPr>
            <p:cNvPr id="90" name="Straight Connector 89"/>
            <p:cNvCxnSpPr/>
            <p:nvPr userDrawn="1"/>
          </p:nvCxnSpPr>
          <p:spPr>
            <a:xfrm>
              <a:off x="-517443" y="4560579"/>
              <a:ext cx="441243" cy="0"/>
            </a:xfrm>
            <a:prstGeom prst="line">
              <a:avLst/>
            </a:prstGeom>
            <a:ln>
              <a:solidFill>
                <a:schemeClr val="accent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3" name="TextBox 92"/>
            <p:cNvSpPr txBox="1"/>
            <p:nvPr userDrawn="1"/>
          </p:nvSpPr>
          <p:spPr>
            <a:xfrm>
              <a:off x="-1630680" y="4491328"/>
              <a:ext cx="1072330" cy="138499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lIns="0" tIns="0" rIns="0" bIns="0" rtlCol="0" anchor="ctr">
              <a:noAutofit/>
            </a:bodyPr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r>
                <a:rPr lang="en-AU" sz="900" dirty="0" smtClean="0">
                  <a:solidFill>
                    <a:prstClr val="black">
                      <a:lumMod val="85000"/>
                      <a:lumOff val="15000"/>
                    </a:prstClr>
                  </a:solidFill>
                  <a:latin typeface="Verdana"/>
                  <a:cs typeface="+mn-cs"/>
                </a:rPr>
                <a:t>X AXIS</a:t>
              </a:r>
              <a:endParaRPr lang="en-AU" sz="900" dirty="0">
                <a:solidFill>
                  <a:prstClr val="black">
                    <a:lumMod val="85000"/>
                    <a:lumOff val="15000"/>
                  </a:prstClr>
                </a:solidFill>
                <a:latin typeface="Verdana"/>
                <a:cs typeface="+mn-cs"/>
              </a:endParaRPr>
            </a:p>
          </p:txBody>
        </p:sp>
        <p:cxnSp>
          <p:nvCxnSpPr>
            <p:cNvPr id="94" name="Straight Connector 93"/>
            <p:cNvCxnSpPr/>
            <p:nvPr userDrawn="1"/>
          </p:nvCxnSpPr>
          <p:spPr>
            <a:xfrm>
              <a:off x="-517443" y="5067353"/>
              <a:ext cx="441243" cy="0"/>
            </a:xfrm>
            <a:prstGeom prst="line">
              <a:avLst/>
            </a:prstGeom>
            <a:ln>
              <a:solidFill>
                <a:schemeClr val="accent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5" name="TextBox 94"/>
            <p:cNvSpPr txBox="1"/>
            <p:nvPr userDrawn="1"/>
          </p:nvSpPr>
          <p:spPr>
            <a:xfrm>
              <a:off x="-1630680" y="4998102"/>
              <a:ext cx="1072330" cy="138499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lIns="0" tIns="0" rIns="0" bIns="0" rtlCol="0" anchor="ctr">
              <a:noAutofit/>
            </a:bodyPr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r>
                <a:rPr lang="en-AU" sz="900" dirty="0" smtClean="0">
                  <a:solidFill>
                    <a:prstClr val="black">
                      <a:lumMod val="85000"/>
                      <a:lumOff val="15000"/>
                    </a:prstClr>
                  </a:solidFill>
                  <a:latin typeface="Verdana"/>
                  <a:cs typeface="+mn-cs"/>
                </a:rPr>
                <a:t>LOWER LIMIT</a:t>
              </a:r>
              <a:endParaRPr lang="en-AU" sz="900" dirty="0">
                <a:solidFill>
                  <a:prstClr val="black">
                    <a:lumMod val="85000"/>
                    <a:lumOff val="15000"/>
                  </a:prstClr>
                </a:solidFill>
                <a:latin typeface="Verdana"/>
                <a:cs typeface="+mn-cs"/>
              </a:endParaRPr>
            </a:p>
          </p:txBody>
        </p:sp>
        <p:cxnSp>
          <p:nvCxnSpPr>
            <p:cNvPr id="96" name="Straight Connector 95"/>
            <p:cNvCxnSpPr/>
            <p:nvPr userDrawn="1"/>
          </p:nvCxnSpPr>
          <p:spPr>
            <a:xfrm>
              <a:off x="-517443" y="1284974"/>
              <a:ext cx="441243" cy="0"/>
            </a:xfrm>
            <a:prstGeom prst="line">
              <a:avLst/>
            </a:prstGeom>
            <a:ln>
              <a:solidFill>
                <a:schemeClr val="accent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7" name="TextBox 96"/>
            <p:cNvSpPr txBox="1"/>
            <p:nvPr userDrawn="1"/>
          </p:nvSpPr>
          <p:spPr>
            <a:xfrm>
              <a:off x="-1630680" y="1215723"/>
              <a:ext cx="1072330" cy="138499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lIns="0" tIns="0" rIns="0" bIns="0" rtlCol="0" anchor="ctr">
              <a:noAutofit/>
            </a:bodyPr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r>
                <a:rPr lang="en-AU" sz="900" dirty="0" smtClean="0">
                  <a:solidFill>
                    <a:prstClr val="black">
                      <a:lumMod val="85000"/>
                      <a:lumOff val="15000"/>
                    </a:prstClr>
                  </a:solidFill>
                  <a:latin typeface="Verdana"/>
                  <a:cs typeface="+mn-cs"/>
                </a:rPr>
                <a:t>UPPER LIMIT</a:t>
              </a:r>
              <a:endParaRPr lang="en-AU" sz="900" dirty="0">
                <a:solidFill>
                  <a:prstClr val="black">
                    <a:lumMod val="85000"/>
                    <a:lumOff val="15000"/>
                  </a:prstClr>
                </a:solidFill>
                <a:latin typeface="Verdana"/>
                <a:cs typeface="+mn-cs"/>
              </a:endParaRPr>
            </a:p>
          </p:txBody>
        </p:sp>
        <p:cxnSp>
          <p:nvCxnSpPr>
            <p:cNvPr id="98" name="Straight Connector 97"/>
            <p:cNvCxnSpPr/>
            <p:nvPr userDrawn="1"/>
          </p:nvCxnSpPr>
          <p:spPr>
            <a:xfrm>
              <a:off x="-517443" y="1788974"/>
              <a:ext cx="441243" cy="0"/>
            </a:xfrm>
            <a:prstGeom prst="line">
              <a:avLst/>
            </a:prstGeom>
            <a:ln>
              <a:solidFill>
                <a:schemeClr val="accent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9" name="TextBox 98"/>
            <p:cNvSpPr txBox="1"/>
            <p:nvPr userDrawn="1"/>
          </p:nvSpPr>
          <p:spPr>
            <a:xfrm>
              <a:off x="-1630680" y="1719723"/>
              <a:ext cx="1072330" cy="138499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lIns="0" tIns="0" rIns="0" bIns="0" rtlCol="0" anchor="ctr">
              <a:noAutofit/>
            </a:bodyPr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r>
                <a:rPr lang="en-AU" sz="900" dirty="0" smtClean="0">
                  <a:solidFill>
                    <a:prstClr val="black">
                      <a:lumMod val="85000"/>
                      <a:lumOff val="15000"/>
                    </a:prstClr>
                  </a:solidFill>
                  <a:latin typeface="Verdana"/>
                  <a:cs typeface="+mn-cs"/>
                </a:rPr>
                <a:t>CHART TOP</a:t>
              </a:r>
              <a:endParaRPr lang="en-AU" sz="900" dirty="0">
                <a:solidFill>
                  <a:prstClr val="black">
                    <a:lumMod val="85000"/>
                    <a:lumOff val="15000"/>
                  </a:prstClr>
                </a:solidFill>
                <a:latin typeface="Verdana"/>
                <a:cs typeface="+mn-cs"/>
              </a:endParaRPr>
            </a:p>
          </p:txBody>
        </p:sp>
      </p:grpSp>
      <p:grpSp>
        <p:nvGrpSpPr>
          <p:cNvPr id="6" name="Group 104"/>
          <p:cNvGrpSpPr/>
          <p:nvPr/>
        </p:nvGrpSpPr>
        <p:grpSpPr>
          <a:xfrm>
            <a:off x="755523" y="-501206"/>
            <a:ext cx="8121776" cy="424749"/>
            <a:chOff x="755523" y="-501206"/>
            <a:chExt cx="8121776" cy="424749"/>
          </a:xfrm>
        </p:grpSpPr>
        <p:cxnSp>
          <p:nvCxnSpPr>
            <p:cNvPr id="106" name="Straight Connector 105"/>
            <p:cNvCxnSpPr/>
            <p:nvPr userDrawn="1"/>
          </p:nvCxnSpPr>
          <p:spPr>
            <a:xfrm>
              <a:off x="1293019" y="-256457"/>
              <a:ext cx="0" cy="180000"/>
            </a:xfrm>
            <a:prstGeom prst="line">
              <a:avLst/>
            </a:prstGeom>
            <a:ln>
              <a:solidFill>
                <a:schemeClr val="accent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7" name="TextBox 106"/>
            <p:cNvSpPr txBox="1"/>
            <p:nvPr userDrawn="1"/>
          </p:nvSpPr>
          <p:spPr>
            <a:xfrm>
              <a:off x="755523" y="-501206"/>
              <a:ext cx="1072330" cy="138499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lIns="0" tIns="0" rIns="0" bIns="0" rtlCol="0" anchor="ctr">
              <a:noAutofit/>
            </a:bodyPr>
            <a:lstStyle>
              <a:defPPr>
                <a:defRPr lang="en-AU"/>
              </a:defPPr>
              <a:lvl1pPr algn="ctr">
                <a:defRPr sz="900">
                  <a:solidFill>
                    <a:schemeClr val="tx1">
                      <a:lumMod val="85000"/>
                      <a:lumOff val="15000"/>
                    </a:schemeClr>
                  </a:solidFill>
                  <a:latin typeface="+mn-lt"/>
                </a:defRPr>
              </a:lvl1pPr>
            </a:lstStyle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r>
                <a:rPr lang="en-AU" b="0" dirty="0" smtClean="0">
                  <a:solidFill>
                    <a:prstClr val="black">
                      <a:lumMod val="85000"/>
                      <a:lumOff val="15000"/>
                    </a:prstClr>
                  </a:solidFill>
                  <a:cs typeface="+mn-cs"/>
                </a:rPr>
                <a:t>Y AXIS</a:t>
              </a:r>
              <a:endParaRPr lang="en-AU" b="0" dirty="0">
                <a:solidFill>
                  <a:prstClr val="black">
                    <a:lumMod val="85000"/>
                    <a:lumOff val="15000"/>
                  </a:prstClr>
                </a:solidFill>
                <a:cs typeface="+mn-cs"/>
              </a:endParaRPr>
            </a:p>
          </p:txBody>
        </p:sp>
        <p:cxnSp>
          <p:nvCxnSpPr>
            <p:cNvPr id="108" name="Straight Connector 107"/>
            <p:cNvCxnSpPr/>
            <p:nvPr userDrawn="1"/>
          </p:nvCxnSpPr>
          <p:spPr>
            <a:xfrm>
              <a:off x="5575903" y="-256457"/>
              <a:ext cx="0" cy="180000"/>
            </a:xfrm>
            <a:prstGeom prst="line">
              <a:avLst/>
            </a:prstGeom>
            <a:ln>
              <a:solidFill>
                <a:schemeClr val="accent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9" name="TextBox 108"/>
            <p:cNvSpPr txBox="1"/>
            <p:nvPr userDrawn="1"/>
          </p:nvSpPr>
          <p:spPr>
            <a:xfrm>
              <a:off x="5036026" y="-501206"/>
              <a:ext cx="1072330" cy="138499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lIns="0" tIns="0" rIns="0" bIns="0" rtlCol="0" anchor="ctr">
              <a:noAutofit/>
            </a:bodyPr>
            <a:lstStyle>
              <a:defPPr>
                <a:defRPr lang="en-AU"/>
              </a:defPPr>
              <a:lvl1pPr algn="ctr">
                <a:defRPr sz="900">
                  <a:solidFill>
                    <a:schemeClr val="tx1">
                      <a:lumMod val="85000"/>
                      <a:lumOff val="15000"/>
                    </a:schemeClr>
                  </a:solidFill>
                  <a:latin typeface="+mn-lt"/>
                </a:defRPr>
              </a:lvl1pPr>
            </a:lstStyle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r>
                <a:rPr lang="en-AU" b="0" dirty="0" smtClean="0">
                  <a:solidFill>
                    <a:prstClr val="black">
                      <a:lumMod val="85000"/>
                      <a:lumOff val="15000"/>
                    </a:prstClr>
                  </a:solidFill>
                  <a:cs typeface="+mn-cs"/>
                </a:rPr>
                <a:t>Y AXIS</a:t>
              </a:r>
              <a:endParaRPr lang="en-AU" b="0" dirty="0">
                <a:solidFill>
                  <a:prstClr val="black">
                    <a:lumMod val="85000"/>
                    <a:lumOff val="15000"/>
                  </a:prstClr>
                </a:solidFill>
                <a:cs typeface="+mn-cs"/>
              </a:endParaRPr>
            </a:p>
          </p:txBody>
        </p:sp>
        <p:cxnSp>
          <p:nvCxnSpPr>
            <p:cNvPr id="113" name="Straight Connector 112"/>
            <p:cNvCxnSpPr/>
            <p:nvPr userDrawn="1"/>
          </p:nvCxnSpPr>
          <p:spPr>
            <a:xfrm>
              <a:off x="8349608" y="-256457"/>
              <a:ext cx="0" cy="180000"/>
            </a:xfrm>
            <a:prstGeom prst="line">
              <a:avLst/>
            </a:prstGeom>
            <a:ln>
              <a:solidFill>
                <a:schemeClr val="accent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4" name="TextBox 113"/>
            <p:cNvSpPr txBox="1"/>
            <p:nvPr userDrawn="1"/>
          </p:nvSpPr>
          <p:spPr>
            <a:xfrm>
              <a:off x="7804969" y="-501206"/>
              <a:ext cx="1072330" cy="138499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lIns="0" tIns="0" rIns="0" bIns="0" rtlCol="0" anchor="ctr">
              <a:noAutofit/>
            </a:bodyPr>
            <a:lstStyle>
              <a:defPPr>
                <a:defRPr lang="en-AU"/>
              </a:defPPr>
              <a:lvl1pPr algn="ctr">
                <a:defRPr sz="900">
                  <a:solidFill>
                    <a:schemeClr val="tx1">
                      <a:lumMod val="85000"/>
                      <a:lumOff val="15000"/>
                    </a:schemeClr>
                  </a:solidFill>
                  <a:latin typeface="+mn-lt"/>
                </a:defRPr>
              </a:lvl1pPr>
            </a:lstStyle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r>
                <a:rPr lang="en-AU" b="0" dirty="0" smtClean="0">
                  <a:solidFill>
                    <a:prstClr val="black">
                      <a:lumMod val="85000"/>
                      <a:lumOff val="15000"/>
                    </a:prstClr>
                  </a:solidFill>
                  <a:cs typeface="+mn-cs"/>
                </a:rPr>
                <a:t>LIMIT</a:t>
              </a:r>
              <a:endParaRPr lang="en-AU" b="0" dirty="0">
                <a:solidFill>
                  <a:prstClr val="black">
                    <a:lumMod val="85000"/>
                    <a:lumOff val="15000"/>
                  </a:prstClr>
                </a:solidFill>
                <a:cs typeface="+mn-cs"/>
              </a:endParaRPr>
            </a:p>
          </p:txBody>
        </p:sp>
      </p:grpSp>
      <p:sp>
        <p:nvSpPr>
          <p:cNvPr id="28" name="TextBox 27"/>
          <p:cNvSpPr txBox="1"/>
          <p:nvPr/>
        </p:nvSpPr>
        <p:spPr>
          <a:xfrm>
            <a:off x="7824719" y="6323838"/>
            <a:ext cx="1032830" cy="247700"/>
          </a:xfrm>
          <a:prstGeom prst="rect">
            <a:avLst/>
          </a:prstGeom>
          <a:noFill/>
        </p:spPr>
        <p:txBody>
          <a:bodyPr wrap="square" lIns="0" tIns="0" rIns="0" bIns="0" rtlCol="0" anchor="b" anchorCtr="0">
            <a:noAutofit/>
          </a:bodyPr>
          <a:lstStyle/>
          <a:p>
            <a:pPr algn="r" fontAlgn="auto">
              <a:spcBef>
                <a:spcPts val="0"/>
              </a:spcBef>
              <a:spcAft>
                <a:spcPts val="0"/>
              </a:spcAft>
            </a:pPr>
            <a:fld id="{6AF0B9DB-A072-488F-A876-7C75D57C498B}" type="slidenum">
              <a:rPr lang="hu-HU" sz="750" b="0" smtClean="0">
                <a:solidFill>
                  <a:prstClr val="black"/>
                </a:solidFill>
                <a:latin typeface="Verdana"/>
                <a:cs typeface="+mn-cs"/>
              </a:rPr>
              <a:pPr algn="r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hu-HU" sz="750" b="0" dirty="0" smtClean="0">
              <a:solidFill>
                <a:prstClr val="black"/>
              </a:solidFill>
              <a:latin typeface="Verdana"/>
              <a:cs typeface="+mn-cs"/>
            </a:endParaRPr>
          </a:p>
        </p:txBody>
      </p:sp>
      <p:sp>
        <p:nvSpPr>
          <p:cNvPr id="29" name="TextBox 76"/>
          <p:cNvSpPr txBox="1"/>
          <p:nvPr/>
        </p:nvSpPr>
        <p:spPr>
          <a:xfrm>
            <a:off x="4568619" y="6490800"/>
            <a:ext cx="755856" cy="85837"/>
          </a:xfrm>
          <a:prstGeom prst="rect">
            <a:avLst/>
          </a:prstGeom>
          <a:noFill/>
        </p:spPr>
        <p:txBody>
          <a:bodyPr wrap="square" lIns="0" tIns="0" rIns="0" bIns="0" rtlCol="0" anchor="t" anchorCtr="0">
            <a:no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r>
              <a:rPr lang="hu-HU" sz="600" b="0" dirty="0" smtClean="0">
                <a:solidFill>
                  <a:prstClr val="black"/>
                </a:solidFill>
                <a:cs typeface="Verdana" pitchFamily="34" charset="0"/>
              </a:rPr>
              <a:t>Témaszám: 12F0000</a:t>
            </a:r>
            <a:endParaRPr lang="en-AU" sz="600" b="0" dirty="0">
              <a:solidFill>
                <a:prstClr val="black"/>
              </a:solidFill>
              <a:latin typeface="Verdana"/>
              <a:cs typeface="Verdana" pitchFamily="34" charset="0"/>
            </a:endParaRPr>
          </a:p>
        </p:txBody>
      </p:sp>
      <p:sp>
        <p:nvSpPr>
          <p:cNvPr id="30" name="Footer Placeholder 70"/>
          <p:cNvSpPr txBox="1">
            <a:spLocks/>
          </p:cNvSpPr>
          <p:nvPr/>
        </p:nvSpPr>
        <p:spPr>
          <a:xfrm>
            <a:off x="786988" y="6148282"/>
            <a:ext cx="5866034" cy="377062"/>
          </a:xfrm>
          <a:prstGeom prst="rect">
            <a:avLst/>
          </a:prstGeom>
        </p:spPr>
        <p:txBody>
          <a:bodyPr lIns="496800" tIns="90000">
            <a:noAutofit/>
          </a:bodyPr>
          <a:lstStyle>
            <a:lvl1pPr>
              <a:defRPr lang="en-AU" sz="1250" b="1">
                <a:solidFill>
                  <a:srgbClr val="D10074"/>
                </a:solidFill>
                <a:latin typeface="+mn-lt"/>
                <a:cs typeface="+mn-cs"/>
              </a:defRPr>
            </a:lvl1pPr>
          </a:lstStyle>
          <a:p>
            <a:pPr fontAlgn="auto">
              <a:spcBef>
                <a:spcPct val="20000"/>
              </a:spcBef>
              <a:spcAft>
                <a:spcPts val="0"/>
              </a:spcAft>
              <a:buFont typeface="Arial" pitchFamily="34" charset="0"/>
              <a:buNone/>
              <a:defRPr/>
            </a:pPr>
            <a:r>
              <a:rPr lang="hu-HU" sz="1200" b="0" dirty="0" smtClean="0">
                <a:solidFill>
                  <a:prstClr val="white">
                    <a:lumMod val="50000"/>
                  </a:prstClr>
                </a:solidFill>
              </a:rPr>
              <a:t>Tehetség kutatás a MATEHETSZ számára</a:t>
            </a:r>
          </a:p>
        </p:txBody>
      </p:sp>
      <p:pic>
        <p:nvPicPr>
          <p:cNvPr id="32" name="Picture 2" descr="\\PSTUDIOTERM\Clients\TNS Global\TNS_002 Templates\4. Design\1. Assets\Logos\TNS_LOGOS\final brand jpgs\TNS_logo_rgb.jpg"/>
          <p:cNvPicPr>
            <a:picLocks noChangeAspect="1" noChangeArrowheads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2988" y="6072637"/>
            <a:ext cx="504000" cy="504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44" name="Group 43"/>
          <p:cNvGrpSpPr/>
          <p:nvPr/>
        </p:nvGrpSpPr>
        <p:grpSpPr>
          <a:xfrm>
            <a:off x="8061735" y="6923136"/>
            <a:ext cx="1072330" cy="411828"/>
            <a:chOff x="8061735" y="6923136"/>
            <a:chExt cx="1072330" cy="411828"/>
          </a:xfrm>
        </p:grpSpPr>
        <p:sp>
          <p:nvSpPr>
            <p:cNvPr id="37" name="TextBox 36"/>
            <p:cNvSpPr txBox="1"/>
            <p:nvPr userDrawn="1"/>
          </p:nvSpPr>
          <p:spPr>
            <a:xfrm>
              <a:off x="8061735" y="7196465"/>
              <a:ext cx="1072330" cy="138499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lIns="0" tIns="0" rIns="0" bIns="0" rtlCol="0" anchor="ctr">
              <a:noAutofit/>
            </a:bodyPr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r>
                <a:rPr lang="hu-HU" sz="900" dirty="0" smtClean="0">
                  <a:solidFill>
                    <a:prstClr val="black">
                      <a:lumMod val="85000"/>
                      <a:lumOff val="15000"/>
                    </a:prstClr>
                  </a:solidFill>
                  <a:latin typeface="Verdana"/>
                  <a:cs typeface="+mn-cs"/>
                </a:rPr>
                <a:t>LOGÓ SZÉLE</a:t>
              </a:r>
              <a:endParaRPr lang="en-AU" sz="900" dirty="0">
                <a:solidFill>
                  <a:prstClr val="black">
                    <a:lumMod val="85000"/>
                    <a:lumOff val="15000"/>
                  </a:prstClr>
                </a:solidFill>
                <a:latin typeface="Verdana"/>
                <a:cs typeface="+mn-cs"/>
              </a:endParaRPr>
            </a:p>
          </p:txBody>
        </p:sp>
        <p:cxnSp>
          <p:nvCxnSpPr>
            <p:cNvPr id="38" name="Straight Connector 37"/>
            <p:cNvCxnSpPr/>
            <p:nvPr userDrawn="1"/>
          </p:nvCxnSpPr>
          <p:spPr>
            <a:xfrm>
              <a:off x="8597901" y="6923136"/>
              <a:ext cx="0" cy="211158"/>
            </a:xfrm>
            <a:prstGeom prst="line">
              <a:avLst/>
            </a:prstGeom>
            <a:ln>
              <a:solidFill>
                <a:schemeClr val="accent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pic>
        <p:nvPicPr>
          <p:cNvPr id="31" name="Picture 3"/>
          <p:cNvPicPr>
            <a:picLocks noChangeAspect="1" noChangeArrowheads="1"/>
          </p:cNvPicPr>
          <p:nvPr userDrawn="1"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13441" y="6046732"/>
            <a:ext cx="637380" cy="63738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380853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5639" r:id="rId1"/>
    <p:sldLayoutId id="2147485640" r:id="rId2"/>
    <p:sldLayoutId id="2147485641" r:id="rId3"/>
    <p:sldLayoutId id="2147485642" r:id="rId4"/>
    <p:sldLayoutId id="2147485643" r:id="rId5"/>
    <p:sldLayoutId id="2147485644" r:id="rId6"/>
  </p:sldLayoutIdLst>
  <p:timing>
    <p:tnLst>
      <p:par>
        <p:cTn id="1" dur="indefinite" restart="never" nodeType="tmRoot"/>
      </p:par>
    </p:tnLst>
  </p:timing>
  <p:hf hdr="0" dt="0"/>
  <p:txStyles>
    <p:titleStyle>
      <a:lvl1pPr algn="l" defTabSz="914400" rtl="0" eaLnBrk="1" latinLnBrk="0" hangingPunct="1">
        <a:spcBef>
          <a:spcPct val="0"/>
        </a:spcBef>
        <a:buNone/>
        <a:defRPr sz="2400" kern="1200">
          <a:solidFill>
            <a:srgbClr val="333333"/>
          </a:solidFill>
          <a:latin typeface="+mj-lt"/>
          <a:ea typeface="+mj-ea"/>
          <a:cs typeface="+mj-cs"/>
        </a:defRPr>
      </a:lvl1pPr>
    </p:titleStyle>
    <p:bodyStyle>
      <a:lvl1pPr marL="0" indent="0" algn="l" defTabSz="914400" rtl="0" eaLnBrk="1" latinLnBrk="0" hangingPunct="1">
        <a:spcBef>
          <a:spcPts val="600"/>
        </a:spcBef>
        <a:buFont typeface="Arial" pitchFamily="34" charset="0"/>
        <a:buNone/>
        <a:defRPr sz="1600" b="1" kern="1200">
          <a:solidFill>
            <a:srgbClr val="333333"/>
          </a:solidFill>
          <a:latin typeface="+mn-lt"/>
          <a:ea typeface="+mn-ea"/>
          <a:cs typeface="+mn-cs"/>
        </a:defRPr>
      </a:lvl1pPr>
      <a:lvl2pPr marL="0" indent="0" algn="l" defTabSz="914400" rtl="0" eaLnBrk="1" latinLnBrk="0" hangingPunct="1">
        <a:spcBef>
          <a:spcPts val="600"/>
        </a:spcBef>
        <a:buFont typeface="Arial" pitchFamily="34" charset="0"/>
        <a:buNone/>
        <a:defRPr sz="1600" kern="1200">
          <a:solidFill>
            <a:srgbClr val="333333"/>
          </a:solidFill>
          <a:latin typeface="+mn-lt"/>
          <a:ea typeface="+mn-ea"/>
          <a:cs typeface="+mn-cs"/>
        </a:defRPr>
      </a:lvl2pPr>
      <a:lvl3pPr marL="252413" indent="-252413" algn="l" defTabSz="914400" rtl="0" eaLnBrk="1" latinLnBrk="0" hangingPunct="1">
        <a:spcBef>
          <a:spcPts val="600"/>
        </a:spcBef>
        <a:buFont typeface="Wingdings" pitchFamily="2" charset="2"/>
        <a:buChar char=""/>
        <a:defRPr sz="1600" kern="1200">
          <a:solidFill>
            <a:srgbClr val="333333"/>
          </a:solidFill>
          <a:latin typeface="+mn-lt"/>
          <a:ea typeface="+mn-ea"/>
          <a:cs typeface="+mn-cs"/>
        </a:defRPr>
      </a:lvl3pPr>
      <a:lvl4pPr marL="508000" indent="-255588" algn="l" defTabSz="914400" rtl="0" eaLnBrk="1" latinLnBrk="0" hangingPunct="1">
        <a:spcBef>
          <a:spcPts val="600"/>
        </a:spcBef>
        <a:buFont typeface="Wingdings" pitchFamily="2" charset="2"/>
        <a:buChar char="n"/>
        <a:defRPr sz="1600" kern="1200">
          <a:solidFill>
            <a:srgbClr val="333333"/>
          </a:solidFill>
          <a:latin typeface="+mn-lt"/>
          <a:ea typeface="+mn-ea"/>
          <a:cs typeface="+mn-cs"/>
        </a:defRPr>
      </a:lvl4pPr>
      <a:lvl5pPr marL="760413" indent="-252413" algn="l" defTabSz="914400" rtl="0" eaLnBrk="1" latinLnBrk="0" hangingPunct="1">
        <a:spcBef>
          <a:spcPts val="600"/>
        </a:spcBef>
        <a:buFont typeface="Wingdings" pitchFamily="2" charset="2"/>
        <a:buChar char="n"/>
        <a:defRPr sz="1600" kern="1200">
          <a:solidFill>
            <a:srgbClr val="333333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9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Footer Placeholder 70"/>
          <p:cNvSpPr txBox="1">
            <a:spLocks/>
          </p:cNvSpPr>
          <p:nvPr/>
        </p:nvSpPr>
        <p:spPr>
          <a:xfrm>
            <a:off x="785814" y="5946775"/>
            <a:ext cx="2346026" cy="379567"/>
          </a:xfrm>
          <a:prstGeom prst="rect">
            <a:avLst/>
          </a:prstGeom>
        </p:spPr>
        <p:txBody>
          <a:bodyPr lIns="496800" tIns="90000">
            <a:noAutofit/>
          </a:bodyPr>
          <a:lstStyle>
            <a:lvl1pPr>
              <a:defRPr lang="en-AU" sz="1250" b="1">
                <a:solidFill>
                  <a:srgbClr val="D10074"/>
                </a:solidFill>
                <a:latin typeface="+mn-lt"/>
                <a:cs typeface="+mn-cs"/>
              </a:defRPr>
            </a:lvl1pPr>
          </a:lstStyle>
          <a:p>
            <a:pPr fontAlgn="auto">
              <a:spcBef>
                <a:spcPct val="20000"/>
              </a:spcBef>
              <a:spcAft>
                <a:spcPts val="0"/>
              </a:spcAft>
              <a:buFont typeface="Arial" pitchFamily="34" charset="0"/>
              <a:buNone/>
              <a:defRPr/>
            </a:pPr>
            <a:r>
              <a:rPr lang="hu-HU" dirty="0" smtClean="0"/>
              <a:t>TNS Hoffmann</a:t>
            </a:r>
          </a:p>
        </p:txBody>
      </p:sp>
      <p:sp>
        <p:nvSpPr>
          <p:cNvPr id="77" name="TextBox 76"/>
          <p:cNvSpPr txBox="1"/>
          <p:nvPr/>
        </p:nvSpPr>
        <p:spPr>
          <a:xfrm>
            <a:off x="1291688" y="6323837"/>
            <a:ext cx="1624128" cy="531000"/>
          </a:xfrm>
          <a:prstGeom prst="rect">
            <a:avLst/>
          </a:prstGeom>
          <a:noFill/>
        </p:spPr>
        <p:txBody>
          <a:bodyPr wrap="square" lIns="0" tIns="0" rIns="0" bIns="266400" rtlCol="0" anchor="b">
            <a:no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r>
              <a:rPr lang="en-AU" sz="750" b="0" dirty="0" smtClean="0">
                <a:solidFill>
                  <a:srgbClr val="333333"/>
                </a:solidFill>
                <a:latin typeface="Verdana"/>
                <a:cs typeface="+mn-cs"/>
              </a:rPr>
              <a:t>©TNS 2012</a:t>
            </a:r>
            <a:endParaRPr lang="en-AU" sz="750" b="0" dirty="0">
              <a:solidFill>
                <a:srgbClr val="333333"/>
              </a:solidFill>
              <a:latin typeface="Verdana"/>
              <a:cs typeface="+mn-cs"/>
            </a:endParaRPr>
          </a:p>
        </p:txBody>
      </p:sp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0" y="1"/>
            <a:ext cx="9145617" cy="1031838"/>
          </a:xfrm>
          <a:prstGeom prst="rect">
            <a:avLst/>
          </a:prstGeom>
        </p:spPr>
        <p:txBody>
          <a:bodyPr vert="horz" lIns="277200" tIns="208800" rIns="277200" bIns="0" rtlCol="0" anchor="t">
            <a:noAutofit/>
          </a:bodyPr>
          <a:lstStyle/>
          <a:p>
            <a:r>
              <a:rPr lang="hu-HU" smtClean="0"/>
              <a:t>Mintacím szerkesztése</a:t>
            </a:r>
            <a:endParaRPr lang="en-AU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0" y="1031837"/>
            <a:ext cx="9145617" cy="4035515"/>
          </a:xfrm>
          <a:prstGeom prst="rect">
            <a:avLst/>
          </a:prstGeom>
        </p:spPr>
        <p:txBody>
          <a:bodyPr vert="horz" lIns="277200" tIns="212400" rIns="277200" bIns="0" rtlCol="0">
            <a:noAutofit/>
          </a:bodyPr>
          <a:lstStyle/>
          <a:p>
            <a:pPr lvl="0"/>
            <a:r>
              <a:rPr lang="hu-HU" dirty="0" smtClean="0"/>
              <a:t>Mintaszöveg szerkesztése</a:t>
            </a:r>
          </a:p>
          <a:p>
            <a:pPr lvl="1"/>
            <a:r>
              <a:rPr lang="hu-HU" dirty="0" smtClean="0"/>
              <a:t>Második szint</a:t>
            </a:r>
          </a:p>
          <a:p>
            <a:pPr lvl="2"/>
            <a:r>
              <a:rPr lang="hu-HU" dirty="0" smtClean="0"/>
              <a:t>Harmadik szint</a:t>
            </a:r>
          </a:p>
          <a:p>
            <a:pPr lvl="3"/>
            <a:r>
              <a:rPr lang="hu-HU" dirty="0" smtClean="0"/>
              <a:t>Negyedik szint</a:t>
            </a:r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cxnSp>
        <p:nvCxnSpPr>
          <p:cNvPr id="70" name="Straight Connector 69"/>
          <p:cNvCxnSpPr/>
          <p:nvPr/>
        </p:nvCxnSpPr>
        <p:spPr>
          <a:xfrm>
            <a:off x="282163" y="5946775"/>
            <a:ext cx="8572912" cy="0"/>
          </a:xfrm>
          <a:prstGeom prst="line">
            <a:avLst/>
          </a:prstGeom>
          <a:ln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9" name="Group 38"/>
          <p:cNvGrpSpPr/>
          <p:nvPr/>
        </p:nvGrpSpPr>
        <p:grpSpPr>
          <a:xfrm>
            <a:off x="-1630680" y="1215723"/>
            <a:ext cx="1554480" cy="3920878"/>
            <a:chOff x="-1630680" y="1215723"/>
            <a:chExt cx="1554480" cy="3920878"/>
          </a:xfrm>
        </p:grpSpPr>
        <p:cxnSp>
          <p:nvCxnSpPr>
            <p:cNvPr id="90" name="Straight Connector 89"/>
            <p:cNvCxnSpPr/>
            <p:nvPr userDrawn="1"/>
          </p:nvCxnSpPr>
          <p:spPr>
            <a:xfrm>
              <a:off x="-517443" y="4560579"/>
              <a:ext cx="441243" cy="0"/>
            </a:xfrm>
            <a:prstGeom prst="line">
              <a:avLst/>
            </a:prstGeom>
            <a:ln>
              <a:solidFill>
                <a:schemeClr val="accent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3" name="TextBox 92"/>
            <p:cNvSpPr txBox="1"/>
            <p:nvPr userDrawn="1"/>
          </p:nvSpPr>
          <p:spPr>
            <a:xfrm>
              <a:off x="-1630680" y="4491328"/>
              <a:ext cx="1072330" cy="138499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lIns="0" tIns="0" rIns="0" bIns="0" rtlCol="0" anchor="ctr">
              <a:noAutofit/>
            </a:bodyPr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r>
                <a:rPr lang="en-AU" sz="900" dirty="0" smtClean="0">
                  <a:solidFill>
                    <a:prstClr val="black">
                      <a:lumMod val="85000"/>
                      <a:lumOff val="15000"/>
                    </a:prstClr>
                  </a:solidFill>
                  <a:latin typeface="Verdana"/>
                  <a:cs typeface="+mn-cs"/>
                </a:rPr>
                <a:t>X AXIS</a:t>
              </a:r>
              <a:endParaRPr lang="en-AU" sz="900" dirty="0">
                <a:solidFill>
                  <a:prstClr val="black">
                    <a:lumMod val="85000"/>
                    <a:lumOff val="15000"/>
                  </a:prstClr>
                </a:solidFill>
                <a:latin typeface="Verdana"/>
                <a:cs typeface="+mn-cs"/>
              </a:endParaRPr>
            </a:p>
          </p:txBody>
        </p:sp>
        <p:cxnSp>
          <p:nvCxnSpPr>
            <p:cNvPr id="94" name="Straight Connector 93"/>
            <p:cNvCxnSpPr/>
            <p:nvPr userDrawn="1"/>
          </p:nvCxnSpPr>
          <p:spPr>
            <a:xfrm>
              <a:off x="-517443" y="5067353"/>
              <a:ext cx="441243" cy="0"/>
            </a:xfrm>
            <a:prstGeom prst="line">
              <a:avLst/>
            </a:prstGeom>
            <a:ln>
              <a:solidFill>
                <a:schemeClr val="accent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5" name="TextBox 94"/>
            <p:cNvSpPr txBox="1"/>
            <p:nvPr userDrawn="1"/>
          </p:nvSpPr>
          <p:spPr>
            <a:xfrm>
              <a:off x="-1630680" y="4998102"/>
              <a:ext cx="1072330" cy="138499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lIns="0" tIns="0" rIns="0" bIns="0" rtlCol="0" anchor="ctr">
              <a:noAutofit/>
            </a:bodyPr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r>
                <a:rPr lang="en-AU" sz="900" dirty="0" smtClean="0">
                  <a:solidFill>
                    <a:prstClr val="black">
                      <a:lumMod val="85000"/>
                      <a:lumOff val="15000"/>
                    </a:prstClr>
                  </a:solidFill>
                  <a:latin typeface="Verdana"/>
                  <a:cs typeface="+mn-cs"/>
                </a:rPr>
                <a:t>LOWER LIMIT</a:t>
              </a:r>
              <a:endParaRPr lang="en-AU" sz="900" dirty="0">
                <a:solidFill>
                  <a:prstClr val="black">
                    <a:lumMod val="85000"/>
                    <a:lumOff val="15000"/>
                  </a:prstClr>
                </a:solidFill>
                <a:latin typeface="Verdana"/>
                <a:cs typeface="+mn-cs"/>
              </a:endParaRPr>
            </a:p>
          </p:txBody>
        </p:sp>
        <p:cxnSp>
          <p:nvCxnSpPr>
            <p:cNvPr id="96" name="Straight Connector 95"/>
            <p:cNvCxnSpPr/>
            <p:nvPr userDrawn="1"/>
          </p:nvCxnSpPr>
          <p:spPr>
            <a:xfrm>
              <a:off x="-517443" y="1284974"/>
              <a:ext cx="441243" cy="0"/>
            </a:xfrm>
            <a:prstGeom prst="line">
              <a:avLst/>
            </a:prstGeom>
            <a:ln>
              <a:solidFill>
                <a:schemeClr val="accent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7" name="TextBox 96"/>
            <p:cNvSpPr txBox="1"/>
            <p:nvPr userDrawn="1"/>
          </p:nvSpPr>
          <p:spPr>
            <a:xfrm>
              <a:off x="-1630680" y="1215723"/>
              <a:ext cx="1072330" cy="138499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lIns="0" tIns="0" rIns="0" bIns="0" rtlCol="0" anchor="ctr">
              <a:noAutofit/>
            </a:bodyPr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r>
                <a:rPr lang="en-AU" sz="900" dirty="0" smtClean="0">
                  <a:solidFill>
                    <a:prstClr val="black">
                      <a:lumMod val="85000"/>
                      <a:lumOff val="15000"/>
                    </a:prstClr>
                  </a:solidFill>
                  <a:latin typeface="Verdana"/>
                  <a:cs typeface="+mn-cs"/>
                </a:rPr>
                <a:t>UPPER LIMIT</a:t>
              </a:r>
              <a:endParaRPr lang="en-AU" sz="900" dirty="0">
                <a:solidFill>
                  <a:prstClr val="black">
                    <a:lumMod val="85000"/>
                    <a:lumOff val="15000"/>
                  </a:prstClr>
                </a:solidFill>
                <a:latin typeface="Verdana"/>
                <a:cs typeface="+mn-cs"/>
              </a:endParaRPr>
            </a:p>
          </p:txBody>
        </p:sp>
        <p:cxnSp>
          <p:nvCxnSpPr>
            <p:cNvPr id="98" name="Straight Connector 97"/>
            <p:cNvCxnSpPr/>
            <p:nvPr userDrawn="1"/>
          </p:nvCxnSpPr>
          <p:spPr>
            <a:xfrm>
              <a:off x="-517443" y="1788974"/>
              <a:ext cx="441243" cy="0"/>
            </a:xfrm>
            <a:prstGeom prst="line">
              <a:avLst/>
            </a:prstGeom>
            <a:ln>
              <a:solidFill>
                <a:schemeClr val="accent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9" name="TextBox 98"/>
            <p:cNvSpPr txBox="1"/>
            <p:nvPr userDrawn="1"/>
          </p:nvSpPr>
          <p:spPr>
            <a:xfrm>
              <a:off x="-1630680" y="1719723"/>
              <a:ext cx="1072330" cy="138499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lIns="0" tIns="0" rIns="0" bIns="0" rtlCol="0" anchor="ctr">
              <a:noAutofit/>
            </a:bodyPr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r>
                <a:rPr lang="en-AU" sz="900" dirty="0" smtClean="0">
                  <a:solidFill>
                    <a:prstClr val="black">
                      <a:lumMod val="85000"/>
                      <a:lumOff val="15000"/>
                    </a:prstClr>
                  </a:solidFill>
                  <a:latin typeface="Verdana"/>
                  <a:cs typeface="+mn-cs"/>
                </a:rPr>
                <a:t>CHART TOP</a:t>
              </a:r>
              <a:endParaRPr lang="en-AU" sz="900" dirty="0">
                <a:solidFill>
                  <a:prstClr val="black">
                    <a:lumMod val="85000"/>
                    <a:lumOff val="15000"/>
                  </a:prstClr>
                </a:solidFill>
                <a:latin typeface="Verdana"/>
                <a:cs typeface="+mn-cs"/>
              </a:endParaRPr>
            </a:p>
          </p:txBody>
        </p:sp>
      </p:grpSp>
      <p:grpSp>
        <p:nvGrpSpPr>
          <p:cNvPr id="6" name="Group 104"/>
          <p:cNvGrpSpPr/>
          <p:nvPr/>
        </p:nvGrpSpPr>
        <p:grpSpPr>
          <a:xfrm>
            <a:off x="755523" y="-501206"/>
            <a:ext cx="8121776" cy="424749"/>
            <a:chOff x="755523" y="-501206"/>
            <a:chExt cx="8121776" cy="424749"/>
          </a:xfrm>
        </p:grpSpPr>
        <p:cxnSp>
          <p:nvCxnSpPr>
            <p:cNvPr id="106" name="Straight Connector 105"/>
            <p:cNvCxnSpPr/>
            <p:nvPr userDrawn="1"/>
          </p:nvCxnSpPr>
          <p:spPr>
            <a:xfrm>
              <a:off x="1293019" y="-256457"/>
              <a:ext cx="0" cy="180000"/>
            </a:xfrm>
            <a:prstGeom prst="line">
              <a:avLst/>
            </a:prstGeom>
            <a:ln>
              <a:solidFill>
                <a:schemeClr val="accent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7" name="TextBox 106"/>
            <p:cNvSpPr txBox="1"/>
            <p:nvPr userDrawn="1"/>
          </p:nvSpPr>
          <p:spPr>
            <a:xfrm>
              <a:off x="755523" y="-501206"/>
              <a:ext cx="1072330" cy="138499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lIns="0" tIns="0" rIns="0" bIns="0" rtlCol="0" anchor="ctr">
              <a:noAutofit/>
            </a:bodyPr>
            <a:lstStyle>
              <a:defPPr>
                <a:defRPr lang="en-AU"/>
              </a:defPPr>
              <a:lvl1pPr algn="ctr">
                <a:defRPr sz="900">
                  <a:solidFill>
                    <a:schemeClr val="tx1">
                      <a:lumMod val="85000"/>
                      <a:lumOff val="15000"/>
                    </a:schemeClr>
                  </a:solidFill>
                  <a:latin typeface="+mn-lt"/>
                </a:defRPr>
              </a:lvl1pPr>
            </a:lstStyle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r>
                <a:rPr lang="en-AU" b="0" dirty="0" smtClean="0">
                  <a:solidFill>
                    <a:prstClr val="black">
                      <a:lumMod val="85000"/>
                      <a:lumOff val="15000"/>
                    </a:prstClr>
                  </a:solidFill>
                  <a:cs typeface="+mn-cs"/>
                </a:rPr>
                <a:t>Y AXIS</a:t>
              </a:r>
              <a:endParaRPr lang="en-AU" b="0" dirty="0">
                <a:solidFill>
                  <a:prstClr val="black">
                    <a:lumMod val="85000"/>
                    <a:lumOff val="15000"/>
                  </a:prstClr>
                </a:solidFill>
                <a:cs typeface="+mn-cs"/>
              </a:endParaRPr>
            </a:p>
          </p:txBody>
        </p:sp>
        <p:cxnSp>
          <p:nvCxnSpPr>
            <p:cNvPr id="108" name="Straight Connector 107"/>
            <p:cNvCxnSpPr/>
            <p:nvPr userDrawn="1"/>
          </p:nvCxnSpPr>
          <p:spPr>
            <a:xfrm>
              <a:off x="5575903" y="-256457"/>
              <a:ext cx="0" cy="180000"/>
            </a:xfrm>
            <a:prstGeom prst="line">
              <a:avLst/>
            </a:prstGeom>
            <a:ln>
              <a:solidFill>
                <a:schemeClr val="accent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9" name="TextBox 108"/>
            <p:cNvSpPr txBox="1"/>
            <p:nvPr userDrawn="1"/>
          </p:nvSpPr>
          <p:spPr>
            <a:xfrm>
              <a:off x="5036026" y="-501206"/>
              <a:ext cx="1072330" cy="138499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lIns="0" tIns="0" rIns="0" bIns="0" rtlCol="0" anchor="ctr">
              <a:noAutofit/>
            </a:bodyPr>
            <a:lstStyle>
              <a:defPPr>
                <a:defRPr lang="en-AU"/>
              </a:defPPr>
              <a:lvl1pPr algn="ctr">
                <a:defRPr sz="900">
                  <a:solidFill>
                    <a:schemeClr val="tx1">
                      <a:lumMod val="85000"/>
                      <a:lumOff val="15000"/>
                    </a:schemeClr>
                  </a:solidFill>
                  <a:latin typeface="+mn-lt"/>
                </a:defRPr>
              </a:lvl1pPr>
            </a:lstStyle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r>
                <a:rPr lang="en-AU" b="0" dirty="0" smtClean="0">
                  <a:solidFill>
                    <a:prstClr val="black">
                      <a:lumMod val="85000"/>
                      <a:lumOff val="15000"/>
                    </a:prstClr>
                  </a:solidFill>
                  <a:cs typeface="+mn-cs"/>
                </a:rPr>
                <a:t>Y AXIS</a:t>
              </a:r>
              <a:endParaRPr lang="en-AU" b="0" dirty="0">
                <a:solidFill>
                  <a:prstClr val="black">
                    <a:lumMod val="85000"/>
                    <a:lumOff val="15000"/>
                  </a:prstClr>
                </a:solidFill>
                <a:cs typeface="+mn-cs"/>
              </a:endParaRPr>
            </a:p>
          </p:txBody>
        </p:sp>
        <p:cxnSp>
          <p:nvCxnSpPr>
            <p:cNvPr id="113" name="Straight Connector 112"/>
            <p:cNvCxnSpPr/>
            <p:nvPr userDrawn="1"/>
          </p:nvCxnSpPr>
          <p:spPr>
            <a:xfrm>
              <a:off x="8349608" y="-256457"/>
              <a:ext cx="0" cy="180000"/>
            </a:xfrm>
            <a:prstGeom prst="line">
              <a:avLst/>
            </a:prstGeom>
            <a:ln>
              <a:solidFill>
                <a:schemeClr val="accent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4" name="TextBox 113"/>
            <p:cNvSpPr txBox="1"/>
            <p:nvPr userDrawn="1"/>
          </p:nvSpPr>
          <p:spPr>
            <a:xfrm>
              <a:off x="7804969" y="-501206"/>
              <a:ext cx="1072330" cy="138499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lIns="0" tIns="0" rIns="0" bIns="0" rtlCol="0" anchor="ctr">
              <a:noAutofit/>
            </a:bodyPr>
            <a:lstStyle>
              <a:defPPr>
                <a:defRPr lang="en-AU"/>
              </a:defPPr>
              <a:lvl1pPr algn="ctr">
                <a:defRPr sz="900">
                  <a:solidFill>
                    <a:schemeClr val="tx1">
                      <a:lumMod val="85000"/>
                      <a:lumOff val="15000"/>
                    </a:schemeClr>
                  </a:solidFill>
                  <a:latin typeface="+mn-lt"/>
                </a:defRPr>
              </a:lvl1pPr>
            </a:lstStyle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r>
                <a:rPr lang="en-AU" b="0" dirty="0" smtClean="0">
                  <a:solidFill>
                    <a:prstClr val="black">
                      <a:lumMod val="85000"/>
                      <a:lumOff val="15000"/>
                    </a:prstClr>
                  </a:solidFill>
                  <a:cs typeface="+mn-cs"/>
                </a:rPr>
                <a:t>LIMIT</a:t>
              </a:r>
              <a:endParaRPr lang="en-AU" b="0" dirty="0">
                <a:solidFill>
                  <a:prstClr val="black">
                    <a:lumMod val="85000"/>
                    <a:lumOff val="15000"/>
                  </a:prstClr>
                </a:solidFill>
                <a:cs typeface="+mn-cs"/>
              </a:endParaRPr>
            </a:p>
          </p:txBody>
        </p:sp>
      </p:grpSp>
      <p:sp>
        <p:nvSpPr>
          <p:cNvPr id="28" name="TextBox 27"/>
          <p:cNvSpPr txBox="1"/>
          <p:nvPr/>
        </p:nvSpPr>
        <p:spPr>
          <a:xfrm>
            <a:off x="7824719" y="6323838"/>
            <a:ext cx="1032830" cy="247700"/>
          </a:xfrm>
          <a:prstGeom prst="rect">
            <a:avLst/>
          </a:prstGeom>
          <a:noFill/>
        </p:spPr>
        <p:txBody>
          <a:bodyPr wrap="square" lIns="0" tIns="0" rIns="0" bIns="0" rtlCol="0" anchor="b" anchorCtr="0">
            <a:noAutofit/>
          </a:bodyPr>
          <a:lstStyle/>
          <a:p>
            <a:pPr algn="r" fontAlgn="auto">
              <a:spcBef>
                <a:spcPts val="0"/>
              </a:spcBef>
              <a:spcAft>
                <a:spcPts val="0"/>
              </a:spcAft>
            </a:pPr>
            <a:fld id="{6AF0B9DB-A072-488F-A876-7C75D57C498B}" type="slidenum">
              <a:rPr lang="hu-HU" sz="750" b="0" smtClean="0">
                <a:solidFill>
                  <a:prstClr val="black"/>
                </a:solidFill>
                <a:latin typeface="Verdana"/>
                <a:cs typeface="+mn-cs"/>
              </a:rPr>
              <a:pPr algn="r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hu-HU" sz="750" b="0" dirty="0" smtClean="0">
              <a:solidFill>
                <a:prstClr val="black"/>
              </a:solidFill>
              <a:latin typeface="Verdana"/>
              <a:cs typeface="+mn-cs"/>
            </a:endParaRPr>
          </a:p>
        </p:txBody>
      </p:sp>
      <p:sp>
        <p:nvSpPr>
          <p:cNvPr id="29" name="TextBox 76"/>
          <p:cNvSpPr txBox="1"/>
          <p:nvPr/>
        </p:nvSpPr>
        <p:spPr>
          <a:xfrm>
            <a:off x="4568619" y="6490800"/>
            <a:ext cx="755856" cy="85837"/>
          </a:xfrm>
          <a:prstGeom prst="rect">
            <a:avLst/>
          </a:prstGeom>
          <a:noFill/>
        </p:spPr>
        <p:txBody>
          <a:bodyPr wrap="square" lIns="0" tIns="0" rIns="0" bIns="0" rtlCol="0" anchor="t" anchorCtr="0">
            <a:no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r>
              <a:rPr lang="hu-HU" sz="600" b="0" dirty="0" smtClean="0">
                <a:solidFill>
                  <a:prstClr val="black"/>
                </a:solidFill>
                <a:cs typeface="Verdana" pitchFamily="34" charset="0"/>
              </a:rPr>
              <a:t>Témaszám: 12F0000</a:t>
            </a:r>
            <a:endParaRPr lang="en-AU" sz="600" b="0" dirty="0">
              <a:solidFill>
                <a:prstClr val="black"/>
              </a:solidFill>
              <a:latin typeface="Verdana"/>
              <a:cs typeface="Verdana" pitchFamily="34" charset="0"/>
            </a:endParaRPr>
          </a:p>
        </p:txBody>
      </p:sp>
      <p:sp>
        <p:nvSpPr>
          <p:cNvPr id="30" name="Footer Placeholder 70"/>
          <p:cNvSpPr txBox="1">
            <a:spLocks/>
          </p:cNvSpPr>
          <p:nvPr/>
        </p:nvSpPr>
        <p:spPr>
          <a:xfrm>
            <a:off x="786988" y="6148282"/>
            <a:ext cx="5866034" cy="377062"/>
          </a:xfrm>
          <a:prstGeom prst="rect">
            <a:avLst/>
          </a:prstGeom>
        </p:spPr>
        <p:txBody>
          <a:bodyPr lIns="496800" tIns="90000">
            <a:noAutofit/>
          </a:bodyPr>
          <a:lstStyle>
            <a:lvl1pPr>
              <a:defRPr lang="en-AU" sz="1250" b="1">
                <a:solidFill>
                  <a:srgbClr val="D10074"/>
                </a:solidFill>
                <a:latin typeface="+mn-lt"/>
                <a:cs typeface="+mn-cs"/>
              </a:defRPr>
            </a:lvl1pPr>
          </a:lstStyle>
          <a:p>
            <a:pPr fontAlgn="auto">
              <a:spcBef>
                <a:spcPct val="20000"/>
              </a:spcBef>
              <a:spcAft>
                <a:spcPts val="0"/>
              </a:spcAft>
              <a:buFont typeface="Arial" pitchFamily="34" charset="0"/>
              <a:buNone/>
              <a:defRPr/>
            </a:pPr>
            <a:r>
              <a:rPr lang="hu-HU" sz="1200" b="0" dirty="0" smtClean="0">
                <a:solidFill>
                  <a:prstClr val="white">
                    <a:lumMod val="50000"/>
                  </a:prstClr>
                </a:solidFill>
              </a:rPr>
              <a:t>Tehetség kutatás a MATEHETSZ számára</a:t>
            </a:r>
          </a:p>
        </p:txBody>
      </p:sp>
      <p:pic>
        <p:nvPicPr>
          <p:cNvPr id="32" name="Picture 2" descr="\\PSTUDIOTERM\Clients\TNS Global\TNS_002 Templates\4. Design\1. Assets\Logos\TNS_LOGOS\final brand jpgs\TNS_logo_rgb.jpg"/>
          <p:cNvPicPr>
            <a:picLocks noChangeAspect="1" noChangeArrowheads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2988" y="6072637"/>
            <a:ext cx="504000" cy="504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44" name="Group 43"/>
          <p:cNvGrpSpPr/>
          <p:nvPr/>
        </p:nvGrpSpPr>
        <p:grpSpPr>
          <a:xfrm>
            <a:off x="8061735" y="6923136"/>
            <a:ext cx="1072330" cy="411828"/>
            <a:chOff x="8061735" y="6923136"/>
            <a:chExt cx="1072330" cy="411828"/>
          </a:xfrm>
        </p:grpSpPr>
        <p:sp>
          <p:nvSpPr>
            <p:cNvPr id="37" name="TextBox 36"/>
            <p:cNvSpPr txBox="1"/>
            <p:nvPr userDrawn="1"/>
          </p:nvSpPr>
          <p:spPr>
            <a:xfrm>
              <a:off x="8061735" y="7196465"/>
              <a:ext cx="1072330" cy="138499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lIns="0" tIns="0" rIns="0" bIns="0" rtlCol="0" anchor="ctr">
              <a:noAutofit/>
            </a:bodyPr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r>
                <a:rPr lang="hu-HU" sz="900" dirty="0" smtClean="0">
                  <a:solidFill>
                    <a:prstClr val="black">
                      <a:lumMod val="85000"/>
                      <a:lumOff val="15000"/>
                    </a:prstClr>
                  </a:solidFill>
                  <a:latin typeface="Verdana"/>
                  <a:cs typeface="+mn-cs"/>
                </a:rPr>
                <a:t>LOGÓ SZÉLE</a:t>
              </a:r>
              <a:endParaRPr lang="en-AU" sz="900" dirty="0">
                <a:solidFill>
                  <a:prstClr val="black">
                    <a:lumMod val="85000"/>
                    <a:lumOff val="15000"/>
                  </a:prstClr>
                </a:solidFill>
                <a:latin typeface="Verdana"/>
                <a:cs typeface="+mn-cs"/>
              </a:endParaRPr>
            </a:p>
          </p:txBody>
        </p:sp>
        <p:cxnSp>
          <p:nvCxnSpPr>
            <p:cNvPr id="38" name="Straight Connector 37"/>
            <p:cNvCxnSpPr/>
            <p:nvPr userDrawn="1"/>
          </p:nvCxnSpPr>
          <p:spPr>
            <a:xfrm>
              <a:off x="8597901" y="6923136"/>
              <a:ext cx="0" cy="211158"/>
            </a:xfrm>
            <a:prstGeom prst="line">
              <a:avLst/>
            </a:prstGeom>
            <a:ln>
              <a:solidFill>
                <a:schemeClr val="accent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pic>
        <p:nvPicPr>
          <p:cNvPr id="31" name="Picture 3"/>
          <p:cNvPicPr>
            <a:picLocks noChangeAspect="1" noChangeArrowheads="1"/>
          </p:cNvPicPr>
          <p:nvPr userDrawn="1"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13441" y="6046732"/>
            <a:ext cx="637380" cy="63738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92854719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5646" r:id="rId1"/>
    <p:sldLayoutId id="2147485647" r:id="rId2"/>
    <p:sldLayoutId id="2147485648" r:id="rId3"/>
    <p:sldLayoutId id="2147485649" r:id="rId4"/>
    <p:sldLayoutId id="2147485650" r:id="rId5"/>
    <p:sldLayoutId id="2147485651" r:id="rId6"/>
  </p:sldLayoutIdLst>
  <p:timing>
    <p:tnLst>
      <p:par>
        <p:cTn id="1" dur="indefinite" restart="never" nodeType="tmRoot"/>
      </p:par>
    </p:tnLst>
  </p:timing>
  <p:hf hdr="0" dt="0"/>
  <p:txStyles>
    <p:titleStyle>
      <a:lvl1pPr algn="l" defTabSz="914400" rtl="0" eaLnBrk="1" latinLnBrk="0" hangingPunct="1">
        <a:spcBef>
          <a:spcPct val="0"/>
        </a:spcBef>
        <a:buNone/>
        <a:defRPr sz="2400" kern="1200">
          <a:solidFill>
            <a:srgbClr val="333333"/>
          </a:solidFill>
          <a:latin typeface="+mj-lt"/>
          <a:ea typeface="+mj-ea"/>
          <a:cs typeface="+mj-cs"/>
        </a:defRPr>
      </a:lvl1pPr>
    </p:titleStyle>
    <p:bodyStyle>
      <a:lvl1pPr marL="0" indent="0" algn="l" defTabSz="914400" rtl="0" eaLnBrk="1" latinLnBrk="0" hangingPunct="1">
        <a:spcBef>
          <a:spcPts val="600"/>
        </a:spcBef>
        <a:buFont typeface="Arial" pitchFamily="34" charset="0"/>
        <a:buNone/>
        <a:defRPr sz="1600" b="1" kern="1200">
          <a:solidFill>
            <a:srgbClr val="333333"/>
          </a:solidFill>
          <a:latin typeface="+mn-lt"/>
          <a:ea typeface="+mn-ea"/>
          <a:cs typeface="+mn-cs"/>
        </a:defRPr>
      </a:lvl1pPr>
      <a:lvl2pPr marL="0" indent="0" algn="l" defTabSz="914400" rtl="0" eaLnBrk="1" latinLnBrk="0" hangingPunct="1">
        <a:spcBef>
          <a:spcPts val="600"/>
        </a:spcBef>
        <a:buFont typeface="Arial" pitchFamily="34" charset="0"/>
        <a:buNone/>
        <a:defRPr sz="1600" kern="1200">
          <a:solidFill>
            <a:srgbClr val="333333"/>
          </a:solidFill>
          <a:latin typeface="+mn-lt"/>
          <a:ea typeface="+mn-ea"/>
          <a:cs typeface="+mn-cs"/>
        </a:defRPr>
      </a:lvl2pPr>
      <a:lvl3pPr marL="252413" indent="-252413" algn="l" defTabSz="914400" rtl="0" eaLnBrk="1" latinLnBrk="0" hangingPunct="1">
        <a:spcBef>
          <a:spcPts val="600"/>
        </a:spcBef>
        <a:buFont typeface="Wingdings" pitchFamily="2" charset="2"/>
        <a:buChar char=""/>
        <a:defRPr sz="1600" kern="1200">
          <a:solidFill>
            <a:srgbClr val="333333"/>
          </a:solidFill>
          <a:latin typeface="+mn-lt"/>
          <a:ea typeface="+mn-ea"/>
          <a:cs typeface="+mn-cs"/>
        </a:defRPr>
      </a:lvl3pPr>
      <a:lvl4pPr marL="508000" indent="-255588" algn="l" defTabSz="914400" rtl="0" eaLnBrk="1" latinLnBrk="0" hangingPunct="1">
        <a:spcBef>
          <a:spcPts val="600"/>
        </a:spcBef>
        <a:buFont typeface="Wingdings" pitchFamily="2" charset="2"/>
        <a:buChar char="n"/>
        <a:defRPr sz="1600" kern="1200">
          <a:solidFill>
            <a:srgbClr val="333333"/>
          </a:solidFill>
          <a:latin typeface="+mn-lt"/>
          <a:ea typeface="+mn-ea"/>
          <a:cs typeface="+mn-cs"/>
        </a:defRPr>
      </a:lvl4pPr>
      <a:lvl5pPr marL="760413" indent="-252413" algn="l" defTabSz="914400" rtl="0" eaLnBrk="1" latinLnBrk="0" hangingPunct="1">
        <a:spcBef>
          <a:spcPts val="600"/>
        </a:spcBef>
        <a:buFont typeface="Wingdings" pitchFamily="2" charset="2"/>
        <a:buChar char="n"/>
        <a:defRPr sz="1600" kern="1200">
          <a:solidFill>
            <a:srgbClr val="333333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7" name="Picture 3"/>
          <p:cNvPicPr>
            <a:picLocks noChangeAspect="1" noChangeArrowheads="1"/>
          </p:cNvPicPr>
          <p:nvPr userDrawn="1"/>
        </p:nvPicPr>
        <p:blipFill>
          <a:blip r:embed="rId2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13441" y="6046732"/>
            <a:ext cx="637380" cy="63738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7" name="Footer Placeholder 70"/>
          <p:cNvSpPr txBox="1">
            <a:spLocks/>
          </p:cNvSpPr>
          <p:nvPr/>
        </p:nvSpPr>
        <p:spPr>
          <a:xfrm>
            <a:off x="785814" y="5946775"/>
            <a:ext cx="2346026" cy="379567"/>
          </a:xfrm>
          <a:prstGeom prst="rect">
            <a:avLst/>
          </a:prstGeom>
        </p:spPr>
        <p:txBody>
          <a:bodyPr lIns="496800" tIns="90000">
            <a:noAutofit/>
          </a:bodyPr>
          <a:lstStyle>
            <a:lvl1pPr>
              <a:defRPr lang="en-AU" sz="1250" b="1">
                <a:solidFill>
                  <a:srgbClr val="D10074"/>
                </a:solidFill>
                <a:latin typeface="+mn-lt"/>
                <a:cs typeface="+mn-cs"/>
              </a:defRPr>
            </a:lvl1pPr>
          </a:lstStyle>
          <a:p>
            <a:pPr fontAlgn="auto">
              <a:spcBef>
                <a:spcPct val="20000"/>
              </a:spcBef>
              <a:spcAft>
                <a:spcPts val="0"/>
              </a:spcAft>
              <a:buFont typeface="Arial" pitchFamily="34" charset="0"/>
              <a:buNone/>
              <a:defRPr/>
            </a:pPr>
            <a:r>
              <a:rPr lang="hu-HU" dirty="0" smtClean="0"/>
              <a:t>TNS Hoffmann</a:t>
            </a:r>
          </a:p>
        </p:txBody>
      </p:sp>
      <p:sp>
        <p:nvSpPr>
          <p:cNvPr id="77" name="TextBox 76"/>
          <p:cNvSpPr txBox="1"/>
          <p:nvPr/>
        </p:nvSpPr>
        <p:spPr>
          <a:xfrm>
            <a:off x="1291688" y="6323837"/>
            <a:ext cx="1624128" cy="531000"/>
          </a:xfrm>
          <a:prstGeom prst="rect">
            <a:avLst/>
          </a:prstGeom>
          <a:noFill/>
        </p:spPr>
        <p:txBody>
          <a:bodyPr wrap="square" lIns="0" tIns="0" rIns="0" bIns="266400" rtlCol="0" anchor="b">
            <a:no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r>
              <a:rPr lang="en-AU" sz="750" b="0" dirty="0" smtClean="0">
                <a:solidFill>
                  <a:srgbClr val="333333"/>
                </a:solidFill>
                <a:latin typeface="Verdana"/>
                <a:cs typeface="+mn-cs"/>
              </a:rPr>
              <a:t>©TNS 2012</a:t>
            </a:r>
            <a:endParaRPr lang="en-AU" sz="750" b="0" dirty="0">
              <a:solidFill>
                <a:srgbClr val="333333"/>
              </a:solidFill>
              <a:latin typeface="Verdana"/>
              <a:cs typeface="+mn-cs"/>
            </a:endParaRPr>
          </a:p>
        </p:txBody>
      </p:sp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0" y="1"/>
            <a:ext cx="9145617" cy="1031838"/>
          </a:xfrm>
          <a:prstGeom prst="rect">
            <a:avLst/>
          </a:prstGeom>
        </p:spPr>
        <p:txBody>
          <a:bodyPr vert="horz" lIns="277200" tIns="208800" rIns="277200" bIns="0" rtlCol="0" anchor="t">
            <a:noAutofit/>
          </a:bodyPr>
          <a:lstStyle/>
          <a:p>
            <a:r>
              <a:rPr lang="hu-HU" smtClean="0"/>
              <a:t>Mintacím szerkesztése</a:t>
            </a:r>
            <a:endParaRPr lang="en-AU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0" y="1031837"/>
            <a:ext cx="9145617" cy="4035515"/>
          </a:xfrm>
          <a:prstGeom prst="rect">
            <a:avLst/>
          </a:prstGeom>
        </p:spPr>
        <p:txBody>
          <a:bodyPr vert="horz" lIns="277200" tIns="212400" rIns="277200" bIns="0" rtlCol="0">
            <a:noAutofit/>
          </a:bodyPr>
          <a:lstStyle/>
          <a:p>
            <a:pPr lvl="0"/>
            <a:r>
              <a:rPr lang="hu-HU" smtClean="0"/>
              <a:t>Mintaszöveg szerkesztése</a:t>
            </a:r>
          </a:p>
          <a:p>
            <a:pPr lvl="1"/>
            <a:r>
              <a:rPr lang="hu-HU" smtClean="0"/>
              <a:t>Második szint</a:t>
            </a:r>
          </a:p>
          <a:p>
            <a:pPr lvl="2"/>
            <a:r>
              <a:rPr lang="hu-HU" smtClean="0"/>
              <a:t>Harmadik szint</a:t>
            </a:r>
          </a:p>
          <a:p>
            <a:pPr lvl="3"/>
            <a:r>
              <a:rPr lang="hu-HU" smtClean="0"/>
              <a:t>Negyedik szint</a:t>
            </a:r>
          </a:p>
          <a:p>
            <a:pPr lvl="4"/>
            <a:r>
              <a:rPr lang="hu-HU" smtClean="0"/>
              <a:t>Ötödik szint</a:t>
            </a:r>
            <a:endParaRPr lang="en-AU" dirty="0"/>
          </a:p>
        </p:txBody>
      </p:sp>
      <p:cxnSp>
        <p:nvCxnSpPr>
          <p:cNvPr id="70" name="Straight Connector 69"/>
          <p:cNvCxnSpPr/>
          <p:nvPr/>
        </p:nvCxnSpPr>
        <p:spPr>
          <a:xfrm>
            <a:off x="282163" y="5946775"/>
            <a:ext cx="8572912" cy="0"/>
          </a:xfrm>
          <a:prstGeom prst="line">
            <a:avLst/>
          </a:prstGeom>
          <a:ln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9" name="Group 38"/>
          <p:cNvGrpSpPr/>
          <p:nvPr/>
        </p:nvGrpSpPr>
        <p:grpSpPr>
          <a:xfrm>
            <a:off x="-1630680" y="1215723"/>
            <a:ext cx="1554480" cy="3920878"/>
            <a:chOff x="-1630680" y="1215723"/>
            <a:chExt cx="1554480" cy="3920878"/>
          </a:xfrm>
        </p:grpSpPr>
        <p:cxnSp>
          <p:nvCxnSpPr>
            <p:cNvPr id="90" name="Straight Connector 89"/>
            <p:cNvCxnSpPr/>
            <p:nvPr userDrawn="1"/>
          </p:nvCxnSpPr>
          <p:spPr>
            <a:xfrm>
              <a:off x="-517443" y="4560579"/>
              <a:ext cx="441243" cy="0"/>
            </a:xfrm>
            <a:prstGeom prst="line">
              <a:avLst/>
            </a:prstGeom>
            <a:ln>
              <a:solidFill>
                <a:schemeClr val="accent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3" name="TextBox 92"/>
            <p:cNvSpPr txBox="1"/>
            <p:nvPr userDrawn="1"/>
          </p:nvSpPr>
          <p:spPr>
            <a:xfrm>
              <a:off x="-1630680" y="4491328"/>
              <a:ext cx="1072330" cy="138499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lIns="0" tIns="0" rIns="0" bIns="0" rtlCol="0" anchor="ctr">
              <a:noAutofit/>
            </a:bodyPr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r>
                <a:rPr lang="en-AU" sz="900" dirty="0" smtClean="0">
                  <a:solidFill>
                    <a:prstClr val="black">
                      <a:lumMod val="85000"/>
                      <a:lumOff val="15000"/>
                    </a:prstClr>
                  </a:solidFill>
                  <a:latin typeface="Verdana"/>
                  <a:cs typeface="+mn-cs"/>
                </a:rPr>
                <a:t>X AXIS</a:t>
              </a:r>
              <a:endParaRPr lang="en-AU" sz="900" dirty="0">
                <a:solidFill>
                  <a:prstClr val="black">
                    <a:lumMod val="85000"/>
                    <a:lumOff val="15000"/>
                  </a:prstClr>
                </a:solidFill>
                <a:latin typeface="Verdana"/>
                <a:cs typeface="+mn-cs"/>
              </a:endParaRPr>
            </a:p>
          </p:txBody>
        </p:sp>
        <p:cxnSp>
          <p:nvCxnSpPr>
            <p:cNvPr id="94" name="Straight Connector 93"/>
            <p:cNvCxnSpPr/>
            <p:nvPr userDrawn="1"/>
          </p:nvCxnSpPr>
          <p:spPr>
            <a:xfrm>
              <a:off x="-517443" y="5067353"/>
              <a:ext cx="441243" cy="0"/>
            </a:xfrm>
            <a:prstGeom prst="line">
              <a:avLst/>
            </a:prstGeom>
            <a:ln>
              <a:solidFill>
                <a:schemeClr val="accent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5" name="TextBox 94"/>
            <p:cNvSpPr txBox="1"/>
            <p:nvPr userDrawn="1"/>
          </p:nvSpPr>
          <p:spPr>
            <a:xfrm>
              <a:off x="-1630680" y="4998102"/>
              <a:ext cx="1072330" cy="138499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lIns="0" tIns="0" rIns="0" bIns="0" rtlCol="0" anchor="ctr">
              <a:noAutofit/>
            </a:bodyPr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r>
                <a:rPr lang="en-AU" sz="900" dirty="0" smtClean="0">
                  <a:solidFill>
                    <a:prstClr val="black">
                      <a:lumMod val="85000"/>
                      <a:lumOff val="15000"/>
                    </a:prstClr>
                  </a:solidFill>
                  <a:latin typeface="Verdana"/>
                  <a:cs typeface="+mn-cs"/>
                </a:rPr>
                <a:t>LOWER LIMIT</a:t>
              </a:r>
              <a:endParaRPr lang="en-AU" sz="900" dirty="0">
                <a:solidFill>
                  <a:prstClr val="black">
                    <a:lumMod val="85000"/>
                    <a:lumOff val="15000"/>
                  </a:prstClr>
                </a:solidFill>
                <a:latin typeface="Verdana"/>
                <a:cs typeface="+mn-cs"/>
              </a:endParaRPr>
            </a:p>
          </p:txBody>
        </p:sp>
        <p:cxnSp>
          <p:nvCxnSpPr>
            <p:cNvPr id="96" name="Straight Connector 95"/>
            <p:cNvCxnSpPr/>
            <p:nvPr userDrawn="1"/>
          </p:nvCxnSpPr>
          <p:spPr>
            <a:xfrm>
              <a:off x="-517443" y="1284974"/>
              <a:ext cx="441243" cy="0"/>
            </a:xfrm>
            <a:prstGeom prst="line">
              <a:avLst/>
            </a:prstGeom>
            <a:ln>
              <a:solidFill>
                <a:schemeClr val="accent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7" name="TextBox 96"/>
            <p:cNvSpPr txBox="1"/>
            <p:nvPr userDrawn="1"/>
          </p:nvSpPr>
          <p:spPr>
            <a:xfrm>
              <a:off x="-1630680" y="1215723"/>
              <a:ext cx="1072330" cy="138499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lIns="0" tIns="0" rIns="0" bIns="0" rtlCol="0" anchor="ctr">
              <a:noAutofit/>
            </a:bodyPr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r>
                <a:rPr lang="en-AU" sz="900" dirty="0" smtClean="0">
                  <a:solidFill>
                    <a:prstClr val="black">
                      <a:lumMod val="85000"/>
                      <a:lumOff val="15000"/>
                    </a:prstClr>
                  </a:solidFill>
                  <a:latin typeface="Verdana"/>
                  <a:cs typeface="+mn-cs"/>
                </a:rPr>
                <a:t>UPPER LIMIT</a:t>
              </a:r>
              <a:endParaRPr lang="en-AU" sz="900" dirty="0">
                <a:solidFill>
                  <a:prstClr val="black">
                    <a:lumMod val="85000"/>
                    <a:lumOff val="15000"/>
                  </a:prstClr>
                </a:solidFill>
                <a:latin typeface="Verdana"/>
                <a:cs typeface="+mn-cs"/>
              </a:endParaRPr>
            </a:p>
          </p:txBody>
        </p:sp>
        <p:cxnSp>
          <p:nvCxnSpPr>
            <p:cNvPr id="98" name="Straight Connector 97"/>
            <p:cNvCxnSpPr/>
            <p:nvPr userDrawn="1"/>
          </p:nvCxnSpPr>
          <p:spPr>
            <a:xfrm>
              <a:off x="-517443" y="1788974"/>
              <a:ext cx="441243" cy="0"/>
            </a:xfrm>
            <a:prstGeom prst="line">
              <a:avLst/>
            </a:prstGeom>
            <a:ln>
              <a:solidFill>
                <a:schemeClr val="accent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9" name="TextBox 98"/>
            <p:cNvSpPr txBox="1"/>
            <p:nvPr userDrawn="1"/>
          </p:nvSpPr>
          <p:spPr>
            <a:xfrm>
              <a:off x="-1630680" y="1719723"/>
              <a:ext cx="1072330" cy="138499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lIns="0" tIns="0" rIns="0" bIns="0" rtlCol="0" anchor="ctr">
              <a:noAutofit/>
            </a:bodyPr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r>
                <a:rPr lang="en-AU" sz="900" dirty="0" smtClean="0">
                  <a:solidFill>
                    <a:prstClr val="black">
                      <a:lumMod val="85000"/>
                      <a:lumOff val="15000"/>
                    </a:prstClr>
                  </a:solidFill>
                  <a:latin typeface="Verdana"/>
                  <a:cs typeface="+mn-cs"/>
                </a:rPr>
                <a:t>CHART TOP</a:t>
              </a:r>
              <a:endParaRPr lang="en-AU" sz="900" dirty="0">
                <a:solidFill>
                  <a:prstClr val="black">
                    <a:lumMod val="85000"/>
                    <a:lumOff val="15000"/>
                  </a:prstClr>
                </a:solidFill>
                <a:latin typeface="Verdana"/>
                <a:cs typeface="+mn-cs"/>
              </a:endParaRPr>
            </a:p>
          </p:txBody>
        </p:sp>
      </p:grpSp>
      <p:grpSp>
        <p:nvGrpSpPr>
          <p:cNvPr id="6" name="Group 104"/>
          <p:cNvGrpSpPr/>
          <p:nvPr/>
        </p:nvGrpSpPr>
        <p:grpSpPr>
          <a:xfrm>
            <a:off x="755523" y="-501206"/>
            <a:ext cx="8121776" cy="424749"/>
            <a:chOff x="755523" y="-501206"/>
            <a:chExt cx="8121776" cy="424749"/>
          </a:xfrm>
        </p:grpSpPr>
        <p:cxnSp>
          <p:nvCxnSpPr>
            <p:cNvPr id="106" name="Straight Connector 105"/>
            <p:cNvCxnSpPr/>
            <p:nvPr userDrawn="1"/>
          </p:nvCxnSpPr>
          <p:spPr>
            <a:xfrm>
              <a:off x="1293019" y="-256457"/>
              <a:ext cx="0" cy="180000"/>
            </a:xfrm>
            <a:prstGeom prst="line">
              <a:avLst/>
            </a:prstGeom>
            <a:ln>
              <a:solidFill>
                <a:schemeClr val="accent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7" name="TextBox 106"/>
            <p:cNvSpPr txBox="1"/>
            <p:nvPr userDrawn="1"/>
          </p:nvSpPr>
          <p:spPr>
            <a:xfrm>
              <a:off x="755523" y="-501206"/>
              <a:ext cx="1072330" cy="138499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lIns="0" tIns="0" rIns="0" bIns="0" rtlCol="0" anchor="ctr">
              <a:noAutofit/>
            </a:bodyPr>
            <a:lstStyle>
              <a:defPPr>
                <a:defRPr lang="en-AU"/>
              </a:defPPr>
              <a:lvl1pPr algn="ctr">
                <a:defRPr sz="900">
                  <a:solidFill>
                    <a:schemeClr val="tx1">
                      <a:lumMod val="85000"/>
                      <a:lumOff val="15000"/>
                    </a:schemeClr>
                  </a:solidFill>
                  <a:latin typeface="+mn-lt"/>
                </a:defRPr>
              </a:lvl1pPr>
            </a:lstStyle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r>
                <a:rPr lang="en-AU" b="0" dirty="0" smtClean="0">
                  <a:solidFill>
                    <a:prstClr val="black">
                      <a:lumMod val="85000"/>
                      <a:lumOff val="15000"/>
                    </a:prstClr>
                  </a:solidFill>
                  <a:cs typeface="+mn-cs"/>
                </a:rPr>
                <a:t>Y AXIS</a:t>
              </a:r>
              <a:endParaRPr lang="en-AU" b="0" dirty="0">
                <a:solidFill>
                  <a:prstClr val="black">
                    <a:lumMod val="85000"/>
                    <a:lumOff val="15000"/>
                  </a:prstClr>
                </a:solidFill>
                <a:cs typeface="+mn-cs"/>
              </a:endParaRPr>
            </a:p>
          </p:txBody>
        </p:sp>
        <p:cxnSp>
          <p:nvCxnSpPr>
            <p:cNvPr id="108" name="Straight Connector 107"/>
            <p:cNvCxnSpPr/>
            <p:nvPr userDrawn="1"/>
          </p:nvCxnSpPr>
          <p:spPr>
            <a:xfrm>
              <a:off x="5575903" y="-256457"/>
              <a:ext cx="0" cy="180000"/>
            </a:xfrm>
            <a:prstGeom prst="line">
              <a:avLst/>
            </a:prstGeom>
            <a:ln>
              <a:solidFill>
                <a:schemeClr val="accent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9" name="TextBox 108"/>
            <p:cNvSpPr txBox="1"/>
            <p:nvPr userDrawn="1"/>
          </p:nvSpPr>
          <p:spPr>
            <a:xfrm>
              <a:off x="5036026" y="-501206"/>
              <a:ext cx="1072330" cy="138499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lIns="0" tIns="0" rIns="0" bIns="0" rtlCol="0" anchor="ctr">
              <a:noAutofit/>
            </a:bodyPr>
            <a:lstStyle>
              <a:defPPr>
                <a:defRPr lang="en-AU"/>
              </a:defPPr>
              <a:lvl1pPr algn="ctr">
                <a:defRPr sz="900">
                  <a:solidFill>
                    <a:schemeClr val="tx1">
                      <a:lumMod val="85000"/>
                      <a:lumOff val="15000"/>
                    </a:schemeClr>
                  </a:solidFill>
                  <a:latin typeface="+mn-lt"/>
                </a:defRPr>
              </a:lvl1pPr>
            </a:lstStyle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r>
                <a:rPr lang="en-AU" b="0" dirty="0" smtClean="0">
                  <a:solidFill>
                    <a:prstClr val="black">
                      <a:lumMod val="85000"/>
                      <a:lumOff val="15000"/>
                    </a:prstClr>
                  </a:solidFill>
                  <a:cs typeface="+mn-cs"/>
                </a:rPr>
                <a:t>Y AXIS</a:t>
              </a:r>
              <a:endParaRPr lang="en-AU" b="0" dirty="0">
                <a:solidFill>
                  <a:prstClr val="black">
                    <a:lumMod val="85000"/>
                    <a:lumOff val="15000"/>
                  </a:prstClr>
                </a:solidFill>
                <a:cs typeface="+mn-cs"/>
              </a:endParaRPr>
            </a:p>
          </p:txBody>
        </p:sp>
        <p:cxnSp>
          <p:nvCxnSpPr>
            <p:cNvPr id="113" name="Straight Connector 112"/>
            <p:cNvCxnSpPr/>
            <p:nvPr userDrawn="1"/>
          </p:nvCxnSpPr>
          <p:spPr>
            <a:xfrm>
              <a:off x="8349608" y="-256457"/>
              <a:ext cx="0" cy="180000"/>
            </a:xfrm>
            <a:prstGeom prst="line">
              <a:avLst/>
            </a:prstGeom>
            <a:ln>
              <a:solidFill>
                <a:schemeClr val="accent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4" name="TextBox 113"/>
            <p:cNvSpPr txBox="1"/>
            <p:nvPr userDrawn="1"/>
          </p:nvSpPr>
          <p:spPr>
            <a:xfrm>
              <a:off x="7804969" y="-501206"/>
              <a:ext cx="1072330" cy="138499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lIns="0" tIns="0" rIns="0" bIns="0" rtlCol="0" anchor="ctr">
              <a:noAutofit/>
            </a:bodyPr>
            <a:lstStyle>
              <a:defPPr>
                <a:defRPr lang="en-AU"/>
              </a:defPPr>
              <a:lvl1pPr algn="ctr">
                <a:defRPr sz="900">
                  <a:solidFill>
                    <a:schemeClr val="tx1">
                      <a:lumMod val="85000"/>
                      <a:lumOff val="15000"/>
                    </a:schemeClr>
                  </a:solidFill>
                  <a:latin typeface="+mn-lt"/>
                </a:defRPr>
              </a:lvl1pPr>
            </a:lstStyle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r>
                <a:rPr lang="en-AU" b="0" dirty="0" smtClean="0">
                  <a:solidFill>
                    <a:prstClr val="black">
                      <a:lumMod val="85000"/>
                      <a:lumOff val="15000"/>
                    </a:prstClr>
                  </a:solidFill>
                  <a:cs typeface="+mn-cs"/>
                </a:rPr>
                <a:t>LIMIT</a:t>
              </a:r>
              <a:endParaRPr lang="en-AU" b="0" dirty="0">
                <a:solidFill>
                  <a:prstClr val="black">
                    <a:lumMod val="85000"/>
                    <a:lumOff val="15000"/>
                  </a:prstClr>
                </a:solidFill>
                <a:cs typeface="+mn-cs"/>
              </a:endParaRPr>
            </a:p>
          </p:txBody>
        </p:sp>
      </p:grpSp>
      <p:sp>
        <p:nvSpPr>
          <p:cNvPr id="28" name="TextBox 27"/>
          <p:cNvSpPr txBox="1"/>
          <p:nvPr/>
        </p:nvSpPr>
        <p:spPr>
          <a:xfrm>
            <a:off x="7824719" y="6323838"/>
            <a:ext cx="1032830" cy="247700"/>
          </a:xfrm>
          <a:prstGeom prst="rect">
            <a:avLst/>
          </a:prstGeom>
          <a:noFill/>
        </p:spPr>
        <p:txBody>
          <a:bodyPr wrap="square" lIns="0" tIns="0" rIns="0" bIns="0" rtlCol="0" anchor="b" anchorCtr="0">
            <a:noAutofit/>
          </a:bodyPr>
          <a:lstStyle/>
          <a:p>
            <a:pPr algn="r" fontAlgn="auto">
              <a:spcBef>
                <a:spcPts val="0"/>
              </a:spcBef>
              <a:spcAft>
                <a:spcPts val="0"/>
              </a:spcAft>
            </a:pPr>
            <a:fld id="{6AF0B9DB-A072-488F-A876-7C75D57C498B}" type="slidenum">
              <a:rPr lang="hu-HU" sz="750" b="0" smtClean="0">
                <a:solidFill>
                  <a:prstClr val="black"/>
                </a:solidFill>
                <a:latin typeface="Verdana"/>
                <a:cs typeface="+mn-cs"/>
              </a:rPr>
              <a:pPr algn="r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hu-HU" sz="750" b="0" dirty="0" smtClean="0">
              <a:solidFill>
                <a:prstClr val="black"/>
              </a:solidFill>
              <a:latin typeface="Verdana"/>
              <a:cs typeface="+mn-cs"/>
            </a:endParaRPr>
          </a:p>
        </p:txBody>
      </p:sp>
      <p:sp>
        <p:nvSpPr>
          <p:cNvPr id="29" name="TextBox 76"/>
          <p:cNvSpPr txBox="1"/>
          <p:nvPr/>
        </p:nvSpPr>
        <p:spPr>
          <a:xfrm>
            <a:off x="4568619" y="6490800"/>
            <a:ext cx="755856" cy="85837"/>
          </a:xfrm>
          <a:prstGeom prst="rect">
            <a:avLst/>
          </a:prstGeom>
          <a:noFill/>
        </p:spPr>
        <p:txBody>
          <a:bodyPr wrap="square" lIns="0" tIns="0" rIns="0" bIns="0" rtlCol="0" anchor="t" anchorCtr="0">
            <a:no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r>
              <a:rPr lang="hu-HU" sz="600" b="0" dirty="0" smtClean="0">
                <a:solidFill>
                  <a:prstClr val="black"/>
                </a:solidFill>
                <a:cs typeface="Verdana" pitchFamily="34" charset="0"/>
              </a:rPr>
              <a:t>Témaszám: 13S3106</a:t>
            </a:r>
            <a:endParaRPr lang="en-AU" sz="600" b="0" dirty="0">
              <a:solidFill>
                <a:prstClr val="black"/>
              </a:solidFill>
              <a:latin typeface="Verdana"/>
              <a:cs typeface="Verdana" pitchFamily="34" charset="0"/>
            </a:endParaRPr>
          </a:p>
        </p:txBody>
      </p:sp>
      <p:sp>
        <p:nvSpPr>
          <p:cNvPr id="30" name="Footer Placeholder 70"/>
          <p:cNvSpPr txBox="1">
            <a:spLocks/>
          </p:cNvSpPr>
          <p:nvPr/>
        </p:nvSpPr>
        <p:spPr>
          <a:xfrm>
            <a:off x="786988" y="6148282"/>
            <a:ext cx="5866034" cy="377062"/>
          </a:xfrm>
          <a:prstGeom prst="rect">
            <a:avLst/>
          </a:prstGeom>
        </p:spPr>
        <p:txBody>
          <a:bodyPr lIns="496800" tIns="90000">
            <a:noAutofit/>
          </a:bodyPr>
          <a:lstStyle>
            <a:lvl1pPr>
              <a:defRPr lang="en-AU" sz="1250" b="1">
                <a:solidFill>
                  <a:srgbClr val="D10074"/>
                </a:solidFill>
                <a:latin typeface="+mn-lt"/>
                <a:cs typeface="+mn-cs"/>
              </a:defRPr>
            </a:lvl1pPr>
          </a:lstStyle>
          <a:p>
            <a:pPr fontAlgn="auto">
              <a:spcBef>
                <a:spcPct val="20000"/>
              </a:spcBef>
              <a:spcAft>
                <a:spcPts val="0"/>
              </a:spcAft>
              <a:buFont typeface="Arial" pitchFamily="34" charset="0"/>
              <a:buNone/>
              <a:defRPr/>
            </a:pPr>
            <a:r>
              <a:rPr lang="hu-HU" b="0" dirty="0" smtClean="0">
                <a:solidFill>
                  <a:srgbClr val="737373"/>
                </a:solidFill>
              </a:rPr>
              <a:t>Tehetséghidak Program véleménykutatás</a:t>
            </a:r>
          </a:p>
        </p:txBody>
      </p:sp>
      <p:pic>
        <p:nvPicPr>
          <p:cNvPr id="32" name="Picture 2" descr="\\PSTUDIOTERM\Clients\TNS Global\TNS_002 Templates\4. Design\1. Assets\Logos\TNS_LOGOS\final brand jpgs\TNS_logo_rgb.jpg"/>
          <p:cNvPicPr>
            <a:picLocks noChangeAspect="1" noChangeArrowheads="1"/>
          </p:cNvPicPr>
          <p:nvPr/>
        </p:nvPicPr>
        <p:blipFill>
          <a:blip r:embed="rId2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2988" y="6072637"/>
            <a:ext cx="504000" cy="504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44" name="Group 43"/>
          <p:cNvGrpSpPr/>
          <p:nvPr/>
        </p:nvGrpSpPr>
        <p:grpSpPr>
          <a:xfrm>
            <a:off x="8061735" y="6923136"/>
            <a:ext cx="1072330" cy="411828"/>
            <a:chOff x="8061735" y="6923136"/>
            <a:chExt cx="1072330" cy="411828"/>
          </a:xfrm>
        </p:grpSpPr>
        <p:sp>
          <p:nvSpPr>
            <p:cNvPr id="37" name="TextBox 36"/>
            <p:cNvSpPr txBox="1"/>
            <p:nvPr userDrawn="1"/>
          </p:nvSpPr>
          <p:spPr>
            <a:xfrm>
              <a:off x="8061735" y="7196465"/>
              <a:ext cx="1072330" cy="138499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lIns="0" tIns="0" rIns="0" bIns="0" rtlCol="0" anchor="ctr">
              <a:noAutofit/>
            </a:bodyPr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r>
                <a:rPr lang="hu-HU" sz="900" dirty="0" smtClean="0">
                  <a:solidFill>
                    <a:prstClr val="black">
                      <a:lumMod val="85000"/>
                      <a:lumOff val="15000"/>
                    </a:prstClr>
                  </a:solidFill>
                  <a:latin typeface="Verdana"/>
                  <a:cs typeface="+mn-cs"/>
                </a:rPr>
                <a:t>LOGÓ SZÉLE</a:t>
              </a:r>
              <a:endParaRPr lang="en-AU" sz="900" dirty="0">
                <a:solidFill>
                  <a:prstClr val="black">
                    <a:lumMod val="85000"/>
                    <a:lumOff val="15000"/>
                  </a:prstClr>
                </a:solidFill>
                <a:latin typeface="Verdana"/>
                <a:cs typeface="+mn-cs"/>
              </a:endParaRPr>
            </a:p>
          </p:txBody>
        </p:sp>
        <p:cxnSp>
          <p:nvCxnSpPr>
            <p:cNvPr id="38" name="Straight Connector 37"/>
            <p:cNvCxnSpPr/>
            <p:nvPr userDrawn="1"/>
          </p:nvCxnSpPr>
          <p:spPr>
            <a:xfrm>
              <a:off x="8597901" y="6923136"/>
              <a:ext cx="0" cy="211158"/>
            </a:xfrm>
            <a:prstGeom prst="line">
              <a:avLst/>
            </a:prstGeom>
            <a:ln>
              <a:solidFill>
                <a:schemeClr val="accent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269065140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953" r:id="rId1"/>
    <p:sldLayoutId id="2147483954" r:id="rId2"/>
    <p:sldLayoutId id="2147483955" r:id="rId3"/>
    <p:sldLayoutId id="2147483956" r:id="rId4"/>
    <p:sldLayoutId id="2147483957" r:id="rId5"/>
    <p:sldLayoutId id="2147483958" r:id="rId6"/>
    <p:sldLayoutId id="2147483959" r:id="rId7"/>
    <p:sldLayoutId id="2147483960" r:id="rId8"/>
    <p:sldLayoutId id="2147483961" r:id="rId9"/>
    <p:sldLayoutId id="2147483962" r:id="rId10"/>
    <p:sldLayoutId id="2147483963" r:id="rId11"/>
    <p:sldLayoutId id="2147483964" r:id="rId12"/>
    <p:sldLayoutId id="2147483965" r:id="rId13"/>
    <p:sldLayoutId id="2147483966" r:id="rId14"/>
    <p:sldLayoutId id="2147483967" r:id="rId15"/>
    <p:sldLayoutId id="2147483968" r:id="rId16"/>
    <p:sldLayoutId id="2147483969" r:id="rId17"/>
    <p:sldLayoutId id="2147483970" r:id="rId18"/>
    <p:sldLayoutId id="2147483971" r:id="rId19"/>
  </p:sldLayoutIdLst>
  <p:timing>
    <p:tnLst>
      <p:par>
        <p:cTn id="1" dur="indefinite" restart="never" nodeType="tmRoot"/>
      </p:par>
    </p:tnLst>
  </p:timing>
  <p:hf hdr="0" dt="0"/>
  <p:txStyles>
    <p:titleStyle>
      <a:lvl1pPr algn="l" defTabSz="914400" rtl="0" eaLnBrk="1" latinLnBrk="0" hangingPunct="1">
        <a:spcBef>
          <a:spcPct val="0"/>
        </a:spcBef>
        <a:buNone/>
        <a:defRPr sz="2400" kern="1200">
          <a:solidFill>
            <a:srgbClr val="333333"/>
          </a:solidFill>
          <a:latin typeface="+mj-lt"/>
          <a:ea typeface="+mj-ea"/>
          <a:cs typeface="+mj-cs"/>
        </a:defRPr>
      </a:lvl1pPr>
    </p:titleStyle>
    <p:bodyStyle>
      <a:lvl1pPr marL="0" indent="0" algn="l" defTabSz="914400" rtl="0" eaLnBrk="1" latinLnBrk="0" hangingPunct="1">
        <a:spcBef>
          <a:spcPct val="20000"/>
        </a:spcBef>
        <a:buFont typeface="Arial" pitchFamily="34" charset="0"/>
        <a:buNone/>
        <a:defRPr sz="1600" b="1" kern="1200">
          <a:solidFill>
            <a:srgbClr val="333333"/>
          </a:solidFill>
          <a:latin typeface="+mn-lt"/>
          <a:ea typeface="+mn-ea"/>
          <a:cs typeface="+mn-cs"/>
        </a:defRPr>
      </a:lvl1pPr>
      <a:lvl2pPr marL="0" indent="0" algn="l" defTabSz="914400" rtl="0" eaLnBrk="1" latinLnBrk="0" hangingPunct="1">
        <a:spcBef>
          <a:spcPct val="20000"/>
        </a:spcBef>
        <a:buFont typeface="Arial" pitchFamily="34" charset="0"/>
        <a:buNone/>
        <a:defRPr sz="1600" kern="1200">
          <a:solidFill>
            <a:srgbClr val="333333"/>
          </a:solidFill>
          <a:latin typeface="+mn-lt"/>
          <a:ea typeface="+mn-ea"/>
          <a:cs typeface="+mn-cs"/>
        </a:defRPr>
      </a:lvl2pPr>
      <a:lvl3pPr marL="252413" indent="-252413" algn="l" defTabSz="914400" rtl="0" eaLnBrk="1" latinLnBrk="0" hangingPunct="1">
        <a:spcBef>
          <a:spcPct val="20000"/>
        </a:spcBef>
        <a:buFont typeface="Wingdings" pitchFamily="2" charset="2"/>
        <a:buChar char=""/>
        <a:defRPr sz="1600" kern="1200">
          <a:solidFill>
            <a:srgbClr val="333333"/>
          </a:solidFill>
          <a:latin typeface="+mn-lt"/>
          <a:ea typeface="+mn-ea"/>
          <a:cs typeface="+mn-cs"/>
        </a:defRPr>
      </a:lvl3pPr>
      <a:lvl4pPr marL="508000" indent="-255588" algn="l" defTabSz="914400" rtl="0" eaLnBrk="1" latinLnBrk="0" hangingPunct="1">
        <a:spcBef>
          <a:spcPct val="20000"/>
        </a:spcBef>
        <a:buFont typeface="Wingdings" pitchFamily="2" charset="2"/>
        <a:buChar char="n"/>
        <a:defRPr sz="1600" kern="1200">
          <a:solidFill>
            <a:srgbClr val="333333"/>
          </a:solidFill>
          <a:latin typeface="+mn-lt"/>
          <a:ea typeface="+mn-ea"/>
          <a:cs typeface="+mn-cs"/>
        </a:defRPr>
      </a:lvl4pPr>
      <a:lvl5pPr marL="760413" indent="-252413" algn="l" defTabSz="914400" rtl="0" eaLnBrk="1" latinLnBrk="0" hangingPunct="1">
        <a:spcBef>
          <a:spcPct val="20000"/>
        </a:spcBef>
        <a:buFont typeface="Wingdings" pitchFamily="2" charset="2"/>
        <a:buChar char="n"/>
        <a:defRPr sz="1600" kern="1200">
          <a:solidFill>
            <a:srgbClr val="333333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0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Footer Placeholder 70"/>
          <p:cNvSpPr txBox="1">
            <a:spLocks/>
          </p:cNvSpPr>
          <p:nvPr/>
        </p:nvSpPr>
        <p:spPr>
          <a:xfrm>
            <a:off x="785814" y="5946775"/>
            <a:ext cx="2346026" cy="379567"/>
          </a:xfrm>
          <a:prstGeom prst="rect">
            <a:avLst/>
          </a:prstGeom>
        </p:spPr>
        <p:txBody>
          <a:bodyPr lIns="496800" tIns="90000">
            <a:noAutofit/>
          </a:bodyPr>
          <a:lstStyle>
            <a:lvl1pPr>
              <a:defRPr lang="en-AU" sz="1250" b="1">
                <a:solidFill>
                  <a:srgbClr val="D10074"/>
                </a:solidFill>
                <a:latin typeface="+mn-lt"/>
                <a:cs typeface="+mn-cs"/>
              </a:defRPr>
            </a:lvl1pPr>
          </a:lstStyle>
          <a:p>
            <a:pPr fontAlgn="auto">
              <a:spcBef>
                <a:spcPct val="20000"/>
              </a:spcBef>
              <a:spcAft>
                <a:spcPts val="0"/>
              </a:spcAft>
              <a:buFont typeface="Arial" pitchFamily="34" charset="0"/>
              <a:buNone/>
              <a:defRPr/>
            </a:pPr>
            <a:r>
              <a:rPr lang="hu-HU" dirty="0" smtClean="0"/>
              <a:t>TNS Hoffmann</a:t>
            </a:r>
          </a:p>
        </p:txBody>
      </p:sp>
      <p:sp>
        <p:nvSpPr>
          <p:cNvPr id="77" name="TextBox 76"/>
          <p:cNvSpPr txBox="1"/>
          <p:nvPr/>
        </p:nvSpPr>
        <p:spPr>
          <a:xfrm>
            <a:off x="1291688" y="6323837"/>
            <a:ext cx="1624128" cy="531000"/>
          </a:xfrm>
          <a:prstGeom prst="rect">
            <a:avLst/>
          </a:prstGeom>
          <a:noFill/>
        </p:spPr>
        <p:txBody>
          <a:bodyPr wrap="square" lIns="0" tIns="0" rIns="0" bIns="266400" rtlCol="0" anchor="b">
            <a:no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r>
              <a:rPr lang="en-AU" sz="750" b="0" dirty="0" smtClean="0">
                <a:solidFill>
                  <a:srgbClr val="333333"/>
                </a:solidFill>
                <a:latin typeface="Verdana"/>
              </a:rPr>
              <a:t>©TNS 2012</a:t>
            </a:r>
            <a:endParaRPr lang="en-AU" sz="750" b="0" dirty="0">
              <a:solidFill>
                <a:srgbClr val="333333"/>
              </a:solidFill>
              <a:latin typeface="Verdana"/>
            </a:endParaRPr>
          </a:p>
        </p:txBody>
      </p:sp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0" y="1"/>
            <a:ext cx="9145617" cy="1031838"/>
          </a:xfrm>
          <a:prstGeom prst="rect">
            <a:avLst/>
          </a:prstGeom>
        </p:spPr>
        <p:txBody>
          <a:bodyPr vert="horz" lIns="277200" tIns="208800" rIns="277200" bIns="0" rtlCol="0" anchor="t">
            <a:noAutofit/>
          </a:bodyPr>
          <a:lstStyle/>
          <a:p>
            <a:r>
              <a:rPr lang="hu-HU" smtClean="0"/>
              <a:t>Mintacím szerkesztése</a:t>
            </a:r>
            <a:endParaRPr lang="en-AU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0" y="1031837"/>
            <a:ext cx="9145617" cy="4035515"/>
          </a:xfrm>
          <a:prstGeom prst="rect">
            <a:avLst/>
          </a:prstGeom>
        </p:spPr>
        <p:txBody>
          <a:bodyPr vert="horz" lIns="277200" tIns="212400" rIns="277200" bIns="0" rtlCol="0">
            <a:noAutofit/>
          </a:bodyPr>
          <a:lstStyle/>
          <a:p>
            <a:pPr lvl="0"/>
            <a:r>
              <a:rPr lang="hu-HU" dirty="0" smtClean="0"/>
              <a:t>Mintaszöveg szerkesztése</a:t>
            </a:r>
          </a:p>
          <a:p>
            <a:pPr lvl="1"/>
            <a:r>
              <a:rPr lang="hu-HU" dirty="0" smtClean="0"/>
              <a:t>Második szint</a:t>
            </a:r>
          </a:p>
          <a:p>
            <a:pPr lvl="2"/>
            <a:r>
              <a:rPr lang="hu-HU" dirty="0" smtClean="0"/>
              <a:t>Harmadik szint</a:t>
            </a:r>
          </a:p>
          <a:p>
            <a:pPr lvl="3"/>
            <a:r>
              <a:rPr lang="hu-HU" dirty="0" smtClean="0"/>
              <a:t>Negyedik szint</a:t>
            </a:r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cxnSp>
        <p:nvCxnSpPr>
          <p:cNvPr id="70" name="Straight Connector 69"/>
          <p:cNvCxnSpPr/>
          <p:nvPr/>
        </p:nvCxnSpPr>
        <p:spPr>
          <a:xfrm>
            <a:off x="282163" y="5946775"/>
            <a:ext cx="8572912" cy="0"/>
          </a:xfrm>
          <a:prstGeom prst="line">
            <a:avLst/>
          </a:prstGeom>
          <a:ln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9" name="Group 38"/>
          <p:cNvGrpSpPr/>
          <p:nvPr/>
        </p:nvGrpSpPr>
        <p:grpSpPr>
          <a:xfrm>
            <a:off x="-1630680" y="1215723"/>
            <a:ext cx="1554480" cy="3920878"/>
            <a:chOff x="-1630680" y="1215723"/>
            <a:chExt cx="1554480" cy="3920878"/>
          </a:xfrm>
        </p:grpSpPr>
        <p:cxnSp>
          <p:nvCxnSpPr>
            <p:cNvPr id="90" name="Straight Connector 89"/>
            <p:cNvCxnSpPr/>
            <p:nvPr userDrawn="1"/>
          </p:nvCxnSpPr>
          <p:spPr>
            <a:xfrm>
              <a:off x="-517443" y="4560579"/>
              <a:ext cx="441243" cy="0"/>
            </a:xfrm>
            <a:prstGeom prst="line">
              <a:avLst/>
            </a:prstGeom>
            <a:ln>
              <a:solidFill>
                <a:schemeClr val="accent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3" name="TextBox 92"/>
            <p:cNvSpPr txBox="1"/>
            <p:nvPr userDrawn="1"/>
          </p:nvSpPr>
          <p:spPr>
            <a:xfrm>
              <a:off x="-1630680" y="4491328"/>
              <a:ext cx="1072330" cy="138499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lIns="0" tIns="0" rIns="0" bIns="0" rtlCol="0" anchor="ctr">
              <a:noAutofit/>
            </a:bodyPr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r>
                <a:rPr lang="en-AU" sz="900" dirty="0" smtClean="0">
                  <a:solidFill>
                    <a:prstClr val="black">
                      <a:lumMod val="85000"/>
                      <a:lumOff val="15000"/>
                    </a:prstClr>
                  </a:solidFill>
                  <a:latin typeface="Verdana"/>
                </a:rPr>
                <a:t>X AXIS</a:t>
              </a:r>
              <a:endParaRPr lang="en-AU" sz="900" dirty="0">
                <a:solidFill>
                  <a:prstClr val="black">
                    <a:lumMod val="85000"/>
                    <a:lumOff val="15000"/>
                  </a:prstClr>
                </a:solidFill>
                <a:latin typeface="Verdana"/>
              </a:endParaRPr>
            </a:p>
          </p:txBody>
        </p:sp>
        <p:cxnSp>
          <p:nvCxnSpPr>
            <p:cNvPr id="94" name="Straight Connector 93"/>
            <p:cNvCxnSpPr/>
            <p:nvPr userDrawn="1"/>
          </p:nvCxnSpPr>
          <p:spPr>
            <a:xfrm>
              <a:off x="-517443" y="5067353"/>
              <a:ext cx="441243" cy="0"/>
            </a:xfrm>
            <a:prstGeom prst="line">
              <a:avLst/>
            </a:prstGeom>
            <a:ln>
              <a:solidFill>
                <a:schemeClr val="accent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5" name="TextBox 94"/>
            <p:cNvSpPr txBox="1"/>
            <p:nvPr userDrawn="1"/>
          </p:nvSpPr>
          <p:spPr>
            <a:xfrm>
              <a:off x="-1630680" y="4998102"/>
              <a:ext cx="1072330" cy="138499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lIns="0" tIns="0" rIns="0" bIns="0" rtlCol="0" anchor="ctr">
              <a:noAutofit/>
            </a:bodyPr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r>
                <a:rPr lang="en-AU" sz="900" dirty="0" smtClean="0">
                  <a:solidFill>
                    <a:prstClr val="black">
                      <a:lumMod val="85000"/>
                      <a:lumOff val="15000"/>
                    </a:prstClr>
                  </a:solidFill>
                  <a:latin typeface="Verdana"/>
                </a:rPr>
                <a:t>LOWER LIMIT</a:t>
              </a:r>
              <a:endParaRPr lang="en-AU" sz="900" dirty="0">
                <a:solidFill>
                  <a:prstClr val="black">
                    <a:lumMod val="85000"/>
                    <a:lumOff val="15000"/>
                  </a:prstClr>
                </a:solidFill>
                <a:latin typeface="Verdana"/>
              </a:endParaRPr>
            </a:p>
          </p:txBody>
        </p:sp>
        <p:cxnSp>
          <p:nvCxnSpPr>
            <p:cNvPr id="96" name="Straight Connector 95"/>
            <p:cNvCxnSpPr/>
            <p:nvPr userDrawn="1"/>
          </p:nvCxnSpPr>
          <p:spPr>
            <a:xfrm>
              <a:off x="-517443" y="1284974"/>
              <a:ext cx="441243" cy="0"/>
            </a:xfrm>
            <a:prstGeom prst="line">
              <a:avLst/>
            </a:prstGeom>
            <a:ln>
              <a:solidFill>
                <a:schemeClr val="accent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7" name="TextBox 96"/>
            <p:cNvSpPr txBox="1"/>
            <p:nvPr userDrawn="1"/>
          </p:nvSpPr>
          <p:spPr>
            <a:xfrm>
              <a:off x="-1630680" y="1215723"/>
              <a:ext cx="1072330" cy="138499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lIns="0" tIns="0" rIns="0" bIns="0" rtlCol="0" anchor="ctr">
              <a:noAutofit/>
            </a:bodyPr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r>
                <a:rPr lang="en-AU" sz="900" dirty="0" smtClean="0">
                  <a:solidFill>
                    <a:prstClr val="black">
                      <a:lumMod val="85000"/>
                      <a:lumOff val="15000"/>
                    </a:prstClr>
                  </a:solidFill>
                  <a:latin typeface="Verdana"/>
                </a:rPr>
                <a:t>UPPER LIMIT</a:t>
              </a:r>
              <a:endParaRPr lang="en-AU" sz="900" dirty="0">
                <a:solidFill>
                  <a:prstClr val="black">
                    <a:lumMod val="85000"/>
                    <a:lumOff val="15000"/>
                  </a:prstClr>
                </a:solidFill>
                <a:latin typeface="Verdana"/>
              </a:endParaRPr>
            </a:p>
          </p:txBody>
        </p:sp>
        <p:cxnSp>
          <p:nvCxnSpPr>
            <p:cNvPr id="98" name="Straight Connector 97"/>
            <p:cNvCxnSpPr/>
            <p:nvPr userDrawn="1"/>
          </p:nvCxnSpPr>
          <p:spPr>
            <a:xfrm>
              <a:off x="-517443" y="1788974"/>
              <a:ext cx="441243" cy="0"/>
            </a:xfrm>
            <a:prstGeom prst="line">
              <a:avLst/>
            </a:prstGeom>
            <a:ln>
              <a:solidFill>
                <a:schemeClr val="accent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9" name="TextBox 98"/>
            <p:cNvSpPr txBox="1"/>
            <p:nvPr userDrawn="1"/>
          </p:nvSpPr>
          <p:spPr>
            <a:xfrm>
              <a:off x="-1630680" y="1719723"/>
              <a:ext cx="1072330" cy="138499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lIns="0" tIns="0" rIns="0" bIns="0" rtlCol="0" anchor="ctr">
              <a:noAutofit/>
            </a:bodyPr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r>
                <a:rPr lang="en-AU" sz="900" dirty="0" smtClean="0">
                  <a:solidFill>
                    <a:prstClr val="black">
                      <a:lumMod val="85000"/>
                      <a:lumOff val="15000"/>
                    </a:prstClr>
                  </a:solidFill>
                  <a:latin typeface="Verdana"/>
                </a:rPr>
                <a:t>CHART TOP</a:t>
              </a:r>
              <a:endParaRPr lang="en-AU" sz="900" dirty="0">
                <a:solidFill>
                  <a:prstClr val="black">
                    <a:lumMod val="85000"/>
                    <a:lumOff val="15000"/>
                  </a:prstClr>
                </a:solidFill>
                <a:latin typeface="Verdana"/>
              </a:endParaRPr>
            </a:p>
          </p:txBody>
        </p:sp>
      </p:grpSp>
      <p:grpSp>
        <p:nvGrpSpPr>
          <p:cNvPr id="6" name="Group 104"/>
          <p:cNvGrpSpPr/>
          <p:nvPr/>
        </p:nvGrpSpPr>
        <p:grpSpPr>
          <a:xfrm>
            <a:off x="755523" y="-501206"/>
            <a:ext cx="8121776" cy="424749"/>
            <a:chOff x="755523" y="-501206"/>
            <a:chExt cx="8121776" cy="424749"/>
          </a:xfrm>
        </p:grpSpPr>
        <p:cxnSp>
          <p:nvCxnSpPr>
            <p:cNvPr id="106" name="Straight Connector 105"/>
            <p:cNvCxnSpPr/>
            <p:nvPr userDrawn="1"/>
          </p:nvCxnSpPr>
          <p:spPr>
            <a:xfrm>
              <a:off x="1293019" y="-256457"/>
              <a:ext cx="0" cy="180000"/>
            </a:xfrm>
            <a:prstGeom prst="line">
              <a:avLst/>
            </a:prstGeom>
            <a:ln>
              <a:solidFill>
                <a:schemeClr val="accent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7" name="TextBox 106"/>
            <p:cNvSpPr txBox="1"/>
            <p:nvPr userDrawn="1"/>
          </p:nvSpPr>
          <p:spPr>
            <a:xfrm>
              <a:off x="755523" y="-501206"/>
              <a:ext cx="1072330" cy="138499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lIns="0" tIns="0" rIns="0" bIns="0" rtlCol="0" anchor="ctr">
              <a:noAutofit/>
            </a:bodyPr>
            <a:lstStyle>
              <a:defPPr>
                <a:defRPr lang="en-AU"/>
              </a:defPPr>
              <a:lvl1pPr algn="ctr">
                <a:defRPr sz="900">
                  <a:solidFill>
                    <a:schemeClr val="tx1">
                      <a:lumMod val="85000"/>
                      <a:lumOff val="15000"/>
                    </a:schemeClr>
                  </a:solidFill>
                  <a:latin typeface="+mn-lt"/>
                </a:defRPr>
              </a:lvl1pPr>
            </a:lstStyle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r>
                <a:rPr lang="en-AU" b="0" dirty="0" smtClean="0">
                  <a:solidFill>
                    <a:prstClr val="black">
                      <a:lumMod val="85000"/>
                      <a:lumOff val="15000"/>
                    </a:prstClr>
                  </a:solidFill>
                </a:rPr>
                <a:t>Y AXIS</a:t>
              </a:r>
              <a:endParaRPr lang="en-AU" b="0" dirty="0">
                <a:solidFill>
                  <a:prstClr val="black">
                    <a:lumMod val="85000"/>
                    <a:lumOff val="15000"/>
                  </a:prstClr>
                </a:solidFill>
              </a:endParaRPr>
            </a:p>
          </p:txBody>
        </p:sp>
        <p:cxnSp>
          <p:nvCxnSpPr>
            <p:cNvPr id="108" name="Straight Connector 107"/>
            <p:cNvCxnSpPr/>
            <p:nvPr userDrawn="1"/>
          </p:nvCxnSpPr>
          <p:spPr>
            <a:xfrm>
              <a:off x="5575903" y="-256457"/>
              <a:ext cx="0" cy="180000"/>
            </a:xfrm>
            <a:prstGeom prst="line">
              <a:avLst/>
            </a:prstGeom>
            <a:ln>
              <a:solidFill>
                <a:schemeClr val="accent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9" name="TextBox 108"/>
            <p:cNvSpPr txBox="1"/>
            <p:nvPr userDrawn="1"/>
          </p:nvSpPr>
          <p:spPr>
            <a:xfrm>
              <a:off x="5036026" y="-501206"/>
              <a:ext cx="1072330" cy="138499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lIns="0" tIns="0" rIns="0" bIns="0" rtlCol="0" anchor="ctr">
              <a:noAutofit/>
            </a:bodyPr>
            <a:lstStyle>
              <a:defPPr>
                <a:defRPr lang="en-AU"/>
              </a:defPPr>
              <a:lvl1pPr algn="ctr">
                <a:defRPr sz="900">
                  <a:solidFill>
                    <a:schemeClr val="tx1">
                      <a:lumMod val="85000"/>
                      <a:lumOff val="15000"/>
                    </a:schemeClr>
                  </a:solidFill>
                  <a:latin typeface="+mn-lt"/>
                </a:defRPr>
              </a:lvl1pPr>
            </a:lstStyle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r>
                <a:rPr lang="en-AU" b="0" dirty="0" smtClean="0">
                  <a:solidFill>
                    <a:prstClr val="black">
                      <a:lumMod val="85000"/>
                      <a:lumOff val="15000"/>
                    </a:prstClr>
                  </a:solidFill>
                </a:rPr>
                <a:t>Y AXIS</a:t>
              </a:r>
              <a:endParaRPr lang="en-AU" b="0" dirty="0">
                <a:solidFill>
                  <a:prstClr val="black">
                    <a:lumMod val="85000"/>
                    <a:lumOff val="15000"/>
                  </a:prstClr>
                </a:solidFill>
              </a:endParaRPr>
            </a:p>
          </p:txBody>
        </p:sp>
        <p:cxnSp>
          <p:nvCxnSpPr>
            <p:cNvPr id="113" name="Straight Connector 112"/>
            <p:cNvCxnSpPr/>
            <p:nvPr userDrawn="1"/>
          </p:nvCxnSpPr>
          <p:spPr>
            <a:xfrm>
              <a:off x="8349608" y="-256457"/>
              <a:ext cx="0" cy="180000"/>
            </a:xfrm>
            <a:prstGeom prst="line">
              <a:avLst/>
            </a:prstGeom>
            <a:ln>
              <a:solidFill>
                <a:schemeClr val="accent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4" name="TextBox 113"/>
            <p:cNvSpPr txBox="1"/>
            <p:nvPr userDrawn="1"/>
          </p:nvSpPr>
          <p:spPr>
            <a:xfrm>
              <a:off x="7804969" y="-501206"/>
              <a:ext cx="1072330" cy="138499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lIns="0" tIns="0" rIns="0" bIns="0" rtlCol="0" anchor="ctr">
              <a:noAutofit/>
            </a:bodyPr>
            <a:lstStyle>
              <a:defPPr>
                <a:defRPr lang="en-AU"/>
              </a:defPPr>
              <a:lvl1pPr algn="ctr">
                <a:defRPr sz="900">
                  <a:solidFill>
                    <a:schemeClr val="tx1">
                      <a:lumMod val="85000"/>
                      <a:lumOff val="15000"/>
                    </a:schemeClr>
                  </a:solidFill>
                  <a:latin typeface="+mn-lt"/>
                </a:defRPr>
              </a:lvl1pPr>
            </a:lstStyle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r>
                <a:rPr lang="en-AU" b="0" dirty="0" smtClean="0">
                  <a:solidFill>
                    <a:prstClr val="black">
                      <a:lumMod val="85000"/>
                      <a:lumOff val="15000"/>
                    </a:prstClr>
                  </a:solidFill>
                </a:rPr>
                <a:t>LIMIT</a:t>
              </a:r>
              <a:endParaRPr lang="en-AU" b="0" dirty="0">
                <a:solidFill>
                  <a:prstClr val="black">
                    <a:lumMod val="85000"/>
                    <a:lumOff val="15000"/>
                  </a:prstClr>
                </a:solidFill>
              </a:endParaRPr>
            </a:p>
          </p:txBody>
        </p:sp>
      </p:grpSp>
      <p:sp>
        <p:nvSpPr>
          <p:cNvPr id="28" name="TextBox 27"/>
          <p:cNvSpPr txBox="1"/>
          <p:nvPr/>
        </p:nvSpPr>
        <p:spPr>
          <a:xfrm>
            <a:off x="7824719" y="6323838"/>
            <a:ext cx="1032830" cy="247700"/>
          </a:xfrm>
          <a:prstGeom prst="rect">
            <a:avLst/>
          </a:prstGeom>
          <a:noFill/>
        </p:spPr>
        <p:txBody>
          <a:bodyPr wrap="square" lIns="0" tIns="0" rIns="0" bIns="0" rtlCol="0" anchor="b" anchorCtr="0">
            <a:noAutofit/>
          </a:bodyPr>
          <a:lstStyle/>
          <a:p>
            <a:pPr algn="r" fontAlgn="auto">
              <a:spcBef>
                <a:spcPts val="0"/>
              </a:spcBef>
              <a:spcAft>
                <a:spcPts val="0"/>
              </a:spcAft>
            </a:pPr>
            <a:fld id="{6AF0B9DB-A072-488F-A876-7C75D57C498B}" type="slidenum">
              <a:rPr lang="hu-HU" sz="750" b="0" smtClean="0">
                <a:solidFill>
                  <a:prstClr val="black"/>
                </a:solidFill>
                <a:latin typeface="Verdana"/>
              </a:rPr>
              <a:pPr algn="r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hu-HU" sz="750" b="0" dirty="0" smtClean="0">
              <a:solidFill>
                <a:prstClr val="black"/>
              </a:solidFill>
              <a:latin typeface="Verdana"/>
            </a:endParaRPr>
          </a:p>
        </p:txBody>
      </p:sp>
      <p:sp>
        <p:nvSpPr>
          <p:cNvPr id="29" name="TextBox 76"/>
          <p:cNvSpPr txBox="1"/>
          <p:nvPr/>
        </p:nvSpPr>
        <p:spPr>
          <a:xfrm>
            <a:off x="4568619" y="6490800"/>
            <a:ext cx="755856" cy="85837"/>
          </a:xfrm>
          <a:prstGeom prst="rect">
            <a:avLst/>
          </a:prstGeom>
          <a:noFill/>
        </p:spPr>
        <p:txBody>
          <a:bodyPr wrap="square" lIns="0" tIns="0" rIns="0" bIns="0" rtlCol="0" anchor="t" anchorCtr="0">
            <a:no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r>
              <a:rPr lang="hu-HU" sz="600" b="0" dirty="0" smtClean="0">
                <a:solidFill>
                  <a:prstClr val="black"/>
                </a:solidFill>
                <a:cs typeface="Verdana" pitchFamily="34" charset="0"/>
              </a:rPr>
              <a:t>Témaszám: 12F0000</a:t>
            </a:r>
            <a:endParaRPr lang="en-AU" sz="600" b="0" dirty="0">
              <a:solidFill>
                <a:prstClr val="black"/>
              </a:solidFill>
              <a:latin typeface="Verdana"/>
              <a:cs typeface="Verdana" pitchFamily="34" charset="0"/>
            </a:endParaRPr>
          </a:p>
        </p:txBody>
      </p:sp>
      <p:sp>
        <p:nvSpPr>
          <p:cNvPr id="30" name="Footer Placeholder 70"/>
          <p:cNvSpPr txBox="1">
            <a:spLocks/>
          </p:cNvSpPr>
          <p:nvPr/>
        </p:nvSpPr>
        <p:spPr>
          <a:xfrm>
            <a:off x="786988" y="6148282"/>
            <a:ext cx="5866034" cy="377062"/>
          </a:xfrm>
          <a:prstGeom prst="rect">
            <a:avLst/>
          </a:prstGeom>
        </p:spPr>
        <p:txBody>
          <a:bodyPr lIns="496800" tIns="90000">
            <a:noAutofit/>
          </a:bodyPr>
          <a:lstStyle>
            <a:lvl1pPr>
              <a:defRPr lang="en-AU" sz="1250" b="1">
                <a:solidFill>
                  <a:srgbClr val="D10074"/>
                </a:solidFill>
                <a:latin typeface="+mn-lt"/>
                <a:cs typeface="+mn-cs"/>
              </a:defRPr>
            </a:lvl1pPr>
          </a:lstStyle>
          <a:p>
            <a:pPr fontAlgn="auto">
              <a:spcBef>
                <a:spcPct val="20000"/>
              </a:spcBef>
              <a:spcAft>
                <a:spcPts val="0"/>
              </a:spcAft>
              <a:buFont typeface="Arial" pitchFamily="34" charset="0"/>
              <a:buNone/>
              <a:defRPr/>
            </a:pPr>
            <a:r>
              <a:rPr lang="hu-HU" sz="1200" b="0" dirty="0" smtClean="0">
                <a:solidFill>
                  <a:prstClr val="white">
                    <a:lumMod val="50000"/>
                  </a:prstClr>
                </a:solidFill>
              </a:rPr>
              <a:t>Tehetség kutatás a MATEHETSZ számára</a:t>
            </a:r>
          </a:p>
        </p:txBody>
      </p:sp>
      <p:pic>
        <p:nvPicPr>
          <p:cNvPr id="32" name="Picture 2" descr="\\PSTUDIOTERM\Clients\TNS Global\TNS_002 Templates\4. Design\1. Assets\Logos\TNS_LOGOS\final brand jpgs\TNS_logo_rgb.jpg"/>
          <p:cNvPicPr>
            <a:picLocks noChangeAspect="1" noChangeArrowheads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2988" y="6072637"/>
            <a:ext cx="504000" cy="504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44" name="Group 43"/>
          <p:cNvGrpSpPr/>
          <p:nvPr/>
        </p:nvGrpSpPr>
        <p:grpSpPr>
          <a:xfrm>
            <a:off x="8061735" y="6923136"/>
            <a:ext cx="1072330" cy="411828"/>
            <a:chOff x="8061735" y="6923136"/>
            <a:chExt cx="1072330" cy="411828"/>
          </a:xfrm>
        </p:grpSpPr>
        <p:sp>
          <p:nvSpPr>
            <p:cNvPr id="37" name="TextBox 36"/>
            <p:cNvSpPr txBox="1"/>
            <p:nvPr userDrawn="1"/>
          </p:nvSpPr>
          <p:spPr>
            <a:xfrm>
              <a:off x="8061735" y="7196465"/>
              <a:ext cx="1072330" cy="138499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lIns="0" tIns="0" rIns="0" bIns="0" rtlCol="0" anchor="ctr">
              <a:noAutofit/>
            </a:bodyPr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r>
                <a:rPr lang="hu-HU" sz="900" dirty="0" smtClean="0">
                  <a:solidFill>
                    <a:prstClr val="black">
                      <a:lumMod val="85000"/>
                      <a:lumOff val="15000"/>
                    </a:prstClr>
                  </a:solidFill>
                  <a:latin typeface="Verdana"/>
                </a:rPr>
                <a:t>LOGÓ SZÉLE</a:t>
              </a:r>
              <a:endParaRPr lang="en-AU" sz="900" dirty="0">
                <a:solidFill>
                  <a:prstClr val="black">
                    <a:lumMod val="85000"/>
                    <a:lumOff val="15000"/>
                  </a:prstClr>
                </a:solidFill>
                <a:latin typeface="Verdana"/>
              </a:endParaRPr>
            </a:p>
          </p:txBody>
        </p:sp>
        <p:cxnSp>
          <p:nvCxnSpPr>
            <p:cNvPr id="38" name="Straight Connector 37"/>
            <p:cNvCxnSpPr/>
            <p:nvPr userDrawn="1"/>
          </p:nvCxnSpPr>
          <p:spPr>
            <a:xfrm>
              <a:off x="8597901" y="6923136"/>
              <a:ext cx="0" cy="211158"/>
            </a:xfrm>
            <a:prstGeom prst="line">
              <a:avLst/>
            </a:prstGeom>
            <a:ln>
              <a:solidFill>
                <a:schemeClr val="accent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pic>
        <p:nvPicPr>
          <p:cNvPr id="31" name="Picture 3"/>
          <p:cNvPicPr>
            <a:picLocks noChangeAspect="1" noChangeArrowheads="1"/>
          </p:cNvPicPr>
          <p:nvPr userDrawn="1"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13441" y="6046732"/>
            <a:ext cx="637380" cy="63738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13477804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5653" r:id="rId1"/>
    <p:sldLayoutId id="2147485654" r:id="rId2"/>
    <p:sldLayoutId id="2147485655" r:id="rId3"/>
    <p:sldLayoutId id="2147485656" r:id="rId4"/>
    <p:sldLayoutId id="2147485657" r:id="rId5"/>
    <p:sldLayoutId id="2147485658" r:id="rId6"/>
  </p:sldLayoutIdLst>
  <p:timing>
    <p:tnLst>
      <p:par>
        <p:cTn id="1" dur="indefinite" restart="never" nodeType="tmRoot"/>
      </p:par>
    </p:tnLst>
  </p:timing>
  <p:hf hdr="0" dt="0"/>
  <p:txStyles>
    <p:titleStyle>
      <a:lvl1pPr algn="l" defTabSz="914400" rtl="0" eaLnBrk="1" latinLnBrk="0" hangingPunct="1">
        <a:spcBef>
          <a:spcPct val="0"/>
        </a:spcBef>
        <a:buNone/>
        <a:defRPr sz="2400" kern="1200">
          <a:solidFill>
            <a:srgbClr val="333333"/>
          </a:solidFill>
          <a:latin typeface="+mj-lt"/>
          <a:ea typeface="+mj-ea"/>
          <a:cs typeface="+mj-cs"/>
        </a:defRPr>
      </a:lvl1pPr>
    </p:titleStyle>
    <p:bodyStyle>
      <a:lvl1pPr marL="0" indent="0" algn="l" defTabSz="914400" rtl="0" eaLnBrk="1" latinLnBrk="0" hangingPunct="1">
        <a:spcBef>
          <a:spcPts val="600"/>
        </a:spcBef>
        <a:buFont typeface="Arial" pitchFamily="34" charset="0"/>
        <a:buNone/>
        <a:defRPr sz="1600" b="1" kern="1200">
          <a:solidFill>
            <a:srgbClr val="333333"/>
          </a:solidFill>
          <a:latin typeface="+mn-lt"/>
          <a:ea typeface="+mn-ea"/>
          <a:cs typeface="+mn-cs"/>
        </a:defRPr>
      </a:lvl1pPr>
      <a:lvl2pPr marL="0" indent="0" algn="l" defTabSz="914400" rtl="0" eaLnBrk="1" latinLnBrk="0" hangingPunct="1">
        <a:spcBef>
          <a:spcPts val="600"/>
        </a:spcBef>
        <a:buFont typeface="Arial" pitchFamily="34" charset="0"/>
        <a:buNone/>
        <a:defRPr sz="1600" kern="1200">
          <a:solidFill>
            <a:srgbClr val="333333"/>
          </a:solidFill>
          <a:latin typeface="+mn-lt"/>
          <a:ea typeface="+mn-ea"/>
          <a:cs typeface="+mn-cs"/>
        </a:defRPr>
      </a:lvl2pPr>
      <a:lvl3pPr marL="252413" indent="-252413" algn="l" defTabSz="914400" rtl="0" eaLnBrk="1" latinLnBrk="0" hangingPunct="1">
        <a:spcBef>
          <a:spcPts val="600"/>
        </a:spcBef>
        <a:buFont typeface="Wingdings" pitchFamily="2" charset="2"/>
        <a:buChar char=""/>
        <a:defRPr sz="1600" kern="1200">
          <a:solidFill>
            <a:srgbClr val="333333"/>
          </a:solidFill>
          <a:latin typeface="+mn-lt"/>
          <a:ea typeface="+mn-ea"/>
          <a:cs typeface="+mn-cs"/>
        </a:defRPr>
      </a:lvl3pPr>
      <a:lvl4pPr marL="508000" indent="-255588" algn="l" defTabSz="914400" rtl="0" eaLnBrk="1" latinLnBrk="0" hangingPunct="1">
        <a:spcBef>
          <a:spcPts val="600"/>
        </a:spcBef>
        <a:buFont typeface="Wingdings" pitchFamily="2" charset="2"/>
        <a:buChar char="n"/>
        <a:defRPr sz="1600" kern="1200">
          <a:solidFill>
            <a:srgbClr val="333333"/>
          </a:solidFill>
          <a:latin typeface="+mn-lt"/>
          <a:ea typeface="+mn-ea"/>
          <a:cs typeface="+mn-cs"/>
        </a:defRPr>
      </a:lvl4pPr>
      <a:lvl5pPr marL="760413" indent="-252413" algn="l" defTabSz="914400" rtl="0" eaLnBrk="1" latinLnBrk="0" hangingPunct="1">
        <a:spcBef>
          <a:spcPts val="600"/>
        </a:spcBef>
        <a:buFont typeface="Wingdings" pitchFamily="2" charset="2"/>
        <a:buChar char="n"/>
        <a:defRPr sz="1600" kern="1200">
          <a:solidFill>
            <a:srgbClr val="333333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Footer Placeholder 70"/>
          <p:cNvSpPr txBox="1">
            <a:spLocks/>
          </p:cNvSpPr>
          <p:nvPr/>
        </p:nvSpPr>
        <p:spPr>
          <a:xfrm>
            <a:off x="785814" y="5946775"/>
            <a:ext cx="2346026" cy="379567"/>
          </a:xfrm>
          <a:prstGeom prst="rect">
            <a:avLst/>
          </a:prstGeom>
        </p:spPr>
        <p:txBody>
          <a:bodyPr lIns="496800" tIns="90000">
            <a:noAutofit/>
          </a:bodyPr>
          <a:lstStyle>
            <a:lvl1pPr>
              <a:defRPr lang="en-AU" sz="1250" b="1">
                <a:solidFill>
                  <a:srgbClr val="D10074"/>
                </a:solidFill>
                <a:latin typeface="+mn-lt"/>
                <a:cs typeface="+mn-cs"/>
              </a:defRPr>
            </a:lvl1pPr>
          </a:lstStyle>
          <a:p>
            <a:pPr fontAlgn="auto">
              <a:spcBef>
                <a:spcPct val="20000"/>
              </a:spcBef>
              <a:spcAft>
                <a:spcPts val="0"/>
              </a:spcAft>
              <a:buFont typeface="Arial" pitchFamily="34" charset="0"/>
              <a:buNone/>
              <a:defRPr/>
            </a:pPr>
            <a:r>
              <a:rPr lang="hu-HU" dirty="0" smtClean="0"/>
              <a:t>TNS Hoffmann</a:t>
            </a:r>
          </a:p>
        </p:txBody>
      </p:sp>
      <p:sp>
        <p:nvSpPr>
          <p:cNvPr id="77" name="TextBox 76"/>
          <p:cNvSpPr txBox="1"/>
          <p:nvPr/>
        </p:nvSpPr>
        <p:spPr>
          <a:xfrm>
            <a:off x="1291688" y="6323837"/>
            <a:ext cx="1624128" cy="531000"/>
          </a:xfrm>
          <a:prstGeom prst="rect">
            <a:avLst/>
          </a:prstGeom>
          <a:noFill/>
        </p:spPr>
        <p:txBody>
          <a:bodyPr wrap="square" lIns="0" tIns="0" rIns="0" bIns="266400" rtlCol="0" anchor="b">
            <a:no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r>
              <a:rPr lang="en-AU" sz="750" b="0" dirty="0" smtClean="0">
                <a:solidFill>
                  <a:srgbClr val="333333"/>
                </a:solidFill>
                <a:latin typeface="Verdana"/>
                <a:cs typeface="+mn-cs"/>
              </a:rPr>
              <a:t>©TNS 2012</a:t>
            </a:r>
            <a:endParaRPr lang="en-AU" sz="750" b="0" dirty="0">
              <a:solidFill>
                <a:srgbClr val="333333"/>
              </a:solidFill>
              <a:latin typeface="Verdana"/>
              <a:cs typeface="+mn-cs"/>
            </a:endParaRPr>
          </a:p>
        </p:txBody>
      </p:sp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0" y="1"/>
            <a:ext cx="9145617" cy="1031838"/>
          </a:xfrm>
          <a:prstGeom prst="rect">
            <a:avLst/>
          </a:prstGeom>
        </p:spPr>
        <p:txBody>
          <a:bodyPr vert="horz" lIns="277200" tIns="208800" rIns="277200" bIns="0" rtlCol="0" anchor="t">
            <a:noAutofit/>
          </a:bodyPr>
          <a:lstStyle/>
          <a:p>
            <a:r>
              <a:rPr lang="hu-HU" smtClean="0"/>
              <a:t>Mintacím szerkesztése</a:t>
            </a:r>
            <a:endParaRPr lang="en-AU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0" y="1031837"/>
            <a:ext cx="9145617" cy="4035515"/>
          </a:xfrm>
          <a:prstGeom prst="rect">
            <a:avLst/>
          </a:prstGeom>
        </p:spPr>
        <p:txBody>
          <a:bodyPr vert="horz" lIns="277200" tIns="212400" rIns="277200" bIns="0" rtlCol="0">
            <a:noAutofit/>
          </a:bodyPr>
          <a:lstStyle/>
          <a:p>
            <a:pPr lvl="0"/>
            <a:r>
              <a:rPr lang="hu-HU" dirty="0" smtClean="0"/>
              <a:t>Mintaszöveg szerkesztése</a:t>
            </a:r>
          </a:p>
          <a:p>
            <a:pPr lvl="1"/>
            <a:r>
              <a:rPr lang="hu-HU" dirty="0" smtClean="0"/>
              <a:t>Második szint</a:t>
            </a:r>
          </a:p>
          <a:p>
            <a:pPr lvl="2"/>
            <a:r>
              <a:rPr lang="hu-HU" dirty="0" smtClean="0"/>
              <a:t>Harmadik szint</a:t>
            </a:r>
          </a:p>
          <a:p>
            <a:pPr lvl="3"/>
            <a:r>
              <a:rPr lang="hu-HU" dirty="0" smtClean="0"/>
              <a:t>Negyedik szint</a:t>
            </a:r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cxnSp>
        <p:nvCxnSpPr>
          <p:cNvPr id="70" name="Straight Connector 69"/>
          <p:cNvCxnSpPr/>
          <p:nvPr/>
        </p:nvCxnSpPr>
        <p:spPr>
          <a:xfrm>
            <a:off x="282163" y="5946775"/>
            <a:ext cx="8572912" cy="0"/>
          </a:xfrm>
          <a:prstGeom prst="line">
            <a:avLst/>
          </a:prstGeom>
          <a:ln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9" name="Group 38"/>
          <p:cNvGrpSpPr/>
          <p:nvPr/>
        </p:nvGrpSpPr>
        <p:grpSpPr>
          <a:xfrm>
            <a:off x="-1630680" y="1215723"/>
            <a:ext cx="1554480" cy="3920878"/>
            <a:chOff x="-1630680" y="1215723"/>
            <a:chExt cx="1554480" cy="3920878"/>
          </a:xfrm>
        </p:grpSpPr>
        <p:cxnSp>
          <p:nvCxnSpPr>
            <p:cNvPr id="90" name="Straight Connector 89"/>
            <p:cNvCxnSpPr/>
            <p:nvPr userDrawn="1"/>
          </p:nvCxnSpPr>
          <p:spPr>
            <a:xfrm>
              <a:off x="-517443" y="4560579"/>
              <a:ext cx="441243" cy="0"/>
            </a:xfrm>
            <a:prstGeom prst="line">
              <a:avLst/>
            </a:prstGeom>
            <a:ln>
              <a:solidFill>
                <a:schemeClr val="accent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3" name="TextBox 92"/>
            <p:cNvSpPr txBox="1"/>
            <p:nvPr userDrawn="1"/>
          </p:nvSpPr>
          <p:spPr>
            <a:xfrm>
              <a:off x="-1630680" y="4491328"/>
              <a:ext cx="1072330" cy="138499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lIns="0" tIns="0" rIns="0" bIns="0" rtlCol="0" anchor="ctr">
              <a:noAutofit/>
            </a:bodyPr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r>
                <a:rPr lang="en-AU" sz="900" dirty="0" smtClean="0">
                  <a:solidFill>
                    <a:prstClr val="black">
                      <a:lumMod val="85000"/>
                      <a:lumOff val="15000"/>
                    </a:prstClr>
                  </a:solidFill>
                  <a:latin typeface="Verdana"/>
                  <a:cs typeface="+mn-cs"/>
                </a:rPr>
                <a:t>X AXIS</a:t>
              </a:r>
              <a:endParaRPr lang="en-AU" sz="900" dirty="0">
                <a:solidFill>
                  <a:prstClr val="black">
                    <a:lumMod val="85000"/>
                    <a:lumOff val="15000"/>
                  </a:prstClr>
                </a:solidFill>
                <a:latin typeface="Verdana"/>
                <a:cs typeface="+mn-cs"/>
              </a:endParaRPr>
            </a:p>
          </p:txBody>
        </p:sp>
        <p:cxnSp>
          <p:nvCxnSpPr>
            <p:cNvPr id="94" name="Straight Connector 93"/>
            <p:cNvCxnSpPr/>
            <p:nvPr userDrawn="1"/>
          </p:nvCxnSpPr>
          <p:spPr>
            <a:xfrm>
              <a:off x="-517443" y="5067353"/>
              <a:ext cx="441243" cy="0"/>
            </a:xfrm>
            <a:prstGeom prst="line">
              <a:avLst/>
            </a:prstGeom>
            <a:ln>
              <a:solidFill>
                <a:schemeClr val="accent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5" name="TextBox 94"/>
            <p:cNvSpPr txBox="1"/>
            <p:nvPr userDrawn="1"/>
          </p:nvSpPr>
          <p:spPr>
            <a:xfrm>
              <a:off x="-1630680" y="4998102"/>
              <a:ext cx="1072330" cy="138499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lIns="0" tIns="0" rIns="0" bIns="0" rtlCol="0" anchor="ctr">
              <a:noAutofit/>
            </a:bodyPr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r>
                <a:rPr lang="en-AU" sz="900" dirty="0" smtClean="0">
                  <a:solidFill>
                    <a:prstClr val="black">
                      <a:lumMod val="85000"/>
                      <a:lumOff val="15000"/>
                    </a:prstClr>
                  </a:solidFill>
                  <a:latin typeface="Verdana"/>
                  <a:cs typeface="+mn-cs"/>
                </a:rPr>
                <a:t>LOWER LIMIT</a:t>
              </a:r>
              <a:endParaRPr lang="en-AU" sz="900" dirty="0">
                <a:solidFill>
                  <a:prstClr val="black">
                    <a:lumMod val="85000"/>
                    <a:lumOff val="15000"/>
                  </a:prstClr>
                </a:solidFill>
                <a:latin typeface="Verdana"/>
                <a:cs typeface="+mn-cs"/>
              </a:endParaRPr>
            </a:p>
          </p:txBody>
        </p:sp>
        <p:cxnSp>
          <p:nvCxnSpPr>
            <p:cNvPr id="96" name="Straight Connector 95"/>
            <p:cNvCxnSpPr/>
            <p:nvPr userDrawn="1"/>
          </p:nvCxnSpPr>
          <p:spPr>
            <a:xfrm>
              <a:off x="-517443" y="1284974"/>
              <a:ext cx="441243" cy="0"/>
            </a:xfrm>
            <a:prstGeom prst="line">
              <a:avLst/>
            </a:prstGeom>
            <a:ln>
              <a:solidFill>
                <a:schemeClr val="accent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7" name="TextBox 96"/>
            <p:cNvSpPr txBox="1"/>
            <p:nvPr userDrawn="1"/>
          </p:nvSpPr>
          <p:spPr>
            <a:xfrm>
              <a:off x="-1630680" y="1215723"/>
              <a:ext cx="1072330" cy="138499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lIns="0" tIns="0" rIns="0" bIns="0" rtlCol="0" anchor="ctr">
              <a:noAutofit/>
            </a:bodyPr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r>
                <a:rPr lang="en-AU" sz="900" dirty="0" smtClean="0">
                  <a:solidFill>
                    <a:prstClr val="black">
                      <a:lumMod val="85000"/>
                      <a:lumOff val="15000"/>
                    </a:prstClr>
                  </a:solidFill>
                  <a:latin typeface="Verdana"/>
                  <a:cs typeface="+mn-cs"/>
                </a:rPr>
                <a:t>UPPER LIMIT</a:t>
              </a:r>
              <a:endParaRPr lang="en-AU" sz="900" dirty="0">
                <a:solidFill>
                  <a:prstClr val="black">
                    <a:lumMod val="85000"/>
                    <a:lumOff val="15000"/>
                  </a:prstClr>
                </a:solidFill>
                <a:latin typeface="Verdana"/>
                <a:cs typeface="+mn-cs"/>
              </a:endParaRPr>
            </a:p>
          </p:txBody>
        </p:sp>
        <p:cxnSp>
          <p:nvCxnSpPr>
            <p:cNvPr id="98" name="Straight Connector 97"/>
            <p:cNvCxnSpPr/>
            <p:nvPr userDrawn="1"/>
          </p:nvCxnSpPr>
          <p:spPr>
            <a:xfrm>
              <a:off x="-517443" y="1788974"/>
              <a:ext cx="441243" cy="0"/>
            </a:xfrm>
            <a:prstGeom prst="line">
              <a:avLst/>
            </a:prstGeom>
            <a:ln>
              <a:solidFill>
                <a:schemeClr val="accent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9" name="TextBox 98"/>
            <p:cNvSpPr txBox="1"/>
            <p:nvPr userDrawn="1"/>
          </p:nvSpPr>
          <p:spPr>
            <a:xfrm>
              <a:off x="-1630680" y="1719723"/>
              <a:ext cx="1072330" cy="138499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lIns="0" tIns="0" rIns="0" bIns="0" rtlCol="0" anchor="ctr">
              <a:noAutofit/>
            </a:bodyPr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r>
                <a:rPr lang="en-AU" sz="900" dirty="0" smtClean="0">
                  <a:solidFill>
                    <a:prstClr val="black">
                      <a:lumMod val="85000"/>
                      <a:lumOff val="15000"/>
                    </a:prstClr>
                  </a:solidFill>
                  <a:latin typeface="Verdana"/>
                  <a:cs typeface="+mn-cs"/>
                </a:rPr>
                <a:t>CHART TOP</a:t>
              </a:r>
              <a:endParaRPr lang="en-AU" sz="900" dirty="0">
                <a:solidFill>
                  <a:prstClr val="black">
                    <a:lumMod val="85000"/>
                    <a:lumOff val="15000"/>
                  </a:prstClr>
                </a:solidFill>
                <a:latin typeface="Verdana"/>
                <a:cs typeface="+mn-cs"/>
              </a:endParaRPr>
            </a:p>
          </p:txBody>
        </p:sp>
      </p:grpSp>
      <p:grpSp>
        <p:nvGrpSpPr>
          <p:cNvPr id="6" name="Group 104"/>
          <p:cNvGrpSpPr/>
          <p:nvPr/>
        </p:nvGrpSpPr>
        <p:grpSpPr>
          <a:xfrm>
            <a:off x="755523" y="-501206"/>
            <a:ext cx="8121776" cy="424749"/>
            <a:chOff x="755523" y="-501206"/>
            <a:chExt cx="8121776" cy="424749"/>
          </a:xfrm>
        </p:grpSpPr>
        <p:cxnSp>
          <p:nvCxnSpPr>
            <p:cNvPr id="106" name="Straight Connector 105"/>
            <p:cNvCxnSpPr/>
            <p:nvPr userDrawn="1"/>
          </p:nvCxnSpPr>
          <p:spPr>
            <a:xfrm>
              <a:off x="1293019" y="-256457"/>
              <a:ext cx="0" cy="180000"/>
            </a:xfrm>
            <a:prstGeom prst="line">
              <a:avLst/>
            </a:prstGeom>
            <a:ln>
              <a:solidFill>
                <a:schemeClr val="accent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7" name="TextBox 106"/>
            <p:cNvSpPr txBox="1"/>
            <p:nvPr userDrawn="1"/>
          </p:nvSpPr>
          <p:spPr>
            <a:xfrm>
              <a:off x="755523" y="-501206"/>
              <a:ext cx="1072330" cy="138499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lIns="0" tIns="0" rIns="0" bIns="0" rtlCol="0" anchor="ctr">
              <a:noAutofit/>
            </a:bodyPr>
            <a:lstStyle>
              <a:defPPr>
                <a:defRPr lang="en-AU"/>
              </a:defPPr>
              <a:lvl1pPr algn="ctr">
                <a:defRPr sz="900">
                  <a:solidFill>
                    <a:schemeClr val="tx1">
                      <a:lumMod val="85000"/>
                      <a:lumOff val="15000"/>
                    </a:schemeClr>
                  </a:solidFill>
                  <a:latin typeface="+mn-lt"/>
                </a:defRPr>
              </a:lvl1pPr>
            </a:lstStyle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r>
                <a:rPr lang="en-AU" b="0" dirty="0" smtClean="0">
                  <a:solidFill>
                    <a:prstClr val="black">
                      <a:lumMod val="85000"/>
                      <a:lumOff val="15000"/>
                    </a:prstClr>
                  </a:solidFill>
                  <a:cs typeface="+mn-cs"/>
                </a:rPr>
                <a:t>Y AXIS</a:t>
              </a:r>
              <a:endParaRPr lang="en-AU" b="0" dirty="0">
                <a:solidFill>
                  <a:prstClr val="black">
                    <a:lumMod val="85000"/>
                    <a:lumOff val="15000"/>
                  </a:prstClr>
                </a:solidFill>
                <a:cs typeface="+mn-cs"/>
              </a:endParaRPr>
            </a:p>
          </p:txBody>
        </p:sp>
        <p:cxnSp>
          <p:nvCxnSpPr>
            <p:cNvPr id="108" name="Straight Connector 107"/>
            <p:cNvCxnSpPr/>
            <p:nvPr userDrawn="1"/>
          </p:nvCxnSpPr>
          <p:spPr>
            <a:xfrm>
              <a:off x="5575903" y="-256457"/>
              <a:ext cx="0" cy="180000"/>
            </a:xfrm>
            <a:prstGeom prst="line">
              <a:avLst/>
            </a:prstGeom>
            <a:ln>
              <a:solidFill>
                <a:schemeClr val="accent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9" name="TextBox 108"/>
            <p:cNvSpPr txBox="1"/>
            <p:nvPr userDrawn="1"/>
          </p:nvSpPr>
          <p:spPr>
            <a:xfrm>
              <a:off x="5036026" y="-501206"/>
              <a:ext cx="1072330" cy="138499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lIns="0" tIns="0" rIns="0" bIns="0" rtlCol="0" anchor="ctr">
              <a:noAutofit/>
            </a:bodyPr>
            <a:lstStyle>
              <a:defPPr>
                <a:defRPr lang="en-AU"/>
              </a:defPPr>
              <a:lvl1pPr algn="ctr">
                <a:defRPr sz="900">
                  <a:solidFill>
                    <a:schemeClr val="tx1">
                      <a:lumMod val="85000"/>
                      <a:lumOff val="15000"/>
                    </a:schemeClr>
                  </a:solidFill>
                  <a:latin typeface="+mn-lt"/>
                </a:defRPr>
              </a:lvl1pPr>
            </a:lstStyle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r>
                <a:rPr lang="en-AU" b="0" dirty="0" smtClean="0">
                  <a:solidFill>
                    <a:prstClr val="black">
                      <a:lumMod val="85000"/>
                      <a:lumOff val="15000"/>
                    </a:prstClr>
                  </a:solidFill>
                  <a:cs typeface="+mn-cs"/>
                </a:rPr>
                <a:t>Y AXIS</a:t>
              </a:r>
              <a:endParaRPr lang="en-AU" b="0" dirty="0">
                <a:solidFill>
                  <a:prstClr val="black">
                    <a:lumMod val="85000"/>
                    <a:lumOff val="15000"/>
                  </a:prstClr>
                </a:solidFill>
                <a:cs typeface="+mn-cs"/>
              </a:endParaRPr>
            </a:p>
          </p:txBody>
        </p:sp>
        <p:cxnSp>
          <p:nvCxnSpPr>
            <p:cNvPr id="113" name="Straight Connector 112"/>
            <p:cNvCxnSpPr/>
            <p:nvPr userDrawn="1"/>
          </p:nvCxnSpPr>
          <p:spPr>
            <a:xfrm>
              <a:off x="8349608" y="-256457"/>
              <a:ext cx="0" cy="180000"/>
            </a:xfrm>
            <a:prstGeom prst="line">
              <a:avLst/>
            </a:prstGeom>
            <a:ln>
              <a:solidFill>
                <a:schemeClr val="accent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4" name="TextBox 113"/>
            <p:cNvSpPr txBox="1"/>
            <p:nvPr userDrawn="1"/>
          </p:nvSpPr>
          <p:spPr>
            <a:xfrm>
              <a:off x="7804969" y="-501206"/>
              <a:ext cx="1072330" cy="138499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lIns="0" tIns="0" rIns="0" bIns="0" rtlCol="0" anchor="ctr">
              <a:noAutofit/>
            </a:bodyPr>
            <a:lstStyle>
              <a:defPPr>
                <a:defRPr lang="en-AU"/>
              </a:defPPr>
              <a:lvl1pPr algn="ctr">
                <a:defRPr sz="900">
                  <a:solidFill>
                    <a:schemeClr val="tx1">
                      <a:lumMod val="85000"/>
                      <a:lumOff val="15000"/>
                    </a:schemeClr>
                  </a:solidFill>
                  <a:latin typeface="+mn-lt"/>
                </a:defRPr>
              </a:lvl1pPr>
            </a:lstStyle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r>
                <a:rPr lang="en-AU" b="0" dirty="0" smtClean="0">
                  <a:solidFill>
                    <a:prstClr val="black">
                      <a:lumMod val="85000"/>
                      <a:lumOff val="15000"/>
                    </a:prstClr>
                  </a:solidFill>
                  <a:cs typeface="+mn-cs"/>
                </a:rPr>
                <a:t>LIMIT</a:t>
              </a:r>
              <a:endParaRPr lang="en-AU" b="0" dirty="0">
                <a:solidFill>
                  <a:prstClr val="black">
                    <a:lumMod val="85000"/>
                    <a:lumOff val="15000"/>
                  </a:prstClr>
                </a:solidFill>
                <a:cs typeface="+mn-cs"/>
              </a:endParaRPr>
            </a:p>
          </p:txBody>
        </p:sp>
      </p:grpSp>
      <p:sp>
        <p:nvSpPr>
          <p:cNvPr id="28" name="TextBox 27"/>
          <p:cNvSpPr txBox="1"/>
          <p:nvPr/>
        </p:nvSpPr>
        <p:spPr>
          <a:xfrm>
            <a:off x="7824719" y="6323838"/>
            <a:ext cx="1032830" cy="247700"/>
          </a:xfrm>
          <a:prstGeom prst="rect">
            <a:avLst/>
          </a:prstGeom>
          <a:noFill/>
        </p:spPr>
        <p:txBody>
          <a:bodyPr wrap="square" lIns="0" tIns="0" rIns="0" bIns="0" rtlCol="0" anchor="b" anchorCtr="0">
            <a:noAutofit/>
          </a:bodyPr>
          <a:lstStyle/>
          <a:p>
            <a:pPr algn="r" fontAlgn="auto">
              <a:spcBef>
                <a:spcPts val="0"/>
              </a:spcBef>
              <a:spcAft>
                <a:spcPts val="0"/>
              </a:spcAft>
            </a:pPr>
            <a:fld id="{6AF0B9DB-A072-488F-A876-7C75D57C498B}" type="slidenum">
              <a:rPr lang="hu-HU" sz="750" b="0" smtClean="0">
                <a:solidFill>
                  <a:prstClr val="black"/>
                </a:solidFill>
                <a:latin typeface="Verdana"/>
                <a:cs typeface="+mn-cs"/>
              </a:rPr>
              <a:pPr algn="r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hu-HU" sz="750" b="0" dirty="0" smtClean="0">
              <a:solidFill>
                <a:prstClr val="black"/>
              </a:solidFill>
              <a:latin typeface="Verdana"/>
              <a:cs typeface="+mn-cs"/>
            </a:endParaRPr>
          </a:p>
        </p:txBody>
      </p:sp>
      <p:sp>
        <p:nvSpPr>
          <p:cNvPr id="29" name="TextBox 76"/>
          <p:cNvSpPr txBox="1"/>
          <p:nvPr/>
        </p:nvSpPr>
        <p:spPr>
          <a:xfrm>
            <a:off x="4568619" y="6490800"/>
            <a:ext cx="755856" cy="85837"/>
          </a:xfrm>
          <a:prstGeom prst="rect">
            <a:avLst/>
          </a:prstGeom>
          <a:noFill/>
        </p:spPr>
        <p:txBody>
          <a:bodyPr wrap="square" lIns="0" tIns="0" rIns="0" bIns="0" rtlCol="0" anchor="t" anchorCtr="0">
            <a:no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r>
              <a:rPr lang="hu-HU" sz="600" b="0" dirty="0" smtClean="0">
                <a:solidFill>
                  <a:prstClr val="black"/>
                </a:solidFill>
                <a:cs typeface="Verdana" pitchFamily="34" charset="0"/>
              </a:rPr>
              <a:t>Témaszám: 12F0000</a:t>
            </a:r>
            <a:endParaRPr lang="en-AU" sz="600" b="0" dirty="0">
              <a:solidFill>
                <a:prstClr val="black"/>
              </a:solidFill>
              <a:latin typeface="Verdana"/>
              <a:cs typeface="Verdana" pitchFamily="34" charset="0"/>
            </a:endParaRPr>
          </a:p>
        </p:txBody>
      </p:sp>
      <p:sp>
        <p:nvSpPr>
          <p:cNvPr id="30" name="Footer Placeholder 70"/>
          <p:cNvSpPr txBox="1">
            <a:spLocks/>
          </p:cNvSpPr>
          <p:nvPr/>
        </p:nvSpPr>
        <p:spPr>
          <a:xfrm>
            <a:off x="786988" y="6148282"/>
            <a:ext cx="5866034" cy="377062"/>
          </a:xfrm>
          <a:prstGeom prst="rect">
            <a:avLst/>
          </a:prstGeom>
        </p:spPr>
        <p:txBody>
          <a:bodyPr lIns="496800" tIns="90000">
            <a:noAutofit/>
          </a:bodyPr>
          <a:lstStyle>
            <a:lvl1pPr>
              <a:defRPr lang="en-AU" sz="1250" b="1">
                <a:solidFill>
                  <a:srgbClr val="D10074"/>
                </a:solidFill>
                <a:latin typeface="+mn-lt"/>
                <a:cs typeface="+mn-cs"/>
              </a:defRPr>
            </a:lvl1pPr>
          </a:lstStyle>
          <a:p>
            <a:pPr fontAlgn="auto">
              <a:spcBef>
                <a:spcPct val="20000"/>
              </a:spcBef>
              <a:spcAft>
                <a:spcPts val="0"/>
              </a:spcAft>
              <a:buFont typeface="Arial" pitchFamily="34" charset="0"/>
              <a:buNone/>
              <a:defRPr/>
            </a:pPr>
            <a:r>
              <a:rPr lang="hu-HU" sz="1200" b="0" dirty="0" smtClean="0">
                <a:solidFill>
                  <a:prstClr val="white">
                    <a:lumMod val="50000"/>
                  </a:prstClr>
                </a:solidFill>
              </a:rPr>
              <a:t>Tehetség kutatás a MATEHETSZ számára</a:t>
            </a:r>
          </a:p>
        </p:txBody>
      </p:sp>
      <p:pic>
        <p:nvPicPr>
          <p:cNvPr id="32" name="Picture 2" descr="\\PSTUDIOTERM\Clients\TNS Global\TNS_002 Templates\4. Design\1. Assets\Logos\TNS_LOGOS\final brand jpgs\TNS_logo_rgb.jpg"/>
          <p:cNvPicPr>
            <a:picLocks noChangeAspect="1" noChangeArrowheads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2988" y="6072637"/>
            <a:ext cx="504000" cy="504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44" name="Group 43"/>
          <p:cNvGrpSpPr/>
          <p:nvPr/>
        </p:nvGrpSpPr>
        <p:grpSpPr>
          <a:xfrm>
            <a:off x="8061735" y="6923136"/>
            <a:ext cx="1072330" cy="411828"/>
            <a:chOff x="8061735" y="6923136"/>
            <a:chExt cx="1072330" cy="411828"/>
          </a:xfrm>
        </p:grpSpPr>
        <p:sp>
          <p:nvSpPr>
            <p:cNvPr id="37" name="TextBox 36"/>
            <p:cNvSpPr txBox="1"/>
            <p:nvPr userDrawn="1"/>
          </p:nvSpPr>
          <p:spPr>
            <a:xfrm>
              <a:off x="8061735" y="7196465"/>
              <a:ext cx="1072330" cy="138499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lIns="0" tIns="0" rIns="0" bIns="0" rtlCol="0" anchor="ctr">
              <a:noAutofit/>
            </a:bodyPr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r>
                <a:rPr lang="hu-HU" sz="900" dirty="0" smtClean="0">
                  <a:solidFill>
                    <a:prstClr val="black">
                      <a:lumMod val="85000"/>
                      <a:lumOff val="15000"/>
                    </a:prstClr>
                  </a:solidFill>
                  <a:latin typeface="Verdana"/>
                  <a:cs typeface="+mn-cs"/>
                </a:rPr>
                <a:t>LOGÓ SZÉLE</a:t>
              </a:r>
              <a:endParaRPr lang="en-AU" sz="900" dirty="0">
                <a:solidFill>
                  <a:prstClr val="black">
                    <a:lumMod val="85000"/>
                    <a:lumOff val="15000"/>
                  </a:prstClr>
                </a:solidFill>
                <a:latin typeface="Verdana"/>
                <a:cs typeface="+mn-cs"/>
              </a:endParaRPr>
            </a:p>
          </p:txBody>
        </p:sp>
        <p:cxnSp>
          <p:nvCxnSpPr>
            <p:cNvPr id="38" name="Straight Connector 37"/>
            <p:cNvCxnSpPr/>
            <p:nvPr userDrawn="1"/>
          </p:nvCxnSpPr>
          <p:spPr>
            <a:xfrm>
              <a:off x="8597901" y="6923136"/>
              <a:ext cx="0" cy="211158"/>
            </a:xfrm>
            <a:prstGeom prst="line">
              <a:avLst/>
            </a:prstGeom>
            <a:ln>
              <a:solidFill>
                <a:schemeClr val="accent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pic>
        <p:nvPicPr>
          <p:cNvPr id="31" name="Picture 3"/>
          <p:cNvPicPr>
            <a:picLocks noChangeAspect="1" noChangeArrowheads="1"/>
          </p:cNvPicPr>
          <p:nvPr userDrawn="1"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13441" y="6046732"/>
            <a:ext cx="637380" cy="63738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75332458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5660" r:id="rId1"/>
    <p:sldLayoutId id="2147485661" r:id="rId2"/>
    <p:sldLayoutId id="2147485662" r:id="rId3"/>
    <p:sldLayoutId id="2147485663" r:id="rId4"/>
    <p:sldLayoutId id="2147485664" r:id="rId5"/>
    <p:sldLayoutId id="2147485665" r:id="rId6"/>
  </p:sldLayoutIdLst>
  <p:timing>
    <p:tnLst>
      <p:par>
        <p:cTn id="1" dur="indefinite" restart="never" nodeType="tmRoot"/>
      </p:par>
    </p:tnLst>
  </p:timing>
  <p:hf hdr="0" dt="0"/>
  <p:txStyles>
    <p:titleStyle>
      <a:lvl1pPr algn="l" defTabSz="914400" rtl="0" eaLnBrk="1" latinLnBrk="0" hangingPunct="1">
        <a:spcBef>
          <a:spcPct val="0"/>
        </a:spcBef>
        <a:buNone/>
        <a:defRPr sz="2400" kern="1200">
          <a:solidFill>
            <a:srgbClr val="333333"/>
          </a:solidFill>
          <a:latin typeface="+mj-lt"/>
          <a:ea typeface="+mj-ea"/>
          <a:cs typeface="+mj-cs"/>
        </a:defRPr>
      </a:lvl1pPr>
    </p:titleStyle>
    <p:bodyStyle>
      <a:lvl1pPr marL="0" indent="0" algn="l" defTabSz="914400" rtl="0" eaLnBrk="1" latinLnBrk="0" hangingPunct="1">
        <a:spcBef>
          <a:spcPts val="600"/>
        </a:spcBef>
        <a:buFont typeface="Arial" pitchFamily="34" charset="0"/>
        <a:buNone/>
        <a:defRPr sz="1600" b="1" kern="1200">
          <a:solidFill>
            <a:srgbClr val="333333"/>
          </a:solidFill>
          <a:latin typeface="+mn-lt"/>
          <a:ea typeface="+mn-ea"/>
          <a:cs typeface="+mn-cs"/>
        </a:defRPr>
      </a:lvl1pPr>
      <a:lvl2pPr marL="0" indent="0" algn="l" defTabSz="914400" rtl="0" eaLnBrk="1" latinLnBrk="0" hangingPunct="1">
        <a:spcBef>
          <a:spcPts val="600"/>
        </a:spcBef>
        <a:buFont typeface="Arial" pitchFamily="34" charset="0"/>
        <a:buNone/>
        <a:defRPr sz="1600" kern="1200">
          <a:solidFill>
            <a:srgbClr val="333333"/>
          </a:solidFill>
          <a:latin typeface="+mn-lt"/>
          <a:ea typeface="+mn-ea"/>
          <a:cs typeface="+mn-cs"/>
        </a:defRPr>
      </a:lvl2pPr>
      <a:lvl3pPr marL="252413" indent="-252413" algn="l" defTabSz="914400" rtl="0" eaLnBrk="1" latinLnBrk="0" hangingPunct="1">
        <a:spcBef>
          <a:spcPts val="600"/>
        </a:spcBef>
        <a:buFont typeface="Wingdings" pitchFamily="2" charset="2"/>
        <a:buChar char=""/>
        <a:defRPr sz="1600" kern="1200">
          <a:solidFill>
            <a:srgbClr val="333333"/>
          </a:solidFill>
          <a:latin typeface="+mn-lt"/>
          <a:ea typeface="+mn-ea"/>
          <a:cs typeface="+mn-cs"/>
        </a:defRPr>
      </a:lvl3pPr>
      <a:lvl4pPr marL="508000" indent="-255588" algn="l" defTabSz="914400" rtl="0" eaLnBrk="1" latinLnBrk="0" hangingPunct="1">
        <a:spcBef>
          <a:spcPts val="600"/>
        </a:spcBef>
        <a:buFont typeface="Wingdings" pitchFamily="2" charset="2"/>
        <a:buChar char="n"/>
        <a:defRPr sz="1600" kern="1200">
          <a:solidFill>
            <a:srgbClr val="333333"/>
          </a:solidFill>
          <a:latin typeface="+mn-lt"/>
          <a:ea typeface="+mn-ea"/>
          <a:cs typeface="+mn-cs"/>
        </a:defRPr>
      </a:lvl4pPr>
      <a:lvl5pPr marL="760413" indent="-252413" algn="l" defTabSz="914400" rtl="0" eaLnBrk="1" latinLnBrk="0" hangingPunct="1">
        <a:spcBef>
          <a:spcPts val="600"/>
        </a:spcBef>
        <a:buFont typeface="Wingdings" pitchFamily="2" charset="2"/>
        <a:buChar char="n"/>
        <a:defRPr sz="1600" kern="1200">
          <a:solidFill>
            <a:srgbClr val="333333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Footer Placeholder 70"/>
          <p:cNvSpPr txBox="1">
            <a:spLocks/>
          </p:cNvSpPr>
          <p:nvPr/>
        </p:nvSpPr>
        <p:spPr>
          <a:xfrm>
            <a:off x="785814" y="5946775"/>
            <a:ext cx="2346026" cy="379567"/>
          </a:xfrm>
          <a:prstGeom prst="rect">
            <a:avLst/>
          </a:prstGeom>
        </p:spPr>
        <p:txBody>
          <a:bodyPr lIns="496800" tIns="90000">
            <a:noAutofit/>
          </a:bodyPr>
          <a:lstStyle>
            <a:lvl1pPr>
              <a:defRPr lang="en-AU" sz="1250" b="1">
                <a:solidFill>
                  <a:srgbClr val="D10074"/>
                </a:solidFill>
                <a:latin typeface="+mn-lt"/>
                <a:cs typeface="+mn-cs"/>
              </a:defRPr>
            </a:lvl1pPr>
          </a:lstStyle>
          <a:p>
            <a:pPr fontAlgn="auto">
              <a:spcBef>
                <a:spcPct val="20000"/>
              </a:spcBef>
              <a:spcAft>
                <a:spcPts val="0"/>
              </a:spcAft>
              <a:buFont typeface="Arial" pitchFamily="34" charset="0"/>
              <a:buNone/>
              <a:defRPr/>
            </a:pPr>
            <a:r>
              <a:rPr lang="hu-HU" dirty="0" smtClean="0"/>
              <a:t>TNS Hoffmann</a:t>
            </a:r>
          </a:p>
        </p:txBody>
      </p:sp>
      <p:sp>
        <p:nvSpPr>
          <p:cNvPr id="77" name="TextBox 76"/>
          <p:cNvSpPr txBox="1"/>
          <p:nvPr/>
        </p:nvSpPr>
        <p:spPr>
          <a:xfrm>
            <a:off x="1291688" y="6323837"/>
            <a:ext cx="1624128" cy="531000"/>
          </a:xfrm>
          <a:prstGeom prst="rect">
            <a:avLst/>
          </a:prstGeom>
          <a:noFill/>
        </p:spPr>
        <p:txBody>
          <a:bodyPr wrap="square" lIns="0" tIns="0" rIns="0" bIns="266400" rtlCol="0" anchor="b">
            <a:no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r>
              <a:rPr lang="en-AU" sz="750" b="0" dirty="0" smtClean="0">
                <a:solidFill>
                  <a:srgbClr val="333333"/>
                </a:solidFill>
                <a:latin typeface="Verdana"/>
                <a:cs typeface="+mn-cs"/>
              </a:rPr>
              <a:t>©TNS 2012</a:t>
            </a:r>
            <a:endParaRPr lang="en-AU" sz="750" b="0" dirty="0">
              <a:solidFill>
                <a:srgbClr val="333333"/>
              </a:solidFill>
              <a:latin typeface="Verdana"/>
              <a:cs typeface="+mn-cs"/>
            </a:endParaRPr>
          </a:p>
        </p:txBody>
      </p:sp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0" y="1"/>
            <a:ext cx="9145617" cy="1031838"/>
          </a:xfrm>
          <a:prstGeom prst="rect">
            <a:avLst/>
          </a:prstGeom>
        </p:spPr>
        <p:txBody>
          <a:bodyPr vert="horz" lIns="277200" tIns="208800" rIns="277200" bIns="0" rtlCol="0" anchor="t">
            <a:noAutofit/>
          </a:bodyPr>
          <a:lstStyle/>
          <a:p>
            <a:r>
              <a:rPr lang="hu-HU" smtClean="0"/>
              <a:t>Mintacím szerkesztése</a:t>
            </a:r>
            <a:endParaRPr lang="en-AU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0" y="1031837"/>
            <a:ext cx="9145617" cy="4035515"/>
          </a:xfrm>
          <a:prstGeom prst="rect">
            <a:avLst/>
          </a:prstGeom>
        </p:spPr>
        <p:txBody>
          <a:bodyPr vert="horz" lIns="277200" tIns="212400" rIns="277200" bIns="0" rtlCol="0">
            <a:noAutofit/>
          </a:bodyPr>
          <a:lstStyle/>
          <a:p>
            <a:pPr lvl="0"/>
            <a:r>
              <a:rPr lang="hu-HU" dirty="0" smtClean="0"/>
              <a:t>Mintaszöveg szerkesztése</a:t>
            </a:r>
          </a:p>
          <a:p>
            <a:pPr lvl="1"/>
            <a:r>
              <a:rPr lang="hu-HU" dirty="0" smtClean="0"/>
              <a:t>Második szint</a:t>
            </a:r>
          </a:p>
          <a:p>
            <a:pPr lvl="2"/>
            <a:r>
              <a:rPr lang="hu-HU" dirty="0" smtClean="0"/>
              <a:t>Harmadik szint</a:t>
            </a:r>
          </a:p>
          <a:p>
            <a:pPr lvl="3"/>
            <a:r>
              <a:rPr lang="hu-HU" dirty="0" smtClean="0"/>
              <a:t>Negyedik szint</a:t>
            </a:r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cxnSp>
        <p:nvCxnSpPr>
          <p:cNvPr id="70" name="Straight Connector 69"/>
          <p:cNvCxnSpPr/>
          <p:nvPr/>
        </p:nvCxnSpPr>
        <p:spPr>
          <a:xfrm>
            <a:off x="282163" y="5946775"/>
            <a:ext cx="8572912" cy="0"/>
          </a:xfrm>
          <a:prstGeom prst="line">
            <a:avLst/>
          </a:prstGeom>
          <a:ln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9" name="Group 38"/>
          <p:cNvGrpSpPr/>
          <p:nvPr/>
        </p:nvGrpSpPr>
        <p:grpSpPr>
          <a:xfrm>
            <a:off x="-1630680" y="1215723"/>
            <a:ext cx="1554480" cy="3920878"/>
            <a:chOff x="-1630680" y="1215723"/>
            <a:chExt cx="1554480" cy="3920878"/>
          </a:xfrm>
        </p:grpSpPr>
        <p:cxnSp>
          <p:nvCxnSpPr>
            <p:cNvPr id="90" name="Straight Connector 89"/>
            <p:cNvCxnSpPr/>
            <p:nvPr userDrawn="1"/>
          </p:nvCxnSpPr>
          <p:spPr>
            <a:xfrm>
              <a:off x="-517443" y="4560579"/>
              <a:ext cx="441243" cy="0"/>
            </a:xfrm>
            <a:prstGeom prst="line">
              <a:avLst/>
            </a:prstGeom>
            <a:ln>
              <a:solidFill>
                <a:schemeClr val="accent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3" name="TextBox 92"/>
            <p:cNvSpPr txBox="1"/>
            <p:nvPr userDrawn="1"/>
          </p:nvSpPr>
          <p:spPr>
            <a:xfrm>
              <a:off x="-1630680" y="4491328"/>
              <a:ext cx="1072330" cy="138499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lIns="0" tIns="0" rIns="0" bIns="0" rtlCol="0" anchor="ctr">
              <a:noAutofit/>
            </a:bodyPr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r>
                <a:rPr lang="en-AU" sz="900" dirty="0" smtClean="0">
                  <a:solidFill>
                    <a:prstClr val="black">
                      <a:lumMod val="85000"/>
                      <a:lumOff val="15000"/>
                    </a:prstClr>
                  </a:solidFill>
                  <a:latin typeface="Verdana"/>
                  <a:cs typeface="+mn-cs"/>
                </a:rPr>
                <a:t>X AXIS</a:t>
              </a:r>
              <a:endParaRPr lang="en-AU" sz="900" dirty="0">
                <a:solidFill>
                  <a:prstClr val="black">
                    <a:lumMod val="85000"/>
                    <a:lumOff val="15000"/>
                  </a:prstClr>
                </a:solidFill>
                <a:latin typeface="Verdana"/>
                <a:cs typeface="+mn-cs"/>
              </a:endParaRPr>
            </a:p>
          </p:txBody>
        </p:sp>
        <p:cxnSp>
          <p:nvCxnSpPr>
            <p:cNvPr id="94" name="Straight Connector 93"/>
            <p:cNvCxnSpPr/>
            <p:nvPr userDrawn="1"/>
          </p:nvCxnSpPr>
          <p:spPr>
            <a:xfrm>
              <a:off x="-517443" y="5067353"/>
              <a:ext cx="441243" cy="0"/>
            </a:xfrm>
            <a:prstGeom prst="line">
              <a:avLst/>
            </a:prstGeom>
            <a:ln>
              <a:solidFill>
                <a:schemeClr val="accent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5" name="TextBox 94"/>
            <p:cNvSpPr txBox="1"/>
            <p:nvPr userDrawn="1"/>
          </p:nvSpPr>
          <p:spPr>
            <a:xfrm>
              <a:off x="-1630680" y="4998102"/>
              <a:ext cx="1072330" cy="138499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lIns="0" tIns="0" rIns="0" bIns="0" rtlCol="0" anchor="ctr">
              <a:noAutofit/>
            </a:bodyPr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r>
                <a:rPr lang="en-AU" sz="900" dirty="0" smtClean="0">
                  <a:solidFill>
                    <a:prstClr val="black">
                      <a:lumMod val="85000"/>
                      <a:lumOff val="15000"/>
                    </a:prstClr>
                  </a:solidFill>
                  <a:latin typeface="Verdana"/>
                  <a:cs typeface="+mn-cs"/>
                </a:rPr>
                <a:t>LOWER LIMIT</a:t>
              </a:r>
              <a:endParaRPr lang="en-AU" sz="900" dirty="0">
                <a:solidFill>
                  <a:prstClr val="black">
                    <a:lumMod val="85000"/>
                    <a:lumOff val="15000"/>
                  </a:prstClr>
                </a:solidFill>
                <a:latin typeface="Verdana"/>
                <a:cs typeface="+mn-cs"/>
              </a:endParaRPr>
            </a:p>
          </p:txBody>
        </p:sp>
        <p:cxnSp>
          <p:nvCxnSpPr>
            <p:cNvPr id="96" name="Straight Connector 95"/>
            <p:cNvCxnSpPr/>
            <p:nvPr userDrawn="1"/>
          </p:nvCxnSpPr>
          <p:spPr>
            <a:xfrm>
              <a:off x="-517443" y="1284974"/>
              <a:ext cx="441243" cy="0"/>
            </a:xfrm>
            <a:prstGeom prst="line">
              <a:avLst/>
            </a:prstGeom>
            <a:ln>
              <a:solidFill>
                <a:schemeClr val="accent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7" name="TextBox 96"/>
            <p:cNvSpPr txBox="1"/>
            <p:nvPr userDrawn="1"/>
          </p:nvSpPr>
          <p:spPr>
            <a:xfrm>
              <a:off x="-1630680" y="1215723"/>
              <a:ext cx="1072330" cy="138499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lIns="0" tIns="0" rIns="0" bIns="0" rtlCol="0" anchor="ctr">
              <a:noAutofit/>
            </a:bodyPr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r>
                <a:rPr lang="en-AU" sz="900" dirty="0" smtClean="0">
                  <a:solidFill>
                    <a:prstClr val="black">
                      <a:lumMod val="85000"/>
                      <a:lumOff val="15000"/>
                    </a:prstClr>
                  </a:solidFill>
                  <a:latin typeface="Verdana"/>
                  <a:cs typeface="+mn-cs"/>
                </a:rPr>
                <a:t>UPPER LIMIT</a:t>
              </a:r>
              <a:endParaRPr lang="en-AU" sz="900" dirty="0">
                <a:solidFill>
                  <a:prstClr val="black">
                    <a:lumMod val="85000"/>
                    <a:lumOff val="15000"/>
                  </a:prstClr>
                </a:solidFill>
                <a:latin typeface="Verdana"/>
                <a:cs typeface="+mn-cs"/>
              </a:endParaRPr>
            </a:p>
          </p:txBody>
        </p:sp>
        <p:cxnSp>
          <p:nvCxnSpPr>
            <p:cNvPr id="98" name="Straight Connector 97"/>
            <p:cNvCxnSpPr/>
            <p:nvPr userDrawn="1"/>
          </p:nvCxnSpPr>
          <p:spPr>
            <a:xfrm>
              <a:off x="-517443" y="1788974"/>
              <a:ext cx="441243" cy="0"/>
            </a:xfrm>
            <a:prstGeom prst="line">
              <a:avLst/>
            </a:prstGeom>
            <a:ln>
              <a:solidFill>
                <a:schemeClr val="accent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9" name="TextBox 98"/>
            <p:cNvSpPr txBox="1"/>
            <p:nvPr userDrawn="1"/>
          </p:nvSpPr>
          <p:spPr>
            <a:xfrm>
              <a:off x="-1630680" y="1719723"/>
              <a:ext cx="1072330" cy="138499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lIns="0" tIns="0" rIns="0" bIns="0" rtlCol="0" anchor="ctr">
              <a:noAutofit/>
            </a:bodyPr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r>
                <a:rPr lang="en-AU" sz="900" dirty="0" smtClean="0">
                  <a:solidFill>
                    <a:prstClr val="black">
                      <a:lumMod val="85000"/>
                      <a:lumOff val="15000"/>
                    </a:prstClr>
                  </a:solidFill>
                  <a:latin typeface="Verdana"/>
                  <a:cs typeface="+mn-cs"/>
                </a:rPr>
                <a:t>CHART TOP</a:t>
              </a:r>
              <a:endParaRPr lang="en-AU" sz="900" dirty="0">
                <a:solidFill>
                  <a:prstClr val="black">
                    <a:lumMod val="85000"/>
                    <a:lumOff val="15000"/>
                  </a:prstClr>
                </a:solidFill>
                <a:latin typeface="Verdana"/>
                <a:cs typeface="+mn-cs"/>
              </a:endParaRPr>
            </a:p>
          </p:txBody>
        </p:sp>
      </p:grpSp>
      <p:grpSp>
        <p:nvGrpSpPr>
          <p:cNvPr id="6" name="Group 104"/>
          <p:cNvGrpSpPr/>
          <p:nvPr/>
        </p:nvGrpSpPr>
        <p:grpSpPr>
          <a:xfrm>
            <a:off x="755523" y="-501206"/>
            <a:ext cx="8121776" cy="424749"/>
            <a:chOff x="755523" y="-501206"/>
            <a:chExt cx="8121776" cy="424749"/>
          </a:xfrm>
        </p:grpSpPr>
        <p:cxnSp>
          <p:nvCxnSpPr>
            <p:cNvPr id="106" name="Straight Connector 105"/>
            <p:cNvCxnSpPr/>
            <p:nvPr userDrawn="1"/>
          </p:nvCxnSpPr>
          <p:spPr>
            <a:xfrm>
              <a:off x="1293019" y="-256457"/>
              <a:ext cx="0" cy="180000"/>
            </a:xfrm>
            <a:prstGeom prst="line">
              <a:avLst/>
            </a:prstGeom>
            <a:ln>
              <a:solidFill>
                <a:schemeClr val="accent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7" name="TextBox 106"/>
            <p:cNvSpPr txBox="1"/>
            <p:nvPr userDrawn="1"/>
          </p:nvSpPr>
          <p:spPr>
            <a:xfrm>
              <a:off x="755523" y="-501206"/>
              <a:ext cx="1072330" cy="138499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lIns="0" tIns="0" rIns="0" bIns="0" rtlCol="0" anchor="ctr">
              <a:noAutofit/>
            </a:bodyPr>
            <a:lstStyle>
              <a:defPPr>
                <a:defRPr lang="en-AU"/>
              </a:defPPr>
              <a:lvl1pPr algn="ctr">
                <a:defRPr sz="900">
                  <a:solidFill>
                    <a:schemeClr val="tx1">
                      <a:lumMod val="85000"/>
                      <a:lumOff val="15000"/>
                    </a:schemeClr>
                  </a:solidFill>
                  <a:latin typeface="+mn-lt"/>
                </a:defRPr>
              </a:lvl1pPr>
            </a:lstStyle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r>
                <a:rPr lang="en-AU" b="0" dirty="0" smtClean="0">
                  <a:solidFill>
                    <a:prstClr val="black">
                      <a:lumMod val="85000"/>
                      <a:lumOff val="15000"/>
                    </a:prstClr>
                  </a:solidFill>
                  <a:cs typeface="+mn-cs"/>
                </a:rPr>
                <a:t>Y AXIS</a:t>
              </a:r>
              <a:endParaRPr lang="en-AU" b="0" dirty="0">
                <a:solidFill>
                  <a:prstClr val="black">
                    <a:lumMod val="85000"/>
                    <a:lumOff val="15000"/>
                  </a:prstClr>
                </a:solidFill>
                <a:cs typeface="+mn-cs"/>
              </a:endParaRPr>
            </a:p>
          </p:txBody>
        </p:sp>
        <p:cxnSp>
          <p:nvCxnSpPr>
            <p:cNvPr id="108" name="Straight Connector 107"/>
            <p:cNvCxnSpPr/>
            <p:nvPr userDrawn="1"/>
          </p:nvCxnSpPr>
          <p:spPr>
            <a:xfrm>
              <a:off x="5575903" y="-256457"/>
              <a:ext cx="0" cy="180000"/>
            </a:xfrm>
            <a:prstGeom prst="line">
              <a:avLst/>
            </a:prstGeom>
            <a:ln>
              <a:solidFill>
                <a:schemeClr val="accent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9" name="TextBox 108"/>
            <p:cNvSpPr txBox="1"/>
            <p:nvPr userDrawn="1"/>
          </p:nvSpPr>
          <p:spPr>
            <a:xfrm>
              <a:off x="5036026" y="-501206"/>
              <a:ext cx="1072330" cy="138499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lIns="0" tIns="0" rIns="0" bIns="0" rtlCol="0" anchor="ctr">
              <a:noAutofit/>
            </a:bodyPr>
            <a:lstStyle>
              <a:defPPr>
                <a:defRPr lang="en-AU"/>
              </a:defPPr>
              <a:lvl1pPr algn="ctr">
                <a:defRPr sz="900">
                  <a:solidFill>
                    <a:schemeClr val="tx1">
                      <a:lumMod val="85000"/>
                      <a:lumOff val="15000"/>
                    </a:schemeClr>
                  </a:solidFill>
                  <a:latin typeface="+mn-lt"/>
                </a:defRPr>
              </a:lvl1pPr>
            </a:lstStyle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r>
                <a:rPr lang="en-AU" b="0" dirty="0" smtClean="0">
                  <a:solidFill>
                    <a:prstClr val="black">
                      <a:lumMod val="85000"/>
                      <a:lumOff val="15000"/>
                    </a:prstClr>
                  </a:solidFill>
                  <a:cs typeface="+mn-cs"/>
                </a:rPr>
                <a:t>Y AXIS</a:t>
              </a:r>
              <a:endParaRPr lang="en-AU" b="0" dirty="0">
                <a:solidFill>
                  <a:prstClr val="black">
                    <a:lumMod val="85000"/>
                    <a:lumOff val="15000"/>
                  </a:prstClr>
                </a:solidFill>
                <a:cs typeface="+mn-cs"/>
              </a:endParaRPr>
            </a:p>
          </p:txBody>
        </p:sp>
        <p:cxnSp>
          <p:nvCxnSpPr>
            <p:cNvPr id="113" name="Straight Connector 112"/>
            <p:cNvCxnSpPr/>
            <p:nvPr userDrawn="1"/>
          </p:nvCxnSpPr>
          <p:spPr>
            <a:xfrm>
              <a:off x="8349608" y="-256457"/>
              <a:ext cx="0" cy="180000"/>
            </a:xfrm>
            <a:prstGeom prst="line">
              <a:avLst/>
            </a:prstGeom>
            <a:ln>
              <a:solidFill>
                <a:schemeClr val="accent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4" name="TextBox 113"/>
            <p:cNvSpPr txBox="1"/>
            <p:nvPr userDrawn="1"/>
          </p:nvSpPr>
          <p:spPr>
            <a:xfrm>
              <a:off x="7804969" y="-501206"/>
              <a:ext cx="1072330" cy="138499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lIns="0" tIns="0" rIns="0" bIns="0" rtlCol="0" anchor="ctr">
              <a:noAutofit/>
            </a:bodyPr>
            <a:lstStyle>
              <a:defPPr>
                <a:defRPr lang="en-AU"/>
              </a:defPPr>
              <a:lvl1pPr algn="ctr">
                <a:defRPr sz="900">
                  <a:solidFill>
                    <a:schemeClr val="tx1">
                      <a:lumMod val="85000"/>
                      <a:lumOff val="15000"/>
                    </a:schemeClr>
                  </a:solidFill>
                  <a:latin typeface="+mn-lt"/>
                </a:defRPr>
              </a:lvl1pPr>
            </a:lstStyle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r>
                <a:rPr lang="en-AU" b="0" dirty="0" smtClean="0">
                  <a:solidFill>
                    <a:prstClr val="black">
                      <a:lumMod val="85000"/>
                      <a:lumOff val="15000"/>
                    </a:prstClr>
                  </a:solidFill>
                  <a:cs typeface="+mn-cs"/>
                </a:rPr>
                <a:t>LIMIT</a:t>
              </a:r>
              <a:endParaRPr lang="en-AU" b="0" dirty="0">
                <a:solidFill>
                  <a:prstClr val="black">
                    <a:lumMod val="85000"/>
                    <a:lumOff val="15000"/>
                  </a:prstClr>
                </a:solidFill>
                <a:cs typeface="+mn-cs"/>
              </a:endParaRPr>
            </a:p>
          </p:txBody>
        </p:sp>
      </p:grpSp>
      <p:sp>
        <p:nvSpPr>
          <p:cNvPr id="28" name="TextBox 27"/>
          <p:cNvSpPr txBox="1"/>
          <p:nvPr/>
        </p:nvSpPr>
        <p:spPr>
          <a:xfrm>
            <a:off x="7824719" y="6323838"/>
            <a:ext cx="1032830" cy="247700"/>
          </a:xfrm>
          <a:prstGeom prst="rect">
            <a:avLst/>
          </a:prstGeom>
          <a:noFill/>
        </p:spPr>
        <p:txBody>
          <a:bodyPr wrap="square" lIns="0" tIns="0" rIns="0" bIns="0" rtlCol="0" anchor="b" anchorCtr="0">
            <a:noAutofit/>
          </a:bodyPr>
          <a:lstStyle/>
          <a:p>
            <a:pPr algn="r" fontAlgn="auto">
              <a:spcBef>
                <a:spcPts val="0"/>
              </a:spcBef>
              <a:spcAft>
                <a:spcPts val="0"/>
              </a:spcAft>
            </a:pPr>
            <a:fld id="{6AF0B9DB-A072-488F-A876-7C75D57C498B}" type="slidenum">
              <a:rPr lang="hu-HU" sz="750" b="0" smtClean="0">
                <a:solidFill>
                  <a:prstClr val="black"/>
                </a:solidFill>
                <a:latin typeface="Verdana"/>
                <a:cs typeface="+mn-cs"/>
              </a:rPr>
              <a:pPr algn="r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hu-HU" sz="750" b="0" dirty="0" smtClean="0">
              <a:solidFill>
                <a:prstClr val="black"/>
              </a:solidFill>
              <a:latin typeface="Verdana"/>
              <a:cs typeface="+mn-cs"/>
            </a:endParaRPr>
          </a:p>
        </p:txBody>
      </p:sp>
      <p:sp>
        <p:nvSpPr>
          <p:cNvPr id="29" name="TextBox 76"/>
          <p:cNvSpPr txBox="1"/>
          <p:nvPr/>
        </p:nvSpPr>
        <p:spPr>
          <a:xfrm>
            <a:off x="4568619" y="6490800"/>
            <a:ext cx="755856" cy="85837"/>
          </a:xfrm>
          <a:prstGeom prst="rect">
            <a:avLst/>
          </a:prstGeom>
          <a:noFill/>
        </p:spPr>
        <p:txBody>
          <a:bodyPr wrap="square" lIns="0" tIns="0" rIns="0" bIns="0" rtlCol="0" anchor="t" anchorCtr="0">
            <a:no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r>
              <a:rPr lang="hu-HU" sz="600" b="0" dirty="0" smtClean="0">
                <a:solidFill>
                  <a:prstClr val="black"/>
                </a:solidFill>
                <a:cs typeface="Verdana" pitchFamily="34" charset="0"/>
              </a:rPr>
              <a:t>Témaszám: 12F0000</a:t>
            </a:r>
            <a:endParaRPr lang="en-AU" sz="600" b="0" dirty="0">
              <a:solidFill>
                <a:prstClr val="black"/>
              </a:solidFill>
              <a:latin typeface="Verdana"/>
              <a:cs typeface="Verdana" pitchFamily="34" charset="0"/>
            </a:endParaRPr>
          </a:p>
        </p:txBody>
      </p:sp>
      <p:sp>
        <p:nvSpPr>
          <p:cNvPr id="30" name="Footer Placeholder 70"/>
          <p:cNvSpPr txBox="1">
            <a:spLocks/>
          </p:cNvSpPr>
          <p:nvPr/>
        </p:nvSpPr>
        <p:spPr>
          <a:xfrm>
            <a:off x="786988" y="6148282"/>
            <a:ext cx="5866034" cy="377062"/>
          </a:xfrm>
          <a:prstGeom prst="rect">
            <a:avLst/>
          </a:prstGeom>
        </p:spPr>
        <p:txBody>
          <a:bodyPr lIns="496800" tIns="90000">
            <a:noAutofit/>
          </a:bodyPr>
          <a:lstStyle>
            <a:lvl1pPr>
              <a:defRPr lang="en-AU" sz="1250" b="1">
                <a:solidFill>
                  <a:srgbClr val="D10074"/>
                </a:solidFill>
                <a:latin typeface="+mn-lt"/>
                <a:cs typeface="+mn-cs"/>
              </a:defRPr>
            </a:lvl1pPr>
          </a:lstStyle>
          <a:p>
            <a:pPr fontAlgn="auto">
              <a:spcBef>
                <a:spcPct val="20000"/>
              </a:spcBef>
              <a:spcAft>
                <a:spcPts val="0"/>
              </a:spcAft>
              <a:buFont typeface="Arial" pitchFamily="34" charset="0"/>
              <a:buNone/>
              <a:defRPr/>
            </a:pPr>
            <a:r>
              <a:rPr lang="hu-HU" sz="1200" b="0" dirty="0" smtClean="0">
                <a:solidFill>
                  <a:prstClr val="white">
                    <a:lumMod val="50000"/>
                  </a:prstClr>
                </a:solidFill>
              </a:rPr>
              <a:t>Tehetség kutatás a MATEHETSZ számára</a:t>
            </a:r>
          </a:p>
        </p:txBody>
      </p:sp>
      <p:pic>
        <p:nvPicPr>
          <p:cNvPr id="32" name="Picture 2" descr="\\PSTUDIOTERM\Clients\TNS Global\TNS_002 Templates\4. Design\1. Assets\Logos\TNS_LOGOS\final brand jpgs\TNS_logo_rgb.jpg"/>
          <p:cNvPicPr>
            <a:picLocks noChangeAspect="1" noChangeArrowheads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2988" y="6072637"/>
            <a:ext cx="504000" cy="504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44" name="Group 43"/>
          <p:cNvGrpSpPr/>
          <p:nvPr/>
        </p:nvGrpSpPr>
        <p:grpSpPr>
          <a:xfrm>
            <a:off x="8061735" y="6923136"/>
            <a:ext cx="1072330" cy="411828"/>
            <a:chOff x="8061735" y="6923136"/>
            <a:chExt cx="1072330" cy="411828"/>
          </a:xfrm>
        </p:grpSpPr>
        <p:sp>
          <p:nvSpPr>
            <p:cNvPr id="37" name="TextBox 36"/>
            <p:cNvSpPr txBox="1"/>
            <p:nvPr userDrawn="1"/>
          </p:nvSpPr>
          <p:spPr>
            <a:xfrm>
              <a:off x="8061735" y="7196465"/>
              <a:ext cx="1072330" cy="138499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lIns="0" tIns="0" rIns="0" bIns="0" rtlCol="0" anchor="ctr">
              <a:noAutofit/>
            </a:bodyPr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r>
                <a:rPr lang="hu-HU" sz="900" dirty="0" smtClean="0">
                  <a:solidFill>
                    <a:prstClr val="black">
                      <a:lumMod val="85000"/>
                      <a:lumOff val="15000"/>
                    </a:prstClr>
                  </a:solidFill>
                  <a:latin typeface="Verdana"/>
                  <a:cs typeface="+mn-cs"/>
                </a:rPr>
                <a:t>LOGÓ SZÉLE</a:t>
              </a:r>
              <a:endParaRPr lang="en-AU" sz="900" dirty="0">
                <a:solidFill>
                  <a:prstClr val="black">
                    <a:lumMod val="85000"/>
                    <a:lumOff val="15000"/>
                  </a:prstClr>
                </a:solidFill>
                <a:latin typeface="Verdana"/>
                <a:cs typeface="+mn-cs"/>
              </a:endParaRPr>
            </a:p>
          </p:txBody>
        </p:sp>
        <p:cxnSp>
          <p:nvCxnSpPr>
            <p:cNvPr id="38" name="Straight Connector 37"/>
            <p:cNvCxnSpPr/>
            <p:nvPr userDrawn="1"/>
          </p:nvCxnSpPr>
          <p:spPr>
            <a:xfrm>
              <a:off x="8597901" y="6923136"/>
              <a:ext cx="0" cy="211158"/>
            </a:xfrm>
            <a:prstGeom prst="line">
              <a:avLst/>
            </a:prstGeom>
            <a:ln>
              <a:solidFill>
                <a:schemeClr val="accent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pic>
        <p:nvPicPr>
          <p:cNvPr id="31" name="Picture 3"/>
          <p:cNvPicPr>
            <a:picLocks noChangeAspect="1" noChangeArrowheads="1"/>
          </p:cNvPicPr>
          <p:nvPr userDrawn="1"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13441" y="6046732"/>
            <a:ext cx="637380" cy="63738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68749346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5668" r:id="rId1"/>
    <p:sldLayoutId id="2147485669" r:id="rId2"/>
    <p:sldLayoutId id="2147485670" r:id="rId3"/>
    <p:sldLayoutId id="2147485671" r:id="rId4"/>
    <p:sldLayoutId id="2147485672" r:id="rId5"/>
    <p:sldLayoutId id="2147485673" r:id="rId6"/>
  </p:sldLayoutIdLst>
  <p:timing>
    <p:tnLst>
      <p:par>
        <p:cTn id="1" dur="indefinite" restart="never" nodeType="tmRoot"/>
      </p:par>
    </p:tnLst>
  </p:timing>
  <p:hf hdr="0" dt="0"/>
  <p:txStyles>
    <p:titleStyle>
      <a:lvl1pPr algn="l" defTabSz="914400" rtl="0" eaLnBrk="1" latinLnBrk="0" hangingPunct="1">
        <a:spcBef>
          <a:spcPct val="0"/>
        </a:spcBef>
        <a:buNone/>
        <a:defRPr sz="2400" kern="1200">
          <a:solidFill>
            <a:srgbClr val="333333"/>
          </a:solidFill>
          <a:latin typeface="+mj-lt"/>
          <a:ea typeface="+mj-ea"/>
          <a:cs typeface="+mj-cs"/>
        </a:defRPr>
      </a:lvl1pPr>
    </p:titleStyle>
    <p:bodyStyle>
      <a:lvl1pPr marL="0" indent="0" algn="l" defTabSz="914400" rtl="0" eaLnBrk="1" latinLnBrk="0" hangingPunct="1">
        <a:spcBef>
          <a:spcPts val="600"/>
        </a:spcBef>
        <a:buFont typeface="Arial" pitchFamily="34" charset="0"/>
        <a:buNone/>
        <a:defRPr sz="1600" b="1" kern="1200">
          <a:solidFill>
            <a:srgbClr val="333333"/>
          </a:solidFill>
          <a:latin typeface="+mn-lt"/>
          <a:ea typeface="+mn-ea"/>
          <a:cs typeface="+mn-cs"/>
        </a:defRPr>
      </a:lvl1pPr>
      <a:lvl2pPr marL="0" indent="0" algn="l" defTabSz="914400" rtl="0" eaLnBrk="1" latinLnBrk="0" hangingPunct="1">
        <a:spcBef>
          <a:spcPts val="600"/>
        </a:spcBef>
        <a:buFont typeface="Arial" pitchFamily="34" charset="0"/>
        <a:buNone/>
        <a:defRPr sz="1600" kern="1200">
          <a:solidFill>
            <a:srgbClr val="333333"/>
          </a:solidFill>
          <a:latin typeface="+mn-lt"/>
          <a:ea typeface="+mn-ea"/>
          <a:cs typeface="+mn-cs"/>
        </a:defRPr>
      </a:lvl2pPr>
      <a:lvl3pPr marL="252413" indent="-252413" algn="l" defTabSz="914400" rtl="0" eaLnBrk="1" latinLnBrk="0" hangingPunct="1">
        <a:spcBef>
          <a:spcPts val="600"/>
        </a:spcBef>
        <a:buFont typeface="Wingdings" pitchFamily="2" charset="2"/>
        <a:buChar char=""/>
        <a:defRPr sz="1600" kern="1200">
          <a:solidFill>
            <a:srgbClr val="333333"/>
          </a:solidFill>
          <a:latin typeface="+mn-lt"/>
          <a:ea typeface="+mn-ea"/>
          <a:cs typeface="+mn-cs"/>
        </a:defRPr>
      </a:lvl3pPr>
      <a:lvl4pPr marL="508000" indent="-255588" algn="l" defTabSz="914400" rtl="0" eaLnBrk="1" latinLnBrk="0" hangingPunct="1">
        <a:spcBef>
          <a:spcPts val="600"/>
        </a:spcBef>
        <a:buFont typeface="Wingdings" pitchFamily="2" charset="2"/>
        <a:buChar char="n"/>
        <a:defRPr sz="1600" kern="1200">
          <a:solidFill>
            <a:srgbClr val="333333"/>
          </a:solidFill>
          <a:latin typeface="+mn-lt"/>
          <a:ea typeface="+mn-ea"/>
          <a:cs typeface="+mn-cs"/>
        </a:defRPr>
      </a:lvl4pPr>
      <a:lvl5pPr marL="760413" indent="-252413" algn="l" defTabSz="914400" rtl="0" eaLnBrk="1" latinLnBrk="0" hangingPunct="1">
        <a:spcBef>
          <a:spcPts val="600"/>
        </a:spcBef>
        <a:buFont typeface="Wingdings" pitchFamily="2" charset="2"/>
        <a:buChar char="n"/>
        <a:defRPr sz="1600" kern="1200">
          <a:solidFill>
            <a:srgbClr val="333333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Footer Placeholder 70"/>
          <p:cNvSpPr txBox="1">
            <a:spLocks/>
          </p:cNvSpPr>
          <p:nvPr/>
        </p:nvSpPr>
        <p:spPr>
          <a:xfrm>
            <a:off x="785814" y="5946775"/>
            <a:ext cx="2346026" cy="379567"/>
          </a:xfrm>
          <a:prstGeom prst="rect">
            <a:avLst/>
          </a:prstGeom>
        </p:spPr>
        <p:txBody>
          <a:bodyPr lIns="496800" tIns="90000">
            <a:noAutofit/>
          </a:bodyPr>
          <a:lstStyle>
            <a:lvl1pPr>
              <a:defRPr lang="en-AU" sz="1250" b="1">
                <a:solidFill>
                  <a:srgbClr val="D10074"/>
                </a:solidFill>
                <a:latin typeface="+mn-lt"/>
                <a:cs typeface="+mn-cs"/>
              </a:defRPr>
            </a:lvl1pPr>
          </a:lstStyle>
          <a:p>
            <a:pPr fontAlgn="auto">
              <a:spcBef>
                <a:spcPct val="20000"/>
              </a:spcBef>
              <a:spcAft>
                <a:spcPts val="0"/>
              </a:spcAft>
              <a:buFont typeface="Arial" pitchFamily="34" charset="0"/>
              <a:buNone/>
              <a:defRPr/>
            </a:pPr>
            <a:r>
              <a:rPr lang="hu-HU" dirty="0" smtClean="0"/>
              <a:t>TNS Hoffmann</a:t>
            </a:r>
          </a:p>
        </p:txBody>
      </p:sp>
      <p:sp>
        <p:nvSpPr>
          <p:cNvPr id="77" name="TextBox 76"/>
          <p:cNvSpPr txBox="1"/>
          <p:nvPr/>
        </p:nvSpPr>
        <p:spPr>
          <a:xfrm>
            <a:off x="1291688" y="6323837"/>
            <a:ext cx="1624128" cy="531000"/>
          </a:xfrm>
          <a:prstGeom prst="rect">
            <a:avLst/>
          </a:prstGeom>
          <a:noFill/>
        </p:spPr>
        <p:txBody>
          <a:bodyPr wrap="square" lIns="0" tIns="0" rIns="0" bIns="266400" rtlCol="0" anchor="b">
            <a:no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r>
              <a:rPr lang="en-AU" sz="750" b="0" dirty="0" smtClean="0">
                <a:solidFill>
                  <a:srgbClr val="333333"/>
                </a:solidFill>
                <a:latin typeface="Verdana"/>
                <a:cs typeface="+mn-cs"/>
              </a:rPr>
              <a:t>©TNS 2012</a:t>
            </a:r>
            <a:endParaRPr lang="en-AU" sz="750" b="0" dirty="0">
              <a:solidFill>
                <a:srgbClr val="333333"/>
              </a:solidFill>
              <a:latin typeface="Verdana"/>
              <a:cs typeface="+mn-cs"/>
            </a:endParaRPr>
          </a:p>
        </p:txBody>
      </p:sp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0" y="1"/>
            <a:ext cx="9145617" cy="1031838"/>
          </a:xfrm>
          <a:prstGeom prst="rect">
            <a:avLst/>
          </a:prstGeom>
        </p:spPr>
        <p:txBody>
          <a:bodyPr vert="horz" lIns="277200" tIns="208800" rIns="277200" bIns="0" rtlCol="0" anchor="t">
            <a:noAutofit/>
          </a:bodyPr>
          <a:lstStyle/>
          <a:p>
            <a:r>
              <a:rPr lang="hu-HU" smtClean="0"/>
              <a:t>Mintacím szerkesztése</a:t>
            </a:r>
            <a:endParaRPr lang="en-AU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0" y="1031837"/>
            <a:ext cx="9145617" cy="4035515"/>
          </a:xfrm>
          <a:prstGeom prst="rect">
            <a:avLst/>
          </a:prstGeom>
        </p:spPr>
        <p:txBody>
          <a:bodyPr vert="horz" lIns="277200" tIns="212400" rIns="277200" bIns="0" rtlCol="0">
            <a:noAutofit/>
          </a:bodyPr>
          <a:lstStyle/>
          <a:p>
            <a:pPr lvl="0"/>
            <a:r>
              <a:rPr lang="hu-HU" dirty="0" smtClean="0"/>
              <a:t>Mintaszöveg szerkesztése</a:t>
            </a:r>
          </a:p>
          <a:p>
            <a:pPr lvl="1"/>
            <a:r>
              <a:rPr lang="hu-HU" dirty="0" smtClean="0"/>
              <a:t>Második szint</a:t>
            </a:r>
          </a:p>
          <a:p>
            <a:pPr lvl="2"/>
            <a:r>
              <a:rPr lang="hu-HU" dirty="0" smtClean="0"/>
              <a:t>Harmadik szint</a:t>
            </a:r>
          </a:p>
          <a:p>
            <a:pPr lvl="3"/>
            <a:r>
              <a:rPr lang="hu-HU" dirty="0" smtClean="0"/>
              <a:t>Negyedik szint</a:t>
            </a:r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cxnSp>
        <p:nvCxnSpPr>
          <p:cNvPr id="70" name="Straight Connector 69"/>
          <p:cNvCxnSpPr/>
          <p:nvPr/>
        </p:nvCxnSpPr>
        <p:spPr>
          <a:xfrm>
            <a:off x="282163" y="5946775"/>
            <a:ext cx="8572912" cy="0"/>
          </a:xfrm>
          <a:prstGeom prst="line">
            <a:avLst/>
          </a:prstGeom>
          <a:ln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9" name="Group 38"/>
          <p:cNvGrpSpPr/>
          <p:nvPr/>
        </p:nvGrpSpPr>
        <p:grpSpPr>
          <a:xfrm>
            <a:off x="-1630680" y="1215723"/>
            <a:ext cx="1554480" cy="3920878"/>
            <a:chOff x="-1630680" y="1215723"/>
            <a:chExt cx="1554480" cy="3920878"/>
          </a:xfrm>
        </p:grpSpPr>
        <p:cxnSp>
          <p:nvCxnSpPr>
            <p:cNvPr id="90" name="Straight Connector 89"/>
            <p:cNvCxnSpPr/>
            <p:nvPr userDrawn="1"/>
          </p:nvCxnSpPr>
          <p:spPr>
            <a:xfrm>
              <a:off x="-517443" y="4560579"/>
              <a:ext cx="441243" cy="0"/>
            </a:xfrm>
            <a:prstGeom prst="line">
              <a:avLst/>
            </a:prstGeom>
            <a:ln>
              <a:solidFill>
                <a:schemeClr val="accent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3" name="TextBox 92"/>
            <p:cNvSpPr txBox="1"/>
            <p:nvPr userDrawn="1"/>
          </p:nvSpPr>
          <p:spPr>
            <a:xfrm>
              <a:off x="-1630680" y="4491328"/>
              <a:ext cx="1072330" cy="138499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lIns="0" tIns="0" rIns="0" bIns="0" rtlCol="0" anchor="ctr">
              <a:noAutofit/>
            </a:bodyPr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r>
                <a:rPr lang="en-AU" sz="900" dirty="0" smtClean="0">
                  <a:solidFill>
                    <a:prstClr val="black">
                      <a:lumMod val="85000"/>
                      <a:lumOff val="15000"/>
                    </a:prstClr>
                  </a:solidFill>
                  <a:latin typeface="Verdana"/>
                  <a:cs typeface="+mn-cs"/>
                </a:rPr>
                <a:t>X AXIS</a:t>
              </a:r>
              <a:endParaRPr lang="en-AU" sz="900" dirty="0">
                <a:solidFill>
                  <a:prstClr val="black">
                    <a:lumMod val="85000"/>
                    <a:lumOff val="15000"/>
                  </a:prstClr>
                </a:solidFill>
                <a:latin typeface="Verdana"/>
                <a:cs typeface="+mn-cs"/>
              </a:endParaRPr>
            </a:p>
          </p:txBody>
        </p:sp>
        <p:cxnSp>
          <p:nvCxnSpPr>
            <p:cNvPr id="94" name="Straight Connector 93"/>
            <p:cNvCxnSpPr/>
            <p:nvPr userDrawn="1"/>
          </p:nvCxnSpPr>
          <p:spPr>
            <a:xfrm>
              <a:off x="-517443" y="5067353"/>
              <a:ext cx="441243" cy="0"/>
            </a:xfrm>
            <a:prstGeom prst="line">
              <a:avLst/>
            </a:prstGeom>
            <a:ln>
              <a:solidFill>
                <a:schemeClr val="accent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5" name="TextBox 94"/>
            <p:cNvSpPr txBox="1"/>
            <p:nvPr userDrawn="1"/>
          </p:nvSpPr>
          <p:spPr>
            <a:xfrm>
              <a:off x="-1630680" y="4998102"/>
              <a:ext cx="1072330" cy="138499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lIns="0" tIns="0" rIns="0" bIns="0" rtlCol="0" anchor="ctr">
              <a:noAutofit/>
            </a:bodyPr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r>
                <a:rPr lang="en-AU" sz="900" dirty="0" smtClean="0">
                  <a:solidFill>
                    <a:prstClr val="black">
                      <a:lumMod val="85000"/>
                      <a:lumOff val="15000"/>
                    </a:prstClr>
                  </a:solidFill>
                  <a:latin typeface="Verdana"/>
                  <a:cs typeface="+mn-cs"/>
                </a:rPr>
                <a:t>LOWER LIMIT</a:t>
              </a:r>
              <a:endParaRPr lang="en-AU" sz="900" dirty="0">
                <a:solidFill>
                  <a:prstClr val="black">
                    <a:lumMod val="85000"/>
                    <a:lumOff val="15000"/>
                  </a:prstClr>
                </a:solidFill>
                <a:latin typeface="Verdana"/>
                <a:cs typeface="+mn-cs"/>
              </a:endParaRPr>
            </a:p>
          </p:txBody>
        </p:sp>
        <p:cxnSp>
          <p:nvCxnSpPr>
            <p:cNvPr id="96" name="Straight Connector 95"/>
            <p:cNvCxnSpPr/>
            <p:nvPr userDrawn="1"/>
          </p:nvCxnSpPr>
          <p:spPr>
            <a:xfrm>
              <a:off x="-517443" y="1284974"/>
              <a:ext cx="441243" cy="0"/>
            </a:xfrm>
            <a:prstGeom prst="line">
              <a:avLst/>
            </a:prstGeom>
            <a:ln>
              <a:solidFill>
                <a:schemeClr val="accent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7" name="TextBox 96"/>
            <p:cNvSpPr txBox="1"/>
            <p:nvPr userDrawn="1"/>
          </p:nvSpPr>
          <p:spPr>
            <a:xfrm>
              <a:off x="-1630680" y="1215723"/>
              <a:ext cx="1072330" cy="138499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lIns="0" tIns="0" rIns="0" bIns="0" rtlCol="0" anchor="ctr">
              <a:noAutofit/>
            </a:bodyPr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r>
                <a:rPr lang="en-AU" sz="900" dirty="0" smtClean="0">
                  <a:solidFill>
                    <a:prstClr val="black">
                      <a:lumMod val="85000"/>
                      <a:lumOff val="15000"/>
                    </a:prstClr>
                  </a:solidFill>
                  <a:latin typeface="Verdana"/>
                  <a:cs typeface="+mn-cs"/>
                </a:rPr>
                <a:t>UPPER LIMIT</a:t>
              </a:r>
              <a:endParaRPr lang="en-AU" sz="900" dirty="0">
                <a:solidFill>
                  <a:prstClr val="black">
                    <a:lumMod val="85000"/>
                    <a:lumOff val="15000"/>
                  </a:prstClr>
                </a:solidFill>
                <a:latin typeface="Verdana"/>
                <a:cs typeface="+mn-cs"/>
              </a:endParaRPr>
            </a:p>
          </p:txBody>
        </p:sp>
        <p:cxnSp>
          <p:nvCxnSpPr>
            <p:cNvPr id="98" name="Straight Connector 97"/>
            <p:cNvCxnSpPr/>
            <p:nvPr userDrawn="1"/>
          </p:nvCxnSpPr>
          <p:spPr>
            <a:xfrm>
              <a:off x="-517443" y="1788974"/>
              <a:ext cx="441243" cy="0"/>
            </a:xfrm>
            <a:prstGeom prst="line">
              <a:avLst/>
            </a:prstGeom>
            <a:ln>
              <a:solidFill>
                <a:schemeClr val="accent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9" name="TextBox 98"/>
            <p:cNvSpPr txBox="1"/>
            <p:nvPr userDrawn="1"/>
          </p:nvSpPr>
          <p:spPr>
            <a:xfrm>
              <a:off x="-1630680" y="1719723"/>
              <a:ext cx="1072330" cy="138499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lIns="0" tIns="0" rIns="0" bIns="0" rtlCol="0" anchor="ctr">
              <a:noAutofit/>
            </a:bodyPr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r>
                <a:rPr lang="en-AU" sz="900" dirty="0" smtClean="0">
                  <a:solidFill>
                    <a:prstClr val="black">
                      <a:lumMod val="85000"/>
                      <a:lumOff val="15000"/>
                    </a:prstClr>
                  </a:solidFill>
                  <a:latin typeface="Verdana"/>
                  <a:cs typeface="+mn-cs"/>
                </a:rPr>
                <a:t>CHART TOP</a:t>
              </a:r>
              <a:endParaRPr lang="en-AU" sz="900" dirty="0">
                <a:solidFill>
                  <a:prstClr val="black">
                    <a:lumMod val="85000"/>
                    <a:lumOff val="15000"/>
                  </a:prstClr>
                </a:solidFill>
                <a:latin typeface="Verdana"/>
                <a:cs typeface="+mn-cs"/>
              </a:endParaRPr>
            </a:p>
          </p:txBody>
        </p:sp>
      </p:grpSp>
      <p:grpSp>
        <p:nvGrpSpPr>
          <p:cNvPr id="6" name="Group 104"/>
          <p:cNvGrpSpPr/>
          <p:nvPr/>
        </p:nvGrpSpPr>
        <p:grpSpPr>
          <a:xfrm>
            <a:off x="755523" y="-501206"/>
            <a:ext cx="8121776" cy="424749"/>
            <a:chOff x="755523" y="-501206"/>
            <a:chExt cx="8121776" cy="424749"/>
          </a:xfrm>
        </p:grpSpPr>
        <p:cxnSp>
          <p:nvCxnSpPr>
            <p:cNvPr id="106" name="Straight Connector 105"/>
            <p:cNvCxnSpPr/>
            <p:nvPr userDrawn="1"/>
          </p:nvCxnSpPr>
          <p:spPr>
            <a:xfrm>
              <a:off x="1293019" y="-256457"/>
              <a:ext cx="0" cy="180000"/>
            </a:xfrm>
            <a:prstGeom prst="line">
              <a:avLst/>
            </a:prstGeom>
            <a:ln>
              <a:solidFill>
                <a:schemeClr val="accent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7" name="TextBox 106"/>
            <p:cNvSpPr txBox="1"/>
            <p:nvPr userDrawn="1"/>
          </p:nvSpPr>
          <p:spPr>
            <a:xfrm>
              <a:off x="755523" y="-501206"/>
              <a:ext cx="1072330" cy="138499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lIns="0" tIns="0" rIns="0" bIns="0" rtlCol="0" anchor="ctr">
              <a:noAutofit/>
            </a:bodyPr>
            <a:lstStyle>
              <a:defPPr>
                <a:defRPr lang="en-AU"/>
              </a:defPPr>
              <a:lvl1pPr algn="ctr">
                <a:defRPr sz="900">
                  <a:solidFill>
                    <a:schemeClr val="tx1">
                      <a:lumMod val="85000"/>
                      <a:lumOff val="15000"/>
                    </a:schemeClr>
                  </a:solidFill>
                  <a:latin typeface="+mn-lt"/>
                </a:defRPr>
              </a:lvl1pPr>
            </a:lstStyle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r>
                <a:rPr lang="en-AU" b="0" dirty="0" smtClean="0">
                  <a:solidFill>
                    <a:prstClr val="black">
                      <a:lumMod val="85000"/>
                      <a:lumOff val="15000"/>
                    </a:prstClr>
                  </a:solidFill>
                  <a:cs typeface="+mn-cs"/>
                </a:rPr>
                <a:t>Y AXIS</a:t>
              </a:r>
              <a:endParaRPr lang="en-AU" b="0" dirty="0">
                <a:solidFill>
                  <a:prstClr val="black">
                    <a:lumMod val="85000"/>
                    <a:lumOff val="15000"/>
                  </a:prstClr>
                </a:solidFill>
                <a:cs typeface="+mn-cs"/>
              </a:endParaRPr>
            </a:p>
          </p:txBody>
        </p:sp>
        <p:cxnSp>
          <p:nvCxnSpPr>
            <p:cNvPr id="108" name="Straight Connector 107"/>
            <p:cNvCxnSpPr/>
            <p:nvPr userDrawn="1"/>
          </p:nvCxnSpPr>
          <p:spPr>
            <a:xfrm>
              <a:off x="5575903" y="-256457"/>
              <a:ext cx="0" cy="180000"/>
            </a:xfrm>
            <a:prstGeom prst="line">
              <a:avLst/>
            </a:prstGeom>
            <a:ln>
              <a:solidFill>
                <a:schemeClr val="accent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9" name="TextBox 108"/>
            <p:cNvSpPr txBox="1"/>
            <p:nvPr userDrawn="1"/>
          </p:nvSpPr>
          <p:spPr>
            <a:xfrm>
              <a:off x="5036026" y="-501206"/>
              <a:ext cx="1072330" cy="138499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lIns="0" tIns="0" rIns="0" bIns="0" rtlCol="0" anchor="ctr">
              <a:noAutofit/>
            </a:bodyPr>
            <a:lstStyle>
              <a:defPPr>
                <a:defRPr lang="en-AU"/>
              </a:defPPr>
              <a:lvl1pPr algn="ctr">
                <a:defRPr sz="900">
                  <a:solidFill>
                    <a:schemeClr val="tx1">
                      <a:lumMod val="85000"/>
                      <a:lumOff val="15000"/>
                    </a:schemeClr>
                  </a:solidFill>
                  <a:latin typeface="+mn-lt"/>
                </a:defRPr>
              </a:lvl1pPr>
            </a:lstStyle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r>
                <a:rPr lang="en-AU" b="0" dirty="0" smtClean="0">
                  <a:solidFill>
                    <a:prstClr val="black">
                      <a:lumMod val="85000"/>
                      <a:lumOff val="15000"/>
                    </a:prstClr>
                  </a:solidFill>
                  <a:cs typeface="+mn-cs"/>
                </a:rPr>
                <a:t>Y AXIS</a:t>
              </a:r>
              <a:endParaRPr lang="en-AU" b="0" dirty="0">
                <a:solidFill>
                  <a:prstClr val="black">
                    <a:lumMod val="85000"/>
                    <a:lumOff val="15000"/>
                  </a:prstClr>
                </a:solidFill>
                <a:cs typeface="+mn-cs"/>
              </a:endParaRPr>
            </a:p>
          </p:txBody>
        </p:sp>
        <p:cxnSp>
          <p:nvCxnSpPr>
            <p:cNvPr id="113" name="Straight Connector 112"/>
            <p:cNvCxnSpPr/>
            <p:nvPr userDrawn="1"/>
          </p:nvCxnSpPr>
          <p:spPr>
            <a:xfrm>
              <a:off x="8349608" y="-256457"/>
              <a:ext cx="0" cy="180000"/>
            </a:xfrm>
            <a:prstGeom prst="line">
              <a:avLst/>
            </a:prstGeom>
            <a:ln>
              <a:solidFill>
                <a:schemeClr val="accent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4" name="TextBox 113"/>
            <p:cNvSpPr txBox="1"/>
            <p:nvPr userDrawn="1"/>
          </p:nvSpPr>
          <p:spPr>
            <a:xfrm>
              <a:off x="7804969" y="-501206"/>
              <a:ext cx="1072330" cy="138499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lIns="0" tIns="0" rIns="0" bIns="0" rtlCol="0" anchor="ctr">
              <a:noAutofit/>
            </a:bodyPr>
            <a:lstStyle>
              <a:defPPr>
                <a:defRPr lang="en-AU"/>
              </a:defPPr>
              <a:lvl1pPr algn="ctr">
                <a:defRPr sz="900">
                  <a:solidFill>
                    <a:schemeClr val="tx1">
                      <a:lumMod val="85000"/>
                      <a:lumOff val="15000"/>
                    </a:schemeClr>
                  </a:solidFill>
                  <a:latin typeface="+mn-lt"/>
                </a:defRPr>
              </a:lvl1pPr>
            </a:lstStyle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r>
                <a:rPr lang="en-AU" b="0" dirty="0" smtClean="0">
                  <a:solidFill>
                    <a:prstClr val="black">
                      <a:lumMod val="85000"/>
                      <a:lumOff val="15000"/>
                    </a:prstClr>
                  </a:solidFill>
                  <a:cs typeface="+mn-cs"/>
                </a:rPr>
                <a:t>LIMIT</a:t>
              </a:r>
              <a:endParaRPr lang="en-AU" b="0" dirty="0">
                <a:solidFill>
                  <a:prstClr val="black">
                    <a:lumMod val="85000"/>
                    <a:lumOff val="15000"/>
                  </a:prstClr>
                </a:solidFill>
                <a:cs typeface="+mn-cs"/>
              </a:endParaRPr>
            </a:p>
          </p:txBody>
        </p:sp>
      </p:grpSp>
      <p:sp>
        <p:nvSpPr>
          <p:cNvPr id="28" name="TextBox 27"/>
          <p:cNvSpPr txBox="1"/>
          <p:nvPr/>
        </p:nvSpPr>
        <p:spPr>
          <a:xfrm>
            <a:off x="7824719" y="6323838"/>
            <a:ext cx="1032830" cy="247700"/>
          </a:xfrm>
          <a:prstGeom prst="rect">
            <a:avLst/>
          </a:prstGeom>
          <a:noFill/>
        </p:spPr>
        <p:txBody>
          <a:bodyPr wrap="square" lIns="0" tIns="0" rIns="0" bIns="0" rtlCol="0" anchor="b" anchorCtr="0">
            <a:noAutofit/>
          </a:bodyPr>
          <a:lstStyle/>
          <a:p>
            <a:pPr algn="r" fontAlgn="auto">
              <a:spcBef>
                <a:spcPts val="0"/>
              </a:spcBef>
              <a:spcAft>
                <a:spcPts val="0"/>
              </a:spcAft>
            </a:pPr>
            <a:fld id="{6AF0B9DB-A072-488F-A876-7C75D57C498B}" type="slidenum">
              <a:rPr lang="hu-HU" sz="750" b="0" smtClean="0">
                <a:solidFill>
                  <a:prstClr val="black"/>
                </a:solidFill>
                <a:latin typeface="Verdana"/>
                <a:cs typeface="+mn-cs"/>
              </a:rPr>
              <a:pPr algn="r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hu-HU" sz="750" b="0" dirty="0" smtClean="0">
              <a:solidFill>
                <a:prstClr val="black"/>
              </a:solidFill>
              <a:latin typeface="Verdana"/>
              <a:cs typeface="+mn-cs"/>
            </a:endParaRPr>
          </a:p>
        </p:txBody>
      </p:sp>
      <p:sp>
        <p:nvSpPr>
          <p:cNvPr id="29" name="TextBox 76"/>
          <p:cNvSpPr txBox="1"/>
          <p:nvPr/>
        </p:nvSpPr>
        <p:spPr>
          <a:xfrm>
            <a:off x="4568619" y="6490800"/>
            <a:ext cx="755856" cy="85837"/>
          </a:xfrm>
          <a:prstGeom prst="rect">
            <a:avLst/>
          </a:prstGeom>
          <a:noFill/>
        </p:spPr>
        <p:txBody>
          <a:bodyPr wrap="square" lIns="0" tIns="0" rIns="0" bIns="0" rtlCol="0" anchor="t" anchorCtr="0">
            <a:no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r>
              <a:rPr lang="hu-HU" sz="600" b="0" dirty="0" smtClean="0">
                <a:solidFill>
                  <a:prstClr val="black"/>
                </a:solidFill>
                <a:cs typeface="Verdana" pitchFamily="34" charset="0"/>
              </a:rPr>
              <a:t>Témaszám: 12F0000</a:t>
            </a:r>
            <a:endParaRPr lang="en-AU" sz="600" b="0" dirty="0">
              <a:solidFill>
                <a:prstClr val="black"/>
              </a:solidFill>
              <a:latin typeface="Verdana"/>
              <a:cs typeface="Verdana" pitchFamily="34" charset="0"/>
            </a:endParaRPr>
          </a:p>
        </p:txBody>
      </p:sp>
      <p:sp>
        <p:nvSpPr>
          <p:cNvPr id="30" name="Footer Placeholder 70"/>
          <p:cNvSpPr txBox="1">
            <a:spLocks/>
          </p:cNvSpPr>
          <p:nvPr/>
        </p:nvSpPr>
        <p:spPr>
          <a:xfrm>
            <a:off x="786988" y="6148282"/>
            <a:ext cx="5866034" cy="377062"/>
          </a:xfrm>
          <a:prstGeom prst="rect">
            <a:avLst/>
          </a:prstGeom>
        </p:spPr>
        <p:txBody>
          <a:bodyPr lIns="496800" tIns="90000">
            <a:noAutofit/>
          </a:bodyPr>
          <a:lstStyle>
            <a:lvl1pPr>
              <a:defRPr lang="en-AU" sz="1250" b="1">
                <a:solidFill>
                  <a:srgbClr val="D10074"/>
                </a:solidFill>
                <a:latin typeface="+mn-lt"/>
                <a:cs typeface="+mn-cs"/>
              </a:defRPr>
            </a:lvl1pPr>
          </a:lstStyle>
          <a:p>
            <a:pPr fontAlgn="auto">
              <a:spcBef>
                <a:spcPct val="20000"/>
              </a:spcBef>
              <a:spcAft>
                <a:spcPts val="0"/>
              </a:spcAft>
              <a:buFont typeface="Arial" pitchFamily="34" charset="0"/>
              <a:buNone/>
              <a:defRPr/>
            </a:pPr>
            <a:r>
              <a:rPr lang="hu-HU" sz="1200" b="0" dirty="0" smtClean="0">
                <a:solidFill>
                  <a:prstClr val="white">
                    <a:lumMod val="50000"/>
                  </a:prstClr>
                </a:solidFill>
              </a:rPr>
              <a:t>Tehetség kutatás a MATEHETSZ számára</a:t>
            </a:r>
          </a:p>
        </p:txBody>
      </p:sp>
      <p:pic>
        <p:nvPicPr>
          <p:cNvPr id="32" name="Picture 2" descr="\\PSTUDIOTERM\Clients\TNS Global\TNS_002 Templates\4. Design\1. Assets\Logos\TNS_LOGOS\final brand jpgs\TNS_logo_rgb.jpg"/>
          <p:cNvPicPr>
            <a:picLocks noChangeAspect="1" noChangeArrowheads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2988" y="6072637"/>
            <a:ext cx="504000" cy="504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44" name="Group 43"/>
          <p:cNvGrpSpPr/>
          <p:nvPr/>
        </p:nvGrpSpPr>
        <p:grpSpPr>
          <a:xfrm>
            <a:off x="8061735" y="6923136"/>
            <a:ext cx="1072330" cy="411828"/>
            <a:chOff x="8061735" y="6923136"/>
            <a:chExt cx="1072330" cy="411828"/>
          </a:xfrm>
        </p:grpSpPr>
        <p:sp>
          <p:nvSpPr>
            <p:cNvPr id="37" name="TextBox 36"/>
            <p:cNvSpPr txBox="1"/>
            <p:nvPr userDrawn="1"/>
          </p:nvSpPr>
          <p:spPr>
            <a:xfrm>
              <a:off x="8061735" y="7196465"/>
              <a:ext cx="1072330" cy="138499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lIns="0" tIns="0" rIns="0" bIns="0" rtlCol="0" anchor="ctr">
              <a:noAutofit/>
            </a:bodyPr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r>
                <a:rPr lang="hu-HU" sz="900" dirty="0" smtClean="0">
                  <a:solidFill>
                    <a:prstClr val="black">
                      <a:lumMod val="85000"/>
                      <a:lumOff val="15000"/>
                    </a:prstClr>
                  </a:solidFill>
                  <a:latin typeface="Verdana"/>
                  <a:cs typeface="+mn-cs"/>
                </a:rPr>
                <a:t>LOGÓ SZÉLE</a:t>
              </a:r>
              <a:endParaRPr lang="en-AU" sz="900" dirty="0">
                <a:solidFill>
                  <a:prstClr val="black">
                    <a:lumMod val="85000"/>
                    <a:lumOff val="15000"/>
                  </a:prstClr>
                </a:solidFill>
                <a:latin typeface="Verdana"/>
                <a:cs typeface="+mn-cs"/>
              </a:endParaRPr>
            </a:p>
          </p:txBody>
        </p:sp>
        <p:cxnSp>
          <p:nvCxnSpPr>
            <p:cNvPr id="38" name="Straight Connector 37"/>
            <p:cNvCxnSpPr/>
            <p:nvPr userDrawn="1"/>
          </p:nvCxnSpPr>
          <p:spPr>
            <a:xfrm>
              <a:off x="8597901" y="6923136"/>
              <a:ext cx="0" cy="211158"/>
            </a:xfrm>
            <a:prstGeom prst="line">
              <a:avLst/>
            </a:prstGeom>
            <a:ln>
              <a:solidFill>
                <a:schemeClr val="accent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pic>
        <p:nvPicPr>
          <p:cNvPr id="31" name="Picture 3"/>
          <p:cNvPicPr>
            <a:picLocks noChangeAspect="1" noChangeArrowheads="1"/>
          </p:cNvPicPr>
          <p:nvPr userDrawn="1"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13441" y="6046732"/>
            <a:ext cx="637380" cy="63738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28646065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5675" r:id="rId1"/>
    <p:sldLayoutId id="2147485676" r:id="rId2"/>
    <p:sldLayoutId id="2147485677" r:id="rId3"/>
    <p:sldLayoutId id="2147485678" r:id="rId4"/>
    <p:sldLayoutId id="2147485679" r:id="rId5"/>
    <p:sldLayoutId id="2147485680" r:id="rId6"/>
    <p:sldLayoutId id="2147485697" r:id="rId7"/>
  </p:sldLayoutIdLst>
  <p:timing>
    <p:tnLst>
      <p:par>
        <p:cTn id="1" dur="indefinite" restart="never" nodeType="tmRoot"/>
      </p:par>
    </p:tnLst>
  </p:timing>
  <p:hf hdr="0" dt="0"/>
  <p:txStyles>
    <p:titleStyle>
      <a:lvl1pPr algn="l" defTabSz="914400" rtl="0" eaLnBrk="1" latinLnBrk="0" hangingPunct="1">
        <a:spcBef>
          <a:spcPct val="0"/>
        </a:spcBef>
        <a:buNone/>
        <a:defRPr sz="2400" kern="1200">
          <a:solidFill>
            <a:srgbClr val="333333"/>
          </a:solidFill>
          <a:latin typeface="+mj-lt"/>
          <a:ea typeface="+mj-ea"/>
          <a:cs typeface="+mj-cs"/>
        </a:defRPr>
      </a:lvl1pPr>
    </p:titleStyle>
    <p:bodyStyle>
      <a:lvl1pPr marL="0" indent="0" algn="l" defTabSz="914400" rtl="0" eaLnBrk="1" latinLnBrk="0" hangingPunct="1">
        <a:spcBef>
          <a:spcPts val="600"/>
        </a:spcBef>
        <a:buFont typeface="Arial" pitchFamily="34" charset="0"/>
        <a:buNone/>
        <a:defRPr sz="1600" b="1" kern="1200">
          <a:solidFill>
            <a:srgbClr val="333333"/>
          </a:solidFill>
          <a:latin typeface="+mn-lt"/>
          <a:ea typeface="+mn-ea"/>
          <a:cs typeface="+mn-cs"/>
        </a:defRPr>
      </a:lvl1pPr>
      <a:lvl2pPr marL="0" indent="0" algn="l" defTabSz="914400" rtl="0" eaLnBrk="1" latinLnBrk="0" hangingPunct="1">
        <a:spcBef>
          <a:spcPts val="600"/>
        </a:spcBef>
        <a:buFont typeface="Arial" pitchFamily="34" charset="0"/>
        <a:buNone/>
        <a:defRPr sz="1600" kern="1200">
          <a:solidFill>
            <a:srgbClr val="333333"/>
          </a:solidFill>
          <a:latin typeface="+mn-lt"/>
          <a:ea typeface="+mn-ea"/>
          <a:cs typeface="+mn-cs"/>
        </a:defRPr>
      </a:lvl2pPr>
      <a:lvl3pPr marL="252413" indent="-252413" algn="l" defTabSz="914400" rtl="0" eaLnBrk="1" latinLnBrk="0" hangingPunct="1">
        <a:spcBef>
          <a:spcPts val="600"/>
        </a:spcBef>
        <a:buFont typeface="Wingdings" pitchFamily="2" charset="2"/>
        <a:buChar char=""/>
        <a:defRPr sz="1600" kern="1200">
          <a:solidFill>
            <a:srgbClr val="333333"/>
          </a:solidFill>
          <a:latin typeface="+mn-lt"/>
          <a:ea typeface="+mn-ea"/>
          <a:cs typeface="+mn-cs"/>
        </a:defRPr>
      </a:lvl3pPr>
      <a:lvl4pPr marL="508000" indent="-255588" algn="l" defTabSz="914400" rtl="0" eaLnBrk="1" latinLnBrk="0" hangingPunct="1">
        <a:spcBef>
          <a:spcPts val="600"/>
        </a:spcBef>
        <a:buFont typeface="Wingdings" pitchFamily="2" charset="2"/>
        <a:buChar char="n"/>
        <a:defRPr sz="1600" kern="1200">
          <a:solidFill>
            <a:srgbClr val="333333"/>
          </a:solidFill>
          <a:latin typeface="+mn-lt"/>
          <a:ea typeface="+mn-ea"/>
          <a:cs typeface="+mn-cs"/>
        </a:defRPr>
      </a:lvl4pPr>
      <a:lvl5pPr marL="760413" indent="-252413" algn="l" defTabSz="914400" rtl="0" eaLnBrk="1" latinLnBrk="0" hangingPunct="1">
        <a:spcBef>
          <a:spcPts val="600"/>
        </a:spcBef>
        <a:buFont typeface="Wingdings" pitchFamily="2" charset="2"/>
        <a:buChar char="n"/>
        <a:defRPr sz="1600" kern="1200">
          <a:solidFill>
            <a:srgbClr val="333333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Footer Placeholder 70"/>
          <p:cNvSpPr txBox="1">
            <a:spLocks/>
          </p:cNvSpPr>
          <p:nvPr/>
        </p:nvSpPr>
        <p:spPr>
          <a:xfrm>
            <a:off x="785814" y="5946775"/>
            <a:ext cx="2346026" cy="379567"/>
          </a:xfrm>
          <a:prstGeom prst="rect">
            <a:avLst/>
          </a:prstGeom>
        </p:spPr>
        <p:txBody>
          <a:bodyPr lIns="496800" tIns="90000">
            <a:noAutofit/>
          </a:bodyPr>
          <a:lstStyle>
            <a:lvl1pPr>
              <a:defRPr lang="en-AU" sz="1250" b="1">
                <a:solidFill>
                  <a:srgbClr val="D10074"/>
                </a:solidFill>
                <a:latin typeface="+mn-lt"/>
                <a:cs typeface="+mn-cs"/>
              </a:defRPr>
            </a:lvl1pPr>
          </a:lstStyle>
          <a:p>
            <a:pPr fontAlgn="auto">
              <a:spcBef>
                <a:spcPct val="20000"/>
              </a:spcBef>
              <a:spcAft>
                <a:spcPts val="0"/>
              </a:spcAft>
              <a:buFont typeface="Arial" pitchFamily="34" charset="0"/>
              <a:buNone/>
              <a:defRPr/>
            </a:pPr>
            <a:r>
              <a:rPr lang="hu-HU" dirty="0" smtClean="0"/>
              <a:t>TNS Hoffmann</a:t>
            </a:r>
          </a:p>
        </p:txBody>
      </p:sp>
      <p:sp>
        <p:nvSpPr>
          <p:cNvPr id="77" name="TextBox 76"/>
          <p:cNvSpPr txBox="1"/>
          <p:nvPr/>
        </p:nvSpPr>
        <p:spPr>
          <a:xfrm>
            <a:off x="1291688" y="6323837"/>
            <a:ext cx="1624128" cy="531000"/>
          </a:xfrm>
          <a:prstGeom prst="rect">
            <a:avLst/>
          </a:prstGeom>
          <a:noFill/>
        </p:spPr>
        <p:txBody>
          <a:bodyPr wrap="square" lIns="0" tIns="0" rIns="0" bIns="266400" rtlCol="0" anchor="b">
            <a:no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r>
              <a:rPr lang="en-AU" sz="750" b="0" dirty="0" smtClean="0">
                <a:solidFill>
                  <a:srgbClr val="333333"/>
                </a:solidFill>
                <a:latin typeface="Verdana"/>
                <a:cs typeface="+mn-cs"/>
              </a:rPr>
              <a:t>©TNS 2012</a:t>
            </a:r>
            <a:endParaRPr lang="en-AU" sz="750" b="0" dirty="0">
              <a:solidFill>
                <a:srgbClr val="333333"/>
              </a:solidFill>
              <a:latin typeface="Verdana"/>
              <a:cs typeface="+mn-cs"/>
            </a:endParaRPr>
          </a:p>
        </p:txBody>
      </p:sp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0" y="1"/>
            <a:ext cx="9145617" cy="1031838"/>
          </a:xfrm>
          <a:prstGeom prst="rect">
            <a:avLst/>
          </a:prstGeom>
        </p:spPr>
        <p:txBody>
          <a:bodyPr vert="horz" lIns="277200" tIns="208800" rIns="277200" bIns="0" rtlCol="0" anchor="t">
            <a:noAutofit/>
          </a:bodyPr>
          <a:lstStyle/>
          <a:p>
            <a:r>
              <a:rPr lang="hu-HU" smtClean="0"/>
              <a:t>Mintacím szerkesztése</a:t>
            </a:r>
            <a:endParaRPr lang="en-AU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0" y="1031837"/>
            <a:ext cx="9145617" cy="4035515"/>
          </a:xfrm>
          <a:prstGeom prst="rect">
            <a:avLst/>
          </a:prstGeom>
        </p:spPr>
        <p:txBody>
          <a:bodyPr vert="horz" lIns="277200" tIns="212400" rIns="277200" bIns="0" rtlCol="0">
            <a:noAutofit/>
          </a:bodyPr>
          <a:lstStyle/>
          <a:p>
            <a:pPr lvl="0"/>
            <a:r>
              <a:rPr lang="hu-HU" dirty="0" smtClean="0"/>
              <a:t>Mintaszöveg szerkesztése</a:t>
            </a:r>
          </a:p>
          <a:p>
            <a:pPr lvl="1"/>
            <a:r>
              <a:rPr lang="hu-HU" dirty="0" smtClean="0"/>
              <a:t>Második szint</a:t>
            </a:r>
          </a:p>
          <a:p>
            <a:pPr lvl="2"/>
            <a:r>
              <a:rPr lang="hu-HU" dirty="0" smtClean="0"/>
              <a:t>Harmadik szint</a:t>
            </a:r>
          </a:p>
          <a:p>
            <a:pPr lvl="3"/>
            <a:r>
              <a:rPr lang="hu-HU" dirty="0" smtClean="0"/>
              <a:t>Negyedik szint</a:t>
            </a:r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cxnSp>
        <p:nvCxnSpPr>
          <p:cNvPr id="70" name="Straight Connector 69"/>
          <p:cNvCxnSpPr/>
          <p:nvPr/>
        </p:nvCxnSpPr>
        <p:spPr>
          <a:xfrm>
            <a:off x="282163" y="5946775"/>
            <a:ext cx="8572912" cy="0"/>
          </a:xfrm>
          <a:prstGeom prst="line">
            <a:avLst/>
          </a:prstGeom>
          <a:ln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9" name="Group 38"/>
          <p:cNvGrpSpPr/>
          <p:nvPr/>
        </p:nvGrpSpPr>
        <p:grpSpPr>
          <a:xfrm>
            <a:off x="-1630680" y="1215723"/>
            <a:ext cx="1554480" cy="3920878"/>
            <a:chOff x="-1630680" y="1215723"/>
            <a:chExt cx="1554480" cy="3920878"/>
          </a:xfrm>
        </p:grpSpPr>
        <p:cxnSp>
          <p:nvCxnSpPr>
            <p:cNvPr id="90" name="Straight Connector 89"/>
            <p:cNvCxnSpPr/>
            <p:nvPr userDrawn="1"/>
          </p:nvCxnSpPr>
          <p:spPr>
            <a:xfrm>
              <a:off x="-517443" y="4560579"/>
              <a:ext cx="441243" cy="0"/>
            </a:xfrm>
            <a:prstGeom prst="line">
              <a:avLst/>
            </a:prstGeom>
            <a:ln>
              <a:solidFill>
                <a:schemeClr val="accent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3" name="TextBox 92"/>
            <p:cNvSpPr txBox="1"/>
            <p:nvPr userDrawn="1"/>
          </p:nvSpPr>
          <p:spPr>
            <a:xfrm>
              <a:off x="-1630680" y="4491328"/>
              <a:ext cx="1072330" cy="138499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lIns="0" tIns="0" rIns="0" bIns="0" rtlCol="0" anchor="ctr">
              <a:noAutofit/>
            </a:bodyPr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r>
                <a:rPr lang="en-AU" sz="900" dirty="0" smtClean="0">
                  <a:solidFill>
                    <a:prstClr val="black">
                      <a:lumMod val="85000"/>
                      <a:lumOff val="15000"/>
                    </a:prstClr>
                  </a:solidFill>
                  <a:latin typeface="Verdana"/>
                  <a:cs typeface="+mn-cs"/>
                </a:rPr>
                <a:t>X AXIS</a:t>
              </a:r>
              <a:endParaRPr lang="en-AU" sz="900" dirty="0">
                <a:solidFill>
                  <a:prstClr val="black">
                    <a:lumMod val="85000"/>
                    <a:lumOff val="15000"/>
                  </a:prstClr>
                </a:solidFill>
                <a:latin typeface="Verdana"/>
                <a:cs typeface="+mn-cs"/>
              </a:endParaRPr>
            </a:p>
          </p:txBody>
        </p:sp>
        <p:cxnSp>
          <p:nvCxnSpPr>
            <p:cNvPr id="94" name="Straight Connector 93"/>
            <p:cNvCxnSpPr/>
            <p:nvPr userDrawn="1"/>
          </p:nvCxnSpPr>
          <p:spPr>
            <a:xfrm>
              <a:off x="-517443" y="5067353"/>
              <a:ext cx="441243" cy="0"/>
            </a:xfrm>
            <a:prstGeom prst="line">
              <a:avLst/>
            </a:prstGeom>
            <a:ln>
              <a:solidFill>
                <a:schemeClr val="accent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5" name="TextBox 94"/>
            <p:cNvSpPr txBox="1"/>
            <p:nvPr userDrawn="1"/>
          </p:nvSpPr>
          <p:spPr>
            <a:xfrm>
              <a:off x="-1630680" y="4998102"/>
              <a:ext cx="1072330" cy="138499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lIns="0" tIns="0" rIns="0" bIns="0" rtlCol="0" anchor="ctr">
              <a:noAutofit/>
            </a:bodyPr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r>
                <a:rPr lang="en-AU" sz="900" dirty="0" smtClean="0">
                  <a:solidFill>
                    <a:prstClr val="black">
                      <a:lumMod val="85000"/>
                      <a:lumOff val="15000"/>
                    </a:prstClr>
                  </a:solidFill>
                  <a:latin typeface="Verdana"/>
                  <a:cs typeface="+mn-cs"/>
                </a:rPr>
                <a:t>LOWER LIMIT</a:t>
              </a:r>
              <a:endParaRPr lang="en-AU" sz="900" dirty="0">
                <a:solidFill>
                  <a:prstClr val="black">
                    <a:lumMod val="85000"/>
                    <a:lumOff val="15000"/>
                  </a:prstClr>
                </a:solidFill>
                <a:latin typeface="Verdana"/>
                <a:cs typeface="+mn-cs"/>
              </a:endParaRPr>
            </a:p>
          </p:txBody>
        </p:sp>
        <p:cxnSp>
          <p:nvCxnSpPr>
            <p:cNvPr id="96" name="Straight Connector 95"/>
            <p:cNvCxnSpPr/>
            <p:nvPr userDrawn="1"/>
          </p:nvCxnSpPr>
          <p:spPr>
            <a:xfrm>
              <a:off x="-517443" y="1284974"/>
              <a:ext cx="441243" cy="0"/>
            </a:xfrm>
            <a:prstGeom prst="line">
              <a:avLst/>
            </a:prstGeom>
            <a:ln>
              <a:solidFill>
                <a:schemeClr val="accent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7" name="TextBox 96"/>
            <p:cNvSpPr txBox="1"/>
            <p:nvPr userDrawn="1"/>
          </p:nvSpPr>
          <p:spPr>
            <a:xfrm>
              <a:off x="-1630680" y="1215723"/>
              <a:ext cx="1072330" cy="138499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lIns="0" tIns="0" rIns="0" bIns="0" rtlCol="0" anchor="ctr">
              <a:noAutofit/>
            </a:bodyPr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r>
                <a:rPr lang="en-AU" sz="900" dirty="0" smtClean="0">
                  <a:solidFill>
                    <a:prstClr val="black">
                      <a:lumMod val="85000"/>
                      <a:lumOff val="15000"/>
                    </a:prstClr>
                  </a:solidFill>
                  <a:latin typeface="Verdana"/>
                  <a:cs typeface="+mn-cs"/>
                </a:rPr>
                <a:t>UPPER LIMIT</a:t>
              </a:r>
              <a:endParaRPr lang="en-AU" sz="900" dirty="0">
                <a:solidFill>
                  <a:prstClr val="black">
                    <a:lumMod val="85000"/>
                    <a:lumOff val="15000"/>
                  </a:prstClr>
                </a:solidFill>
                <a:latin typeface="Verdana"/>
                <a:cs typeface="+mn-cs"/>
              </a:endParaRPr>
            </a:p>
          </p:txBody>
        </p:sp>
        <p:cxnSp>
          <p:nvCxnSpPr>
            <p:cNvPr id="98" name="Straight Connector 97"/>
            <p:cNvCxnSpPr/>
            <p:nvPr userDrawn="1"/>
          </p:nvCxnSpPr>
          <p:spPr>
            <a:xfrm>
              <a:off x="-517443" y="1788974"/>
              <a:ext cx="441243" cy="0"/>
            </a:xfrm>
            <a:prstGeom prst="line">
              <a:avLst/>
            </a:prstGeom>
            <a:ln>
              <a:solidFill>
                <a:schemeClr val="accent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9" name="TextBox 98"/>
            <p:cNvSpPr txBox="1"/>
            <p:nvPr userDrawn="1"/>
          </p:nvSpPr>
          <p:spPr>
            <a:xfrm>
              <a:off x="-1630680" y="1719723"/>
              <a:ext cx="1072330" cy="138499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lIns="0" tIns="0" rIns="0" bIns="0" rtlCol="0" anchor="ctr">
              <a:noAutofit/>
            </a:bodyPr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r>
                <a:rPr lang="en-AU" sz="900" dirty="0" smtClean="0">
                  <a:solidFill>
                    <a:prstClr val="black">
                      <a:lumMod val="85000"/>
                      <a:lumOff val="15000"/>
                    </a:prstClr>
                  </a:solidFill>
                  <a:latin typeface="Verdana"/>
                  <a:cs typeface="+mn-cs"/>
                </a:rPr>
                <a:t>CHART TOP</a:t>
              </a:r>
              <a:endParaRPr lang="en-AU" sz="900" dirty="0">
                <a:solidFill>
                  <a:prstClr val="black">
                    <a:lumMod val="85000"/>
                    <a:lumOff val="15000"/>
                  </a:prstClr>
                </a:solidFill>
                <a:latin typeface="Verdana"/>
                <a:cs typeface="+mn-cs"/>
              </a:endParaRPr>
            </a:p>
          </p:txBody>
        </p:sp>
      </p:grpSp>
      <p:grpSp>
        <p:nvGrpSpPr>
          <p:cNvPr id="6" name="Group 104"/>
          <p:cNvGrpSpPr/>
          <p:nvPr/>
        </p:nvGrpSpPr>
        <p:grpSpPr>
          <a:xfrm>
            <a:off x="755523" y="-501206"/>
            <a:ext cx="8121776" cy="424749"/>
            <a:chOff x="755523" y="-501206"/>
            <a:chExt cx="8121776" cy="424749"/>
          </a:xfrm>
        </p:grpSpPr>
        <p:cxnSp>
          <p:nvCxnSpPr>
            <p:cNvPr id="106" name="Straight Connector 105"/>
            <p:cNvCxnSpPr/>
            <p:nvPr userDrawn="1"/>
          </p:nvCxnSpPr>
          <p:spPr>
            <a:xfrm>
              <a:off x="1293019" y="-256457"/>
              <a:ext cx="0" cy="180000"/>
            </a:xfrm>
            <a:prstGeom prst="line">
              <a:avLst/>
            </a:prstGeom>
            <a:ln>
              <a:solidFill>
                <a:schemeClr val="accent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7" name="TextBox 106"/>
            <p:cNvSpPr txBox="1"/>
            <p:nvPr userDrawn="1"/>
          </p:nvSpPr>
          <p:spPr>
            <a:xfrm>
              <a:off x="755523" y="-501206"/>
              <a:ext cx="1072330" cy="138499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lIns="0" tIns="0" rIns="0" bIns="0" rtlCol="0" anchor="ctr">
              <a:noAutofit/>
            </a:bodyPr>
            <a:lstStyle>
              <a:defPPr>
                <a:defRPr lang="en-AU"/>
              </a:defPPr>
              <a:lvl1pPr algn="ctr">
                <a:defRPr sz="900">
                  <a:solidFill>
                    <a:schemeClr val="tx1">
                      <a:lumMod val="85000"/>
                      <a:lumOff val="15000"/>
                    </a:schemeClr>
                  </a:solidFill>
                  <a:latin typeface="+mn-lt"/>
                </a:defRPr>
              </a:lvl1pPr>
            </a:lstStyle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r>
                <a:rPr lang="en-AU" b="0" dirty="0" smtClean="0">
                  <a:solidFill>
                    <a:prstClr val="black">
                      <a:lumMod val="85000"/>
                      <a:lumOff val="15000"/>
                    </a:prstClr>
                  </a:solidFill>
                  <a:cs typeface="+mn-cs"/>
                </a:rPr>
                <a:t>Y AXIS</a:t>
              </a:r>
              <a:endParaRPr lang="en-AU" b="0" dirty="0">
                <a:solidFill>
                  <a:prstClr val="black">
                    <a:lumMod val="85000"/>
                    <a:lumOff val="15000"/>
                  </a:prstClr>
                </a:solidFill>
                <a:cs typeface="+mn-cs"/>
              </a:endParaRPr>
            </a:p>
          </p:txBody>
        </p:sp>
        <p:cxnSp>
          <p:nvCxnSpPr>
            <p:cNvPr id="108" name="Straight Connector 107"/>
            <p:cNvCxnSpPr/>
            <p:nvPr userDrawn="1"/>
          </p:nvCxnSpPr>
          <p:spPr>
            <a:xfrm>
              <a:off x="5575903" y="-256457"/>
              <a:ext cx="0" cy="180000"/>
            </a:xfrm>
            <a:prstGeom prst="line">
              <a:avLst/>
            </a:prstGeom>
            <a:ln>
              <a:solidFill>
                <a:schemeClr val="accent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9" name="TextBox 108"/>
            <p:cNvSpPr txBox="1"/>
            <p:nvPr userDrawn="1"/>
          </p:nvSpPr>
          <p:spPr>
            <a:xfrm>
              <a:off x="5036026" y="-501206"/>
              <a:ext cx="1072330" cy="138499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lIns="0" tIns="0" rIns="0" bIns="0" rtlCol="0" anchor="ctr">
              <a:noAutofit/>
            </a:bodyPr>
            <a:lstStyle>
              <a:defPPr>
                <a:defRPr lang="en-AU"/>
              </a:defPPr>
              <a:lvl1pPr algn="ctr">
                <a:defRPr sz="900">
                  <a:solidFill>
                    <a:schemeClr val="tx1">
                      <a:lumMod val="85000"/>
                      <a:lumOff val="15000"/>
                    </a:schemeClr>
                  </a:solidFill>
                  <a:latin typeface="+mn-lt"/>
                </a:defRPr>
              </a:lvl1pPr>
            </a:lstStyle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r>
                <a:rPr lang="en-AU" b="0" dirty="0" smtClean="0">
                  <a:solidFill>
                    <a:prstClr val="black">
                      <a:lumMod val="85000"/>
                      <a:lumOff val="15000"/>
                    </a:prstClr>
                  </a:solidFill>
                  <a:cs typeface="+mn-cs"/>
                </a:rPr>
                <a:t>Y AXIS</a:t>
              </a:r>
              <a:endParaRPr lang="en-AU" b="0" dirty="0">
                <a:solidFill>
                  <a:prstClr val="black">
                    <a:lumMod val="85000"/>
                    <a:lumOff val="15000"/>
                  </a:prstClr>
                </a:solidFill>
                <a:cs typeface="+mn-cs"/>
              </a:endParaRPr>
            </a:p>
          </p:txBody>
        </p:sp>
        <p:cxnSp>
          <p:nvCxnSpPr>
            <p:cNvPr id="113" name="Straight Connector 112"/>
            <p:cNvCxnSpPr/>
            <p:nvPr userDrawn="1"/>
          </p:nvCxnSpPr>
          <p:spPr>
            <a:xfrm>
              <a:off x="8349608" y="-256457"/>
              <a:ext cx="0" cy="180000"/>
            </a:xfrm>
            <a:prstGeom prst="line">
              <a:avLst/>
            </a:prstGeom>
            <a:ln>
              <a:solidFill>
                <a:schemeClr val="accent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4" name="TextBox 113"/>
            <p:cNvSpPr txBox="1"/>
            <p:nvPr userDrawn="1"/>
          </p:nvSpPr>
          <p:spPr>
            <a:xfrm>
              <a:off x="7804969" y="-501206"/>
              <a:ext cx="1072330" cy="138499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lIns="0" tIns="0" rIns="0" bIns="0" rtlCol="0" anchor="ctr">
              <a:noAutofit/>
            </a:bodyPr>
            <a:lstStyle>
              <a:defPPr>
                <a:defRPr lang="en-AU"/>
              </a:defPPr>
              <a:lvl1pPr algn="ctr">
                <a:defRPr sz="900">
                  <a:solidFill>
                    <a:schemeClr val="tx1">
                      <a:lumMod val="85000"/>
                      <a:lumOff val="15000"/>
                    </a:schemeClr>
                  </a:solidFill>
                  <a:latin typeface="+mn-lt"/>
                </a:defRPr>
              </a:lvl1pPr>
            </a:lstStyle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r>
                <a:rPr lang="en-AU" b="0" dirty="0" smtClean="0">
                  <a:solidFill>
                    <a:prstClr val="black">
                      <a:lumMod val="85000"/>
                      <a:lumOff val="15000"/>
                    </a:prstClr>
                  </a:solidFill>
                  <a:cs typeface="+mn-cs"/>
                </a:rPr>
                <a:t>LIMIT</a:t>
              </a:r>
              <a:endParaRPr lang="en-AU" b="0" dirty="0">
                <a:solidFill>
                  <a:prstClr val="black">
                    <a:lumMod val="85000"/>
                    <a:lumOff val="15000"/>
                  </a:prstClr>
                </a:solidFill>
                <a:cs typeface="+mn-cs"/>
              </a:endParaRPr>
            </a:p>
          </p:txBody>
        </p:sp>
      </p:grpSp>
      <p:sp>
        <p:nvSpPr>
          <p:cNvPr id="28" name="TextBox 27"/>
          <p:cNvSpPr txBox="1"/>
          <p:nvPr/>
        </p:nvSpPr>
        <p:spPr>
          <a:xfrm>
            <a:off x="7824719" y="6323838"/>
            <a:ext cx="1032830" cy="247700"/>
          </a:xfrm>
          <a:prstGeom prst="rect">
            <a:avLst/>
          </a:prstGeom>
          <a:noFill/>
        </p:spPr>
        <p:txBody>
          <a:bodyPr wrap="square" lIns="0" tIns="0" rIns="0" bIns="0" rtlCol="0" anchor="b" anchorCtr="0">
            <a:noAutofit/>
          </a:bodyPr>
          <a:lstStyle/>
          <a:p>
            <a:pPr algn="r" fontAlgn="auto">
              <a:spcBef>
                <a:spcPts val="0"/>
              </a:spcBef>
              <a:spcAft>
                <a:spcPts val="0"/>
              </a:spcAft>
            </a:pPr>
            <a:fld id="{6AF0B9DB-A072-488F-A876-7C75D57C498B}" type="slidenum">
              <a:rPr lang="hu-HU" sz="750" b="0" smtClean="0">
                <a:solidFill>
                  <a:prstClr val="black"/>
                </a:solidFill>
                <a:latin typeface="Verdana"/>
                <a:cs typeface="+mn-cs"/>
              </a:rPr>
              <a:pPr algn="r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hu-HU" sz="750" b="0" dirty="0" smtClean="0">
              <a:solidFill>
                <a:prstClr val="black"/>
              </a:solidFill>
              <a:latin typeface="Verdana"/>
              <a:cs typeface="+mn-cs"/>
            </a:endParaRPr>
          </a:p>
        </p:txBody>
      </p:sp>
      <p:sp>
        <p:nvSpPr>
          <p:cNvPr id="29" name="TextBox 76"/>
          <p:cNvSpPr txBox="1"/>
          <p:nvPr/>
        </p:nvSpPr>
        <p:spPr>
          <a:xfrm>
            <a:off x="4568619" y="6490800"/>
            <a:ext cx="755856" cy="85837"/>
          </a:xfrm>
          <a:prstGeom prst="rect">
            <a:avLst/>
          </a:prstGeom>
          <a:noFill/>
        </p:spPr>
        <p:txBody>
          <a:bodyPr wrap="square" lIns="0" tIns="0" rIns="0" bIns="0" rtlCol="0" anchor="t" anchorCtr="0">
            <a:no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r>
              <a:rPr lang="hu-HU" sz="600" b="0" dirty="0" smtClean="0">
                <a:solidFill>
                  <a:prstClr val="black"/>
                </a:solidFill>
                <a:cs typeface="Verdana" pitchFamily="34" charset="0"/>
              </a:rPr>
              <a:t>Témaszám: 12F0000</a:t>
            </a:r>
            <a:endParaRPr lang="en-AU" sz="600" b="0" dirty="0">
              <a:solidFill>
                <a:prstClr val="black"/>
              </a:solidFill>
              <a:latin typeface="Verdana"/>
              <a:cs typeface="Verdana" pitchFamily="34" charset="0"/>
            </a:endParaRPr>
          </a:p>
        </p:txBody>
      </p:sp>
      <p:sp>
        <p:nvSpPr>
          <p:cNvPr id="30" name="Footer Placeholder 70"/>
          <p:cNvSpPr txBox="1">
            <a:spLocks/>
          </p:cNvSpPr>
          <p:nvPr/>
        </p:nvSpPr>
        <p:spPr>
          <a:xfrm>
            <a:off x="786988" y="6148282"/>
            <a:ext cx="5866034" cy="377062"/>
          </a:xfrm>
          <a:prstGeom prst="rect">
            <a:avLst/>
          </a:prstGeom>
        </p:spPr>
        <p:txBody>
          <a:bodyPr lIns="496800" tIns="90000">
            <a:noAutofit/>
          </a:bodyPr>
          <a:lstStyle>
            <a:lvl1pPr>
              <a:defRPr lang="en-AU" sz="1250" b="1">
                <a:solidFill>
                  <a:srgbClr val="D10074"/>
                </a:solidFill>
                <a:latin typeface="+mn-lt"/>
                <a:cs typeface="+mn-cs"/>
              </a:defRPr>
            </a:lvl1pPr>
          </a:lstStyle>
          <a:p>
            <a:pPr fontAlgn="auto">
              <a:spcBef>
                <a:spcPct val="20000"/>
              </a:spcBef>
              <a:spcAft>
                <a:spcPts val="0"/>
              </a:spcAft>
              <a:buFont typeface="Arial" pitchFamily="34" charset="0"/>
              <a:buNone/>
              <a:defRPr/>
            </a:pPr>
            <a:r>
              <a:rPr lang="hu-HU" sz="1200" b="0" dirty="0" smtClean="0">
                <a:solidFill>
                  <a:prstClr val="white">
                    <a:lumMod val="50000"/>
                  </a:prstClr>
                </a:solidFill>
              </a:rPr>
              <a:t>Tehetség kutatás a MATEHETSZ számára</a:t>
            </a:r>
          </a:p>
        </p:txBody>
      </p:sp>
      <p:pic>
        <p:nvPicPr>
          <p:cNvPr id="32" name="Picture 2" descr="\\PSTUDIOTERM\Clients\TNS Global\TNS_002 Templates\4. Design\1. Assets\Logos\TNS_LOGOS\final brand jpgs\TNS_logo_rgb.jpg"/>
          <p:cNvPicPr>
            <a:picLocks noChangeAspect="1" noChangeArrowheads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2988" y="6072637"/>
            <a:ext cx="504000" cy="504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44" name="Group 43"/>
          <p:cNvGrpSpPr/>
          <p:nvPr/>
        </p:nvGrpSpPr>
        <p:grpSpPr>
          <a:xfrm>
            <a:off x="8061735" y="6923136"/>
            <a:ext cx="1072330" cy="411828"/>
            <a:chOff x="8061735" y="6923136"/>
            <a:chExt cx="1072330" cy="411828"/>
          </a:xfrm>
        </p:grpSpPr>
        <p:sp>
          <p:nvSpPr>
            <p:cNvPr id="37" name="TextBox 36"/>
            <p:cNvSpPr txBox="1"/>
            <p:nvPr userDrawn="1"/>
          </p:nvSpPr>
          <p:spPr>
            <a:xfrm>
              <a:off x="8061735" y="7196465"/>
              <a:ext cx="1072330" cy="138499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lIns="0" tIns="0" rIns="0" bIns="0" rtlCol="0" anchor="ctr">
              <a:noAutofit/>
            </a:bodyPr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r>
                <a:rPr lang="hu-HU" sz="900" dirty="0" smtClean="0">
                  <a:solidFill>
                    <a:prstClr val="black">
                      <a:lumMod val="85000"/>
                      <a:lumOff val="15000"/>
                    </a:prstClr>
                  </a:solidFill>
                  <a:latin typeface="Verdana"/>
                  <a:cs typeface="+mn-cs"/>
                </a:rPr>
                <a:t>LOGÓ SZÉLE</a:t>
              </a:r>
              <a:endParaRPr lang="en-AU" sz="900" dirty="0">
                <a:solidFill>
                  <a:prstClr val="black">
                    <a:lumMod val="85000"/>
                    <a:lumOff val="15000"/>
                  </a:prstClr>
                </a:solidFill>
                <a:latin typeface="Verdana"/>
                <a:cs typeface="+mn-cs"/>
              </a:endParaRPr>
            </a:p>
          </p:txBody>
        </p:sp>
        <p:cxnSp>
          <p:nvCxnSpPr>
            <p:cNvPr id="38" name="Straight Connector 37"/>
            <p:cNvCxnSpPr/>
            <p:nvPr userDrawn="1"/>
          </p:nvCxnSpPr>
          <p:spPr>
            <a:xfrm>
              <a:off x="8597901" y="6923136"/>
              <a:ext cx="0" cy="211158"/>
            </a:xfrm>
            <a:prstGeom prst="line">
              <a:avLst/>
            </a:prstGeom>
            <a:ln>
              <a:solidFill>
                <a:schemeClr val="accent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pic>
        <p:nvPicPr>
          <p:cNvPr id="31" name="Picture 3"/>
          <p:cNvPicPr>
            <a:picLocks noChangeAspect="1" noChangeArrowheads="1"/>
          </p:cNvPicPr>
          <p:nvPr userDrawn="1"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13441" y="6046732"/>
            <a:ext cx="637380" cy="63738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97822408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5683" r:id="rId1"/>
    <p:sldLayoutId id="2147485684" r:id="rId2"/>
    <p:sldLayoutId id="2147485685" r:id="rId3"/>
    <p:sldLayoutId id="2147485686" r:id="rId4"/>
    <p:sldLayoutId id="2147485687" r:id="rId5"/>
    <p:sldLayoutId id="2147485688" r:id="rId6"/>
  </p:sldLayoutIdLst>
  <p:timing>
    <p:tnLst>
      <p:par>
        <p:cTn id="1" dur="indefinite" restart="never" nodeType="tmRoot"/>
      </p:par>
    </p:tnLst>
  </p:timing>
  <p:hf hdr="0" dt="0"/>
  <p:txStyles>
    <p:titleStyle>
      <a:lvl1pPr algn="l" defTabSz="914400" rtl="0" eaLnBrk="1" latinLnBrk="0" hangingPunct="1">
        <a:spcBef>
          <a:spcPct val="0"/>
        </a:spcBef>
        <a:buNone/>
        <a:defRPr sz="2400" kern="1200">
          <a:solidFill>
            <a:srgbClr val="333333"/>
          </a:solidFill>
          <a:latin typeface="+mj-lt"/>
          <a:ea typeface="+mj-ea"/>
          <a:cs typeface="+mj-cs"/>
        </a:defRPr>
      </a:lvl1pPr>
    </p:titleStyle>
    <p:bodyStyle>
      <a:lvl1pPr marL="0" indent="0" algn="l" defTabSz="914400" rtl="0" eaLnBrk="1" latinLnBrk="0" hangingPunct="1">
        <a:spcBef>
          <a:spcPts val="600"/>
        </a:spcBef>
        <a:buFont typeface="Arial" pitchFamily="34" charset="0"/>
        <a:buNone/>
        <a:defRPr sz="1600" b="1" kern="1200">
          <a:solidFill>
            <a:srgbClr val="333333"/>
          </a:solidFill>
          <a:latin typeface="+mn-lt"/>
          <a:ea typeface="+mn-ea"/>
          <a:cs typeface="+mn-cs"/>
        </a:defRPr>
      </a:lvl1pPr>
      <a:lvl2pPr marL="0" indent="0" algn="l" defTabSz="914400" rtl="0" eaLnBrk="1" latinLnBrk="0" hangingPunct="1">
        <a:spcBef>
          <a:spcPts val="600"/>
        </a:spcBef>
        <a:buFont typeface="Arial" pitchFamily="34" charset="0"/>
        <a:buNone/>
        <a:defRPr sz="1600" kern="1200">
          <a:solidFill>
            <a:srgbClr val="333333"/>
          </a:solidFill>
          <a:latin typeface="+mn-lt"/>
          <a:ea typeface="+mn-ea"/>
          <a:cs typeface="+mn-cs"/>
        </a:defRPr>
      </a:lvl2pPr>
      <a:lvl3pPr marL="252413" indent="-252413" algn="l" defTabSz="914400" rtl="0" eaLnBrk="1" latinLnBrk="0" hangingPunct="1">
        <a:spcBef>
          <a:spcPts val="600"/>
        </a:spcBef>
        <a:buFont typeface="Wingdings" pitchFamily="2" charset="2"/>
        <a:buChar char=""/>
        <a:defRPr sz="1600" kern="1200">
          <a:solidFill>
            <a:srgbClr val="333333"/>
          </a:solidFill>
          <a:latin typeface="+mn-lt"/>
          <a:ea typeface="+mn-ea"/>
          <a:cs typeface="+mn-cs"/>
        </a:defRPr>
      </a:lvl3pPr>
      <a:lvl4pPr marL="508000" indent="-255588" algn="l" defTabSz="914400" rtl="0" eaLnBrk="1" latinLnBrk="0" hangingPunct="1">
        <a:spcBef>
          <a:spcPts val="600"/>
        </a:spcBef>
        <a:buFont typeface="Wingdings" pitchFamily="2" charset="2"/>
        <a:buChar char="n"/>
        <a:defRPr sz="1600" kern="1200">
          <a:solidFill>
            <a:srgbClr val="333333"/>
          </a:solidFill>
          <a:latin typeface="+mn-lt"/>
          <a:ea typeface="+mn-ea"/>
          <a:cs typeface="+mn-cs"/>
        </a:defRPr>
      </a:lvl4pPr>
      <a:lvl5pPr marL="760413" indent="-252413" algn="l" defTabSz="914400" rtl="0" eaLnBrk="1" latinLnBrk="0" hangingPunct="1">
        <a:spcBef>
          <a:spcPts val="600"/>
        </a:spcBef>
        <a:buFont typeface="Wingdings" pitchFamily="2" charset="2"/>
        <a:buChar char="n"/>
        <a:defRPr sz="1600" kern="1200">
          <a:solidFill>
            <a:srgbClr val="333333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5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Footer Placeholder 70"/>
          <p:cNvSpPr txBox="1">
            <a:spLocks/>
          </p:cNvSpPr>
          <p:nvPr/>
        </p:nvSpPr>
        <p:spPr>
          <a:xfrm>
            <a:off x="785814" y="5946775"/>
            <a:ext cx="2346026" cy="379567"/>
          </a:xfrm>
          <a:prstGeom prst="rect">
            <a:avLst/>
          </a:prstGeom>
        </p:spPr>
        <p:txBody>
          <a:bodyPr lIns="496800" tIns="90000">
            <a:noAutofit/>
          </a:bodyPr>
          <a:lstStyle>
            <a:lvl1pPr>
              <a:defRPr lang="en-AU" sz="1250" b="1">
                <a:solidFill>
                  <a:srgbClr val="D10074"/>
                </a:solidFill>
                <a:latin typeface="+mn-lt"/>
                <a:cs typeface="+mn-cs"/>
              </a:defRPr>
            </a:lvl1pPr>
          </a:lstStyle>
          <a:p>
            <a:pPr fontAlgn="auto">
              <a:spcBef>
                <a:spcPct val="20000"/>
              </a:spcBef>
              <a:spcAft>
                <a:spcPts val="0"/>
              </a:spcAft>
              <a:buFont typeface="Arial" pitchFamily="34" charset="0"/>
              <a:buNone/>
              <a:defRPr/>
            </a:pPr>
            <a:r>
              <a:rPr lang="hu-HU" dirty="0" smtClean="0"/>
              <a:t>TNS Hoffmann</a:t>
            </a:r>
          </a:p>
        </p:txBody>
      </p:sp>
      <p:sp>
        <p:nvSpPr>
          <p:cNvPr id="77" name="TextBox 76"/>
          <p:cNvSpPr txBox="1"/>
          <p:nvPr/>
        </p:nvSpPr>
        <p:spPr>
          <a:xfrm>
            <a:off x="1291688" y="6323837"/>
            <a:ext cx="1624128" cy="531000"/>
          </a:xfrm>
          <a:prstGeom prst="rect">
            <a:avLst/>
          </a:prstGeom>
          <a:noFill/>
        </p:spPr>
        <p:txBody>
          <a:bodyPr wrap="square" lIns="0" tIns="0" rIns="0" bIns="266400" rtlCol="0" anchor="b">
            <a:no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r>
              <a:rPr lang="en-AU" sz="750" b="0" dirty="0" smtClean="0">
                <a:solidFill>
                  <a:srgbClr val="333333"/>
                </a:solidFill>
                <a:latin typeface="Verdana"/>
                <a:cs typeface="+mn-cs"/>
              </a:rPr>
              <a:t>©TNS 2012</a:t>
            </a:r>
            <a:endParaRPr lang="en-AU" sz="750" b="0" dirty="0">
              <a:solidFill>
                <a:srgbClr val="333333"/>
              </a:solidFill>
              <a:latin typeface="Verdana"/>
              <a:cs typeface="+mn-cs"/>
            </a:endParaRPr>
          </a:p>
        </p:txBody>
      </p:sp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0" y="1"/>
            <a:ext cx="9145617" cy="1031838"/>
          </a:xfrm>
          <a:prstGeom prst="rect">
            <a:avLst/>
          </a:prstGeom>
        </p:spPr>
        <p:txBody>
          <a:bodyPr vert="horz" lIns="277200" tIns="208800" rIns="277200" bIns="0" rtlCol="0" anchor="t">
            <a:noAutofit/>
          </a:bodyPr>
          <a:lstStyle/>
          <a:p>
            <a:r>
              <a:rPr lang="hu-HU" smtClean="0"/>
              <a:t>Mintacím szerkesztése</a:t>
            </a:r>
            <a:endParaRPr lang="en-AU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0" y="1031837"/>
            <a:ext cx="9145617" cy="4035515"/>
          </a:xfrm>
          <a:prstGeom prst="rect">
            <a:avLst/>
          </a:prstGeom>
        </p:spPr>
        <p:txBody>
          <a:bodyPr vert="horz" lIns="277200" tIns="212400" rIns="277200" bIns="0" rtlCol="0">
            <a:noAutofit/>
          </a:bodyPr>
          <a:lstStyle/>
          <a:p>
            <a:pPr lvl="0"/>
            <a:r>
              <a:rPr lang="hu-HU" dirty="0" smtClean="0"/>
              <a:t>Mintaszöveg szerkesztése</a:t>
            </a:r>
          </a:p>
          <a:p>
            <a:pPr lvl="1"/>
            <a:r>
              <a:rPr lang="hu-HU" dirty="0" smtClean="0"/>
              <a:t>Második szint</a:t>
            </a:r>
          </a:p>
          <a:p>
            <a:pPr lvl="2"/>
            <a:r>
              <a:rPr lang="hu-HU" dirty="0" smtClean="0"/>
              <a:t>Harmadik szint</a:t>
            </a:r>
          </a:p>
          <a:p>
            <a:pPr lvl="3"/>
            <a:r>
              <a:rPr lang="hu-HU" dirty="0" smtClean="0"/>
              <a:t>Negyedik szint</a:t>
            </a:r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cxnSp>
        <p:nvCxnSpPr>
          <p:cNvPr id="70" name="Straight Connector 69"/>
          <p:cNvCxnSpPr/>
          <p:nvPr/>
        </p:nvCxnSpPr>
        <p:spPr>
          <a:xfrm>
            <a:off x="282163" y="5946775"/>
            <a:ext cx="8572912" cy="0"/>
          </a:xfrm>
          <a:prstGeom prst="line">
            <a:avLst/>
          </a:prstGeom>
          <a:ln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9" name="Group 38"/>
          <p:cNvGrpSpPr/>
          <p:nvPr/>
        </p:nvGrpSpPr>
        <p:grpSpPr>
          <a:xfrm>
            <a:off x="-1630680" y="1215723"/>
            <a:ext cx="1554480" cy="3920878"/>
            <a:chOff x="-1630680" y="1215723"/>
            <a:chExt cx="1554480" cy="3920878"/>
          </a:xfrm>
        </p:grpSpPr>
        <p:cxnSp>
          <p:nvCxnSpPr>
            <p:cNvPr id="90" name="Straight Connector 89"/>
            <p:cNvCxnSpPr/>
            <p:nvPr userDrawn="1"/>
          </p:nvCxnSpPr>
          <p:spPr>
            <a:xfrm>
              <a:off x="-517443" y="4560579"/>
              <a:ext cx="441243" cy="0"/>
            </a:xfrm>
            <a:prstGeom prst="line">
              <a:avLst/>
            </a:prstGeom>
            <a:ln>
              <a:solidFill>
                <a:schemeClr val="accent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3" name="TextBox 92"/>
            <p:cNvSpPr txBox="1"/>
            <p:nvPr userDrawn="1"/>
          </p:nvSpPr>
          <p:spPr>
            <a:xfrm>
              <a:off x="-1630680" y="4491328"/>
              <a:ext cx="1072330" cy="138499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lIns="0" tIns="0" rIns="0" bIns="0" rtlCol="0" anchor="ctr">
              <a:noAutofit/>
            </a:bodyPr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r>
                <a:rPr lang="en-AU" sz="900" dirty="0" smtClean="0">
                  <a:solidFill>
                    <a:prstClr val="black">
                      <a:lumMod val="85000"/>
                      <a:lumOff val="15000"/>
                    </a:prstClr>
                  </a:solidFill>
                  <a:latin typeface="Verdana"/>
                  <a:cs typeface="+mn-cs"/>
                </a:rPr>
                <a:t>X AXIS</a:t>
              </a:r>
              <a:endParaRPr lang="en-AU" sz="900" dirty="0">
                <a:solidFill>
                  <a:prstClr val="black">
                    <a:lumMod val="85000"/>
                    <a:lumOff val="15000"/>
                  </a:prstClr>
                </a:solidFill>
                <a:latin typeface="Verdana"/>
                <a:cs typeface="+mn-cs"/>
              </a:endParaRPr>
            </a:p>
          </p:txBody>
        </p:sp>
        <p:cxnSp>
          <p:nvCxnSpPr>
            <p:cNvPr id="94" name="Straight Connector 93"/>
            <p:cNvCxnSpPr/>
            <p:nvPr userDrawn="1"/>
          </p:nvCxnSpPr>
          <p:spPr>
            <a:xfrm>
              <a:off x="-517443" y="5067353"/>
              <a:ext cx="441243" cy="0"/>
            </a:xfrm>
            <a:prstGeom prst="line">
              <a:avLst/>
            </a:prstGeom>
            <a:ln>
              <a:solidFill>
                <a:schemeClr val="accent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5" name="TextBox 94"/>
            <p:cNvSpPr txBox="1"/>
            <p:nvPr userDrawn="1"/>
          </p:nvSpPr>
          <p:spPr>
            <a:xfrm>
              <a:off x="-1630680" y="4998102"/>
              <a:ext cx="1072330" cy="138499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lIns="0" tIns="0" rIns="0" bIns="0" rtlCol="0" anchor="ctr">
              <a:noAutofit/>
            </a:bodyPr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r>
                <a:rPr lang="en-AU" sz="900" dirty="0" smtClean="0">
                  <a:solidFill>
                    <a:prstClr val="black">
                      <a:lumMod val="85000"/>
                      <a:lumOff val="15000"/>
                    </a:prstClr>
                  </a:solidFill>
                  <a:latin typeface="Verdana"/>
                  <a:cs typeface="+mn-cs"/>
                </a:rPr>
                <a:t>LOWER LIMIT</a:t>
              </a:r>
              <a:endParaRPr lang="en-AU" sz="900" dirty="0">
                <a:solidFill>
                  <a:prstClr val="black">
                    <a:lumMod val="85000"/>
                    <a:lumOff val="15000"/>
                  </a:prstClr>
                </a:solidFill>
                <a:latin typeface="Verdana"/>
                <a:cs typeface="+mn-cs"/>
              </a:endParaRPr>
            </a:p>
          </p:txBody>
        </p:sp>
        <p:cxnSp>
          <p:nvCxnSpPr>
            <p:cNvPr id="96" name="Straight Connector 95"/>
            <p:cNvCxnSpPr/>
            <p:nvPr userDrawn="1"/>
          </p:nvCxnSpPr>
          <p:spPr>
            <a:xfrm>
              <a:off x="-517443" y="1284974"/>
              <a:ext cx="441243" cy="0"/>
            </a:xfrm>
            <a:prstGeom prst="line">
              <a:avLst/>
            </a:prstGeom>
            <a:ln>
              <a:solidFill>
                <a:schemeClr val="accent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7" name="TextBox 96"/>
            <p:cNvSpPr txBox="1"/>
            <p:nvPr userDrawn="1"/>
          </p:nvSpPr>
          <p:spPr>
            <a:xfrm>
              <a:off x="-1630680" y="1215723"/>
              <a:ext cx="1072330" cy="138499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lIns="0" tIns="0" rIns="0" bIns="0" rtlCol="0" anchor="ctr">
              <a:noAutofit/>
            </a:bodyPr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r>
                <a:rPr lang="en-AU" sz="900" dirty="0" smtClean="0">
                  <a:solidFill>
                    <a:prstClr val="black">
                      <a:lumMod val="85000"/>
                      <a:lumOff val="15000"/>
                    </a:prstClr>
                  </a:solidFill>
                  <a:latin typeface="Verdana"/>
                  <a:cs typeface="+mn-cs"/>
                </a:rPr>
                <a:t>UPPER LIMIT</a:t>
              </a:r>
              <a:endParaRPr lang="en-AU" sz="900" dirty="0">
                <a:solidFill>
                  <a:prstClr val="black">
                    <a:lumMod val="85000"/>
                    <a:lumOff val="15000"/>
                  </a:prstClr>
                </a:solidFill>
                <a:latin typeface="Verdana"/>
                <a:cs typeface="+mn-cs"/>
              </a:endParaRPr>
            </a:p>
          </p:txBody>
        </p:sp>
        <p:cxnSp>
          <p:nvCxnSpPr>
            <p:cNvPr id="98" name="Straight Connector 97"/>
            <p:cNvCxnSpPr/>
            <p:nvPr userDrawn="1"/>
          </p:nvCxnSpPr>
          <p:spPr>
            <a:xfrm>
              <a:off x="-517443" y="1788974"/>
              <a:ext cx="441243" cy="0"/>
            </a:xfrm>
            <a:prstGeom prst="line">
              <a:avLst/>
            </a:prstGeom>
            <a:ln>
              <a:solidFill>
                <a:schemeClr val="accent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9" name="TextBox 98"/>
            <p:cNvSpPr txBox="1"/>
            <p:nvPr userDrawn="1"/>
          </p:nvSpPr>
          <p:spPr>
            <a:xfrm>
              <a:off x="-1630680" y="1719723"/>
              <a:ext cx="1072330" cy="138499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lIns="0" tIns="0" rIns="0" bIns="0" rtlCol="0" anchor="ctr">
              <a:noAutofit/>
            </a:bodyPr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r>
                <a:rPr lang="en-AU" sz="900" dirty="0" smtClean="0">
                  <a:solidFill>
                    <a:prstClr val="black">
                      <a:lumMod val="85000"/>
                      <a:lumOff val="15000"/>
                    </a:prstClr>
                  </a:solidFill>
                  <a:latin typeface="Verdana"/>
                  <a:cs typeface="+mn-cs"/>
                </a:rPr>
                <a:t>CHART TOP</a:t>
              </a:r>
              <a:endParaRPr lang="en-AU" sz="900" dirty="0">
                <a:solidFill>
                  <a:prstClr val="black">
                    <a:lumMod val="85000"/>
                    <a:lumOff val="15000"/>
                  </a:prstClr>
                </a:solidFill>
                <a:latin typeface="Verdana"/>
                <a:cs typeface="+mn-cs"/>
              </a:endParaRPr>
            </a:p>
          </p:txBody>
        </p:sp>
      </p:grpSp>
      <p:grpSp>
        <p:nvGrpSpPr>
          <p:cNvPr id="6" name="Group 104"/>
          <p:cNvGrpSpPr/>
          <p:nvPr/>
        </p:nvGrpSpPr>
        <p:grpSpPr>
          <a:xfrm>
            <a:off x="755523" y="-501206"/>
            <a:ext cx="8121776" cy="424749"/>
            <a:chOff x="755523" y="-501206"/>
            <a:chExt cx="8121776" cy="424749"/>
          </a:xfrm>
        </p:grpSpPr>
        <p:cxnSp>
          <p:nvCxnSpPr>
            <p:cNvPr id="106" name="Straight Connector 105"/>
            <p:cNvCxnSpPr/>
            <p:nvPr userDrawn="1"/>
          </p:nvCxnSpPr>
          <p:spPr>
            <a:xfrm>
              <a:off x="1293019" y="-256457"/>
              <a:ext cx="0" cy="180000"/>
            </a:xfrm>
            <a:prstGeom prst="line">
              <a:avLst/>
            </a:prstGeom>
            <a:ln>
              <a:solidFill>
                <a:schemeClr val="accent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7" name="TextBox 106"/>
            <p:cNvSpPr txBox="1"/>
            <p:nvPr userDrawn="1"/>
          </p:nvSpPr>
          <p:spPr>
            <a:xfrm>
              <a:off x="755523" y="-501206"/>
              <a:ext cx="1072330" cy="138499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lIns="0" tIns="0" rIns="0" bIns="0" rtlCol="0" anchor="ctr">
              <a:noAutofit/>
            </a:bodyPr>
            <a:lstStyle>
              <a:defPPr>
                <a:defRPr lang="en-AU"/>
              </a:defPPr>
              <a:lvl1pPr algn="ctr">
                <a:defRPr sz="900">
                  <a:solidFill>
                    <a:schemeClr val="tx1">
                      <a:lumMod val="85000"/>
                      <a:lumOff val="15000"/>
                    </a:schemeClr>
                  </a:solidFill>
                  <a:latin typeface="+mn-lt"/>
                </a:defRPr>
              </a:lvl1pPr>
            </a:lstStyle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r>
                <a:rPr lang="en-AU" b="0" dirty="0" smtClean="0">
                  <a:solidFill>
                    <a:prstClr val="black">
                      <a:lumMod val="85000"/>
                      <a:lumOff val="15000"/>
                    </a:prstClr>
                  </a:solidFill>
                  <a:cs typeface="+mn-cs"/>
                </a:rPr>
                <a:t>Y AXIS</a:t>
              </a:r>
              <a:endParaRPr lang="en-AU" b="0" dirty="0">
                <a:solidFill>
                  <a:prstClr val="black">
                    <a:lumMod val="85000"/>
                    <a:lumOff val="15000"/>
                  </a:prstClr>
                </a:solidFill>
                <a:cs typeface="+mn-cs"/>
              </a:endParaRPr>
            </a:p>
          </p:txBody>
        </p:sp>
        <p:cxnSp>
          <p:nvCxnSpPr>
            <p:cNvPr id="108" name="Straight Connector 107"/>
            <p:cNvCxnSpPr/>
            <p:nvPr userDrawn="1"/>
          </p:nvCxnSpPr>
          <p:spPr>
            <a:xfrm>
              <a:off x="5575903" y="-256457"/>
              <a:ext cx="0" cy="180000"/>
            </a:xfrm>
            <a:prstGeom prst="line">
              <a:avLst/>
            </a:prstGeom>
            <a:ln>
              <a:solidFill>
                <a:schemeClr val="accent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9" name="TextBox 108"/>
            <p:cNvSpPr txBox="1"/>
            <p:nvPr userDrawn="1"/>
          </p:nvSpPr>
          <p:spPr>
            <a:xfrm>
              <a:off x="5036026" y="-501206"/>
              <a:ext cx="1072330" cy="138499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lIns="0" tIns="0" rIns="0" bIns="0" rtlCol="0" anchor="ctr">
              <a:noAutofit/>
            </a:bodyPr>
            <a:lstStyle>
              <a:defPPr>
                <a:defRPr lang="en-AU"/>
              </a:defPPr>
              <a:lvl1pPr algn="ctr">
                <a:defRPr sz="900">
                  <a:solidFill>
                    <a:schemeClr val="tx1">
                      <a:lumMod val="85000"/>
                      <a:lumOff val="15000"/>
                    </a:schemeClr>
                  </a:solidFill>
                  <a:latin typeface="+mn-lt"/>
                </a:defRPr>
              </a:lvl1pPr>
            </a:lstStyle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r>
                <a:rPr lang="en-AU" b="0" dirty="0" smtClean="0">
                  <a:solidFill>
                    <a:prstClr val="black">
                      <a:lumMod val="85000"/>
                      <a:lumOff val="15000"/>
                    </a:prstClr>
                  </a:solidFill>
                  <a:cs typeface="+mn-cs"/>
                </a:rPr>
                <a:t>Y AXIS</a:t>
              </a:r>
              <a:endParaRPr lang="en-AU" b="0" dirty="0">
                <a:solidFill>
                  <a:prstClr val="black">
                    <a:lumMod val="85000"/>
                    <a:lumOff val="15000"/>
                  </a:prstClr>
                </a:solidFill>
                <a:cs typeface="+mn-cs"/>
              </a:endParaRPr>
            </a:p>
          </p:txBody>
        </p:sp>
        <p:cxnSp>
          <p:nvCxnSpPr>
            <p:cNvPr id="113" name="Straight Connector 112"/>
            <p:cNvCxnSpPr/>
            <p:nvPr userDrawn="1"/>
          </p:nvCxnSpPr>
          <p:spPr>
            <a:xfrm>
              <a:off x="8349608" y="-256457"/>
              <a:ext cx="0" cy="180000"/>
            </a:xfrm>
            <a:prstGeom prst="line">
              <a:avLst/>
            </a:prstGeom>
            <a:ln>
              <a:solidFill>
                <a:schemeClr val="accent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4" name="TextBox 113"/>
            <p:cNvSpPr txBox="1"/>
            <p:nvPr userDrawn="1"/>
          </p:nvSpPr>
          <p:spPr>
            <a:xfrm>
              <a:off x="7804969" y="-501206"/>
              <a:ext cx="1072330" cy="138499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lIns="0" tIns="0" rIns="0" bIns="0" rtlCol="0" anchor="ctr">
              <a:noAutofit/>
            </a:bodyPr>
            <a:lstStyle>
              <a:defPPr>
                <a:defRPr lang="en-AU"/>
              </a:defPPr>
              <a:lvl1pPr algn="ctr">
                <a:defRPr sz="900">
                  <a:solidFill>
                    <a:schemeClr val="tx1">
                      <a:lumMod val="85000"/>
                      <a:lumOff val="15000"/>
                    </a:schemeClr>
                  </a:solidFill>
                  <a:latin typeface="+mn-lt"/>
                </a:defRPr>
              </a:lvl1pPr>
            </a:lstStyle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r>
                <a:rPr lang="en-AU" b="0" dirty="0" smtClean="0">
                  <a:solidFill>
                    <a:prstClr val="black">
                      <a:lumMod val="85000"/>
                      <a:lumOff val="15000"/>
                    </a:prstClr>
                  </a:solidFill>
                  <a:cs typeface="+mn-cs"/>
                </a:rPr>
                <a:t>LIMIT</a:t>
              </a:r>
              <a:endParaRPr lang="en-AU" b="0" dirty="0">
                <a:solidFill>
                  <a:prstClr val="black">
                    <a:lumMod val="85000"/>
                    <a:lumOff val="15000"/>
                  </a:prstClr>
                </a:solidFill>
                <a:cs typeface="+mn-cs"/>
              </a:endParaRPr>
            </a:p>
          </p:txBody>
        </p:sp>
      </p:grpSp>
      <p:sp>
        <p:nvSpPr>
          <p:cNvPr id="28" name="TextBox 27"/>
          <p:cNvSpPr txBox="1"/>
          <p:nvPr/>
        </p:nvSpPr>
        <p:spPr>
          <a:xfrm>
            <a:off x="7824719" y="6323838"/>
            <a:ext cx="1032830" cy="247700"/>
          </a:xfrm>
          <a:prstGeom prst="rect">
            <a:avLst/>
          </a:prstGeom>
          <a:noFill/>
        </p:spPr>
        <p:txBody>
          <a:bodyPr wrap="square" lIns="0" tIns="0" rIns="0" bIns="0" rtlCol="0" anchor="b" anchorCtr="0">
            <a:noAutofit/>
          </a:bodyPr>
          <a:lstStyle/>
          <a:p>
            <a:pPr algn="r" fontAlgn="auto">
              <a:spcBef>
                <a:spcPts val="0"/>
              </a:spcBef>
              <a:spcAft>
                <a:spcPts val="0"/>
              </a:spcAft>
            </a:pPr>
            <a:fld id="{6AF0B9DB-A072-488F-A876-7C75D57C498B}" type="slidenum">
              <a:rPr lang="hu-HU" sz="750" b="0" smtClean="0">
                <a:solidFill>
                  <a:prstClr val="black"/>
                </a:solidFill>
                <a:latin typeface="Verdana"/>
                <a:cs typeface="+mn-cs"/>
              </a:rPr>
              <a:pPr algn="r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hu-HU" sz="750" b="0" dirty="0" smtClean="0">
              <a:solidFill>
                <a:prstClr val="black"/>
              </a:solidFill>
              <a:latin typeface="Verdana"/>
              <a:cs typeface="+mn-cs"/>
            </a:endParaRPr>
          </a:p>
        </p:txBody>
      </p:sp>
      <p:sp>
        <p:nvSpPr>
          <p:cNvPr id="29" name="TextBox 76"/>
          <p:cNvSpPr txBox="1"/>
          <p:nvPr/>
        </p:nvSpPr>
        <p:spPr>
          <a:xfrm>
            <a:off x="4568619" y="6490800"/>
            <a:ext cx="755856" cy="85837"/>
          </a:xfrm>
          <a:prstGeom prst="rect">
            <a:avLst/>
          </a:prstGeom>
          <a:noFill/>
        </p:spPr>
        <p:txBody>
          <a:bodyPr wrap="square" lIns="0" tIns="0" rIns="0" bIns="0" rtlCol="0" anchor="t" anchorCtr="0">
            <a:no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r>
              <a:rPr lang="hu-HU" sz="600" b="0" dirty="0" smtClean="0">
                <a:solidFill>
                  <a:prstClr val="black"/>
                </a:solidFill>
                <a:cs typeface="Verdana" pitchFamily="34" charset="0"/>
              </a:rPr>
              <a:t>Témaszám: 12F0000</a:t>
            </a:r>
            <a:endParaRPr lang="en-AU" sz="600" b="0" dirty="0">
              <a:solidFill>
                <a:prstClr val="black"/>
              </a:solidFill>
              <a:latin typeface="Verdana"/>
              <a:cs typeface="Verdana" pitchFamily="34" charset="0"/>
            </a:endParaRPr>
          </a:p>
        </p:txBody>
      </p:sp>
      <p:sp>
        <p:nvSpPr>
          <p:cNvPr id="30" name="Footer Placeholder 70"/>
          <p:cNvSpPr txBox="1">
            <a:spLocks/>
          </p:cNvSpPr>
          <p:nvPr/>
        </p:nvSpPr>
        <p:spPr>
          <a:xfrm>
            <a:off x="786988" y="6148282"/>
            <a:ext cx="5866034" cy="377062"/>
          </a:xfrm>
          <a:prstGeom prst="rect">
            <a:avLst/>
          </a:prstGeom>
        </p:spPr>
        <p:txBody>
          <a:bodyPr lIns="496800" tIns="90000">
            <a:noAutofit/>
          </a:bodyPr>
          <a:lstStyle>
            <a:lvl1pPr>
              <a:defRPr lang="en-AU" sz="1250" b="1">
                <a:solidFill>
                  <a:srgbClr val="D10074"/>
                </a:solidFill>
                <a:latin typeface="+mn-lt"/>
                <a:cs typeface="+mn-cs"/>
              </a:defRPr>
            </a:lvl1pPr>
          </a:lstStyle>
          <a:p>
            <a:pPr fontAlgn="auto">
              <a:spcBef>
                <a:spcPct val="20000"/>
              </a:spcBef>
              <a:spcAft>
                <a:spcPts val="0"/>
              </a:spcAft>
              <a:buFont typeface="Arial" pitchFamily="34" charset="0"/>
              <a:buNone/>
              <a:defRPr/>
            </a:pPr>
            <a:r>
              <a:rPr lang="hu-HU" sz="1200" b="0" dirty="0" smtClean="0">
                <a:solidFill>
                  <a:prstClr val="white">
                    <a:lumMod val="50000"/>
                  </a:prstClr>
                </a:solidFill>
              </a:rPr>
              <a:t>Tehetség kutatás a MATEHETSZ számára</a:t>
            </a:r>
          </a:p>
        </p:txBody>
      </p:sp>
      <p:pic>
        <p:nvPicPr>
          <p:cNvPr id="32" name="Picture 2" descr="\\PSTUDIOTERM\Clients\TNS Global\TNS_002 Templates\4. Design\1. Assets\Logos\TNS_LOGOS\final brand jpgs\TNS_logo_rgb.jpg"/>
          <p:cNvPicPr>
            <a:picLocks noChangeAspect="1" noChangeArrowheads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2988" y="6072637"/>
            <a:ext cx="504000" cy="504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44" name="Group 43"/>
          <p:cNvGrpSpPr/>
          <p:nvPr/>
        </p:nvGrpSpPr>
        <p:grpSpPr>
          <a:xfrm>
            <a:off x="8061735" y="6923136"/>
            <a:ext cx="1072330" cy="411828"/>
            <a:chOff x="8061735" y="6923136"/>
            <a:chExt cx="1072330" cy="411828"/>
          </a:xfrm>
        </p:grpSpPr>
        <p:sp>
          <p:nvSpPr>
            <p:cNvPr id="37" name="TextBox 36"/>
            <p:cNvSpPr txBox="1"/>
            <p:nvPr userDrawn="1"/>
          </p:nvSpPr>
          <p:spPr>
            <a:xfrm>
              <a:off x="8061735" y="7196465"/>
              <a:ext cx="1072330" cy="138499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lIns="0" tIns="0" rIns="0" bIns="0" rtlCol="0" anchor="ctr">
              <a:noAutofit/>
            </a:bodyPr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r>
                <a:rPr lang="hu-HU" sz="900" dirty="0" smtClean="0">
                  <a:solidFill>
                    <a:prstClr val="black">
                      <a:lumMod val="85000"/>
                      <a:lumOff val="15000"/>
                    </a:prstClr>
                  </a:solidFill>
                  <a:latin typeface="Verdana"/>
                  <a:cs typeface="+mn-cs"/>
                </a:rPr>
                <a:t>LOGÓ SZÉLE</a:t>
              </a:r>
              <a:endParaRPr lang="en-AU" sz="900" dirty="0">
                <a:solidFill>
                  <a:prstClr val="black">
                    <a:lumMod val="85000"/>
                    <a:lumOff val="15000"/>
                  </a:prstClr>
                </a:solidFill>
                <a:latin typeface="Verdana"/>
                <a:cs typeface="+mn-cs"/>
              </a:endParaRPr>
            </a:p>
          </p:txBody>
        </p:sp>
        <p:cxnSp>
          <p:nvCxnSpPr>
            <p:cNvPr id="38" name="Straight Connector 37"/>
            <p:cNvCxnSpPr/>
            <p:nvPr userDrawn="1"/>
          </p:nvCxnSpPr>
          <p:spPr>
            <a:xfrm>
              <a:off x="8597901" y="6923136"/>
              <a:ext cx="0" cy="211158"/>
            </a:xfrm>
            <a:prstGeom prst="line">
              <a:avLst/>
            </a:prstGeom>
            <a:ln>
              <a:solidFill>
                <a:schemeClr val="accent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pic>
        <p:nvPicPr>
          <p:cNvPr id="31" name="Picture 3"/>
          <p:cNvPicPr>
            <a:picLocks noChangeAspect="1" noChangeArrowheads="1"/>
          </p:cNvPicPr>
          <p:nvPr userDrawn="1"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13441" y="6046732"/>
            <a:ext cx="637380" cy="63738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01267496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5690" r:id="rId1"/>
    <p:sldLayoutId id="2147485691" r:id="rId2"/>
    <p:sldLayoutId id="2147485692" r:id="rId3"/>
    <p:sldLayoutId id="2147485693" r:id="rId4"/>
    <p:sldLayoutId id="2147485694" r:id="rId5"/>
    <p:sldLayoutId id="2147485695" r:id="rId6"/>
  </p:sldLayoutIdLst>
  <p:timing>
    <p:tnLst>
      <p:par>
        <p:cTn id="1" dur="indefinite" restart="never" nodeType="tmRoot"/>
      </p:par>
    </p:tnLst>
  </p:timing>
  <p:hf hdr="0" dt="0"/>
  <p:txStyles>
    <p:titleStyle>
      <a:lvl1pPr algn="l" defTabSz="914400" rtl="0" eaLnBrk="1" latinLnBrk="0" hangingPunct="1">
        <a:spcBef>
          <a:spcPct val="0"/>
        </a:spcBef>
        <a:buNone/>
        <a:defRPr sz="2400" kern="1200">
          <a:solidFill>
            <a:srgbClr val="333333"/>
          </a:solidFill>
          <a:latin typeface="+mj-lt"/>
          <a:ea typeface="+mj-ea"/>
          <a:cs typeface="+mj-cs"/>
        </a:defRPr>
      </a:lvl1pPr>
    </p:titleStyle>
    <p:bodyStyle>
      <a:lvl1pPr marL="0" indent="0" algn="l" defTabSz="914400" rtl="0" eaLnBrk="1" latinLnBrk="0" hangingPunct="1">
        <a:spcBef>
          <a:spcPts val="600"/>
        </a:spcBef>
        <a:buFont typeface="Arial" pitchFamily="34" charset="0"/>
        <a:buNone/>
        <a:defRPr sz="1600" b="1" kern="1200">
          <a:solidFill>
            <a:srgbClr val="333333"/>
          </a:solidFill>
          <a:latin typeface="+mn-lt"/>
          <a:ea typeface="+mn-ea"/>
          <a:cs typeface="+mn-cs"/>
        </a:defRPr>
      </a:lvl1pPr>
      <a:lvl2pPr marL="0" indent="0" algn="l" defTabSz="914400" rtl="0" eaLnBrk="1" latinLnBrk="0" hangingPunct="1">
        <a:spcBef>
          <a:spcPts val="600"/>
        </a:spcBef>
        <a:buFont typeface="Arial" pitchFamily="34" charset="0"/>
        <a:buNone/>
        <a:defRPr sz="1600" kern="1200">
          <a:solidFill>
            <a:srgbClr val="333333"/>
          </a:solidFill>
          <a:latin typeface="+mn-lt"/>
          <a:ea typeface="+mn-ea"/>
          <a:cs typeface="+mn-cs"/>
        </a:defRPr>
      </a:lvl2pPr>
      <a:lvl3pPr marL="252413" indent="-252413" algn="l" defTabSz="914400" rtl="0" eaLnBrk="1" latinLnBrk="0" hangingPunct="1">
        <a:spcBef>
          <a:spcPts val="600"/>
        </a:spcBef>
        <a:buFont typeface="Wingdings" pitchFamily="2" charset="2"/>
        <a:buChar char=""/>
        <a:defRPr sz="1600" kern="1200">
          <a:solidFill>
            <a:srgbClr val="333333"/>
          </a:solidFill>
          <a:latin typeface="+mn-lt"/>
          <a:ea typeface="+mn-ea"/>
          <a:cs typeface="+mn-cs"/>
        </a:defRPr>
      </a:lvl3pPr>
      <a:lvl4pPr marL="508000" indent="-255588" algn="l" defTabSz="914400" rtl="0" eaLnBrk="1" latinLnBrk="0" hangingPunct="1">
        <a:spcBef>
          <a:spcPts val="600"/>
        </a:spcBef>
        <a:buFont typeface="Wingdings" pitchFamily="2" charset="2"/>
        <a:buChar char="n"/>
        <a:defRPr sz="1600" kern="1200">
          <a:solidFill>
            <a:srgbClr val="333333"/>
          </a:solidFill>
          <a:latin typeface="+mn-lt"/>
          <a:ea typeface="+mn-ea"/>
          <a:cs typeface="+mn-cs"/>
        </a:defRPr>
      </a:lvl4pPr>
      <a:lvl5pPr marL="760413" indent="-252413" algn="l" defTabSz="914400" rtl="0" eaLnBrk="1" latinLnBrk="0" hangingPunct="1">
        <a:spcBef>
          <a:spcPts val="600"/>
        </a:spcBef>
        <a:buFont typeface="Wingdings" pitchFamily="2" charset="2"/>
        <a:buChar char="n"/>
        <a:defRPr sz="1600" kern="1200">
          <a:solidFill>
            <a:srgbClr val="333333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7" name="Picture 3"/>
          <p:cNvPicPr>
            <a:picLocks noChangeAspect="1" noChangeArrowheads="1"/>
          </p:cNvPicPr>
          <p:nvPr userDrawn="1"/>
        </p:nvPicPr>
        <p:blipFill>
          <a:blip r:embed="rId2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13441" y="6046732"/>
            <a:ext cx="637380" cy="63738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7" name="Footer Placeholder 70"/>
          <p:cNvSpPr txBox="1">
            <a:spLocks/>
          </p:cNvSpPr>
          <p:nvPr/>
        </p:nvSpPr>
        <p:spPr>
          <a:xfrm>
            <a:off x="785814" y="5946775"/>
            <a:ext cx="2346026" cy="379567"/>
          </a:xfrm>
          <a:prstGeom prst="rect">
            <a:avLst/>
          </a:prstGeom>
        </p:spPr>
        <p:txBody>
          <a:bodyPr lIns="496800" tIns="90000">
            <a:noAutofit/>
          </a:bodyPr>
          <a:lstStyle>
            <a:lvl1pPr>
              <a:defRPr lang="en-AU" sz="1250" b="1">
                <a:solidFill>
                  <a:srgbClr val="D10074"/>
                </a:solidFill>
                <a:latin typeface="+mn-lt"/>
                <a:cs typeface="+mn-cs"/>
              </a:defRPr>
            </a:lvl1pPr>
          </a:lstStyle>
          <a:p>
            <a:pPr fontAlgn="auto">
              <a:spcBef>
                <a:spcPct val="20000"/>
              </a:spcBef>
              <a:spcAft>
                <a:spcPts val="0"/>
              </a:spcAft>
              <a:buFont typeface="Arial" pitchFamily="34" charset="0"/>
              <a:buNone/>
              <a:defRPr/>
            </a:pPr>
            <a:r>
              <a:rPr lang="hu-HU" dirty="0" smtClean="0"/>
              <a:t>TNS Hoffmann</a:t>
            </a:r>
          </a:p>
        </p:txBody>
      </p:sp>
      <p:sp>
        <p:nvSpPr>
          <p:cNvPr id="77" name="TextBox 76"/>
          <p:cNvSpPr txBox="1"/>
          <p:nvPr/>
        </p:nvSpPr>
        <p:spPr>
          <a:xfrm>
            <a:off x="1291688" y="6323837"/>
            <a:ext cx="1624128" cy="531000"/>
          </a:xfrm>
          <a:prstGeom prst="rect">
            <a:avLst/>
          </a:prstGeom>
          <a:noFill/>
        </p:spPr>
        <p:txBody>
          <a:bodyPr wrap="square" lIns="0" tIns="0" rIns="0" bIns="266400" rtlCol="0" anchor="b">
            <a:no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r>
              <a:rPr lang="en-AU" sz="750" b="0" dirty="0" smtClean="0">
                <a:solidFill>
                  <a:srgbClr val="333333"/>
                </a:solidFill>
                <a:latin typeface="Verdana"/>
                <a:cs typeface="+mn-cs"/>
              </a:rPr>
              <a:t>©TNS 2012</a:t>
            </a:r>
            <a:endParaRPr lang="en-AU" sz="750" b="0" dirty="0">
              <a:solidFill>
                <a:srgbClr val="333333"/>
              </a:solidFill>
              <a:latin typeface="Verdana"/>
              <a:cs typeface="+mn-cs"/>
            </a:endParaRPr>
          </a:p>
        </p:txBody>
      </p:sp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0" y="1"/>
            <a:ext cx="9145617" cy="1031838"/>
          </a:xfrm>
          <a:prstGeom prst="rect">
            <a:avLst/>
          </a:prstGeom>
        </p:spPr>
        <p:txBody>
          <a:bodyPr vert="horz" lIns="277200" tIns="208800" rIns="277200" bIns="0" rtlCol="0" anchor="t">
            <a:noAutofit/>
          </a:bodyPr>
          <a:lstStyle/>
          <a:p>
            <a:r>
              <a:rPr lang="hu-HU" smtClean="0"/>
              <a:t>Mintacím szerkesztése</a:t>
            </a:r>
            <a:endParaRPr lang="en-AU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0" y="1031837"/>
            <a:ext cx="9145617" cy="4035515"/>
          </a:xfrm>
          <a:prstGeom prst="rect">
            <a:avLst/>
          </a:prstGeom>
        </p:spPr>
        <p:txBody>
          <a:bodyPr vert="horz" lIns="277200" tIns="212400" rIns="277200" bIns="0" rtlCol="0">
            <a:noAutofit/>
          </a:bodyPr>
          <a:lstStyle/>
          <a:p>
            <a:pPr lvl="0"/>
            <a:r>
              <a:rPr lang="hu-HU" smtClean="0"/>
              <a:t>Mintaszöveg szerkesztése</a:t>
            </a:r>
          </a:p>
          <a:p>
            <a:pPr lvl="1"/>
            <a:r>
              <a:rPr lang="hu-HU" smtClean="0"/>
              <a:t>Második szint</a:t>
            </a:r>
          </a:p>
          <a:p>
            <a:pPr lvl="2"/>
            <a:r>
              <a:rPr lang="hu-HU" smtClean="0"/>
              <a:t>Harmadik szint</a:t>
            </a:r>
          </a:p>
          <a:p>
            <a:pPr lvl="3"/>
            <a:r>
              <a:rPr lang="hu-HU" smtClean="0"/>
              <a:t>Negyedik szint</a:t>
            </a:r>
          </a:p>
          <a:p>
            <a:pPr lvl="4"/>
            <a:r>
              <a:rPr lang="hu-HU" smtClean="0"/>
              <a:t>Ötödik szint</a:t>
            </a:r>
            <a:endParaRPr lang="en-AU" dirty="0"/>
          </a:p>
        </p:txBody>
      </p:sp>
      <p:cxnSp>
        <p:nvCxnSpPr>
          <p:cNvPr id="70" name="Straight Connector 69"/>
          <p:cNvCxnSpPr/>
          <p:nvPr/>
        </p:nvCxnSpPr>
        <p:spPr>
          <a:xfrm>
            <a:off x="282163" y="5946775"/>
            <a:ext cx="8572912" cy="0"/>
          </a:xfrm>
          <a:prstGeom prst="line">
            <a:avLst/>
          </a:prstGeom>
          <a:ln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9" name="Group 38"/>
          <p:cNvGrpSpPr/>
          <p:nvPr/>
        </p:nvGrpSpPr>
        <p:grpSpPr>
          <a:xfrm>
            <a:off x="-1630680" y="1215723"/>
            <a:ext cx="1554480" cy="3920878"/>
            <a:chOff x="-1630680" y="1215723"/>
            <a:chExt cx="1554480" cy="3920878"/>
          </a:xfrm>
        </p:grpSpPr>
        <p:cxnSp>
          <p:nvCxnSpPr>
            <p:cNvPr id="90" name="Straight Connector 89"/>
            <p:cNvCxnSpPr/>
            <p:nvPr userDrawn="1"/>
          </p:nvCxnSpPr>
          <p:spPr>
            <a:xfrm>
              <a:off x="-517443" y="4560579"/>
              <a:ext cx="441243" cy="0"/>
            </a:xfrm>
            <a:prstGeom prst="line">
              <a:avLst/>
            </a:prstGeom>
            <a:ln>
              <a:solidFill>
                <a:schemeClr val="accent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3" name="TextBox 92"/>
            <p:cNvSpPr txBox="1"/>
            <p:nvPr userDrawn="1"/>
          </p:nvSpPr>
          <p:spPr>
            <a:xfrm>
              <a:off x="-1630680" y="4491328"/>
              <a:ext cx="1072330" cy="138499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lIns="0" tIns="0" rIns="0" bIns="0" rtlCol="0" anchor="ctr">
              <a:noAutofit/>
            </a:bodyPr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r>
                <a:rPr lang="en-AU" sz="900" dirty="0" smtClean="0">
                  <a:solidFill>
                    <a:prstClr val="black">
                      <a:lumMod val="85000"/>
                      <a:lumOff val="15000"/>
                    </a:prstClr>
                  </a:solidFill>
                  <a:latin typeface="Verdana"/>
                  <a:cs typeface="+mn-cs"/>
                </a:rPr>
                <a:t>X AXIS</a:t>
              </a:r>
              <a:endParaRPr lang="en-AU" sz="900" dirty="0">
                <a:solidFill>
                  <a:prstClr val="black">
                    <a:lumMod val="85000"/>
                    <a:lumOff val="15000"/>
                  </a:prstClr>
                </a:solidFill>
                <a:latin typeface="Verdana"/>
                <a:cs typeface="+mn-cs"/>
              </a:endParaRPr>
            </a:p>
          </p:txBody>
        </p:sp>
        <p:cxnSp>
          <p:nvCxnSpPr>
            <p:cNvPr id="94" name="Straight Connector 93"/>
            <p:cNvCxnSpPr/>
            <p:nvPr userDrawn="1"/>
          </p:nvCxnSpPr>
          <p:spPr>
            <a:xfrm>
              <a:off x="-517443" y="5067353"/>
              <a:ext cx="441243" cy="0"/>
            </a:xfrm>
            <a:prstGeom prst="line">
              <a:avLst/>
            </a:prstGeom>
            <a:ln>
              <a:solidFill>
                <a:schemeClr val="accent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5" name="TextBox 94"/>
            <p:cNvSpPr txBox="1"/>
            <p:nvPr userDrawn="1"/>
          </p:nvSpPr>
          <p:spPr>
            <a:xfrm>
              <a:off x="-1630680" y="4998102"/>
              <a:ext cx="1072330" cy="138499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lIns="0" tIns="0" rIns="0" bIns="0" rtlCol="0" anchor="ctr">
              <a:noAutofit/>
            </a:bodyPr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r>
                <a:rPr lang="en-AU" sz="900" dirty="0" smtClean="0">
                  <a:solidFill>
                    <a:prstClr val="black">
                      <a:lumMod val="85000"/>
                      <a:lumOff val="15000"/>
                    </a:prstClr>
                  </a:solidFill>
                  <a:latin typeface="Verdana"/>
                  <a:cs typeface="+mn-cs"/>
                </a:rPr>
                <a:t>LOWER LIMIT</a:t>
              </a:r>
              <a:endParaRPr lang="en-AU" sz="900" dirty="0">
                <a:solidFill>
                  <a:prstClr val="black">
                    <a:lumMod val="85000"/>
                    <a:lumOff val="15000"/>
                  </a:prstClr>
                </a:solidFill>
                <a:latin typeface="Verdana"/>
                <a:cs typeface="+mn-cs"/>
              </a:endParaRPr>
            </a:p>
          </p:txBody>
        </p:sp>
        <p:cxnSp>
          <p:nvCxnSpPr>
            <p:cNvPr id="96" name="Straight Connector 95"/>
            <p:cNvCxnSpPr/>
            <p:nvPr userDrawn="1"/>
          </p:nvCxnSpPr>
          <p:spPr>
            <a:xfrm>
              <a:off x="-517443" y="1284974"/>
              <a:ext cx="441243" cy="0"/>
            </a:xfrm>
            <a:prstGeom prst="line">
              <a:avLst/>
            </a:prstGeom>
            <a:ln>
              <a:solidFill>
                <a:schemeClr val="accent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7" name="TextBox 96"/>
            <p:cNvSpPr txBox="1"/>
            <p:nvPr userDrawn="1"/>
          </p:nvSpPr>
          <p:spPr>
            <a:xfrm>
              <a:off x="-1630680" y="1215723"/>
              <a:ext cx="1072330" cy="138499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lIns="0" tIns="0" rIns="0" bIns="0" rtlCol="0" anchor="ctr">
              <a:noAutofit/>
            </a:bodyPr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r>
                <a:rPr lang="en-AU" sz="900" dirty="0" smtClean="0">
                  <a:solidFill>
                    <a:prstClr val="black">
                      <a:lumMod val="85000"/>
                      <a:lumOff val="15000"/>
                    </a:prstClr>
                  </a:solidFill>
                  <a:latin typeface="Verdana"/>
                  <a:cs typeface="+mn-cs"/>
                </a:rPr>
                <a:t>UPPER LIMIT</a:t>
              </a:r>
              <a:endParaRPr lang="en-AU" sz="900" dirty="0">
                <a:solidFill>
                  <a:prstClr val="black">
                    <a:lumMod val="85000"/>
                    <a:lumOff val="15000"/>
                  </a:prstClr>
                </a:solidFill>
                <a:latin typeface="Verdana"/>
                <a:cs typeface="+mn-cs"/>
              </a:endParaRPr>
            </a:p>
          </p:txBody>
        </p:sp>
        <p:cxnSp>
          <p:nvCxnSpPr>
            <p:cNvPr id="98" name="Straight Connector 97"/>
            <p:cNvCxnSpPr/>
            <p:nvPr userDrawn="1"/>
          </p:nvCxnSpPr>
          <p:spPr>
            <a:xfrm>
              <a:off x="-517443" y="1788974"/>
              <a:ext cx="441243" cy="0"/>
            </a:xfrm>
            <a:prstGeom prst="line">
              <a:avLst/>
            </a:prstGeom>
            <a:ln>
              <a:solidFill>
                <a:schemeClr val="accent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9" name="TextBox 98"/>
            <p:cNvSpPr txBox="1"/>
            <p:nvPr userDrawn="1"/>
          </p:nvSpPr>
          <p:spPr>
            <a:xfrm>
              <a:off x="-1630680" y="1719723"/>
              <a:ext cx="1072330" cy="138499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lIns="0" tIns="0" rIns="0" bIns="0" rtlCol="0" anchor="ctr">
              <a:noAutofit/>
            </a:bodyPr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r>
                <a:rPr lang="en-AU" sz="900" dirty="0" smtClean="0">
                  <a:solidFill>
                    <a:prstClr val="black">
                      <a:lumMod val="85000"/>
                      <a:lumOff val="15000"/>
                    </a:prstClr>
                  </a:solidFill>
                  <a:latin typeface="Verdana"/>
                  <a:cs typeface="+mn-cs"/>
                </a:rPr>
                <a:t>CHART TOP</a:t>
              </a:r>
              <a:endParaRPr lang="en-AU" sz="900" dirty="0">
                <a:solidFill>
                  <a:prstClr val="black">
                    <a:lumMod val="85000"/>
                    <a:lumOff val="15000"/>
                  </a:prstClr>
                </a:solidFill>
                <a:latin typeface="Verdana"/>
                <a:cs typeface="+mn-cs"/>
              </a:endParaRPr>
            </a:p>
          </p:txBody>
        </p:sp>
      </p:grpSp>
      <p:grpSp>
        <p:nvGrpSpPr>
          <p:cNvPr id="6" name="Group 104"/>
          <p:cNvGrpSpPr/>
          <p:nvPr/>
        </p:nvGrpSpPr>
        <p:grpSpPr>
          <a:xfrm>
            <a:off x="755523" y="-501206"/>
            <a:ext cx="8121776" cy="424749"/>
            <a:chOff x="755523" y="-501206"/>
            <a:chExt cx="8121776" cy="424749"/>
          </a:xfrm>
        </p:grpSpPr>
        <p:cxnSp>
          <p:nvCxnSpPr>
            <p:cNvPr id="106" name="Straight Connector 105"/>
            <p:cNvCxnSpPr/>
            <p:nvPr userDrawn="1"/>
          </p:nvCxnSpPr>
          <p:spPr>
            <a:xfrm>
              <a:off x="1293019" y="-256457"/>
              <a:ext cx="0" cy="180000"/>
            </a:xfrm>
            <a:prstGeom prst="line">
              <a:avLst/>
            </a:prstGeom>
            <a:ln>
              <a:solidFill>
                <a:schemeClr val="accent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7" name="TextBox 106"/>
            <p:cNvSpPr txBox="1"/>
            <p:nvPr userDrawn="1"/>
          </p:nvSpPr>
          <p:spPr>
            <a:xfrm>
              <a:off x="755523" y="-501206"/>
              <a:ext cx="1072330" cy="138499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lIns="0" tIns="0" rIns="0" bIns="0" rtlCol="0" anchor="ctr">
              <a:noAutofit/>
            </a:bodyPr>
            <a:lstStyle>
              <a:defPPr>
                <a:defRPr lang="en-AU"/>
              </a:defPPr>
              <a:lvl1pPr algn="ctr">
                <a:defRPr sz="900">
                  <a:solidFill>
                    <a:schemeClr val="tx1">
                      <a:lumMod val="85000"/>
                      <a:lumOff val="15000"/>
                    </a:schemeClr>
                  </a:solidFill>
                  <a:latin typeface="+mn-lt"/>
                </a:defRPr>
              </a:lvl1pPr>
            </a:lstStyle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r>
                <a:rPr lang="en-AU" b="0" dirty="0" smtClean="0">
                  <a:solidFill>
                    <a:prstClr val="black">
                      <a:lumMod val="85000"/>
                      <a:lumOff val="15000"/>
                    </a:prstClr>
                  </a:solidFill>
                  <a:cs typeface="+mn-cs"/>
                </a:rPr>
                <a:t>Y AXIS</a:t>
              </a:r>
              <a:endParaRPr lang="en-AU" b="0" dirty="0">
                <a:solidFill>
                  <a:prstClr val="black">
                    <a:lumMod val="85000"/>
                    <a:lumOff val="15000"/>
                  </a:prstClr>
                </a:solidFill>
                <a:cs typeface="+mn-cs"/>
              </a:endParaRPr>
            </a:p>
          </p:txBody>
        </p:sp>
        <p:cxnSp>
          <p:nvCxnSpPr>
            <p:cNvPr id="108" name="Straight Connector 107"/>
            <p:cNvCxnSpPr/>
            <p:nvPr userDrawn="1"/>
          </p:nvCxnSpPr>
          <p:spPr>
            <a:xfrm>
              <a:off x="5575903" y="-256457"/>
              <a:ext cx="0" cy="180000"/>
            </a:xfrm>
            <a:prstGeom prst="line">
              <a:avLst/>
            </a:prstGeom>
            <a:ln>
              <a:solidFill>
                <a:schemeClr val="accent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9" name="TextBox 108"/>
            <p:cNvSpPr txBox="1"/>
            <p:nvPr userDrawn="1"/>
          </p:nvSpPr>
          <p:spPr>
            <a:xfrm>
              <a:off x="5036026" y="-501206"/>
              <a:ext cx="1072330" cy="138499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lIns="0" tIns="0" rIns="0" bIns="0" rtlCol="0" anchor="ctr">
              <a:noAutofit/>
            </a:bodyPr>
            <a:lstStyle>
              <a:defPPr>
                <a:defRPr lang="en-AU"/>
              </a:defPPr>
              <a:lvl1pPr algn="ctr">
                <a:defRPr sz="900">
                  <a:solidFill>
                    <a:schemeClr val="tx1">
                      <a:lumMod val="85000"/>
                      <a:lumOff val="15000"/>
                    </a:schemeClr>
                  </a:solidFill>
                  <a:latin typeface="+mn-lt"/>
                </a:defRPr>
              </a:lvl1pPr>
            </a:lstStyle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r>
                <a:rPr lang="en-AU" b="0" dirty="0" smtClean="0">
                  <a:solidFill>
                    <a:prstClr val="black">
                      <a:lumMod val="85000"/>
                      <a:lumOff val="15000"/>
                    </a:prstClr>
                  </a:solidFill>
                  <a:cs typeface="+mn-cs"/>
                </a:rPr>
                <a:t>Y AXIS</a:t>
              </a:r>
              <a:endParaRPr lang="en-AU" b="0" dirty="0">
                <a:solidFill>
                  <a:prstClr val="black">
                    <a:lumMod val="85000"/>
                    <a:lumOff val="15000"/>
                  </a:prstClr>
                </a:solidFill>
                <a:cs typeface="+mn-cs"/>
              </a:endParaRPr>
            </a:p>
          </p:txBody>
        </p:sp>
        <p:cxnSp>
          <p:nvCxnSpPr>
            <p:cNvPr id="113" name="Straight Connector 112"/>
            <p:cNvCxnSpPr/>
            <p:nvPr userDrawn="1"/>
          </p:nvCxnSpPr>
          <p:spPr>
            <a:xfrm>
              <a:off x="8349608" y="-256457"/>
              <a:ext cx="0" cy="180000"/>
            </a:xfrm>
            <a:prstGeom prst="line">
              <a:avLst/>
            </a:prstGeom>
            <a:ln>
              <a:solidFill>
                <a:schemeClr val="accent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4" name="TextBox 113"/>
            <p:cNvSpPr txBox="1"/>
            <p:nvPr userDrawn="1"/>
          </p:nvSpPr>
          <p:spPr>
            <a:xfrm>
              <a:off x="7804969" y="-501206"/>
              <a:ext cx="1072330" cy="138499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lIns="0" tIns="0" rIns="0" bIns="0" rtlCol="0" anchor="ctr">
              <a:noAutofit/>
            </a:bodyPr>
            <a:lstStyle>
              <a:defPPr>
                <a:defRPr lang="en-AU"/>
              </a:defPPr>
              <a:lvl1pPr algn="ctr">
                <a:defRPr sz="900">
                  <a:solidFill>
                    <a:schemeClr val="tx1">
                      <a:lumMod val="85000"/>
                      <a:lumOff val="15000"/>
                    </a:schemeClr>
                  </a:solidFill>
                  <a:latin typeface="+mn-lt"/>
                </a:defRPr>
              </a:lvl1pPr>
            </a:lstStyle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r>
                <a:rPr lang="en-AU" b="0" dirty="0" smtClean="0">
                  <a:solidFill>
                    <a:prstClr val="black">
                      <a:lumMod val="85000"/>
                      <a:lumOff val="15000"/>
                    </a:prstClr>
                  </a:solidFill>
                  <a:cs typeface="+mn-cs"/>
                </a:rPr>
                <a:t>LIMIT</a:t>
              </a:r>
              <a:endParaRPr lang="en-AU" b="0" dirty="0">
                <a:solidFill>
                  <a:prstClr val="black">
                    <a:lumMod val="85000"/>
                    <a:lumOff val="15000"/>
                  </a:prstClr>
                </a:solidFill>
                <a:cs typeface="+mn-cs"/>
              </a:endParaRPr>
            </a:p>
          </p:txBody>
        </p:sp>
      </p:grpSp>
      <p:sp>
        <p:nvSpPr>
          <p:cNvPr id="28" name="TextBox 27"/>
          <p:cNvSpPr txBox="1"/>
          <p:nvPr/>
        </p:nvSpPr>
        <p:spPr>
          <a:xfrm>
            <a:off x="7824719" y="6323838"/>
            <a:ext cx="1032830" cy="247700"/>
          </a:xfrm>
          <a:prstGeom prst="rect">
            <a:avLst/>
          </a:prstGeom>
          <a:noFill/>
        </p:spPr>
        <p:txBody>
          <a:bodyPr wrap="square" lIns="0" tIns="0" rIns="0" bIns="0" rtlCol="0" anchor="b" anchorCtr="0">
            <a:noAutofit/>
          </a:bodyPr>
          <a:lstStyle/>
          <a:p>
            <a:pPr algn="r" fontAlgn="auto">
              <a:spcBef>
                <a:spcPts val="0"/>
              </a:spcBef>
              <a:spcAft>
                <a:spcPts val="0"/>
              </a:spcAft>
            </a:pPr>
            <a:fld id="{6AF0B9DB-A072-488F-A876-7C75D57C498B}" type="slidenum">
              <a:rPr lang="hu-HU" sz="750" b="0" smtClean="0">
                <a:solidFill>
                  <a:prstClr val="black"/>
                </a:solidFill>
                <a:latin typeface="Verdana"/>
                <a:cs typeface="+mn-cs"/>
              </a:rPr>
              <a:pPr algn="r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hu-HU" sz="750" b="0" dirty="0" smtClean="0">
              <a:solidFill>
                <a:prstClr val="black"/>
              </a:solidFill>
              <a:latin typeface="Verdana"/>
              <a:cs typeface="+mn-cs"/>
            </a:endParaRPr>
          </a:p>
        </p:txBody>
      </p:sp>
      <p:sp>
        <p:nvSpPr>
          <p:cNvPr id="29" name="TextBox 76"/>
          <p:cNvSpPr txBox="1"/>
          <p:nvPr/>
        </p:nvSpPr>
        <p:spPr>
          <a:xfrm>
            <a:off x="4568619" y="6490800"/>
            <a:ext cx="755856" cy="85837"/>
          </a:xfrm>
          <a:prstGeom prst="rect">
            <a:avLst/>
          </a:prstGeom>
          <a:noFill/>
        </p:spPr>
        <p:txBody>
          <a:bodyPr wrap="square" lIns="0" tIns="0" rIns="0" bIns="0" rtlCol="0" anchor="t" anchorCtr="0">
            <a:no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r>
              <a:rPr lang="hu-HU" sz="600" b="0" dirty="0" smtClean="0">
                <a:solidFill>
                  <a:prstClr val="black"/>
                </a:solidFill>
                <a:cs typeface="Verdana" pitchFamily="34" charset="0"/>
              </a:rPr>
              <a:t>Témaszám: 13S3106</a:t>
            </a:r>
            <a:endParaRPr lang="en-AU" sz="600" b="0" dirty="0">
              <a:solidFill>
                <a:prstClr val="black"/>
              </a:solidFill>
              <a:latin typeface="Verdana"/>
              <a:cs typeface="Verdana" pitchFamily="34" charset="0"/>
            </a:endParaRPr>
          </a:p>
        </p:txBody>
      </p:sp>
      <p:sp>
        <p:nvSpPr>
          <p:cNvPr id="30" name="Footer Placeholder 70"/>
          <p:cNvSpPr txBox="1">
            <a:spLocks/>
          </p:cNvSpPr>
          <p:nvPr/>
        </p:nvSpPr>
        <p:spPr>
          <a:xfrm>
            <a:off x="786988" y="6148282"/>
            <a:ext cx="5866034" cy="377062"/>
          </a:xfrm>
          <a:prstGeom prst="rect">
            <a:avLst/>
          </a:prstGeom>
        </p:spPr>
        <p:txBody>
          <a:bodyPr lIns="496800" tIns="90000">
            <a:noAutofit/>
          </a:bodyPr>
          <a:lstStyle>
            <a:lvl1pPr>
              <a:defRPr lang="en-AU" sz="1250" b="1">
                <a:solidFill>
                  <a:srgbClr val="D10074"/>
                </a:solidFill>
                <a:latin typeface="+mn-lt"/>
                <a:cs typeface="+mn-cs"/>
              </a:defRPr>
            </a:lvl1pPr>
          </a:lstStyle>
          <a:p>
            <a:pPr fontAlgn="auto">
              <a:spcBef>
                <a:spcPct val="20000"/>
              </a:spcBef>
              <a:spcAft>
                <a:spcPts val="0"/>
              </a:spcAft>
              <a:buFont typeface="Arial" pitchFamily="34" charset="0"/>
              <a:buNone/>
              <a:defRPr/>
            </a:pPr>
            <a:r>
              <a:rPr lang="hu-HU" b="0" dirty="0" smtClean="0">
                <a:solidFill>
                  <a:srgbClr val="737373"/>
                </a:solidFill>
              </a:rPr>
              <a:t>Tehetséghidak Program véleménykutatás</a:t>
            </a:r>
          </a:p>
        </p:txBody>
      </p:sp>
      <p:pic>
        <p:nvPicPr>
          <p:cNvPr id="32" name="Picture 2" descr="\\PSTUDIOTERM\Clients\TNS Global\TNS_002 Templates\4. Design\1. Assets\Logos\TNS_LOGOS\final brand jpgs\TNS_logo_rgb.jpg"/>
          <p:cNvPicPr>
            <a:picLocks noChangeAspect="1" noChangeArrowheads="1"/>
          </p:cNvPicPr>
          <p:nvPr/>
        </p:nvPicPr>
        <p:blipFill>
          <a:blip r:embed="rId2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2988" y="6072637"/>
            <a:ext cx="504000" cy="504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44" name="Group 43"/>
          <p:cNvGrpSpPr/>
          <p:nvPr/>
        </p:nvGrpSpPr>
        <p:grpSpPr>
          <a:xfrm>
            <a:off x="8061735" y="6923136"/>
            <a:ext cx="1072330" cy="411828"/>
            <a:chOff x="8061735" y="6923136"/>
            <a:chExt cx="1072330" cy="411828"/>
          </a:xfrm>
        </p:grpSpPr>
        <p:sp>
          <p:nvSpPr>
            <p:cNvPr id="37" name="TextBox 36"/>
            <p:cNvSpPr txBox="1"/>
            <p:nvPr userDrawn="1"/>
          </p:nvSpPr>
          <p:spPr>
            <a:xfrm>
              <a:off x="8061735" y="7196465"/>
              <a:ext cx="1072330" cy="138499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lIns="0" tIns="0" rIns="0" bIns="0" rtlCol="0" anchor="ctr">
              <a:noAutofit/>
            </a:bodyPr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r>
                <a:rPr lang="hu-HU" sz="900" dirty="0" smtClean="0">
                  <a:solidFill>
                    <a:prstClr val="black">
                      <a:lumMod val="85000"/>
                      <a:lumOff val="15000"/>
                    </a:prstClr>
                  </a:solidFill>
                  <a:latin typeface="Verdana"/>
                  <a:cs typeface="+mn-cs"/>
                </a:rPr>
                <a:t>LOGÓ SZÉLE</a:t>
              </a:r>
              <a:endParaRPr lang="en-AU" sz="900" dirty="0">
                <a:solidFill>
                  <a:prstClr val="black">
                    <a:lumMod val="85000"/>
                    <a:lumOff val="15000"/>
                  </a:prstClr>
                </a:solidFill>
                <a:latin typeface="Verdana"/>
                <a:cs typeface="+mn-cs"/>
              </a:endParaRPr>
            </a:p>
          </p:txBody>
        </p:sp>
        <p:cxnSp>
          <p:nvCxnSpPr>
            <p:cNvPr id="38" name="Straight Connector 37"/>
            <p:cNvCxnSpPr/>
            <p:nvPr userDrawn="1"/>
          </p:nvCxnSpPr>
          <p:spPr>
            <a:xfrm>
              <a:off x="8597901" y="6923136"/>
              <a:ext cx="0" cy="211158"/>
            </a:xfrm>
            <a:prstGeom prst="line">
              <a:avLst/>
            </a:prstGeom>
            <a:ln>
              <a:solidFill>
                <a:schemeClr val="accent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19122833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973" r:id="rId1"/>
    <p:sldLayoutId id="2147483974" r:id="rId2"/>
    <p:sldLayoutId id="2147483975" r:id="rId3"/>
    <p:sldLayoutId id="2147483976" r:id="rId4"/>
    <p:sldLayoutId id="2147483977" r:id="rId5"/>
    <p:sldLayoutId id="2147483978" r:id="rId6"/>
    <p:sldLayoutId id="2147483979" r:id="rId7"/>
    <p:sldLayoutId id="2147483980" r:id="rId8"/>
    <p:sldLayoutId id="2147483981" r:id="rId9"/>
    <p:sldLayoutId id="2147483982" r:id="rId10"/>
    <p:sldLayoutId id="2147483983" r:id="rId11"/>
    <p:sldLayoutId id="2147483984" r:id="rId12"/>
    <p:sldLayoutId id="2147483985" r:id="rId13"/>
    <p:sldLayoutId id="2147483986" r:id="rId14"/>
    <p:sldLayoutId id="2147483987" r:id="rId15"/>
    <p:sldLayoutId id="2147483988" r:id="rId16"/>
    <p:sldLayoutId id="2147483989" r:id="rId17"/>
    <p:sldLayoutId id="2147483990" r:id="rId18"/>
    <p:sldLayoutId id="2147483991" r:id="rId19"/>
  </p:sldLayoutIdLst>
  <p:timing>
    <p:tnLst>
      <p:par>
        <p:cTn id="1" dur="indefinite" restart="never" nodeType="tmRoot"/>
      </p:par>
    </p:tnLst>
  </p:timing>
  <p:hf hdr="0" dt="0"/>
  <p:txStyles>
    <p:titleStyle>
      <a:lvl1pPr algn="l" defTabSz="914400" rtl="0" eaLnBrk="1" latinLnBrk="0" hangingPunct="1">
        <a:spcBef>
          <a:spcPct val="0"/>
        </a:spcBef>
        <a:buNone/>
        <a:defRPr sz="2400" kern="1200">
          <a:solidFill>
            <a:srgbClr val="333333"/>
          </a:solidFill>
          <a:latin typeface="+mj-lt"/>
          <a:ea typeface="+mj-ea"/>
          <a:cs typeface="+mj-cs"/>
        </a:defRPr>
      </a:lvl1pPr>
    </p:titleStyle>
    <p:bodyStyle>
      <a:lvl1pPr marL="0" indent="0" algn="l" defTabSz="914400" rtl="0" eaLnBrk="1" latinLnBrk="0" hangingPunct="1">
        <a:spcBef>
          <a:spcPct val="20000"/>
        </a:spcBef>
        <a:buFont typeface="Arial" pitchFamily="34" charset="0"/>
        <a:buNone/>
        <a:defRPr sz="1600" b="1" kern="1200">
          <a:solidFill>
            <a:srgbClr val="333333"/>
          </a:solidFill>
          <a:latin typeface="+mn-lt"/>
          <a:ea typeface="+mn-ea"/>
          <a:cs typeface="+mn-cs"/>
        </a:defRPr>
      </a:lvl1pPr>
      <a:lvl2pPr marL="0" indent="0" algn="l" defTabSz="914400" rtl="0" eaLnBrk="1" latinLnBrk="0" hangingPunct="1">
        <a:spcBef>
          <a:spcPct val="20000"/>
        </a:spcBef>
        <a:buFont typeface="Arial" pitchFamily="34" charset="0"/>
        <a:buNone/>
        <a:defRPr sz="1600" kern="1200">
          <a:solidFill>
            <a:srgbClr val="333333"/>
          </a:solidFill>
          <a:latin typeface="+mn-lt"/>
          <a:ea typeface="+mn-ea"/>
          <a:cs typeface="+mn-cs"/>
        </a:defRPr>
      </a:lvl2pPr>
      <a:lvl3pPr marL="252413" indent="-252413" algn="l" defTabSz="914400" rtl="0" eaLnBrk="1" latinLnBrk="0" hangingPunct="1">
        <a:spcBef>
          <a:spcPct val="20000"/>
        </a:spcBef>
        <a:buFont typeface="Wingdings" pitchFamily="2" charset="2"/>
        <a:buChar char=""/>
        <a:defRPr sz="1600" kern="1200">
          <a:solidFill>
            <a:srgbClr val="333333"/>
          </a:solidFill>
          <a:latin typeface="+mn-lt"/>
          <a:ea typeface="+mn-ea"/>
          <a:cs typeface="+mn-cs"/>
        </a:defRPr>
      </a:lvl3pPr>
      <a:lvl4pPr marL="508000" indent="-255588" algn="l" defTabSz="914400" rtl="0" eaLnBrk="1" latinLnBrk="0" hangingPunct="1">
        <a:spcBef>
          <a:spcPct val="20000"/>
        </a:spcBef>
        <a:buFont typeface="Wingdings" pitchFamily="2" charset="2"/>
        <a:buChar char="n"/>
        <a:defRPr sz="1600" kern="1200">
          <a:solidFill>
            <a:srgbClr val="333333"/>
          </a:solidFill>
          <a:latin typeface="+mn-lt"/>
          <a:ea typeface="+mn-ea"/>
          <a:cs typeface="+mn-cs"/>
        </a:defRPr>
      </a:lvl4pPr>
      <a:lvl5pPr marL="760413" indent="-252413" algn="l" defTabSz="914400" rtl="0" eaLnBrk="1" latinLnBrk="0" hangingPunct="1">
        <a:spcBef>
          <a:spcPct val="20000"/>
        </a:spcBef>
        <a:buFont typeface="Wingdings" pitchFamily="2" charset="2"/>
        <a:buChar char="n"/>
        <a:defRPr sz="1600" kern="1200">
          <a:solidFill>
            <a:srgbClr val="333333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5" name="Picture 44" descr="logo helye_uj1.jpg"/>
          <p:cNvPicPr>
            <a:picLocks noChangeAspect="1"/>
          </p:cNvPicPr>
          <p:nvPr/>
        </p:nvPicPr>
        <p:blipFill>
          <a:blip r:embed="rId8" cstate="print"/>
          <a:stretch>
            <a:fillRect/>
          </a:stretch>
        </p:blipFill>
        <p:spPr>
          <a:xfrm>
            <a:off x="6080124" y="6073100"/>
            <a:ext cx="2517775" cy="505499"/>
          </a:xfrm>
          <a:prstGeom prst="rect">
            <a:avLst/>
          </a:prstGeom>
        </p:spPr>
      </p:pic>
      <p:sp>
        <p:nvSpPr>
          <p:cNvPr id="27" name="Footer Placeholder 70"/>
          <p:cNvSpPr txBox="1">
            <a:spLocks/>
          </p:cNvSpPr>
          <p:nvPr/>
        </p:nvSpPr>
        <p:spPr>
          <a:xfrm>
            <a:off x="785814" y="5946775"/>
            <a:ext cx="2346026" cy="379567"/>
          </a:xfrm>
          <a:prstGeom prst="rect">
            <a:avLst/>
          </a:prstGeom>
        </p:spPr>
        <p:txBody>
          <a:bodyPr lIns="496800" tIns="90000">
            <a:noAutofit/>
          </a:bodyPr>
          <a:lstStyle>
            <a:lvl1pPr>
              <a:defRPr lang="en-AU" sz="1250" b="1">
                <a:solidFill>
                  <a:srgbClr val="D10074"/>
                </a:solidFill>
                <a:latin typeface="+mn-lt"/>
                <a:cs typeface="+mn-cs"/>
              </a:defRPr>
            </a:lvl1pPr>
          </a:lstStyle>
          <a:p>
            <a:pPr fontAlgn="auto">
              <a:spcBef>
                <a:spcPct val="20000"/>
              </a:spcBef>
              <a:spcAft>
                <a:spcPts val="0"/>
              </a:spcAft>
              <a:buFont typeface="Arial" pitchFamily="34" charset="0"/>
              <a:buNone/>
              <a:defRPr/>
            </a:pPr>
            <a:r>
              <a:rPr lang="hu-HU" dirty="0" smtClean="0"/>
              <a:t>TNS Hoffmann</a:t>
            </a:r>
          </a:p>
        </p:txBody>
      </p:sp>
      <p:sp>
        <p:nvSpPr>
          <p:cNvPr id="77" name="TextBox 76"/>
          <p:cNvSpPr txBox="1"/>
          <p:nvPr/>
        </p:nvSpPr>
        <p:spPr>
          <a:xfrm>
            <a:off x="1291688" y="6323837"/>
            <a:ext cx="1624128" cy="531000"/>
          </a:xfrm>
          <a:prstGeom prst="rect">
            <a:avLst/>
          </a:prstGeom>
          <a:noFill/>
        </p:spPr>
        <p:txBody>
          <a:bodyPr wrap="square" lIns="0" tIns="0" rIns="0" bIns="266400" rtlCol="0" anchor="b">
            <a:no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r>
              <a:rPr lang="en-AU" sz="750" b="0" dirty="0" smtClean="0">
                <a:solidFill>
                  <a:srgbClr val="333333"/>
                </a:solidFill>
                <a:latin typeface="Verdana"/>
                <a:cs typeface="+mn-cs"/>
              </a:rPr>
              <a:t>©TNS 2012</a:t>
            </a:r>
            <a:endParaRPr lang="en-AU" sz="750" b="0" dirty="0">
              <a:solidFill>
                <a:srgbClr val="333333"/>
              </a:solidFill>
              <a:latin typeface="Verdana"/>
              <a:cs typeface="+mn-cs"/>
            </a:endParaRPr>
          </a:p>
        </p:txBody>
      </p:sp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0" y="1"/>
            <a:ext cx="9145617" cy="1031838"/>
          </a:xfrm>
          <a:prstGeom prst="rect">
            <a:avLst/>
          </a:prstGeom>
        </p:spPr>
        <p:txBody>
          <a:bodyPr vert="horz" lIns="277200" tIns="208800" rIns="277200" bIns="0" rtlCol="0" anchor="t">
            <a:noAutofit/>
          </a:bodyPr>
          <a:lstStyle/>
          <a:p>
            <a:r>
              <a:rPr lang="hu-HU" smtClean="0"/>
              <a:t>Mintacím szerkesztése</a:t>
            </a:r>
            <a:endParaRPr lang="en-AU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0" y="1031837"/>
            <a:ext cx="9145617" cy="4035515"/>
          </a:xfrm>
          <a:prstGeom prst="rect">
            <a:avLst/>
          </a:prstGeom>
        </p:spPr>
        <p:txBody>
          <a:bodyPr vert="horz" lIns="277200" tIns="212400" rIns="277200" bIns="0" rtlCol="0">
            <a:noAutofit/>
          </a:bodyPr>
          <a:lstStyle/>
          <a:p>
            <a:pPr lvl="0"/>
            <a:r>
              <a:rPr lang="hu-HU" dirty="0" smtClean="0"/>
              <a:t>Mintaszöveg szerkesztése</a:t>
            </a:r>
          </a:p>
          <a:p>
            <a:pPr lvl="1"/>
            <a:r>
              <a:rPr lang="hu-HU" dirty="0" smtClean="0"/>
              <a:t>Második szint</a:t>
            </a:r>
          </a:p>
          <a:p>
            <a:pPr lvl="2"/>
            <a:r>
              <a:rPr lang="hu-HU" dirty="0" smtClean="0"/>
              <a:t>Harmadik szint</a:t>
            </a:r>
          </a:p>
          <a:p>
            <a:pPr lvl="3"/>
            <a:r>
              <a:rPr lang="hu-HU" dirty="0" smtClean="0"/>
              <a:t>Negyedik szint</a:t>
            </a:r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cxnSp>
        <p:nvCxnSpPr>
          <p:cNvPr id="70" name="Straight Connector 69"/>
          <p:cNvCxnSpPr/>
          <p:nvPr/>
        </p:nvCxnSpPr>
        <p:spPr>
          <a:xfrm>
            <a:off x="282163" y="5946775"/>
            <a:ext cx="8572912" cy="0"/>
          </a:xfrm>
          <a:prstGeom prst="line">
            <a:avLst/>
          </a:prstGeom>
          <a:ln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9" name="Group 38"/>
          <p:cNvGrpSpPr/>
          <p:nvPr/>
        </p:nvGrpSpPr>
        <p:grpSpPr>
          <a:xfrm>
            <a:off x="-1630680" y="1215723"/>
            <a:ext cx="1554480" cy="3920878"/>
            <a:chOff x="-1630680" y="1215723"/>
            <a:chExt cx="1554480" cy="3920878"/>
          </a:xfrm>
        </p:grpSpPr>
        <p:cxnSp>
          <p:nvCxnSpPr>
            <p:cNvPr id="90" name="Straight Connector 89"/>
            <p:cNvCxnSpPr/>
            <p:nvPr userDrawn="1"/>
          </p:nvCxnSpPr>
          <p:spPr>
            <a:xfrm>
              <a:off x="-517443" y="4560579"/>
              <a:ext cx="441243" cy="0"/>
            </a:xfrm>
            <a:prstGeom prst="line">
              <a:avLst/>
            </a:prstGeom>
            <a:ln>
              <a:solidFill>
                <a:schemeClr val="accent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3" name="TextBox 92"/>
            <p:cNvSpPr txBox="1"/>
            <p:nvPr userDrawn="1"/>
          </p:nvSpPr>
          <p:spPr>
            <a:xfrm>
              <a:off x="-1630680" y="4491328"/>
              <a:ext cx="1072330" cy="138499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lIns="0" tIns="0" rIns="0" bIns="0" rtlCol="0" anchor="ctr">
              <a:noAutofit/>
            </a:bodyPr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r>
                <a:rPr lang="en-AU" sz="900" dirty="0" smtClean="0">
                  <a:solidFill>
                    <a:prstClr val="black">
                      <a:lumMod val="85000"/>
                      <a:lumOff val="15000"/>
                    </a:prstClr>
                  </a:solidFill>
                  <a:latin typeface="Verdana"/>
                  <a:cs typeface="+mn-cs"/>
                </a:rPr>
                <a:t>X AXIS</a:t>
              </a:r>
              <a:endParaRPr lang="en-AU" sz="900" dirty="0">
                <a:solidFill>
                  <a:prstClr val="black">
                    <a:lumMod val="85000"/>
                    <a:lumOff val="15000"/>
                  </a:prstClr>
                </a:solidFill>
                <a:latin typeface="Verdana"/>
                <a:cs typeface="+mn-cs"/>
              </a:endParaRPr>
            </a:p>
          </p:txBody>
        </p:sp>
        <p:cxnSp>
          <p:nvCxnSpPr>
            <p:cNvPr id="94" name="Straight Connector 93"/>
            <p:cNvCxnSpPr/>
            <p:nvPr userDrawn="1"/>
          </p:nvCxnSpPr>
          <p:spPr>
            <a:xfrm>
              <a:off x="-517443" y="5067353"/>
              <a:ext cx="441243" cy="0"/>
            </a:xfrm>
            <a:prstGeom prst="line">
              <a:avLst/>
            </a:prstGeom>
            <a:ln>
              <a:solidFill>
                <a:schemeClr val="accent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5" name="TextBox 94"/>
            <p:cNvSpPr txBox="1"/>
            <p:nvPr userDrawn="1"/>
          </p:nvSpPr>
          <p:spPr>
            <a:xfrm>
              <a:off x="-1630680" y="4998102"/>
              <a:ext cx="1072330" cy="138499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lIns="0" tIns="0" rIns="0" bIns="0" rtlCol="0" anchor="ctr">
              <a:noAutofit/>
            </a:bodyPr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r>
                <a:rPr lang="en-AU" sz="900" dirty="0" smtClean="0">
                  <a:solidFill>
                    <a:prstClr val="black">
                      <a:lumMod val="85000"/>
                      <a:lumOff val="15000"/>
                    </a:prstClr>
                  </a:solidFill>
                  <a:latin typeface="Verdana"/>
                  <a:cs typeface="+mn-cs"/>
                </a:rPr>
                <a:t>LOWER LIMIT</a:t>
              </a:r>
              <a:endParaRPr lang="en-AU" sz="900" dirty="0">
                <a:solidFill>
                  <a:prstClr val="black">
                    <a:lumMod val="85000"/>
                    <a:lumOff val="15000"/>
                  </a:prstClr>
                </a:solidFill>
                <a:latin typeface="Verdana"/>
                <a:cs typeface="+mn-cs"/>
              </a:endParaRPr>
            </a:p>
          </p:txBody>
        </p:sp>
        <p:cxnSp>
          <p:nvCxnSpPr>
            <p:cNvPr id="96" name="Straight Connector 95"/>
            <p:cNvCxnSpPr/>
            <p:nvPr userDrawn="1"/>
          </p:nvCxnSpPr>
          <p:spPr>
            <a:xfrm>
              <a:off x="-517443" y="1284974"/>
              <a:ext cx="441243" cy="0"/>
            </a:xfrm>
            <a:prstGeom prst="line">
              <a:avLst/>
            </a:prstGeom>
            <a:ln>
              <a:solidFill>
                <a:schemeClr val="accent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7" name="TextBox 96"/>
            <p:cNvSpPr txBox="1"/>
            <p:nvPr userDrawn="1"/>
          </p:nvSpPr>
          <p:spPr>
            <a:xfrm>
              <a:off x="-1630680" y="1215723"/>
              <a:ext cx="1072330" cy="138499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lIns="0" tIns="0" rIns="0" bIns="0" rtlCol="0" anchor="ctr">
              <a:noAutofit/>
            </a:bodyPr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r>
                <a:rPr lang="en-AU" sz="900" dirty="0" smtClean="0">
                  <a:solidFill>
                    <a:prstClr val="black">
                      <a:lumMod val="85000"/>
                      <a:lumOff val="15000"/>
                    </a:prstClr>
                  </a:solidFill>
                  <a:latin typeface="Verdana"/>
                  <a:cs typeface="+mn-cs"/>
                </a:rPr>
                <a:t>UPPER LIMIT</a:t>
              </a:r>
              <a:endParaRPr lang="en-AU" sz="900" dirty="0">
                <a:solidFill>
                  <a:prstClr val="black">
                    <a:lumMod val="85000"/>
                    <a:lumOff val="15000"/>
                  </a:prstClr>
                </a:solidFill>
                <a:latin typeface="Verdana"/>
                <a:cs typeface="+mn-cs"/>
              </a:endParaRPr>
            </a:p>
          </p:txBody>
        </p:sp>
        <p:cxnSp>
          <p:nvCxnSpPr>
            <p:cNvPr id="98" name="Straight Connector 97"/>
            <p:cNvCxnSpPr/>
            <p:nvPr userDrawn="1"/>
          </p:nvCxnSpPr>
          <p:spPr>
            <a:xfrm>
              <a:off x="-517443" y="1788974"/>
              <a:ext cx="441243" cy="0"/>
            </a:xfrm>
            <a:prstGeom prst="line">
              <a:avLst/>
            </a:prstGeom>
            <a:ln>
              <a:solidFill>
                <a:schemeClr val="accent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9" name="TextBox 98"/>
            <p:cNvSpPr txBox="1"/>
            <p:nvPr userDrawn="1"/>
          </p:nvSpPr>
          <p:spPr>
            <a:xfrm>
              <a:off x="-1630680" y="1719723"/>
              <a:ext cx="1072330" cy="138499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lIns="0" tIns="0" rIns="0" bIns="0" rtlCol="0" anchor="ctr">
              <a:noAutofit/>
            </a:bodyPr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r>
                <a:rPr lang="en-AU" sz="900" dirty="0" smtClean="0">
                  <a:solidFill>
                    <a:prstClr val="black">
                      <a:lumMod val="85000"/>
                      <a:lumOff val="15000"/>
                    </a:prstClr>
                  </a:solidFill>
                  <a:latin typeface="Verdana"/>
                  <a:cs typeface="+mn-cs"/>
                </a:rPr>
                <a:t>CHART TOP</a:t>
              </a:r>
              <a:endParaRPr lang="en-AU" sz="900" dirty="0">
                <a:solidFill>
                  <a:prstClr val="black">
                    <a:lumMod val="85000"/>
                    <a:lumOff val="15000"/>
                  </a:prstClr>
                </a:solidFill>
                <a:latin typeface="Verdana"/>
                <a:cs typeface="+mn-cs"/>
              </a:endParaRPr>
            </a:p>
          </p:txBody>
        </p:sp>
      </p:grpSp>
      <p:grpSp>
        <p:nvGrpSpPr>
          <p:cNvPr id="6" name="Group 104"/>
          <p:cNvGrpSpPr/>
          <p:nvPr/>
        </p:nvGrpSpPr>
        <p:grpSpPr>
          <a:xfrm>
            <a:off x="755523" y="-501206"/>
            <a:ext cx="8121776" cy="424749"/>
            <a:chOff x="755523" y="-501206"/>
            <a:chExt cx="8121776" cy="424749"/>
          </a:xfrm>
        </p:grpSpPr>
        <p:cxnSp>
          <p:nvCxnSpPr>
            <p:cNvPr id="106" name="Straight Connector 105"/>
            <p:cNvCxnSpPr/>
            <p:nvPr userDrawn="1"/>
          </p:nvCxnSpPr>
          <p:spPr>
            <a:xfrm>
              <a:off x="1293019" y="-256457"/>
              <a:ext cx="0" cy="180000"/>
            </a:xfrm>
            <a:prstGeom prst="line">
              <a:avLst/>
            </a:prstGeom>
            <a:ln>
              <a:solidFill>
                <a:schemeClr val="accent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7" name="TextBox 106"/>
            <p:cNvSpPr txBox="1"/>
            <p:nvPr userDrawn="1"/>
          </p:nvSpPr>
          <p:spPr>
            <a:xfrm>
              <a:off x="755523" y="-501206"/>
              <a:ext cx="1072330" cy="138499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lIns="0" tIns="0" rIns="0" bIns="0" rtlCol="0" anchor="ctr">
              <a:noAutofit/>
            </a:bodyPr>
            <a:lstStyle>
              <a:defPPr>
                <a:defRPr lang="en-AU"/>
              </a:defPPr>
              <a:lvl1pPr algn="ctr">
                <a:defRPr sz="900">
                  <a:solidFill>
                    <a:schemeClr val="tx1">
                      <a:lumMod val="85000"/>
                      <a:lumOff val="15000"/>
                    </a:schemeClr>
                  </a:solidFill>
                  <a:latin typeface="+mn-lt"/>
                </a:defRPr>
              </a:lvl1pPr>
            </a:lstStyle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r>
                <a:rPr lang="en-AU" b="0" dirty="0" smtClean="0">
                  <a:solidFill>
                    <a:prstClr val="black">
                      <a:lumMod val="85000"/>
                      <a:lumOff val="15000"/>
                    </a:prstClr>
                  </a:solidFill>
                  <a:cs typeface="+mn-cs"/>
                </a:rPr>
                <a:t>Y AXIS</a:t>
              </a:r>
              <a:endParaRPr lang="en-AU" b="0" dirty="0">
                <a:solidFill>
                  <a:prstClr val="black">
                    <a:lumMod val="85000"/>
                    <a:lumOff val="15000"/>
                  </a:prstClr>
                </a:solidFill>
                <a:cs typeface="+mn-cs"/>
              </a:endParaRPr>
            </a:p>
          </p:txBody>
        </p:sp>
        <p:cxnSp>
          <p:nvCxnSpPr>
            <p:cNvPr id="108" name="Straight Connector 107"/>
            <p:cNvCxnSpPr/>
            <p:nvPr userDrawn="1"/>
          </p:nvCxnSpPr>
          <p:spPr>
            <a:xfrm>
              <a:off x="5575903" y="-256457"/>
              <a:ext cx="0" cy="180000"/>
            </a:xfrm>
            <a:prstGeom prst="line">
              <a:avLst/>
            </a:prstGeom>
            <a:ln>
              <a:solidFill>
                <a:schemeClr val="accent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9" name="TextBox 108"/>
            <p:cNvSpPr txBox="1"/>
            <p:nvPr userDrawn="1"/>
          </p:nvSpPr>
          <p:spPr>
            <a:xfrm>
              <a:off x="5036026" y="-501206"/>
              <a:ext cx="1072330" cy="138499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lIns="0" tIns="0" rIns="0" bIns="0" rtlCol="0" anchor="ctr">
              <a:noAutofit/>
            </a:bodyPr>
            <a:lstStyle>
              <a:defPPr>
                <a:defRPr lang="en-AU"/>
              </a:defPPr>
              <a:lvl1pPr algn="ctr">
                <a:defRPr sz="900">
                  <a:solidFill>
                    <a:schemeClr val="tx1">
                      <a:lumMod val="85000"/>
                      <a:lumOff val="15000"/>
                    </a:schemeClr>
                  </a:solidFill>
                  <a:latin typeface="+mn-lt"/>
                </a:defRPr>
              </a:lvl1pPr>
            </a:lstStyle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r>
                <a:rPr lang="en-AU" b="0" dirty="0" smtClean="0">
                  <a:solidFill>
                    <a:prstClr val="black">
                      <a:lumMod val="85000"/>
                      <a:lumOff val="15000"/>
                    </a:prstClr>
                  </a:solidFill>
                  <a:cs typeface="+mn-cs"/>
                </a:rPr>
                <a:t>Y AXIS</a:t>
              </a:r>
              <a:endParaRPr lang="en-AU" b="0" dirty="0">
                <a:solidFill>
                  <a:prstClr val="black">
                    <a:lumMod val="85000"/>
                    <a:lumOff val="15000"/>
                  </a:prstClr>
                </a:solidFill>
                <a:cs typeface="+mn-cs"/>
              </a:endParaRPr>
            </a:p>
          </p:txBody>
        </p:sp>
        <p:cxnSp>
          <p:nvCxnSpPr>
            <p:cNvPr id="113" name="Straight Connector 112"/>
            <p:cNvCxnSpPr/>
            <p:nvPr userDrawn="1"/>
          </p:nvCxnSpPr>
          <p:spPr>
            <a:xfrm>
              <a:off x="8349608" y="-256457"/>
              <a:ext cx="0" cy="180000"/>
            </a:xfrm>
            <a:prstGeom prst="line">
              <a:avLst/>
            </a:prstGeom>
            <a:ln>
              <a:solidFill>
                <a:schemeClr val="accent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4" name="TextBox 113"/>
            <p:cNvSpPr txBox="1"/>
            <p:nvPr userDrawn="1"/>
          </p:nvSpPr>
          <p:spPr>
            <a:xfrm>
              <a:off x="7804969" y="-501206"/>
              <a:ext cx="1072330" cy="138499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lIns="0" tIns="0" rIns="0" bIns="0" rtlCol="0" anchor="ctr">
              <a:noAutofit/>
            </a:bodyPr>
            <a:lstStyle>
              <a:defPPr>
                <a:defRPr lang="en-AU"/>
              </a:defPPr>
              <a:lvl1pPr algn="ctr">
                <a:defRPr sz="900">
                  <a:solidFill>
                    <a:schemeClr val="tx1">
                      <a:lumMod val="85000"/>
                      <a:lumOff val="15000"/>
                    </a:schemeClr>
                  </a:solidFill>
                  <a:latin typeface="+mn-lt"/>
                </a:defRPr>
              </a:lvl1pPr>
            </a:lstStyle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r>
                <a:rPr lang="en-AU" b="0" dirty="0" smtClean="0">
                  <a:solidFill>
                    <a:prstClr val="black">
                      <a:lumMod val="85000"/>
                      <a:lumOff val="15000"/>
                    </a:prstClr>
                  </a:solidFill>
                  <a:cs typeface="+mn-cs"/>
                </a:rPr>
                <a:t>LIMIT</a:t>
              </a:r>
              <a:endParaRPr lang="en-AU" b="0" dirty="0">
                <a:solidFill>
                  <a:prstClr val="black">
                    <a:lumMod val="85000"/>
                    <a:lumOff val="15000"/>
                  </a:prstClr>
                </a:solidFill>
                <a:cs typeface="+mn-cs"/>
              </a:endParaRPr>
            </a:p>
          </p:txBody>
        </p:sp>
      </p:grpSp>
      <p:sp>
        <p:nvSpPr>
          <p:cNvPr id="28" name="TextBox 27"/>
          <p:cNvSpPr txBox="1"/>
          <p:nvPr/>
        </p:nvSpPr>
        <p:spPr>
          <a:xfrm>
            <a:off x="7824719" y="6323838"/>
            <a:ext cx="1032830" cy="247700"/>
          </a:xfrm>
          <a:prstGeom prst="rect">
            <a:avLst/>
          </a:prstGeom>
          <a:noFill/>
        </p:spPr>
        <p:txBody>
          <a:bodyPr wrap="square" lIns="0" tIns="0" rIns="0" bIns="0" rtlCol="0" anchor="b" anchorCtr="0">
            <a:noAutofit/>
          </a:bodyPr>
          <a:lstStyle/>
          <a:p>
            <a:pPr algn="r" fontAlgn="auto">
              <a:spcBef>
                <a:spcPts val="0"/>
              </a:spcBef>
              <a:spcAft>
                <a:spcPts val="0"/>
              </a:spcAft>
            </a:pPr>
            <a:fld id="{6AF0B9DB-A072-488F-A876-7C75D57C498B}" type="slidenum">
              <a:rPr lang="hu-HU" sz="750" b="0" smtClean="0">
                <a:solidFill>
                  <a:prstClr val="black"/>
                </a:solidFill>
                <a:latin typeface="Verdana"/>
                <a:cs typeface="+mn-cs"/>
              </a:rPr>
              <a:pPr algn="r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hu-HU" sz="750" b="0" dirty="0" smtClean="0">
              <a:solidFill>
                <a:prstClr val="black"/>
              </a:solidFill>
              <a:latin typeface="Verdana"/>
              <a:cs typeface="+mn-cs"/>
            </a:endParaRPr>
          </a:p>
        </p:txBody>
      </p:sp>
      <p:sp>
        <p:nvSpPr>
          <p:cNvPr id="29" name="TextBox 76"/>
          <p:cNvSpPr txBox="1"/>
          <p:nvPr/>
        </p:nvSpPr>
        <p:spPr>
          <a:xfrm>
            <a:off x="4568619" y="6490800"/>
            <a:ext cx="755856" cy="85837"/>
          </a:xfrm>
          <a:prstGeom prst="rect">
            <a:avLst/>
          </a:prstGeom>
          <a:noFill/>
        </p:spPr>
        <p:txBody>
          <a:bodyPr wrap="square" lIns="0" tIns="0" rIns="0" bIns="0" rtlCol="0" anchor="t" anchorCtr="0">
            <a:no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r>
              <a:rPr lang="hu-HU" sz="600" b="0" dirty="0" smtClean="0">
                <a:solidFill>
                  <a:prstClr val="black"/>
                </a:solidFill>
                <a:cs typeface="Verdana" pitchFamily="34" charset="0"/>
              </a:rPr>
              <a:t>Témaszám: 12F0000</a:t>
            </a:r>
            <a:endParaRPr lang="en-AU" sz="600" b="0" dirty="0">
              <a:solidFill>
                <a:prstClr val="black"/>
              </a:solidFill>
              <a:latin typeface="Verdana"/>
              <a:cs typeface="Verdana" pitchFamily="34" charset="0"/>
            </a:endParaRPr>
          </a:p>
        </p:txBody>
      </p:sp>
      <p:sp>
        <p:nvSpPr>
          <p:cNvPr id="30" name="Footer Placeholder 70"/>
          <p:cNvSpPr txBox="1">
            <a:spLocks/>
          </p:cNvSpPr>
          <p:nvPr/>
        </p:nvSpPr>
        <p:spPr>
          <a:xfrm>
            <a:off x="786988" y="6148282"/>
            <a:ext cx="5866034" cy="377062"/>
          </a:xfrm>
          <a:prstGeom prst="rect">
            <a:avLst/>
          </a:prstGeom>
        </p:spPr>
        <p:txBody>
          <a:bodyPr lIns="496800" tIns="90000">
            <a:noAutofit/>
          </a:bodyPr>
          <a:lstStyle>
            <a:lvl1pPr>
              <a:defRPr lang="en-AU" sz="1250" b="1">
                <a:solidFill>
                  <a:srgbClr val="D10074"/>
                </a:solidFill>
                <a:latin typeface="+mn-lt"/>
                <a:cs typeface="+mn-cs"/>
              </a:defRPr>
            </a:lvl1pPr>
          </a:lstStyle>
          <a:p>
            <a:pPr fontAlgn="auto">
              <a:spcBef>
                <a:spcPct val="20000"/>
              </a:spcBef>
              <a:spcAft>
                <a:spcPts val="0"/>
              </a:spcAft>
              <a:buFont typeface="Arial" pitchFamily="34" charset="0"/>
              <a:buNone/>
              <a:defRPr/>
            </a:pPr>
            <a:r>
              <a:rPr lang="hu-HU" b="0" dirty="0" smtClean="0">
                <a:solidFill>
                  <a:srgbClr val="737373"/>
                </a:solidFill>
              </a:rPr>
              <a:t>A projekt neve /A prezentáció címe</a:t>
            </a:r>
          </a:p>
        </p:txBody>
      </p:sp>
      <p:pic>
        <p:nvPicPr>
          <p:cNvPr id="32" name="Picture 2" descr="\\PSTUDIOTERM\Clients\TNS Global\TNS_002 Templates\4. Design\1. Assets\Logos\TNS_LOGOS\final brand jpgs\TNS_logo_rgb.jpg"/>
          <p:cNvPicPr>
            <a:picLocks noChangeAspect="1" noChangeArrowheads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2988" y="6072637"/>
            <a:ext cx="504000" cy="504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44" name="Group 43"/>
          <p:cNvGrpSpPr/>
          <p:nvPr/>
        </p:nvGrpSpPr>
        <p:grpSpPr>
          <a:xfrm>
            <a:off x="8061735" y="6923136"/>
            <a:ext cx="1072330" cy="411828"/>
            <a:chOff x="8061735" y="6923136"/>
            <a:chExt cx="1072330" cy="411828"/>
          </a:xfrm>
        </p:grpSpPr>
        <p:sp>
          <p:nvSpPr>
            <p:cNvPr id="37" name="TextBox 36"/>
            <p:cNvSpPr txBox="1"/>
            <p:nvPr userDrawn="1"/>
          </p:nvSpPr>
          <p:spPr>
            <a:xfrm>
              <a:off x="8061735" y="7196465"/>
              <a:ext cx="1072330" cy="138499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lIns="0" tIns="0" rIns="0" bIns="0" rtlCol="0" anchor="ctr">
              <a:noAutofit/>
            </a:bodyPr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r>
                <a:rPr lang="hu-HU" sz="900" dirty="0" smtClean="0">
                  <a:solidFill>
                    <a:prstClr val="black">
                      <a:lumMod val="85000"/>
                      <a:lumOff val="15000"/>
                    </a:prstClr>
                  </a:solidFill>
                  <a:latin typeface="Verdana"/>
                  <a:cs typeface="+mn-cs"/>
                </a:rPr>
                <a:t>LOGÓ SZÉLE</a:t>
              </a:r>
              <a:endParaRPr lang="en-AU" sz="900" dirty="0">
                <a:solidFill>
                  <a:prstClr val="black">
                    <a:lumMod val="85000"/>
                    <a:lumOff val="15000"/>
                  </a:prstClr>
                </a:solidFill>
                <a:latin typeface="Verdana"/>
                <a:cs typeface="+mn-cs"/>
              </a:endParaRPr>
            </a:p>
          </p:txBody>
        </p:sp>
        <p:cxnSp>
          <p:nvCxnSpPr>
            <p:cNvPr id="38" name="Straight Connector 37"/>
            <p:cNvCxnSpPr/>
            <p:nvPr userDrawn="1"/>
          </p:nvCxnSpPr>
          <p:spPr>
            <a:xfrm>
              <a:off x="8597901" y="6923136"/>
              <a:ext cx="0" cy="211158"/>
            </a:xfrm>
            <a:prstGeom prst="line">
              <a:avLst/>
            </a:prstGeom>
            <a:ln>
              <a:solidFill>
                <a:schemeClr val="accent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176871084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993" r:id="rId1"/>
    <p:sldLayoutId id="2147483994" r:id="rId2"/>
    <p:sldLayoutId id="2147483995" r:id="rId3"/>
    <p:sldLayoutId id="2147483996" r:id="rId4"/>
    <p:sldLayoutId id="2147483997" r:id="rId5"/>
    <p:sldLayoutId id="2147483998" r:id="rId6"/>
  </p:sldLayoutIdLst>
  <p:timing>
    <p:tnLst>
      <p:par>
        <p:cTn id="1" dur="indefinite" restart="never" nodeType="tmRoot"/>
      </p:par>
    </p:tnLst>
  </p:timing>
  <p:hf hdr="0" dt="0"/>
  <p:txStyles>
    <p:titleStyle>
      <a:lvl1pPr algn="l" defTabSz="914400" rtl="0" eaLnBrk="1" latinLnBrk="0" hangingPunct="1">
        <a:spcBef>
          <a:spcPct val="0"/>
        </a:spcBef>
        <a:buNone/>
        <a:defRPr sz="2400" kern="1200">
          <a:solidFill>
            <a:srgbClr val="333333"/>
          </a:solidFill>
          <a:latin typeface="+mj-lt"/>
          <a:ea typeface="+mj-ea"/>
          <a:cs typeface="+mj-cs"/>
        </a:defRPr>
      </a:lvl1pPr>
    </p:titleStyle>
    <p:bodyStyle>
      <a:lvl1pPr marL="0" indent="0" algn="l" defTabSz="914400" rtl="0" eaLnBrk="1" latinLnBrk="0" hangingPunct="1">
        <a:spcBef>
          <a:spcPts val="600"/>
        </a:spcBef>
        <a:buFont typeface="Arial" pitchFamily="34" charset="0"/>
        <a:buNone/>
        <a:defRPr sz="1600" b="1" kern="1200">
          <a:solidFill>
            <a:srgbClr val="333333"/>
          </a:solidFill>
          <a:latin typeface="+mn-lt"/>
          <a:ea typeface="+mn-ea"/>
          <a:cs typeface="+mn-cs"/>
        </a:defRPr>
      </a:lvl1pPr>
      <a:lvl2pPr marL="0" indent="0" algn="l" defTabSz="914400" rtl="0" eaLnBrk="1" latinLnBrk="0" hangingPunct="1">
        <a:spcBef>
          <a:spcPts val="600"/>
        </a:spcBef>
        <a:buFont typeface="Arial" pitchFamily="34" charset="0"/>
        <a:buNone/>
        <a:defRPr sz="1600" kern="1200">
          <a:solidFill>
            <a:srgbClr val="333333"/>
          </a:solidFill>
          <a:latin typeface="+mn-lt"/>
          <a:ea typeface="+mn-ea"/>
          <a:cs typeface="+mn-cs"/>
        </a:defRPr>
      </a:lvl2pPr>
      <a:lvl3pPr marL="252413" indent="-252413" algn="l" defTabSz="914400" rtl="0" eaLnBrk="1" latinLnBrk="0" hangingPunct="1">
        <a:spcBef>
          <a:spcPts val="600"/>
        </a:spcBef>
        <a:buFont typeface="Wingdings" pitchFamily="2" charset="2"/>
        <a:buChar char=""/>
        <a:defRPr sz="1600" kern="1200">
          <a:solidFill>
            <a:srgbClr val="333333"/>
          </a:solidFill>
          <a:latin typeface="+mn-lt"/>
          <a:ea typeface="+mn-ea"/>
          <a:cs typeface="+mn-cs"/>
        </a:defRPr>
      </a:lvl3pPr>
      <a:lvl4pPr marL="508000" indent="-255588" algn="l" defTabSz="914400" rtl="0" eaLnBrk="1" latinLnBrk="0" hangingPunct="1">
        <a:spcBef>
          <a:spcPts val="600"/>
        </a:spcBef>
        <a:buFont typeface="Wingdings" pitchFamily="2" charset="2"/>
        <a:buChar char="n"/>
        <a:defRPr sz="1600" kern="1200">
          <a:solidFill>
            <a:srgbClr val="333333"/>
          </a:solidFill>
          <a:latin typeface="+mn-lt"/>
          <a:ea typeface="+mn-ea"/>
          <a:cs typeface="+mn-cs"/>
        </a:defRPr>
      </a:lvl4pPr>
      <a:lvl5pPr marL="760413" indent="-252413" algn="l" defTabSz="914400" rtl="0" eaLnBrk="1" latinLnBrk="0" hangingPunct="1">
        <a:spcBef>
          <a:spcPts val="600"/>
        </a:spcBef>
        <a:buFont typeface="Wingdings" pitchFamily="2" charset="2"/>
        <a:buChar char="n"/>
        <a:defRPr sz="1600" kern="1200">
          <a:solidFill>
            <a:srgbClr val="333333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5" name="Picture 44" descr="logo helye_uj1.jpg"/>
          <p:cNvPicPr>
            <a:picLocks noChangeAspect="1"/>
          </p:cNvPicPr>
          <p:nvPr/>
        </p:nvPicPr>
        <p:blipFill>
          <a:blip r:embed="rId8" cstate="print"/>
          <a:stretch>
            <a:fillRect/>
          </a:stretch>
        </p:blipFill>
        <p:spPr>
          <a:xfrm>
            <a:off x="6080124" y="6073100"/>
            <a:ext cx="2517775" cy="505499"/>
          </a:xfrm>
          <a:prstGeom prst="rect">
            <a:avLst/>
          </a:prstGeom>
        </p:spPr>
      </p:pic>
      <p:sp>
        <p:nvSpPr>
          <p:cNvPr id="27" name="Footer Placeholder 70"/>
          <p:cNvSpPr txBox="1">
            <a:spLocks/>
          </p:cNvSpPr>
          <p:nvPr/>
        </p:nvSpPr>
        <p:spPr>
          <a:xfrm>
            <a:off x="785814" y="5946775"/>
            <a:ext cx="2346026" cy="379567"/>
          </a:xfrm>
          <a:prstGeom prst="rect">
            <a:avLst/>
          </a:prstGeom>
        </p:spPr>
        <p:txBody>
          <a:bodyPr lIns="496800" tIns="90000">
            <a:noAutofit/>
          </a:bodyPr>
          <a:lstStyle>
            <a:lvl1pPr>
              <a:defRPr lang="en-AU" sz="1250" b="1">
                <a:solidFill>
                  <a:srgbClr val="D10074"/>
                </a:solidFill>
                <a:latin typeface="+mn-lt"/>
                <a:cs typeface="+mn-cs"/>
              </a:defRPr>
            </a:lvl1pPr>
          </a:lstStyle>
          <a:p>
            <a:pPr fontAlgn="auto">
              <a:spcBef>
                <a:spcPct val="20000"/>
              </a:spcBef>
              <a:spcAft>
                <a:spcPts val="0"/>
              </a:spcAft>
              <a:buFont typeface="Arial" pitchFamily="34" charset="0"/>
              <a:buNone/>
              <a:defRPr/>
            </a:pPr>
            <a:r>
              <a:rPr lang="hu-HU" dirty="0" smtClean="0"/>
              <a:t>TNS Hoffmann</a:t>
            </a:r>
          </a:p>
        </p:txBody>
      </p:sp>
      <p:sp>
        <p:nvSpPr>
          <p:cNvPr id="77" name="TextBox 76"/>
          <p:cNvSpPr txBox="1"/>
          <p:nvPr/>
        </p:nvSpPr>
        <p:spPr>
          <a:xfrm>
            <a:off x="1291688" y="6323837"/>
            <a:ext cx="1624128" cy="531000"/>
          </a:xfrm>
          <a:prstGeom prst="rect">
            <a:avLst/>
          </a:prstGeom>
          <a:noFill/>
        </p:spPr>
        <p:txBody>
          <a:bodyPr wrap="square" lIns="0" tIns="0" rIns="0" bIns="266400" rtlCol="0" anchor="b">
            <a:no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r>
              <a:rPr lang="en-AU" sz="750" b="0" dirty="0" smtClean="0">
                <a:solidFill>
                  <a:srgbClr val="333333"/>
                </a:solidFill>
                <a:latin typeface="Verdana"/>
                <a:cs typeface="+mn-cs"/>
              </a:rPr>
              <a:t>©TNS 2012</a:t>
            </a:r>
            <a:endParaRPr lang="en-AU" sz="750" b="0" dirty="0">
              <a:solidFill>
                <a:srgbClr val="333333"/>
              </a:solidFill>
              <a:latin typeface="Verdana"/>
              <a:cs typeface="+mn-cs"/>
            </a:endParaRPr>
          </a:p>
        </p:txBody>
      </p:sp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0" y="1"/>
            <a:ext cx="9145617" cy="1031838"/>
          </a:xfrm>
          <a:prstGeom prst="rect">
            <a:avLst/>
          </a:prstGeom>
        </p:spPr>
        <p:txBody>
          <a:bodyPr vert="horz" lIns="277200" tIns="208800" rIns="277200" bIns="0" rtlCol="0" anchor="t">
            <a:noAutofit/>
          </a:bodyPr>
          <a:lstStyle/>
          <a:p>
            <a:r>
              <a:rPr lang="hu-HU" smtClean="0"/>
              <a:t>Mintacím szerkesztése</a:t>
            </a:r>
            <a:endParaRPr lang="en-AU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0" y="1031837"/>
            <a:ext cx="9145617" cy="4035515"/>
          </a:xfrm>
          <a:prstGeom prst="rect">
            <a:avLst/>
          </a:prstGeom>
        </p:spPr>
        <p:txBody>
          <a:bodyPr vert="horz" lIns="277200" tIns="212400" rIns="277200" bIns="0" rtlCol="0">
            <a:noAutofit/>
          </a:bodyPr>
          <a:lstStyle/>
          <a:p>
            <a:pPr lvl="0"/>
            <a:r>
              <a:rPr lang="hu-HU" dirty="0" smtClean="0"/>
              <a:t>Mintaszöveg szerkesztése</a:t>
            </a:r>
          </a:p>
          <a:p>
            <a:pPr lvl="1"/>
            <a:r>
              <a:rPr lang="hu-HU" dirty="0" smtClean="0"/>
              <a:t>Második szint</a:t>
            </a:r>
          </a:p>
          <a:p>
            <a:pPr lvl="2"/>
            <a:r>
              <a:rPr lang="hu-HU" dirty="0" smtClean="0"/>
              <a:t>Harmadik szint</a:t>
            </a:r>
          </a:p>
          <a:p>
            <a:pPr lvl="3"/>
            <a:r>
              <a:rPr lang="hu-HU" dirty="0" smtClean="0"/>
              <a:t>Negyedik szint</a:t>
            </a:r>
          </a:p>
          <a:p>
            <a:pPr lvl="4"/>
            <a:r>
              <a:rPr lang="hu-HU" dirty="0" smtClean="0"/>
              <a:t>Ötödik szint</a:t>
            </a:r>
            <a:endParaRPr lang="en-AU" dirty="0"/>
          </a:p>
        </p:txBody>
      </p:sp>
      <p:cxnSp>
        <p:nvCxnSpPr>
          <p:cNvPr id="70" name="Straight Connector 69"/>
          <p:cNvCxnSpPr/>
          <p:nvPr/>
        </p:nvCxnSpPr>
        <p:spPr>
          <a:xfrm>
            <a:off x="282163" y="5946775"/>
            <a:ext cx="8572912" cy="0"/>
          </a:xfrm>
          <a:prstGeom prst="line">
            <a:avLst/>
          </a:prstGeom>
          <a:ln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9" name="Group 38"/>
          <p:cNvGrpSpPr/>
          <p:nvPr/>
        </p:nvGrpSpPr>
        <p:grpSpPr>
          <a:xfrm>
            <a:off x="-1630680" y="1215723"/>
            <a:ext cx="1554480" cy="3920878"/>
            <a:chOff x="-1630680" y="1215723"/>
            <a:chExt cx="1554480" cy="3920878"/>
          </a:xfrm>
        </p:grpSpPr>
        <p:cxnSp>
          <p:nvCxnSpPr>
            <p:cNvPr id="90" name="Straight Connector 89"/>
            <p:cNvCxnSpPr/>
            <p:nvPr userDrawn="1"/>
          </p:nvCxnSpPr>
          <p:spPr>
            <a:xfrm>
              <a:off x="-517443" y="4560579"/>
              <a:ext cx="441243" cy="0"/>
            </a:xfrm>
            <a:prstGeom prst="line">
              <a:avLst/>
            </a:prstGeom>
            <a:ln>
              <a:solidFill>
                <a:schemeClr val="accent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3" name="TextBox 92"/>
            <p:cNvSpPr txBox="1"/>
            <p:nvPr userDrawn="1"/>
          </p:nvSpPr>
          <p:spPr>
            <a:xfrm>
              <a:off x="-1630680" y="4491328"/>
              <a:ext cx="1072330" cy="138499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lIns="0" tIns="0" rIns="0" bIns="0" rtlCol="0" anchor="ctr">
              <a:noAutofit/>
            </a:bodyPr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r>
                <a:rPr lang="en-AU" sz="900" dirty="0" smtClean="0">
                  <a:solidFill>
                    <a:prstClr val="black">
                      <a:lumMod val="85000"/>
                      <a:lumOff val="15000"/>
                    </a:prstClr>
                  </a:solidFill>
                  <a:latin typeface="Verdana"/>
                  <a:cs typeface="+mn-cs"/>
                </a:rPr>
                <a:t>X AXIS</a:t>
              </a:r>
              <a:endParaRPr lang="en-AU" sz="900" dirty="0">
                <a:solidFill>
                  <a:prstClr val="black">
                    <a:lumMod val="85000"/>
                    <a:lumOff val="15000"/>
                  </a:prstClr>
                </a:solidFill>
                <a:latin typeface="Verdana"/>
                <a:cs typeface="+mn-cs"/>
              </a:endParaRPr>
            </a:p>
          </p:txBody>
        </p:sp>
        <p:cxnSp>
          <p:nvCxnSpPr>
            <p:cNvPr id="94" name="Straight Connector 93"/>
            <p:cNvCxnSpPr/>
            <p:nvPr userDrawn="1"/>
          </p:nvCxnSpPr>
          <p:spPr>
            <a:xfrm>
              <a:off x="-517443" y="5067353"/>
              <a:ext cx="441243" cy="0"/>
            </a:xfrm>
            <a:prstGeom prst="line">
              <a:avLst/>
            </a:prstGeom>
            <a:ln>
              <a:solidFill>
                <a:schemeClr val="accent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5" name="TextBox 94"/>
            <p:cNvSpPr txBox="1"/>
            <p:nvPr userDrawn="1"/>
          </p:nvSpPr>
          <p:spPr>
            <a:xfrm>
              <a:off x="-1630680" y="4998102"/>
              <a:ext cx="1072330" cy="138499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lIns="0" tIns="0" rIns="0" bIns="0" rtlCol="0" anchor="ctr">
              <a:noAutofit/>
            </a:bodyPr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r>
                <a:rPr lang="en-AU" sz="900" dirty="0" smtClean="0">
                  <a:solidFill>
                    <a:prstClr val="black">
                      <a:lumMod val="85000"/>
                      <a:lumOff val="15000"/>
                    </a:prstClr>
                  </a:solidFill>
                  <a:latin typeface="Verdana"/>
                  <a:cs typeface="+mn-cs"/>
                </a:rPr>
                <a:t>LOWER LIMIT</a:t>
              </a:r>
              <a:endParaRPr lang="en-AU" sz="900" dirty="0">
                <a:solidFill>
                  <a:prstClr val="black">
                    <a:lumMod val="85000"/>
                    <a:lumOff val="15000"/>
                  </a:prstClr>
                </a:solidFill>
                <a:latin typeface="Verdana"/>
                <a:cs typeface="+mn-cs"/>
              </a:endParaRPr>
            </a:p>
          </p:txBody>
        </p:sp>
        <p:cxnSp>
          <p:nvCxnSpPr>
            <p:cNvPr id="96" name="Straight Connector 95"/>
            <p:cNvCxnSpPr/>
            <p:nvPr userDrawn="1"/>
          </p:nvCxnSpPr>
          <p:spPr>
            <a:xfrm>
              <a:off x="-517443" y="1284974"/>
              <a:ext cx="441243" cy="0"/>
            </a:xfrm>
            <a:prstGeom prst="line">
              <a:avLst/>
            </a:prstGeom>
            <a:ln>
              <a:solidFill>
                <a:schemeClr val="accent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7" name="TextBox 96"/>
            <p:cNvSpPr txBox="1"/>
            <p:nvPr userDrawn="1"/>
          </p:nvSpPr>
          <p:spPr>
            <a:xfrm>
              <a:off x="-1630680" y="1215723"/>
              <a:ext cx="1072330" cy="138499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lIns="0" tIns="0" rIns="0" bIns="0" rtlCol="0" anchor="ctr">
              <a:noAutofit/>
            </a:bodyPr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r>
                <a:rPr lang="en-AU" sz="900" dirty="0" smtClean="0">
                  <a:solidFill>
                    <a:prstClr val="black">
                      <a:lumMod val="85000"/>
                      <a:lumOff val="15000"/>
                    </a:prstClr>
                  </a:solidFill>
                  <a:latin typeface="Verdana"/>
                  <a:cs typeface="+mn-cs"/>
                </a:rPr>
                <a:t>UPPER LIMIT</a:t>
              </a:r>
              <a:endParaRPr lang="en-AU" sz="900" dirty="0">
                <a:solidFill>
                  <a:prstClr val="black">
                    <a:lumMod val="85000"/>
                    <a:lumOff val="15000"/>
                  </a:prstClr>
                </a:solidFill>
                <a:latin typeface="Verdana"/>
                <a:cs typeface="+mn-cs"/>
              </a:endParaRPr>
            </a:p>
          </p:txBody>
        </p:sp>
        <p:cxnSp>
          <p:nvCxnSpPr>
            <p:cNvPr id="98" name="Straight Connector 97"/>
            <p:cNvCxnSpPr/>
            <p:nvPr userDrawn="1"/>
          </p:nvCxnSpPr>
          <p:spPr>
            <a:xfrm>
              <a:off x="-517443" y="1788974"/>
              <a:ext cx="441243" cy="0"/>
            </a:xfrm>
            <a:prstGeom prst="line">
              <a:avLst/>
            </a:prstGeom>
            <a:ln>
              <a:solidFill>
                <a:schemeClr val="accent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9" name="TextBox 98"/>
            <p:cNvSpPr txBox="1"/>
            <p:nvPr userDrawn="1"/>
          </p:nvSpPr>
          <p:spPr>
            <a:xfrm>
              <a:off x="-1630680" y="1719723"/>
              <a:ext cx="1072330" cy="138499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lIns="0" tIns="0" rIns="0" bIns="0" rtlCol="0" anchor="ctr">
              <a:noAutofit/>
            </a:bodyPr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r>
                <a:rPr lang="en-AU" sz="900" dirty="0" smtClean="0">
                  <a:solidFill>
                    <a:prstClr val="black">
                      <a:lumMod val="85000"/>
                      <a:lumOff val="15000"/>
                    </a:prstClr>
                  </a:solidFill>
                  <a:latin typeface="Verdana"/>
                  <a:cs typeface="+mn-cs"/>
                </a:rPr>
                <a:t>CHART TOP</a:t>
              </a:r>
              <a:endParaRPr lang="en-AU" sz="900" dirty="0">
                <a:solidFill>
                  <a:prstClr val="black">
                    <a:lumMod val="85000"/>
                    <a:lumOff val="15000"/>
                  </a:prstClr>
                </a:solidFill>
                <a:latin typeface="Verdana"/>
                <a:cs typeface="+mn-cs"/>
              </a:endParaRPr>
            </a:p>
          </p:txBody>
        </p:sp>
      </p:grpSp>
      <p:grpSp>
        <p:nvGrpSpPr>
          <p:cNvPr id="6" name="Group 104"/>
          <p:cNvGrpSpPr/>
          <p:nvPr/>
        </p:nvGrpSpPr>
        <p:grpSpPr>
          <a:xfrm>
            <a:off x="755523" y="-501206"/>
            <a:ext cx="8121776" cy="424749"/>
            <a:chOff x="755523" y="-501206"/>
            <a:chExt cx="8121776" cy="424749"/>
          </a:xfrm>
        </p:grpSpPr>
        <p:cxnSp>
          <p:nvCxnSpPr>
            <p:cNvPr id="106" name="Straight Connector 105"/>
            <p:cNvCxnSpPr/>
            <p:nvPr userDrawn="1"/>
          </p:nvCxnSpPr>
          <p:spPr>
            <a:xfrm>
              <a:off x="1293019" y="-256457"/>
              <a:ext cx="0" cy="180000"/>
            </a:xfrm>
            <a:prstGeom prst="line">
              <a:avLst/>
            </a:prstGeom>
            <a:ln>
              <a:solidFill>
                <a:schemeClr val="accent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7" name="TextBox 106"/>
            <p:cNvSpPr txBox="1"/>
            <p:nvPr userDrawn="1"/>
          </p:nvSpPr>
          <p:spPr>
            <a:xfrm>
              <a:off x="755523" y="-501206"/>
              <a:ext cx="1072330" cy="138499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lIns="0" tIns="0" rIns="0" bIns="0" rtlCol="0" anchor="ctr">
              <a:noAutofit/>
            </a:bodyPr>
            <a:lstStyle>
              <a:defPPr>
                <a:defRPr lang="en-AU"/>
              </a:defPPr>
              <a:lvl1pPr algn="ctr">
                <a:defRPr sz="900">
                  <a:solidFill>
                    <a:schemeClr val="tx1">
                      <a:lumMod val="85000"/>
                      <a:lumOff val="15000"/>
                    </a:schemeClr>
                  </a:solidFill>
                  <a:latin typeface="+mn-lt"/>
                </a:defRPr>
              </a:lvl1pPr>
            </a:lstStyle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r>
                <a:rPr lang="en-AU" b="0" dirty="0" smtClean="0">
                  <a:solidFill>
                    <a:prstClr val="black">
                      <a:lumMod val="85000"/>
                      <a:lumOff val="15000"/>
                    </a:prstClr>
                  </a:solidFill>
                  <a:cs typeface="+mn-cs"/>
                </a:rPr>
                <a:t>Y AXIS</a:t>
              </a:r>
              <a:endParaRPr lang="en-AU" b="0" dirty="0">
                <a:solidFill>
                  <a:prstClr val="black">
                    <a:lumMod val="85000"/>
                    <a:lumOff val="15000"/>
                  </a:prstClr>
                </a:solidFill>
                <a:cs typeface="+mn-cs"/>
              </a:endParaRPr>
            </a:p>
          </p:txBody>
        </p:sp>
        <p:cxnSp>
          <p:nvCxnSpPr>
            <p:cNvPr id="108" name="Straight Connector 107"/>
            <p:cNvCxnSpPr/>
            <p:nvPr userDrawn="1"/>
          </p:nvCxnSpPr>
          <p:spPr>
            <a:xfrm>
              <a:off x="5575903" y="-256457"/>
              <a:ext cx="0" cy="180000"/>
            </a:xfrm>
            <a:prstGeom prst="line">
              <a:avLst/>
            </a:prstGeom>
            <a:ln>
              <a:solidFill>
                <a:schemeClr val="accent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9" name="TextBox 108"/>
            <p:cNvSpPr txBox="1"/>
            <p:nvPr userDrawn="1"/>
          </p:nvSpPr>
          <p:spPr>
            <a:xfrm>
              <a:off x="5036026" y="-501206"/>
              <a:ext cx="1072330" cy="138499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lIns="0" tIns="0" rIns="0" bIns="0" rtlCol="0" anchor="ctr">
              <a:noAutofit/>
            </a:bodyPr>
            <a:lstStyle>
              <a:defPPr>
                <a:defRPr lang="en-AU"/>
              </a:defPPr>
              <a:lvl1pPr algn="ctr">
                <a:defRPr sz="900">
                  <a:solidFill>
                    <a:schemeClr val="tx1">
                      <a:lumMod val="85000"/>
                      <a:lumOff val="15000"/>
                    </a:schemeClr>
                  </a:solidFill>
                  <a:latin typeface="+mn-lt"/>
                </a:defRPr>
              </a:lvl1pPr>
            </a:lstStyle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r>
                <a:rPr lang="en-AU" b="0" dirty="0" smtClean="0">
                  <a:solidFill>
                    <a:prstClr val="black">
                      <a:lumMod val="85000"/>
                      <a:lumOff val="15000"/>
                    </a:prstClr>
                  </a:solidFill>
                  <a:cs typeface="+mn-cs"/>
                </a:rPr>
                <a:t>Y AXIS</a:t>
              </a:r>
              <a:endParaRPr lang="en-AU" b="0" dirty="0">
                <a:solidFill>
                  <a:prstClr val="black">
                    <a:lumMod val="85000"/>
                    <a:lumOff val="15000"/>
                  </a:prstClr>
                </a:solidFill>
                <a:cs typeface="+mn-cs"/>
              </a:endParaRPr>
            </a:p>
          </p:txBody>
        </p:sp>
        <p:cxnSp>
          <p:nvCxnSpPr>
            <p:cNvPr id="113" name="Straight Connector 112"/>
            <p:cNvCxnSpPr/>
            <p:nvPr userDrawn="1"/>
          </p:nvCxnSpPr>
          <p:spPr>
            <a:xfrm>
              <a:off x="8349608" y="-256457"/>
              <a:ext cx="0" cy="180000"/>
            </a:xfrm>
            <a:prstGeom prst="line">
              <a:avLst/>
            </a:prstGeom>
            <a:ln>
              <a:solidFill>
                <a:schemeClr val="accent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4" name="TextBox 113"/>
            <p:cNvSpPr txBox="1"/>
            <p:nvPr userDrawn="1"/>
          </p:nvSpPr>
          <p:spPr>
            <a:xfrm>
              <a:off x="7804969" y="-501206"/>
              <a:ext cx="1072330" cy="138499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lIns="0" tIns="0" rIns="0" bIns="0" rtlCol="0" anchor="ctr">
              <a:noAutofit/>
            </a:bodyPr>
            <a:lstStyle>
              <a:defPPr>
                <a:defRPr lang="en-AU"/>
              </a:defPPr>
              <a:lvl1pPr algn="ctr">
                <a:defRPr sz="900">
                  <a:solidFill>
                    <a:schemeClr val="tx1">
                      <a:lumMod val="85000"/>
                      <a:lumOff val="15000"/>
                    </a:schemeClr>
                  </a:solidFill>
                  <a:latin typeface="+mn-lt"/>
                </a:defRPr>
              </a:lvl1pPr>
            </a:lstStyle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r>
                <a:rPr lang="en-AU" b="0" dirty="0" smtClean="0">
                  <a:solidFill>
                    <a:prstClr val="black">
                      <a:lumMod val="85000"/>
                      <a:lumOff val="15000"/>
                    </a:prstClr>
                  </a:solidFill>
                  <a:cs typeface="+mn-cs"/>
                </a:rPr>
                <a:t>LIMIT</a:t>
              </a:r>
              <a:endParaRPr lang="en-AU" b="0" dirty="0">
                <a:solidFill>
                  <a:prstClr val="black">
                    <a:lumMod val="85000"/>
                    <a:lumOff val="15000"/>
                  </a:prstClr>
                </a:solidFill>
                <a:cs typeface="+mn-cs"/>
              </a:endParaRPr>
            </a:p>
          </p:txBody>
        </p:sp>
      </p:grpSp>
      <p:sp>
        <p:nvSpPr>
          <p:cNvPr id="28" name="TextBox 27"/>
          <p:cNvSpPr txBox="1"/>
          <p:nvPr/>
        </p:nvSpPr>
        <p:spPr>
          <a:xfrm>
            <a:off x="7824719" y="6323838"/>
            <a:ext cx="1032830" cy="247700"/>
          </a:xfrm>
          <a:prstGeom prst="rect">
            <a:avLst/>
          </a:prstGeom>
          <a:noFill/>
        </p:spPr>
        <p:txBody>
          <a:bodyPr wrap="square" lIns="0" tIns="0" rIns="0" bIns="0" rtlCol="0" anchor="b" anchorCtr="0">
            <a:noAutofit/>
          </a:bodyPr>
          <a:lstStyle/>
          <a:p>
            <a:pPr algn="r" fontAlgn="auto">
              <a:spcBef>
                <a:spcPts val="0"/>
              </a:spcBef>
              <a:spcAft>
                <a:spcPts val="0"/>
              </a:spcAft>
            </a:pPr>
            <a:fld id="{6AF0B9DB-A072-488F-A876-7C75D57C498B}" type="slidenum">
              <a:rPr lang="hu-HU" sz="750" b="0" smtClean="0">
                <a:solidFill>
                  <a:prstClr val="black"/>
                </a:solidFill>
                <a:latin typeface="Verdana"/>
                <a:cs typeface="+mn-cs"/>
              </a:rPr>
              <a:pPr algn="r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hu-HU" sz="750" b="0" dirty="0" smtClean="0">
              <a:solidFill>
                <a:prstClr val="black"/>
              </a:solidFill>
              <a:latin typeface="Verdana"/>
              <a:cs typeface="+mn-cs"/>
            </a:endParaRPr>
          </a:p>
        </p:txBody>
      </p:sp>
      <p:sp>
        <p:nvSpPr>
          <p:cNvPr id="29" name="TextBox 76"/>
          <p:cNvSpPr txBox="1"/>
          <p:nvPr/>
        </p:nvSpPr>
        <p:spPr>
          <a:xfrm>
            <a:off x="4568619" y="6490800"/>
            <a:ext cx="755856" cy="85837"/>
          </a:xfrm>
          <a:prstGeom prst="rect">
            <a:avLst/>
          </a:prstGeom>
          <a:noFill/>
        </p:spPr>
        <p:txBody>
          <a:bodyPr wrap="square" lIns="0" tIns="0" rIns="0" bIns="0" rtlCol="0" anchor="t" anchorCtr="0">
            <a:no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r>
              <a:rPr lang="hu-HU" sz="600" b="0" dirty="0" smtClean="0">
                <a:solidFill>
                  <a:prstClr val="black"/>
                </a:solidFill>
                <a:cs typeface="Verdana" pitchFamily="34" charset="0"/>
              </a:rPr>
              <a:t>Témaszám: 12F0000</a:t>
            </a:r>
            <a:endParaRPr lang="en-AU" sz="600" b="0" dirty="0">
              <a:solidFill>
                <a:prstClr val="black"/>
              </a:solidFill>
              <a:latin typeface="Verdana"/>
              <a:cs typeface="Verdana" pitchFamily="34" charset="0"/>
            </a:endParaRPr>
          </a:p>
        </p:txBody>
      </p:sp>
      <p:sp>
        <p:nvSpPr>
          <p:cNvPr id="30" name="Footer Placeholder 70"/>
          <p:cNvSpPr txBox="1">
            <a:spLocks/>
          </p:cNvSpPr>
          <p:nvPr/>
        </p:nvSpPr>
        <p:spPr>
          <a:xfrm>
            <a:off x="786988" y="6148282"/>
            <a:ext cx="5866034" cy="377062"/>
          </a:xfrm>
          <a:prstGeom prst="rect">
            <a:avLst/>
          </a:prstGeom>
        </p:spPr>
        <p:txBody>
          <a:bodyPr lIns="496800" tIns="90000">
            <a:noAutofit/>
          </a:bodyPr>
          <a:lstStyle>
            <a:lvl1pPr>
              <a:defRPr lang="en-AU" sz="1250" b="1">
                <a:solidFill>
                  <a:srgbClr val="D10074"/>
                </a:solidFill>
                <a:latin typeface="+mn-lt"/>
                <a:cs typeface="+mn-cs"/>
              </a:defRPr>
            </a:lvl1pPr>
          </a:lstStyle>
          <a:p>
            <a:pPr fontAlgn="auto">
              <a:spcBef>
                <a:spcPct val="20000"/>
              </a:spcBef>
              <a:spcAft>
                <a:spcPts val="0"/>
              </a:spcAft>
              <a:buFont typeface="Arial" pitchFamily="34" charset="0"/>
              <a:buNone/>
              <a:defRPr/>
            </a:pPr>
            <a:r>
              <a:rPr lang="hu-HU" b="0" dirty="0" smtClean="0">
                <a:solidFill>
                  <a:srgbClr val="737373"/>
                </a:solidFill>
              </a:rPr>
              <a:t>A projekt neve /A prezentáció címe</a:t>
            </a:r>
          </a:p>
        </p:txBody>
      </p:sp>
      <p:pic>
        <p:nvPicPr>
          <p:cNvPr id="32" name="Picture 2" descr="\\PSTUDIOTERM\Clients\TNS Global\TNS_002 Templates\4. Design\1. Assets\Logos\TNS_LOGOS\final brand jpgs\TNS_logo_rgb.jpg"/>
          <p:cNvPicPr>
            <a:picLocks noChangeAspect="1" noChangeArrowheads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2988" y="6072637"/>
            <a:ext cx="504000" cy="504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44" name="Group 43"/>
          <p:cNvGrpSpPr/>
          <p:nvPr/>
        </p:nvGrpSpPr>
        <p:grpSpPr>
          <a:xfrm>
            <a:off x="8061735" y="6923136"/>
            <a:ext cx="1072330" cy="411828"/>
            <a:chOff x="8061735" y="6923136"/>
            <a:chExt cx="1072330" cy="411828"/>
          </a:xfrm>
        </p:grpSpPr>
        <p:sp>
          <p:nvSpPr>
            <p:cNvPr id="37" name="TextBox 36"/>
            <p:cNvSpPr txBox="1"/>
            <p:nvPr userDrawn="1"/>
          </p:nvSpPr>
          <p:spPr>
            <a:xfrm>
              <a:off x="8061735" y="7196465"/>
              <a:ext cx="1072330" cy="138499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lIns="0" tIns="0" rIns="0" bIns="0" rtlCol="0" anchor="ctr">
              <a:noAutofit/>
            </a:bodyPr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r>
                <a:rPr lang="hu-HU" sz="900" dirty="0" smtClean="0">
                  <a:solidFill>
                    <a:prstClr val="black">
                      <a:lumMod val="85000"/>
                      <a:lumOff val="15000"/>
                    </a:prstClr>
                  </a:solidFill>
                  <a:latin typeface="Verdana"/>
                  <a:cs typeface="+mn-cs"/>
                </a:rPr>
                <a:t>LOGÓ SZÉLE</a:t>
              </a:r>
              <a:endParaRPr lang="en-AU" sz="900" dirty="0">
                <a:solidFill>
                  <a:prstClr val="black">
                    <a:lumMod val="85000"/>
                    <a:lumOff val="15000"/>
                  </a:prstClr>
                </a:solidFill>
                <a:latin typeface="Verdana"/>
                <a:cs typeface="+mn-cs"/>
              </a:endParaRPr>
            </a:p>
          </p:txBody>
        </p:sp>
        <p:cxnSp>
          <p:nvCxnSpPr>
            <p:cNvPr id="38" name="Straight Connector 37"/>
            <p:cNvCxnSpPr/>
            <p:nvPr userDrawn="1"/>
          </p:nvCxnSpPr>
          <p:spPr>
            <a:xfrm>
              <a:off x="8597901" y="6923136"/>
              <a:ext cx="0" cy="211158"/>
            </a:xfrm>
            <a:prstGeom prst="line">
              <a:avLst/>
            </a:prstGeom>
            <a:ln>
              <a:solidFill>
                <a:schemeClr val="accent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77870506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000" r:id="rId1"/>
    <p:sldLayoutId id="2147484001" r:id="rId2"/>
    <p:sldLayoutId id="2147484002" r:id="rId3"/>
    <p:sldLayoutId id="2147484003" r:id="rId4"/>
    <p:sldLayoutId id="2147484004" r:id="rId5"/>
    <p:sldLayoutId id="2147484005" r:id="rId6"/>
  </p:sldLayoutIdLst>
  <p:timing>
    <p:tnLst>
      <p:par>
        <p:cTn id="1" dur="indefinite" restart="never" nodeType="tmRoot"/>
      </p:par>
    </p:tnLst>
  </p:timing>
  <p:hf hdr="0" dt="0"/>
  <p:txStyles>
    <p:titleStyle>
      <a:lvl1pPr algn="l" defTabSz="914400" rtl="0" eaLnBrk="1" latinLnBrk="0" hangingPunct="1">
        <a:spcBef>
          <a:spcPct val="0"/>
        </a:spcBef>
        <a:buNone/>
        <a:defRPr sz="2400" kern="1200">
          <a:solidFill>
            <a:srgbClr val="333333"/>
          </a:solidFill>
          <a:latin typeface="+mj-lt"/>
          <a:ea typeface="+mj-ea"/>
          <a:cs typeface="+mj-cs"/>
        </a:defRPr>
      </a:lvl1pPr>
    </p:titleStyle>
    <p:bodyStyle>
      <a:lvl1pPr marL="0" indent="0" algn="l" defTabSz="914400" rtl="0" eaLnBrk="1" latinLnBrk="0" hangingPunct="1">
        <a:spcBef>
          <a:spcPts val="600"/>
        </a:spcBef>
        <a:buFont typeface="Arial" pitchFamily="34" charset="0"/>
        <a:buNone/>
        <a:defRPr sz="1600" b="1" kern="1200">
          <a:solidFill>
            <a:srgbClr val="333333"/>
          </a:solidFill>
          <a:latin typeface="+mn-lt"/>
          <a:ea typeface="+mn-ea"/>
          <a:cs typeface="+mn-cs"/>
        </a:defRPr>
      </a:lvl1pPr>
      <a:lvl2pPr marL="0" indent="0" algn="l" defTabSz="914400" rtl="0" eaLnBrk="1" latinLnBrk="0" hangingPunct="1">
        <a:spcBef>
          <a:spcPts val="600"/>
        </a:spcBef>
        <a:buFont typeface="Arial" pitchFamily="34" charset="0"/>
        <a:buNone/>
        <a:defRPr sz="1600" kern="1200">
          <a:solidFill>
            <a:srgbClr val="333333"/>
          </a:solidFill>
          <a:latin typeface="+mn-lt"/>
          <a:ea typeface="+mn-ea"/>
          <a:cs typeface="+mn-cs"/>
        </a:defRPr>
      </a:lvl2pPr>
      <a:lvl3pPr marL="252413" indent="-252413" algn="l" defTabSz="914400" rtl="0" eaLnBrk="1" latinLnBrk="0" hangingPunct="1">
        <a:spcBef>
          <a:spcPts val="600"/>
        </a:spcBef>
        <a:buFont typeface="Wingdings" pitchFamily="2" charset="2"/>
        <a:buChar char=""/>
        <a:defRPr sz="1600" kern="1200">
          <a:solidFill>
            <a:srgbClr val="333333"/>
          </a:solidFill>
          <a:latin typeface="+mn-lt"/>
          <a:ea typeface="+mn-ea"/>
          <a:cs typeface="+mn-cs"/>
        </a:defRPr>
      </a:lvl3pPr>
      <a:lvl4pPr marL="508000" indent="-255588" algn="l" defTabSz="914400" rtl="0" eaLnBrk="1" latinLnBrk="0" hangingPunct="1">
        <a:spcBef>
          <a:spcPts val="600"/>
        </a:spcBef>
        <a:buFont typeface="Wingdings" pitchFamily="2" charset="2"/>
        <a:buChar char="n"/>
        <a:defRPr sz="1600" kern="1200">
          <a:solidFill>
            <a:srgbClr val="333333"/>
          </a:solidFill>
          <a:latin typeface="+mn-lt"/>
          <a:ea typeface="+mn-ea"/>
          <a:cs typeface="+mn-cs"/>
        </a:defRPr>
      </a:lvl4pPr>
      <a:lvl5pPr marL="760413" indent="-252413" algn="l" defTabSz="914400" rtl="0" eaLnBrk="1" latinLnBrk="0" hangingPunct="1">
        <a:spcBef>
          <a:spcPts val="600"/>
        </a:spcBef>
        <a:buFont typeface="Wingdings" pitchFamily="2" charset="2"/>
        <a:buChar char="n"/>
        <a:defRPr sz="1600" kern="1200">
          <a:solidFill>
            <a:srgbClr val="333333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" name="TextBox 76"/>
          <p:cNvSpPr txBox="1"/>
          <p:nvPr/>
        </p:nvSpPr>
        <p:spPr>
          <a:xfrm>
            <a:off x="1285200" y="6491295"/>
            <a:ext cx="1008000" cy="86400"/>
          </a:xfrm>
          <a:prstGeom prst="rect">
            <a:avLst/>
          </a:prstGeom>
          <a:noFill/>
        </p:spPr>
        <p:txBody>
          <a:bodyPr wrap="square" lIns="0" tIns="0" rIns="0" bIns="0" rtlCol="0" anchor="b" anchorCtr="0">
            <a:noAutofit/>
          </a:bodyPr>
          <a:lstStyle/>
          <a:p>
            <a:r>
              <a:rPr lang="en-AU" sz="750" b="0" dirty="0" smtClean="0">
                <a:solidFill>
                  <a:srgbClr val="333333"/>
                </a:solidFill>
                <a:latin typeface="Verdana"/>
                <a:cs typeface="Verdana" pitchFamily="34" charset="0"/>
              </a:rPr>
              <a:t>©TNS </a:t>
            </a:r>
            <a:r>
              <a:rPr lang="hu-HU" sz="750" b="0" dirty="0" smtClean="0">
                <a:solidFill>
                  <a:srgbClr val="333333"/>
                </a:solidFill>
                <a:latin typeface="Verdana"/>
                <a:cs typeface="Verdana" pitchFamily="34" charset="0"/>
              </a:rPr>
              <a:t> </a:t>
            </a:r>
            <a:r>
              <a:rPr lang="en-AU" sz="750" b="0" dirty="0" smtClean="0">
                <a:solidFill>
                  <a:srgbClr val="333333"/>
                </a:solidFill>
                <a:latin typeface="Verdana"/>
                <a:cs typeface="Verdana" pitchFamily="34" charset="0"/>
              </a:rPr>
              <a:t>201</a:t>
            </a:r>
            <a:r>
              <a:rPr lang="hu-HU" sz="750" b="0" dirty="0" smtClean="0">
                <a:solidFill>
                  <a:srgbClr val="333333"/>
                </a:solidFill>
                <a:latin typeface="Verdana"/>
                <a:cs typeface="Verdana" pitchFamily="34" charset="0"/>
              </a:rPr>
              <a:t>3.06.-07.</a:t>
            </a:r>
            <a:endParaRPr lang="en-AU" sz="750" b="0" dirty="0">
              <a:solidFill>
                <a:srgbClr val="333333"/>
              </a:solidFill>
              <a:latin typeface="Verdana"/>
              <a:cs typeface="Verdana" pitchFamily="34" charset="0"/>
            </a:endParaRPr>
          </a:p>
        </p:txBody>
      </p:sp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1" y="2"/>
            <a:ext cx="5073650" cy="1284971"/>
          </a:xfrm>
          <a:prstGeom prst="rect">
            <a:avLst/>
          </a:prstGeom>
        </p:spPr>
        <p:txBody>
          <a:bodyPr vert="horz" lIns="277200" tIns="208800" rIns="277200" bIns="0" rtlCol="0" anchor="t">
            <a:noAutofit/>
          </a:bodyPr>
          <a:lstStyle/>
          <a:p>
            <a:r>
              <a:rPr lang="hu-HU" dirty="0" smtClean="0"/>
              <a:t>Mintacím szerkesztése</a:t>
            </a:r>
            <a:endParaRPr lang="en-AU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4"/>
          </p:nvPr>
        </p:nvSpPr>
        <p:spPr>
          <a:xfrm>
            <a:off x="8349609" y="6323836"/>
            <a:ext cx="505467" cy="252000"/>
          </a:xfrm>
          <a:prstGeom prst="rect">
            <a:avLst/>
          </a:prstGeom>
        </p:spPr>
        <p:txBody>
          <a:bodyPr vert="horz" lIns="0" tIns="0" rIns="0" bIns="0" rtlCol="0" anchor="b">
            <a:noAutofit/>
          </a:bodyPr>
          <a:lstStyle>
            <a:lvl1pPr algn="r">
              <a:defRPr sz="750" b="0">
                <a:solidFill>
                  <a:srgbClr val="333333"/>
                </a:solidFill>
                <a:latin typeface="+mn-lt"/>
                <a:cs typeface="Verdana" pitchFamily="34" charset="0"/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cxnSp>
        <p:nvCxnSpPr>
          <p:cNvPr id="70" name="Straight Connector 69"/>
          <p:cNvCxnSpPr/>
          <p:nvPr/>
        </p:nvCxnSpPr>
        <p:spPr>
          <a:xfrm>
            <a:off x="277200" y="5946773"/>
            <a:ext cx="8589600" cy="0"/>
          </a:xfrm>
          <a:prstGeom prst="line">
            <a:avLst/>
          </a:prstGeom>
          <a:ln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90" name="Picture 2" descr="\\PSTUDIOTERM\Clients\TNS Global\TNS_002 Templates\4. Design\1. Assets\Logos\TNS_LOGOS\final brand jpgs\TNS_logo_rgb.jpg"/>
          <p:cNvPicPr>
            <a:picLocks noChangeAspect="1" noChangeArrowheads="1"/>
          </p:cNvPicPr>
          <p:nvPr/>
        </p:nvPicPr>
        <p:blipFill>
          <a:blip r:embed="rId20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77200" y="6072636"/>
            <a:ext cx="504000" cy="504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7" name="TextBox 76"/>
          <p:cNvSpPr txBox="1"/>
          <p:nvPr/>
        </p:nvSpPr>
        <p:spPr>
          <a:xfrm>
            <a:off x="784800" y="6148802"/>
            <a:ext cx="4892400" cy="378000"/>
          </a:xfrm>
          <a:prstGeom prst="rect">
            <a:avLst/>
          </a:prstGeom>
          <a:noFill/>
        </p:spPr>
        <p:txBody>
          <a:bodyPr wrap="square" lIns="500400" tIns="90000" rIns="90000" bIns="46800" rtlCol="0" anchor="t" anchorCtr="0">
            <a:noAutofit/>
          </a:bodyPr>
          <a:lstStyle/>
          <a:p>
            <a:r>
              <a:rPr lang="hu-HU" sz="1250" b="0" dirty="0" smtClean="0">
                <a:solidFill>
                  <a:srgbClr val="737373"/>
                </a:solidFill>
                <a:latin typeface="Verdana"/>
                <a:cs typeface="Verdana" pitchFamily="34" charset="0"/>
              </a:rPr>
              <a:t>Tehetséghidak/ A tehetség a magyar társadalomban</a:t>
            </a:r>
            <a:endParaRPr lang="en-AU" sz="1250" b="0" dirty="0">
              <a:solidFill>
                <a:srgbClr val="737373"/>
              </a:solidFill>
              <a:latin typeface="Verdana"/>
              <a:cs typeface="Verdana" pitchFamily="34" charset="0"/>
            </a:endParaRPr>
          </a:p>
        </p:txBody>
      </p:sp>
      <p:sp>
        <p:nvSpPr>
          <p:cNvPr id="6" name="Szövegdoboz 5"/>
          <p:cNvSpPr txBox="1"/>
          <p:nvPr/>
        </p:nvSpPr>
        <p:spPr>
          <a:xfrm>
            <a:off x="784800" y="5947202"/>
            <a:ext cx="4892400" cy="378000"/>
          </a:xfrm>
          <a:prstGeom prst="rect">
            <a:avLst/>
          </a:prstGeom>
        </p:spPr>
        <p:txBody>
          <a:bodyPr lIns="500400" tIns="90000">
            <a:noAutofit/>
          </a:bodyPr>
          <a:lstStyle>
            <a:defPPr>
              <a:defRPr lang="en-AU"/>
            </a:defPPr>
            <a:lvl1pPr>
              <a:spcBef>
                <a:spcPct val="20000"/>
              </a:spcBef>
              <a:buFont typeface="Arial" pitchFamily="34" charset="0"/>
              <a:buNone/>
              <a:defRPr sz="1300">
                <a:solidFill>
                  <a:srgbClr val="D10074"/>
                </a:solidFill>
                <a:latin typeface="+mn-lt"/>
                <a:cs typeface="+mn-cs"/>
              </a:defRPr>
            </a:lvl1pPr>
          </a:lstStyle>
          <a:p>
            <a:r>
              <a:rPr lang="hu-HU" sz="1250" dirty="0" smtClean="0"/>
              <a:t>TNS Hoffmann</a:t>
            </a:r>
          </a:p>
        </p:txBody>
      </p:sp>
      <p:grpSp>
        <p:nvGrpSpPr>
          <p:cNvPr id="7" name="Csoportba foglalás 6"/>
          <p:cNvGrpSpPr/>
          <p:nvPr/>
        </p:nvGrpSpPr>
        <p:grpSpPr>
          <a:xfrm>
            <a:off x="-1630680" y="-299329"/>
            <a:ext cx="10507979" cy="5968716"/>
            <a:chOff x="-1630680" y="-299331"/>
            <a:chExt cx="10507979" cy="5968717"/>
          </a:xfrm>
        </p:grpSpPr>
        <p:grpSp>
          <p:nvGrpSpPr>
            <p:cNvPr id="73" name="Group 72"/>
            <p:cNvGrpSpPr/>
            <p:nvPr/>
          </p:nvGrpSpPr>
          <p:grpSpPr>
            <a:xfrm>
              <a:off x="-1630680" y="-299331"/>
              <a:ext cx="10507979" cy="5496224"/>
              <a:chOff x="-1630680" y="-299331"/>
              <a:chExt cx="10507979" cy="5496224"/>
            </a:xfrm>
          </p:grpSpPr>
          <p:grpSp>
            <p:nvGrpSpPr>
              <p:cNvPr id="72" name="Group 71"/>
              <p:cNvGrpSpPr/>
              <p:nvPr userDrawn="1"/>
            </p:nvGrpSpPr>
            <p:grpSpPr>
              <a:xfrm>
                <a:off x="-1630680" y="1157184"/>
                <a:ext cx="1554480" cy="4039709"/>
                <a:chOff x="-1630680" y="1157184"/>
                <a:chExt cx="1554480" cy="4039709"/>
              </a:xfrm>
            </p:grpSpPr>
            <p:cxnSp>
              <p:nvCxnSpPr>
                <p:cNvPr id="85" name="Straight Connector 84"/>
                <p:cNvCxnSpPr/>
                <p:nvPr userDrawn="1"/>
              </p:nvCxnSpPr>
              <p:spPr>
                <a:xfrm>
                  <a:off x="-517443" y="4560579"/>
                  <a:ext cx="441243" cy="0"/>
                </a:xfrm>
                <a:prstGeom prst="line">
                  <a:avLst/>
                </a:prstGeom>
                <a:ln>
                  <a:solidFill>
                    <a:schemeClr val="accent3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86" name="TextBox 85"/>
                <p:cNvSpPr txBox="1"/>
                <p:nvPr userDrawn="1"/>
              </p:nvSpPr>
              <p:spPr>
                <a:xfrm>
                  <a:off x="-1630680" y="4491328"/>
                  <a:ext cx="1072330" cy="138499"/>
                </a:xfrm>
                <a:prstGeom prst="rect">
                  <a:avLst/>
                </a:prstGeom>
                <a:solidFill>
                  <a:schemeClr val="bg1"/>
                </a:solidFill>
              </p:spPr>
              <p:txBody>
                <a:bodyPr wrap="square" lIns="0" tIns="0" rIns="0" bIns="0" rtlCol="0" anchor="ctr">
                  <a:noAutofit/>
                </a:bodyPr>
                <a:lstStyle/>
                <a:p>
                  <a:pPr algn="ctr"/>
                  <a:r>
                    <a:rPr lang="en-AU" sz="900" dirty="0" smtClean="0">
                      <a:solidFill>
                        <a:prstClr val="black">
                          <a:lumMod val="85000"/>
                          <a:lumOff val="15000"/>
                        </a:prstClr>
                      </a:solidFill>
                      <a:latin typeface="Verdana"/>
                      <a:cs typeface="Verdana" pitchFamily="34" charset="0"/>
                    </a:rPr>
                    <a:t>X </a:t>
                  </a:r>
                  <a:r>
                    <a:rPr lang="hu-HU" sz="900" dirty="0" smtClean="0">
                      <a:solidFill>
                        <a:prstClr val="black">
                          <a:lumMod val="85000"/>
                          <a:lumOff val="15000"/>
                        </a:prstClr>
                      </a:solidFill>
                      <a:latin typeface="Verdana"/>
                      <a:cs typeface="Verdana" pitchFamily="34" charset="0"/>
                    </a:rPr>
                    <a:t>TENGELY</a:t>
                  </a:r>
                  <a:endParaRPr lang="en-AU" sz="900" dirty="0">
                    <a:solidFill>
                      <a:prstClr val="black">
                        <a:lumMod val="85000"/>
                        <a:lumOff val="15000"/>
                      </a:prstClr>
                    </a:solidFill>
                    <a:latin typeface="Verdana"/>
                    <a:cs typeface="Verdana" pitchFamily="34" charset="0"/>
                  </a:endParaRPr>
                </a:p>
              </p:txBody>
            </p:sp>
            <p:cxnSp>
              <p:nvCxnSpPr>
                <p:cNvPr id="87" name="Straight Connector 86"/>
                <p:cNvCxnSpPr/>
                <p:nvPr userDrawn="1"/>
              </p:nvCxnSpPr>
              <p:spPr>
                <a:xfrm>
                  <a:off x="-517443" y="5067353"/>
                  <a:ext cx="441243" cy="0"/>
                </a:xfrm>
                <a:prstGeom prst="line">
                  <a:avLst/>
                </a:prstGeom>
                <a:ln>
                  <a:solidFill>
                    <a:schemeClr val="accent3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88" name="TextBox 87"/>
                <p:cNvSpPr txBox="1"/>
                <p:nvPr userDrawn="1"/>
              </p:nvSpPr>
              <p:spPr>
                <a:xfrm>
                  <a:off x="-1630680" y="4934093"/>
                  <a:ext cx="1072330" cy="262800"/>
                </a:xfrm>
                <a:prstGeom prst="rect">
                  <a:avLst/>
                </a:prstGeom>
                <a:solidFill>
                  <a:schemeClr val="bg1"/>
                </a:solidFill>
              </p:spPr>
              <p:txBody>
                <a:bodyPr wrap="square" lIns="0" tIns="0" rIns="0" bIns="0" rtlCol="0" anchor="ctr">
                  <a:noAutofit/>
                </a:bodyPr>
                <a:lstStyle/>
                <a:p>
                  <a:pPr algn="ctr"/>
                  <a:r>
                    <a:rPr lang="hu-HU" sz="900" smtClean="0">
                      <a:solidFill>
                        <a:prstClr val="black">
                          <a:lumMod val="85000"/>
                          <a:lumOff val="15000"/>
                        </a:prstClr>
                      </a:solidFill>
                      <a:latin typeface="Verdana"/>
                      <a:cs typeface="Verdana" pitchFamily="34" charset="0"/>
                    </a:rPr>
                    <a:t>CHART ALSÓ SZÉLE</a:t>
                  </a:r>
                  <a:endParaRPr lang="en-AU" sz="900" dirty="0">
                    <a:solidFill>
                      <a:prstClr val="black">
                        <a:lumMod val="85000"/>
                        <a:lumOff val="15000"/>
                      </a:prstClr>
                    </a:solidFill>
                    <a:latin typeface="Verdana"/>
                    <a:cs typeface="Verdana" pitchFamily="34" charset="0"/>
                  </a:endParaRPr>
                </a:p>
              </p:txBody>
            </p:sp>
            <p:cxnSp>
              <p:nvCxnSpPr>
                <p:cNvPr id="91" name="Straight Connector 90"/>
                <p:cNvCxnSpPr/>
                <p:nvPr userDrawn="1"/>
              </p:nvCxnSpPr>
              <p:spPr>
                <a:xfrm>
                  <a:off x="-517443" y="1284974"/>
                  <a:ext cx="441243" cy="0"/>
                </a:xfrm>
                <a:prstGeom prst="line">
                  <a:avLst/>
                </a:prstGeom>
                <a:ln>
                  <a:solidFill>
                    <a:schemeClr val="accent3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92" name="TextBox 91"/>
                <p:cNvSpPr txBox="1"/>
                <p:nvPr userDrawn="1"/>
              </p:nvSpPr>
              <p:spPr>
                <a:xfrm>
                  <a:off x="-1630680" y="1157184"/>
                  <a:ext cx="1072330" cy="262800"/>
                </a:xfrm>
                <a:prstGeom prst="rect">
                  <a:avLst/>
                </a:prstGeom>
                <a:solidFill>
                  <a:schemeClr val="bg1"/>
                </a:solidFill>
              </p:spPr>
              <p:txBody>
                <a:bodyPr wrap="square" lIns="0" tIns="0" rIns="0" bIns="0" rtlCol="0" anchor="ctr">
                  <a:noAutofit/>
                </a:bodyPr>
                <a:lstStyle/>
                <a:p>
                  <a:pPr algn="ctr"/>
                  <a:r>
                    <a:rPr lang="hu-HU" sz="900" smtClean="0">
                      <a:solidFill>
                        <a:prstClr val="black">
                          <a:lumMod val="85000"/>
                          <a:lumOff val="15000"/>
                        </a:prstClr>
                      </a:solidFill>
                      <a:latin typeface="Verdana"/>
                      <a:cs typeface="Verdana" pitchFamily="34" charset="0"/>
                    </a:rPr>
                    <a:t>SZÖVEGDOBOZ FELSŐ SZÉLE</a:t>
                  </a:r>
                  <a:endParaRPr lang="en-AU" sz="900" dirty="0">
                    <a:solidFill>
                      <a:prstClr val="black">
                        <a:lumMod val="85000"/>
                        <a:lumOff val="15000"/>
                      </a:prstClr>
                    </a:solidFill>
                    <a:latin typeface="Verdana"/>
                    <a:cs typeface="Verdana" pitchFamily="34" charset="0"/>
                  </a:endParaRPr>
                </a:p>
              </p:txBody>
            </p:sp>
            <p:cxnSp>
              <p:nvCxnSpPr>
                <p:cNvPr id="100" name="Straight Connector 99"/>
                <p:cNvCxnSpPr/>
                <p:nvPr userDrawn="1"/>
              </p:nvCxnSpPr>
              <p:spPr>
                <a:xfrm>
                  <a:off x="-517443" y="1788974"/>
                  <a:ext cx="441243" cy="0"/>
                </a:xfrm>
                <a:prstGeom prst="line">
                  <a:avLst/>
                </a:prstGeom>
                <a:ln>
                  <a:solidFill>
                    <a:schemeClr val="accent3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101" name="TextBox 100"/>
                <p:cNvSpPr txBox="1"/>
                <p:nvPr userDrawn="1"/>
              </p:nvSpPr>
              <p:spPr>
                <a:xfrm>
                  <a:off x="-1630680" y="1664859"/>
                  <a:ext cx="1072330" cy="261477"/>
                </a:xfrm>
                <a:prstGeom prst="rect">
                  <a:avLst/>
                </a:prstGeom>
                <a:solidFill>
                  <a:schemeClr val="bg1"/>
                </a:solidFill>
              </p:spPr>
              <p:txBody>
                <a:bodyPr wrap="square" lIns="0" tIns="0" rIns="0" bIns="0" rtlCol="0" anchor="ctr">
                  <a:noAutofit/>
                </a:bodyPr>
                <a:lstStyle/>
                <a:p>
                  <a:pPr algn="ctr"/>
                  <a:r>
                    <a:rPr lang="en-AU" sz="900" dirty="0" smtClean="0">
                      <a:solidFill>
                        <a:prstClr val="black">
                          <a:lumMod val="85000"/>
                          <a:lumOff val="15000"/>
                        </a:prstClr>
                      </a:solidFill>
                      <a:latin typeface="Verdana"/>
                      <a:cs typeface="Verdana" pitchFamily="34" charset="0"/>
                    </a:rPr>
                    <a:t>CHART </a:t>
                  </a:r>
                  <a:r>
                    <a:rPr lang="hu-HU" sz="900" dirty="0" smtClean="0">
                      <a:solidFill>
                        <a:prstClr val="black">
                          <a:lumMod val="85000"/>
                          <a:lumOff val="15000"/>
                        </a:prstClr>
                      </a:solidFill>
                      <a:latin typeface="Verdana"/>
                      <a:cs typeface="Verdana" pitchFamily="34" charset="0"/>
                    </a:rPr>
                    <a:t>FELSŐ SZÉLE</a:t>
                  </a:r>
                  <a:endParaRPr lang="en-AU" sz="900" dirty="0">
                    <a:solidFill>
                      <a:prstClr val="black">
                        <a:lumMod val="85000"/>
                        <a:lumOff val="15000"/>
                      </a:prstClr>
                    </a:solidFill>
                    <a:latin typeface="Verdana"/>
                    <a:cs typeface="Verdana" pitchFamily="34" charset="0"/>
                  </a:endParaRPr>
                </a:p>
              </p:txBody>
            </p:sp>
          </p:grpSp>
          <p:grpSp>
            <p:nvGrpSpPr>
              <p:cNvPr id="5" name="Group 4"/>
              <p:cNvGrpSpPr/>
              <p:nvPr userDrawn="1"/>
            </p:nvGrpSpPr>
            <p:grpSpPr>
              <a:xfrm>
                <a:off x="755523" y="-299331"/>
                <a:ext cx="8121776" cy="246624"/>
                <a:chOff x="755523" y="-299331"/>
                <a:chExt cx="8121776" cy="246624"/>
              </a:xfrm>
            </p:grpSpPr>
            <p:cxnSp>
              <p:nvCxnSpPr>
                <p:cNvPr id="102" name="Straight Connector 101"/>
                <p:cNvCxnSpPr/>
                <p:nvPr userDrawn="1"/>
              </p:nvCxnSpPr>
              <p:spPr>
                <a:xfrm>
                  <a:off x="1293019" y="-232707"/>
                  <a:ext cx="0" cy="180000"/>
                </a:xfrm>
                <a:prstGeom prst="line">
                  <a:avLst/>
                </a:prstGeom>
                <a:ln>
                  <a:solidFill>
                    <a:schemeClr val="accent3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103" name="TextBox 102"/>
                <p:cNvSpPr txBox="1"/>
                <p:nvPr userDrawn="1"/>
              </p:nvSpPr>
              <p:spPr>
                <a:xfrm>
                  <a:off x="755523" y="-299331"/>
                  <a:ext cx="1072330" cy="138499"/>
                </a:xfrm>
                <a:prstGeom prst="rect">
                  <a:avLst/>
                </a:prstGeom>
                <a:solidFill>
                  <a:schemeClr val="bg1"/>
                </a:solidFill>
              </p:spPr>
              <p:txBody>
                <a:bodyPr wrap="square" lIns="0" tIns="0" rIns="0" bIns="0" rtlCol="0" anchor="ctr">
                  <a:noAutofit/>
                </a:bodyPr>
                <a:lstStyle>
                  <a:defPPr>
                    <a:defRPr lang="en-AU"/>
                  </a:defPPr>
                  <a:lvl1pPr algn="ctr">
                    <a:defRPr sz="900">
                      <a:solidFill>
                        <a:schemeClr val="tx1">
                          <a:lumMod val="85000"/>
                          <a:lumOff val="15000"/>
                        </a:schemeClr>
                      </a:solidFill>
                      <a:latin typeface="+mn-lt"/>
                    </a:defRPr>
                  </a:lvl1pPr>
                </a:lstStyle>
                <a:p>
                  <a:r>
                    <a:rPr lang="en-AU" dirty="0" smtClean="0">
                      <a:solidFill>
                        <a:prstClr val="black">
                          <a:lumMod val="85000"/>
                          <a:lumOff val="15000"/>
                        </a:prstClr>
                      </a:solidFill>
                      <a:cs typeface="Verdana" pitchFamily="34" charset="0"/>
                    </a:rPr>
                    <a:t>Y </a:t>
                  </a:r>
                  <a:r>
                    <a:rPr lang="hu-HU" dirty="0" smtClean="0">
                      <a:solidFill>
                        <a:prstClr val="black">
                          <a:lumMod val="85000"/>
                          <a:lumOff val="15000"/>
                        </a:prstClr>
                      </a:solidFill>
                      <a:cs typeface="Verdana" pitchFamily="34" charset="0"/>
                    </a:rPr>
                    <a:t>TENGELY</a:t>
                  </a:r>
                  <a:endParaRPr lang="en-AU" dirty="0">
                    <a:solidFill>
                      <a:prstClr val="black">
                        <a:lumMod val="85000"/>
                        <a:lumOff val="15000"/>
                      </a:prstClr>
                    </a:solidFill>
                    <a:cs typeface="Verdana" pitchFamily="34" charset="0"/>
                  </a:endParaRPr>
                </a:p>
              </p:txBody>
            </p:sp>
            <p:cxnSp>
              <p:nvCxnSpPr>
                <p:cNvPr id="104" name="Straight Connector 103"/>
                <p:cNvCxnSpPr/>
                <p:nvPr userDrawn="1"/>
              </p:nvCxnSpPr>
              <p:spPr>
                <a:xfrm>
                  <a:off x="5575903" y="-232707"/>
                  <a:ext cx="0" cy="180000"/>
                </a:xfrm>
                <a:prstGeom prst="line">
                  <a:avLst/>
                </a:prstGeom>
                <a:ln>
                  <a:solidFill>
                    <a:schemeClr val="accent3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110" name="TextBox 109"/>
                <p:cNvSpPr txBox="1"/>
                <p:nvPr userDrawn="1"/>
              </p:nvSpPr>
              <p:spPr>
                <a:xfrm>
                  <a:off x="5036026" y="-299331"/>
                  <a:ext cx="1072330" cy="138499"/>
                </a:xfrm>
                <a:prstGeom prst="rect">
                  <a:avLst/>
                </a:prstGeom>
                <a:solidFill>
                  <a:schemeClr val="bg1"/>
                </a:solidFill>
              </p:spPr>
              <p:txBody>
                <a:bodyPr wrap="square" lIns="0" tIns="0" rIns="0" bIns="0" rtlCol="0" anchor="ctr">
                  <a:noAutofit/>
                </a:bodyPr>
                <a:lstStyle>
                  <a:defPPr>
                    <a:defRPr lang="en-AU"/>
                  </a:defPPr>
                  <a:lvl1pPr algn="ctr">
                    <a:defRPr sz="900">
                      <a:solidFill>
                        <a:schemeClr val="tx1">
                          <a:lumMod val="85000"/>
                          <a:lumOff val="15000"/>
                        </a:schemeClr>
                      </a:solidFill>
                      <a:latin typeface="+mn-lt"/>
                    </a:defRPr>
                  </a:lvl1pPr>
                </a:lstStyle>
                <a:p>
                  <a:r>
                    <a:rPr lang="en-AU" dirty="0" smtClean="0">
                      <a:solidFill>
                        <a:prstClr val="black">
                          <a:lumMod val="85000"/>
                          <a:lumOff val="15000"/>
                        </a:prstClr>
                      </a:solidFill>
                      <a:cs typeface="Verdana" pitchFamily="34" charset="0"/>
                    </a:rPr>
                    <a:t>Y </a:t>
                  </a:r>
                  <a:r>
                    <a:rPr lang="hu-HU" dirty="0" smtClean="0">
                      <a:solidFill>
                        <a:prstClr val="black">
                          <a:lumMod val="85000"/>
                          <a:lumOff val="15000"/>
                        </a:prstClr>
                      </a:solidFill>
                      <a:cs typeface="Verdana" pitchFamily="34" charset="0"/>
                    </a:rPr>
                    <a:t>TENGELY</a:t>
                  </a:r>
                  <a:endParaRPr lang="en-AU" dirty="0">
                    <a:solidFill>
                      <a:prstClr val="black">
                        <a:lumMod val="85000"/>
                        <a:lumOff val="15000"/>
                      </a:prstClr>
                    </a:solidFill>
                    <a:cs typeface="Verdana" pitchFamily="34" charset="0"/>
                  </a:endParaRPr>
                </a:p>
              </p:txBody>
            </p:sp>
            <p:cxnSp>
              <p:nvCxnSpPr>
                <p:cNvPr id="111" name="Straight Connector 110"/>
                <p:cNvCxnSpPr/>
                <p:nvPr userDrawn="1"/>
              </p:nvCxnSpPr>
              <p:spPr>
                <a:xfrm>
                  <a:off x="8349608" y="-232707"/>
                  <a:ext cx="0" cy="180000"/>
                </a:xfrm>
                <a:prstGeom prst="line">
                  <a:avLst/>
                </a:prstGeom>
                <a:ln>
                  <a:solidFill>
                    <a:schemeClr val="accent3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112" name="TextBox 111"/>
                <p:cNvSpPr txBox="1"/>
                <p:nvPr userDrawn="1"/>
              </p:nvSpPr>
              <p:spPr>
                <a:xfrm>
                  <a:off x="7804969" y="-299331"/>
                  <a:ext cx="1072330" cy="246624"/>
                </a:xfrm>
                <a:prstGeom prst="rect">
                  <a:avLst/>
                </a:prstGeom>
                <a:solidFill>
                  <a:schemeClr val="bg1"/>
                </a:solidFill>
              </p:spPr>
              <p:txBody>
                <a:bodyPr wrap="square" lIns="0" tIns="0" rIns="0" bIns="0" rtlCol="0" anchor="ctr">
                  <a:noAutofit/>
                </a:bodyPr>
                <a:lstStyle>
                  <a:defPPr>
                    <a:defRPr lang="en-AU"/>
                  </a:defPPr>
                  <a:lvl1pPr algn="ctr">
                    <a:defRPr sz="900">
                      <a:solidFill>
                        <a:schemeClr val="tx1">
                          <a:lumMod val="85000"/>
                          <a:lumOff val="15000"/>
                        </a:schemeClr>
                      </a:solidFill>
                      <a:latin typeface="+mn-lt"/>
                    </a:defRPr>
                  </a:lvl1pPr>
                </a:lstStyle>
                <a:p>
                  <a:r>
                    <a:rPr lang="hu-HU" dirty="0" smtClean="0">
                      <a:solidFill>
                        <a:prstClr val="black">
                          <a:lumMod val="85000"/>
                          <a:lumOff val="15000"/>
                        </a:prstClr>
                      </a:solidFill>
                      <a:cs typeface="Verdana" pitchFamily="34" charset="0"/>
                    </a:rPr>
                    <a:t>CHART JOBB SZÉLE</a:t>
                  </a:r>
                  <a:endParaRPr lang="en-AU" dirty="0">
                    <a:solidFill>
                      <a:prstClr val="black">
                        <a:lumMod val="85000"/>
                        <a:lumOff val="15000"/>
                      </a:prstClr>
                    </a:solidFill>
                    <a:cs typeface="Verdana" pitchFamily="34" charset="0"/>
                  </a:endParaRPr>
                </a:p>
              </p:txBody>
            </p:sp>
          </p:grpSp>
        </p:grpSp>
        <p:cxnSp>
          <p:nvCxnSpPr>
            <p:cNvPr id="28" name="Straight Connector 86"/>
            <p:cNvCxnSpPr/>
            <p:nvPr userDrawn="1"/>
          </p:nvCxnSpPr>
          <p:spPr>
            <a:xfrm>
              <a:off x="-517443" y="5550779"/>
              <a:ext cx="441243" cy="0"/>
            </a:xfrm>
            <a:prstGeom prst="line">
              <a:avLst/>
            </a:prstGeom>
            <a:ln>
              <a:solidFill>
                <a:schemeClr val="accent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9" name="TextBox 87"/>
            <p:cNvSpPr txBox="1"/>
            <p:nvPr userDrawn="1"/>
          </p:nvSpPr>
          <p:spPr>
            <a:xfrm>
              <a:off x="-1630680" y="5406586"/>
              <a:ext cx="1072330" cy="262800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lIns="0" tIns="0" rIns="0" bIns="0" rtlCol="0" anchor="ctr">
              <a:noAutofit/>
            </a:bodyPr>
            <a:lstStyle/>
            <a:p>
              <a:pPr algn="ctr"/>
              <a:r>
                <a:rPr lang="hu-HU" sz="900" smtClean="0">
                  <a:solidFill>
                    <a:prstClr val="black">
                      <a:lumMod val="85000"/>
                      <a:lumOff val="15000"/>
                    </a:prstClr>
                  </a:solidFill>
                  <a:latin typeface="Verdana"/>
                  <a:cs typeface="Verdana" pitchFamily="34" charset="0"/>
                </a:rPr>
                <a:t>SZÖVEG ALSÓ HATÁRA</a:t>
              </a:r>
              <a:endParaRPr lang="en-AU" sz="900" dirty="0">
                <a:solidFill>
                  <a:prstClr val="black">
                    <a:lumMod val="85000"/>
                    <a:lumOff val="15000"/>
                  </a:prstClr>
                </a:solidFill>
                <a:latin typeface="Verdana"/>
                <a:cs typeface="Verdana" pitchFamily="34" charset="0"/>
              </a:endParaRPr>
            </a:p>
          </p:txBody>
        </p:sp>
      </p:grpSp>
      <p:grpSp>
        <p:nvGrpSpPr>
          <p:cNvPr id="32" name="Group 43"/>
          <p:cNvGrpSpPr/>
          <p:nvPr/>
        </p:nvGrpSpPr>
        <p:grpSpPr>
          <a:xfrm>
            <a:off x="8061735" y="6923136"/>
            <a:ext cx="1072330" cy="411828"/>
            <a:chOff x="8061735" y="6923136"/>
            <a:chExt cx="1072330" cy="411828"/>
          </a:xfrm>
        </p:grpSpPr>
        <p:sp>
          <p:nvSpPr>
            <p:cNvPr id="33" name="TextBox 36"/>
            <p:cNvSpPr txBox="1"/>
            <p:nvPr userDrawn="1"/>
          </p:nvSpPr>
          <p:spPr>
            <a:xfrm>
              <a:off x="8061735" y="7196465"/>
              <a:ext cx="1072330" cy="138499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lIns="0" tIns="0" rIns="0" bIns="0" rtlCol="0" anchor="ctr">
              <a:noAutofit/>
            </a:bodyPr>
            <a:lstStyle/>
            <a:p>
              <a:pPr algn="ctr"/>
              <a:r>
                <a:rPr lang="hu-HU" sz="900" dirty="0" smtClean="0">
                  <a:solidFill>
                    <a:prstClr val="black">
                      <a:lumMod val="85000"/>
                      <a:lumOff val="15000"/>
                    </a:prstClr>
                  </a:solidFill>
                  <a:latin typeface="Verdana"/>
                </a:rPr>
                <a:t>LOGÓ SZÉLE</a:t>
              </a:r>
              <a:endParaRPr lang="en-AU" sz="900" dirty="0">
                <a:solidFill>
                  <a:prstClr val="black">
                    <a:lumMod val="85000"/>
                    <a:lumOff val="15000"/>
                  </a:prstClr>
                </a:solidFill>
                <a:latin typeface="Verdana"/>
              </a:endParaRPr>
            </a:p>
          </p:txBody>
        </p:sp>
        <p:cxnSp>
          <p:nvCxnSpPr>
            <p:cNvPr id="34" name="Straight Connector 37"/>
            <p:cNvCxnSpPr/>
            <p:nvPr userDrawn="1"/>
          </p:nvCxnSpPr>
          <p:spPr>
            <a:xfrm>
              <a:off x="8597901" y="6923136"/>
              <a:ext cx="0" cy="211158"/>
            </a:xfrm>
            <a:prstGeom prst="line">
              <a:avLst/>
            </a:prstGeom>
            <a:ln>
              <a:solidFill>
                <a:schemeClr val="accent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pic>
        <p:nvPicPr>
          <p:cNvPr id="35" name="Picture 3"/>
          <p:cNvPicPr>
            <a:picLocks noChangeAspect="1" noChangeArrowheads="1"/>
          </p:cNvPicPr>
          <p:nvPr userDrawn="1"/>
        </p:nvPicPr>
        <p:blipFill>
          <a:blip r:embed="rId20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13441" y="6046732"/>
            <a:ext cx="637380" cy="63738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45928120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007" r:id="rId1"/>
    <p:sldLayoutId id="2147484008" r:id="rId2"/>
    <p:sldLayoutId id="2147484009" r:id="rId3"/>
    <p:sldLayoutId id="2147484010" r:id="rId4"/>
    <p:sldLayoutId id="2147484011" r:id="rId5"/>
    <p:sldLayoutId id="2147484012" r:id="rId6"/>
    <p:sldLayoutId id="2147484013" r:id="rId7"/>
    <p:sldLayoutId id="2147484014" r:id="rId8"/>
    <p:sldLayoutId id="2147484015" r:id="rId9"/>
    <p:sldLayoutId id="2147484016" r:id="rId10"/>
    <p:sldLayoutId id="2147484017" r:id="rId11"/>
    <p:sldLayoutId id="2147484018" r:id="rId12"/>
    <p:sldLayoutId id="2147484019" r:id="rId13"/>
    <p:sldLayoutId id="2147484020" r:id="rId14"/>
    <p:sldLayoutId id="2147484021" r:id="rId15"/>
    <p:sldLayoutId id="2147484022" r:id="rId16"/>
    <p:sldLayoutId id="2147484023" r:id="rId17"/>
    <p:sldLayoutId id="2147484024" r:id="rId18"/>
    <p:sldLayoutId id="2147484025" r:id="rId19"/>
    <p:sldLayoutId id="2147484026" r:id="rId20"/>
    <p:sldLayoutId id="2147484027" r:id="rId21"/>
    <p:sldLayoutId id="2147484028" r:id="rId22"/>
    <p:sldLayoutId id="2147484029" r:id="rId23"/>
    <p:sldLayoutId id="2147484030" r:id="rId24"/>
    <p:sldLayoutId id="2147484031" r:id="rId25"/>
    <p:sldLayoutId id="2147484032" r:id="rId26"/>
    <p:sldLayoutId id="2147484033" r:id="rId27"/>
    <p:sldLayoutId id="2147484034" r:id="rId28"/>
    <p:sldLayoutId id="2147484035" r:id="rId29"/>
    <p:sldLayoutId id="2147484036" r:id="rId30"/>
    <p:sldLayoutId id="2147484037" r:id="rId31"/>
    <p:sldLayoutId id="2147484038" r:id="rId32"/>
    <p:sldLayoutId id="2147484039" r:id="rId33"/>
    <p:sldLayoutId id="2147484040" r:id="rId34"/>
    <p:sldLayoutId id="2147484041" r:id="rId35"/>
    <p:sldLayoutId id="2147484042" r:id="rId36"/>
    <p:sldLayoutId id="2147484043" r:id="rId37"/>
    <p:sldLayoutId id="2147484044" r:id="rId38"/>
    <p:sldLayoutId id="2147484045" r:id="rId39"/>
    <p:sldLayoutId id="2147484046" r:id="rId40"/>
    <p:sldLayoutId id="2147484047" r:id="rId41"/>
    <p:sldLayoutId id="2147484048" r:id="rId42"/>
    <p:sldLayoutId id="2147484049" r:id="rId43"/>
    <p:sldLayoutId id="2147484050" r:id="rId44"/>
    <p:sldLayoutId id="2147484051" r:id="rId45"/>
    <p:sldLayoutId id="2147484052" r:id="rId46"/>
    <p:sldLayoutId id="2147484053" r:id="rId47"/>
    <p:sldLayoutId id="2147484054" r:id="rId48"/>
    <p:sldLayoutId id="2147484055" r:id="rId49"/>
    <p:sldLayoutId id="2147484056" r:id="rId50"/>
    <p:sldLayoutId id="2147484057" r:id="rId51"/>
    <p:sldLayoutId id="2147484058" r:id="rId52"/>
    <p:sldLayoutId id="2147484059" r:id="rId53"/>
    <p:sldLayoutId id="2147484060" r:id="rId54"/>
    <p:sldLayoutId id="2147484061" r:id="rId55"/>
    <p:sldLayoutId id="2147484062" r:id="rId56"/>
    <p:sldLayoutId id="2147484063" r:id="rId57"/>
    <p:sldLayoutId id="2147484064" r:id="rId58"/>
    <p:sldLayoutId id="2147484065" r:id="rId59"/>
    <p:sldLayoutId id="2147484066" r:id="rId60"/>
    <p:sldLayoutId id="2147484067" r:id="rId61"/>
    <p:sldLayoutId id="2147484068" r:id="rId62"/>
    <p:sldLayoutId id="2147484069" r:id="rId63"/>
    <p:sldLayoutId id="2147484070" r:id="rId64"/>
    <p:sldLayoutId id="2147484071" r:id="rId65"/>
    <p:sldLayoutId id="2147484072" r:id="rId66"/>
    <p:sldLayoutId id="2147484073" r:id="rId67"/>
    <p:sldLayoutId id="2147484074" r:id="rId68"/>
    <p:sldLayoutId id="2147484075" r:id="rId69"/>
    <p:sldLayoutId id="2147484076" r:id="rId70"/>
    <p:sldLayoutId id="2147484077" r:id="rId71"/>
    <p:sldLayoutId id="2147484078" r:id="rId72"/>
    <p:sldLayoutId id="2147484079" r:id="rId73"/>
    <p:sldLayoutId id="2147484080" r:id="rId74"/>
    <p:sldLayoutId id="2147484081" r:id="rId75"/>
    <p:sldLayoutId id="2147484082" r:id="rId76"/>
    <p:sldLayoutId id="2147484083" r:id="rId77"/>
    <p:sldLayoutId id="2147484084" r:id="rId78"/>
    <p:sldLayoutId id="2147484085" r:id="rId79"/>
    <p:sldLayoutId id="2147484086" r:id="rId80"/>
    <p:sldLayoutId id="2147484087" r:id="rId81"/>
    <p:sldLayoutId id="2147484088" r:id="rId82"/>
    <p:sldLayoutId id="2147484089" r:id="rId83"/>
    <p:sldLayoutId id="2147484090" r:id="rId84"/>
    <p:sldLayoutId id="2147484091" r:id="rId85"/>
    <p:sldLayoutId id="2147484092" r:id="rId86"/>
    <p:sldLayoutId id="2147484093" r:id="rId87"/>
    <p:sldLayoutId id="2147484094" r:id="rId88"/>
    <p:sldLayoutId id="2147484095" r:id="rId89"/>
    <p:sldLayoutId id="2147484096" r:id="rId90"/>
    <p:sldLayoutId id="2147484097" r:id="rId91"/>
    <p:sldLayoutId id="2147484098" r:id="rId92"/>
    <p:sldLayoutId id="2147484099" r:id="rId93"/>
    <p:sldLayoutId id="2147484100" r:id="rId94"/>
    <p:sldLayoutId id="2147484101" r:id="rId95"/>
    <p:sldLayoutId id="2147484102" r:id="rId96"/>
    <p:sldLayoutId id="2147484103" r:id="rId97"/>
    <p:sldLayoutId id="2147484104" r:id="rId98"/>
    <p:sldLayoutId id="2147484105" r:id="rId99"/>
    <p:sldLayoutId id="2147484106" r:id="rId100"/>
    <p:sldLayoutId id="2147484107" r:id="rId101"/>
    <p:sldLayoutId id="2147484108" r:id="rId102"/>
    <p:sldLayoutId id="2147484109" r:id="rId103"/>
    <p:sldLayoutId id="2147484110" r:id="rId104"/>
    <p:sldLayoutId id="2147484111" r:id="rId105"/>
    <p:sldLayoutId id="2147484112" r:id="rId106"/>
    <p:sldLayoutId id="2147484113" r:id="rId107"/>
    <p:sldLayoutId id="2147484114" r:id="rId108"/>
    <p:sldLayoutId id="2147484115" r:id="rId109"/>
    <p:sldLayoutId id="2147484116" r:id="rId110"/>
    <p:sldLayoutId id="2147484117" r:id="rId111"/>
    <p:sldLayoutId id="2147484118" r:id="rId112"/>
    <p:sldLayoutId id="2147484119" r:id="rId113"/>
    <p:sldLayoutId id="2147484120" r:id="rId114"/>
    <p:sldLayoutId id="2147484121" r:id="rId115"/>
    <p:sldLayoutId id="2147484122" r:id="rId116"/>
    <p:sldLayoutId id="2147484123" r:id="rId117"/>
    <p:sldLayoutId id="2147484124" r:id="rId118"/>
    <p:sldLayoutId id="2147484125" r:id="rId119"/>
    <p:sldLayoutId id="2147484126" r:id="rId120"/>
    <p:sldLayoutId id="2147484127" r:id="rId121"/>
    <p:sldLayoutId id="2147484128" r:id="rId122"/>
    <p:sldLayoutId id="2147484129" r:id="rId123"/>
    <p:sldLayoutId id="2147484130" r:id="rId124"/>
    <p:sldLayoutId id="2147484131" r:id="rId125"/>
    <p:sldLayoutId id="2147484132" r:id="rId126"/>
    <p:sldLayoutId id="2147484133" r:id="rId127"/>
    <p:sldLayoutId id="2147484134" r:id="rId128"/>
    <p:sldLayoutId id="2147484135" r:id="rId129"/>
    <p:sldLayoutId id="2147484136" r:id="rId130"/>
    <p:sldLayoutId id="2147484137" r:id="rId131"/>
    <p:sldLayoutId id="2147484138" r:id="rId132"/>
    <p:sldLayoutId id="2147484139" r:id="rId133"/>
    <p:sldLayoutId id="2147484140" r:id="rId134"/>
    <p:sldLayoutId id="2147484141" r:id="rId135"/>
    <p:sldLayoutId id="2147484142" r:id="rId136"/>
    <p:sldLayoutId id="2147484143" r:id="rId137"/>
    <p:sldLayoutId id="2147484144" r:id="rId138"/>
    <p:sldLayoutId id="2147484145" r:id="rId139"/>
    <p:sldLayoutId id="2147484146" r:id="rId140"/>
    <p:sldLayoutId id="2147484147" r:id="rId141"/>
    <p:sldLayoutId id="2147484148" r:id="rId142"/>
    <p:sldLayoutId id="2147484149" r:id="rId143"/>
    <p:sldLayoutId id="2147484150" r:id="rId144"/>
    <p:sldLayoutId id="2147484151" r:id="rId145"/>
    <p:sldLayoutId id="2147484152" r:id="rId146"/>
    <p:sldLayoutId id="2147484153" r:id="rId147"/>
    <p:sldLayoutId id="2147484154" r:id="rId148"/>
    <p:sldLayoutId id="2147484155" r:id="rId149"/>
    <p:sldLayoutId id="2147484156" r:id="rId150"/>
    <p:sldLayoutId id="2147484157" r:id="rId151"/>
    <p:sldLayoutId id="2147484158" r:id="rId152"/>
    <p:sldLayoutId id="2147484159" r:id="rId153"/>
    <p:sldLayoutId id="2147484160" r:id="rId154"/>
    <p:sldLayoutId id="2147484161" r:id="rId155"/>
    <p:sldLayoutId id="2147484162" r:id="rId156"/>
    <p:sldLayoutId id="2147484163" r:id="rId157"/>
    <p:sldLayoutId id="2147484164" r:id="rId158"/>
    <p:sldLayoutId id="2147484165" r:id="rId159"/>
    <p:sldLayoutId id="2147484166" r:id="rId160"/>
    <p:sldLayoutId id="2147484167" r:id="rId161"/>
    <p:sldLayoutId id="2147484168" r:id="rId162"/>
    <p:sldLayoutId id="2147484169" r:id="rId163"/>
    <p:sldLayoutId id="2147484170" r:id="rId164"/>
    <p:sldLayoutId id="2147484171" r:id="rId165"/>
    <p:sldLayoutId id="2147484172" r:id="rId166"/>
    <p:sldLayoutId id="2147484173" r:id="rId167"/>
    <p:sldLayoutId id="2147484174" r:id="rId168"/>
    <p:sldLayoutId id="2147484175" r:id="rId169"/>
    <p:sldLayoutId id="2147484176" r:id="rId170"/>
    <p:sldLayoutId id="2147484177" r:id="rId171"/>
    <p:sldLayoutId id="2147484178" r:id="rId172"/>
    <p:sldLayoutId id="2147484179" r:id="rId173"/>
    <p:sldLayoutId id="2147484180" r:id="rId174"/>
    <p:sldLayoutId id="2147484181" r:id="rId175"/>
    <p:sldLayoutId id="2147484182" r:id="rId176"/>
    <p:sldLayoutId id="2147484183" r:id="rId177"/>
    <p:sldLayoutId id="2147484184" r:id="rId178"/>
    <p:sldLayoutId id="2147484185" r:id="rId179"/>
    <p:sldLayoutId id="2147484186" r:id="rId180"/>
    <p:sldLayoutId id="2147484187" r:id="rId181"/>
    <p:sldLayoutId id="2147484188" r:id="rId182"/>
    <p:sldLayoutId id="2147484189" r:id="rId183"/>
    <p:sldLayoutId id="2147484190" r:id="rId184"/>
    <p:sldLayoutId id="2147484191" r:id="rId185"/>
    <p:sldLayoutId id="2147484192" r:id="rId186"/>
    <p:sldLayoutId id="2147484193" r:id="rId187"/>
    <p:sldLayoutId id="2147484194" r:id="rId188"/>
    <p:sldLayoutId id="2147484195" r:id="rId189"/>
    <p:sldLayoutId id="2147484196" r:id="rId190"/>
    <p:sldLayoutId id="2147484197" r:id="rId191"/>
    <p:sldLayoutId id="2147484198" r:id="rId192"/>
    <p:sldLayoutId id="2147484199" r:id="rId193"/>
    <p:sldLayoutId id="2147484200" r:id="rId194"/>
    <p:sldLayoutId id="2147484201" r:id="rId195"/>
    <p:sldLayoutId id="2147484202" r:id="rId196"/>
    <p:sldLayoutId id="2147484203" r:id="rId197"/>
    <p:sldLayoutId id="2147484204" r:id="rId198"/>
    <p:sldLayoutId id="2147484205" r:id="rId199"/>
  </p:sldLayoutIdLst>
  <p:timing>
    <p:tnLst>
      <p:par>
        <p:cTn id="1" dur="indefinite" restart="never" nodeType="tmRoot"/>
      </p:par>
    </p:tnLst>
  </p:timing>
  <p:hf hdr="0" dt="0"/>
  <p:txStyles>
    <p:titleStyle>
      <a:lvl1pPr algn="l" defTabSz="914400" rtl="0" eaLnBrk="1" latinLnBrk="0" hangingPunct="1">
        <a:spcBef>
          <a:spcPct val="0"/>
        </a:spcBef>
        <a:buNone/>
        <a:defRPr sz="2400" kern="1200">
          <a:solidFill>
            <a:srgbClr val="333333"/>
          </a:solidFill>
          <a:latin typeface="+mj-lt"/>
          <a:ea typeface="+mj-ea"/>
          <a:cs typeface="+mj-cs"/>
        </a:defRPr>
      </a:lvl1pPr>
    </p:titleStyle>
    <p:bodyStyle>
      <a:lvl1pPr marL="0" indent="0" algn="l" defTabSz="914400" rtl="0" eaLnBrk="1" latinLnBrk="0" hangingPunct="1">
        <a:spcBef>
          <a:spcPct val="20000"/>
        </a:spcBef>
        <a:buFont typeface="Arial" pitchFamily="34" charset="0"/>
        <a:buNone/>
        <a:defRPr sz="1600" b="1" kern="1200">
          <a:solidFill>
            <a:schemeClr val="tx1">
              <a:lumMod val="85000"/>
              <a:lumOff val="15000"/>
            </a:schemeClr>
          </a:solidFill>
          <a:latin typeface="+mn-lt"/>
          <a:ea typeface="+mn-ea"/>
          <a:cs typeface="+mn-cs"/>
        </a:defRPr>
      </a:lvl1pPr>
      <a:lvl2pPr marL="0" indent="0" algn="l" defTabSz="914400" rtl="0" eaLnBrk="1" latinLnBrk="0" hangingPunct="1">
        <a:spcBef>
          <a:spcPct val="20000"/>
        </a:spcBef>
        <a:buFont typeface="Arial" pitchFamily="34" charset="0"/>
        <a:buNone/>
        <a:defRPr sz="1600" kern="1200">
          <a:solidFill>
            <a:schemeClr val="tx1">
              <a:lumMod val="85000"/>
              <a:lumOff val="15000"/>
            </a:schemeClr>
          </a:solidFill>
          <a:latin typeface="+mn-lt"/>
          <a:ea typeface="+mn-ea"/>
          <a:cs typeface="+mn-cs"/>
        </a:defRPr>
      </a:lvl2pPr>
      <a:lvl3pPr marL="252413" indent="-252413" algn="l" defTabSz="914400" rtl="0" eaLnBrk="1" latinLnBrk="0" hangingPunct="1">
        <a:spcBef>
          <a:spcPct val="20000"/>
        </a:spcBef>
        <a:buFont typeface="Wingdings" pitchFamily="2" charset="2"/>
        <a:buChar char=""/>
        <a:defRPr sz="1600" kern="1200">
          <a:solidFill>
            <a:schemeClr val="tx1">
              <a:lumMod val="85000"/>
              <a:lumOff val="15000"/>
            </a:schemeClr>
          </a:solidFill>
          <a:latin typeface="+mn-lt"/>
          <a:ea typeface="+mn-ea"/>
          <a:cs typeface="+mn-cs"/>
        </a:defRPr>
      </a:lvl3pPr>
      <a:lvl4pPr marL="508000" indent="-255588" algn="l" defTabSz="914400" rtl="0" eaLnBrk="1" latinLnBrk="0" hangingPunct="1">
        <a:spcBef>
          <a:spcPct val="20000"/>
        </a:spcBef>
        <a:buFont typeface="Wingdings" pitchFamily="2" charset="2"/>
        <a:buChar char="n"/>
        <a:defRPr sz="1600" kern="1200">
          <a:solidFill>
            <a:schemeClr val="tx1">
              <a:lumMod val="85000"/>
              <a:lumOff val="15000"/>
            </a:schemeClr>
          </a:solidFill>
          <a:latin typeface="+mn-lt"/>
          <a:ea typeface="+mn-ea"/>
          <a:cs typeface="+mn-cs"/>
        </a:defRPr>
      </a:lvl4pPr>
      <a:lvl5pPr marL="760413" indent="-252413" algn="l" defTabSz="914400" rtl="0" eaLnBrk="1" latinLnBrk="0" hangingPunct="1">
        <a:spcBef>
          <a:spcPct val="20000"/>
        </a:spcBef>
        <a:buFont typeface="Wingdings" pitchFamily="2" charset="2"/>
        <a:buChar char="n"/>
        <a:defRPr sz="1600" kern="1200">
          <a:solidFill>
            <a:schemeClr val="tx1">
              <a:lumMod val="85000"/>
              <a:lumOff val="15000"/>
            </a:schemeClr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7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" name="TextBox 76"/>
          <p:cNvSpPr txBox="1"/>
          <p:nvPr/>
        </p:nvSpPr>
        <p:spPr>
          <a:xfrm>
            <a:off x="1285200" y="6491295"/>
            <a:ext cx="1008000" cy="86400"/>
          </a:xfrm>
          <a:prstGeom prst="rect">
            <a:avLst/>
          </a:prstGeom>
          <a:noFill/>
        </p:spPr>
        <p:txBody>
          <a:bodyPr wrap="square" lIns="0" tIns="0" rIns="0" bIns="0" rtlCol="0" anchor="b" anchorCtr="0">
            <a:noAutofit/>
          </a:bodyPr>
          <a:lstStyle/>
          <a:p>
            <a:r>
              <a:rPr lang="en-AU" sz="750" b="0" dirty="0" smtClean="0">
                <a:solidFill>
                  <a:srgbClr val="333333"/>
                </a:solidFill>
                <a:latin typeface="Verdana"/>
                <a:cs typeface="Verdana" pitchFamily="34" charset="0"/>
              </a:rPr>
              <a:t>©TNS </a:t>
            </a:r>
            <a:r>
              <a:rPr lang="hu-HU" sz="750" b="0" dirty="0" smtClean="0">
                <a:solidFill>
                  <a:srgbClr val="333333"/>
                </a:solidFill>
                <a:latin typeface="Verdana"/>
                <a:cs typeface="Verdana" pitchFamily="34" charset="0"/>
              </a:rPr>
              <a:t> </a:t>
            </a:r>
            <a:r>
              <a:rPr lang="en-AU" sz="750" b="0" dirty="0" smtClean="0">
                <a:solidFill>
                  <a:srgbClr val="333333"/>
                </a:solidFill>
                <a:latin typeface="Verdana"/>
                <a:cs typeface="Verdana" pitchFamily="34" charset="0"/>
              </a:rPr>
              <a:t>201</a:t>
            </a:r>
            <a:r>
              <a:rPr lang="hu-HU" sz="750" b="0" dirty="0" smtClean="0">
                <a:solidFill>
                  <a:srgbClr val="333333"/>
                </a:solidFill>
                <a:latin typeface="Verdana"/>
                <a:cs typeface="Verdana" pitchFamily="34" charset="0"/>
              </a:rPr>
              <a:t>3.06.-07.</a:t>
            </a:r>
            <a:endParaRPr lang="en-AU" sz="750" b="0" dirty="0">
              <a:solidFill>
                <a:srgbClr val="333333"/>
              </a:solidFill>
              <a:latin typeface="Verdana"/>
              <a:cs typeface="Verdana" pitchFamily="34" charset="0"/>
            </a:endParaRPr>
          </a:p>
        </p:txBody>
      </p:sp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1" y="2"/>
            <a:ext cx="5073650" cy="1284971"/>
          </a:xfrm>
          <a:prstGeom prst="rect">
            <a:avLst/>
          </a:prstGeom>
        </p:spPr>
        <p:txBody>
          <a:bodyPr vert="horz" lIns="277200" tIns="208800" rIns="277200" bIns="0" rtlCol="0" anchor="t">
            <a:noAutofit/>
          </a:bodyPr>
          <a:lstStyle/>
          <a:p>
            <a:r>
              <a:rPr lang="hu-HU" dirty="0" smtClean="0"/>
              <a:t>Mintacím szerkesztése</a:t>
            </a:r>
            <a:endParaRPr lang="en-AU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4"/>
          </p:nvPr>
        </p:nvSpPr>
        <p:spPr>
          <a:xfrm>
            <a:off x="8349609" y="6323836"/>
            <a:ext cx="505467" cy="252000"/>
          </a:xfrm>
          <a:prstGeom prst="rect">
            <a:avLst/>
          </a:prstGeom>
        </p:spPr>
        <p:txBody>
          <a:bodyPr vert="horz" lIns="0" tIns="0" rIns="0" bIns="0" rtlCol="0" anchor="b">
            <a:noAutofit/>
          </a:bodyPr>
          <a:lstStyle>
            <a:lvl1pPr algn="r">
              <a:defRPr sz="750" b="0">
                <a:solidFill>
                  <a:srgbClr val="333333"/>
                </a:solidFill>
                <a:latin typeface="+mn-lt"/>
                <a:cs typeface="Verdana" pitchFamily="34" charset="0"/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cxnSp>
        <p:nvCxnSpPr>
          <p:cNvPr id="70" name="Straight Connector 69"/>
          <p:cNvCxnSpPr/>
          <p:nvPr/>
        </p:nvCxnSpPr>
        <p:spPr>
          <a:xfrm>
            <a:off x="277200" y="5946773"/>
            <a:ext cx="8589600" cy="0"/>
          </a:xfrm>
          <a:prstGeom prst="line">
            <a:avLst/>
          </a:prstGeom>
          <a:ln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90" name="Picture 2" descr="\\PSTUDIOTERM\Clients\TNS Global\TNS_002 Templates\4. Design\1. Assets\Logos\TNS_LOGOS\final brand jpgs\TNS_logo_rgb.jpg"/>
          <p:cNvPicPr>
            <a:picLocks noChangeAspect="1" noChangeArrowheads="1"/>
          </p:cNvPicPr>
          <p:nvPr/>
        </p:nvPicPr>
        <p:blipFill>
          <a:blip r:embed="rId20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77200" y="6072636"/>
            <a:ext cx="504000" cy="504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7" name="TextBox 76"/>
          <p:cNvSpPr txBox="1"/>
          <p:nvPr/>
        </p:nvSpPr>
        <p:spPr>
          <a:xfrm>
            <a:off x="784800" y="6148802"/>
            <a:ext cx="4892400" cy="378000"/>
          </a:xfrm>
          <a:prstGeom prst="rect">
            <a:avLst/>
          </a:prstGeom>
          <a:noFill/>
        </p:spPr>
        <p:txBody>
          <a:bodyPr wrap="square" lIns="500400" tIns="90000" rIns="90000" bIns="46800" rtlCol="0" anchor="t" anchorCtr="0">
            <a:noAutofit/>
          </a:bodyPr>
          <a:lstStyle/>
          <a:p>
            <a:r>
              <a:rPr lang="hu-HU" sz="1250" b="0" dirty="0" smtClean="0">
                <a:solidFill>
                  <a:srgbClr val="737373"/>
                </a:solidFill>
                <a:latin typeface="Verdana"/>
                <a:cs typeface="Verdana" pitchFamily="34" charset="0"/>
              </a:rPr>
              <a:t>Tehetséghidak/ A tehetség a magyar társadalomban</a:t>
            </a:r>
            <a:endParaRPr lang="en-AU" sz="1250" b="0" dirty="0">
              <a:solidFill>
                <a:srgbClr val="737373"/>
              </a:solidFill>
              <a:latin typeface="Verdana"/>
              <a:cs typeface="Verdana" pitchFamily="34" charset="0"/>
            </a:endParaRPr>
          </a:p>
        </p:txBody>
      </p:sp>
      <p:sp>
        <p:nvSpPr>
          <p:cNvPr id="6" name="Szövegdoboz 5"/>
          <p:cNvSpPr txBox="1"/>
          <p:nvPr/>
        </p:nvSpPr>
        <p:spPr>
          <a:xfrm>
            <a:off x="784800" y="5947202"/>
            <a:ext cx="4892400" cy="378000"/>
          </a:xfrm>
          <a:prstGeom prst="rect">
            <a:avLst/>
          </a:prstGeom>
        </p:spPr>
        <p:txBody>
          <a:bodyPr lIns="500400" tIns="90000">
            <a:noAutofit/>
          </a:bodyPr>
          <a:lstStyle>
            <a:defPPr>
              <a:defRPr lang="en-AU"/>
            </a:defPPr>
            <a:lvl1pPr>
              <a:spcBef>
                <a:spcPct val="20000"/>
              </a:spcBef>
              <a:buFont typeface="Arial" pitchFamily="34" charset="0"/>
              <a:buNone/>
              <a:defRPr sz="1300">
                <a:solidFill>
                  <a:srgbClr val="D10074"/>
                </a:solidFill>
                <a:latin typeface="+mn-lt"/>
                <a:cs typeface="+mn-cs"/>
              </a:defRPr>
            </a:lvl1pPr>
          </a:lstStyle>
          <a:p>
            <a:r>
              <a:rPr lang="hu-HU" sz="1250" dirty="0" smtClean="0"/>
              <a:t>TNS Hoffmann</a:t>
            </a:r>
          </a:p>
        </p:txBody>
      </p:sp>
      <p:grpSp>
        <p:nvGrpSpPr>
          <p:cNvPr id="7" name="Csoportba foglalás 6"/>
          <p:cNvGrpSpPr/>
          <p:nvPr/>
        </p:nvGrpSpPr>
        <p:grpSpPr>
          <a:xfrm>
            <a:off x="-1630680" y="-299329"/>
            <a:ext cx="10507979" cy="5968716"/>
            <a:chOff x="-1630680" y="-299331"/>
            <a:chExt cx="10507979" cy="5968717"/>
          </a:xfrm>
        </p:grpSpPr>
        <p:grpSp>
          <p:nvGrpSpPr>
            <p:cNvPr id="73" name="Group 72"/>
            <p:cNvGrpSpPr/>
            <p:nvPr/>
          </p:nvGrpSpPr>
          <p:grpSpPr>
            <a:xfrm>
              <a:off x="-1630680" y="-299331"/>
              <a:ext cx="10507979" cy="5496224"/>
              <a:chOff x="-1630680" y="-299331"/>
              <a:chExt cx="10507979" cy="5496224"/>
            </a:xfrm>
          </p:grpSpPr>
          <p:grpSp>
            <p:nvGrpSpPr>
              <p:cNvPr id="72" name="Group 71"/>
              <p:cNvGrpSpPr/>
              <p:nvPr userDrawn="1"/>
            </p:nvGrpSpPr>
            <p:grpSpPr>
              <a:xfrm>
                <a:off x="-1630680" y="1157184"/>
                <a:ext cx="1554480" cy="4039709"/>
                <a:chOff x="-1630680" y="1157184"/>
                <a:chExt cx="1554480" cy="4039709"/>
              </a:xfrm>
            </p:grpSpPr>
            <p:cxnSp>
              <p:nvCxnSpPr>
                <p:cNvPr id="85" name="Straight Connector 84"/>
                <p:cNvCxnSpPr/>
                <p:nvPr userDrawn="1"/>
              </p:nvCxnSpPr>
              <p:spPr>
                <a:xfrm>
                  <a:off x="-517443" y="4560579"/>
                  <a:ext cx="441243" cy="0"/>
                </a:xfrm>
                <a:prstGeom prst="line">
                  <a:avLst/>
                </a:prstGeom>
                <a:ln>
                  <a:solidFill>
                    <a:schemeClr val="accent3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86" name="TextBox 85"/>
                <p:cNvSpPr txBox="1"/>
                <p:nvPr userDrawn="1"/>
              </p:nvSpPr>
              <p:spPr>
                <a:xfrm>
                  <a:off x="-1630680" y="4491328"/>
                  <a:ext cx="1072330" cy="138499"/>
                </a:xfrm>
                <a:prstGeom prst="rect">
                  <a:avLst/>
                </a:prstGeom>
                <a:solidFill>
                  <a:schemeClr val="bg1"/>
                </a:solidFill>
              </p:spPr>
              <p:txBody>
                <a:bodyPr wrap="square" lIns="0" tIns="0" rIns="0" bIns="0" rtlCol="0" anchor="ctr">
                  <a:noAutofit/>
                </a:bodyPr>
                <a:lstStyle/>
                <a:p>
                  <a:pPr algn="ctr"/>
                  <a:r>
                    <a:rPr lang="en-AU" sz="900" dirty="0" smtClean="0">
                      <a:solidFill>
                        <a:prstClr val="black">
                          <a:lumMod val="85000"/>
                          <a:lumOff val="15000"/>
                        </a:prstClr>
                      </a:solidFill>
                      <a:latin typeface="Verdana"/>
                      <a:cs typeface="Verdana" pitchFamily="34" charset="0"/>
                    </a:rPr>
                    <a:t>X </a:t>
                  </a:r>
                  <a:r>
                    <a:rPr lang="hu-HU" sz="900" dirty="0" smtClean="0">
                      <a:solidFill>
                        <a:prstClr val="black">
                          <a:lumMod val="85000"/>
                          <a:lumOff val="15000"/>
                        </a:prstClr>
                      </a:solidFill>
                      <a:latin typeface="Verdana"/>
                      <a:cs typeface="Verdana" pitchFamily="34" charset="0"/>
                    </a:rPr>
                    <a:t>TENGELY</a:t>
                  </a:r>
                  <a:endParaRPr lang="en-AU" sz="900" dirty="0">
                    <a:solidFill>
                      <a:prstClr val="black">
                        <a:lumMod val="85000"/>
                        <a:lumOff val="15000"/>
                      </a:prstClr>
                    </a:solidFill>
                    <a:latin typeface="Verdana"/>
                    <a:cs typeface="Verdana" pitchFamily="34" charset="0"/>
                  </a:endParaRPr>
                </a:p>
              </p:txBody>
            </p:sp>
            <p:cxnSp>
              <p:nvCxnSpPr>
                <p:cNvPr id="87" name="Straight Connector 86"/>
                <p:cNvCxnSpPr/>
                <p:nvPr userDrawn="1"/>
              </p:nvCxnSpPr>
              <p:spPr>
                <a:xfrm>
                  <a:off x="-517443" y="5067353"/>
                  <a:ext cx="441243" cy="0"/>
                </a:xfrm>
                <a:prstGeom prst="line">
                  <a:avLst/>
                </a:prstGeom>
                <a:ln>
                  <a:solidFill>
                    <a:schemeClr val="accent3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88" name="TextBox 87"/>
                <p:cNvSpPr txBox="1"/>
                <p:nvPr userDrawn="1"/>
              </p:nvSpPr>
              <p:spPr>
                <a:xfrm>
                  <a:off x="-1630680" y="4934093"/>
                  <a:ext cx="1072330" cy="262800"/>
                </a:xfrm>
                <a:prstGeom prst="rect">
                  <a:avLst/>
                </a:prstGeom>
                <a:solidFill>
                  <a:schemeClr val="bg1"/>
                </a:solidFill>
              </p:spPr>
              <p:txBody>
                <a:bodyPr wrap="square" lIns="0" tIns="0" rIns="0" bIns="0" rtlCol="0" anchor="ctr">
                  <a:noAutofit/>
                </a:bodyPr>
                <a:lstStyle/>
                <a:p>
                  <a:pPr algn="ctr"/>
                  <a:r>
                    <a:rPr lang="hu-HU" sz="900" smtClean="0">
                      <a:solidFill>
                        <a:prstClr val="black">
                          <a:lumMod val="85000"/>
                          <a:lumOff val="15000"/>
                        </a:prstClr>
                      </a:solidFill>
                      <a:latin typeface="Verdana"/>
                      <a:cs typeface="Verdana" pitchFamily="34" charset="0"/>
                    </a:rPr>
                    <a:t>CHART ALSÓ SZÉLE</a:t>
                  </a:r>
                  <a:endParaRPr lang="en-AU" sz="900" dirty="0">
                    <a:solidFill>
                      <a:prstClr val="black">
                        <a:lumMod val="85000"/>
                        <a:lumOff val="15000"/>
                      </a:prstClr>
                    </a:solidFill>
                    <a:latin typeface="Verdana"/>
                    <a:cs typeface="Verdana" pitchFamily="34" charset="0"/>
                  </a:endParaRPr>
                </a:p>
              </p:txBody>
            </p:sp>
            <p:cxnSp>
              <p:nvCxnSpPr>
                <p:cNvPr id="91" name="Straight Connector 90"/>
                <p:cNvCxnSpPr/>
                <p:nvPr userDrawn="1"/>
              </p:nvCxnSpPr>
              <p:spPr>
                <a:xfrm>
                  <a:off x="-517443" y="1284974"/>
                  <a:ext cx="441243" cy="0"/>
                </a:xfrm>
                <a:prstGeom prst="line">
                  <a:avLst/>
                </a:prstGeom>
                <a:ln>
                  <a:solidFill>
                    <a:schemeClr val="accent3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92" name="TextBox 91"/>
                <p:cNvSpPr txBox="1"/>
                <p:nvPr userDrawn="1"/>
              </p:nvSpPr>
              <p:spPr>
                <a:xfrm>
                  <a:off x="-1630680" y="1157184"/>
                  <a:ext cx="1072330" cy="262800"/>
                </a:xfrm>
                <a:prstGeom prst="rect">
                  <a:avLst/>
                </a:prstGeom>
                <a:solidFill>
                  <a:schemeClr val="bg1"/>
                </a:solidFill>
              </p:spPr>
              <p:txBody>
                <a:bodyPr wrap="square" lIns="0" tIns="0" rIns="0" bIns="0" rtlCol="0" anchor="ctr">
                  <a:noAutofit/>
                </a:bodyPr>
                <a:lstStyle/>
                <a:p>
                  <a:pPr algn="ctr"/>
                  <a:r>
                    <a:rPr lang="hu-HU" sz="900" smtClean="0">
                      <a:solidFill>
                        <a:prstClr val="black">
                          <a:lumMod val="85000"/>
                          <a:lumOff val="15000"/>
                        </a:prstClr>
                      </a:solidFill>
                      <a:latin typeface="Verdana"/>
                      <a:cs typeface="Verdana" pitchFamily="34" charset="0"/>
                    </a:rPr>
                    <a:t>SZÖVEGDOBOZ FELSŐ SZÉLE</a:t>
                  </a:r>
                  <a:endParaRPr lang="en-AU" sz="900" dirty="0">
                    <a:solidFill>
                      <a:prstClr val="black">
                        <a:lumMod val="85000"/>
                        <a:lumOff val="15000"/>
                      </a:prstClr>
                    </a:solidFill>
                    <a:latin typeface="Verdana"/>
                    <a:cs typeface="Verdana" pitchFamily="34" charset="0"/>
                  </a:endParaRPr>
                </a:p>
              </p:txBody>
            </p:sp>
            <p:cxnSp>
              <p:nvCxnSpPr>
                <p:cNvPr id="100" name="Straight Connector 99"/>
                <p:cNvCxnSpPr/>
                <p:nvPr userDrawn="1"/>
              </p:nvCxnSpPr>
              <p:spPr>
                <a:xfrm>
                  <a:off x="-517443" y="1788974"/>
                  <a:ext cx="441243" cy="0"/>
                </a:xfrm>
                <a:prstGeom prst="line">
                  <a:avLst/>
                </a:prstGeom>
                <a:ln>
                  <a:solidFill>
                    <a:schemeClr val="accent3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101" name="TextBox 100"/>
                <p:cNvSpPr txBox="1"/>
                <p:nvPr userDrawn="1"/>
              </p:nvSpPr>
              <p:spPr>
                <a:xfrm>
                  <a:off x="-1630680" y="1664859"/>
                  <a:ext cx="1072330" cy="261477"/>
                </a:xfrm>
                <a:prstGeom prst="rect">
                  <a:avLst/>
                </a:prstGeom>
                <a:solidFill>
                  <a:schemeClr val="bg1"/>
                </a:solidFill>
              </p:spPr>
              <p:txBody>
                <a:bodyPr wrap="square" lIns="0" tIns="0" rIns="0" bIns="0" rtlCol="0" anchor="ctr">
                  <a:noAutofit/>
                </a:bodyPr>
                <a:lstStyle/>
                <a:p>
                  <a:pPr algn="ctr"/>
                  <a:r>
                    <a:rPr lang="en-AU" sz="900" dirty="0" smtClean="0">
                      <a:solidFill>
                        <a:prstClr val="black">
                          <a:lumMod val="85000"/>
                          <a:lumOff val="15000"/>
                        </a:prstClr>
                      </a:solidFill>
                      <a:latin typeface="Verdana"/>
                      <a:cs typeface="Verdana" pitchFamily="34" charset="0"/>
                    </a:rPr>
                    <a:t>CHART </a:t>
                  </a:r>
                  <a:r>
                    <a:rPr lang="hu-HU" sz="900" dirty="0" smtClean="0">
                      <a:solidFill>
                        <a:prstClr val="black">
                          <a:lumMod val="85000"/>
                          <a:lumOff val="15000"/>
                        </a:prstClr>
                      </a:solidFill>
                      <a:latin typeface="Verdana"/>
                      <a:cs typeface="Verdana" pitchFamily="34" charset="0"/>
                    </a:rPr>
                    <a:t>FELSŐ SZÉLE</a:t>
                  </a:r>
                  <a:endParaRPr lang="en-AU" sz="900" dirty="0">
                    <a:solidFill>
                      <a:prstClr val="black">
                        <a:lumMod val="85000"/>
                        <a:lumOff val="15000"/>
                      </a:prstClr>
                    </a:solidFill>
                    <a:latin typeface="Verdana"/>
                    <a:cs typeface="Verdana" pitchFamily="34" charset="0"/>
                  </a:endParaRPr>
                </a:p>
              </p:txBody>
            </p:sp>
          </p:grpSp>
          <p:grpSp>
            <p:nvGrpSpPr>
              <p:cNvPr id="5" name="Group 4"/>
              <p:cNvGrpSpPr/>
              <p:nvPr userDrawn="1"/>
            </p:nvGrpSpPr>
            <p:grpSpPr>
              <a:xfrm>
                <a:off x="755523" y="-299331"/>
                <a:ext cx="8121776" cy="246624"/>
                <a:chOff x="755523" y="-299331"/>
                <a:chExt cx="8121776" cy="246624"/>
              </a:xfrm>
            </p:grpSpPr>
            <p:cxnSp>
              <p:nvCxnSpPr>
                <p:cNvPr id="102" name="Straight Connector 101"/>
                <p:cNvCxnSpPr/>
                <p:nvPr userDrawn="1"/>
              </p:nvCxnSpPr>
              <p:spPr>
                <a:xfrm>
                  <a:off x="1293019" y="-232707"/>
                  <a:ext cx="0" cy="180000"/>
                </a:xfrm>
                <a:prstGeom prst="line">
                  <a:avLst/>
                </a:prstGeom>
                <a:ln>
                  <a:solidFill>
                    <a:schemeClr val="accent3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103" name="TextBox 102"/>
                <p:cNvSpPr txBox="1"/>
                <p:nvPr userDrawn="1"/>
              </p:nvSpPr>
              <p:spPr>
                <a:xfrm>
                  <a:off x="755523" y="-299331"/>
                  <a:ext cx="1072330" cy="138499"/>
                </a:xfrm>
                <a:prstGeom prst="rect">
                  <a:avLst/>
                </a:prstGeom>
                <a:solidFill>
                  <a:schemeClr val="bg1"/>
                </a:solidFill>
              </p:spPr>
              <p:txBody>
                <a:bodyPr wrap="square" lIns="0" tIns="0" rIns="0" bIns="0" rtlCol="0" anchor="ctr">
                  <a:noAutofit/>
                </a:bodyPr>
                <a:lstStyle>
                  <a:defPPr>
                    <a:defRPr lang="en-AU"/>
                  </a:defPPr>
                  <a:lvl1pPr algn="ctr">
                    <a:defRPr sz="900">
                      <a:solidFill>
                        <a:schemeClr val="tx1">
                          <a:lumMod val="85000"/>
                          <a:lumOff val="15000"/>
                        </a:schemeClr>
                      </a:solidFill>
                      <a:latin typeface="+mn-lt"/>
                    </a:defRPr>
                  </a:lvl1pPr>
                </a:lstStyle>
                <a:p>
                  <a:r>
                    <a:rPr lang="en-AU" dirty="0" smtClean="0">
                      <a:solidFill>
                        <a:prstClr val="black">
                          <a:lumMod val="85000"/>
                          <a:lumOff val="15000"/>
                        </a:prstClr>
                      </a:solidFill>
                      <a:cs typeface="Verdana" pitchFamily="34" charset="0"/>
                    </a:rPr>
                    <a:t>Y </a:t>
                  </a:r>
                  <a:r>
                    <a:rPr lang="hu-HU" dirty="0" smtClean="0">
                      <a:solidFill>
                        <a:prstClr val="black">
                          <a:lumMod val="85000"/>
                          <a:lumOff val="15000"/>
                        </a:prstClr>
                      </a:solidFill>
                      <a:cs typeface="Verdana" pitchFamily="34" charset="0"/>
                    </a:rPr>
                    <a:t>TENGELY</a:t>
                  </a:r>
                  <a:endParaRPr lang="en-AU" dirty="0">
                    <a:solidFill>
                      <a:prstClr val="black">
                        <a:lumMod val="85000"/>
                        <a:lumOff val="15000"/>
                      </a:prstClr>
                    </a:solidFill>
                    <a:cs typeface="Verdana" pitchFamily="34" charset="0"/>
                  </a:endParaRPr>
                </a:p>
              </p:txBody>
            </p:sp>
            <p:cxnSp>
              <p:nvCxnSpPr>
                <p:cNvPr id="104" name="Straight Connector 103"/>
                <p:cNvCxnSpPr/>
                <p:nvPr userDrawn="1"/>
              </p:nvCxnSpPr>
              <p:spPr>
                <a:xfrm>
                  <a:off x="5575903" y="-232707"/>
                  <a:ext cx="0" cy="180000"/>
                </a:xfrm>
                <a:prstGeom prst="line">
                  <a:avLst/>
                </a:prstGeom>
                <a:ln>
                  <a:solidFill>
                    <a:schemeClr val="accent3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110" name="TextBox 109"/>
                <p:cNvSpPr txBox="1"/>
                <p:nvPr userDrawn="1"/>
              </p:nvSpPr>
              <p:spPr>
                <a:xfrm>
                  <a:off x="5036026" y="-299331"/>
                  <a:ext cx="1072330" cy="138499"/>
                </a:xfrm>
                <a:prstGeom prst="rect">
                  <a:avLst/>
                </a:prstGeom>
                <a:solidFill>
                  <a:schemeClr val="bg1"/>
                </a:solidFill>
              </p:spPr>
              <p:txBody>
                <a:bodyPr wrap="square" lIns="0" tIns="0" rIns="0" bIns="0" rtlCol="0" anchor="ctr">
                  <a:noAutofit/>
                </a:bodyPr>
                <a:lstStyle>
                  <a:defPPr>
                    <a:defRPr lang="en-AU"/>
                  </a:defPPr>
                  <a:lvl1pPr algn="ctr">
                    <a:defRPr sz="900">
                      <a:solidFill>
                        <a:schemeClr val="tx1">
                          <a:lumMod val="85000"/>
                          <a:lumOff val="15000"/>
                        </a:schemeClr>
                      </a:solidFill>
                      <a:latin typeface="+mn-lt"/>
                    </a:defRPr>
                  </a:lvl1pPr>
                </a:lstStyle>
                <a:p>
                  <a:r>
                    <a:rPr lang="en-AU" dirty="0" smtClean="0">
                      <a:solidFill>
                        <a:prstClr val="black">
                          <a:lumMod val="85000"/>
                          <a:lumOff val="15000"/>
                        </a:prstClr>
                      </a:solidFill>
                      <a:cs typeface="Verdana" pitchFamily="34" charset="0"/>
                    </a:rPr>
                    <a:t>Y </a:t>
                  </a:r>
                  <a:r>
                    <a:rPr lang="hu-HU" dirty="0" smtClean="0">
                      <a:solidFill>
                        <a:prstClr val="black">
                          <a:lumMod val="85000"/>
                          <a:lumOff val="15000"/>
                        </a:prstClr>
                      </a:solidFill>
                      <a:cs typeface="Verdana" pitchFamily="34" charset="0"/>
                    </a:rPr>
                    <a:t>TENGELY</a:t>
                  </a:r>
                  <a:endParaRPr lang="en-AU" dirty="0">
                    <a:solidFill>
                      <a:prstClr val="black">
                        <a:lumMod val="85000"/>
                        <a:lumOff val="15000"/>
                      </a:prstClr>
                    </a:solidFill>
                    <a:cs typeface="Verdana" pitchFamily="34" charset="0"/>
                  </a:endParaRPr>
                </a:p>
              </p:txBody>
            </p:sp>
            <p:cxnSp>
              <p:nvCxnSpPr>
                <p:cNvPr id="111" name="Straight Connector 110"/>
                <p:cNvCxnSpPr/>
                <p:nvPr userDrawn="1"/>
              </p:nvCxnSpPr>
              <p:spPr>
                <a:xfrm>
                  <a:off x="8349608" y="-232707"/>
                  <a:ext cx="0" cy="180000"/>
                </a:xfrm>
                <a:prstGeom prst="line">
                  <a:avLst/>
                </a:prstGeom>
                <a:ln>
                  <a:solidFill>
                    <a:schemeClr val="accent3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112" name="TextBox 111"/>
                <p:cNvSpPr txBox="1"/>
                <p:nvPr userDrawn="1"/>
              </p:nvSpPr>
              <p:spPr>
                <a:xfrm>
                  <a:off x="7804969" y="-299331"/>
                  <a:ext cx="1072330" cy="246624"/>
                </a:xfrm>
                <a:prstGeom prst="rect">
                  <a:avLst/>
                </a:prstGeom>
                <a:solidFill>
                  <a:schemeClr val="bg1"/>
                </a:solidFill>
              </p:spPr>
              <p:txBody>
                <a:bodyPr wrap="square" lIns="0" tIns="0" rIns="0" bIns="0" rtlCol="0" anchor="ctr">
                  <a:noAutofit/>
                </a:bodyPr>
                <a:lstStyle>
                  <a:defPPr>
                    <a:defRPr lang="en-AU"/>
                  </a:defPPr>
                  <a:lvl1pPr algn="ctr">
                    <a:defRPr sz="900">
                      <a:solidFill>
                        <a:schemeClr val="tx1">
                          <a:lumMod val="85000"/>
                          <a:lumOff val="15000"/>
                        </a:schemeClr>
                      </a:solidFill>
                      <a:latin typeface="+mn-lt"/>
                    </a:defRPr>
                  </a:lvl1pPr>
                </a:lstStyle>
                <a:p>
                  <a:r>
                    <a:rPr lang="hu-HU" dirty="0" smtClean="0">
                      <a:solidFill>
                        <a:prstClr val="black">
                          <a:lumMod val="85000"/>
                          <a:lumOff val="15000"/>
                        </a:prstClr>
                      </a:solidFill>
                      <a:cs typeface="Verdana" pitchFamily="34" charset="0"/>
                    </a:rPr>
                    <a:t>CHART JOBB SZÉLE</a:t>
                  </a:r>
                  <a:endParaRPr lang="en-AU" dirty="0">
                    <a:solidFill>
                      <a:prstClr val="black">
                        <a:lumMod val="85000"/>
                        <a:lumOff val="15000"/>
                      </a:prstClr>
                    </a:solidFill>
                    <a:cs typeface="Verdana" pitchFamily="34" charset="0"/>
                  </a:endParaRPr>
                </a:p>
              </p:txBody>
            </p:sp>
          </p:grpSp>
        </p:grpSp>
        <p:cxnSp>
          <p:nvCxnSpPr>
            <p:cNvPr id="28" name="Straight Connector 86"/>
            <p:cNvCxnSpPr/>
            <p:nvPr userDrawn="1"/>
          </p:nvCxnSpPr>
          <p:spPr>
            <a:xfrm>
              <a:off x="-517443" y="5550779"/>
              <a:ext cx="441243" cy="0"/>
            </a:xfrm>
            <a:prstGeom prst="line">
              <a:avLst/>
            </a:prstGeom>
            <a:ln>
              <a:solidFill>
                <a:schemeClr val="accent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9" name="TextBox 87"/>
            <p:cNvSpPr txBox="1"/>
            <p:nvPr userDrawn="1"/>
          </p:nvSpPr>
          <p:spPr>
            <a:xfrm>
              <a:off x="-1630680" y="5406586"/>
              <a:ext cx="1072330" cy="262800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lIns="0" tIns="0" rIns="0" bIns="0" rtlCol="0" anchor="ctr">
              <a:noAutofit/>
            </a:bodyPr>
            <a:lstStyle/>
            <a:p>
              <a:pPr algn="ctr"/>
              <a:r>
                <a:rPr lang="hu-HU" sz="900" smtClean="0">
                  <a:solidFill>
                    <a:prstClr val="black">
                      <a:lumMod val="85000"/>
                      <a:lumOff val="15000"/>
                    </a:prstClr>
                  </a:solidFill>
                  <a:latin typeface="Verdana"/>
                  <a:cs typeface="Verdana" pitchFamily="34" charset="0"/>
                </a:rPr>
                <a:t>SZÖVEG ALSÓ HATÁRA</a:t>
              </a:r>
              <a:endParaRPr lang="en-AU" sz="900" dirty="0">
                <a:solidFill>
                  <a:prstClr val="black">
                    <a:lumMod val="85000"/>
                    <a:lumOff val="15000"/>
                  </a:prstClr>
                </a:solidFill>
                <a:latin typeface="Verdana"/>
                <a:cs typeface="Verdana" pitchFamily="34" charset="0"/>
              </a:endParaRPr>
            </a:p>
          </p:txBody>
        </p:sp>
      </p:grpSp>
      <p:grpSp>
        <p:nvGrpSpPr>
          <p:cNvPr id="32" name="Group 43"/>
          <p:cNvGrpSpPr/>
          <p:nvPr/>
        </p:nvGrpSpPr>
        <p:grpSpPr>
          <a:xfrm>
            <a:off x="8061735" y="6923136"/>
            <a:ext cx="1072330" cy="411828"/>
            <a:chOff x="8061735" y="6923136"/>
            <a:chExt cx="1072330" cy="411828"/>
          </a:xfrm>
        </p:grpSpPr>
        <p:sp>
          <p:nvSpPr>
            <p:cNvPr id="33" name="TextBox 36"/>
            <p:cNvSpPr txBox="1"/>
            <p:nvPr userDrawn="1"/>
          </p:nvSpPr>
          <p:spPr>
            <a:xfrm>
              <a:off x="8061735" y="7196465"/>
              <a:ext cx="1072330" cy="138499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lIns="0" tIns="0" rIns="0" bIns="0" rtlCol="0" anchor="ctr">
              <a:noAutofit/>
            </a:bodyPr>
            <a:lstStyle/>
            <a:p>
              <a:pPr algn="ctr"/>
              <a:r>
                <a:rPr lang="hu-HU" sz="900" dirty="0" smtClean="0">
                  <a:solidFill>
                    <a:prstClr val="black">
                      <a:lumMod val="85000"/>
                      <a:lumOff val="15000"/>
                    </a:prstClr>
                  </a:solidFill>
                  <a:latin typeface="Verdana"/>
                </a:rPr>
                <a:t>LOGÓ SZÉLE</a:t>
              </a:r>
              <a:endParaRPr lang="en-AU" sz="900" dirty="0">
                <a:solidFill>
                  <a:prstClr val="black">
                    <a:lumMod val="85000"/>
                    <a:lumOff val="15000"/>
                  </a:prstClr>
                </a:solidFill>
                <a:latin typeface="Verdana"/>
              </a:endParaRPr>
            </a:p>
          </p:txBody>
        </p:sp>
        <p:cxnSp>
          <p:nvCxnSpPr>
            <p:cNvPr id="34" name="Straight Connector 37"/>
            <p:cNvCxnSpPr/>
            <p:nvPr userDrawn="1"/>
          </p:nvCxnSpPr>
          <p:spPr>
            <a:xfrm>
              <a:off x="8597901" y="6923136"/>
              <a:ext cx="0" cy="211158"/>
            </a:xfrm>
            <a:prstGeom prst="line">
              <a:avLst/>
            </a:prstGeom>
            <a:ln>
              <a:solidFill>
                <a:schemeClr val="accent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pic>
        <p:nvPicPr>
          <p:cNvPr id="35" name="Picture 3"/>
          <p:cNvPicPr>
            <a:picLocks noChangeAspect="1" noChangeArrowheads="1"/>
          </p:cNvPicPr>
          <p:nvPr userDrawn="1"/>
        </p:nvPicPr>
        <p:blipFill>
          <a:blip r:embed="rId20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13441" y="6046732"/>
            <a:ext cx="637380" cy="63738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56212996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207" r:id="rId1"/>
    <p:sldLayoutId id="2147484208" r:id="rId2"/>
    <p:sldLayoutId id="2147484209" r:id="rId3"/>
    <p:sldLayoutId id="2147484210" r:id="rId4"/>
    <p:sldLayoutId id="2147484211" r:id="rId5"/>
    <p:sldLayoutId id="2147484212" r:id="rId6"/>
    <p:sldLayoutId id="2147484213" r:id="rId7"/>
    <p:sldLayoutId id="2147484214" r:id="rId8"/>
    <p:sldLayoutId id="2147484215" r:id="rId9"/>
    <p:sldLayoutId id="2147484216" r:id="rId10"/>
    <p:sldLayoutId id="2147484217" r:id="rId11"/>
    <p:sldLayoutId id="2147484218" r:id="rId12"/>
    <p:sldLayoutId id="2147484219" r:id="rId13"/>
    <p:sldLayoutId id="2147484220" r:id="rId14"/>
    <p:sldLayoutId id="2147484221" r:id="rId15"/>
    <p:sldLayoutId id="2147484222" r:id="rId16"/>
    <p:sldLayoutId id="2147484223" r:id="rId17"/>
    <p:sldLayoutId id="2147484224" r:id="rId18"/>
    <p:sldLayoutId id="2147484225" r:id="rId19"/>
    <p:sldLayoutId id="2147484226" r:id="rId20"/>
    <p:sldLayoutId id="2147484227" r:id="rId21"/>
    <p:sldLayoutId id="2147484228" r:id="rId22"/>
    <p:sldLayoutId id="2147484229" r:id="rId23"/>
    <p:sldLayoutId id="2147484230" r:id="rId24"/>
    <p:sldLayoutId id="2147484231" r:id="rId25"/>
    <p:sldLayoutId id="2147484232" r:id="rId26"/>
    <p:sldLayoutId id="2147484233" r:id="rId27"/>
    <p:sldLayoutId id="2147484234" r:id="rId28"/>
    <p:sldLayoutId id="2147484235" r:id="rId29"/>
    <p:sldLayoutId id="2147484236" r:id="rId30"/>
    <p:sldLayoutId id="2147484237" r:id="rId31"/>
    <p:sldLayoutId id="2147484238" r:id="rId32"/>
    <p:sldLayoutId id="2147484239" r:id="rId33"/>
    <p:sldLayoutId id="2147484240" r:id="rId34"/>
    <p:sldLayoutId id="2147484241" r:id="rId35"/>
    <p:sldLayoutId id="2147484242" r:id="rId36"/>
    <p:sldLayoutId id="2147484243" r:id="rId37"/>
    <p:sldLayoutId id="2147484244" r:id="rId38"/>
    <p:sldLayoutId id="2147484245" r:id="rId39"/>
    <p:sldLayoutId id="2147484246" r:id="rId40"/>
    <p:sldLayoutId id="2147484247" r:id="rId41"/>
    <p:sldLayoutId id="2147484248" r:id="rId42"/>
    <p:sldLayoutId id="2147484249" r:id="rId43"/>
    <p:sldLayoutId id="2147484250" r:id="rId44"/>
    <p:sldLayoutId id="2147484251" r:id="rId45"/>
    <p:sldLayoutId id="2147484252" r:id="rId46"/>
    <p:sldLayoutId id="2147484253" r:id="rId47"/>
    <p:sldLayoutId id="2147484254" r:id="rId48"/>
    <p:sldLayoutId id="2147484255" r:id="rId49"/>
    <p:sldLayoutId id="2147484256" r:id="rId50"/>
    <p:sldLayoutId id="2147484257" r:id="rId51"/>
    <p:sldLayoutId id="2147484258" r:id="rId52"/>
    <p:sldLayoutId id="2147484259" r:id="rId53"/>
    <p:sldLayoutId id="2147484260" r:id="rId54"/>
    <p:sldLayoutId id="2147484261" r:id="rId55"/>
    <p:sldLayoutId id="2147484262" r:id="rId56"/>
    <p:sldLayoutId id="2147484263" r:id="rId57"/>
    <p:sldLayoutId id="2147484264" r:id="rId58"/>
    <p:sldLayoutId id="2147484265" r:id="rId59"/>
    <p:sldLayoutId id="2147484266" r:id="rId60"/>
    <p:sldLayoutId id="2147484267" r:id="rId61"/>
    <p:sldLayoutId id="2147484268" r:id="rId62"/>
    <p:sldLayoutId id="2147484269" r:id="rId63"/>
    <p:sldLayoutId id="2147484270" r:id="rId64"/>
    <p:sldLayoutId id="2147484271" r:id="rId65"/>
    <p:sldLayoutId id="2147484272" r:id="rId66"/>
    <p:sldLayoutId id="2147484273" r:id="rId67"/>
    <p:sldLayoutId id="2147484274" r:id="rId68"/>
    <p:sldLayoutId id="2147484275" r:id="rId69"/>
    <p:sldLayoutId id="2147484276" r:id="rId70"/>
    <p:sldLayoutId id="2147484277" r:id="rId71"/>
    <p:sldLayoutId id="2147484278" r:id="rId72"/>
    <p:sldLayoutId id="2147484279" r:id="rId73"/>
    <p:sldLayoutId id="2147484280" r:id="rId74"/>
    <p:sldLayoutId id="2147484281" r:id="rId75"/>
    <p:sldLayoutId id="2147484282" r:id="rId76"/>
    <p:sldLayoutId id="2147484283" r:id="rId77"/>
    <p:sldLayoutId id="2147484284" r:id="rId78"/>
    <p:sldLayoutId id="2147484285" r:id="rId79"/>
    <p:sldLayoutId id="2147484286" r:id="rId80"/>
    <p:sldLayoutId id="2147484287" r:id="rId81"/>
    <p:sldLayoutId id="2147484288" r:id="rId82"/>
    <p:sldLayoutId id="2147484289" r:id="rId83"/>
    <p:sldLayoutId id="2147484290" r:id="rId84"/>
    <p:sldLayoutId id="2147484291" r:id="rId85"/>
    <p:sldLayoutId id="2147484292" r:id="rId86"/>
    <p:sldLayoutId id="2147484293" r:id="rId87"/>
    <p:sldLayoutId id="2147484294" r:id="rId88"/>
    <p:sldLayoutId id="2147484295" r:id="rId89"/>
    <p:sldLayoutId id="2147484296" r:id="rId90"/>
    <p:sldLayoutId id="2147484297" r:id="rId91"/>
    <p:sldLayoutId id="2147484298" r:id="rId92"/>
    <p:sldLayoutId id="2147484299" r:id="rId93"/>
    <p:sldLayoutId id="2147484300" r:id="rId94"/>
    <p:sldLayoutId id="2147484301" r:id="rId95"/>
    <p:sldLayoutId id="2147484302" r:id="rId96"/>
    <p:sldLayoutId id="2147484303" r:id="rId97"/>
    <p:sldLayoutId id="2147484304" r:id="rId98"/>
    <p:sldLayoutId id="2147484305" r:id="rId99"/>
    <p:sldLayoutId id="2147484306" r:id="rId100"/>
    <p:sldLayoutId id="2147484307" r:id="rId101"/>
    <p:sldLayoutId id="2147484308" r:id="rId102"/>
    <p:sldLayoutId id="2147484309" r:id="rId103"/>
    <p:sldLayoutId id="2147484310" r:id="rId104"/>
    <p:sldLayoutId id="2147484311" r:id="rId105"/>
    <p:sldLayoutId id="2147484312" r:id="rId106"/>
    <p:sldLayoutId id="2147484313" r:id="rId107"/>
    <p:sldLayoutId id="2147484314" r:id="rId108"/>
    <p:sldLayoutId id="2147484315" r:id="rId109"/>
    <p:sldLayoutId id="2147484316" r:id="rId110"/>
    <p:sldLayoutId id="2147484317" r:id="rId111"/>
    <p:sldLayoutId id="2147484318" r:id="rId112"/>
    <p:sldLayoutId id="2147484319" r:id="rId113"/>
    <p:sldLayoutId id="2147484320" r:id="rId114"/>
    <p:sldLayoutId id="2147484321" r:id="rId115"/>
    <p:sldLayoutId id="2147484322" r:id="rId116"/>
    <p:sldLayoutId id="2147484323" r:id="rId117"/>
    <p:sldLayoutId id="2147484324" r:id="rId118"/>
    <p:sldLayoutId id="2147484325" r:id="rId119"/>
    <p:sldLayoutId id="2147484326" r:id="rId120"/>
    <p:sldLayoutId id="2147484327" r:id="rId121"/>
    <p:sldLayoutId id="2147484328" r:id="rId122"/>
    <p:sldLayoutId id="2147484329" r:id="rId123"/>
    <p:sldLayoutId id="2147484330" r:id="rId124"/>
    <p:sldLayoutId id="2147484331" r:id="rId125"/>
    <p:sldLayoutId id="2147484332" r:id="rId126"/>
    <p:sldLayoutId id="2147484333" r:id="rId127"/>
    <p:sldLayoutId id="2147484334" r:id="rId128"/>
    <p:sldLayoutId id="2147484335" r:id="rId129"/>
    <p:sldLayoutId id="2147484336" r:id="rId130"/>
    <p:sldLayoutId id="2147484337" r:id="rId131"/>
    <p:sldLayoutId id="2147484338" r:id="rId132"/>
    <p:sldLayoutId id="2147484339" r:id="rId133"/>
    <p:sldLayoutId id="2147484340" r:id="rId134"/>
    <p:sldLayoutId id="2147484341" r:id="rId135"/>
    <p:sldLayoutId id="2147484342" r:id="rId136"/>
    <p:sldLayoutId id="2147484343" r:id="rId137"/>
    <p:sldLayoutId id="2147484344" r:id="rId138"/>
    <p:sldLayoutId id="2147484345" r:id="rId139"/>
    <p:sldLayoutId id="2147484346" r:id="rId140"/>
    <p:sldLayoutId id="2147484347" r:id="rId141"/>
    <p:sldLayoutId id="2147484348" r:id="rId142"/>
    <p:sldLayoutId id="2147484349" r:id="rId143"/>
    <p:sldLayoutId id="2147484350" r:id="rId144"/>
    <p:sldLayoutId id="2147484351" r:id="rId145"/>
    <p:sldLayoutId id="2147484352" r:id="rId146"/>
    <p:sldLayoutId id="2147484353" r:id="rId147"/>
    <p:sldLayoutId id="2147484354" r:id="rId148"/>
    <p:sldLayoutId id="2147484355" r:id="rId149"/>
    <p:sldLayoutId id="2147484356" r:id="rId150"/>
    <p:sldLayoutId id="2147484357" r:id="rId151"/>
    <p:sldLayoutId id="2147484358" r:id="rId152"/>
    <p:sldLayoutId id="2147484359" r:id="rId153"/>
    <p:sldLayoutId id="2147484360" r:id="rId154"/>
    <p:sldLayoutId id="2147484361" r:id="rId155"/>
    <p:sldLayoutId id="2147484362" r:id="rId156"/>
    <p:sldLayoutId id="2147484363" r:id="rId157"/>
    <p:sldLayoutId id="2147484364" r:id="rId158"/>
    <p:sldLayoutId id="2147484365" r:id="rId159"/>
    <p:sldLayoutId id="2147484366" r:id="rId160"/>
    <p:sldLayoutId id="2147484367" r:id="rId161"/>
    <p:sldLayoutId id="2147484368" r:id="rId162"/>
    <p:sldLayoutId id="2147484369" r:id="rId163"/>
    <p:sldLayoutId id="2147484370" r:id="rId164"/>
    <p:sldLayoutId id="2147484371" r:id="rId165"/>
    <p:sldLayoutId id="2147484372" r:id="rId166"/>
    <p:sldLayoutId id="2147484373" r:id="rId167"/>
    <p:sldLayoutId id="2147484374" r:id="rId168"/>
    <p:sldLayoutId id="2147484375" r:id="rId169"/>
    <p:sldLayoutId id="2147484376" r:id="rId170"/>
    <p:sldLayoutId id="2147484377" r:id="rId171"/>
    <p:sldLayoutId id="2147484378" r:id="rId172"/>
    <p:sldLayoutId id="2147484379" r:id="rId173"/>
    <p:sldLayoutId id="2147484380" r:id="rId174"/>
    <p:sldLayoutId id="2147484381" r:id="rId175"/>
    <p:sldLayoutId id="2147484382" r:id="rId176"/>
    <p:sldLayoutId id="2147484383" r:id="rId177"/>
    <p:sldLayoutId id="2147484384" r:id="rId178"/>
    <p:sldLayoutId id="2147484385" r:id="rId179"/>
    <p:sldLayoutId id="2147484386" r:id="rId180"/>
    <p:sldLayoutId id="2147484387" r:id="rId181"/>
    <p:sldLayoutId id="2147484388" r:id="rId182"/>
    <p:sldLayoutId id="2147484389" r:id="rId183"/>
    <p:sldLayoutId id="2147484390" r:id="rId184"/>
    <p:sldLayoutId id="2147484391" r:id="rId185"/>
    <p:sldLayoutId id="2147484392" r:id="rId186"/>
    <p:sldLayoutId id="2147484393" r:id="rId187"/>
    <p:sldLayoutId id="2147484394" r:id="rId188"/>
    <p:sldLayoutId id="2147484395" r:id="rId189"/>
    <p:sldLayoutId id="2147484396" r:id="rId190"/>
    <p:sldLayoutId id="2147484397" r:id="rId191"/>
    <p:sldLayoutId id="2147484398" r:id="rId192"/>
    <p:sldLayoutId id="2147484399" r:id="rId193"/>
    <p:sldLayoutId id="2147484400" r:id="rId194"/>
    <p:sldLayoutId id="2147484401" r:id="rId195"/>
    <p:sldLayoutId id="2147484402" r:id="rId196"/>
    <p:sldLayoutId id="2147484403" r:id="rId197"/>
    <p:sldLayoutId id="2147484404" r:id="rId198"/>
    <p:sldLayoutId id="2147484405" r:id="rId199"/>
  </p:sldLayoutIdLst>
  <p:timing>
    <p:tnLst>
      <p:par>
        <p:cTn id="1" dur="indefinite" restart="never" nodeType="tmRoot"/>
      </p:par>
    </p:tnLst>
  </p:timing>
  <p:hf hdr="0" dt="0"/>
  <p:txStyles>
    <p:titleStyle>
      <a:lvl1pPr algn="l" defTabSz="914400" rtl="0" eaLnBrk="1" latinLnBrk="0" hangingPunct="1">
        <a:spcBef>
          <a:spcPct val="0"/>
        </a:spcBef>
        <a:buNone/>
        <a:defRPr sz="2400" kern="1200">
          <a:solidFill>
            <a:srgbClr val="333333"/>
          </a:solidFill>
          <a:latin typeface="+mj-lt"/>
          <a:ea typeface="+mj-ea"/>
          <a:cs typeface="+mj-cs"/>
        </a:defRPr>
      </a:lvl1pPr>
    </p:titleStyle>
    <p:bodyStyle>
      <a:lvl1pPr marL="0" indent="0" algn="l" defTabSz="914400" rtl="0" eaLnBrk="1" latinLnBrk="0" hangingPunct="1">
        <a:spcBef>
          <a:spcPct val="20000"/>
        </a:spcBef>
        <a:buFont typeface="Arial" pitchFamily="34" charset="0"/>
        <a:buNone/>
        <a:defRPr sz="1600" b="1" kern="1200">
          <a:solidFill>
            <a:schemeClr val="tx1">
              <a:lumMod val="85000"/>
              <a:lumOff val="15000"/>
            </a:schemeClr>
          </a:solidFill>
          <a:latin typeface="+mn-lt"/>
          <a:ea typeface="+mn-ea"/>
          <a:cs typeface="+mn-cs"/>
        </a:defRPr>
      </a:lvl1pPr>
      <a:lvl2pPr marL="0" indent="0" algn="l" defTabSz="914400" rtl="0" eaLnBrk="1" latinLnBrk="0" hangingPunct="1">
        <a:spcBef>
          <a:spcPct val="20000"/>
        </a:spcBef>
        <a:buFont typeface="Arial" pitchFamily="34" charset="0"/>
        <a:buNone/>
        <a:defRPr sz="1600" kern="1200">
          <a:solidFill>
            <a:schemeClr val="tx1">
              <a:lumMod val="85000"/>
              <a:lumOff val="15000"/>
            </a:schemeClr>
          </a:solidFill>
          <a:latin typeface="+mn-lt"/>
          <a:ea typeface="+mn-ea"/>
          <a:cs typeface="+mn-cs"/>
        </a:defRPr>
      </a:lvl2pPr>
      <a:lvl3pPr marL="252413" indent="-252413" algn="l" defTabSz="914400" rtl="0" eaLnBrk="1" latinLnBrk="0" hangingPunct="1">
        <a:spcBef>
          <a:spcPct val="20000"/>
        </a:spcBef>
        <a:buFont typeface="Wingdings" pitchFamily="2" charset="2"/>
        <a:buChar char=""/>
        <a:defRPr sz="1600" kern="1200">
          <a:solidFill>
            <a:schemeClr val="tx1">
              <a:lumMod val="85000"/>
              <a:lumOff val="15000"/>
            </a:schemeClr>
          </a:solidFill>
          <a:latin typeface="+mn-lt"/>
          <a:ea typeface="+mn-ea"/>
          <a:cs typeface="+mn-cs"/>
        </a:defRPr>
      </a:lvl3pPr>
      <a:lvl4pPr marL="508000" indent="-255588" algn="l" defTabSz="914400" rtl="0" eaLnBrk="1" latinLnBrk="0" hangingPunct="1">
        <a:spcBef>
          <a:spcPct val="20000"/>
        </a:spcBef>
        <a:buFont typeface="Wingdings" pitchFamily="2" charset="2"/>
        <a:buChar char="n"/>
        <a:defRPr sz="1600" kern="1200">
          <a:solidFill>
            <a:schemeClr val="tx1">
              <a:lumMod val="85000"/>
              <a:lumOff val="15000"/>
            </a:schemeClr>
          </a:solidFill>
          <a:latin typeface="+mn-lt"/>
          <a:ea typeface="+mn-ea"/>
          <a:cs typeface="+mn-cs"/>
        </a:defRPr>
      </a:lvl4pPr>
      <a:lvl5pPr marL="760413" indent="-252413" algn="l" defTabSz="914400" rtl="0" eaLnBrk="1" latinLnBrk="0" hangingPunct="1">
        <a:spcBef>
          <a:spcPct val="20000"/>
        </a:spcBef>
        <a:buFont typeface="Wingdings" pitchFamily="2" charset="2"/>
        <a:buChar char="n"/>
        <a:defRPr sz="1600" kern="1200">
          <a:solidFill>
            <a:schemeClr val="tx1">
              <a:lumMod val="85000"/>
              <a:lumOff val="15000"/>
            </a:schemeClr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8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" name="TextBox 76"/>
          <p:cNvSpPr txBox="1"/>
          <p:nvPr/>
        </p:nvSpPr>
        <p:spPr>
          <a:xfrm>
            <a:off x="1285200" y="6491295"/>
            <a:ext cx="1008000" cy="86400"/>
          </a:xfrm>
          <a:prstGeom prst="rect">
            <a:avLst/>
          </a:prstGeom>
          <a:noFill/>
        </p:spPr>
        <p:txBody>
          <a:bodyPr wrap="square" lIns="0" tIns="0" rIns="0" bIns="0" rtlCol="0" anchor="b" anchorCtr="0">
            <a:noAutofit/>
          </a:bodyPr>
          <a:lstStyle/>
          <a:p>
            <a:r>
              <a:rPr lang="en-AU" sz="750" b="0" dirty="0" smtClean="0">
                <a:solidFill>
                  <a:srgbClr val="333333"/>
                </a:solidFill>
                <a:latin typeface="Verdana"/>
                <a:cs typeface="Verdana" pitchFamily="34" charset="0"/>
              </a:rPr>
              <a:t>©TNS </a:t>
            </a:r>
            <a:r>
              <a:rPr lang="hu-HU" sz="750" b="0" dirty="0" smtClean="0">
                <a:solidFill>
                  <a:srgbClr val="333333"/>
                </a:solidFill>
                <a:latin typeface="Verdana"/>
                <a:cs typeface="Verdana" pitchFamily="34" charset="0"/>
              </a:rPr>
              <a:t> </a:t>
            </a:r>
            <a:r>
              <a:rPr lang="en-AU" sz="750" b="0" dirty="0" smtClean="0">
                <a:solidFill>
                  <a:srgbClr val="333333"/>
                </a:solidFill>
                <a:latin typeface="Verdana"/>
                <a:cs typeface="Verdana" pitchFamily="34" charset="0"/>
              </a:rPr>
              <a:t>201</a:t>
            </a:r>
            <a:r>
              <a:rPr lang="hu-HU" sz="750" b="0" dirty="0" smtClean="0">
                <a:solidFill>
                  <a:srgbClr val="333333"/>
                </a:solidFill>
                <a:latin typeface="Verdana"/>
                <a:cs typeface="Verdana" pitchFamily="34" charset="0"/>
              </a:rPr>
              <a:t>3.06.-07.</a:t>
            </a:r>
            <a:endParaRPr lang="en-AU" sz="750" b="0" dirty="0">
              <a:solidFill>
                <a:srgbClr val="333333"/>
              </a:solidFill>
              <a:latin typeface="Verdana"/>
              <a:cs typeface="Verdana" pitchFamily="34" charset="0"/>
            </a:endParaRPr>
          </a:p>
        </p:txBody>
      </p:sp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1" y="2"/>
            <a:ext cx="5073650" cy="1284971"/>
          </a:xfrm>
          <a:prstGeom prst="rect">
            <a:avLst/>
          </a:prstGeom>
        </p:spPr>
        <p:txBody>
          <a:bodyPr vert="horz" lIns="277200" tIns="208800" rIns="277200" bIns="0" rtlCol="0" anchor="t">
            <a:noAutofit/>
          </a:bodyPr>
          <a:lstStyle/>
          <a:p>
            <a:r>
              <a:rPr lang="hu-HU" dirty="0" smtClean="0"/>
              <a:t>Mintacím szerkesztése</a:t>
            </a:r>
            <a:endParaRPr lang="en-AU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4"/>
          </p:nvPr>
        </p:nvSpPr>
        <p:spPr>
          <a:xfrm>
            <a:off x="8349609" y="6323836"/>
            <a:ext cx="505467" cy="252000"/>
          </a:xfrm>
          <a:prstGeom prst="rect">
            <a:avLst/>
          </a:prstGeom>
        </p:spPr>
        <p:txBody>
          <a:bodyPr vert="horz" lIns="0" tIns="0" rIns="0" bIns="0" rtlCol="0" anchor="b">
            <a:noAutofit/>
          </a:bodyPr>
          <a:lstStyle>
            <a:lvl1pPr algn="r">
              <a:defRPr sz="750" b="0">
                <a:solidFill>
                  <a:srgbClr val="333333"/>
                </a:solidFill>
                <a:latin typeface="+mn-lt"/>
                <a:cs typeface="Verdana" pitchFamily="34" charset="0"/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cxnSp>
        <p:nvCxnSpPr>
          <p:cNvPr id="70" name="Straight Connector 69"/>
          <p:cNvCxnSpPr/>
          <p:nvPr/>
        </p:nvCxnSpPr>
        <p:spPr>
          <a:xfrm>
            <a:off x="277200" y="5946773"/>
            <a:ext cx="8589600" cy="0"/>
          </a:xfrm>
          <a:prstGeom prst="line">
            <a:avLst/>
          </a:prstGeom>
          <a:ln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90" name="Picture 2" descr="\\PSTUDIOTERM\Clients\TNS Global\TNS_002 Templates\4. Design\1. Assets\Logos\TNS_LOGOS\final brand jpgs\TNS_logo_rgb.jpg"/>
          <p:cNvPicPr>
            <a:picLocks noChangeAspect="1" noChangeArrowheads="1"/>
          </p:cNvPicPr>
          <p:nvPr/>
        </p:nvPicPr>
        <p:blipFill>
          <a:blip r:embed="rId20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77200" y="6072636"/>
            <a:ext cx="504000" cy="504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7" name="TextBox 76"/>
          <p:cNvSpPr txBox="1"/>
          <p:nvPr/>
        </p:nvSpPr>
        <p:spPr>
          <a:xfrm>
            <a:off x="784800" y="6148802"/>
            <a:ext cx="4892400" cy="378000"/>
          </a:xfrm>
          <a:prstGeom prst="rect">
            <a:avLst/>
          </a:prstGeom>
          <a:noFill/>
        </p:spPr>
        <p:txBody>
          <a:bodyPr wrap="square" lIns="500400" tIns="90000" rIns="90000" bIns="46800" rtlCol="0" anchor="t" anchorCtr="0">
            <a:noAutofit/>
          </a:bodyPr>
          <a:lstStyle/>
          <a:p>
            <a:r>
              <a:rPr lang="hu-HU" sz="1250" b="0" dirty="0" smtClean="0">
                <a:solidFill>
                  <a:srgbClr val="737373"/>
                </a:solidFill>
                <a:latin typeface="Verdana"/>
                <a:cs typeface="Verdana" pitchFamily="34" charset="0"/>
              </a:rPr>
              <a:t>Tehetséghidak/ A tehetség a magyar társadalomban</a:t>
            </a:r>
            <a:endParaRPr lang="en-AU" sz="1250" b="0" dirty="0">
              <a:solidFill>
                <a:srgbClr val="737373"/>
              </a:solidFill>
              <a:latin typeface="Verdana"/>
              <a:cs typeface="Verdana" pitchFamily="34" charset="0"/>
            </a:endParaRPr>
          </a:p>
        </p:txBody>
      </p:sp>
      <p:sp>
        <p:nvSpPr>
          <p:cNvPr id="6" name="Szövegdoboz 5"/>
          <p:cNvSpPr txBox="1"/>
          <p:nvPr/>
        </p:nvSpPr>
        <p:spPr>
          <a:xfrm>
            <a:off x="784800" y="5947202"/>
            <a:ext cx="4892400" cy="378000"/>
          </a:xfrm>
          <a:prstGeom prst="rect">
            <a:avLst/>
          </a:prstGeom>
        </p:spPr>
        <p:txBody>
          <a:bodyPr lIns="500400" tIns="90000">
            <a:noAutofit/>
          </a:bodyPr>
          <a:lstStyle>
            <a:defPPr>
              <a:defRPr lang="en-AU"/>
            </a:defPPr>
            <a:lvl1pPr>
              <a:spcBef>
                <a:spcPct val="20000"/>
              </a:spcBef>
              <a:buFont typeface="Arial" pitchFamily="34" charset="0"/>
              <a:buNone/>
              <a:defRPr sz="1300">
                <a:solidFill>
                  <a:srgbClr val="D10074"/>
                </a:solidFill>
                <a:latin typeface="+mn-lt"/>
                <a:cs typeface="+mn-cs"/>
              </a:defRPr>
            </a:lvl1pPr>
          </a:lstStyle>
          <a:p>
            <a:r>
              <a:rPr lang="hu-HU" sz="1250" dirty="0" smtClean="0"/>
              <a:t>TNS Hoffmann</a:t>
            </a:r>
          </a:p>
        </p:txBody>
      </p:sp>
      <p:grpSp>
        <p:nvGrpSpPr>
          <p:cNvPr id="7" name="Csoportba foglalás 6"/>
          <p:cNvGrpSpPr/>
          <p:nvPr/>
        </p:nvGrpSpPr>
        <p:grpSpPr>
          <a:xfrm>
            <a:off x="-1630680" y="-299329"/>
            <a:ext cx="10507979" cy="5968716"/>
            <a:chOff x="-1630680" y="-299331"/>
            <a:chExt cx="10507979" cy="5968717"/>
          </a:xfrm>
        </p:grpSpPr>
        <p:grpSp>
          <p:nvGrpSpPr>
            <p:cNvPr id="73" name="Group 72"/>
            <p:cNvGrpSpPr/>
            <p:nvPr/>
          </p:nvGrpSpPr>
          <p:grpSpPr>
            <a:xfrm>
              <a:off x="-1630680" y="-299331"/>
              <a:ext cx="10507979" cy="5496224"/>
              <a:chOff x="-1630680" y="-299331"/>
              <a:chExt cx="10507979" cy="5496224"/>
            </a:xfrm>
          </p:grpSpPr>
          <p:grpSp>
            <p:nvGrpSpPr>
              <p:cNvPr id="72" name="Group 71"/>
              <p:cNvGrpSpPr/>
              <p:nvPr userDrawn="1"/>
            </p:nvGrpSpPr>
            <p:grpSpPr>
              <a:xfrm>
                <a:off x="-1630680" y="1157184"/>
                <a:ext cx="1554480" cy="4039709"/>
                <a:chOff x="-1630680" y="1157184"/>
                <a:chExt cx="1554480" cy="4039709"/>
              </a:xfrm>
            </p:grpSpPr>
            <p:cxnSp>
              <p:nvCxnSpPr>
                <p:cNvPr id="85" name="Straight Connector 84"/>
                <p:cNvCxnSpPr/>
                <p:nvPr userDrawn="1"/>
              </p:nvCxnSpPr>
              <p:spPr>
                <a:xfrm>
                  <a:off x="-517443" y="4560579"/>
                  <a:ext cx="441243" cy="0"/>
                </a:xfrm>
                <a:prstGeom prst="line">
                  <a:avLst/>
                </a:prstGeom>
                <a:ln>
                  <a:solidFill>
                    <a:schemeClr val="accent3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86" name="TextBox 85"/>
                <p:cNvSpPr txBox="1"/>
                <p:nvPr userDrawn="1"/>
              </p:nvSpPr>
              <p:spPr>
                <a:xfrm>
                  <a:off x="-1630680" y="4491328"/>
                  <a:ext cx="1072330" cy="138499"/>
                </a:xfrm>
                <a:prstGeom prst="rect">
                  <a:avLst/>
                </a:prstGeom>
                <a:solidFill>
                  <a:schemeClr val="bg1"/>
                </a:solidFill>
              </p:spPr>
              <p:txBody>
                <a:bodyPr wrap="square" lIns="0" tIns="0" rIns="0" bIns="0" rtlCol="0" anchor="ctr">
                  <a:noAutofit/>
                </a:bodyPr>
                <a:lstStyle/>
                <a:p>
                  <a:pPr algn="ctr"/>
                  <a:r>
                    <a:rPr lang="en-AU" sz="900" dirty="0" smtClean="0">
                      <a:solidFill>
                        <a:prstClr val="black">
                          <a:lumMod val="85000"/>
                          <a:lumOff val="15000"/>
                        </a:prstClr>
                      </a:solidFill>
                      <a:latin typeface="Verdana"/>
                      <a:cs typeface="Verdana" pitchFamily="34" charset="0"/>
                    </a:rPr>
                    <a:t>X </a:t>
                  </a:r>
                  <a:r>
                    <a:rPr lang="hu-HU" sz="900" dirty="0" smtClean="0">
                      <a:solidFill>
                        <a:prstClr val="black">
                          <a:lumMod val="85000"/>
                          <a:lumOff val="15000"/>
                        </a:prstClr>
                      </a:solidFill>
                      <a:latin typeface="Verdana"/>
                      <a:cs typeface="Verdana" pitchFamily="34" charset="0"/>
                    </a:rPr>
                    <a:t>TENGELY</a:t>
                  </a:r>
                  <a:endParaRPr lang="en-AU" sz="900" dirty="0">
                    <a:solidFill>
                      <a:prstClr val="black">
                        <a:lumMod val="85000"/>
                        <a:lumOff val="15000"/>
                      </a:prstClr>
                    </a:solidFill>
                    <a:latin typeface="Verdana"/>
                    <a:cs typeface="Verdana" pitchFamily="34" charset="0"/>
                  </a:endParaRPr>
                </a:p>
              </p:txBody>
            </p:sp>
            <p:cxnSp>
              <p:nvCxnSpPr>
                <p:cNvPr id="87" name="Straight Connector 86"/>
                <p:cNvCxnSpPr/>
                <p:nvPr userDrawn="1"/>
              </p:nvCxnSpPr>
              <p:spPr>
                <a:xfrm>
                  <a:off x="-517443" y="5067353"/>
                  <a:ext cx="441243" cy="0"/>
                </a:xfrm>
                <a:prstGeom prst="line">
                  <a:avLst/>
                </a:prstGeom>
                <a:ln>
                  <a:solidFill>
                    <a:schemeClr val="accent3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88" name="TextBox 87"/>
                <p:cNvSpPr txBox="1"/>
                <p:nvPr userDrawn="1"/>
              </p:nvSpPr>
              <p:spPr>
                <a:xfrm>
                  <a:off x="-1630680" y="4934093"/>
                  <a:ext cx="1072330" cy="262800"/>
                </a:xfrm>
                <a:prstGeom prst="rect">
                  <a:avLst/>
                </a:prstGeom>
                <a:solidFill>
                  <a:schemeClr val="bg1"/>
                </a:solidFill>
              </p:spPr>
              <p:txBody>
                <a:bodyPr wrap="square" lIns="0" tIns="0" rIns="0" bIns="0" rtlCol="0" anchor="ctr">
                  <a:noAutofit/>
                </a:bodyPr>
                <a:lstStyle/>
                <a:p>
                  <a:pPr algn="ctr"/>
                  <a:r>
                    <a:rPr lang="hu-HU" sz="900" smtClean="0">
                      <a:solidFill>
                        <a:prstClr val="black">
                          <a:lumMod val="85000"/>
                          <a:lumOff val="15000"/>
                        </a:prstClr>
                      </a:solidFill>
                      <a:latin typeface="Verdana"/>
                      <a:cs typeface="Verdana" pitchFamily="34" charset="0"/>
                    </a:rPr>
                    <a:t>CHART ALSÓ SZÉLE</a:t>
                  </a:r>
                  <a:endParaRPr lang="en-AU" sz="900" dirty="0">
                    <a:solidFill>
                      <a:prstClr val="black">
                        <a:lumMod val="85000"/>
                        <a:lumOff val="15000"/>
                      </a:prstClr>
                    </a:solidFill>
                    <a:latin typeface="Verdana"/>
                    <a:cs typeface="Verdana" pitchFamily="34" charset="0"/>
                  </a:endParaRPr>
                </a:p>
              </p:txBody>
            </p:sp>
            <p:cxnSp>
              <p:nvCxnSpPr>
                <p:cNvPr id="91" name="Straight Connector 90"/>
                <p:cNvCxnSpPr/>
                <p:nvPr userDrawn="1"/>
              </p:nvCxnSpPr>
              <p:spPr>
                <a:xfrm>
                  <a:off x="-517443" y="1284974"/>
                  <a:ext cx="441243" cy="0"/>
                </a:xfrm>
                <a:prstGeom prst="line">
                  <a:avLst/>
                </a:prstGeom>
                <a:ln>
                  <a:solidFill>
                    <a:schemeClr val="accent3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92" name="TextBox 91"/>
                <p:cNvSpPr txBox="1"/>
                <p:nvPr userDrawn="1"/>
              </p:nvSpPr>
              <p:spPr>
                <a:xfrm>
                  <a:off x="-1630680" y="1157184"/>
                  <a:ext cx="1072330" cy="262800"/>
                </a:xfrm>
                <a:prstGeom prst="rect">
                  <a:avLst/>
                </a:prstGeom>
                <a:solidFill>
                  <a:schemeClr val="bg1"/>
                </a:solidFill>
              </p:spPr>
              <p:txBody>
                <a:bodyPr wrap="square" lIns="0" tIns="0" rIns="0" bIns="0" rtlCol="0" anchor="ctr">
                  <a:noAutofit/>
                </a:bodyPr>
                <a:lstStyle/>
                <a:p>
                  <a:pPr algn="ctr"/>
                  <a:r>
                    <a:rPr lang="hu-HU" sz="900" smtClean="0">
                      <a:solidFill>
                        <a:prstClr val="black">
                          <a:lumMod val="85000"/>
                          <a:lumOff val="15000"/>
                        </a:prstClr>
                      </a:solidFill>
                      <a:latin typeface="Verdana"/>
                      <a:cs typeface="Verdana" pitchFamily="34" charset="0"/>
                    </a:rPr>
                    <a:t>SZÖVEGDOBOZ FELSŐ SZÉLE</a:t>
                  </a:r>
                  <a:endParaRPr lang="en-AU" sz="900" dirty="0">
                    <a:solidFill>
                      <a:prstClr val="black">
                        <a:lumMod val="85000"/>
                        <a:lumOff val="15000"/>
                      </a:prstClr>
                    </a:solidFill>
                    <a:latin typeface="Verdana"/>
                    <a:cs typeface="Verdana" pitchFamily="34" charset="0"/>
                  </a:endParaRPr>
                </a:p>
              </p:txBody>
            </p:sp>
            <p:cxnSp>
              <p:nvCxnSpPr>
                <p:cNvPr id="100" name="Straight Connector 99"/>
                <p:cNvCxnSpPr/>
                <p:nvPr userDrawn="1"/>
              </p:nvCxnSpPr>
              <p:spPr>
                <a:xfrm>
                  <a:off x="-517443" y="1788974"/>
                  <a:ext cx="441243" cy="0"/>
                </a:xfrm>
                <a:prstGeom prst="line">
                  <a:avLst/>
                </a:prstGeom>
                <a:ln>
                  <a:solidFill>
                    <a:schemeClr val="accent3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101" name="TextBox 100"/>
                <p:cNvSpPr txBox="1"/>
                <p:nvPr userDrawn="1"/>
              </p:nvSpPr>
              <p:spPr>
                <a:xfrm>
                  <a:off x="-1630680" y="1664859"/>
                  <a:ext cx="1072330" cy="261477"/>
                </a:xfrm>
                <a:prstGeom prst="rect">
                  <a:avLst/>
                </a:prstGeom>
                <a:solidFill>
                  <a:schemeClr val="bg1"/>
                </a:solidFill>
              </p:spPr>
              <p:txBody>
                <a:bodyPr wrap="square" lIns="0" tIns="0" rIns="0" bIns="0" rtlCol="0" anchor="ctr">
                  <a:noAutofit/>
                </a:bodyPr>
                <a:lstStyle/>
                <a:p>
                  <a:pPr algn="ctr"/>
                  <a:r>
                    <a:rPr lang="en-AU" sz="900" dirty="0" smtClean="0">
                      <a:solidFill>
                        <a:prstClr val="black">
                          <a:lumMod val="85000"/>
                          <a:lumOff val="15000"/>
                        </a:prstClr>
                      </a:solidFill>
                      <a:latin typeface="Verdana"/>
                      <a:cs typeface="Verdana" pitchFamily="34" charset="0"/>
                    </a:rPr>
                    <a:t>CHART </a:t>
                  </a:r>
                  <a:r>
                    <a:rPr lang="hu-HU" sz="900" dirty="0" smtClean="0">
                      <a:solidFill>
                        <a:prstClr val="black">
                          <a:lumMod val="85000"/>
                          <a:lumOff val="15000"/>
                        </a:prstClr>
                      </a:solidFill>
                      <a:latin typeface="Verdana"/>
                      <a:cs typeface="Verdana" pitchFamily="34" charset="0"/>
                    </a:rPr>
                    <a:t>FELSŐ SZÉLE</a:t>
                  </a:r>
                  <a:endParaRPr lang="en-AU" sz="900" dirty="0">
                    <a:solidFill>
                      <a:prstClr val="black">
                        <a:lumMod val="85000"/>
                        <a:lumOff val="15000"/>
                      </a:prstClr>
                    </a:solidFill>
                    <a:latin typeface="Verdana"/>
                    <a:cs typeface="Verdana" pitchFamily="34" charset="0"/>
                  </a:endParaRPr>
                </a:p>
              </p:txBody>
            </p:sp>
          </p:grpSp>
          <p:grpSp>
            <p:nvGrpSpPr>
              <p:cNvPr id="5" name="Group 4"/>
              <p:cNvGrpSpPr/>
              <p:nvPr userDrawn="1"/>
            </p:nvGrpSpPr>
            <p:grpSpPr>
              <a:xfrm>
                <a:off x="755523" y="-299331"/>
                <a:ext cx="8121776" cy="246624"/>
                <a:chOff x="755523" y="-299331"/>
                <a:chExt cx="8121776" cy="246624"/>
              </a:xfrm>
            </p:grpSpPr>
            <p:cxnSp>
              <p:nvCxnSpPr>
                <p:cNvPr id="102" name="Straight Connector 101"/>
                <p:cNvCxnSpPr/>
                <p:nvPr userDrawn="1"/>
              </p:nvCxnSpPr>
              <p:spPr>
                <a:xfrm>
                  <a:off x="1293019" y="-232707"/>
                  <a:ext cx="0" cy="180000"/>
                </a:xfrm>
                <a:prstGeom prst="line">
                  <a:avLst/>
                </a:prstGeom>
                <a:ln>
                  <a:solidFill>
                    <a:schemeClr val="accent3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103" name="TextBox 102"/>
                <p:cNvSpPr txBox="1"/>
                <p:nvPr userDrawn="1"/>
              </p:nvSpPr>
              <p:spPr>
                <a:xfrm>
                  <a:off x="755523" y="-299331"/>
                  <a:ext cx="1072330" cy="138499"/>
                </a:xfrm>
                <a:prstGeom prst="rect">
                  <a:avLst/>
                </a:prstGeom>
                <a:solidFill>
                  <a:schemeClr val="bg1"/>
                </a:solidFill>
              </p:spPr>
              <p:txBody>
                <a:bodyPr wrap="square" lIns="0" tIns="0" rIns="0" bIns="0" rtlCol="0" anchor="ctr">
                  <a:noAutofit/>
                </a:bodyPr>
                <a:lstStyle>
                  <a:defPPr>
                    <a:defRPr lang="en-AU"/>
                  </a:defPPr>
                  <a:lvl1pPr algn="ctr">
                    <a:defRPr sz="900">
                      <a:solidFill>
                        <a:schemeClr val="tx1">
                          <a:lumMod val="85000"/>
                          <a:lumOff val="15000"/>
                        </a:schemeClr>
                      </a:solidFill>
                      <a:latin typeface="+mn-lt"/>
                    </a:defRPr>
                  </a:lvl1pPr>
                </a:lstStyle>
                <a:p>
                  <a:r>
                    <a:rPr lang="en-AU" dirty="0" smtClean="0">
                      <a:solidFill>
                        <a:prstClr val="black">
                          <a:lumMod val="85000"/>
                          <a:lumOff val="15000"/>
                        </a:prstClr>
                      </a:solidFill>
                      <a:cs typeface="Verdana" pitchFamily="34" charset="0"/>
                    </a:rPr>
                    <a:t>Y </a:t>
                  </a:r>
                  <a:r>
                    <a:rPr lang="hu-HU" dirty="0" smtClean="0">
                      <a:solidFill>
                        <a:prstClr val="black">
                          <a:lumMod val="85000"/>
                          <a:lumOff val="15000"/>
                        </a:prstClr>
                      </a:solidFill>
                      <a:cs typeface="Verdana" pitchFamily="34" charset="0"/>
                    </a:rPr>
                    <a:t>TENGELY</a:t>
                  </a:r>
                  <a:endParaRPr lang="en-AU" dirty="0">
                    <a:solidFill>
                      <a:prstClr val="black">
                        <a:lumMod val="85000"/>
                        <a:lumOff val="15000"/>
                      </a:prstClr>
                    </a:solidFill>
                    <a:cs typeface="Verdana" pitchFamily="34" charset="0"/>
                  </a:endParaRPr>
                </a:p>
              </p:txBody>
            </p:sp>
            <p:cxnSp>
              <p:nvCxnSpPr>
                <p:cNvPr id="104" name="Straight Connector 103"/>
                <p:cNvCxnSpPr/>
                <p:nvPr userDrawn="1"/>
              </p:nvCxnSpPr>
              <p:spPr>
                <a:xfrm>
                  <a:off x="5575903" y="-232707"/>
                  <a:ext cx="0" cy="180000"/>
                </a:xfrm>
                <a:prstGeom prst="line">
                  <a:avLst/>
                </a:prstGeom>
                <a:ln>
                  <a:solidFill>
                    <a:schemeClr val="accent3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110" name="TextBox 109"/>
                <p:cNvSpPr txBox="1"/>
                <p:nvPr userDrawn="1"/>
              </p:nvSpPr>
              <p:spPr>
                <a:xfrm>
                  <a:off x="5036026" y="-299331"/>
                  <a:ext cx="1072330" cy="138499"/>
                </a:xfrm>
                <a:prstGeom prst="rect">
                  <a:avLst/>
                </a:prstGeom>
                <a:solidFill>
                  <a:schemeClr val="bg1"/>
                </a:solidFill>
              </p:spPr>
              <p:txBody>
                <a:bodyPr wrap="square" lIns="0" tIns="0" rIns="0" bIns="0" rtlCol="0" anchor="ctr">
                  <a:noAutofit/>
                </a:bodyPr>
                <a:lstStyle>
                  <a:defPPr>
                    <a:defRPr lang="en-AU"/>
                  </a:defPPr>
                  <a:lvl1pPr algn="ctr">
                    <a:defRPr sz="900">
                      <a:solidFill>
                        <a:schemeClr val="tx1">
                          <a:lumMod val="85000"/>
                          <a:lumOff val="15000"/>
                        </a:schemeClr>
                      </a:solidFill>
                      <a:latin typeface="+mn-lt"/>
                    </a:defRPr>
                  </a:lvl1pPr>
                </a:lstStyle>
                <a:p>
                  <a:r>
                    <a:rPr lang="en-AU" dirty="0" smtClean="0">
                      <a:solidFill>
                        <a:prstClr val="black">
                          <a:lumMod val="85000"/>
                          <a:lumOff val="15000"/>
                        </a:prstClr>
                      </a:solidFill>
                      <a:cs typeface="Verdana" pitchFamily="34" charset="0"/>
                    </a:rPr>
                    <a:t>Y </a:t>
                  </a:r>
                  <a:r>
                    <a:rPr lang="hu-HU" dirty="0" smtClean="0">
                      <a:solidFill>
                        <a:prstClr val="black">
                          <a:lumMod val="85000"/>
                          <a:lumOff val="15000"/>
                        </a:prstClr>
                      </a:solidFill>
                      <a:cs typeface="Verdana" pitchFamily="34" charset="0"/>
                    </a:rPr>
                    <a:t>TENGELY</a:t>
                  </a:r>
                  <a:endParaRPr lang="en-AU" dirty="0">
                    <a:solidFill>
                      <a:prstClr val="black">
                        <a:lumMod val="85000"/>
                        <a:lumOff val="15000"/>
                      </a:prstClr>
                    </a:solidFill>
                    <a:cs typeface="Verdana" pitchFamily="34" charset="0"/>
                  </a:endParaRPr>
                </a:p>
              </p:txBody>
            </p:sp>
            <p:cxnSp>
              <p:nvCxnSpPr>
                <p:cNvPr id="111" name="Straight Connector 110"/>
                <p:cNvCxnSpPr/>
                <p:nvPr userDrawn="1"/>
              </p:nvCxnSpPr>
              <p:spPr>
                <a:xfrm>
                  <a:off x="8349608" y="-232707"/>
                  <a:ext cx="0" cy="180000"/>
                </a:xfrm>
                <a:prstGeom prst="line">
                  <a:avLst/>
                </a:prstGeom>
                <a:ln>
                  <a:solidFill>
                    <a:schemeClr val="accent3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112" name="TextBox 111"/>
                <p:cNvSpPr txBox="1"/>
                <p:nvPr userDrawn="1"/>
              </p:nvSpPr>
              <p:spPr>
                <a:xfrm>
                  <a:off x="7804969" y="-299331"/>
                  <a:ext cx="1072330" cy="246624"/>
                </a:xfrm>
                <a:prstGeom prst="rect">
                  <a:avLst/>
                </a:prstGeom>
                <a:solidFill>
                  <a:schemeClr val="bg1"/>
                </a:solidFill>
              </p:spPr>
              <p:txBody>
                <a:bodyPr wrap="square" lIns="0" tIns="0" rIns="0" bIns="0" rtlCol="0" anchor="ctr">
                  <a:noAutofit/>
                </a:bodyPr>
                <a:lstStyle>
                  <a:defPPr>
                    <a:defRPr lang="en-AU"/>
                  </a:defPPr>
                  <a:lvl1pPr algn="ctr">
                    <a:defRPr sz="900">
                      <a:solidFill>
                        <a:schemeClr val="tx1">
                          <a:lumMod val="85000"/>
                          <a:lumOff val="15000"/>
                        </a:schemeClr>
                      </a:solidFill>
                      <a:latin typeface="+mn-lt"/>
                    </a:defRPr>
                  </a:lvl1pPr>
                </a:lstStyle>
                <a:p>
                  <a:r>
                    <a:rPr lang="hu-HU" dirty="0" smtClean="0">
                      <a:solidFill>
                        <a:prstClr val="black">
                          <a:lumMod val="85000"/>
                          <a:lumOff val="15000"/>
                        </a:prstClr>
                      </a:solidFill>
                      <a:cs typeface="Verdana" pitchFamily="34" charset="0"/>
                    </a:rPr>
                    <a:t>CHART JOBB SZÉLE</a:t>
                  </a:r>
                  <a:endParaRPr lang="en-AU" dirty="0">
                    <a:solidFill>
                      <a:prstClr val="black">
                        <a:lumMod val="85000"/>
                        <a:lumOff val="15000"/>
                      </a:prstClr>
                    </a:solidFill>
                    <a:cs typeface="Verdana" pitchFamily="34" charset="0"/>
                  </a:endParaRPr>
                </a:p>
              </p:txBody>
            </p:sp>
          </p:grpSp>
        </p:grpSp>
        <p:cxnSp>
          <p:nvCxnSpPr>
            <p:cNvPr id="28" name="Straight Connector 86"/>
            <p:cNvCxnSpPr/>
            <p:nvPr userDrawn="1"/>
          </p:nvCxnSpPr>
          <p:spPr>
            <a:xfrm>
              <a:off x="-517443" y="5550779"/>
              <a:ext cx="441243" cy="0"/>
            </a:xfrm>
            <a:prstGeom prst="line">
              <a:avLst/>
            </a:prstGeom>
            <a:ln>
              <a:solidFill>
                <a:schemeClr val="accent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9" name="TextBox 87"/>
            <p:cNvSpPr txBox="1"/>
            <p:nvPr userDrawn="1"/>
          </p:nvSpPr>
          <p:spPr>
            <a:xfrm>
              <a:off x="-1630680" y="5406586"/>
              <a:ext cx="1072330" cy="262800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lIns="0" tIns="0" rIns="0" bIns="0" rtlCol="0" anchor="ctr">
              <a:noAutofit/>
            </a:bodyPr>
            <a:lstStyle/>
            <a:p>
              <a:pPr algn="ctr"/>
              <a:r>
                <a:rPr lang="hu-HU" sz="900" smtClean="0">
                  <a:solidFill>
                    <a:prstClr val="black">
                      <a:lumMod val="85000"/>
                      <a:lumOff val="15000"/>
                    </a:prstClr>
                  </a:solidFill>
                  <a:latin typeface="Verdana"/>
                  <a:cs typeface="Verdana" pitchFamily="34" charset="0"/>
                </a:rPr>
                <a:t>SZÖVEG ALSÓ HATÁRA</a:t>
              </a:r>
              <a:endParaRPr lang="en-AU" sz="900" dirty="0">
                <a:solidFill>
                  <a:prstClr val="black">
                    <a:lumMod val="85000"/>
                    <a:lumOff val="15000"/>
                  </a:prstClr>
                </a:solidFill>
                <a:latin typeface="Verdana"/>
                <a:cs typeface="Verdana" pitchFamily="34" charset="0"/>
              </a:endParaRPr>
            </a:p>
          </p:txBody>
        </p:sp>
      </p:grpSp>
      <p:grpSp>
        <p:nvGrpSpPr>
          <p:cNvPr id="32" name="Group 43"/>
          <p:cNvGrpSpPr/>
          <p:nvPr/>
        </p:nvGrpSpPr>
        <p:grpSpPr>
          <a:xfrm>
            <a:off x="8061735" y="6923136"/>
            <a:ext cx="1072330" cy="411828"/>
            <a:chOff x="8061735" y="6923136"/>
            <a:chExt cx="1072330" cy="411828"/>
          </a:xfrm>
        </p:grpSpPr>
        <p:sp>
          <p:nvSpPr>
            <p:cNvPr id="33" name="TextBox 36"/>
            <p:cNvSpPr txBox="1"/>
            <p:nvPr userDrawn="1"/>
          </p:nvSpPr>
          <p:spPr>
            <a:xfrm>
              <a:off x="8061735" y="7196465"/>
              <a:ext cx="1072330" cy="138499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lIns="0" tIns="0" rIns="0" bIns="0" rtlCol="0" anchor="ctr">
              <a:noAutofit/>
            </a:bodyPr>
            <a:lstStyle/>
            <a:p>
              <a:pPr algn="ctr"/>
              <a:r>
                <a:rPr lang="hu-HU" sz="900" dirty="0" smtClean="0">
                  <a:solidFill>
                    <a:prstClr val="black">
                      <a:lumMod val="85000"/>
                      <a:lumOff val="15000"/>
                    </a:prstClr>
                  </a:solidFill>
                  <a:latin typeface="Verdana"/>
                </a:rPr>
                <a:t>LOGÓ SZÉLE</a:t>
              </a:r>
              <a:endParaRPr lang="en-AU" sz="900" dirty="0">
                <a:solidFill>
                  <a:prstClr val="black">
                    <a:lumMod val="85000"/>
                    <a:lumOff val="15000"/>
                  </a:prstClr>
                </a:solidFill>
                <a:latin typeface="Verdana"/>
              </a:endParaRPr>
            </a:p>
          </p:txBody>
        </p:sp>
        <p:cxnSp>
          <p:nvCxnSpPr>
            <p:cNvPr id="34" name="Straight Connector 37"/>
            <p:cNvCxnSpPr/>
            <p:nvPr userDrawn="1"/>
          </p:nvCxnSpPr>
          <p:spPr>
            <a:xfrm>
              <a:off x="8597901" y="6923136"/>
              <a:ext cx="0" cy="211158"/>
            </a:xfrm>
            <a:prstGeom prst="line">
              <a:avLst/>
            </a:prstGeom>
            <a:ln>
              <a:solidFill>
                <a:schemeClr val="accent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pic>
        <p:nvPicPr>
          <p:cNvPr id="35" name="Picture 3"/>
          <p:cNvPicPr>
            <a:picLocks noChangeAspect="1" noChangeArrowheads="1"/>
          </p:cNvPicPr>
          <p:nvPr userDrawn="1"/>
        </p:nvPicPr>
        <p:blipFill>
          <a:blip r:embed="rId20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13441" y="6046732"/>
            <a:ext cx="637380" cy="63738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86667085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408" r:id="rId1"/>
    <p:sldLayoutId id="2147484409" r:id="rId2"/>
    <p:sldLayoutId id="2147484410" r:id="rId3"/>
    <p:sldLayoutId id="2147484411" r:id="rId4"/>
    <p:sldLayoutId id="2147484412" r:id="rId5"/>
    <p:sldLayoutId id="2147484413" r:id="rId6"/>
    <p:sldLayoutId id="2147484414" r:id="rId7"/>
    <p:sldLayoutId id="2147484415" r:id="rId8"/>
    <p:sldLayoutId id="2147484416" r:id="rId9"/>
    <p:sldLayoutId id="2147484417" r:id="rId10"/>
    <p:sldLayoutId id="2147484418" r:id="rId11"/>
    <p:sldLayoutId id="2147484419" r:id="rId12"/>
    <p:sldLayoutId id="2147484420" r:id="rId13"/>
    <p:sldLayoutId id="2147484421" r:id="rId14"/>
    <p:sldLayoutId id="2147484422" r:id="rId15"/>
    <p:sldLayoutId id="2147484423" r:id="rId16"/>
    <p:sldLayoutId id="2147484424" r:id="rId17"/>
    <p:sldLayoutId id="2147484425" r:id="rId18"/>
    <p:sldLayoutId id="2147484426" r:id="rId19"/>
    <p:sldLayoutId id="2147484427" r:id="rId20"/>
    <p:sldLayoutId id="2147484428" r:id="rId21"/>
    <p:sldLayoutId id="2147484429" r:id="rId22"/>
    <p:sldLayoutId id="2147484430" r:id="rId23"/>
    <p:sldLayoutId id="2147484431" r:id="rId24"/>
    <p:sldLayoutId id="2147484432" r:id="rId25"/>
    <p:sldLayoutId id="2147484433" r:id="rId26"/>
    <p:sldLayoutId id="2147484434" r:id="rId27"/>
    <p:sldLayoutId id="2147484435" r:id="rId28"/>
    <p:sldLayoutId id="2147484436" r:id="rId29"/>
    <p:sldLayoutId id="2147484437" r:id="rId30"/>
    <p:sldLayoutId id="2147484438" r:id="rId31"/>
    <p:sldLayoutId id="2147484439" r:id="rId32"/>
    <p:sldLayoutId id="2147484440" r:id="rId33"/>
    <p:sldLayoutId id="2147484441" r:id="rId34"/>
    <p:sldLayoutId id="2147484442" r:id="rId35"/>
    <p:sldLayoutId id="2147484443" r:id="rId36"/>
    <p:sldLayoutId id="2147484444" r:id="rId37"/>
    <p:sldLayoutId id="2147484445" r:id="rId38"/>
    <p:sldLayoutId id="2147484446" r:id="rId39"/>
    <p:sldLayoutId id="2147484447" r:id="rId40"/>
    <p:sldLayoutId id="2147484448" r:id="rId41"/>
    <p:sldLayoutId id="2147484449" r:id="rId42"/>
    <p:sldLayoutId id="2147484450" r:id="rId43"/>
    <p:sldLayoutId id="2147484451" r:id="rId44"/>
    <p:sldLayoutId id="2147484452" r:id="rId45"/>
    <p:sldLayoutId id="2147484453" r:id="rId46"/>
    <p:sldLayoutId id="2147484454" r:id="rId47"/>
    <p:sldLayoutId id="2147484455" r:id="rId48"/>
    <p:sldLayoutId id="2147484456" r:id="rId49"/>
    <p:sldLayoutId id="2147484457" r:id="rId50"/>
    <p:sldLayoutId id="2147484458" r:id="rId51"/>
    <p:sldLayoutId id="2147484459" r:id="rId52"/>
    <p:sldLayoutId id="2147484460" r:id="rId53"/>
    <p:sldLayoutId id="2147484461" r:id="rId54"/>
    <p:sldLayoutId id="2147484462" r:id="rId55"/>
    <p:sldLayoutId id="2147484463" r:id="rId56"/>
    <p:sldLayoutId id="2147484464" r:id="rId57"/>
    <p:sldLayoutId id="2147484465" r:id="rId58"/>
    <p:sldLayoutId id="2147484466" r:id="rId59"/>
    <p:sldLayoutId id="2147484467" r:id="rId60"/>
    <p:sldLayoutId id="2147484468" r:id="rId61"/>
    <p:sldLayoutId id="2147484469" r:id="rId62"/>
    <p:sldLayoutId id="2147484470" r:id="rId63"/>
    <p:sldLayoutId id="2147484471" r:id="rId64"/>
    <p:sldLayoutId id="2147484472" r:id="rId65"/>
    <p:sldLayoutId id="2147484473" r:id="rId66"/>
    <p:sldLayoutId id="2147484474" r:id="rId67"/>
    <p:sldLayoutId id="2147484475" r:id="rId68"/>
    <p:sldLayoutId id="2147484476" r:id="rId69"/>
    <p:sldLayoutId id="2147484477" r:id="rId70"/>
    <p:sldLayoutId id="2147484478" r:id="rId71"/>
    <p:sldLayoutId id="2147484479" r:id="rId72"/>
    <p:sldLayoutId id="2147484480" r:id="rId73"/>
    <p:sldLayoutId id="2147484481" r:id="rId74"/>
    <p:sldLayoutId id="2147484482" r:id="rId75"/>
    <p:sldLayoutId id="2147484483" r:id="rId76"/>
    <p:sldLayoutId id="2147484484" r:id="rId77"/>
    <p:sldLayoutId id="2147484485" r:id="rId78"/>
    <p:sldLayoutId id="2147484486" r:id="rId79"/>
    <p:sldLayoutId id="2147484487" r:id="rId80"/>
    <p:sldLayoutId id="2147484488" r:id="rId81"/>
    <p:sldLayoutId id="2147484489" r:id="rId82"/>
    <p:sldLayoutId id="2147484490" r:id="rId83"/>
    <p:sldLayoutId id="2147484491" r:id="rId84"/>
    <p:sldLayoutId id="2147484492" r:id="rId85"/>
    <p:sldLayoutId id="2147484493" r:id="rId86"/>
    <p:sldLayoutId id="2147484494" r:id="rId87"/>
    <p:sldLayoutId id="2147484495" r:id="rId88"/>
    <p:sldLayoutId id="2147484496" r:id="rId89"/>
    <p:sldLayoutId id="2147484497" r:id="rId90"/>
    <p:sldLayoutId id="2147484498" r:id="rId91"/>
    <p:sldLayoutId id="2147484499" r:id="rId92"/>
    <p:sldLayoutId id="2147484500" r:id="rId93"/>
    <p:sldLayoutId id="2147484501" r:id="rId94"/>
    <p:sldLayoutId id="2147484502" r:id="rId95"/>
    <p:sldLayoutId id="2147484503" r:id="rId96"/>
    <p:sldLayoutId id="2147484504" r:id="rId97"/>
    <p:sldLayoutId id="2147484505" r:id="rId98"/>
    <p:sldLayoutId id="2147484506" r:id="rId99"/>
    <p:sldLayoutId id="2147484507" r:id="rId100"/>
    <p:sldLayoutId id="2147484508" r:id="rId101"/>
    <p:sldLayoutId id="2147484509" r:id="rId102"/>
    <p:sldLayoutId id="2147484510" r:id="rId103"/>
    <p:sldLayoutId id="2147484511" r:id="rId104"/>
    <p:sldLayoutId id="2147484512" r:id="rId105"/>
    <p:sldLayoutId id="2147484513" r:id="rId106"/>
    <p:sldLayoutId id="2147484514" r:id="rId107"/>
    <p:sldLayoutId id="2147484515" r:id="rId108"/>
    <p:sldLayoutId id="2147484516" r:id="rId109"/>
    <p:sldLayoutId id="2147484517" r:id="rId110"/>
    <p:sldLayoutId id="2147484518" r:id="rId111"/>
    <p:sldLayoutId id="2147484519" r:id="rId112"/>
    <p:sldLayoutId id="2147484520" r:id="rId113"/>
    <p:sldLayoutId id="2147484521" r:id="rId114"/>
    <p:sldLayoutId id="2147484522" r:id="rId115"/>
    <p:sldLayoutId id="2147484523" r:id="rId116"/>
    <p:sldLayoutId id="2147484524" r:id="rId117"/>
    <p:sldLayoutId id="2147484525" r:id="rId118"/>
    <p:sldLayoutId id="2147484526" r:id="rId119"/>
    <p:sldLayoutId id="2147484527" r:id="rId120"/>
    <p:sldLayoutId id="2147484528" r:id="rId121"/>
    <p:sldLayoutId id="2147484529" r:id="rId122"/>
    <p:sldLayoutId id="2147484530" r:id="rId123"/>
    <p:sldLayoutId id="2147484531" r:id="rId124"/>
    <p:sldLayoutId id="2147484532" r:id="rId125"/>
    <p:sldLayoutId id="2147484533" r:id="rId126"/>
    <p:sldLayoutId id="2147484534" r:id="rId127"/>
    <p:sldLayoutId id="2147484535" r:id="rId128"/>
    <p:sldLayoutId id="2147484536" r:id="rId129"/>
    <p:sldLayoutId id="2147484537" r:id="rId130"/>
    <p:sldLayoutId id="2147484538" r:id="rId131"/>
    <p:sldLayoutId id="2147484539" r:id="rId132"/>
    <p:sldLayoutId id="2147484540" r:id="rId133"/>
    <p:sldLayoutId id="2147484541" r:id="rId134"/>
    <p:sldLayoutId id="2147484542" r:id="rId135"/>
    <p:sldLayoutId id="2147484543" r:id="rId136"/>
    <p:sldLayoutId id="2147484544" r:id="rId137"/>
    <p:sldLayoutId id="2147484545" r:id="rId138"/>
    <p:sldLayoutId id="2147484546" r:id="rId139"/>
    <p:sldLayoutId id="2147484547" r:id="rId140"/>
    <p:sldLayoutId id="2147484548" r:id="rId141"/>
    <p:sldLayoutId id="2147484549" r:id="rId142"/>
    <p:sldLayoutId id="2147484550" r:id="rId143"/>
    <p:sldLayoutId id="2147484551" r:id="rId144"/>
    <p:sldLayoutId id="2147484552" r:id="rId145"/>
    <p:sldLayoutId id="2147484553" r:id="rId146"/>
    <p:sldLayoutId id="2147484554" r:id="rId147"/>
    <p:sldLayoutId id="2147484555" r:id="rId148"/>
    <p:sldLayoutId id="2147484556" r:id="rId149"/>
    <p:sldLayoutId id="2147484557" r:id="rId150"/>
    <p:sldLayoutId id="2147484558" r:id="rId151"/>
    <p:sldLayoutId id="2147484559" r:id="rId152"/>
    <p:sldLayoutId id="2147484560" r:id="rId153"/>
    <p:sldLayoutId id="2147484561" r:id="rId154"/>
    <p:sldLayoutId id="2147484562" r:id="rId155"/>
    <p:sldLayoutId id="2147484563" r:id="rId156"/>
    <p:sldLayoutId id="2147484564" r:id="rId157"/>
    <p:sldLayoutId id="2147484565" r:id="rId158"/>
    <p:sldLayoutId id="2147484566" r:id="rId159"/>
    <p:sldLayoutId id="2147484567" r:id="rId160"/>
    <p:sldLayoutId id="2147484568" r:id="rId161"/>
    <p:sldLayoutId id="2147484569" r:id="rId162"/>
    <p:sldLayoutId id="2147484570" r:id="rId163"/>
    <p:sldLayoutId id="2147484571" r:id="rId164"/>
    <p:sldLayoutId id="2147484572" r:id="rId165"/>
    <p:sldLayoutId id="2147484573" r:id="rId166"/>
    <p:sldLayoutId id="2147484574" r:id="rId167"/>
    <p:sldLayoutId id="2147484575" r:id="rId168"/>
    <p:sldLayoutId id="2147484576" r:id="rId169"/>
    <p:sldLayoutId id="2147484577" r:id="rId170"/>
    <p:sldLayoutId id="2147484578" r:id="rId171"/>
    <p:sldLayoutId id="2147484579" r:id="rId172"/>
    <p:sldLayoutId id="2147484580" r:id="rId173"/>
    <p:sldLayoutId id="2147484581" r:id="rId174"/>
    <p:sldLayoutId id="2147484582" r:id="rId175"/>
    <p:sldLayoutId id="2147484583" r:id="rId176"/>
    <p:sldLayoutId id="2147484584" r:id="rId177"/>
    <p:sldLayoutId id="2147484585" r:id="rId178"/>
    <p:sldLayoutId id="2147484586" r:id="rId179"/>
    <p:sldLayoutId id="2147484587" r:id="rId180"/>
    <p:sldLayoutId id="2147484588" r:id="rId181"/>
    <p:sldLayoutId id="2147484589" r:id="rId182"/>
    <p:sldLayoutId id="2147484590" r:id="rId183"/>
    <p:sldLayoutId id="2147484591" r:id="rId184"/>
    <p:sldLayoutId id="2147484592" r:id="rId185"/>
    <p:sldLayoutId id="2147484593" r:id="rId186"/>
    <p:sldLayoutId id="2147484594" r:id="rId187"/>
    <p:sldLayoutId id="2147484595" r:id="rId188"/>
    <p:sldLayoutId id="2147484596" r:id="rId189"/>
    <p:sldLayoutId id="2147484597" r:id="rId190"/>
    <p:sldLayoutId id="2147484598" r:id="rId191"/>
    <p:sldLayoutId id="2147484599" r:id="rId192"/>
    <p:sldLayoutId id="2147484600" r:id="rId193"/>
    <p:sldLayoutId id="2147484601" r:id="rId194"/>
    <p:sldLayoutId id="2147484602" r:id="rId195"/>
    <p:sldLayoutId id="2147484603" r:id="rId196"/>
    <p:sldLayoutId id="2147484604" r:id="rId197"/>
    <p:sldLayoutId id="2147484605" r:id="rId198"/>
  </p:sldLayoutIdLst>
  <p:timing>
    <p:tnLst>
      <p:par>
        <p:cTn id="1" dur="indefinite" restart="never" nodeType="tmRoot"/>
      </p:par>
    </p:tnLst>
  </p:timing>
  <p:hf hdr="0" dt="0"/>
  <p:txStyles>
    <p:titleStyle>
      <a:lvl1pPr algn="l" defTabSz="914400" rtl="0" eaLnBrk="1" latinLnBrk="0" hangingPunct="1">
        <a:spcBef>
          <a:spcPct val="0"/>
        </a:spcBef>
        <a:buNone/>
        <a:defRPr sz="2400" kern="1200">
          <a:solidFill>
            <a:srgbClr val="333333"/>
          </a:solidFill>
          <a:latin typeface="+mj-lt"/>
          <a:ea typeface="+mj-ea"/>
          <a:cs typeface="+mj-cs"/>
        </a:defRPr>
      </a:lvl1pPr>
    </p:titleStyle>
    <p:bodyStyle>
      <a:lvl1pPr marL="0" indent="0" algn="l" defTabSz="914400" rtl="0" eaLnBrk="1" latinLnBrk="0" hangingPunct="1">
        <a:spcBef>
          <a:spcPct val="20000"/>
        </a:spcBef>
        <a:buFont typeface="Arial" pitchFamily="34" charset="0"/>
        <a:buNone/>
        <a:defRPr sz="1600" b="1" kern="1200">
          <a:solidFill>
            <a:schemeClr val="tx1">
              <a:lumMod val="85000"/>
              <a:lumOff val="15000"/>
            </a:schemeClr>
          </a:solidFill>
          <a:latin typeface="+mn-lt"/>
          <a:ea typeface="+mn-ea"/>
          <a:cs typeface="+mn-cs"/>
        </a:defRPr>
      </a:lvl1pPr>
      <a:lvl2pPr marL="0" indent="0" algn="l" defTabSz="914400" rtl="0" eaLnBrk="1" latinLnBrk="0" hangingPunct="1">
        <a:spcBef>
          <a:spcPct val="20000"/>
        </a:spcBef>
        <a:buFont typeface="Arial" pitchFamily="34" charset="0"/>
        <a:buNone/>
        <a:defRPr sz="1600" kern="1200">
          <a:solidFill>
            <a:schemeClr val="tx1">
              <a:lumMod val="85000"/>
              <a:lumOff val="15000"/>
            </a:schemeClr>
          </a:solidFill>
          <a:latin typeface="+mn-lt"/>
          <a:ea typeface="+mn-ea"/>
          <a:cs typeface="+mn-cs"/>
        </a:defRPr>
      </a:lvl2pPr>
      <a:lvl3pPr marL="252413" indent="-252413" algn="l" defTabSz="914400" rtl="0" eaLnBrk="1" latinLnBrk="0" hangingPunct="1">
        <a:spcBef>
          <a:spcPct val="20000"/>
        </a:spcBef>
        <a:buFont typeface="Wingdings" pitchFamily="2" charset="2"/>
        <a:buChar char=""/>
        <a:defRPr sz="1600" kern="1200">
          <a:solidFill>
            <a:schemeClr val="tx1">
              <a:lumMod val="85000"/>
              <a:lumOff val="15000"/>
            </a:schemeClr>
          </a:solidFill>
          <a:latin typeface="+mn-lt"/>
          <a:ea typeface="+mn-ea"/>
          <a:cs typeface="+mn-cs"/>
        </a:defRPr>
      </a:lvl3pPr>
      <a:lvl4pPr marL="508000" indent="-255588" algn="l" defTabSz="914400" rtl="0" eaLnBrk="1" latinLnBrk="0" hangingPunct="1">
        <a:spcBef>
          <a:spcPct val="20000"/>
        </a:spcBef>
        <a:buFont typeface="Wingdings" pitchFamily="2" charset="2"/>
        <a:buChar char="n"/>
        <a:defRPr sz="1600" kern="1200">
          <a:solidFill>
            <a:schemeClr val="tx1">
              <a:lumMod val="85000"/>
              <a:lumOff val="15000"/>
            </a:schemeClr>
          </a:solidFill>
          <a:latin typeface="+mn-lt"/>
          <a:ea typeface="+mn-ea"/>
          <a:cs typeface="+mn-cs"/>
        </a:defRPr>
      </a:lvl4pPr>
      <a:lvl5pPr marL="760413" indent="-252413" algn="l" defTabSz="914400" rtl="0" eaLnBrk="1" latinLnBrk="0" hangingPunct="1">
        <a:spcBef>
          <a:spcPct val="20000"/>
        </a:spcBef>
        <a:buFont typeface="Wingdings" pitchFamily="2" charset="2"/>
        <a:buChar char="n"/>
        <a:defRPr sz="1600" kern="1200">
          <a:solidFill>
            <a:schemeClr val="tx1">
              <a:lumMod val="85000"/>
              <a:lumOff val="15000"/>
            </a:schemeClr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9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" name="TextBox 76"/>
          <p:cNvSpPr txBox="1"/>
          <p:nvPr/>
        </p:nvSpPr>
        <p:spPr>
          <a:xfrm>
            <a:off x="1285200" y="6491295"/>
            <a:ext cx="1008000" cy="86400"/>
          </a:xfrm>
          <a:prstGeom prst="rect">
            <a:avLst/>
          </a:prstGeom>
          <a:noFill/>
        </p:spPr>
        <p:txBody>
          <a:bodyPr wrap="square" lIns="0" tIns="0" rIns="0" bIns="0" rtlCol="0" anchor="b" anchorCtr="0">
            <a:noAutofit/>
          </a:bodyPr>
          <a:lstStyle/>
          <a:p>
            <a:r>
              <a:rPr lang="en-AU" sz="750" b="0" dirty="0" smtClean="0">
                <a:solidFill>
                  <a:srgbClr val="333333"/>
                </a:solidFill>
                <a:latin typeface="Verdana"/>
                <a:cs typeface="Verdana" pitchFamily="34" charset="0"/>
              </a:rPr>
              <a:t>©TNS </a:t>
            </a:r>
            <a:r>
              <a:rPr lang="hu-HU" sz="750" b="0" dirty="0" smtClean="0">
                <a:solidFill>
                  <a:srgbClr val="333333"/>
                </a:solidFill>
                <a:latin typeface="Verdana"/>
                <a:cs typeface="Verdana" pitchFamily="34" charset="0"/>
              </a:rPr>
              <a:t> </a:t>
            </a:r>
            <a:r>
              <a:rPr lang="en-AU" sz="750" b="0" dirty="0" smtClean="0">
                <a:solidFill>
                  <a:srgbClr val="333333"/>
                </a:solidFill>
                <a:latin typeface="Verdana"/>
                <a:cs typeface="Verdana" pitchFamily="34" charset="0"/>
              </a:rPr>
              <a:t>201</a:t>
            </a:r>
            <a:r>
              <a:rPr lang="hu-HU" sz="750" b="0" dirty="0" smtClean="0">
                <a:solidFill>
                  <a:srgbClr val="333333"/>
                </a:solidFill>
                <a:latin typeface="Verdana"/>
                <a:cs typeface="Verdana" pitchFamily="34" charset="0"/>
              </a:rPr>
              <a:t>3.06.-07.</a:t>
            </a:r>
            <a:endParaRPr lang="en-AU" sz="750" b="0" dirty="0">
              <a:solidFill>
                <a:srgbClr val="333333"/>
              </a:solidFill>
              <a:latin typeface="Verdana"/>
              <a:cs typeface="Verdana" pitchFamily="34" charset="0"/>
            </a:endParaRPr>
          </a:p>
        </p:txBody>
      </p:sp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1" y="2"/>
            <a:ext cx="5073650" cy="1284971"/>
          </a:xfrm>
          <a:prstGeom prst="rect">
            <a:avLst/>
          </a:prstGeom>
        </p:spPr>
        <p:txBody>
          <a:bodyPr vert="horz" lIns="277200" tIns="208800" rIns="277200" bIns="0" rtlCol="0" anchor="t">
            <a:noAutofit/>
          </a:bodyPr>
          <a:lstStyle/>
          <a:p>
            <a:r>
              <a:rPr lang="hu-HU" dirty="0" smtClean="0"/>
              <a:t>Mintacím szerkesztése</a:t>
            </a:r>
            <a:endParaRPr lang="en-AU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4"/>
          </p:nvPr>
        </p:nvSpPr>
        <p:spPr>
          <a:xfrm>
            <a:off x="8349609" y="6323836"/>
            <a:ext cx="505467" cy="252000"/>
          </a:xfrm>
          <a:prstGeom prst="rect">
            <a:avLst/>
          </a:prstGeom>
        </p:spPr>
        <p:txBody>
          <a:bodyPr vert="horz" lIns="0" tIns="0" rIns="0" bIns="0" rtlCol="0" anchor="b">
            <a:noAutofit/>
          </a:bodyPr>
          <a:lstStyle>
            <a:lvl1pPr algn="r">
              <a:defRPr sz="750" b="0">
                <a:solidFill>
                  <a:srgbClr val="333333"/>
                </a:solidFill>
                <a:latin typeface="+mn-lt"/>
                <a:cs typeface="Verdana" pitchFamily="34" charset="0"/>
              </a:defRPr>
            </a:lvl1pPr>
          </a:lstStyle>
          <a:p>
            <a:fld id="{9784CBA3-D598-4B1F-BAA3-EE14B5154290}" type="slidenum">
              <a:rPr lang="en-AU" smtClean="0"/>
              <a:pPr/>
              <a:t>‹#›</a:t>
            </a:fld>
            <a:endParaRPr lang="en-AU" dirty="0"/>
          </a:p>
        </p:txBody>
      </p:sp>
      <p:cxnSp>
        <p:nvCxnSpPr>
          <p:cNvPr id="70" name="Straight Connector 69"/>
          <p:cNvCxnSpPr/>
          <p:nvPr/>
        </p:nvCxnSpPr>
        <p:spPr>
          <a:xfrm>
            <a:off x="277200" y="5946773"/>
            <a:ext cx="8589600" cy="0"/>
          </a:xfrm>
          <a:prstGeom prst="line">
            <a:avLst/>
          </a:prstGeom>
          <a:ln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90" name="Picture 2" descr="\\PSTUDIOTERM\Clients\TNS Global\TNS_002 Templates\4. Design\1. Assets\Logos\TNS_LOGOS\final brand jpgs\TNS_logo_rgb.jpg"/>
          <p:cNvPicPr>
            <a:picLocks noChangeAspect="1" noChangeArrowheads="1"/>
          </p:cNvPicPr>
          <p:nvPr/>
        </p:nvPicPr>
        <p:blipFill>
          <a:blip r:embed="rId20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77200" y="6072636"/>
            <a:ext cx="504000" cy="504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7" name="TextBox 76"/>
          <p:cNvSpPr txBox="1"/>
          <p:nvPr/>
        </p:nvSpPr>
        <p:spPr>
          <a:xfrm>
            <a:off x="784800" y="6148802"/>
            <a:ext cx="4892400" cy="378000"/>
          </a:xfrm>
          <a:prstGeom prst="rect">
            <a:avLst/>
          </a:prstGeom>
          <a:noFill/>
        </p:spPr>
        <p:txBody>
          <a:bodyPr wrap="square" lIns="500400" tIns="90000" rIns="90000" bIns="46800" rtlCol="0" anchor="t" anchorCtr="0">
            <a:noAutofit/>
          </a:bodyPr>
          <a:lstStyle/>
          <a:p>
            <a:r>
              <a:rPr lang="hu-HU" sz="1250" b="0" dirty="0" smtClean="0">
                <a:solidFill>
                  <a:srgbClr val="737373"/>
                </a:solidFill>
                <a:latin typeface="Verdana"/>
                <a:cs typeface="Verdana" pitchFamily="34" charset="0"/>
              </a:rPr>
              <a:t>Tehetséghidak/ A tehetség a magyar társadalomban</a:t>
            </a:r>
            <a:endParaRPr lang="en-AU" sz="1250" b="0" dirty="0">
              <a:solidFill>
                <a:srgbClr val="737373"/>
              </a:solidFill>
              <a:latin typeface="Verdana"/>
              <a:cs typeface="Verdana" pitchFamily="34" charset="0"/>
            </a:endParaRPr>
          </a:p>
        </p:txBody>
      </p:sp>
      <p:sp>
        <p:nvSpPr>
          <p:cNvPr id="6" name="Szövegdoboz 5"/>
          <p:cNvSpPr txBox="1"/>
          <p:nvPr/>
        </p:nvSpPr>
        <p:spPr>
          <a:xfrm>
            <a:off x="784800" y="5947202"/>
            <a:ext cx="4892400" cy="378000"/>
          </a:xfrm>
          <a:prstGeom prst="rect">
            <a:avLst/>
          </a:prstGeom>
        </p:spPr>
        <p:txBody>
          <a:bodyPr lIns="500400" tIns="90000">
            <a:noAutofit/>
          </a:bodyPr>
          <a:lstStyle>
            <a:defPPr>
              <a:defRPr lang="en-AU"/>
            </a:defPPr>
            <a:lvl1pPr>
              <a:spcBef>
                <a:spcPct val="20000"/>
              </a:spcBef>
              <a:buFont typeface="Arial" pitchFamily="34" charset="0"/>
              <a:buNone/>
              <a:defRPr sz="1300">
                <a:solidFill>
                  <a:srgbClr val="D10074"/>
                </a:solidFill>
                <a:latin typeface="+mn-lt"/>
                <a:cs typeface="+mn-cs"/>
              </a:defRPr>
            </a:lvl1pPr>
          </a:lstStyle>
          <a:p>
            <a:r>
              <a:rPr lang="hu-HU" sz="1250" dirty="0" smtClean="0"/>
              <a:t>TNS Hoffmann</a:t>
            </a:r>
          </a:p>
        </p:txBody>
      </p:sp>
      <p:grpSp>
        <p:nvGrpSpPr>
          <p:cNvPr id="7" name="Csoportba foglalás 6"/>
          <p:cNvGrpSpPr/>
          <p:nvPr/>
        </p:nvGrpSpPr>
        <p:grpSpPr>
          <a:xfrm>
            <a:off x="-1630680" y="-299329"/>
            <a:ext cx="10507979" cy="5968716"/>
            <a:chOff x="-1630680" y="-299331"/>
            <a:chExt cx="10507979" cy="5968717"/>
          </a:xfrm>
        </p:grpSpPr>
        <p:grpSp>
          <p:nvGrpSpPr>
            <p:cNvPr id="73" name="Group 72"/>
            <p:cNvGrpSpPr/>
            <p:nvPr/>
          </p:nvGrpSpPr>
          <p:grpSpPr>
            <a:xfrm>
              <a:off x="-1630680" y="-299331"/>
              <a:ext cx="10507979" cy="5496224"/>
              <a:chOff x="-1630680" y="-299331"/>
              <a:chExt cx="10507979" cy="5496224"/>
            </a:xfrm>
          </p:grpSpPr>
          <p:grpSp>
            <p:nvGrpSpPr>
              <p:cNvPr id="72" name="Group 71"/>
              <p:cNvGrpSpPr/>
              <p:nvPr userDrawn="1"/>
            </p:nvGrpSpPr>
            <p:grpSpPr>
              <a:xfrm>
                <a:off x="-1630680" y="1157184"/>
                <a:ext cx="1554480" cy="4039709"/>
                <a:chOff x="-1630680" y="1157184"/>
                <a:chExt cx="1554480" cy="4039709"/>
              </a:xfrm>
            </p:grpSpPr>
            <p:cxnSp>
              <p:nvCxnSpPr>
                <p:cNvPr id="85" name="Straight Connector 84"/>
                <p:cNvCxnSpPr/>
                <p:nvPr userDrawn="1"/>
              </p:nvCxnSpPr>
              <p:spPr>
                <a:xfrm>
                  <a:off x="-517443" y="4560579"/>
                  <a:ext cx="441243" cy="0"/>
                </a:xfrm>
                <a:prstGeom prst="line">
                  <a:avLst/>
                </a:prstGeom>
                <a:ln>
                  <a:solidFill>
                    <a:schemeClr val="accent3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86" name="TextBox 85"/>
                <p:cNvSpPr txBox="1"/>
                <p:nvPr userDrawn="1"/>
              </p:nvSpPr>
              <p:spPr>
                <a:xfrm>
                  <a:off x="-1630680" y="4491328"/>
                  <a:ext cx="1072330" cy="138499"/>
                </a:xfrm>
                <a:prstGeom prst="rect">
                  <a:avLst/>
                </a:prstGeom>
                <a:solidFill>
                  <a:schemeClr val="bg1"/>
                </a:solidFill>
              </p:spPr>
              <p:txBody>
                <a:bodyPr wrap="square" lIns="0" tIns="0" rIns="0" bIns="0" rtlCol="0" anchor="ctr">
                  <a:noAutofit/>
                </a:bodyPr>
                <a:lstStyle/>
                <a:p>
                  <a:pPr algn="ctr"/>
                  <a:r>
                    <a:rPr lang="en-AU" sz="900" dirty="0" smtClean="0">
                      <a:solidFill>
                        <a:prstClr val="black">
                          <a:lumMod val="85000"/>
                          <a:lumOff val="15000"/>
                        </a:prstClr>
                      </a:solidFill>
                      <a:latin typeface="Verdana"/>
                      <a:cs typeface="Verdana" pitchFamily="34" charset="0"/>
                    </a:rPr>
                    <a:t>X </a:t>
                  </a:r>
                  <a:r>
                    <a:rPr lang="hu-HU" sz="900" dirty="0" smtClean="0">
                      <a:solidFill>
                        <a:prstClr val="black">
                          <a:lumMod val="85000"/>
                          <a:lumOff val="15000"/>
                        </a:prstClr>
                      </a:solidFill>
                      <a:latin typeface="Verdana"/>
                      <a:cs typeface="Verdana" pitchFamily="34" charset="0"/>
                    </a:rPr>
                    <a:t>TENGELY</a:t>
                  </a:r>
                  <a:endParaRPr lang="en-AU" sz="900" dirty="0">
                    <a:solidFill>
                      <a:prstClr val="black">
                        <a:lumMod val="85000"/>
                        <a:lumOff val="15000"/>
                      </a:prstClr>
                    </a:solidFill>
                    <a:latin typeface="Verdana"/>
                    <a:cs typeface="Verdana" pitchFamily="34" charset="0"/>
                  </a:endParaRPr>
                </a:p>
              </p:txBody>
            </p:sp>
            <p:cxnSp>
              <p:nvCxnSpPr>
                <p:cNvPr id="87" name="Straight Connector 86"/>
                <p:cNvCxnSpPr/>
                <p:nvPr userDrawn="1"/>
              </p:nvCxnSpPr>
              <p:spPr>
                <a:xfrm>
                  <a:off x="-517443" y="5067353"/>
                  <a:ext cx="441243" cy="0"/>
                </a:xfrm>
                <a:prstGeom prst="line">
                  <a:avLst/>
                </a:prstGeom>
                <a:ln>
                  <a:solidFill>
                    <a:schemeClr val="accent3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88" name="TextBox 87"/>
                <p:cNvSpPr txBox="1"/>
                <p:nvPr userDrawn="1"/>
              </p:nvSpPr>
              <p:spPr>
                <a:xfrm>
                  <a:off x="-1630680" y="4934093"/>
                  <a:ext cx="1072330" cy="262800"/>
                </a:xfrm>
                <a:prstGeom prst="rect">
                  <a:avLst/>
                </a:prstGeom>
                <a:solidFill>
                  <a:schemeClr val="bg1"/>
                </a:solidFill>
              </p:spPr>
              <p:txBody>
                <a:bodyPr wrap="square" lIns="0" tIns="0" rIns="0" bIns="0" rtlCol="0" anchor="ctr">
                  <a:noAutofit/>
                </a:bodyPr>
                <a:lstStyle/>
                <a:p>
                  <a:pPr algn="ctr"/>
                  <a:r>
                    <a:rPr lang="hu-HU" sz="900" smtClean="0">
                      <a:solidFill>
                        <a:prstClr val="black">
                          <a:lumMod val="85000"/>
                          <a:lumOff val="15000"/>
                        </a:prstClr>
                      </a:solidFill>
                      <a:latin typeface="Verdana"/>
                      <a:cs typeface="Verdana" pitchFamily="34" charset="0"/>
                    </a:rPr>
                    <a:t>CHART ALSÓ SZÉLE</a:t>
                  </a:r>
                  <a:endParaRPr lang="en-AU" sz="900" dirty="0">
                    <a:solidFill>
                      <a:prstClr val="black">
                        <a:lumMod val="85000"/>
                        <a:lumOff val="15000"/>
                      </a:prstClr>
                    </a:solidFill>
                    <a:latin typeface="Verdana"/>
                    <a:cs typeface="Verdana" pitchFamily="34" charset="0"/>
                  </a:endParaRPr>
                </a:p>
              </p:txBody>
            </p:sp>
            <p:cxnSp>
              <p:nvCxnSpPr>
                <p:cNvPr id="91" name="Straight Connector 90"/>
                <p:cNvCxnSpPr/>
                <p:nvPr userDrawn="1"/>
              </p:nvCxnSpPr>
              <p:spPr>
                <a:xfrm>
                  <a:off x="-517443" y="1284974"/>
                  <a:ext cx="441243" cy="0"/>
                </a:xfrm>
                <a:prstGeom prst="line">
                  <a:avLst/>
                </a:prstGeom>
                <a:ln>
                  <a:solidFill>
                    <a:schemeClr val="accent3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92" name="TextBox 91"/>
                <p:cNvSpPr txBox="1"/>
                <p:nvPr userDrawn="1"/>
              </p:nvSpPr>
              <p:spPr>
                <a:xfrm>
                  <a:off x="-1630680" y="1157184"/>
                  <a:ext cx="1072330" cy="262800"/>
                </a:xfrm>
                <a:prstGeom prst="rect">
                  <a:avLst/>
                </a:prstGeom>
                <a:solidFill>
                  <a:schemeClr val="bg1"/>
                </a:solidFill>
              </p:spPr>
              <p:txBody>
                <a:bodyPr wrap="square" lIns="0" tIns="0" rIns="0" bIns="0" rtlCol="0" anchor="ctr">
                  <a:noAutofit/>
                </a:bodyPr>
                <a:lstStyle/>
                <a:p>
                  <a:pPr algn="ctr"/>
                  <a:r>
                    <a:rPr lang="hu-HU" sz="900" smtClean="0">
                      <a:solidFill>
                        <a:prstClr val="black">
                          <a:lumMod val="85000"/>
                          <a:lumOff val="15000"/>
                        </a:prstClr>
                      </a:solidFill>
                      <a:latin typeface="Verdana"/>
                      <a:cs typeface="Verdana" pitchFamily="34" charset="0"/>
                    </a:rPr>
                    <a:t>SZÖVEGDOBOZ FELSŐ SZÉLE</a:t>
                  </a:r>
                  <a:endParaRPr lang="en-AU" sz="900" dirty="0">
                    <a:solidFill>
                      <a:prstClr val="black">
                        <a:lumMod val="85000"/>
                        <a:lumOff val="15000"/>
                      </a:prstClr>
                    </a:solidFill>
                    <a:latin typeface="Verdana"/>
                    <a:cs typeface="Verdana" pitchFamily="34" charset="0"/>
                  </a:endParaRPr>
                </a:p>
              </p:txBody>
            </p:sp>
            <p:cxnSp>
              <p:nvCxnSpPr>
                <p:cNvPr id="100" name="Straight Connector 99"/>
                <p:cNvCxnSpPr/>
                <p:nvPr userDrawn="1"/>
              </p:nvCxnSpPr>
              <p:spPr>
                <a:xfrm>
                  <a:off x="-517443" y="1788974"/>
                  <a:ext cx="441243" cy="0"/>
                </a:xfrm>
                <a:prstGeom prst="line">
                  <a:avLst/>
                </a:prstGeom>
                <a:ln>
                  <a:solidFill>
                    <a:schemeClr val="accent3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101" name="TextBox 100"/>
                <p:cNvSpPr txBox="1"/>
                <p:nvPr userDrawn="1"/>
              </p:nvSpPr>
              <p:spPr>
                <a:xfrm>
                  <a:off x="-1630680" y="1664859"/>
                  <a:ext cx="1072330" cy="261477"/>
                </a:xfrm>
                <a:prstGeom prst="rect">
                  <a:avLst/>
                </a:prstGeom>
                <a:solidFill>
                  <a:schemeClr val="bg1"/>
                </a:solidFill>
              </p:spPr>
              <p:txBody>
                <a:bodyPr wrap="square" lIns="0" tIns="0" rIns="0" bIns="0" rtlCol="0" anchor="ctr">
                  <a:noAutofit/>
                </a:bodyPr>
                <a:lstStyle/>
                <a:p>
                  <a:pPr algn="ctr"/>
                  <a:r>
                    <a:rPr lang="en-AU" sz="900" dirty="0" smtClean="0">
                      <a:solidFill>
                        <a:prstClr val="black">
                          <a:lumMod val="85000"/>
                          <a:lumOff val="15000"/>
                        </a:prstClr>
                      </a:solidFill>
                      <a:latin typeface="Verdana"/>
                      <a:cs typeface="Verdana" pitchFamily="34" charset="0"/>
                    </a:rPr>
                    <a:t>CHART </a:t>
                  </a:r>
                  <a:r>
                    <a:rPr lang="hu-HU" sz="900" dirty="0" smtClean="0">
                      <a:solidFill>
                        <a:prstClr val="black">
                          <a:lumMod val="85000"/>
                          <a:lumOff val="15000"/>
                        </a:prstClr>
                      </a:solidFill>
                      <a:latin typeface="Verdana"/>
                      <a:cs typeface="Verdana" pitchFamily="34" charset="0"/>
                    </a:rPr>
                    <a:t>FELSŐ SZÉLE</a:t>
                  </a:r>
                  <a:endParaRPr lang="en-AU" sz="900" dirty="0">
                    <a:solidFill>
                      <a:prstClr val="black">
                        <a:lumMod val="85000"/>
                        <a:lumOff val="15000"/>
                      </a:prstClr>
                    </a:solidFill>
                    <a:latin typeface="Verdana"/>
                    <a:cs typeface="Verdana" pitchFamily="34" charset="0"/>
                  </a:endParaRPr>
                </a:p>
              </p:txBody>
            </p:sp>
          </p:grpSp>
          <p:grpSp>
            <p:nvGrpSpPr>
              <p:cNvPr id="5" name="Group 4"/>
              <p:cNvGrpSpPr/>
              <p:nvPr userDrawn="1"/>
            </p:nvGrpSpPr>
            <p:grpSpPr>
              <a:xfrm>
                <a:off x="755523" y="-299331"/>
                <a:ext cx="8121776" cy="246624"/>
                <a:chOff x="755523" y="-299331"/>
                <a:chExt cx="8121776" cy="246624"/>
              </a:xfrm>
            </p:grpSpPr>
            <p:cxnSp>
              <p:nvCxnSpPr>
                <p:cNvPr id="102" name="Straight Connector 101"/>
                <p:cNvCxnSpPr/>
                <p:nvPr userDrawn="1"/>
              </p:nvCxnSpPr>
              <p:spPr>
                <a:xfrm>
                  <a:off x="1293019" y="-232707"/>
                  <a:ext cx="0" cy="180000"/>
                </a:xfrm>
                <a:prstGeom prst="line">
                  <a:avLst/>
                </a:prstGeom>
                <a:ln>
                  <a:solidFill>
                    <a:schemeClr val="accent3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103" name="TextBox 102"/>
                <p:cNvSpPr txBox="1"/>
                <p:nvPr userDrawn="1"/>
              </p:nvSpPr>
              <p:spPr>
                <a:xfrm>
                  <a:off x="755523" y="-299331"/>
                  <a:ext cx="1072330" cy="138499"/>
                </a:xfrm>
                <a:prstGeom prst="rect">
                  <a:avLst/>
                </a:prstGeom>
                <a:solidFill>
                  <a:schemeClr val="bg1"/>
                </a:solidFill>
              </p:spPr>
              <p:txBody>
                <a:bodyPr wrap="square" lIns="0" tIns="0" rIns="0" bIns="0" rtlCol="0" anchor="ctr">
                  <a:noAutofit/>
                </a:bodyPr>
                <a:lstStyle>
                  <a:defPPr>
                    <a:defRPr lang="en-AU"/>
                  </a:defPPr>
                  <a:lvl1pPr algn="ctr">
                    <a:defRPr sz="900">
                      <a:solidFill>
                        <a:schemeClr val="tx1">
                          <a:lumMod val="85000"/>
                          <a:lumOff val="15000"/>
                        </a:schemeClr>
                      </a:solidFill>
                      <a:latin typeface="+mn-lt"/>
                    </a:defRPr>
                  </a:lvl1pPr>
                </a:lstStyle>
                <a:p>
                  <a:r>
                    <a:rPr lang="en-AU" dirty="0" smtClean="0">
                      <a:solidFill>
                        <a:prstClr val="black">
                          <a:lumMod val="85000"/>
                          <a:lumOff val="15000"/>
                        </a:prstClr>
                      </a:solidFill>
                      <a:cs typeface="Verdana" pitchFamily="34" charset="0"/>
                    </a:rPr>
                    <a:t>Y </a:t>
                  </a:r>
                  <a:r>
                    <a:rPr lang="hu-HU" dirty="0" smtClean="0">
                      <a:solidFill>
                        <a:prstClr val="black">
                          <a:lumMod val="85000"/>
                          <a:lumOff val="15000"/>
                        </a:prstClr>
                      </a:solidFill>
                      <a:cs typeface="Verdana" pitchFamily="34" charset="0"/>
                    </a:rPr>
                    <a:t>TENGELY</a:t>
                  </a:r>
                  <a:endParaRPr lang="en-AU" dirty="0">
                    <a:solidFill>
                      <a:prstClr val="black">
                        <a:lumMod val="85000"/>
                        <a:lumOff val="15000"/>
                      </a:prstClr>
                    </a:solidFill>
                    <a:cs typeface="Verdana" pitchFamily="34" charset="0"/>
                  </a:endParaRPr>
                </a:p>
              </p:txBody>
            </p:sp>
            <p:cxnSp>
              <p:nvCxnSpPr>
                <p:cNvPr id="104" name="Straight Connector 103"/>
                <p:cNvCxnSpPr/>
                <p:nvPr userDrawn="1"/>
              </p:nvCxnSpPr>
              <p:spPr>
                <a:xfrm>
                  <a:off x="5575903" y="-232707"/>
                  <a:ext cx="0" cy="180000"/>
                </a:xfrm>
                <a:prstGeom prst="line">
                  <a:avLst/>
                </a:prstGeom>
                <a:ln>
                  <a:solidFill>
                    <a:schemeClr val="accent3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110" name="TextBox 109"/>
                <p:cNvSpPr txBox="1"/>
                <p:nvPr userDrawn="1"/>
              </p:nvSpPr>
              <p:spPr>
                <a:xfrm>
                  <a:off x="5036026" y="-299331"/>
                  <a:ext cx="1072330" cy="138499"/>
                </a:xfrm>
                <a:prstGeom prst="rect">
                  <a:avLst/>
                </a:prstGeom>
                <a:solidFill>
                  <a:schemeClr val="bg1"/>
                </a:solidFill>
              </p:spPr>
              <p:txBody>
                <a:bodyPr wrap="square" lIns="0" tIns="0" rIns="0" bIns="0" rtlCol="0" anchor="ctr">
                  <a:noAutofit/>
                </a:bodyPr>
                <a:lstStyle>
                  <a:defPPr>
                    <a:defRPr lang="en-AU"/>
                  </a:defPPr>
                  <a:lvl1pPr algn="ctr">
                    <a:defRPr sz="900">
                      <a:solidFill>
                        <a:schemeClr val="tx1">
                          <a:lumMod val="85000"/>
                          <a:lumOff val="15000"/>
                        </a:schemeClr>
                      </a:solidFill>
                      <a:latin typeface="+mn-lt"/>
                    </a:defRPr>
                  </a:lvl1pPr>
                </a:lstStyle>
                <a:p>
                  <a:r>
                    <a:rPr lang="en-AU" dirty="0" smtClean="0">
                      <a:solidFill>
                        <a:prstClr val="black">
                          <a:lumMod val="85000"/>
                          <a:lumOff val="15000"/>
                        </a:prstClr>
                      </a:solidFill>
                      <a:cs typeface="Verdana" pitchFamily="34" charset="0"/>
                    </a:rPr>
                    <a:t>Y </a:t>
                  </a:r>
                  <a:r>
                    <a:rPr lang="hu-HU" dirty="0" smtClean="0">
                      <a:solidFill>
                        <a:prstClr val="black">
                          <a:lumMod val="85000"/>
                          <a:lumOff val="15000"/>
                        </a:prstClr>
                      </a:solidFill>
                      <a:cs typeface="Verdana" pitchFamily="34" charset="0"/>
                    </a:rPr>
                    <a:t>TENGELY</a:t>
                  </a:r>
                  <a:endParaRPr lang="en-AU" dirty="0">
                    <a:solidFill>
                      <a:prstClr val="black">
                        <a:lumMod val="85000"/>
                        <a:lumOff val="15000"/>
                      </a:prstClr>
                    </a:solidFill>
                    <a:cs typeface="Verdana" pitchFamily="34" charset="0"/>
                  </a:endParaRPr>
                </a:p>
              </p:txBody>
            </p:sp>
            <p:cxnSp>
              <p:nvCxnSpPr>
                <p:cNvPr id="111" name="Straight Connector 110"/>
                <p:cNvCxnSpPr/>
                <p:nvPr userDrawn="1"/>
              </p:nvCxnSpPr>
              <p:spPr>
                <a:xfrm>
                  <a:off x="8349608" y="-232707"/>
                  <a:ext cx="0" cy="180000"/>
                </a:xfrm>
                <a:prstGeom prst="line">
                  <a:avLst/>
                </a:prstGeom>
                <a:ln>
                  <a:solidFill>
                    <a:schemeClr val="accent3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112" name="TextBox 111"/>
                <p:cNvSpPr txBox="1"/>
                <p:nvPr userDrawn="1"/>
              </p:nvSpPr>
              <p:spPr>
                <a:xfrm>
                  <a:off x="7804969" y="-299331"/>
                  <a:ext cx="1072330" cy="246624"/>
                </a:xfrm>
                <a:prstGeom prst="rect">
                  <a:avLst/>
                </a:prstGeom>
                <a:solidFill>
                  <a:schemeClr val="bg1"/>
                </a:solidFill>
              </p:spPr>
              <p:txBody>
                <a:bodyPr wrap="square" lIns="0" tIns="0" rIns="0" bIns="0" rtlCol="0" anchor="ctr">
                  <a:noAutofit/>
                </a:bodyPr>
                <a:lstStyle>
                  <a:defPPr>
                    <a:defRPr lang="en-AU"/>
                  </a:defPPr>
                  <a:lvl1pPr algn="ctr">
                    <a:defRPr sz="900">
                      <a:solidFill>
                        <a:schemeClr val="tx1">
                          <a:lumMod val="85000"/>
                          <a:lumOff val="15000"/>
                        </a:schemeClr>
                      </a:solidFill>
                      <a:latin typeface="+mn-lt"/>
                    </a:defRPr>
                  </a:lvl1pPr>
                </a:lstStyle>
                <a:p>
                  <a:r>
                    <a:rPr lang="hu-HU" dirty="0" smtClean="0">
                      <a:solidFill>
                        <a:prstClr val="black">
                          <a:lumMod val="85000"/>
                          <a:lumOff val="15000"/>
                        </a:prstClr>
                      </a:solidFill>
                      <a:cs typeface="Verdana" pitchFamily="34" charset="0"/>
                    </a:rPr>
                    <a:t>CHART JOBB SZÉLE</a:t>
                  </a:r>
                  <a:endParaRPr lang="en-AU" dirty="0">
                    <a:solidFill>
                      <a:prstClr val="black">
                        <a:lumMod val="85000"/>
                        <a:lumOff val="15000"/>
                      </a:prstClr>
                    </a:solidFill>
                    <a:cs typeface="Verdana" pitchFamily="34" charset="0"/>
                  </a:endParaRPr>
                </a:p>
              </p:txBody>
            </p:sp>
          </p:grpSp>
        </p:grpSp>
        <p:cxnSp>
          <p:nvCxnSpPr>
            <p:cNvPr id="28" name="Straight Connector 86"/>
            <p:cNvCxnSpPr/>
            <p:nvPr userDrawn="1"/>
          </p:nvCxnSpPr>
          <p:spPr>
            <a:xfrm>
              <a:off x="-517443" y="5550779"/>
              <a:ext cx="441243" cy="0"/>
            </a:xfrm>
            <a:prstGeom prst="line">
              <a:avLst/>
            </a:prstGeom>
            <a:ln>
              <a:solidFill>
                <a:schemeClr val="accent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9" name="TextBox 87"/>
            <p:cNvSpPr txBox="1"/>
            <p:nvPr userDrawn="1"/>
          </p:nvSpPr>
          <p:spPr>
            <a:xfrm>
              <a:off x="-1630680" y="5406586"/>
              <a:ext cx="1072330" cy="262800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lIns="0" tIns="0" rIns="0" bIns="0" rtlCol="0" anchor="ctr">
              <a:noAutofit/>
            </a:bodyPr>
            <a:lstStyle/>
            <a:p>
              <a:pPr algn="ctr"/>
              <a:r>
                <a:rPr lang="hu-HU" sz="900" smtClean="0">
                  <a:solidFill>
                    <a:prstClr val="black">
                      <a:lumMod val="85000"/>
                      <a:lumOff val="15000"/>
                    </a:prstClr>
                  </a:solidFill>
                  <a:latin typeface="Verdana"/>
                  <a:cs typeface="Verdana" pitchFamily="34" charset="0"/>
                </a:rPr>
                <a:t>SZÖVEG ALSÓ HATÁRA</a:t>
              </a:r>
              <a:endParaRPr lang="en-AU" sz="900" dirty="0">
                <a:solidFill>
                  <a:prstClr val="black">
                    <a:lumMod val="85000"/>
                    <a:lumOff val="15000"/>
                  </a:prstClr>
                </a:solidFill>
                <a:latin typeface="Verdana"/>
                <a:cs typeface="Verdana" pitchFamily="34" charset="0"/>
              </a:endParaRPr>
            </a:p>
          </p:txBody>
        </p:sp>
      </p:grpSp>
      <p:grpSp>
        <p:nvGrpSpPr>
          <p:cNvPr id="32" name="Group 43"/>
          <p:cNvGrpSpPr/>
          <p:nvPr/>
        </p:nvGrpSpPr>
        <p:grpSpPr>
          <a:xfrm>
            <a:off x="8061735" y="6923136"/>
            <a:ext cx="1072330" cy="411828"/>
            <a:chOff x="8061735" y="6923136"/>
            <a:chExt cx="1072330" cy="411828"/>
          </a:xfrm>
        </p:grpSpPr>
        <p:sp>
          <p:nvSpPr>
            <p:cNvPr id="33" name="TextBox 36"/>
            <p:cNvSpPr txBox="1"/>
            <p:nvPr userDrawn="1"/>
          </p:nvSpPr>
          <p:spPr>
            <a:xfrm>
              <a:off x="8061735" y="7196465"/>
              <a:ext cx="1072330" cy="138499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lIns="0" tIns="0" rIns="0" bIns="0" rtlCol="0" anchor="ctr">
              <a:noAutofit/>
            </a:bodyPr>
            <a:lstStyle/>
            <a:p>
              <a:pPr algn="ctr"/>
              <a:r>
                <a:rPr lang="hu-HU" sz="900" dirty="0" smtClean="0">
                  <a:solidFill>
                    <a:prstClr val="black">
                      <a:lumMod val="85000"/>
                      <a:lumOff val="15000"/>
                    </a:prstClr>
                  </a:solidFill>
                  <a:latin typeface="Verdana"/>
                </a:rPr>
                <a:t>LOGÓ SZÉLE</a:t>
              </a:r>
              <a:endParaRPr lang="en-AU" sz="900" dirty="0">
                <a:solidFill>
                  <a:prstClr val="black">
                    <a:lumMod val="85000"/>
                    <a:lumOff val="15000"/>
                  </a:prstClr>
                </a:solidFill>
                <a:latin typeface="Verdana"/>
              </a:endParaRPr>
            </a:p>
          </p:txBody>
        </p:sp>
        <p:cxnSp>
          <p:nvCxnSpPr>
            <p:cNvPr id="34" name="Straight Connector 37"/>
            <p:cNvCxnSpPr/>
            <p:nvPr userDrawn="1"/>
          </p:nvCxnSpPr>
          <p:spPr>
            <a:xfrm>
              <a:off x="8597901" y="6923136"/>
              <a:ext cx="0" cy="211158"/>
            </a:xfrm>
            <a:prstGeom prst="line">
              <a:avLst/>
            </a:prstGeom>
            <a:ln>
              <a:solidFill>
                <a:schemeClr val="accent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pic>
        <p:nvPicPr>
          <p:cNvPr id="35" name="Picture 3"/>
          <p:cNvPicPr>
            <a:picLocks noChangeAspect="1" noChangeArrowheads="1"/>
          </p:cNvPicPr>
          <p:nvPr userDrawn="1"/>
        </p:nvPicPr>
        <p:blipFill>
          <a:blip r:embed="rId20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13441" y="6046732"/>
            <a:ext cx="637380" cy="63738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01982527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608" r:id="rId1"/>
    <p:sldLayoutId id="2147484609" r:id="rId2"/>
    <p:sldLayoutId id="2147484610" r:id="rId3"/>
    <p:sldLayoutId id="2147484611" r:id="rId4"/>
    <p:sldLayoutId id="2147484612" r:id="rId5"/>
    <p:sldLayoutId id="2147484613" r:id="rId6"/>
    <p:sldLayoutId id="2147484614" r:id="rId7"/>
    <p:sldLayoutId id="2147484615" r:id="rId8"/>
    <p:sldLayoutId id="2147484616" r:id="rId9"/>
    <p:sldLayoutId id="2147484617" r:id="rId10"/>
    <p:sldLayoutId id="2147484618" r:id="rId11"/>
    <p:sldLayoutId id="2147484619" r:id="rId12"/>
    <p:sldLayoutId id="2147484620" r:id="rId13"/>
    <p:sldLayoutId id="2147484621" r:id="rId14"/>
    <p:sldLayoutId id="2147484622" r:id="rId15"/>
    <p:sldLayoutId id="2147484623" r:id="rId16"/>
    <p:sldLayoutId id="2147484624" r:id="rId17"/>
    <p:sldLayoutId id="2147484625" r:id="rId18"/>
    <p:sldLayoutId id="2147484626" r:id="rId19"/>
    <p:sldLayoutId id="2147484627" r:id="rId20"/>
    <p:sldLayoutId id="2147484628" r:id="rId21"/>
    <p:sldLayoutId id="2147484629" r:id="rId22"/>
    <p:sldLayoutId id="2147484630" r:id="rId23"/>
    <p:sldLayoutId id="2147484631" r:id="rId24"/>
    <p:sldLayoutId id="2147484632" r:id="rId25"/>
    <p:sldLayoutId id="2147484633" r:id="rId26"/>
    <p:sldLayoutId id="2147484634" r:id="rId27"/>
    <p:sldLayoutId id="2147484635" r:id="rId28"/>
    <p:sldLayoutId id="2147484636" r:id="rId29"/>
    <p:sldLayoutId id="2147484637" r:id="rId30"/>
    <p:sldLayoutId id="2147484638" r:id="rId31"/>
    <p:sldLayoutId id="2147484639" r:id="rId32"/>
    <p:sldLayoutId id="2147484640" r:id="rId33"/>
    <p:sldLayoutId id="2147484641" r:id="rId34"/>
    <p:sldLayoutId id="2147484642" r:id="rId35"/>
    <p:sldLayoutId id="2147484643" r:id="rId36"/>
    <p:sldLayoutId id="2147484644" r:id="rId37"/>
    <p:sldLayoutId id="2147484645" r:id="rId38"/>
    <p:sldLayoutId id="2147484646" r:id="rId39"/>
    <p:sldLayoutId id="2147484647" r:id="rId40"/>
    <p:sldLayoutId id="2147484648" r:id="rId41"/>
    <p:sldLayoutId id="2147484649" r:id="rId42"/>
    <p:sldLayoutId id="2147484650" r:id="rId43"/>
    <p:sldLayoutId id="2147484651" r:id="rId44"/>
    <p:sldLayoutId id="2147484652" r:id="rId45"/>
    <p:sldLayoutId id="2147484653" r:id="rId46"/>
    <p:sldLayoutId id="2147484654" r:id="rId47"/>
    <p:sldLayoutId id="2147484655" r:id="rId48"/>
    <p:sldLayoutId id="2147484656" r:id="rId49"/>
    <p:sldLayoutId id="2147484657" r:id="rId50"/>
    <p:sldLayoutId id="2147484658" r:id="rId51"/>
    <p:sldLayoutId id="2147484659" r:id="rId52"/>
    <p:sldLayoutId id="2147484660" r:id="rId53"/>
    <p:sldLayoutId id="2147484661" r:id="rId54"/>
    <p:sldLayoutId id="2147484662" r:id="rId55"/>
    <p:sldLayoutId id="2147484663" r:id="rId56"/>
    <p:sldLayoutId id="2147484664" r:id="rId57"/>
    <p:sldLayoutId id="2147484665" r:id="rId58"/>
    <p:sldLayoutId id="2147484666" r:id="rId59"/>
    <p:sldLayoutId id="2147484667" r:id="rId60"/>
    <p:sldLayoutId id="2147484668" r:id="rId61"/>
    <p:sldLayoutId id="2147484669" r:id="rId62"/>
    <p:sldLayoutId id="2147484670" r:id="rId63"/>
    <p:sldLayoutId id="2147484671" r:id="rId64"/>
    <p:sldLayoutId id="2147484672" r:id="rId65"/>
    <p:sldLayoutId id="2147484673" r:id="rId66"/>
    <p:sldLayoutId id="2147484674" r:id="rId67"/>
    <p:sldLayoutId id="2147484675" r:id="rId68"/>
    <p:sldLayoutId id="2147484676" r:id="rId69"/>
    <p:sldLayoutId id="2147484677" r:id="rId70"/>
    <p:sldLayoutId id="2147484678" r:id="rId71"/>
    <p:sldLayoutId id="2147484679" r:id="rId72"/>
    <p:sldLayoutId id="2147484680" r:id="rId73"/>
    <p:sldLayoutId id="2147484681" r:id="rId74"/>
    <p:sldLayoutId id="2147484682" r:id="rId75"/>
    <p:sldLayoutId id="2147484683" r:id="rId76"/>
    <p:sldLayoutId id="2147484684" r:id="rId77"/>
    <p:sldLayoutId id="2147484685" r:id="rId78"/>
    <p:sldLayoutId id="2147484686" r:id="rId79"/>
    <p:sldLayoutId id="2147484687" r:id="rId80"/>
    <p:sldLayoutId id="2147484688" r:id="rId81"/>
    <p:sldLayoutId id="2147484689" r:id="rId82"/>
    <p:sldLayoutId id="2147484690" r:id="rId83"/>
    <p:sldLayoutId id="2147484691" r:id="rId84"/>
    <p:sldLayoutId id="2147484692" r:id="rId85"/>
    <p:sldLayoutId id="2147484693" r:id="rId86"/>
    <p:sldLayoutId id="2147484694" r:id="rId87"/>
    <p:sldLayoutId id="2147484695" r:id="rId88"/>
    <p:sldLayoutId id="2147484696" r:id="rId89"/>
    <p:sldLayoutId id="2147484697" r:id="rId90"/>
    <p:sldLayoutId id="2147484698" r:id="rId91"/>
    <p:sldLayoutId id="2147484699" r:id="rId92"/>
    <p:sldLayoutId id="2147484700" r:id="rId93"/>
    <p:sldLayoutId id="2147484701" r:id="rId94"/>
    <p:sldLayoutId id="2147484702" r:id="rId95"/>
    <p:sldLayoutId id="2147484703" r:id="rId96"/>
    <p:sldLayoutId id="2147484704" r:id="rId97"/>
    <p:sldLayoutId id="2147484705" r:id="rId98"/>
    <p:sldLayoutId id="2147484706" r:id="rId99"/>
    <p:sldLayoutId id="2147484707" r:id="rId100"/>
    <p:sldLayoutId id="2147484708" r:id="rId101"/>
    <p:sldLayoutId id="2147484709" r:id="rId102"/>
    <p:sldLayoutId id="2147484710" r:id="rId103"/>
    <p:sldLayoutId id="2147484711" r:id="rId104"/>
    <p:sldLayoutId id="2147484712" r:id="rId105"/>
    <p:sldLayoutId id="2147484713" r:id="rId106"/>
    <p:sldLayoutId id="2147484714" r:id="rId107"/>
    <p:sldLayoutId id="2147484715" r:id="rId108"/>
    <p:sldLayoutId id="2147484716" r:id="rId109"/>
    <p:sldLayoutId id="2147484717" r:id="rId110"/>
    <p:sldLayoutId id="2147484718" r:id="rId111"/>
    <p:sldLayoutId id="2147484719" r:id="rId112"/>
    <p:sldLayoutId id="2147484720" r:id="rId113"/>
    <p:sldLayoutId id="2147484721" r:id="rId114"/>
    <p:sldLayoutId id="2147484722" r:id="rId115"/>
    <p:sldLayoutId id="2147484723" r:id="rId116"/>
    <p:sldLayoutId id="2147484724" r:id="rId117"/>
    <p:sldLayoutId id="2147484725" r:id="rId118"/>
    <p:sldLayoutId id="2147484726" r:id="rId119"/>
    <p:sldLayoutId id="2147484727" r:id="rId120"/>
    <p:sldLayoutId id="2147484728" r:id="rId121"/>
    <p:sldLayoutId id="2147484729" r:id="rId122"/>
    <p:sldLayoutId id="2147484730" r:id="rId123"/>
    <p:sldLayoutId id="2147484731" r:id="rId124"/>
    <p:sldLayoutId id="2147484732" r:id="rId125"/>
    <p:sldLayoutId id="2147484733" r:id="rId126"/>
    <p:sldLayoutId id="2147484734" r:id="rId127"/>
    <p:sldLayoutId id="2147484735" r:id="rId128"/>
    <p:sldLayoutId id="2147484736" r:id="rId129"/>
    <p:sldLayoutId id="2147484737" r:id="rId130"/>
    <p:sldLayoutId id="2147484738" r:id="rId131"/>
    <p:sldLayoutId id="2147484739" r:id="rId132"/>
    <p:sldLayoutId id="2147484740" r:id="rId133"/>
    <p:sldLayoutId id="2147484741" r:id="rId134"/>
    <p:sldLayoutId id="2147484742" r:id="rId135"/>
    <p:sldLayoutId id="2147484743" r:id="rId136"/>
    <p:sldLayoutId id="2147484744" r:id="rId137"/>
    <p:sldLayoutId id="2147484745" r:id="rId138"/>
    <p:sldLayoutId id="2147484746" r:id="rId139"/>
    <p:sldLayoutId id="2147484747" r:id="rId140"/>
    <p:sldLayoutId id="2147484748" r:id="rId141"/>
    <p:sldLayoutId id="2147484749" r:id="rId142"/>
    <p:sldLayoutId id="2147484750" r:id="rId143"/>
    <p:sldLayoutId id="2147484751" r:id="rId144"/>
    <p:sldLayoutId id="2147484752" r:id="rId145"/>
    <p:sldLayoutId id="2147484753" r:id="rId146"/>
    <p:sldLayoutId id="2147484754" r:id="rId147"/>
    <p:sldLayoutId id="2147484755" r:id="rId148"/>
    <p:sldLayoutId id="2147484756" r:id="rId149"/>
    <p:sldLayoutId id="2147484757" r:id="rId150"/>
    <p:sldLayoutId id="2147484758" r:id="rId151"/>
    <p:sldLayoutId id="2147484759" r:id="rId152"/>
    <p:sldLayoutId id="2147484760" r:id="rId153"/>
    <p:sldLayoutId id="2147484761" r:id="rId154"/>
    <p:sldLayoutId id="2147484762" r:id="rId155"/>
    <p:sldLayoutId id="2147484763" r:id="rId156"/>
    <p:sldLayoutId id="2147484764" r:id="rId157"/>
    <p:sldLayoutId id="2147484765" r:id="rId158"/>
    <p:sldLayoutId id="2147484766" r:id="rId159"/>
    <p:sldLayoutId id="2147484767" r:id="rId160"/>
    <p:sldLayoutId id="2147484768" r:id="rId161"/>
    <p:sldLayoutId id="2147484769" r:id="rId162"/>
    <p:sldLayoutId id="2147484770" r:id="rId163"/>
    <p:sldLayoutId id="2147484771" r:id="rId164"/>
    <p:sldLayoutId id="2147484772" r:id="rId165"/>
    <p:sldLayoutId id="2147484773" r:id="rId166"/>
    <p:sldLayoutId id="2147484774" r:id="rId167"/>
    <p:sldLayoutId id="2147484775" r:id="rId168"/>
    <p:sldLayoutId id="2147484776" r:id="rId169"/>
    <p:sldLayoutId id="2147484777" r:id="rId170"/>
    <p:sldLayoutId id="2147484778" r:id="rId171"/>
    <p:sldLayoutId id="2147484779" r:id="rId172"/>
    <p:sldLayoutId id="2147484780" r:id="rId173"/>
    <p:sldLayoutId id="2147484781" r:id="rId174"/>
    <p:sldLayoutId id="2147484782" r:id="rId175"/>
    <p:sldLayoutId id="2147484783" r:id="rId176"/>
    <p:sldLayoutId id="2147484784" r:id="rId177"/>
    <p:sldLayoutId id="2147484785" r:id="rId178"/>
    <p:sldLayoutId id="2147484786" r:id="rId179"/>
    <p:sldLayoutId id="2147484787" r:id="rId180"/>
    <p:sldLayoutId id="2147484788" r:id="rId181"/>
    <p:sldLayoutId id="2147484789" r:id="rId182"/>
    <p:sldLayoutId id="2147484790" r:id="rId183"/>
    <p:sldLayoutId id="2147484791" r:id="rId184"/>
    <p:sldLayoutId id="2147484792" r:id="rId185"/>
    <p:sldLayoutId id="2147484793" r:id="rId186"/>
    <p:sldLayoutId id="2147484794" r:id="rId187"/>
    <p:sldLayoutId id="2147484795" r:id="rId188"/>
    <p:sldLayoutId id="2147484796" r:id="rId189"/>
    <p:sldLayoutId id="2147484797" r:id="rId190"/>
    <p:sldLayoutId id="2147484798" r:id="rId191"/>
    <p:sldLayoutId id="2147484799" r:id="rId192"/>
    <p:sldLayoutId id="2147484800" r:id="rId193"/>
    <p:sldLayoutId id="2147484801" r:id="rId194"/>
    <p:sldLayoutId id="2147484802" r:id="rId195"/>
    <p:sldLayoutId id="2147484803" r:id="rId196"/>
    <p:sldLayoutId id="2147484804" r:id="rId197"/>
    <p:sldLayoutId id="2147484805" r:id="rId198"/>
  </p:sldLayoutIdLst>
  <p:timing>
    <p:tnLst>
      <p:par>
        <p:cTn id="1" dur="indefinite" restart="never" nodeType="tmRoot"/>
      </p:par>
    </p:tnLst>
  </p:timing>
  <p:hf hdr="0" dt="0"/>
  <p:txStyles>
    <p:titleStyle>
      <a:lvl1pPr algn="l" defTabSz="914400" rtl="0" eaLnBrk="1" latinLnBrk="0" hangingPunct="1">
        <a:spcBef>
          <a:spcPct val="0"/>
        </a:spcBef>
        <a:buNone/>
        <a:defRPr sz="2400" kern="1200">
          <a:solidFill>
            <a:srgbClr val="333333"/>
          </a:solidFill>
          <a:latin typeface="+mj-lt"/>
          <a:ea typeface="+mj-ea"/>
          <a:cs typeface="+mj-cs"/>
        </a:defRPr>
      </a:lvl1pPr>
    </p:titleStyle>
    <p:bodyStyle>
      <a:lvl1pPr marL="0" indent="0" algn="l" defTabSz="914400" rtl="0" eaLnBrk="1" latinLnBrk="0" hangingPunct="1">
        <a:spcBef>
          <a:spcPct val="20000"/>
        </a:spcBef>
        <a:buFont typeface="Arial" pitchFamily="34" charset="0"/>
        <a:buNone/>
        <a:defRPr sz="1600" b="1" kern="1200">
          <a:solidFill>
            <a:schemeClr val="tx1">
              <a:lumMod val="85000"/>
              <a:lumOff val="15000"/>
            </a:schemeClr>
          </a:solidFill>
          <a:latin typeface="+mn-lt"/>
          <a:ea typeface="+mn-ea"/>
          <a:cs typeface="+mn-cs"/>
        </a:defRPr>
      </a:lvl1pPr>
      <a:lvl2pPr marL="0" indent="0" algn="l" defTabSz="914400" rtl="0" eaLnBrk="1" latinLnBrk="0" hangingPunct="1">
        <a:spcBef>
          <a:spcPct val="20000"/>
        </a:spcBef>
        <a:buFont typeface="Arial" pitchFamily="34" charset="0"/>
        <a:buNone/>
        <a:defRPr sz="1600" kern="1200">
          <a:solidFill>
            <a:schemeClr val="tx1">
              <a:lumMod val="85000"/>
              <a:lumOff val="15000"/>
            </a:schemeClr>
          </a:solidFill>
          <a:latin typeface="+mn-lt"/>
          <a:ea typeface="+mn-ea"/>
          <a:cs typeface="+mn-cs"/>
        </a:defRPr>
      </a:lvl2pPr>
      <a:lvl3pPr marL="252413" indent="-252413" algn="l" defTabSz="914400" rtl="0" eaLnBrk="1" latinLnBrk="0" hangingPunct="1">
        <a:spcBef>
          <a:spcPct val="20000"/>
        </a:spcBef>
        <a:buFont typeface="Wingdings" pitchFamily="2" charset="2"/>
        <a:buChar char=""/>
        <a:defRPr sz="1600" kern="1200">
          <a:solidFill>
            <a:schemeClr val="tx1">
              <a:lumMod val="85000"/>
              <a:lumOff val="15000"/>
            </a:schemeClr>
          </a:solidFill>
          <a:latin typeface="+mn-lt"/>
          <a:ea typeface="+mn-ea"/>
          <a:cs typeface="+mn-cs"/>
        </a:defRPr>
      </a:lvl3pPr>
      <a:lvl4pPr marL="508000" indent="-255588" algn="l" defTabSz="914400" rtl="0" eaLnBrk="1" latinLnBrk="0" hangingPunct="1">
        <a:spcBef>
          <a:spcPct val="20000"/>
        </a:spcBef>
        <a:buFont typeface="Wingdings" pitchFamily="2" charset="2"/>
        <a:buChar char="n"/>
        <a:defRPr sz="1600" kern="1200">
          <a:solidFill>
            <a:schemeClr val="tx1">
              <a:lumMod val="85000"/>
              <a:lumOff val="15000"/>
            </a:schemeClr>
          </a:solidFill>
          <a:latin typeface="+mn-lt"/>
          <a:ea typeface="+mn-ea"/>
          <a:cs typeface="+mn-cs"/>
        </a:defRPr>
      </a:lvl4pPr>
      <a:lvl5pPr marL="760413" indent="-252413" algn="l" defTabSz="914400" rtl="0" eaLnBrk="1" latinLnBrk="0" hangingPunct="1">
        <a:spcBef>
          <a:spcPct val="20000"/>
        </a:spcBef>
        <a:buFont typeface="Wingdings" pitchFamily="2" charset="2"/>
        <a:buChar char="n"/>
        <a:defRPr sz="1600" kern="1200">
          <a:solidFill>
            <a:schemeClr val="tx1">
              <a:lumMod val="85000"/>
              <a:lumOff val="15000"/>
            </a:schemeClr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jpg"/><Relationship Id="rId1" Type="http://schemas.openxmlformats.org/officeDocument/2006/relationships/slideLayout" Target="../slideLayouts/slideLayout19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77.xml"/><Relationship Id="rId2" Type="http://schemas.openxmlformats.org/officeDocument/2006/relationships/chart" Target="../charts/chart276.xml"/><Relationship Id="rId1" Type="http://schemas.openxmlformats.org/officeDocument/2006/relationships/slideLayout" Target="../slideLayouts/slideLayout100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png"/><Relationship Id="rId2" Type="http://schemas.openxmlformats.org/officeDocument/2006/relationships/chart" Target="../charts/chart278.xml"/><Relationship Id="rId1" Type="http://schemas.openxmlformats.org/officeDocument/2006/relationships/slideLayout" Target="../slideLayouts/slideLayout100.xml"/><Relationship Id="rId4" Type="http://schemas.openxmlformats.org/officeDocument/2006/relationships/image" Target="../media/image24.png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chart" Target="../charts/chart279.xml"/><Relationship Id="rId1" Type="http://schemas.openxmlformats.org/officeDocument/2006/relationships/slideLayout" Target="../slideLayouts/slideLayout100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chart" Target="../charts/chart280.xml"/><Relationship Id="rId1" Type="http://schemas.openxmlformats.org/officeDocument/2006/relationships/slideLayout" Target="../slideLayouts/slideLayout100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chart" Target="../charts/chart281.xml"/><Relationship Id="rId1" Type="http://schemas.openxmlformats.org/officeDocument/2006/relationships/slideLayout" Target="../slideLayouts/slideLayout100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40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00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840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200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7.jpg"/><Relationship Id="rId1" Type="http://schemas.openxmlformats.org/officeDocument/2006/relationships/slideLayout" Target="../slideLayouts/slideLayout199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2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chart" Target="../charts/chart282.xml"/><Relationship Id="rId1" Type="http://schemas.openxmlformats.org/officeDocument/2006/relationships/slideLayout" Target="../slideLayouts/slideLayout100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83.xml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100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chart" Target="../charts/chart284.xml"/><Relationship Id="rId1" Type="http://schemas.openxmlformats.org/officeDocument/2006/relationships/slideLayout" Target="../slideLayouts/slideLayout121.xml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.png"/><Relationship Id="rId2" Type="http://schemas.openxmlformats.org/officeDocument/2006/relationships/image" Target="../media/image28.png"/><Relationship Id="rId1" Type="http://schemas.openxmlformats.org/officeDocument/2006/relationships/slideLayout" Target="../slideLayouts/slideLayout1852.xml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1858.xml"/><Relationship Id="rId4" Type="http://schemas.openxmlformats.org/officeDocument/2006/relationships/image" Target="../media/image31.png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1858.xml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.png"/><Relationship Id="rId2" Type="http://schemas.openxmlformats.org/officeDocument/2006/relationships/image" Target="../media/image32.png"/><Relationship Id="rId1" Type="http://schemas.openxmlformats.org/officeDocument/2006/relationships/slideLayout" Target="../slideLayouts/slideLayout1858.xml"/><Relationship Id="rId4" Type="http://schemas.openxmlformats.org/officeDocument/2006/relationships/image" Target="../media/image34.png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1858.xml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1858.xml"/><Relationship Id="rId5" Type="http://schemas.openxmlformats.org/officeDocument/2006/relationships/image" Target="../media/image37.png"/><Relationship Id="rId4" Type="http://schemas.openxmlformats.org/officeDocument/2006/relationships/image" Target="../media/image36.png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.pn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1864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jpg"/><Relationship Id="rId1" Type="http://schemas.openxmlformats.org/officeDocument/2006/relationships/slideLayout" Target="../slideLayouts/slideLayout451.xml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.pn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1864.xml"/></Relationships>
</file>

<file path=ppt/slides/_rels/slide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9.jpg"/><Relationship Id="rId1" Type="http://schemas.openxmlformats.org/officeDocument/2006/relationships/slideLayout" Target="../slideLayouts/slideLayout199.xml"/></Relationships>
</file>

<file path=ppt/slides/_rels/slide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0.png"/><Relationship Id="rId1" Type="http://schemas.openxmlformats.org/officeDocument/2006/relationships/slideLayout" Target="../slideLayouts/slideLayout1896.xml"/></Relationships>
</file>

<file path=ppt/slides/_rels/slide3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201.xml"/></Relationships>
</file>

<file path=ppt/slides/_rels/slide34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85.xml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1899.xml"/><Relationship Id="rId4" Type="http://schemas.openxmlformats.org/officeDocument/2006/relationships/chart" Target="../charts/chart286.xml"/></Relationships>
</file>

<file path=ppt/slides/_rels/slide35.xml.rels><?xml version="1.0" encoding="UTF-8" standalone="yes"?>
<Relationships xmlns="http://schemas.openxmlformats.org/package/2006/relationships"><Relationship Id="rId2" Type="http://schemas.openxmlformats.org/officeDocument/2006/relationships/chart" Target="../charts/chart287.xml"/><Relationship Id="rId1" Type="http://schemas.openxmlformats.org/officeDocument/2006/relationships/slideLayout" Target="../slideLayouts/slideLayout100.xml"/></Relationships>
</file>

<file path=ppt/slides/_rels/slide36.xml.rels><?xml version="1.0" encoding="UTF-8" standalone="yes"?>
<Relationships xmlns="http://schemas.openxmlformats.org/package/2006/relationships"><Relationship Id="rId2" Type="http://schemas.openxmlformats.org/officeDocument/2006/relationships/chart" Target="../charts/chart288.xml"/><Relationship Id="rId1" Type="http://schemas.openxmlformats.org/officeDocument/2006/relationships/slideLayout" Target="../slideLayouts/slideLayout100.xml"/></Relationships>
</file>

<file path=ppt/slides/_rels/slide37.xml.rels><?xml version="1.0" encoding="UTF-8" standalone="yes"?>
<Relationships xmlns="http://schemas.openxmlformats.org/package/2006/relationships"><Relationship Id="rId2" Type="http://schemas.openxmlformats.org/officeDocument/2006/relationships/chart" Target="../charts/chart289.xml"/><Relationship Id="rId1" Type="http://schemas.openxmlformats.org/officeDocument/2006/relationships/slideLayout" Target="../slideLayouts/slideLayout100.xml"/></Relationships>
</file>

<file path=ppt/slides/_rels/slide3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1907.xml"/></Relationships>
</file>

<file path=ppt/slides/_rels/slide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1.jpg"/><Relationship Id="rId1" Type="http://schemas.openxmlformats.org/officeDocument/2006/relationships/slideLayout" Target="../slideLayouts/slideLayout202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1.xml"/></Relationships>
</file>

<file path=ppt/slides/_rels/slide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70.xml"/></Relationships>
</file>

<file path=ppt/slides/_rels/slide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2.jpg"/><Relationship Id="rId1" Type="http://schemas.openxmlformats.org/officeDocument/2006/relationships/slideLayout" Target="../slideLayouts/slideLayout199.xml"/></Relationships>
</file>

<file path=ppt/slides/_rels/slide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3.jpg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1878.xml"/></Relationships>
</file>

<file path=ppt/slides/_rels/slide43.xml.rels><?xml version="1.0" encoding="UTF-8" standalone="yes"?>
<Relationships xmlns="http://schemas.openxmlformats.org/package/2006/relationships"><Relationship Id="rId2" Type="http://schemas.openxmlformats.org/officeDocument/2006/relationships/chart" Target="../charts/chart290.xml"/><Relationship Id="rId1" Type="http://schemas.openxmlformats.org/officeDocument/2006/relationships/slideLayout" Target="../slideLayouts/slideLayout100.xml"/></Relationships>
</file>

<file path=ppt/slides/_rels/slide44.xml.rels><?xml version="1.0" encoding="UTF-8" standalone="yes"?>
<Relationships xmlns="http://schemas.openxmlformats.org/package/2006/relationships"><Relationship Id="rId2" Type="http://schemas.openxmlformats.org/officeDocument/2006/relationships/chart" Target="../charts/chart291.xml"/><Relationship Id="rId1" Type="http://schemas.openxmlformats.org/officeDocument/2006/relationships/slideLayout" Target="../slideLayouts/slideLayout100.xml"/></Relationships>
</file>

<file path=ppt/slides/_rels/slide45.xml.rels><?xml version="1.0" encoding="UTF-8" standalone="yes"?>
<Relationships xmlns="http://schemas.openxmlformats.org/package/2006/relationships"><Relationship Id="rId2" Type="http://schemas.openxmlformats.org/officeDocument/2006/relationships/chart" Target="../charts/chart292.xml"/><Relationship Id="rId1" Type="http://schemas.openxmlformats.org/officeDocument/2006/relationships/slideLayout" Target="../slideLayouts/slideLayout100.xml"/></Relationships>
</file>

<file path=ppt/slides/_rels/slide46.xml.rels><?xml version="1.0" encoding="UTF-8" standalone="yes"?>
<Relationships xmlns="http://schemas.openxmlformats.org/package/2006/relationships"><Relationship Id="rId2" Type="http://schemas.openxmlformats.org/officeDocument/2006/relationships/chart" Target="../charts/chart293.xml"/><Relationship Id="rId1" Type="http://schemas.openxmlformats.org/officeDocument/2006/relationships/slideLayout" Target="../slideLayouts/slideLayout100.xml"/></Relationships>
</file>

<file path=ppt/slides/_rels/slide47.xml.rels><?xml version="1.0" encoding="UTF-8" standalone="yes"?>
<Relationships xmlns="http://schemas.openxmlformats.org/package/2006/relationships"><Relationship Id="rId2" Type="http://schemas.openxmlformats.org/officeDocument/2006/relationships/chart" Target="../charts/chart294.xml"/><Relationship Id="rId1" Type="http://schemas.openxmlformats.org/officeDocument/2006/relationships/slideLayout" Target="../slideLayouts/slideLayout121.xml"/></Relationships>
</file>

<file path=ppt/slides/_rels/slide48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96.xml"/><Relationship Id="rId2" Type="http://schemas.openxmlformats.org/officeDocument/2006/relationships/chart" Target="../charts/chart295.xml"/><Relationship Id="rId1" Type="http://schemas.openxmlformats.org/officeDocument/2006/relationships/slideLayout" Target="../slideLayouts/slideLayout100.xml"/><Relationship Id="rId5" Type="http://schemas.openxmlformats.org/officeDocument/2006/relationships/chart" Target="../charts/chart298.xml"/><Relationship Id="rId4" Type="http://schemas.openxmlformats.org/officeDocument/2006/relationships/chart" Target="../charts/chart297.xml"/></Relationships>
</file>

<file path=ppt/slides/_rels/slide49.xml.rels><?xml version="1.0" encoding="UTF-8" standalone="yes"?>
<Relationships xmlns="http://schemas.openxmlformats.org/package/2006/relationships"><Relationship Id="rId2" Type="http://schemas.openxmlformats.org/officeDocument/2006/relationships/chart" Target="../charts/chart299.xml"/><Relationship Id="rId1" Type="http://schemas.openxmlformats.org/officeDocument/2006/relationships/slideLayout" Target="../slideLayouts/slideLayout100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27.xml"/></Relationships>
</file>

<file path=ppt/slides/_rels/slide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4.jpg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1884.xml"/></Relationships>
</file>

<file path=ppt/slides/_rels/slide5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1882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jpg"/><Relationship Id="rId1" Type="http://schemas.openxmlformats.org/officeDocument/2006/relationships/slideLayout" Target="../slideLayouts/slideLayout650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chart" Target="../charts/chart271.xml"/><Relationship Id="rId1" Type="http://schemas.openxmlformats.org/officeDocument/2006/relationships/slideLayout" Target="../slideLayouts/slideLayout101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73.xml"/><Relationship Id="rId2" Type="http://schemas.openxmlformats.org/officeDocument/2006/relationships/chart" Target="../charts/chart272.xml"/><Relationship Id="rId1" Type="http://schemas.openxmlformats.org/officeDocument/2006/relationships/slideLayout" Target="../slideLayouts/slideLayout100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75.xml"/><Relationship Id="rId2" Type="http://schemas.openxmlformats.org/officeDocument/2006/relationships/chart" Target="../charts/chart274.xml"/><Relationship Id="rId1" Type="http://schemas.openxmlformats.org/officeDocument/2006/relationships/slideLayout" Target="../slideLayouts/slideLayout100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itle 6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dirty="0" smtClean="0"/>
              <a:t>Tehetség kutatás a MATEHETSZ számára</a:t>
            </a:r>
            <a:endParaRPr lang="en-AU" dirty="0"/>
          </a:p>
        </p:txBody>
      </p:sp>
      <p:sp>
        <p:nvSpPr>
          <p:cNvPr id="4" name="Szöveg helye 3"/>
          <p:cNvSpPr>
            <a:spLocks noGrp="1"/>
          </p:cNvSpPr>
          <p:nvPr>
            <p:ph type="body" sz="quarter" idx="20"/>
          </p:nvPr>
        </p:nvSpPr>
        <p:spPr/>
        <p:txBody>
          <a:bodyPr/>
          <a:lstStyle/>
          <a:p>
            <a:r>
              <a:rPr lang="hu-HU" dirty="0" smtClean="0"/>
              <a:t>A kvalitatív és kvantitatív felmérés összefoglaló eredményei</a:t>
            </a:r>
            <a:endParaRPr lang="hu-HU" dirty="0"/>
          </a:p>
        </p:txBody>
      </p:sp>
      <p:pic>
        <p:nvPicPr>
          <p:cNvPr id="5" name="Kép helye 4"/>
          <p:cNvPicPr>
            <a:picLocks noGrp="1" noChangeAspect="1"/>
          </p:cNvPicPr>
          <p:nvPr>
            <p:ph type="pic" sz="quarter" idx="19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2198" b="12198"/>
          <a:stretch>
            <a:fillRect/>
          </a:stretch>
        </p:blipFill>
        <p:spPr/>
      </p:pic>
    </p:spTree>
    <p:extLst>
      <p:ext uri="{BB962C8B-B14F-4D97-AF65-F5344CB8AC3E}">
        <p14:creationId xmlns:p14="http://schemas.microsoft.com/office/powerpoint/2010/main" val="198265649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tle 7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dirty="0" smtClean="0"/>
              <a:t>A jó </a:t>
            </a:r>
            <a:r>
              <a:rPr lang="hu-HU" dirty="0"/>
              <a:t>tanuló </a:t>
            </a:r>
            <a:r>
              <a:rPr lang="hu-HU" dirty="0" smtClean="0"/>
              <a:t>és a tehetséges gyerek a tanulók szerint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784CBA3-D598-4B1F-BAA3-EE14B5154290}" type="slidenum">
              <a:rPr lang="en-AU" smtClean="0"/>
              <a:pPr/>
              <a:t>10</a:t>
            </a:fld>
            <a:endParaRPr lang="en-AU" dirty="0"/>
          </a:p>
        </p:txBody>
      </p:sp>
      <p:graphicFrame>
        <p:nvGraphicFramePr>
          <p:cNvPr id="10" name="Content Placeholder 9"/>
          <p:cNvGraphicFramePr>
            <a:graphicFrameLocks noGrp="1"/>
          </p:cNvGraphicFramePr>
          <p:nvPr>
            <p:ph type="chart" sz="quarter" idx="21"/>
            <p:extLst>
              <p:ext uri="{D42A27DB-BD31-4B8C-83A1-F6EECF244321}">
                <p14:modId xmlns:p14="http://schemas.microsoft.com/office/powerpoint/2010/main" val="465291239"/>
              </p:ext>
            </p:extLst>
          </p:nvPr>
        </p:nvGraphicFramePr>
        <p:xfrm>
          <a:off x="278679" y="1274715"/>
          <a:ext cx="8588375" cy="426561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14" name="Szöveg helye 13"/>
          <p:cNvSpPr>
            <a:spLocks noGrp="1"/>
          </p:cNvSpPr>
          <p:nvPr>
            <p:ph type="body" sz="quarter" idx="23"/>
          </p:nvPr>
        </p:nvSpPr>
        <p:spPr/>
        <p:txBody>
          <a:bodyPr/>
          <a:lstStyle/>
          <a:p>
            <a:r>
              <a:rPr lang="hu-HU" dirty="0" smtClean="0"/>
              <a:t>SEGÍTETT/TÖBB VÁLASZ LEHETSÉGES/N=160, Összes megkérdezett</a:t>
            </a:r>
            <a:endParaRPr lang="hu-HU" dirty="0"/>
          </a:p>
        </p:txBody>
      </p:sp>
      <p:sp>
        <p:nvSpPr>
          <p:cNvPr id="13" name="Szöveg helye 2"/>
          <p:cNvSpPr txBox="1">
            <a:spLocks/>
          </p:cNvSpPr>
          <p:nvPr/>
        </p:nvSpPr>
        <p:spPr>
          <a:xfrm>
            <a:off x="3635896" y="1700808"/>
            <a:ext cx="2304256" cy="498101"/>
          </a:xfrm>
          <a:prstGeom prst="rect">
            <a:avLst/>
          </a:prstGeom>
        </p:spPr>
        <p:txBody>
          <a:bodyPr lIns="0" tIns="212400" rIns="277200" bIns="0"/>
          <a:lstStyle>
            <a:lvl1pPr marL="0" indent="0" algn="l" defTabSz="914400" rtl="0" eaLnBrk="1" latinLnBrk="0" hangingPunct="1">
              <a:spcBef>
                <a:spcPct val="20000"/>
              </a:spcBef>
              <a:buFont typeface="Arial" pitchFamily="34" charset="0"/>
              <a:buNone/>
              <a:defRPr sz="1200" b="1" kern="1200">
                <a:solidFill>
                  <a:srgbClr val="333333"/>
                </a:solidFill>
                <a:latin typeface="+mn-lt"/>
                <a:ea typeface="+mn-ea"/>
                <a:cs typeface="+mn-cs"/>
              </a:defRPr>
            </a:lvl1pPr>
            <a:lvl2pPr marL="0" indent="0" algn="l" defTabSz="914400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252413" indent="-252413" algn="l" defTabSz="914400" rtl="0" eaLnBrk="1" latinLnBrk="0" hangingPunct="1">
              <a:spcBef>
                <a:spcPct val="20000"/>
              </a:spcBef>
              <a:buFont typeface="Wingdings" pitchFamily="2" charset="2"/>
              <a:buChar char=""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508000" indent="-255588" algn="l" defTabSz="914400" rtl="0" eaLnBrk="1" latinLnBrk="0" hangingPunct="1">
              <a:spcBef>
                <a:spcPct val="20000"/>
              </a:spcBef>
              <a:buFont typeface="Wingdings" pitchFamily="2" charset="2"/>
              <a:buChar char="n"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760413" indent="-252413" algn="l" defTabSz="914400" rtl="0" eaLnBrk="1" latinLnBrk="0" hangingPunct="1">
              <a:spcBef>
                <a:spcPct val="20000"/>
              </a:spcBef>
              <a:buFont typeface="Wingdings" pitchFamily="2" charset="2"/>
              <a:buChar char="n"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fontAlgn="auto">
              <a:spcAft>
                <a:spcPts val="0"/>
              </a:spcAft>
            </a:pPr>
            <a:r>
              <a:rPr lang="hu-HU" dirty="0" smtClean="0"/>
              <a:t>Tehetséges gyerek</a:t>
            </a:r>
            <a:endParaRPr lang="hu-HU" dirty="0"/>
          </a:p>
        </p:txBody>
      </p:sp>
      <p:sp>
        <p:nvSpPr>
          <p:cNvPr id="15" name="Szöveg helye 2"/>
          <p:cNvSpPr txBox="1">
            <a:spLocks/>
          </p:cNvSpPr>
          <p:nvPr/>
        </p:nvSpPr>
        <p:spPr>
          <a:xfrm>
            <a:off x="5652120" y="1700808"/>
            <a:ext cx="2268408" cy="498101"/>
          </a:xfrm>
          <a:prstGeom prst="rect">
            <a:avLst/>
          </a:prstGeom>
        </p:spPr>
        <p:txBody>
          <a:bodyPr lIns="0" tIns="212400" rIns="277200" bIns="0"/>
          <a:lstStyle>
            <a:lvl1pPr marL="0" indent="0" algn="l" defTabSz="914400" rtl="0" eaLnBrk="1" latinLnBrk="0" hangingPunct="1">
              <a:spcBef>
                <a:spcPct val="20000"/>
              </a:spcBef>
              <a:buFont typeface="Arial" pitchFamily="34" charset="0"/>
              <a:buNone/>
              <a:defRPr sz="1200" b="1" kern="1200">
                <a:solidFill>
                  <a:srgbClr val="333333"/>
                </a:solidFill>
                <a:latin typeface="+mn-lt"/>
                <a:ea typeface="+mn-ea"/>
                <a:cs typeface="+mn-cs"/>
              </a:defRPr>
            </a:lvl1pPr>
            <a:lvl2pPr marL="0" indent="0" algn="l" defTabSz="914400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252413" indent="-252413" algn="l" defTabSz="914400" rtl="0" eaLnBrk="1" latinLnBrk="0" hangingPunct="1">
              <a:spcBef>
                <a:spcPct val="20000"/>
              </a:spcBef>
              <a:buFont typeface="Wingdings" pitchFamily="2" charset="2"/>
              <a:buChar char=""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508000" indent="-255588" algn="l" defTabSz="914400" rtl="0" eaLnBrk="1" latinLnBrk="0" hangingPunct="1">
              <a:spcBef>
                <a:spcPct val="20000"/>
              </a:spcBef>
              <a:buFont typeface="Wingdings" pitchFamily="2" charset="2"/>
              <a:buChar char="n"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760413" indent="-252413" algn="l" defTabSz="914400" rtl="0" eaLnBrk="1" latinLnBrk="0" hangingPunct="1">
              <a:spcBef>
                <a:spcPct val="20000"/>
              </a:spcBef>
              <a:buFont typeface="Wingdings" pitchFamily="2" charset="2"/>
              <a:buChar char="n"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fontAlgn="auto">
              <a:spcAft>
                <a:spcPts val="0"/>
              </a:spcAft>
            </a:pPr>
            <a:r>
              <a:rPr lang="hu-HU" dirty="0" smtClean="0"/>
              <a:t>Jó tanuló</a:t>
            </a:r>
            <a:endParaRPr lang="hu-HU" dirty="0"/>
          </a:p>
        </p:txBody>
      </p:sp>
      <p:sp>
        <p:nvSpPr>
          <p:cNvPr id="16" name="Szöveg helye 13"/>
          <p:cNvSpPr>
            <a:spLocks noGrp="1"/>
          </p:cNvSpPr>
          <p:nvPr>
            <p:ph type="body" sz="quarter" idx="15"/>
          </p:nvPr>
        </p:nvSpPr>
        <p:spPr>
          <a:xfrm>
            <a:off x="0" y="1031842"/>
            <a:ext cx="8852400" cy="758861"/>
          </a:xfrm>
        </p:spPr>
        <p:txBody>
          <a:bodyPr/>
          <a:lstStyle/>
          <a:p>
            <a:r>
              <a:rPr lang="hu-HU" dirty="0"/>
              <a:t>Most néhány tulajdonságot olvashatsz, ami jellemző lehet egy jó tanulóra. Kérlek, válaszd ki közülük azokat, amelyek szerinted jellemzőek egy jó tanulóra!</a:t>
            </a:r>
          </a:p>
          <a:p>
            <a:r>
              <a:rPr lang="hu-HU" dirty="0" smtClean="0"/>
              <a:t>Most, jelöld azokat a jellemzőket, amik egy tehetséges gyerekre lehetnek jellemzőek!</a:t>
            </a:r>
          </a:p>
          <a:p>
            <a:r>
              <a:rPr lang="hu-HU" b="0" dirty="0" smtClean="0"/>
              <a:t>(segített válaszadás)</a:t>
            </a:r>
            <a:endParaRPr lang="hu-HU" b="0" dirty="0"/>
          </a:p>
        </p:txBody>
      </p:sp>
      <p:graphicFrame>
        <p:nvGraphicFramePr>
          <p:cNvPr id="17" name="Diagram 16"/>
          <p:cNvGraphicFramePr/>
          <p:nvPr>
            <p:extLst>
              <p:ext uri="{D42A27DB-BD31-4B8C-83A1-F6EECF244321}">
                <p14:modId xmlns:p14="http://schemas.microsoft.com/office/powerpoint/2010/main" val="1376940644"/>
              </p:ext>
            </p:extLst>
          </p:nvPr>
        </p:nvGraphicFramePr>
        <p:xfrm>
          <a:off x="8100391" y="1483200"/>
          <a:ext cx="772455" cy="4068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cxnSp>
        <p:nvCxnSpPr>
          <p:cNvPr id="18" name="Egyenes összekötő 17"/>
          <p:cNvCxnSpPr/>
          <p:nvPr/>
        </p:nvCxnSpPr>
        <p:spPr>
          <a:xfrm>
            <a:off x="1044000" y="4392000"/>
            <a:ext cx="756000" cy="0"/>
          </a:xfrm>
          <a:prstGeom prst="line">
            <a:avLst/>
          </a:prstGeom>
          <a:ln w="38100">
            <a:solidFill>
              <a:schemeClr val="accent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Egyenes összekötő 18"/>
          <p:cNvCxnSpPr/>
          <p:nvPr/>
        </p:nvCxnSpPr>
        <p:spPr>
          <a:xfrm>
            <a:off x="1152000" y="3906000"/>
            <a:ext cx="1080000" cy="0"/>
          </a:xfrm>
          <a:prstGeom prst="line">
            <a:avLst/>
          </a:prstGeom>
          <a:ln w="38100">
            <a:solidFill>
              <a:schemeClr val="accent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Egyenes összekötő 19"/>
          <p:cNvCxnSpPr/>
          <p:nvPr/>
        </p:nvCxnSpPr>
        <p:spPr>
          <a:xfrm>
            <a:off x="1188000" y="2952000"/>
            <a:ext cx="1044000" cy="0"/>
          </a:xfrm>
          <a:prstGeom prst="line">
            <a:avLst/>
          </a:prstGeom>
          <a:ln w="38100">
            <a:solidFill>
              <a:schemeClr val="accent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Egyenes összekötő 20"/>
          <p:cNvCxnSpPr/>
          <p:nvPr/>
        </p:nvCxnSpPr>
        <p:spPr>
          <a:xfrm>
            <a:off x="2591896" y="3114000"/>
            <a:ext cx="864000" cy="0"/>
          </a:xfrm>
          <a:prstGeom prst="line">
            <a:avLst/>
          </a:prstGeom>
          <a:ln w="38100">
            <a:solidFill>
              <a:schemeClr val="accent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" name="Egyenes összekötő 21"/>
          <p:cNvCxnSpPr/>
          <p:nvPr/>
        </p:nvCxnSpPr>
        <p:spPr>
          <a:xfrm>
            <a:off x="3059832" y="3429000"/>
            <a:ext cx="432000" cy="0"/>
          </a:xfrm>
          <a:prstGeom prst="line">
            <a:avLst/>
          </a:prstGeom>
          <a:ln w="381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" name="Egyenes összekötő 22"/>
          <p:cNvCxnSpPr/>
          <p:nvPr/>
        </p:nvCxnSpPr>
        <p:spPr>
          <a:xfrm>
            <a:off x="2987824" y="3744000"/>
            <a:ext cx="504000" cy="0"/>
          </a:xfrm>
          <a:prstGeom prst="line">
            <a:avLst/>
          </a:prstGeom>
          <a:ln w="381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" name="Egyenes összekötő 23"/>
          <p:cNvCxnSpPr/>
          <p:nvPr/>
        </p:nvCxnSpPr>
        <p:spPr>
          <a:xfrm>
            <a:off x="1907704" y="4554000"/>
            <a:ext cx="504000" cy="0"/>
          </a:xfrm>
          <a:prstGeom prst="line">
            <a:avLst/>
          </a:prstGeom>
          <a:ln w="381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Egyenes összekötő 24"/>
          <p:cNvCxnSpPr/>
          <p:nvPr/>
        </p:nvCxnSpPr>
        <p:spPr>
          <a:xfrm>
            <a:off x="2123784" y="4716000"/>
            <a:ext cx="468000" cy="0"/>
          </a:xfrm>
          <a:prstGeom prst="line">
            <a:avLst/>
          </a:prstGeom>
          <a:ln w="381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Egyenes összekötő 25"/>
          <p:cNvCxnSpPr/>
          <p:nvPr/>
        </p:nvCxnSpPr>
        <p:spPr>
          <a:xfrm>
            <a:off x="2160000" y="4869160"/>
            <a:ext cx="360000" cy="0"/>
          </a:xfrm>
          <a:prstGeom prst="line">
            <a:avLst/>
          </a:prstGeom>
          <a:ln w="381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Egyenes összekötő 26"/>
          <p:cNvCxnSpPr/>
          <p:nvPr/>
        </p:nvCxnSpPr>
        <p:spPr>
          <a:xfrm>
            <a:off x="2816232" y="2304000"/>
            <a:ext cx="720000" cy="0"/>
          </a:xfrm>
          <a:prstGeom prst="line">
            <a:avLst/>
          </a:prstGeom>
          <a:ln w="3810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Egyenes összekötő 27"/>
          <p:cNvCxnSpPr/>
          <p:nvPr/>
        </p:nvCxnSpPr>
        <p:spPr>
          <a:xfrm>
            <a:off x="3059832" y="2780928"/>
            <a:ext cx="468000" cy="0"/>
          </a:xfrm>
          <a:prstGeom prst="line">
            <a:avLst/>
          </a:prstGeom>
          <a:ln w="3810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Egyenes összekötő 28"/>
          <p:cNvCxnSpPr/>
          <p:nvPr/>
        </p:nvCxnSpPr>
        <p:spPr>
          <a:xfrm>
            <a:off x="2123728" y="3284984"/>
            <a:ext cx="648000" cy="0"/>
          </a:xfrm>
          <a:prstGeom prst="line">
            <a:avLst/>
          </a:prstGeom>
          <a:ln w="3810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Egyenes összekötő 29"/>
          <p:cNvCxnSpPr/>
          <p:nvPr/>
        </p:nvCxnSpPr>
        <p:spPr>
          <a:xfrm>
            <a:off x="2051792" y="3585600"/>
            <a:ext cx="684000" cy="0"/>
          </a:xfrm>
          <a:prstGeom prst="line">
            <a:avLst/>
          </a:prstGeom>
          <a:ln w="3810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Egyenes összekötő 30"/>
          <p:cNvCxnSpPr/>
          <p:nvPr/>
        </p:nvCxnSpPr>
        <p:spPr>
          <a:xfrm>
            <a:off x="2348232" y="4077072"/>
            <a:ext cx="360000" cy="0"/>
          </a:xfrm>
          <a:prstGeom prst="line">
            <a:avLst/>
          </a:prstGeom>
          <a:ln w="3810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Egyenes összekötő 31"/>
          <p:cNvCxnSpPr/>
          <p:nvPr/>
        </p:nvCxnSpPr>
        <p:spPr>
          <a:xfrm>
            <a:off x="2840186" y="2466000"/>
            <a:ext cx="540000" cy="0"/>
          </a:xfrm>
          <a:prstGeom prst="line">
            <a:avLst/>
          </a:prstGeom>
          <a:ln w="381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Egyenes összekötő 32"/>
          <p:cNvCxnSpPr/>
          <p:nvPr/>
        </p:nvCxnSpPr>
        <p:spPr>
          <a:xfrm>
            <a:off x="2051720" y="2618400"/>
            <a:ext cx="540000" cy="0"/>
          </a:xfrm>
          <a:prstGeom prst="line">
            <a:avLst/>
          </a:prstGeom>
          <a:ln w="381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4" name="Szövegdoboz 33"/>
          <p:cNvSpPr txBox="1"/>
          <p:nvPr/>
        </p:nvSpPr>
        <p:spPr>
          <a:xfrm>
            <a:off x="700911" y="5548590"/>
            <a:ext cx="2420979" cy="184666"/>
          </a:xfrm>
          <a:prstGeom prst="rect">
            <a:avLst/>
          </a:prstGeom>
          <a:noFill/>
        </p:spPr>
        <p:txBody>
          <a:bodyPr wrap="none" lIns="36000" tIns="0" bIns="0" rtlCol="0">
            <a:spAutoFit/>
          </a:bodyPr>
          <a:lstStyle/>
          <a:p>
            <a:r>
              <a:rPr lang="hu-HU" sz="1200" dirty="0" smtClean="0">
                <a:solidFill>
                  <a:srgbClr val="333333"/>
                </a:solidFill>
                <a:latin typeface="+mj-lt"/>
              </a:rPr>
              <a:t>könnyebbség: 82%</a:t>
            </a:r>
            <a:r>
              <a:rPr lang="hu-HU" sz="1200" b="0" dirty="0" smtClean="0">
                <a:solidFill>
                  <a:srgbClr val="333333"/>
                </a:solidFill>
                <a:latin typeface="+mj-lt"/>
              </a:rPr>
              <a:t> (84) </a:t>
            </a:r>
            <a:r>
              <a:rPr lang="hu-HU" sz="1200" dirty="0" smtClean="0">
                <a:solidFill>
                  <a:srgbClr val="333333"/>
                </a:solidFill>
                <a:sym typeface="Symbol"/>
              </a:rPr>
              <a:t></a:t>
            </a:r>
            <a:endParaRPr lang="hu-HU" sz="1200" dirty="0">
              <a:solidFill>
                <a:srgbClr val="333333"/>
              </a:solidFill>
            </a:endParaRPr>
          </a:p>
        </p:txBody>
      </p:sp>
      <p:sp>
        <p:nvSpPr>
          <p:cNvPr id="35" name="Szövegdoboz 34"/>
          <p:cNvSpPr txBox="1"/>
          <p:nvPr/>
        </p:nvSpPr>
        <p:spPr>
          <a:xfrm>
            <a:off x="3269740" y="5548590"/>
            <a:ext cx="2178926" cy="184666"/>
          </a:xfrm>
          <a:prstGeom prst="rect">
            <a:avLst/>
          </a:prstGeom>
          <a:noFill/>
        </p:spPr>
        <p:txBody>
          <a:bodyPr wrap="none" lIns="36000" tIns="0" bIns="0" rtlCol="0">
            <a:spAutoFit/>
          </a:bodyPr>
          <a:lstStyle/>
          <a:p>
            <a:r>
              <a:rPr lang="hu-HU" sz="1200" dirty="0" smtClean="0">
                <a:solidFill>
                  <a:srgbClr val="333333"/>
                </a:solidFill>
                <a:latin typeface="+mj-lt"/>
              </a:rPr>
              <a:t>kreativitás: 71%</a:t>
            </a:r>
            <a:r>
              <a:rPr lang="hu-HU" sz="1200" b="0" dirty="0" smtClean="0">
                <a:solidFill>
                  <a:srgbClr val="333333"/>
                </a:solidFill>
                <a:latin typeface="+mj-lt"/>
              </a:rPr>
              <a:t> (72) </a:t>
            </a:r>
            <a:r>
              <a:rPr lang="hu-HU" sz="1200" dirty="0">
                <a:solidFill>
                  <a:srgbClr val="333333"/>
                </a:solidFill>
                <a:sym typeface="Symbol"/>
              </a:rPr>
              <a:t></a:t>
            </a:r>
            <a:endParaRPr lang="hu-HU" sz="1200" dirty="0">
              <a:solidFill>
                <a:srgbClr val="333333"/>
              </a:solidFill>
            </a:endParaRPr>
          </a:p>
        </p:txBody>
      </p:sp>
      <p:sp>
        <p:nvSpPr>
          <p:cNvPr id="36" name="Szövegdoboz 35"/>
          <p:cNvSpPr txBox="1"/>
          <p:nvPr/>
        </p:nvSpPr>
        <p:spPr>
          <a:xfrm>
            <a:off x="5851570" y="5548590"/>
            <a:ext cx="1888782" cy="184666"/>
          </a:xfrm>
          <a:prstGeom prst="rect">
            <a:avLst/>
          </a:prstGeom>
          <a:noFill/>
        </p:spPr>
        <p:txBody>
          <a:bodyPr wrap="none" lIns="36000" tIns="0" bIns="0" rtlCol="0">
            <a:spAutoFit/>
          </a:bodyPr>
          <a:lstStyle/>
          <a:p>
            <a:r>
              <a:rPr lang="hu-HU" sz="1200" dirty="0">
                <a:solidFill>
                  <a:srgbClr val="333333"/>
                </a:solidFill>
                <a:latin typeface="+mj-lt"/>
                <a:cs typeface="Arial" pitchFamily="34" charset="0"/>
              </a:rPr>
              <a:t>fellépés</a:t>
            </a:r>
            <a:r>
              <a:rPr lang="hu-HU" sz="1200" dirty="0">
                <a:solidFill>
                  <a:srgbClr val="333333"/>
                </a:solidFill>
              </a:rPr>
              <a:t> </a:t>
            </a:r>
            <a:r>
              <a:rPr lang="hu-HU" sz="1200" dirty="0" smtClean="0">
                <a:solidFill>
                  <a:srgbClr val="333333"/>
                </a:solidFill>
                <a:latin typeface="+mj-lt"/>
              </a:rPr>
              <a:t>: 94%</a:t>
            </a:r>
            <a:r>
              <a:rPr lang="hu-HU" sz="1200" dirty="0" smtClean="0">
                <a:solidFill>
                  <a:srgbClr val="333333"/>
                </a:solidFill>
              </a:rPr>
              <a:t> </a:t>
            </a:r>
            <a:r>
              <a:rPr lang="hu-HU" sz="1200" b="0" dirty="0" smtClean="0">
                <a:solidFill>
                  <a:srgbClr val="333333"/>
                </a:solidFill>
              </a:rPr>
              <a:t>(72) </a:t>
            </a:r>
            <a:r>
              <a:rPr lang="hu-HU" sz="1200" dirty="0" smtClean="0">
                <a:solidFill>
                  <a:srgbClr val="145D04"/>
                </a:solidFill>
                <a:sym typeface="Wingdings 3"/>
              </a:rPr>
              <a:t></a:t>
            </a:r>
            <a:endParaRPr lang="hu-HU" sz="1200" dirty="0" smtClean="0">
              <a:solidFill>
                <a:srgbClr val="333333"/>
              </a:solidFill>
              <a:latin typeface="+mj-lt"/>
            </a:endParaRPr>
          </a:p>
        </p:txBody>
      </p:sp>
      <p:cxnSp>
        <p:nvCxnSpPr>
          <p:cNvPr id="37" name="Egyenes összekötő 36"/>
          <p:cNvCxnSpPr/>
          <p:nvPr/>
        </p:nvCxnSpPr>
        <p:spPr>
          <a:xfrm>
            <a:off x="520911" y="5640923"/>
            <a:ext cx="180000" cy="0"/>
          </a:xfrm>
          <a:prstGeom prst="line">
            <a:avLst/>
          </a:prstGeom>
          <a:ln w="38100">
            <a:solidFill>
              <a:schemeClr val="accent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Egyenes összekötő 37"/>
          <p:cNvCxnSpPr/>
          <p:nvPr/>
        </p:nvCxnSpPr>
        <p:spPr>
          <a:xfrm>
            <a:off x="3123757" y="5645232"/>
            <a:ext cx="180000" cy="0"/>
          </a:xfrm>
          <a:prstGeom prst="line">
            <a:avLst/>
          </a:prstGeom>
          <a:ln w="381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Egyenes összekötő 38"/>
          <p:cNvCxnSpPr/>
          <p:nvPr/>
        </p:nvCxnSpPr>
        <p:spPr>
          <a:xfrm>
            <a:off x="5616136" y="5652390"/>
            <a:ext cx="180000" cy="0"/>
          </a:xfrm>
          <a:prstGeom prst="line">
            <a:avLst/>
          </a:prstGeom>
          <a:ln w="3810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Szövegdoboz 39"/>
          <p:cNvSpPr txBox="1"/>
          <p:nvPr/>
        </p:nvSpPr>
        <p:spPr>
          <a:xfrm>
            <a:off x="5830731" y="5764614"/>
            <a:ext cx="2347241" cy="184666"/>
          </a:xfrm>
          <a:prstGeom prst="rect">
            <a:avLst/>
          </a:prstGeom>
          <a:noFill/>
        </p:spPr>
        <p:txBody>
          <a:bodyPr wrap="none" lIns="36000" tIns="0" bIns="0" rtlCol="0">
            <a:spAutoFit/>
          </a:bodyPr>
          <a:lstStyle/>
          <a:p>
            <a:r>
              <a:rPr lang="hu-HU" sz="1200" dirty="0" smtClean="0">
                <a:solidFill>
                  <a:srgbClr val="333333"/>
                </a:solidFill>
                <a:latin typeface="+mj-lt"/>
              </a:rPr>
              <a:t>intelligencia: 88% </a:t>
            </a:r>
            <a:r>
              <a:rPr lang="hu-HU" sz="1200" b="0" dirty="0" smtClean="0">
                <a:solidFill>
                  <a:srgbClr val="333333"/>
                </a:solidFill>
                <a:latin typeface="+mj-lt"/>
              </a:rPr>
              <a:t>(51)</a:t>
            </a:r>
            <a:r>
              <a:rPr lang="hu-HU" sz="1200" b="0" dirty="0" smtClean="0">
                <a:solidFill>
                  <a:srgbClr val="333333"/>
                </a:solidFill>
              </a:rPr>
              <a:t> </a:t>
            </a:r>
            <a:r>
              <a:rPr lang="hu-HU" sz="1200" dirty="0">
                <a:solidFill>
                  <a:srgbClr val="145D04"/>
                </a:solidFill>
                <a:sym typeface="Wingdings 3"/>
              </a:rPr>
              <a:t></a:t>
            </a:r>
            <a:endParaRPr lang="hu-HU" sz="1200" dirty="0" smtClean="0">
              <a:solidFill>
                <a:srgbClr val="333333"/>
              </a:solidFill>
              <a:latin typeface="+mj-lt"/>
            </a:endParaRPr>
          </a:p>
        </p:txBody>
      </p:sp>
      <p:cxnSp>
        <p:nvCxnSpPr>
          <p:cNvPr id="41" name="Egyenes összekötő 40"/>
          <p:cNvCxnSpPr/>
          <p:nvPr/>
        </p:nvCxnSpPr>
        <p:spPr>
          <a:xfrm>
            <a:off x="5616136" y="5805264"/>
            <a:ext cx="180000" cy="0"/>
          </a:xfrm>
          <a:prstGeom prst="line">
            <a:avLst/>
          </a:prstGeom>
          <a:ln w="381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2" name="Szöveg helye 2"/>
          <p:cNvSpPr txBox="1">
            <a:spLocks/>
          </p:cNvSpPr>
          <p:nvPr/>
        </p:nvSpPr>
        <p:spPr>
          <a:xfrm>
            <a:off x="8244000" y="1628800"/>
            <a:ext cx="899593" cy="498101"/>
          </a:xfrm>
          <a:prstGeom prst="rect">
            <a:avLst/>
          </a:prstGeom>
        </p:spPr>
        <p:txBody>
          <a:bodyPr lIns="0" tIns="0" rIns="0" bIns="0"/>
          <a:lstStyle>
            <a:lvl1pPr marL="0" indent="0" algn="l" defTabSz="914400" rtl="0" eaLnBrk="1" latinLnBrk="0" hangingPunct="1">
              <a:spcBef>
                <a:spcPct val="20000"/>
              </a:spcBef>
              <a:buFont typeface="Arial" pitchFamily="34" charset="0"/>
              <a:buNone/>
              <a:defRPr sz="1200" b="1" kern="1200">
                <a:solidFill>
                  <a:srgbClr val="333333"/>
                </a:solidFill>
                <a:latin typeface="+mn-lt"/>
                <a:ea typeface="+mn-ea"/>
                <a:cs typeface="+mn-cs"/>
              </a:defRPr>
            </a:lvl1pPr>
            <a:lvl2pPr marL="0" indent="0" algn="l" defTabSz="914400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252413" indent="-252413" algn="l" defTabSz="914400" rtl="0" eaLnBrk="1" latinLnBrk="0" hangingPunct="1">
              <a:spcBef>
                <a:spcPct val="20000"/>
              </a:spcBef>
              <a:buFont typeface="Wingdings" pitchFamily="2" charset="2"/>
              <a:buChar char=""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508000" indent="-255588" algn="l" defTabSz="914400" rtl="0" eaLnBrk="1" latinLnBrk="0" hangingPunct="1">
              <a:spcBef>
                <a:spcPct val="20000"/>
              </a:spcBef>
              <a:buFont typeface="Wingdings" pitchFamily="2" charset="2"/>
              <a:buChar char="n"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760413" indent="-252413" algn="l" defTabSz="914400" rtl="0" eaLnBrk="1" latinLnBrk="0" hangingPunct="1">
              <a:spcBef>
                <a:spcPct val="20000"/>
              </a:spcBef>
              <a:buFont typeface="Wingdings" pitchFamily="2" charset="2"/>
              <a:buChar char="n"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fontAlgn="auto">
              <a:spcAft>
                <a:spcPts val="0"/>
              </a:spcAft>
            </a:pPr>
            <a:r>
              <a:rPr lang="hu-HU" sz="1000" dirty="0" smtClean="0"/>
              <a:t>Jó tanuló  vs. tehetség gyerek</a:t>
            </a:r>
            <a:endParaRPr lang="hu-HU" sz="1000" dirty="0"/>
          </a:p>
        </p:txBody>
      </p:sp>
      <p:sp>
        <p:nvSpPr>
          <p:cNvPr id="43" name="Szöveg helye 21"/>
          <p:cNvSpPr txBox="1">
            <a:spLocks/>
          </p:cNvSpPr>
          <p:nvPr/>
        </p:nvSpPr>
        <p:spPr>
          <a:xfrm>
            <a:off x="0" y="615602"/>
            <a:ext cx="9144000" cy="646331"/>
          </a:xfrm>
          <a:prstGeom prst="rect">
            <a:avLst/>
          </a:prstGeom>
        </p:spPr>
        <p:txBody>
          <a:bodyPr lIns="277200" rIns="277200">
            <a:spAutoFit/>
          </a:bodyPr>
          <a:lstStyle>
            <a:lvl1pPr marL="0" indent="0" algn="l" defTabSz="914400" rtl="0" eaLnBrk="1" latinLnBrk="0" hangingPunct="1">
              <a:spcBef>
                <a:spcPct val="20000"/>
              </a:spcBef>
              <a:buFont typeface="Arial" pitchFamily="34" charset="0"/>
              <a:buNone/>
              <a:defRPr sz="1600" b="1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0" indent="0" algn="l" defTabSz="914400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252413" indent="-252413" algn="l" defTabSz="914400" rtl="0" eaLnBrk="1" latinLnBrk="0" hangingPunct="1">
              <a:spcBef>
                <a:spcPct val="20000"/>
              </a:spcBef>
              <a:buFont typeface="Wingdings" pitchFamily="2" charset="2"/>
              <a:buChar char=""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508000" indent="-255588" algn="l" defTabSz="914400" rtl="0" eaLnBrk="1" latinLnBrk="0" hangingPunct="1">
              <a:spcBef>
                <a:spcPct val="20000"/>
              </a:spcBef>
              <a:buFont typeface="Wingdings" pitchFamily="2" charset="2"/>
              <a:buChar char="n"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760413" indent="-252413" algn="l" defTabSz="914400" rtl="0" eaLnBrk="1" latinLnBrk="0" hangingPunct="1">
              <a:spcBef>
                <a:spcPct val="20000"/>
              </a:spcBef>
              <a:buFont typeface="Wingdings" pitchFamily="2" charset="2"/>
              <a:buChar char="n"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fontAlgn="auto">
              <a:spcAft>
                <a:spcPts val="0"/>
              </a:spcAft>
            </a:pPr>
            <a:r>
              <a:rPr lang="hu-HU" sz="1200" b="0" dirty="0" smtClean="0"/>
              <a:t>A tanulók szerint ahhoz, hogy valaki jó tanuló legyen, leginkább szorgalomra, ambícióra van szükség, de a kognitív képességek is fontosak. Egy veleszületett jó képességekkel rendelkező gyerek lehet tehetséges, de nem feltétlenül lesz belőle jó tanuló: gondolják a fiatalok.</a:t>
            </a:r>
          </a:p>
        </p:txBody>
      </p:sp>
    </p:spTree>
    <p:extLst>
      <p:ext uri="{BB962C8B-B14F-4D97-AF65-F5344CB8AC3E}">
        <p14:creationId xmlns:p14="http://schemas.microsoft.com/office/powerpoint/2010/main" val="188585755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500"/>
                            </p:stCondLst>
                            <p:childTnLst>
                              <p:par>
                                <p:cTn id="8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" presetID="1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" presetID="1" presetClass="entr" presetSubtype="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" presetID="1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750"/>
                            </p:stCondLst>
                            <p:childTnLst>
                              <p:par>
                                <p:cTn id="17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250"/>
                            </p:stCondLst>
                            <p:childTnLst>
                              <p:par>
                                <p:cTn id="21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750"/>
                            </p:stCondLst>
                            <p:childTnLst>
                              <p:par>
                                <p:cTn id="2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2250"/>
                            </p:stCondLst>
                            <p:childTnLst>
                              <p:par>
                                <p:cTn id="29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1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1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4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7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0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3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" fill="hold">
                      <p:stCondLst>
                        <p:cond delay="indefinite"/>
                      </p:stCondLst>
                      <p:childTnLst>
                        <p:par>
                          <p:cTn id="55" fill="hold">
                            <p:stCondLst>
                              <p:cond delay="0"/>
                            </p:stCondLst>
                            <p:childTnLst>
                              <p:par>
                                <p:cTn id="56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3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6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9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2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7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9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500"/>
                            </p:stCondLst>
                            <p:childTnLst>
                              <p:par>
                                <p:cTn id="83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5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6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8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" grpId="0"/>
      <p:bldGraphic spid="17" grpId="0">
        <p:bldAsOne/>
      </p:bldGraphic>
      <p:bldP spid="34" grpId="0"/>
      <p:bldP spid="35" grpId="0"/>
      <p:bldP spid="36" grpId="0"/>
      <p:bldP spid="40" grpId="0"/>
      <p:bldP spid="42" grpId="0"/>
      <p:bldP spid="43" grpId="0" build="p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tle 7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dirty="0" smtClean="0"/>
              <a:t>A felnőttek által ismert tehetséges emberek</a:t>
            </a:r>
            <a:endParaRPr lang="en-AU" sz="1600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784CBA3-D598-4B1F-BAA3-EE14B5154290}" type="slidenum">
              <a:rPr lang="en-AU" smtClean="0"/>
              <a:pPr/>
              <a:t>11</a:t>
            </a:fld>
            <a:endParaRPr lang="en-AU" dirty="0"/>
          </a:p>
        </p:txBody>
      </p:sp>
      <p:graphicFrame>
        <p:nvGraphicFramePr>
          <p:cNvPr id="10" name="Content Placeholder 9"/>
          <p:cNvGraphicFramePr>
            <a:graphicFrameLocks noGrp="1"/>
          </p:cNvGraphicFramePr>
          <p:nvPr>
            <p:ph type="chart" sz="quarter" idx="21"/>
            <p:extLst>
              <p:ext uri="{D42A27DB-BD31-4B8C-83A1-F6EECF244321}">
                <p14:modId xmlns:p14="http://schemas.microsoft.com/office/powerpoint/2010/main" val="1746098708"/>
              </p:ext>
            </p:extLst>
          </p:nvPr>
        </p:nvGraphicFramePr>
        <p:xfrm>
          <a:off x="278679" y="1274715"/>
          <a:ext cx="8588375" cy="426561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14" name="Szöveg helye 13"/>
          <p:cNvSpPr>
            <a:spLocks noGrp="1"/>
          </p:cNvSpPr>
          <p:nvPr>
            <p:ph type="body" sz="quarter" idx="23"/>
          </p:nvPr>
        </p:nvSpPr>
        <p:spPr/>
        <p:txBody>
          <a:bodyPr/>
          <a:lstStyle/>
          <a:p>
            <a:r>
              <a:rPr lang="hu-HU" dirty="0"/>
              <a:t>SEGÍTETT/TÖBB VÁLASZ LEHETSÉGES/N=1000  Bázis: Összes </a:t>
            </a:r>
            <a:r>
              <a:rPr lang="hu-HU" dirty="0" smtClean="0"/>
              <a:t>18-59 éves megkérdezett</a:t>
            </a:r>
            <a:endParaRPr lang="hu-HU" dirty="0"/>
          </a:p>
        </p:txBody>
      </p:sp>
      <p:sp>
        <p:nvSpPr>
          <p:cNvPr id="5" name="Szövegdoboz 4"/>
          <p:cNvSpPr txBox="1"/>
          <p:nvPr/>
        </p:nvSpPr>
        <p:spPr>
          <a:xfrm>
            <a:off x="278679" y="836712"/>
            <a:ext cx="473206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buFont typeface="Wingdings" pitchFamily="2" charset="2"/>
              <a:buChar char="§"/>
            </a:pPr>
            <a:endParaRPr lang="hu-HU" sz="1300" dirty="0" smtClean="0">
              <a:latin typeface="+mj-lt"/>
            </a:endParaRPr>
          </a:p>
        </p:txBody>
      </p:sp>
      <p:sp>
        <p:nvSpPr>
          <p:cNvPr id="2" name="Szövegdoboz 1"/>
          <p:cNvSpPr txBox="1"/>
          <p:nvPr/>
        </p:nvSpPr>
        <p:spPr>
          <a:xfrm>
            <a:off x="1199475" y="5517232"/>
            <a:ext cx="249299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sz="800" b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+mj-lt"/>
              </a:rPr>
              <a:t>Az ábra a 2% feletti említéseket tartalmazza</a:t>
            </a:r>
          </a:p>
        </p:txBody>
      </p:sp>
      <p:sp>
        <p:nvSpPr>
          <p:cNvPr id="11" name="Szöveg helye 13"/>
          <p:cNvSpPr>
            <a:spLocks noGrp="1"/>
          </p:cNvSpPr>
          <p:nvPr>
            <p:ph type="body" sz="quarter" idx="15"/>
          </p:nvPr>
        </p:nvSpPr>
        <p:spPr>
          <a:xfrm>
            <a:off x="0" y="1031842"/>
            <a:ext cx="8852400" cy="758861"/>
          </a:xfrm>
        </p:spPr>
        <p:txBody>
          <a:bodyPr/>
          <a:lstStyle/>
          <a:p>
            <a:r>
              <a:rPr lang="hu-HU" dirty="0" smtClean="0"/>
              <a:t>Ismer-e </a:t>
            </a:r>
            <a:r>
              <a:rPr lang="hu-HU" dirty="0"/>
              <a:t>Ön tehetséges embert, </a:t>
            </a:r>
            <a:r>
              <a:rPr lang="hu-HU" dirty="0" smtClean="0"/>
              <a:t>meg tudna nevezni </a:t>
            </a:r>
            <a:r>
              <a:rPr lang="hu-HU" dirty="0"/>
              <a:t>ilyet?</a:t>
            </a:r>
          </a:p>
          <a:p>
            <a:r>
              <a:rPr lang="hu-HU" b="0" dirty="0" smtClean="0"/>
              <a:t>(spontán válaszadás)</a:t>
            </a:r>
            <a:endParaRPr lang="hu-HU" b="0" dirty="0"/>
          </a:p>
        </p:txBody>
      </p:sp>
      <p:cxnSp>
        <p:nvCxnSpPr>
          <p:cNvPr id="12" name="Egyenes összekötő 11"/>
          <p:cNvCxnSpPr/>
          <p:nvPr/>
        </p:nvCxnSpPr>
        <p:spPr>
          <a:xfrm>
            <a:off x="4319920" y="2761200"/>
            <a:ext cx="180000" cy="0"/>
          </a:xfrm>
          <a:prstGeom prst="line">
            <a:avLst/>
          </a:prstGeom>
          <a:ln w="3810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Egyenes összekötő 12"/>
          <p:cNvCxnSpPr/>
          <p:nvPr/>
        </p:nvCxnSpPr>
        <p:spPr>
          <a:xfrm>
            <a:off x="4067832" y="3789040"/>
            <a:ext cx="432000" cy="0"/>
          </a:xfrm>
          <a:prstGeom prst="line">
            <a:avLst/>
          </a:prstGeom>
          <a:ln w="3810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Egyenes összekötő 14"/>
          <p:cNvCxnSpPr/>
          <p:nvPr/>
        </p:nvCxnSpPr>
        <p:spPr>
          <a:xfrm>
            <a:off x="3311728" y="4293096"/>
            <a:ext cx="1188000" cy="0"/>
          </a:xfrm>
          <a:prstGeom prst="line">
            <a:avLst/>
          </a:prstGeom>
          <a:ln w="3810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Egyenes összekötő 15"/>
          <p:cNvCxnSpPr/>
          <p:nvPr/>
        </p:nvCxnSpPr>
        <p:spPr>
          <a:xfrm>
            <a:off x="3275856" y="5018400"/>
            <a:ext cx="1224000" cy="0"/>
          </a:xfrm>
          <a:prstGeom prst="line">
            <a:avLst/>
          </a:prstGeom>
          <a:ln w="3810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026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982419" y="3212976"/>
            <a:ext cx="3899704" cy="181111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28" name="Picture 4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982400" y="3214800"/>
            <a:ext cx="3898800" cy="191883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18" name="Egyenes összekötő 17"/>
          <p:cNvCxnSpPr/>
          <p:nvPr/>
        </p:nvCxnSpPr>
        <p:spPr>
          <a:xfrm>
            <a:off x="3203375" y="3276000"/>
            <a:ext cx="1332000" cy="0"/>
          </a:xfrm>
          <a:prstGeom prst="line">
            <a:avLst/>
          </a:prstGeom>
          <a:ln w="38100">
            <a:solidFill>
              <a:schemeClr val="accent6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Egyenes összekötő 18"/>
          <p:cNvCxnSpPr/>
          <p:nvPr/>
        </p:nvCxnSpPr>
        <p:spPr>
          <a:xfrm>
            <a:off x="3906000" y="3513600"/>
            <a:ext cx="612000" cy="0"/>
          </a:xfrm>
          <a:prstGeom prst="line">
            <a:avLst/>
          </a:prstGeom>
          <a:ln w="38100">
            <a:solidFill>
              <a:schemeClr val="accent6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Egyenes összekötő 19"/>
          <p:cNvCxnSpPr/>
          <p:nvPr/>
        </p:nvCxnSpPr>
        <p:spPr>
          <a:xfrm>
            <a:off x="3023896" y="4005064"/>
            <a:ext cx="576000" cy="0"/>
          </a:xfrm>
          <a:prstGeom prst="line">
            <a:avLst/>
          </a:prstGeom>
          <a:ln w="38100">
            <a:solidFill>
              <a:schemeClr val="accent6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Egyenes összekötő 20"/>
          <p:cNvCxnSpPr/>
          <p:nvPr/>
        </p:nvCxnSpPr>
        <p:spPr>
          <a:xfrm>
            <a:off x="4008737" y="4509120"/>
            <a:ext cx="504000" cy="0"/>
          </a:xfrm>
          <a:prstGeom prst="line">
            <a:avLst/>
          </a:prstGeom>
          <a:ln w="38100">
            <a:solidFill>
              <a:schemeClr val="accent6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" name="Egyenes összekötő 21"/>
          <p:cNvCxnSpPr/>
          <p:nvPr/>
        </p:nvCxnSpPr>
        <p:spPr>
          <a:xfrm>
            <a:off x="4018040" y="4797152"/>
            <a:ext cx="504000" cy="0"/>
          </a:xfrm>
          <a:prstGeom prst="line">
            <a:avLst/>
          </a:prstGeom>
          <a:ln w="38100">
            <a:solidFill>
              <a:schemeClr val="accent6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8827069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0" dur="3000"/>
                                        <p:tgtEl>
                                          <p:spTgt spid="10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8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8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14" presetClass="exit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randombar(horizontal)">
                                      <p:cBhvr>
                                        <p:cTn id="23" dur="1500"/>
                                        <p:tgtEl>
                                          <p:spTgt spid="102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1499"/>
                                          </p:stCondLst>
                                        </p:cTn>
                                        <p:tgtEl>
                                          <p:spTgt spid="10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22" presetClass="exit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right)">
                                      <p:cBhvr>
                                        <p:cTn id="26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" presetID="22" presetClass="exit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right)">
                                      <p:cBhvr>
                                        <p:cTn id="29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22" presetClass="exit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right)">
                                      <p:cBhvr>
                                        <p:cTn id="32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4" presetID="22" presetClass="exit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right)">
                                      <p:cBhvr>
                                        <p:cTn id="35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9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2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5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8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1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14" presetClass="entr" presetSubtype="1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54" dur="2000"/>
                                        <p:tgtEl>
                                          <p:spTgt spid="10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tle 7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dirty="0" smtClean="0"/>
              <a:t>A tehetség előnyei</a:t>
            </a:r>
            <a:endParaRPr lang="en-AU" sz="1600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784CBA3-D598-4B1F-BAA3-EE14B5154290}" type="slidenum">
              <a:rPr lang="en-AU" smtClean="0"/>
              <a:pPr/>
              <a:t>12</a:t>
            </a:fld>
            <a:endParaRPr lang="en-AU" dirty="0"/>
          </a:p>
        </p:txBody>
      </p:sp>
      <p:graphicFrame>
        <p:nvGraphicFramePr>
          <p:cNvPr id="10" name="Content Placeholder 9"/>
          <p:cNvGraphicFramePr>
            <a:graphicFrameLocks noGrp="1"/>
          </p:cNvGraphicFramePr>
          <p:nvPr>
            <p:ph type="chart" sz="quarter" idx="21"/>
            <p:extLst>
              <p:ext uri="{D42A27DB-BD31-4B8C-83A1-F6EECF244321}">
                <p14:modId xmlns:p14="http://schemas.microsoft.com/office/powerpoint/2010/main" val="4129158680"/>
              </p:ext>
            </p:extLst>
          </p:nvPr>
        </p:nvGraphicFramePr>
        <p:xfrm>
          <a:off x="278679" y="1274715"/>
          <a:ext cx="8588375" cy="426561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14" name="Szöveg helye 13"/>
          <p:cNvSpPr>
            <a:spLocks noGrp="1"/>
          </p:cNvSpPr>
          <p:nvPr>
            <p:ph type="body" sz="quarter" idx="23"/>
          </p:nvPr>
        </p:nvSpPr>
        <p:spPr/>
        <p:txBody>
          <a:bodyPr/>
          <a:lstStyle/>
          <a:p>
            <a:r>
              <a:rPr lang="hu-HU" dirty="0" smtClean="0"/>
              <a:t>SPONTÁN/TÖBB VÁLASZ LEHETSÉGES/Bázis: Megkérdezettek a jelölt kategóriában</a:t>
            </a:r>
            <a:endParaRPr lang="hu-HU" dirty="0"/>
          </a:p>
        </p:txBody>
      </p:sp>
      <p:sp>
        <p:nvSpPr>
          <p:cNvPr id="5" name="Szövegdoboz 4"/>
          <p:cNvSpPr txBox="1"/>
          <p:nvPr/>
        </p:nvSpPr>
        <p:spPr>
          <a:xfrm>
            <a:off x="278679" y="836712"/>
            <a:ext cx="473206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buFont typeface="Wingdings" pitchFamily="2" charset="2"/>
              <a:buChar char="§"/>
            </a:pPr>
            <a:endParaRPr lang="hu-HU" sz="1300" dirty="0" smtClean="0">
              <a:latin typeface="+mj-lt"/>
            </a:endParaRPr>
          </a:p>
        </p:txBody>
      </p:sp>
      <p:sp>
        <p:nvSpPr>
          <p:cNvPr id="2" name="Szövegdoboz 1"/>
          <p:cNvSpPr txBox="1"/>
          <p:nvPr/>
        </p:nvSpPr>
        <p:spPr>
          <a:xfrm>
            <a:off x="1199475" y="5517232"/>
            <a:ext cx="249299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sz="800" b="0" dirty="0" smtClean="0">
                <a:latin typeface="+mj-lt"/>
              </a:rPr>
              <a:t>Az ábra a 2% feletti említéseket tartalmazza</a:t>
            </a:r>
          </a:p>
        </p:txBody>
      </p:sp>
      <p:sp>
        <p:nvSpPr>
          <p:cNvPr id="11" name="Szövegdoboz 1"/>
          <p:cNvSpPr txBox="1"/>
          <p:nvPr/>
        </p:nvSpPr>
        <p:spPr>
          <a:xfrm>
            <a:off x="3122414" y="5152281"/>
            <a:ext cx="512961" cy="15388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r>
              <a:rPr lang="hu-HU" sz="1000" b="0" dirty="0" smtClean="0">
                <a:solidFill>
                  <a:srgbClr val="333333"/>
                </a:solidFill>
                <a:latin typeface="+mj-lt"/>
              </a:rPr>
              <a:t>n=1000</a:t>
            </a:r>
          </a:p>
        </p:txBody>
      </p:sp>
      <p:sp>
        <p:nvSpPr>
          <p:cNvPr id="12" name="Szöveg helye 13"/>
          <p:cNvSpPr>
            <a:spLocks noGrp="1"/>
          </p:cNvSpPr>
          <p:nvPr>
            <p:ph type="body" sz="quarter" idx="15"/>
          </p:nvPr>
        </p:nvSpPr>
        <p:spPr>
          <a:xfrm>
            <a:off x="0" y="1031842"/>
            <a:ext cx="8852400" cy="758861"/>
          </a:xfrm>
        </p:spPr>
        <p:txBody>
          <a:bodyPr/>
          <a:lstStyle/>
          <a:p>
            <a:r>
              <a:rPr lang="hu-HU" dirty="0"/>
              <a:t>Milyen előnyei vannak annak, ha valaki tehetséges?</a:t>
            </a:r>
          </a:p>
          <a:p>
            <a:r>
              <a:rPr lang="hu-HU" b="0" dirty="0" smtClean="0"/>
              <a:t>(spontán válaszadás)</a:t>
            </a:r>
            <a:endParaRPr lang="hu-HU" b="0" dirty="0"/>
          </a:p>
        </p:txBody>
      </p:sp>
    </p:spTree>
    <p:extLst>
      <p:ext uri="{BB962C8B-B14F-4D97-AF65-F5344CB8AC3E}">
        <p14:creationId xmlns:p14="http://schemas.microsoft.com/office/powerpoint/2010/main" val="100363286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tle 7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dirty="0"/>
              <a:t>Mi jelentheti a sikert?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784CBA3-D598-4B1F-BAA3-EE14B5154290}" type="slidenum">
              <a:rPr lang="en-AU" smtClean="0"/>
              <a:pPr/>
              <a:t>13</a:t>
            </a:fld>
            <a:endParaRPr lang="en-AU" dirty="0"/>
          </a:p>
        </p:txBody>
      </p:sp>
      <p:graphicFrame>
        <p:nvGraphicFramePr>
          <p:cNvPr id="10" name="Content Placeholder 9"/>
          <p:cNvGraphicFramePr>
            <a:graphicFrameLocks noGrp="1"/>
          </p:cNvGraphicFramePr>
          <p:nvPr>
            <p:ph type="chart" sz="quarter" idx="21"/>
            <p:extLst>
              <p:ext uri="{D42A27DB-BD31-4B8C-83A1-F6EECF244321}">
                <p14:modId xmlns:p14="http://schemas.microsoft.com/office/powerpoint/2010/main" val="81417178"/>
              </p:ext>
            </p:extLst>
          </p:nvPr>
        </p:nvGraphicFramePr>
        <p:xfrm>
          <a:off x="277813" y="1285875"/>
          <a:ext cx="8588375" cy="426561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5" name="Szöveg helye 4"/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r>
              <a:rPr lang="hu-HU" dirty="0"/>
              <a:t>Ha egy tehetséges gyerek megkapott minden támogatást, Ön szerint mi jelentheti a sikert a számára? </a:t>
            </a:r>
          </a:p>
          <a:p>
            <a:r>
              <a:rPr lang="hu-HU" b="0" dirty="0" smtClean="0"/>
              <a:t>(segített válaszadás)</a:t>
            </a:r>
            <a:endParaRPr lang="hu-HU" b="0" dirty="0"/>
          </a:p>
        </p:txBody>
      </p:sp>
      <p:sp>
        <p:nvSpPr>
          <p:cNvPr id="6" name="Szöveg helye 5"/>
          <p:cNvSpPr>
            <a:spLocks noGrp="1"/>
          </p:cNvSpPr>
          <p:nvPr>
            <p:ph type="body" sz="quarter" idx="23"/>
          </p:nvPr>
        </p:nvSpPr>
        <p:spPr/>
        <p:txBody>
          <a:bodyPr/>
          <a:lstStyle/>
          <a:p>
            <a:r>
              <a:rPr lang="hu-HU" dirty="0" smtClean="0"/>
              <a:t>SEGÍTETT/TÖBB VÁLASZ LEHETSÉGES!/Bázis</a:t>
            </a:r>
            <a:r>
              <a:rPr lang="hu-HU" dirty="0"/>
              <a:t>: </a:t>
            </a:r>
            <a:r>
              <a:rPr lang="hu-HU" dirty="0" smtClean="0"/>
              <a:t>összes válaszadó. A feltüntetett értékek az adott válaszlehetőséggel nagyon vagy teljes mértékben egyetértők (TOP2Box) arányát jelzik.</a:t>
            </a:r>
            <a:endParaRPr lang="hu-HU" dirty="0"/>
          </a:p>
        </p:txBody>
      </p:sp>
      <p:sp>
        <p:nvSpPr>
          <p:cNvPr id="22" name="Szöveg helye 2"/>
          <p:cNvSpPr txBox="1">
            <a:spLocks/>
          </p:cNvSpPr>
          <p:nvPr/>
        </p:nvSpPr>
        <p:spPr>
          <a:xfrm>
            <a:off x="2699792" y="1634755"/>
            <a:ext cx="2232248" cy="498101"/>
          </a:xfrm>
          <a:prstGeom prst="rect">
            <a:avLst/>
          </a:prstGeom>
        </p:spPr>
        <p:txBody>
          <a:bodyPr lIns="0" tIns="212400" rIns="277200" bIns="0"/>
          <a:lstStyle>
            <a:lvl1pPr marL="0" indent="0" algn="l" defTabSz="914400" rtl="0" eaLnBrk="1" latinLnBrk="0" hangingPunct="1">
              <a:spcBef>
                <a:spcPct val="20000"/>
              </a:spcBef>
              <a:buFont typeface="Arial" pitchFamily="34" charset="0"/>
              <a:buNone/>
              <a:defRPr sz="1200" b="1" kern="1200">
                <a:solidFill>
                  <a:srgbClr val="333333"/>
                </a:solidFill>
                <a:latin typeface="+mn-lt"/>
                <a:ea typeface="+mn-ea"/>
                <a:cs typeface="+mn-cs"/>
              </a:defRPr>
            </a:lvl1pPr>
            <a:lvl2pPr marL="0" indent="0" algn="l" defTabSz="914400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252413" indent="-252413" algn="l" defTabSz="914400" rtl="0" eaLnBrk="1" latinLnBrk="0" hangingPunct="1">
              <a:spcBef>
                <a:spcPct val="20000"/>
              </a:spcBef>
              <a:buFont typeface="Wingdings" pitchFamily="2" charset="2"/>
              <a:buChar char=""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508000" indent="-255588" algn="l" defTabSz="914400" rtl="0" eaLnBrk="1" latinLnBrk="0" hangingPunct="1">
              <a:spcBef>
                <a:spcPct val="20000"/>
              </a:spcBef>
              <a:buFont typeface="Wingdings" pitchFamily="2" charset="2"/>
              <a:buChar char="n"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760413" indent="-252413" algn="l" defTabSz="914400" rtl="0" eaLnBrk="1" latinLnBrk="0" hangingPunct="1">
              <a:spcBef>
                <a:spcPct val="20000"/>
              </a:spcBef>
              <a:buFont typeface="Wingdings" pitchFamily="2" charset="2"/>
              <a:buChar char="n"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fontAlgn="auto">
              <a:spcAft>
                <a:spcPts val="0"/>
              </a:spcAft>
            </a:pPr>
            <a:r>
              <a:rPr lang="hu-HU" dirty="0" smtClean="0"/>
              <a:t>18-59 évesek</a:t>
            </a:r>
            <a:endParaRPr lang="hu-HU" dirty="0"/>
          </a:p>
        </p:txBody>
      </p:sp>
      <p:sp>
        <p:nvSpPr>
          <p:cNvPr id="23" name="Szöveg helye 2"/>
          <p:cNvSpPr txBox="1">
            <a:spLocks/>
          </p:cNvSpPr>
          <p:nvPr/>
        </p:nvSpPr>
        <p:spPr>
          <a:xfrm>
            <a:off x="5148064" y="1634755"/>
            <a:ext cx="2376264" cy="498101"/>
          </a:xfrm>
          <a:prstGeom prst="rect">
            <a:avLst/>
          </a:prstGeom>
        </p:spPr>
        <p:txBody>
          <a:bodyPr lIns="0" tIns="212400" rIns="277200" bIns="0"/>
          <a:lstStyle>
            <a:lvl1pPr marL="0" indent="0" algn="l" defTabSz="914400" rtl="0" eaLnBrk="1" latinLnBrk="0" hangingPunct="1">
              <a:spcBef>
                <a:spcPct val="20000"/>
              </a:spcBef>
              <a:buFont typeface="Arial" pitchFamily="34" charset="0"/>
              <a:buNone/>
              <a:defRPr sz="1200" b="1" kern="1200">
                <a:solidFill>
                  <a:srgbClr val="333333"/>
                </a:solidFill>
                <a:latin typeface="+mn-lt"/>
                <a:ea typeface="+mn-ea"/>
                <a:cs typeface="+mn-cs"/>
              </a:defRPr>
            </a:lvl1pPr>
            <a:lvl2pPr marL="0" indent="0" algn="l" defTabSz="914400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252413" indent="-252413" algn="l" defTabSz="914400" rtl="0" eaLnBrk="1" latinLnBrk="0" hangingPunct="1">
              <a:spcBef>
                <a:spcPct val="20000"/>
              </a:spcBef>
              <a:buFont typeface="Wingdings" pitchFamily="2" charset="2"/>
              <a:buChar char=""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508000" indent="-255588" algn="l" defTabSz="914400" rtl="0" eaLnBrk="1" latinLnBrk="0" hangingPunct="1">
              <a:spcBef>
                <a:spcPct val="20000"/>
              </a:spcBef>
              <a:buFont typeface="Wingdings" pitchFamily="2" charset="2"/>
              <a:buChar char="n"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760413" indent="-252413" algn="l" defTabSz="914400" rtl="0" eaLnBrk="1" latinLnBrk="0" hangingPunct="1">
              <a:spcBef>
                <a:spcPct val="20000"/>
              </a:spcBef>
              <a:buFont typeface="Wingdings" pitchFamily="2" charset="2"/>
              <a:buChar char="n"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fontAlgn="auto">
              <a:spcAft>
                <a:spcPts val="0"/>
              </a:spcAft>
            </a:pPr>
            <a:r>
              <a:rPr lang="hu-HU" dirty="0" smtClean="0"/>
              <a:t>15-19 évesek</a:t>
            </a:r>
            <a:endParaRPr lang="hu-HU" dirty="0"/>
          </a:p>
        </p:txBody>
      </p:sp>
      <p:sp>
        <p:nvSpPr>
          <p:cNvPr id="24" name="Szöveg helye 21"/>
          <p:cNvSpPr txBox="1">
            <a:spLocks/>
          </p:cNvSpPr>
          <p:nvPr/>
        </p:nvSpPr>
        <p:spPr>
          <a:xfrm>
            <a:off x="0" y="615602"/>
            <a:ext cx="9144000" cy="646331"/>
          </a:xfrm>
          <a:prstGeom prst="rect">
            <a:avLst/>
          </a:prstGeom>
        </p:spPr>
        <p:txBody>
          <a:bodyPr lIns="277200" rIns="277200">
            <a:spAutoFit/>
          </a:bodyPr>
          <a:lstStyle>
            <a:lvl1pPr marL="0" indent="0" algn="l" defTabSz="914400" rtl="0" eaLnBrk="1" latinLnBrk="0" hangingPunct="1">
              <a:spcBef>
                <a:spcPct val="20000"/>
              </a:spcBef>
              <a:buFont typeface="Arial" pitchFamily="34" charset="0"/>
              <a:buNone/>
              <a:defRPr sz="1600" b="1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0" indent="0" algn="l" defTabSz="914400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252413" indent="-252413" algn="l" defTabSz="914400" rtl="0" eaLnBrk="1" latinLnBrk="0" hangingPunct="1">
              <a:spcBef>
                <a:spcPct val="20000"/>
              </a:spcBef>
              <a:buFont typeface="Wingdings" pitchFamily="2" charset="2"/>
              <a:buChar char=""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508000" indent="-255588" algn="l" defTabSz="914400" rtl="0" eaLnBrk="1" latinLnBrk="0" hangingPunct="1">
              <a:spcBef>
                <a:spcPct val="20000"/>
              </a:spcBef>
              <a:buFont typeface="Wingdings" pitchFamily="2" charset="2"/>
              <a:buChar char="n"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760413" indent="-252413" algn="l" defTabSz="914400" rtl="0" eaLnBrk="1" latinLnBrk="0" hangingPunct="1">
              <a:spcBef>
                <a:spcPct val="20000"/>
              </a:spcBef>
              <a:buFont typeface="Wingdings" pitchFamily="2" charset="2"/>
              <a:buChar char="n"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fontAlgn="auto">
              <a:spcAft>
                <a:spcPts val="0"/>
              </a:spcAft>
            </a:pPr>
            <a:r>
              <a:rPr lang="hu-HU" sz="1200" b="0" dirty="0" smtClean="0"/>
              <a:t>A siker forrása mind a felnőttek, mind a tanulók szerint alapvetően a külső elismerés és a személyes boldogság. Az anyagi elismerés fontosságát mindenki kisebbnek mondja, főleg a fiatalok, de ebben erős lehet a normatív válaszadás szerepe is.</a:t>
            </a:r>
          </a:p>
        </p:txBody>
      </p:sp>
    </p:spTree>
    <p:extLst>
      <p:ext uri="{BB962C8B-B14F-4D97-AF65-F5344CB8AC3E}">
        <p14:creationId xmlns:p14="http://schemas.microsoft.com/office/powerpoint/2010/main" val="303433004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" grpId="0" build="p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0" name="Content Placeholder 9"/>
          <p:cNvGraphicFramePr>
            <a:graphicFrameLocks noGrp="1"/>
          </p:cNvGraphicFramePr>
          <p:nvPr>
            <p:ph type="chart" sz="quarter" idx="21"/>
            <p:extLst>
              <p:ext uri="{D42A27DB-BD31-4B8C-83A1-F6EECF244321}">
                <p14:modId xmlns:p14="http://schemas.microsoft.com/office/powerpoint/2010/main" val="502284428"/>
              </p:ext>
            </p:extLst>
          </p:nvPr>
        </p:nvGraphicFramePr>
        <p:xfrm>
          <a:off x="48968" y="1314374"/>
          <a:ext cx="8866187" cy="426561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8" name="Title 7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dirty="0" smtClean="0"/>
              <a:t>A tehetség hátrányai a felnőttek és a tanulók szerint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784CBA3-D598-4B1F-BAA3-EE14B5154290}" type="slidenum">
              <a:rPr lang="en-AU" smtClean="0"/>
              <a:pPr/>
              <a:t>14</a:t>
            </a:fld>
            <a:endParaRPr lang="en-AU" dirty="0"/>
          </a:p>
        </p:txBody>
      </p:sp>
      <p:sp>
        <p:nvSpPr>
          <p:cNvPr id="27" name="Szöveg helye 21"/>
          <p:cNvSpPr txBox="1">
            <a:spLocks/>
          </p:cNvSpPr>
          <p:nvPr/>
        </p:nvSpPr>
        <p:spPr>
          <a:xfrm>
            <a:off x="0" y="615602"/>
            <a:ext cx="9144000" cy="646331"/>
          </a:xfrm>
          <a:prstGeom prst="rect">
            <a:avLst/>
          </a:prstGeom>
        </p:spPr>
        <p:txBody>
          <a:bodyPr lIns="277200" rIns="277200">
            <a:spAutoFit/>
          </a:bodyPr>
          <a:lstStyle>
            <a:lvl1pPr marL="0" indent="0" algn="l" defTabSz="914400" rtl="0" eaLnBrk="1" latinLnBrk="0" hangingPunct="1">
              <a:spcBef>
                <a:spcPct val="20000"/>
              </a:spcBef>
              <a:buFont typeface="Arial" pitchFamily="34" charset="0"/>
              <a:buNone/>
              <a:defRPr sz="1600" b="1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0" indent="0" algn="l" defTabSz="914400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252413" indent="-252413" algn="l" defTabSz="914400" rtl="0" eaLnBrk="1" latinLnBrk="0" hangingPunct="1">
              <a:spcBef>
                <a:spcPct val="20000"/>
              </a:spcBef>
              <a:buFont typeface="Wingdings" pitchFamily="2" charset="2"/>
              <a:buChar char=""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508000" indent="-255588" algn="l" defTabSz="914400" rtl="0" eaLnBrk="1" latinLnBrk="0" hangingPunct="1">
              <a:spcBef>
                <a:spcPct val="20000"/>
              </a:spcBef>
              <a:buFont typeface="Wingdings" pitchFamily="2" charset="2"/>
              <a:buChar char="n"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760413" indent="-252413" algn="l" defTabSz="914400" rtl="0" eaLnBrk="1" latinLnBrk="0" hangingPunct="1">
              <a:spcBef>
                <a:spcPct val="20000"/>
              </a:spcBef>
              <a:buFont typeface="Wingdings" pitchFamily="2" charset="2"/>
              <a:buChar char="n"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fontAlgn="auto">
              <a:spcAft>
                <a:spcPts val="0"/>
              </a:spcAft>
            </a:pPr>
            <a:r>
              <a:rPr lang="hu-HU" sz="1200" b="0" dirty="0" smtClean="0"/>
              <a:t>A felnőttek inkább látják, hogy a tehetségnek lehetnek hátulütői is, mint a fiatalok. Amúgy viszont egyetértés van nagyjából abban, hogy a hátrányok leginkább a beilleszkedési zavarokhoz köthetők: irigység, magányosság, meg nem értettség.</a:t>
            </a:r>
          </a:p>
        </p:txBody>
      </p:sp>
      <p:sp>
        <p:nvSpPr>
          <p:cNvPr id="28" name="Szöveg helye 13"/>
          <p:cNvSpPr>
            <a:spLocks noGrp="1"/>
          </p:cNvSpPr>
          <p:nvPr>
            <p:ph type="body" sz="quarter" idx="15"/>
          </p:nvPr>
        </p:nvSpPr>
        <p:spPr>
          <a:xfrm>
            <a:off x="0" y="1031842"/>
            <a:ext cx="8852400" cy="758861"/>
          </a:xfrm>
        </p:spPr>
        <p:txBody>
          <a:bodyPr/>
          <a:lstStyle/>
          <a:p>
            <a:r>
              <a:rPr lang="hu-HU" u="sng" dirty="0" smtClean="0"/>
              <a:t>18-59 évesek: </a:t>
            </a:r>
            <a:r>
              <a:rPr lang="hu-HU" dirty="0" smtClean="0"/>
              <a:t>Van-e </a:t>
            </a:r>
            <a:r>
              <a:rPr lang="hu-HU" dirty="0"/>
              <a:t>Ön szerint valamilyen hátránya annak, ha valaki tehetséges?</a:t>
            </a:r>
          </a:p>
          <a:p>
            <a:r>
              <a:rPr lang="hu-HU" b="0" dirty="0"/>
              <a:t>(spontán válaszadás)</a:t>
            </a:r>
          </a:p>
          <a:p>
            <a:r>
              <a:rPr lang="hu-HU" u="sng" dirty="0" smtClean="0"/>
              <a:t>15-19 évesek: </a:t>
            </a:r>
            <a:r>
              <a:rPr lang="hu-HU" dirty="0" smtClean="0"/>
              <a:t>Most </a:t>
            </a:r>
            <a:r>
              <a:rPr lang="hu-HU" dirty="0"/>
              <a:t>különböző állításokat olvashat, amelyek a tehetséggel, kiemelkedő képességgel kapcsolatosak. Kérem, mondja meg mindegyikről, hogy Ön mennyire ért egyet, vagy nem ért egyet velük.</a:t>
            </a:r>
          </a:p>
          <a:p>
            <a:r>
              <a:rPr lang="hu-HU" b="0" dirty="0" smtClean="0"/>
              <a:t>(segített válaszadás)</a:t>
            </a:r>
            <a:endParaRPr lang="hu-HU" b="0" dirty="0"/>
          </a:p>
        </p:txBody>
      </p:sp>
      <p:sp>
        <p:nvSpPr>
          <p:cNvPr id="38" name="Szövegdoboz 1"/>
          <p:cNvSpPr txBox="1"/>
          <p:nvPr/>
        </p:nvSpPr>
        <p:spPr>
          <a:xfrm>
            <a:off x="3779912" y="5589240"/>
            <a:ext cx="512961" cy="15388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r>
              <a:rPr lang="hu-HU" sz="1000" b="0" dirty="0" smtClean="0">
                <a:solidFill>
                  <a:srgbClr val="333333"/>
                </a:solidFill>
                <a:latin typeface="+mj-lt"/>
              </a:rPr>
              <a:t>n=1000</a:t>
            </a:r>
          </a:p>
        </p:txBody>
      </p:sp>
      <p:sp>
        <p:nvSpPr>
          <p:cNvPr id="39" name="Szövegdoboz 1"/>
          <p:cNvSpPr txBox="1"/>
          <p:nvPr/>
        </p:nvSpPr>
        <p:spPr>
          <a:xfrm>
            <a:off x="5580112" y="5589240"/>
            <a:ext cx="431208" cy="15388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r>
              <a:rPr lang="hu-HU" sz="1000" b="0" dirty="0" smtClean="0">
                <a:solidFill>
                  <a:srgbClr val="333333"/>
                </a:solidFill>
                <a:latin typeface="+mj-lt"/>
              </a:rPr>
              <a:t>n=160</a:t>
            </a:r>
          </a:p>
        </p:txBody>
      </p:sp>
      <p:sp>
        <p:nvSpPr>
          <p:cNvPr id="4" name="Szöveg helye 3"/>
          <p:cNvSpPr>
            <a:spLocks noGrp="1"/>
          </p:cNvSpPr>
          <p:nvPr>
            <p:ph type="body" sz="quarter" idx="23"/>
          </p:nvPr>
        </p:nvSpPr>
        <p:spPr/>
        <p:txBody>
          <a:bodyPr/>
          <a:lstStyle/>
          <a:p>
            <a:endParaRPr lang="hu-HU"/>
          </a:p>
        </p:txBody>
      </p:sp>
      <p:sp>
        <p:nvSpPr>
          <p:cNvPr id="40" name="Szöveg helye 2"/>
          <p:cNvSpPr txBox="1">
            <a:spLocks/>
          </p:cNvSpPr>
          <p:nvPr/>
        </p:nvSpPr>
        <p:spPr>
          <a:xfrm>
            <a:off x="3779912" y="1973700"/>
            <a:ext cx="1656184" cy="498101"/>
          </a:xfrm>
          <a:prstGeom prst="rect">
            <a:avLst/>
          </a:prstGeom>
        </p:spPr>
        <p:txBody>
          <a:bodyPr lIns="0" tIns="212400" rIns="277200" bIns="0"/>
          <a:lstStyle>
            <a:lvl1pPr marL="0" indent="0" algn="l" defTabSz="914400" rtl="0" eaLnBrk="1" latinLnBrk="0" hangingPunct="1">
              <a:spcBef>
                <a:spcPct val="20000"/>
              </a:spcBef>
              <a:buFont typeface="Arial" pitchFamily="34" charset="0"/>
              <a:buNone/>
              <a:defRPr sz="1200" b="1" kern="1200">
                <a:solidFill>
                  <a:srgbClr val="333333"/>
                </a:solidFill>
                <a:latin typeface="+mn-lt"/>
                <a:ea typeface="+mn-ea"/>
                <a:cs typeface="+mn-cs"/>
              </a:defRPr>
            </a:lvl1pPr>
            <a:lvl2pPr marL="0" indent="0" algn="l" defTabSz="914400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252413" indent="-252413" algn="l" defTabSz="914400" rtl="0" eaLnBrk="1" latinLnBrk="0" hangingPunct="1">
              <a:spcBef>
                <a:spcPct val="20000"/>
              </a:spcBef>
              <a:buFont typeface="Wingdings" pitchFamily="2" charset="2"/>
              <a:buChar char=""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508000" indent="-255588" algn="l" defTabSz="914400" rtl="0" eaLnBrk="1" latinLnBrk="0" hangingPunct="1">
              <a:spcBef>
                <a:spcPct val="20000"/>
              </a:spcBef>
              <a:buFont typeface="Wingdings" pitchFamily="2" charset="2"/>
              <a:buChar char="n"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760413" indent="-252413" algn="l" defTabSz="914400" rtl="0" eaLnBrk="1" latinLnBrk="0" hangingPunct="1">
              <a:spcBef>
                <a:spcPct val="20000"/>
              </a:spcBef>
              <a:buFont typeface="Wingdings" pitchFamily="2" charset="2"/>
              <a:buChar char="n"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fontAlgn="auto">
              <a:spcAft>
                <a:spcPts val="0"/>
              </a:spcAft>
            </a:pPr>
            <a:r>
              <a:rPr lang="hu-HU" dirty="0" smtClean="0"/>
              <a:t>18-59 évesek</a:t>
            </a:r>
            <a:endParaRPr lang="hu-HU" dirty="0"/>
          </a:p>
        </p:txBody>
      </p:sp>
      <p:sp>
        <p:nvSpPr>
          <p:cNvPr id="41" name="Szöveg helye 2"/>
          <p:cNvSpPr txBox="1">
            <a:spLocks/>
          </p:cNvSpPr>
          <p:nvPr/>
        </p:nvSpPr>
        <p:spPr>
          <a:xfrm>
            <a:off x="5543952" y="1973700"/>
            <a:ext cx="2412424" cy="498101"/>
          </a:xfrm>
          <a:prstGeom prst="rect">
            <a:avLst/>
          </a:prstGeom>
        </p:spPr>
        <p:txBody>
          <a:bodyPr lIns="0" tIns="212400" rIns="277200" bIns="0"/>
          <a:lstStyle>
            <a:lvl1pPr marL="0" indent="0" algn="l" defTabSz="914400" rtl="0" eaLnBrk="1" latinLnBrk="0" hangingPunct="1">
              <a:spcBef>
                <a:spcPct val="20000"/>
              </a:spcBef>
              <a:buFont typeface="Arial" pitchFamily="34" charset="0"/>
              <a:buNone/>
              <a:defRPr sz="1200" b="1" kern="1200">
                <a:solidFill>
                  <a:srgbClr val="333333"/>
                </a:solidFill>
                <a:latin typeface="+mn-lt"/>
                <a:ea typeface="+mn-ea"/>
                <a:cs typeface="+mn-cs"/>
              </a:defRPr>
            </a:lvl1pPr>
            <a:lvl2pPr marL="0" indent="0" algn="l" defTabSz="914400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252413" indent="-252413" algn="l" defTabSz="914400" rtl="0" eaLnBrk="1" latinLnBrk="0" hangingPunct="1">
              <a:spcBef>
                <a:spcPct val="20000"/>
              </a:spcBef>
              <a:buFont typeface="Wingdings" pitchFamily="2" charset="2"/>
              <a:buChar char=""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508000" indent="-255588" algn="l" defTabSz="914400" rtl="0" eaLnBrk="1" latinLnBrk="0" hangingPunct="1">
              <a:spcBef>
                <a:spcPct val="20000"/>
              </a:spcBef>
              <a:buFont typeface="Wingdings" pitchFamily="2" charset="2"/>
              <a:buChar char="n"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760413" indent="-252413" algn="l" defTabSz="914400" rtl="0" eaLnBrk="1" latinLnBrk="0" hangingPunct="1">
              <a:spcBef>
                <a:spcPct val="20000"/>
              </a:spcBef>
              <a:buFont typeface="Wingdings" pitchFamily="2" charset="2"/>
              <a:buChar char="n"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fontAlgn="auto">
              <a:spcAft>
                <a:spcPts val="0"/>
              </a:spcAft>
            </a:pPr>
            <a:r>
              <a:rPr lang="hu-HU" dirty="0" smtClean="0"/>
              <a:t>15-19 évesek</a:t>
            </a:r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249815971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graphicEl>
                                              <a:chart seriesIdx="-3" categoryIdx="-3" bldStep="gridLegend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graphicEl>
                                              <a:chart seriesIdx="0" categoryIdx="-4" bldStep="series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graphicEl>
                                              <a:chart seriesIdx="1" categoryIdx="-4" bldStep="series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grpId="0" nodeType="after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graphicEl>
                                              <a:chart seriesIdx="2" categoryIdx="-4" bldStep="series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graphicEl>
                                              <a:chart seriesIdx="3" categoryIdx="-4" bldStep="series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1500"/>
                            </p:stCondLst>
                            <p:childTnLst>
                              <p:par>
                                <p:cTn id="30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Graphic spid="10" grpId="0" uiExpand="1">
        <p:bldSub>
          <a:bldChart bld="series"/>
        </p:bldSub>
      </p:bldGraphic>
      <p:bldP spid="27" grpId="0" build="p"/>
      <p:bldP spid="28" grpId="0" build="p"/>
      <p:bldP spid="38" grpId="0"/>
      <p:bldP spid="39" grpId="0"/>
      <p:bldP spid="41" grpId="0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tle 7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dirty="0" smtClean="0"/>
              <a:t>Attitűdök a tehetséggel, kiemelkedő képességekkel kapcsolatban a felnőttek és a tanulók körében</a:t>
            </a:r>
            <a:endParaRPr lang="en-AU" sz="1600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784CBA3-D598-4B1F-BAA3-EE14B5154290}" type="slidenum">
              <a:rPr lang="en-AU" smtClean="0"/>
              <a:pPr/>
              <a:t>15</a:t>
            </a:fld>
            <a:endParaRPr lang="en-AU" dirty="0"/>
          </a:p>
        </p:txBody>
      </p:sp>
      <p:sp>
        <p:nvSpPr>
          <p:cNvPr id="9" name="Tartalom helye 8"/>
          <p:cNvSpPr>
            <a:spLocks noGrp="1"/>
          </p:cNvSpPr>
          <p:nvPr>
            <p:ph sz="quarter" idx="11"/>
          </p:nvPr>
        </p:nvSpPr>
        <p:spPr>
          <a:xfrm>
            <a:off x="0" y="1790699"/>
            <a:ext cx="4572000" cy="1206253"/>
          </a:xfrm>
        </p:spPr>
        <p:txBody>
          <a:bodyPr/>
          <a:lstStyle/>
          <a:p>
            <a:r>
              <a:rPr lang="hu-HU" sz="1200" dirty="0">
                <a:solidFill>
                  <a:schemeClr val="tx1">
                    <a:lumMod val="50000"/>
                    <a:lumOff val="50000"/>
                  </a:schemeClr>
                </a:solidFill>
              </a:rPr>
              <a:t>Most különböző állításokat olvashat, amelyek a tehetséggel, kiemelkedő képességgel kapcsolatosak. Kérem, mondja meg mindegyikről, hogy Ön mennyire ért egyet, vagy nem ért egyet velük.</a:t>
            </a:r>
          </a:p>
          <a:p>
            <a:r>
              <a:rPr lang="hu-HU" sz="1200" b="0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(segített válaszadás)</a:t>
            </a:r>
          </a:p>
        </p:txBody>
      </p:sp>
      <p:sp>
        <p:nvSpPr>
          <p:cNvPr id="26" name="Tartalom helye 25"/>
          <p:cNvSpPr>
            <a:spLocks noGrp="1"/>
          </p:cNvSpPr>
          <p:nvPr>
            <p:ph sz="quarter" idx="12"/>
          </p:nvPr>
        </p:nvSpPr>
        <p:spPr>
          <a:xfrm>
            <a:off x="4573617" y="1790699"/>
            <a:ext cx="4572000" cy="1206000"/>
          </a:xfrm>
        </p:spPr>
        <p:txBody>
          <a:bodyPr/>
          <a:lstStyle/>
          <a:p>
            <a:r>
              <a:rPr lang="hu-HU" sz="1200" dirty="0">
                <a:solidFill>
                  <a:schemeClr val="tx1">
                    <a:lumMod val="50000"/>
                    <a:lumOff val="50000"/>
                  </a:schemeClr>
                </a:solidFill>
              </a:rPr>
              <a:t>A következőkben a tehetséges gyerekekre vonatkozó állításokat olvashatsz. Kérlek, mondd meg mindegyikről, hogy mennyire értesz egyet vagy nem értesz egyet vele. </a:t>
            </a:r>
          </a:p>
          <a:p>
            <a:r>
              <a:rPr lang="hu-HU" sz="1200" b="0" dirty="0">
                <a:solidFill>
                  <a:schemeClr val="tx1">
                    <a:lumMod val="50000"/>
                    <a:lumOff val="50000"/>
                  </a:schemeClr>
                </a:solidFill>
              </a:rPr>
              <a:t>(segített válaszadás</a:t>
            </a:r>
            <a:r>
              <a:rPr lang="hu-HU" sz="1200" b="0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)</a:t>
            </a:r>
            <a:endParaRPr lang="hu-HU" sz="1200" b="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14" name="Szöveg helye 13"/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r>
              <a:rPr lang="hu-HU" dirty="0" smtClean="0"/>
              <a:t>18-59 éves felnőttek</a:t>
            </a:r>
            <a:endParaRPr lang="hu-HU" b="0" dirty="0"/>
          </a:p>
        </p:txBody>
      </p:sp>
      <p:sp>
        <p:nvSpPr>
          <p:cNvPr id="22" name="Szöveg helye 21"/>
          <p:cNvSpPr>
            <a:spLocks noGrp="1"/>
          </p:cNvSpPr>
          <p:nvPr>
            <p:ph type="body" sz="quarter" idx="16"/>
          </p:nvPr>
        </p:nvSpPr>
        <p:spPr/>
        <p:txBody>
          <a:bodyPr lIns="277200" tIns="212400" rIns="277200" bIns="0"/>
          <a:lstStyle/>
          <a:p>
            <a:r>
              <a:rPr lang="hu-HU" dirty="0"/>
              <a:t>15-19 éves tanulók</a:t>
            </a:r>
          </a:p>
        </p:txBody>
      </p:sp>
      <p:sp>
        <p:nvSpPr>
          <p:cNvPr id="27" name="Szöveg helye 26"/>
          <p:cNvSpPr>
            <a:spLocks noGrp="1"/>
          </p:cNvSpPr>
          <p:nvPr>
            <p:ph type="body" sz="quarter" idx="17"/>
          </p:nvPr>
        </p:nvSpPr>
        <p:spPr>
          <a:xfrm>
            <a:off x="277200" y="5570539"/>
            <a:ext cx="4296418" cy="368301"/>
          </a:xfrm>
        </p:spPr>
        <p:txBody>
          <a:bodyPr/>
          <a:lstStyle/>
          <a:p>
            <a:r>
              <a:rPr lang="hu-HU" dirty="0"/>
              <a:t>SEGÍTETT/TÖBB VÁLASZ LEHETSÉGES/N=1000  Bázis: Összes 18-59 éves </a:t>
            </a:r>
            <a:r>
              <a:rPr lang="hu-HU" dirty="0" smtClean="0"/>
              <a:t>megkérdezett. A feltüntetett százalékos értékek az adott állítással teljes mértékben vagy nagyon egyetértők arányát jelölik. Az itt szerepeltetett állítások csak a legszemléletesebb példák, a lista ennél több állítást tartalmazott.</a:t>
            </a:r>
            <a:endParaRPr lang="hu-HU" dirty="0"/>
          </a:p>
        </p:txBody>
      </p:sp>
      <p:sp>
        <p:nvSpPr>
          <p:cNvPr id="28" name="Tartalom helye 8"/>
          <p:cNvSpPr txBox="1">
            <a:spLocks/>
          </p:cNvSpPr>
          <p:nvPr/>
        </p:nvSpPr>
        <p:spPr>
          <a:xfrm>
            <a:off x="-3042" y="2996952"/>
            <a:ext cx="4572000" cy="2573587"/>
          </a:xfrm>
          <a:prstGeom prst="rect">
            <a:avLst/>
          </a:prstGeom>
        </p:spPr>
        <p:txBody>
          <a:bodyPr lIns="277200" tIns="0" rIns="277200" bIns="0">
            <a:noAutofit/>
          </a:bodyPr>
          <a:lstStyle>
            <a:lvl1pPr marL="0" indent="0" algn="l" defTabSz="914400" rtl="0" eaLnBrk="1" latinLnBrk="0" hangingPunct="1">
              <a:spcBef>
                <a:spcPct val="20000"/>
              </a:spcBef>
              <a:buFont typeface="Arial" pitchFamily="34" charset="0"/>
              <a:buNone/>
              <a:defRPr sz="1600" b="1" kern="1200">
                <a:solidFill>
                  <a:srgbClr val="333333"/>
                </a:solidFill>
                <a:latin typeface="+mn-lt"/>
                <a:ea typeface="+mn-ea"/>
                <a:cs typeface="+mn-cs"/>
              </a:defRPr>
            </a:lvl1pPr>
            <a:lvl2pPr marL="0" indent="0" algn="l" defTabSz="914400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rgbClr val="333333"/>
                </a:solidFill>
                <a:latin typeface="+mn-lt"/>
                <a:ea typeface="+mn-ea"/>
                <a:cs typeface="+mn-cs"/>
              </a:defRPr>
            </a:lvl2pPr>
            <a:lvl3pPr marL="252413" indent="-252413" algn="l" defTabSz="914400" rtl="0" eaLnBrk="1" latinLnBrk="0" hangingPunct="1">
              <a:spcBef>
                <a:spcPct val="20000"/>
              </a:spcBef>
              <a:buFont typeface="Wingdings" pitchFamily="2" charset="2"/>
              <a:buChar char=""/>
              <a:defRPr sz="1600" kern="1200">
                <a:solidFill>
                  <a:srgbClr val="333333"/>
                </a:solidFill>
                <a:latin typeface="+mn-lt"/>
                <a:ea typeface="+mn-ea"/>
                <a:cs typeface="+mn-cs"/>
              </a:defRPr>
            </a:lvl3pPr>
            <a:lvl4pPr marL="508000" indent="-255588" algn="l" defTabSz="914400" rtl="0" eaLnBrk="1" latinLnBrk="0" hangingPunct="1">
              <a:spcBef>
                <a:spcPct val="20000"/>
              </a:spcBef>
              <a:buFont typeface="Wingdings" pitchFamily="2" charset="2"/>
              <a:buChar char="n"/>
              <a:defRPr sz="1600" kern="1200">
                <a:solidFill>
                  <a:srgbClr val="333333"/>
                </a:solidFill>
                <a:latin typeface="+mn-lt"/>
                <a:ea typeface="+mn-ea"/>
                <a:cs typeface="+mn-cs"/>
              </a:defRPr>
            </a:lvl4pPr>
            <a:lvl5pPr marL="760413" indent="-252413" algn="l" defTabSz="914400" rtl="0" eaLnBrk="1" latinLnBrk="0" hangingPunct="1">
              <a:spcBef>
                <a:spcPct val="20000"/>
              </a:spcBef>
              <a:buFont typeface="Wingdings" pitchFamily="2" charset="2"/>
              <a:buChar char="n"/>
              <a:defRPr sz="1600" kern="1200">
                <a:solidFill>
                  <a:srgbClr val="333333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fontAlgn="auto">
              <a:spcAft>
                <a:spcPts val="0"/>
              </a:spcAft>
            </a:pPr>
            <a:r>
              <a:rPr lang="hu-HU" dirty="0" smtClean="0"/>
              <a:t>A tehetség nem tör utat magának </a:t>
            </a:r>
            <a:r>
              <a:rPr lang="hu-HU" b="0" dirty="0" smtClean="0"/>
              <a:t>– a válaszadók mindössze 18%-a gondolja, hogy „a tehetséget nem kell támogatni, az magától is kitör”</a:t>
            </a:r>
          </a:p>
          <a:p>
            <a:pPr fontAlgn="auto">
              <a:spcAft>
                <a:spcPts val="0"/>
              </a:spcAft>
            </a:pPr>
            <a:r>
              <a:rPr lang="hu-HU" dirty="0" smtClean="0"/>
              <a:t>A tehetség felismerése és segítése közös társadalmi feladat</a:t>
            </a:r>
            <a:r>
              <a:rPr lang="hu-HU" b="0" dirty="0" smtClean="0"/>
              <a:t> (67%), az ebbe fektetett energia pedig meg is térül, hiszen </a:t>
            </a:r>
            <a:r>
              <a:rPr lang="hu-HU" dirty="0" smtClean="0"/>
              <a:t>a tehetséges emberek növelik az ország hírnevét </a:t>
            </a:r>
            <a:r>
              <a:rPr lang="hu-HU" b="0" dirty="0" smtClean="0"/>
              <a:t>(74%), ők az ország sikerének motorjai (58%)</a:t>
            </a:r>
            <a:endParaRPr lang="hu-HU" b="0" dirty="0"/>
          </a:p>
        </p:txBody>
      </p:sp>
      <p:sp>
        <p:nvSpPr>
          <p:cNvPr id="29" name="Szöveg helye 26"/>
          <p:cNvSpPr txBox="1">
            <a:spLocks/>
          </p:cNvSpPr>
          <p:nvPr/>
        </p:nvSpPr>
        <p:spPr>
          <a:xfrm>
            <a:off x="4852242" y="5570539"/>
            <a:ext cx="4296418" cy="368301"/>
          </a:xfrm>
          <a:prstGeom prst="rect">
            <a:avLst/>
          </a:prstGeom>
        </p:spPr>
        <p:txBody>
          <a:bodyPr lIns="0" tIns="0" rIns="0" bIns="10800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 kern="1200">
                <a:solidFill>
                  <a:srgbClr val="333333"/>
                </a:solidFill>
                <a:latin typeface="+mn-lt"/>
                <a:ea typeface="+mn-ea"/>
                <a:cs typeface="+mn-cs"/>
              </a:defRPr>
            </a:lvl1pPr>
            <a:lvl2pPr marL="0" indent="0" algn="l" defTabSz="914400" rtl="0" eaLnBrk="1" latinLnBrk="0" hangingPunct="1">
              <a:spcBef>
                <a:spcPct val="20000"/>
              </a:spcBef>
              <a:buFont typeface="Arial" pitchFamily="34" charset="0"/>
              <a:buNone/>
              <a:defRPr sz="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252413" indent="-252413" algn="l" defTabSz="914400" rtl="0" eaLnBrk="1" latinLnBrk="0" hangingPunct="1">
              <a:spcBef>
                <a:spcPct val="20000"/>
              </a:spcBef>
              <a:buFont typeface="Wingdings" pitchFamily="2" charset="2"/>
              <a:buChar char=""/>
              <a:defRPr sz="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508000" indent="-255588" algn="l" defTabSz="914400" rtl="0" eaLnBrk="1" latinLnBrk="0" hangingPunct="1">
              <a:spcBef>
                <a:spcPct val="20000"/>
              </a:spcBef>
              <a:buFont typeface="Wingdings" pitchFamily="2" charset="2"/>
              <a:buChar char="n"/>
              <a:defRPr sz="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760413" indent="-252413" algn="l" defTabSz="914400" rtl="0" eaLnBrk="1" latinLnBrk="0" hangingPunct="1">
              <a:spcBef>
                <a:spcPct val="20000"/>
              </a:spcBef>
              <a:buFont typeface="Wingdings" pitchFamily="2" charset="2"/>
              <a:buChar char="n"/>
              <a:defRPr sz="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hu-HU" dirty="0" smtClean="0"/>
              <a:t>SEGÍTETT/TÖBB VÁLASZ LEHETSÉGES/N=160  Bázis: Összes 15-19 éves megkérdezett. A feltüntetett százalékos értékek az adott állítással teljes mértékben vagy nagyon egyetértők arányát jelölik. Az itt szerepeltetett állítások csak a legszemléletesebb példák, a lista ennél több állítást tartalmazott.</a:t>
            </a:r>
            <a:endParaRPr lang="hu-HU" dirty="0"/>
          </a:p>
        </p:txBody>
      </p:sp>
      <p:sp>
        <p:nvSpPr>
          <p:cNvPr id="30" name="Tartalom helye 8"/>
          <p:cNvSpPr txBox="1">
            <a:spLocks/>
          </p:cNvSpPr>
          <p:nvPr/>
        </p:nvSpPr>
        <p:spPr>
          <a:xfrm>
            <a:off x="4572000" y="2996952"/>
            <a:ext cx="4572000" cy="2573587"/>
          </a:xfrm>
          <a:prstGeom prst="rect">
            <a:avLst/>
          </a:prstGeom>
        </p:spPr>
        <p:txBody>
          <a:bodyPr lIns="277200" tIns="0" rIns="277200" bIns="0">
            <a:noAutofit/>
          </a:bodyPr>
          <a:lstStyle>
            <a:lvl1pPr marL="0" indent="0" algn="l" defTabSz="914400" rtl="0" eaLnBrk="1" latinLnBrk="0" hangingPunct="1">
              <a:spcBef>
                <a:spcPct val="20000"/>
              </a:spcBef>
              <a:buFont typeface="Arial" pitchFamily="34" charset="0"/>
              <a:buNone/>
              <a:defRPr sz="1600" b="1" kern="1200">
                <a:solidFill>
                  <a:srgbClr val="333333"/>
                </a:solidFill>
                <a:latin typeface="+mn-lt"/>
                <a:ea typeface="+mn-ea"/>
                <a:cs typeface="+mn-cs"/>
              </a:defRPr>
            </a:lvl1pPr>
            <a:lvl2pPr marL="0" indent="0" algn="l" defTabSz="914400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rgbClr val="333333"/>
                </a:solidFill>
                <a:latin typeface="+mn-lt"/>
                <a:ea typeface="+mn-ea"/>
                <a:cs typeface="+mn-cs"/>
              </a:defRPr>
            </a:lvl2pPr>
            <a:lvl3pPr marL="252413" indent="-252413" algn="l" defTabSz="914400" rtl="0" eaLnBrk="1" latinLnBrk="0" hangingPunct="1">
              <a:spcBef>
                <a:spcPct val="20000"/>
              </a:spcBef>
              <a:buFont typeface="Wingdings" pitchFamily="2" charset="2"/>
              <a:buChar char=""/>
              <a:defRPr sz="1600" kern="1200">
                <a:solidFill>
                  <a:srgbClr val="333333"/>
                </a:solidFill>
                <a:latin typeface="+mn-lt"/>
                <a:ea typeface="+mn-ea"/>
                <a:cs typeface="+mn-cs"/>
              </a:defRPr>
            </a:lvl3pPr>
            <a:lvl4pPr marL="508000" indent="-255588" algn="l" defTabSz="914400" rtl="0" eaLnBrk="1" latinLnBrk="0" hangingPunct="1">
              <a:spcBef>
                <a:spcPct val="20000"/>
              </a:spcBef>
              <a:buFont typeface="Wingdings" pitchFamily="2" charset="2"/>
              <a:buChar char="n"/>
              <a:defRPr sz="1600" kern="1200">
                <a:solidFill>
                  <a:srgbClr val="333333"/>
                </a:solidFill>
                <a:latin typeface="+mn-lt"/>
                <a:ea typeface="+mn-ea"/>
                <a:cs typeface="+mn-cs"/>
              </a:defRPr>
            </a:lvl4pPr>
            <a:lvl5pPr marL="760413" indent="-252413" algn="l" defTabSz="914400" rtl="0" eaLnBrk="1" latinLnBrk="0" hangingPunct="1">
              <a:spcBef>
                <a:spcPct val="20000"/>
              </a:spcBef>
              <a:buFont typeface="Wingdings" pitchFamily="2" charset="2"/>
              <a:buChar char="n"/>
              <a:defRPr sz="1600" kern="1200">
                <a:solidFill>
                  <a:srgbClr val="333333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fontAlgn="auto">
              <a:spcAft>
                <a:spcPts val="0"/>
              </a:spcAft>
            </a:pPr>
            <a:r>
              <a:rPr lang="hu-HU" dirty="0" smtClean="0"/>
              <a:t>Az igazi tehetség nem az iskolában tör elő </a:t>
            </a:r>
            <a:r>
              <a:rPr lang="hu-HU" b="0" dirty="0" smtClean="0"/>
              <a:t>– a válaszadók 44%-a értett többé-kevésbé egyet a fenti állítással</a:t>
            </a:r>
          </a:p>
          <a:p>
            <a:pPr fontAlgn="auto">
              <a:spcAft>
                <a:spcPts val="0"/>
              </a:spcAft>
            </a:pPr>
            <a:r>
              <a:rPr lang="hu-HU" dirty="0" smtClean="0"/>
              <a:t>A nem iskolai órákhoz kapcsolódó tehetségnek is van esélye </a:t>
            </a:r>
            <a:r>
              <a:rPr lang="hu-HU" dirty="0" err="1" smtClean="0"/>
              <a:t>kibonta-kozni</a:t>
            </a:r>
            <a:r>
              <a:rPr lang="hu-HU" dirty="0" smtClean="0"/>
              <a:t> </a:t>
            </a:r>
            <a:r>
              <a:rPr lang="hu-HU" b="0" dirty="0" smtClean="0"/>
              <a:t>(felismerik és értékelik (54 ill., 57%) és csak 22% szerint nincs így.</a:t>
            </a:r>
          </a:p>
          <a:p>
            <a:pPr fontAlgn="auto">
              <a:spcAft>
                <a:spcPts val="0"/>
              </a:spcAft>
            </a:pPr>
            <a:r>
              <a:rPr lang="hu-HU" b="0" dirty="0" smtClean="0"/>
              <a:t>A</a:t>
            </a:r>
            <a:r>
              <a:rPr lang="hu-HU" dirty="0" smtClean="0"/>
              <a:t> magyar környezet visszahúzza a tehetséget</a:t>
            </a:r>
            <a:r>
              <a:rPr lang="hu-HU" b="0" dirty="0" smtClean="0"/>
              <a:t> (36%), de nem ez a meghatározó vélemény.</a:t>
            </a:r>
            <a:endParaRPr lang="hu-HU" b="0" dirty="0"/>
          </a:p>
        </p:txBody>
      </p:sp>
    </p:spTree>
    <p:extLst>
      <p:ext uri="{BB962C8B-B14F-4D97-AF65-F5344CB8AC3E}">
        <p14:creationId xmlns:p14="http://schemas.microsoft.com/office/powerpoint/2010/main" val="346380266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0"/>
                            </p:stCondLst>
                            <p:childTnLst>
                              <p:par>
                                <p:cTn id="8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1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 build="p"/>
      <p:bldP spid="26" grpId="0" build="p"/>
      <p:bldP spid="14" grpId="0" build="p"/>
      <p:bldP spid="22" grpId="0" build="p"/>
      <p:bldP spid="28" grpId="0" uiExpand="1" build="p"/>
      <p:bldP spid="29" grpId="0"/>
      <p:bldP spid="30" grpId="0" uiExpand="1" build="p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églalap 3"/>
          <p:cNvSpPr/>
          <p:nvPr/>
        </p:nvSpPr>
        <p:spPr>
          <a:xfrm>
            <a:off x="-1" y="2403303"/>
            <a:ext cx="9145618" cy="2321841"/>
          </a:xfrm>
          <a:prstGeom prst="rect">
            <a:avLst/>
          </a:prstGeom>
          <a:gradFill flip="none" rotWithShape="1">
            <a:gsLst>
              <a:gs pos="0">
                <a:schemeClr val="bg1"/>
              </a:gs>
              <a:gs pos="100000">
                <a:schemeClr val="accent4">
                  <a:lumMod val="20000"/>
                  <a:lumOff val="80000"/>
                </a:schemeClr>
              </a:gs>
            </a:gsLst>
            <a:lin ang="54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l"/>
            <a:endParaRPr lang="hu-HU" sz="1600" b="0" dirty="0" smtClean="0"/>
          </a:p>
        </p:txBody>
      </p:sp>
      <p:sp>
        <p:nvSpPr>
          <p:cNvPr id="41" name="Tartalom helye 40"/>
          <p:cNvSpPr>
            <a:spLocks noGrp="1"/>
          </p:cNvSpPr>
          <p:nvPr>
            <p:ph sz="quarter" idx="11"/>
          </p:nvPr>
        </p:nvSpPr>
        <p:spPr>
          <a:xfrm>
            <a:off x="-1" y="744748"/>
            <a:ext cx="9073055" cy="4916524"/>
          </a:xfrm>
        </p:spPr>
        <p:txBody>
          <a:bodyPr/>
          <a:lstStyle/>
          <a:p>
            <a:pPr marL="0" lvl="2" indent="0" algn="ctr">
              <a:buNone/>
            </a:pPr>
            <a:r>
              <a:rPr lang="hu-HU" b="1" dirty="0" smtClean="0"/>
              <a:t>A tehetségnek nincsen csak egy indikátora</a:t>
            </a:r>
            <a:r>
              <a:rPr lang="hu-HU" b="1" dirty="0" smtClean="0">
                <a:sym typeface="Wingdings" pitchFamily="2" charset="2"/>
              </a:rPr>
              <a:t> összetett megfigyelést igényel a felfedezése</a:t>
            </a:r>
          </a:p>
          <a:p>
            <a:pPr marL="508000" lvl="4" indent="0" algn="ctr">
              <a:buNone/>
            </a:pPr>
            <a:r>
              <a:rPr lang="hu-HU" dirty="0" smtClean="0">
                <a:sym typeface="Wingdings" pitchFamily="2" charset="2"/>
              </a:rPr>
              <a:t>Egyértelműen úgy vélik </a:t>
            </a:r>
            <a:r>
              <a:rPr lang="hu-HU" b="1" dirty="0" smtClean="0">
                <a:solidFill>
                  <a:schemeClr val="accent6"/>
                </a:solidFill>
                <a:sym typeface="Wingdings" pitchFamily="2" charset="2"/>
              </a:rPr>
              <a:t>veleszületett adottság </a:t>
            </a:r>
            <a:r>
              <a:rPr lang="hu-HU" dirty="0" smtClean="0">
                <a:sym typeface="Wingdings" pitchFamily="2" charset="2"/>
              </a:rPr>
              <a:t>teremti meg a tehetség alapjait, amihez a további tulajdonságok párosulnak</a:t>
            </a:r>
            <a:endParaRPr lang="hu-HU" dirty="0" smtClean="0"/>
          </a:p>
          <a:p>
            <a:pPr algn="ctr"/>
            <a:endParaRPr lang="hu-HU" dirty="0"/>
          </a:p>
        </p:txBody>
      </p:sp>
      <p:sp>
        <p:nvSpPr>
          <p:cNvPr id="2" name="Cím 1"/>
          <p:cNvSpPr>
            <a:spLocks noGrp="1"/>
          </p:cNvSpPr>
          <p:nvPr>
            <p:ph type="title"/>
          </p:nvPr>
        </p:nvSpPr>
        <p:spPr>
          <a:xfrm>
            <a:off x="0" y="2"/>
            <a:ext cx="8604447" cy="1284971"/>
          </a:xfrm>
        </p:spPr>
        <p:txBody>
          <a:bodyPr/>
          <a:lstStyle/>
          <a:p>
            <a:r>
              <a:rPr lang="hu-HU" dirty="0" smtClean="0"/>
              <a:t>A tehetséges gyerek jellemzői</a:t>
            </a:r>
            <a:endParaRPr lang="hu-HU" dirty="0"/>
          </a:p>
        </p:txBody>
      </p:sp>
      <p:pic>
        <p:nvPicPr>
          <p:cNvPr id="3075" name="Picture 3"/>
          <p:cNvPicPr>
            <a:picLocks noChangeAspect="1" noChangeArrowheads="1"/>
          </p:cNvPicPr>
          <p:nvPr/>
        </p:nvPicPr>
        <p:blipFill>
          <a:blip r:embed="rId3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duotone>
              <a:schemeClr val="accent6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36184" y="2222542"/>
            <a:ext cx="2390397" cy="109770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0" name="Csoportba foglalás 9"/>
          <p:cNvGrpSpPr/>
          <p:nvPr/>
        </p:nvGrpSpPr>
        <p:grpSpPr>
          <a:xfrm>
            <a:off x="13350" y="4712087"/>
            <a:ext cx="3096000" cy="1149556"/>
            <a:chOff x="4844147" y="1982154"/>
            <a:chExt cx="3347348" cy="1120271"/>
          </a:xfrm>
        </p:grpSpPr>
        <p:grpSp>
          <p:nvGrpSpPr>
            <p:cNvPr id="11" name="Csoportba foglalás 10"/>
            <p:cNvGrpSpPr/>
            <p:nvPr/>
          </p:nvGrpSpPr>
          <p:grpSpPr>
            <a:xfrm>
              <a:off x="5127172" y="2345380"/>
              <a:ext cx="3064323" cy="757045"/>
              <a:chOff x="4985657" y="3052950"/>
              <a:chExt cx="3064323" cy="757045"/>
            </a:xfrm>
          </p:grpSpPr>
          <p:cxnSp>
            <p:nvCxnSpPr>
              <p:cNvPr id="13" name="Egyenes összekötő 12"/>
              <p:cNvCxnSpPr/>
              <p:nvPr/>
            </p:nvCxnSpPr>
            <p:spPr>
              <a:xfrm>
                <a:off x="4985657" y="3052950"/>
                <a:ext cx="2808000" cy="0"/>
              </a:xfrm>
              <a:prstGeom prst="line">
                <a:avLst/>
              </a:prstGeom>
              <a:ln w="19050">
                <a:gradFill flip="none" rotWithShape="1">
                  <a:gsLst>
                    <a:gs pos="0">
                      <a:schemeClr val="accent4">
                        <a:lumMod val="95000"/>
                      </a:schemeClr>
                    </a:gs>
                    <a:gs pos="100000">
                      <a:schemeClr val="accent4">
                        <a:lumMod val="20000"/>
                        <a:lumOff val="80000"/>
                      </a:schemeClr>
                    </a:gs>
                  </a:gsLst>
                  <a:lin ang="0" scaled="1"/>
                  <a:tileRect/>
                </a:gradFill>
                <a:prstDash val="sysDot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" name="Egyenes összekötő 13"/>
              <p:cNvCxnSpPr/>
              <p:nvPr/>
            </p:nvCxnSpPr>
            <p:spPr>
              <a:xfrm>
                <a:off x="4985657" y="3809995"/>
                <a:ext cx="2808000" cy="0"/>
              </a:xfrm>
              <a:prstGeom prst="line">
                <a:avLst/>
              </a:prstGeom>
              <a:ln w="19050">
                <a:gradFill flip="none" rotWithShape="1">
                  <a:gsLst>
                    <a:gs pos="0">
                      <a:schemeClr val="accent4">
                        <a:lumMod val="20000"/>
                        <a:lumOff val="80000"/>
                      </a:schemeClr>
                    </a:gs>
                    <a:gs pos="100000">
                      <a:schemeClr val="accent4"/>
                    </a:gs>
                  </a:gsLst>
                  <a:lin ang="0" scaled="1"/>
                  <a:tileRect/>
                </a:gradFill>
                <a:prstDash val="sysDot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5" name="Szövegdoboz 14"/>
              <p:cNvSpPr txBox="1"/>
              <p:nvPr/>
            </p:nvSpPr>
            <p:spPr>
              <a:xfrm>
                <a:off x="4985658" y="3052950"/>
                <a:ext cx="3064322" cy="44990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lvl="2">
                  <a:spcBef>
                    <a:spcPct val="20000"/>
                  </a:spcBef>
                </a:pPr>
                <a:r>
                  <a:rPr lang="hu-HU" sz="1200" i="1" dirty="0">
                    <a:solidFill>
                      <a:schemeClr val="tx1">
                        <a:lumMod val="50000"/>
                        <a:lumOff val="50000"/>
                      </a:schemeClr>
                    </a:solidFill>
                  </a:rPr>
                  <a:t>M</a:t>
                </a:r>
                <a:r>
                  <a:rPr lang="hu-HU" sz="1200" i="1" dirty="0" smtClean="0">
                    <a:solidFill>
                      <a:schemeClr val="tx1">
                        <a:lumMod val="50000"/>
                        <a:lumOff val="50000"/>
                      </a:schemeClr>
                    </a:solidFill>
                  </a:rPr>
                  <a:t>agabiztosabbak</a:t>
                </a:r>
                <a:r>
                  <a:rPr lang="hu-HU" sz="1200" i="1" dirty="0">
                    <a:solidFill>
                      <a:schemeClr val="tx1">
                        <a:lumMod val="50000"/>
                        <a:lumOff val="50000"/>
                      </a:schemeClr>
                    </a:solidFill>
                  </a:rPr>
                  <a:t>, mert </a:t>
                </a:r>
                <a:r>
                  <a:rPr lang="hu-HU" sz="1200" i="1" dirty="0" smtClean="0">
                    <a:solidFill>
                      <a:schemeClr val="tx1">
                        <a:lumMod val="50000"/>
                        <a:lumOff val="50000"/>
                      </a:schemeClr>
                    </a:solidFill>
                  </a:rPr>
                  <a:t>több </a:t>
                </a:r>
                <a:r>
                  <a:rPr lang="hu-HU" sz="1200" i="1" dirty="0">
                    <a:solidFill>
                      <a:schemeClr val="tx1">
                        <a:lumMod val="50000"/>
                        <a:lumOff val="50000"/>
                      </a:schemeClr>
                    </a:solidFill>
                  </a:rPr>
                  <a:t>elismerésben </a:t>
                </a:r>
                <a:r>
                  <a:rPr lang="hu-HU" sz="1200" i="1" dirty="0" smtClean="0">
                    <a:solidFill>
                      <a:schemeClr val="tx1">
                        <a:lumMod val="50000"/>
                        <a:lumOff val="50000"/>
                      </a:schemeClr>
                    </a:solidFill>
                  </a:rPr>
                  <a:t>részesülnek (tanulók)</a:t>
                </a:r>
                <a:endParaRPr lang="hu-HU" sz="1200" i="1" dirty="0">
                  <a:solidFill>
                    <a:schemeClr val="tx1">
                      <a:lumMod val="50000"/>
                      <a:lumOff val="50000"/>
                    </a:schemeClr>
                  </a:solidFill>
                </a:endParaRPr>
              </a:p>
            </p:txBody>
          </p:sp>
        </p:grpSp>
        <p:sp>
          <p:nvSpPr>
            <p:cNvPr id="12" name="Szövegdoboz 11"/>
            <p:cNvSpPr txBox="1"/>
            <p:nvPr/>
          </p:nvSpPr>
          <p:spPr>
            <a:xfrm>
              <a:off x="4844147" y="1982154"/>
              <a:ext cx="631371" cy="76944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l"/>
              <a:r>
                <a:rPr lang="hu-HU" sz="4400" b="0" dirty="0" smtClean="0">
                  <a:solidFill>
                    <a:schemeClr val="accent4"/>
                  </a:solidFill>
                  <a:latin typeface="Baskerville Old Face" pitchFamily="18" charset="0"/>
                </a:rPr>
                <a:t>”</a:t>
              </a:r>
            </a:p>
          </p:txBody>
        </p:sp>
      </p:grpSp>
      <p:sp>
        <p:nvSpPr>
          <p:cNvPr id="17" name="Téglalap 16"/>
          <p:cNvSpPr/>
          <p:nvPr/>
        </p:nvSpPr>
        <p:spPr>
          <a:xfrm>
            <a:off x="1460991" y="3501008"/>
            <a:ext cx="976549" cy="307777"/>
          </a:xfrm>
          <a:prstGeom prst="rect">
            <a:avLst/>
          </a:prstGeom>
          <a:ln>
            <a:noFill/>
          </a:ln>
        </p:spPr>
        <p:txBody>
          <a:bodyPr wrap="none">
            <a:spAutoFit/>
          </a:bodyPr>
          <a:lstStyle/>
          <a:p>
            <a:pPr marL="95250" lvl="2" indent="-95250">
              <a:spcBef>
                <a:spcPts val="600"/>
              </a:spcBef>
              <a:buFont typeface="Wingdings" pitchFamily="2" charset="2"/>
              <a:buChar char="§"/>
            </a:pPr>
            <a:r>
              <a:rPr lang="hu-HU" sz="1400" b="1" dirty="0">
                <a:solidFill>
                  <a:schemeClr val="accent5"/>
                </a:solidFill>
              </a:rPr>
              <a:t>Kitartó</a:t>
            </a:r>
          </a:p>
        </p:txBody>
      </p:sp>
      <p:sp>
        <p:nvSpPr>
          <p:cNvPr id="18" name="Téglalap 17"/>
          <p:cNvSpPr/>
          <p:nvPr/>
        </p:nvSpPr>
        <p:spPr>
          <a:xfrm>
            <a:off x="2548271" y="3913892"/>
            <a:ext cx="1116000" cy="307777"/>
          </a:xfrm>
          <a:prstGeom prst="rect">
            <a:avLst/>
          </a:prstGeom>
          <a:ln>
            <a:noFill/>
          </a:ln>
        </p:spPr>
        <p:txBody>
          <a:bodyPr wrap="none">
            <a:spAutoFit/>
          </a:bodyPr>
          <a:lstStyle/>
          <a:p>
            <a:pPr marL="95250" lvl="2" indent="-95250">
              <a:spcBef>
                <a:spcPts val="600"/>
              </a:spcBef>
              <a:buFont typeface="Wingdings" pitchFamily="2" charset="2"/>
              <a:buChar char="§"/>
            </a:pPr>
            <a:r>
              <a:rPr lang="hu-HU" sz="1400" dirty="0">
                <a:solidFill>
                  <a:schemeClr val="accent5"/>
                </a:solidFill>
              </a:rPr>
              <a:t>Határozott </a:t>
            </a:r>
          </a:p>
        </p:txBody>
      </p:sp>
      <p:sp>
        <p:nvSpPr>
          <p:cNvPr id="19" name="Téglalap 18"/>
          <p:cNvSpPr/>
          <p:nvPr/>
        </p:nvSpPr>
        <p:spPr>
          <a:xfrm>
            <a:off x="178120" y="3501008"/>
            <a:ext cx="1116000" cy="307777"/>
          </a:xfrm>
          <a:prstGeom prst="rect">
            <a:avLst/>
          </a:prstGeom>
          <a:ln>
            <a:noFill/>
          </a:ln>
        </p:spPr>
        <p:txBody>
          <a:bodyPr wrap="none">
            <a:spAutoFit/>
          </a:bodyPr>
          <a:lstStyle/>
          <a:p>
            <a:pPr marL="95250" lvl="2" indent="-95250">
              <a:spcBef>
                <a:spcPts val="600"/>
              </a:spcBef>
              <a:buFont typeface="Wingdings" pitchFamily="2" charset="2"/>
              <a:buChar char="§"/>
            </a:pPr>
            <a:r>
              <a:rPr lang="hu-HU" sz="1400" dirty="0">
                <a:solidFill>
                  <a:schemeClr val="accent5"/>
                </a:solidFill>
              </a:rPr>
              <a:t>Magabiztos </a:t>
            </a:r>
          </a:p>
        </p:txBody>
      </p:sp>
      <p:sp>
        <p:nvSpPr>
          <p:cNvPr id="20" name="Téglalap 19"/>
          <p:cNvSpPr/>
          <p:nvPr/>
        </p:nvSpPr>
        <p:spPr>
          <a:xfrm>
            <a:off x="1460992" y="3938172"/>
            <a:ext cx="1116000" cy="307777"/>
          </a:xfrm>
          <a:prstGeom prst="rect">
            <a:avLst/>
          </a:prstGeom>
          <a:ln>
            <a:noFill/>
          </a:ln>
        </p:spPr>
        <p:txBody>
          <a:bodyPr wrap="none">
            <a:spAutoFit/>
          </a:bodyPr>
          <a:lstStyle/>
          <a:p>
            <a:pPr marL="95250" lvl="2" indent="-95250">
              <a:spcBef>
                <a:spcPts val="600"/>
              </a:spcBef>
              <a:buFont typeface="Wingdings" pitchFamily="2" charset="2"/>
              <a:buChar char="§"/>
            </a:pPr>
            <a:r>
              <a:rPr lang="hu-HU" sz="1400" dirty="0">
                <a:solidFill>
                  <a:schemeClr val="accent5"/>
                </a:solidFill>
              </a:rPr>
              <a:t>Kreatív</a:t>
            </a:r>
          </a:p>
        </p:txBody>
      </p:sp>
      <p:sp>
        <p:nvSpPr>
          <p:cNvPr id="21" name="Téglalap 20"/>
          <p:cNvSpPr/>
          <p:nvPr/>
        </p:nvSpPr>
        <p:spPr>
          <a:xfrm>
            <a:off x="2568143" y="3501008"/>
            <a:ext cx="1116000" cy="307777"/>
          </a:xfrm>
          <a:prstGeom prst="rect">
            <a:avLst/>
          </a:prstGeom>
          <a:ln>
            <a:noFill/>
          </a:ln>
        </p:spPr>
        <p:txBody>
          <a:bodyPr wrap="none">
            <a:spAutoFit/>
          </a:bodyPr>
          <a:lstStyle/>
          <a:p>
            <a:pPr marL="95250" lvl="2" indent="-95250">
              <a:spcBef>
                <a:spcPts val="600"/>
              </a:spcBef>
              <a:buFont typeface="Wingdings" pitchFamily="2" charset="2"/>
              <a:buChar char="§"/>
            </a:pPr>
            <a:r>
              <a:rPr lang="hu-HU" sz="1400" dirty="0">
                <a:solidFill>
                  <a:schemeClr val="accent5"/>
                </a:solidFill>
              </a:rPr>
              <a:t>Nyitott</a:t>
            </a:r>
          </a:p>
        </p:txBody>
      </p:sp>
      <p:sp>
        <p:nvSpPr>
          <p:cNvPr id="22" name="Téglalap 21"/>
          <p:cNvSpPr/>
          <p:nvPr/>
        </p:nvSpPr>
        <p:spPr>
          <a:xfrm>
            <a:off x="193234" y="3942247"/>
            <a:ext cx="1380463" cy="307777"/>
          </a:xfrm>
          <a:prstGeom prst="rect">
            <a:avLst/>
          </a:prstGeom>
          <a:ln>
            <a:noFill/>
          </a:ln>
        </p:spPr>
        <p:txBody>
          <a:bodyPr wrap="square">
            <a:spAutoFit/>
          </a:bodyPr>
          <a:lstStyle/>
          <a:p>
            <a:pPr marL="95250" lvl="2" indent="-95250">
              <a:spcBef>
                <a:spcPts val="600"/>
              </a:spcBef>
              <a:buFont typeface="Wingdings" pitchFamily="2" charset="2"/>
              <a:buChar char="§"/>
            </a:pPr>
            <a:r>
              <a:rPr lang="hu-HU" sz="1400" b="1" dirty="0" smtClean="0">
                <a:solidFill>
                  <a:schemeClr val="accent5"/>
                </a:solidFill>
              </a:rPr>
              <a:t>Céltudatos</a:t>
            </a:r>
            <a:r>
              <a:rPr lang="hu-HU" sz="1400" dirty="0" smtClean="0">
                <a:solidFill>
                  <a:schemeClr val="accent5"/>
                </a:solidFill>
              </a:rPr>
              <a:t> </a:t>
            </a:r>
            <a:endParaRPr lang="hu-HU" sz="1400" dirty="0">
              <a:solidFill>
                <a:schemeClr val="accent5"/>
              </a:solidFill>
            </a:endParaRPr>
          </a:p>
        </p:txBody>
      </p:sp>
      <p:sp>
        <p:nvSpPr>
          <p:cNvPr id="23" name="Téglalap 22"/>
          <p:cNvSpPr/>
          <p:nvPr/>
        </p:nvSpPr>
        <p:spPr>
          <a:xfrm>
            <a:off x="5559757" y="3501008"/>
            <a:ext cx="1584000" cy="307777"/>
          </a:xfrm>
          <a:prstGeom prst="rect">
            <a:avLst/>
          </a:prstGeom>
          <a:ln>
            <a:noFill/>
          </a:ln>
        </p:spPr>
        <p:txBody>
          <a:bodyPr wrap="square">
            <a:spAutoFit/>
          </a:bodyPr>
          <a:lstStyle/>
          <a:p>
            <a:pPr marL="95250" lvl="2" indent="-95250">
              <a:spcBef>
                <a:spcPts val="600"/>
              </a:spcBef>
              <a:buFont typeface="Wingdings" pitchFamily="2" charset="2"/>
              <a:buChar char="§"/>
            </a:pPr>
            <a:r>
              <a:rPr lang="hu-HU" sz="1400" dirty="0" smtClean="0">
                <a:solidFill>
                  <a:schemeClr val="accent5"/>
                </a:solidFill>
              </a:rPr>
              <a:t>Vidám, boldog</a:t>
            </a:r>
            <a:endParaRPr lang="hu-HU" sz="1400" dirty="0">
              <a:solidFill>
                <a:schemeClr val="accent5"/>
              </a:solidFill>
            </a:endParaRPr>
          </a:p>
        </p:txBody>
      </p:sp>
      <p:sp>
        <p:nvSpPr>
          <p:cNvPr id="25" name="Téglalap 24"/>
          <p:cNvSpPr/>
          <p:nvPr/>
        </p:nvSpPr>
        <p:spPr>
          <a:xfrm>
            <a:off x="5559757" y="3913892"/>
            <a:ext cx="1584000" cy="738664"/>
          </a:xfrm>
          <a:prstGeom prst="rect">
            <a:avLst/>
          </a:prstGeom>
          <a:ln>
            <a:noFill/>
          </a:ln>
        </p:spPr>
        <p:txBody>
          <a:bodyPr wrap="square">
            <a:spAutoFit/>
          </a:bodyPr>
          <a:lstStyle/>
          <a:p>
            <a:pPr marL="95250" lvl="2" indent="-95250">
              <a:spcBef>
                <a:spcPts val="600"/>
              </a:spcBef>
              <a:buFont typeface="Wingdings" pitchFamily="2" charset="2"/>
              <a:buChar char="§"/>
            </a:pPr>
            <a:r>
              <a:rPr lang="hu-HU" sz="1400" b="1" dirty="0" smtClean="0">
                <a:solidFill>
                  <a:schemeClr val="accent5"/>
                </a:solidFill>
              </a:rPr>
              <a:t>Elkötelezett </a:t>
            </a:r>
            <a:br>
              <a:rPr lang="hu-HU" sz="1400" b="1" dirty="0" smtClean="0">
                <a:solidFill>
                  <a:schemeClr val="accent5"/>
                </a:solidFill>
              </a:rPr>
            </a:br>
            <a:r>
              <a:rPr lang="hu-HU" sz="1400" b="1" dirty="0" smtClean="0">
                <a:solidFill>
                  <a:schemeClr val="accent5"/>
                </a:solidFill>
              </a:rPr>
              <a:t>(a feladat iránt)</a:t>
            </a:r>
            <a:endParaRPr lang="hu-HU" sz="1400" b="1" dirty="0">
              <a:solidFill>
                <a:schemeClr val="accent5"/>
              </a:solidFill>
            </a:endParaRPr>
          </a:p>
        </p:txBody>
      </p:sp>
      <p:sp>
        <p:nvSpPr>
          <p:cNvPr id="26" name="Téglalap 25"/>
          <p:cNvSpPr/>
          <p:nvPr/>
        </p:nvSpPr>
        <p:spPr>
          <a:xfrm>
            <a:off x="3823200" y="3501008"/>
            <a:ext cx="1548000" cy="307777"/>
          </a:xfrm>
          <a:prstGeom prst="rect">
            <a:avLst/>
          </a:prstGeom>
          <a:ln>
            <a:noFill/>
          </a:ln>
        </p:spPr>
        <p:txBody>
          <a:bodyPr wrap="square">
            <a:spAutoFit/>
          </a:bodyPr>
          <a:lstStyle/>
          <a:p>
            <a:pPr marL="95250" lvl="2" indent="-95250">
              <a:spcBef>
                <a:spcPts val="600"/>
              </a:spcBef>
              <a:buFont typeface="Wingdings" pitchFamily="2" charset="2"/>
              <a:buChar char="§"/>
            </a:pPr>
            <a:r>
              <a:rPr lang="hu-HU" sz="1400" dirty="0" smtClean="0">
                <a:solidFill>
                  <a:schemeClr val="accent5"/>
                </a:solidFill>
              </a:rPr>
              <a:t>Gyorsan </a:t>
            </a:r>
            <a:r>
              <a:rPr lang="hu-HU" sz="1400" dirty="0">
                <a:solidFill>
                  <a:schemeClr val="accent5"/>
                </a:solidFill>
              </a:rPr>
              <a:t>tanul</a:t>
            </a:r>
          </a:p>
        </p:txBody>
      </p:sp>
      <p:sp>
        <p:nvSpPr>
          <p:cNvPr id="27" name="Téglalap 26"/>
          <p:cNvSpPr/>
          <p:nvPr/>
        </p:nvSpPr>
        <p:spPr>
          <a:xfrm>
            <a:off x="3823200" y="3913892"/>
            <a:ext cx="1548000" cy="523220"/>
          </a:xfrm>
          <a:prstGeom prst="rect">
            <a:avLst/>
          </a:prstGeom>
          <a:ln>
            <a:noFill/>
          </a:ln>
        </p:spPr>
        <p:txBody>
          <a:bodyPr wrap="square">
            <a:spAutoFit/>
          </a:bodyPr>
          <a:lstStyle/>
          <a:p>
            <a:pPr marL="95250" lvl="3" indent="-95250">
              <a:spcBef>
                <a:spcPts val="600"/>
              </a:spcBef>
              <a:buFont typeface="Wingdings" pitchFamily="2" charset="2"/>
              <a:buChar char="§"/>
            </a:pPr>
            <a:r>
              <a:rPr lang="hu-HU" sz="1400" dirty="0">
                <a:solidFill>
                  <a:schemeClr val="accent5"/>
                </a:solidFill>
              </a:rPr>
              <a:t>E</a:t>
            </a:r>
            <a:r>
              <a:rPr lang="hu-HU" sz="1400" dirty="0" smtClean="0">
                <a:solidFill>
                  <a:schemeClr val="accent5"/>
                </a:solidFill>
              </a:rPr>
              <a:t>rős </a:t>
            </a:r>
            <a:r>
              <a:rPr lang="hu-HU" sz="1400" dirty="0" err="1" smtClean="0">
                <a:solidFill>
                  <a:schemeClr val="accent5"/>
                </a:solidFill>
              </a:rPr>
              <a:t>intrinsic</a:t>
            </a:r>
            <a:r>
              <a:rPr lang="hu-HU" sz="1400" dirty="0" smtClean="0">
                <a:solidFill>
                  <a:schemeClr val="accent5"/>
                </a:solidFill>
              </a:rPr>
              <a:t> motiváció</a:t>
            </a:r>
            <a:endParaRPr lang="hu-HU" sz="1400" dirty="0">
              <a:solidFill>
                <a:schemeClr val="accent5"/>
              </a:solidFill>
            </a:endParaRPr>
          </a:p>
        </p:txBody>
      </p:sp>
      <p:grpSp>
        <p:nvGrpSpPr>
          <p:cNvPr id="30" name="Csoportba foglalás 29"/>
          <p:cNvGrpSpPr/>
          <p:nvPr/>
        </p:nvGrpSpPr>
        <p:grpSpPr>
          <a:xfrm>
            <a:off x="5911094" y="4722720"/>
            <a:ext cx="3096000" cy="1139426"/>
            <a:chOff x="4844147" y="2034540"/>
            <a:chExt cx="3347348" cy="1067885"/>
          </a:xfrm>
        </p:grpSpPr>
        <p:grpSp>
          <p:nvGrpSpPr>
            <p:cNvPr id="31" name="Csoportba foglalás 30"/>
            <p:cNvGrpSpPr/>
            <p:nvPr/>
          </p:nvGrpSpPr>
          <p:grpSpPr>
            <a:xfrm>
              <a:off x="5127172" y="2345380"/>
              <a:ext cx="3064323" cy="757045"/>
              <a:chOff x="4985657" y="3052950"/>
              <a:chExt cx="3064323" cy="757045"/>
            </a:xfrm>
          </p:grpSpPr>
          <p:cxnSp>
            <p:nvCxnSpPr>
              <p:cNvPr id="33" name="Egyenes összekötő 32"/>
              <p:cNvCxnSpPr/>
              <p:nvPr/>
            </p:nvCxnSpPr>
            <p:spPr>
              <a:xfrm>
                <a:off x="4985657" y="3052950"/>
                <a:ext cx="2808000" cy="0"/>
              </a:xfrm>
              <a:prstGeom prst="line">
                <a:avLst/>
              </a:prstGeom>
              <a:ln w="19050">
                <a:gradFill flip="none" rotWithShape="1">
                  <a:gsLst>
                    <a:gs pos="0">
                      <a:schemeClr val="accent4">
                        <a:lumMod val="95000"/>
                      </a:schemeClr>
                    </a:gs>
                    <a:gs pos="100000">
                      <a:schemeClr val="accent4">
                        <a:lumMod val="20000"/>
                        <a:lumOff val="80000"/>
                      </a:schemeClr>
                    </a:gs>
                  </a:gsLst>
                  <a:lin ang="0" scaled="1"/>
                  <a:tileRect/>
                </a:gradFill>
                <a:prstDash val="sysDot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4" name="Egyenes összekötő 33"/>
              <p:cNvCxnSpPr/>
              <p:nvPr/>
            </p:nvCxnSpPr>
            <p:spPr>
              <a:xfrm>
                <a:off x="4985657" y="3809995"/>
                <a:ext cx="2808000" cy="0"/>
              </a:xfrm>
              <a:prstGeom prst="line">
                <a:avLst/>
              </a:prstGeom>
              <a:ln w="19050">
                <a:gradFill flip="none" rotWithShape="1">
                  <a:gsLst>
                    <a:gs pos="0">
                      <a:schemeClr val="accent4">
                        <a:lumMod val="20000"/>
                        <a:lumOff val="80000"/>
                      </a:schemeClr>
                    </a:gs>
                    <a:gs pos="100000">
                      <a:schemeClr val="accent4"/>
                    </a:gs>
                  </a:gsLst>
                  <a:lin ang="0" scaled="1"/>
                  <a:tileRect/>
                </a:gradFill>
                <a:prstDash val="sysDot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5" name="Szövegdoboz 34"/>
              <p:cNvSpPr txBox="1"/>
              <p:nvPr/>
            </p:nvSpPr>
            <p:spPr>
              <a:xfrm>
                <a:off x="4985658" y="3052950"/>
                <a:ext cx="3064322" cy="60575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lvl="2">
                  <a:spcBef>
                    <a:spcPct val="20000"/>
                  </a:spcBef>
                </a:pPr>
                <a:r>
                  <a:rPr lang="hu-HU" sz="1200" i="1" dirty="0">
                    <a:solidFill>
                      <a:schemeClr val="tx1">
                        <a:lumMod val="50000"/>
                        <a:lumOff val="50000"/>
                      </a:schemeClr>
                    </a:solidFill>
                  </a:rPr>
                  <a:t>L</a:t>
                </a:r>
                <a:r>
                  <a:rPr lang="hu-HU" sz="1200" i="1" dirty="0" smtClean="0">
                    <a:solidFill>
                      <a:schemeClr val="tx1">
                        <a:lumMod val="50000"/>
                        <a:lumOff val="50000"/>
                      </a:schemeClr>
                    </a:solidFill>
                  </a:rPr>
                  <a:t>átják, hogy még nincsenek ott, ameddig el lehet jutni, és ez hajtja őket. </a:t>
                </a:r>
                <a:r>
                  <a:rPr lang="hu-HU" sz="1200" i="1" dirty="0">
                    <a:solidFill>
                      <a:schemeClr val="tx1">
                        <a:lumMod val="50000"/>
                        <a:lumOff val="50000"/>
                      </a:schemeClr>
                    </a:solidFill>
                  </a:rPr>
                  <a:t>(tehetséges gyerek szülei)</a:t>
                </a:r>
              </a:p>
            </p:txBody>
          </p:sp>
        </p:grpSp>
        <p:sp>
          <p:nvSpPr>
            <p:cNvPr id="32" name="Szövegdoboz 31"/>
            <p:cNvSpPr txBox="1"/>
            <p:nvPr/>
          </p:nvSpPr>
          <p:spPr>
            <a:xfrm>
              <a:off x="4844147" y="2034540"/>
              <a:ext cx="631371" cy="76944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l"/>
              <a:r>
                <a:rPr lang="hu-HU" sz="4400" b="0" dirty="0" smtClean="0">
                  <a:solidFill>
                    <a:schemeClr val="accent4"/>
                  </a:solidFill>
                  <a:latin typeface="Baskerville Old Face" pitchFamily="18" charset="0"/>
                </a:rPr>
                <a:t>”</a:t>
              </a:r>
            </a:p>
          </p:txBody>
        </p:sp>
      </p:grpSp>
      <p:sp>
        <p:nvSpPr>
          <p:cNvPr id="37" name="Téglalap 36"/>
          <p:cNvSpPr/>
          <p:nvPr/>
        </p:nvSpPr>
        <p:spPr>
          <a:xfrm>
            <a:off x="7162612" y="3522976"/>
            <a:ext cx="1908000" cy="1384995"/>
          </a:xfrm>
          <a:prstGeom prst="rect">
            <a:avLst/>
          </a:prstGeom>
          <a:ln>
            <a:noFill/>
          </a:ln>
        </p:spPr>
        <p:txBody>
          <a:bodyPr wrap="square">
            <a:spAutoFit/>
          </a:bodyPr>
          <a:lstStyle/>
          <a:p>
            <a:pPr marL="95250" lvl="2" indent="-95250">
              <a:spcBef>
                <a:spcPts val="600"/>
              </a:spcBef>
              <a:buFont typeface="Wingdings" pitchFamily="2" charset="2"/>
              <a:buChar char="§"/>
            </a:pPr>
            <a:r>
              <a:rPr lang="hu-HU" sz="1400" b="1" dirty="0" smtClean="0">
                <a:solidFill>
                  <a:schemeClr val="accent5"/>
                </a:solidFill>
              </a:rPr>
              <a:t>„Megszállott” – </a:t>
            </a:r>
            <a:br>
              <a:rPr lang="hu-HU" sz="1400" b="1" dirty="0" smtClean="0">
                <a:solidFill>
                  <a:schemeClr val="accent5"/>
                </a:solidFill>
              </a:rPr>
            </a:br>
            <a:r>
              <a:rPr lang="hu-HU" sz="1400" b="1" dirty="0" smtClean="0">
                <a:solidFill>
                  <a:schemeClr val="accent5"/>
                </a:solidFill>
              </a:rPr>
              <a:t>Nagy energiákat fektet a tevékenységbe  -</a:t>
            </a:r>
            <a:endParaRPr lang="hu-HU" sz="1400" b="1" dirty="0">
              <a:solidFill>
                <a:schemeClr val="accent5"/>
              </a:solidFill>
            </a:endParaRPr>
          </a:p>
        </p:txBody>
      </p:sp>
      <p:grpSp>
        <p:nvGrpSpPr>
          <p:cNvPr id="42" name="Csoportba foglalás 41"/>
          <p:cNvGrpSpPr/>
          <p:nvPr/>
        </p:nvGrpSpPr>
        <p:grpSpPr>
          <a:xfrm>
            <a:off x="2925119" y="4797152"/>
            <a:ext cx="3096000" cy="1152000"/>
            <a:chOff x="4844147" y="1943745"/>
            <a:chExt cx="3347348" cy="1347870"/>
          </a:xfrm>
        </p:grpSpPr>
        <p:grpSp>
          <p:nvGrpSpPr>
            <p:cNvPr id="43" name="Csoportba foglalás 42"/>
            <p:cNvGrpSpPr/>
            <p:nvPr/>
          </p:nvGrpSpPr>
          <p:grpSpPr>
            <a:xfrm>
              <a:off x="5127172" y="2345380"/>
              <a:ext cx="3064323" cy="946235"/>
              <a:chOff x="4985657" y="3052950"/>
              <a:chExt cx="3064323" cy="946235"/>
            </a:xfrm>
          </p:grpSpPr>
          <p:cxnSp>
            <p:nvCxnSpPr>
              <p:cNvPr id="45" name="Egyenes összekötő 44"/>
              <p:cNvCxnSpPr/>
              <p:nvPr/>
            </p:nvCxnSpPr>
            <p:spPr>
              <a:xfrm>
                <a:off x="4985657" y="3052950"/>
                <a:ext cx="2808000" cy="0"/>
              </a:xfrm>
              <a:prstGeom prst="line">
                <a:avLst/>
              </a:prstGeom>
              <a:ln w="19050">
                <a:gradFill flip="none" rotWithShape="1">
                  <a:gsLst>
                    <a:gs pos="0">
                      <a:schemeClr val="accent4">
                        <a:lumMod val="95000"/>
                      </a:schemeClr>
                    </a:gs>
                    <a:gs pos="100000">
                      <a:schemeClr val="accent4">
                        <a:lumMod val="20000"/>
                        <a:lumOff val="80000"/>
                      </a:schemeClr>
                    </a:gs>
                  </a:gsLst>
                  <a:lin ang="0" scaled="1"/>
                  <a:tileRect/>
                </a:gradFill>
                <a:prstDash val="sysDot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6" name="Egyenes összekötő 45"/>
              <p:cNvCxnSpPr/>
              <p:nvPr/>
            </p:nvCxnSpPr>
            <p:spPr>
              <a:xfrm>
                <a:off x="4985657" y="3809995"/>
                <a:ext cx="2808000" cy="0"/>
              </a:xfrm>
              <a:prstGeom prst="line">
                <a:avLst/>
              </a:prstGeom>
              <a:ln w="19050">
                <a:gradFill flip="none" rotWithShape="1">
                  <a:gsLst>
                    <a:gs pos="0">
                      <a:schemeClr val="accent4">
                        <a:lumMod val="20000"/>
                        <a:lumOff val="80000"/>
                      </a:schemeClr>
                    </a:gs>
                    <a:gs pos="100000">
                      <a:schemeClr val="accent4"/>
                    </a:gs>
                  </a:gsLst>
                  <a:lin ang="0" scaled="1"/>
                  <a:tileRect/>
                </a:gradFill>
                <a:prstDash val="sysDot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7" name="Szövegdoboz 46"/>
              <p:cNvSpPr txBox="1"/>
              <p:nvPr/>
            </p:nvSpPr>
            <p:spPr>
              <a:xfrm>
                <a:off x="4985658" y="3052950"/>
                <a:ext cx="3064322" cy="94623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lvl="2">
                  <a:spcBef>
                    <a:spcPct val="20000"/>
                  </a:spcBef>
                </a:pPr>
                <a:r>
                  <a:rPr lang="hu-HU" sz="1200" i="1" dirty="0" smtClean="0">
                    <a:solidFill>
                      <a:schemeClr val="tx1">
                        <a:lumMod val="50000"/>
                        <a:lumOff val="50000"/>
                      </a:schemeClr>
                    </a:solidFill>
                  </a:rPr>
                  <a:t>Nem érzik úgy soha, hogy már mindent </a:t>
                </a:r>
                <a:r>
                  <a:rPr lang="hu-HU" sz="1200" i="1" dirty="0">
                    <a:solidFill>
                      <a:schemeClr val="tx1">
                        <a:lumMod val="50000"/>
                        <a:lumOff val="50000"/>
                      </a:schemeClr>
                    </a:solidFill>
                  </a:rPr>
                  <a:t>tudnak (tehetséges gyerek szülei)</a:t>
                </a:r>
              </a:p>
            </p:txBody>
          </p:sp>
        </p:grpSp>
        <p:sp>
          <p:nvSpPr>
            <p:cNvPr id="44" name="Szövegdoboz 43"/>
            <p:cNvSpPr txBox="1"/>
            <p:nvPr/>
          </p:nvSpPr>
          <p:spPr>
            <a:xfrm>
              <a:off x="4844147" y="1943745"/>
              <a:ext cx="631371" cy="76944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l"/>
              <a:r>
                <a:rPr lang="hu-HU" sz="4400" b="0" dirty="0" smtClean="0">
                  <a:solidFill>
                    <a:schemeClr val="accent4"/>
                  </a:solidFill>
                  <a:latin typeface="Baskerville Old Face" pitchFamily="18" charset="0"/>
                </a:rPr>
                <a:t>”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95492919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artalom helye 2"/>
          <p:cNvSpPr>
            <a:spLocks noGrp="1"/>
          </p:cNvSpPr>
          <p:nvPr>
            <p:ph sz="quarter" idx="11"/>
          </p:nvPr>
        </p:nvSpPr>
        <p:spPr>
          <a:xfrm>
            <a:off x="-1" y="1031839"/>
            <a:ext cx="9307773" cy="4906999"/>
          </a:xfrm>
        </p:spPr>
        <p:txBody>
          <a:bodyPr/>
          <a:lstStyle/>
          <a:p>
            <a:r>
              <a:rPr lang="hu-HU" sz="1400" dirty="0" smtClean="0"/>
              <a:t>A tehetség területeinek első asszociációi az iskolán kívüli területekre összpontosulnak</a:t>
            </a:r>
          </a:p>
          <a:p>
            <a:pPr lvl="2"/>
            <a:r>
              <a:rPr lang="hu-HU" sz="1400" b="1" dirty="0" smtClean="0"/>
              <a:t>A tradicionális  területek</a:t>
            </a:r>
            <a:endParaRPr lang="hu-HU" sz="1400" b="1" dirty="0"/>
          </a:p>
          <a:p>
            <a:pPr lvl="2"/>
            <a:endParaRPr lang="hu-HU" sz="1400" dirty="0" smtClean="0">
              <a:sym typeface="Wingdings" pitchFamily="2" charset="2"/>
            </a:endParaRPr>
          </a:p>
          <a:p>
            <a:pPr lvl="2"/>
            <a:endParaRPr lang="hu-HU" sz="1400" dirty="0">
              <a:sym typeface="Wingdings" pitchFamily="2" charset="2"/>
            </a:endParaRPr>
          </a:p>
          <a:p>
            <a:pPr lvl="2"/>
            <a:endParaRPr lang="hu-HU" sz="1400" dirty="0" smtClean="0">
              <a:sym typeface="Wingdings" pitchFamily="2" charset="2"/>
            </a:endParaRPr>
          </a:p>
          <a:p>
            <a:pPr lvl="2"/>
            <a:endParaRPr lang="hu-HU" sz="1400" dirty="0">
              <a:sym typeface="Wingdings" pitchFamily="2" charset="2"/>
            </a:endParaRPr>
          </a:p>
          <a:p>
            <a:pPr lvl="2"/>
            <a:endParaRPr lang="hu-HU" sz="1400" dirty="0" smtClean="0">
              <a:sym typeface="Wingdings" pitchFamily="2" charset="2"/>
            </a:endParaRPr>
          </a:p>
          <a:p>
            <a:pPr lvl="2"/>
            <a:endParaRPr lang="hu-HU" sz="1400" dirty="0">
              <a:sym typeface="Wingdings" pitchFamily="2" charset="2"/>
            </a:endParaRPr>
          </a:p>
          <a:p>
            <a:pPr lvl="2"/>
            <a:endParaRPr lang="hu-HU" sz="1400" dirty="0" smtClean="0">
              <a:sym typeface="Wingdings" pitchFamily="2" charset="2"/>
            </a:endParaRPr>
          </a:p>
          <a:p>
            <a:pPr lvl="2"/>
            <a:endParaRPr lang="hu-HU" sz="1400" dirty="0">
              <a:sym typeface="Wingdings" pitchFamily="2" charset="2"/>
            </a:endParaRPr>
          </a:p>
          <a:p>
            <a:pPr lvl="2"/>
            <a:endParaRPr lang="hu-HU" sz="1400" dirty="0" smtClean="0">
              <a:sym typeface="Wingdings" pitchFamily="2" charset="2"/>
            </a:endParaRPr>
          </a:p>
          <a:p>
            <a:pPr marL="0" lvl="2" indent="0">
              <a:buNone/>
            </a:pPr>
            <a:endParaRPr lang="hu-HU" sz="1400" dirty="0" smtClean="0">
              <a:sym typeface="Wingdings" pitchFamily="2" charset="2"/>
            </a:endParaRPr>
          </a:p>
          <a:p>
            <a:pPr lvl="2"/>
            <a:r>
              <a:rPr lang="hu-HU" sz="1400" dirty="0" smtClean="0">
                <a:sym typeface="Wingdings" pitchFamily="2" charset="2"/>
              </a:rPr>
              <a:t>A</a:t>
            </a:r>
            <a:r>
              <a:rPr lang="hu-HU" sz="1400" b="1" dirty="0" smtClean="0">
                <a:sym typeface="Wingdings" pitchFamily="2" charset="2"/>
              </a:rPr>
              <a:t> nem tradicionális </a:t>
            </a:r>
            <a:r>
              <a:rPr lang="hu-HU" sz="1400" dirty="0" smtClean="0">
                <a:sym typeface="Wingdings" pitchFamily="2" charset="2"/>
              </a:rPr>
              <a:t>tehetségekben való gondolkodás a szülők között nem merült fel:</a:t>
            </a:r>
            <a:br>
              <a:rPr lang="hu-HU" sz="1400" dirty="0" smtClean="0">
                <a:sym typeface="Wingdings" pitchFamily="2" charset="2"/>
              </a:rPr>
            </a:br>
            <a:r>
              <a:rPr lang="hu-HU" sz="1400" dirty="0" smtClean="0">
                <a:sym typeface="Wingdings" pitchFamily="2" charset="2"/>
              </a:rPr>
              <a:t>jó kommunikáció, logikai képesség, szervezőkészség stb.</a:t>
            </a:r>
          </a:p>
          <a:p>
            <a:pPr lvl="3"/>
            <a:endParaRPr lang="hu-HU" sz="1400" dirty="0" smtClean="0"/>
          </a:p>
          <a:p>
            <a:pPr lvl="4"/>
            <a:endParaRPr lang="hu-HU" sz="1400" dirty="0" smtClean="0"/>
          </a:p>
        </p:txBody>
      </p:sp>
      <p:grpSp>
        <p:nvGrpSpPr>
          <p:cNvPr id="12" name="Csoportba foglalás 11"/>
          <p:cNvGrpSpPr/>
          <p:nvPr/>
        </p:nvGrpSpPr>
        <p:grpSpPr>
          <a:xfrm>
            <a:off x="6336195" y="1515372"/>
            <a:ext cx="2470435" cy="2829709"/>
            <a:chOff x="182596" y="1840814"/>
            <a:chExt cx="2002587" cy="2106235"/>
          </a:xfrm>
        </p:grpSpPr>
        <p:pic>
          <p:nvPicPr>
            <p:cNvPr id="1026" name="Picture 2"/>
            <p:cNvPicPr>
              <a:picLocks noChangeAspect="1" noChangeArrowheads="1"/>
            </p:cNvPicPr>
            <p:nvPr/>
          </p:nvPicPr>
          <p:blipFill>
            <a:blip r:embed="rId3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  <a:duotone>
                <a:schemeClr val="accent4">
                  <a:shade val="45000"/>
                  <a:satMod val="135000"/>
                </a:schemeClr>
                <a:prstClr val="white"/>
              </a:duoton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82596" y="1840814"/>
              <a:ext cx="1944216" cy="210623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" name="Téglalap 4"/>
            <p:cNvSpPr/>
            <p:nvPr/>
          </p:nvSpPr>
          <p:spPr>
            <a:xfrm>
              <a:off x="240967" y="1840814"/>
              <a:ext cx="1944216" cy="2106235"/>
            </a:xfrm>
            <a:prstGeom prst="rect">
              <a:avLst/>
            </a:prstGeom>
            <a:solidFill>
              <a:schemeClr val="bg1">
                <a:alpha val="84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t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hu-HU" sz="1600" b="0" dirty="0" smtClean="0">
                <a:solidFill>
                  <a:prstClr val="white"/>
                </a:solidFill>
              </a:endParaRPr>
            </a:p>
          </p:txBody>
        </p:sp>
      </p:grpSp>
      <p:sp>
        <p:nvSpPr>
          <p:cNvPr id="2" name="Cím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dirty="0" smtClean="0"/>
              <a:t>A tehetség megnyilvánulási formái</a:t>
            </a:r>
            <a:endParaRPr lang="hu-HU" dirty="0"/>
          </a:p>
        </p:txBody>
      </p:sp>
      <p:sp>
        <p:nvSpPr>
          <p:cNvPr id="4" name="Téglalap 3"/>
          <p:cNvSpPr/>
          <p:nvPr/>
        </p:nvSpPr>
        <p:spPr>
          <a:xfrm>
            <a:off x="395537" y="1734195"/>
            <a:ext cx="8355128" cy="284693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508000" lvl="3" indent="-255588" fontAlgn="auto">
              <a:spcBef>
                <a:spcPts val="600"/>
              </a:spcBef>
              <a:spcAft>
                <a:spcPts val="0"/>
              </a:spcAft>
              <a:buFont typeface="Wingdings" pitchFamily="2" charset="2"/>
              <a:buChar char="n"/>
            </a:pPr>
            <a:r>
              <a:rPr lang="hu-HU" sz="1400" b="0" dirty="0">
                <a:solidFill>
                  <a:srgbClr val="333333"/>
                </a:solidFill>
                <a:latin typeface="Verdana"/>
                <a:cs typeface="+mn-cs"/>
              </a:rPr>
              <a:t>Sport és művészetek </a:t>
            </a:r>
          </a:p>
          <a:p>
            <a:pPr marL="508000" lvl="3" indent="-255588" fontAlgn="auto">
              <a:spcBef>
                <a:spcPts val="600"/>
              </a:spcBef>
              <a:spcAft>
                <a:spcPts val="0"/>
              </a:spcAft>
              <a:buFont typeface="Wingdings" pitchFamily="2" charset="2"/>
              <a:buChar char="n"/>
            </a:pPr>
            <a:r>
              <a:rPr lang="hu-HU" sz="1400" b="0" dirty="0">
                <a:solidFill>
                  <a:srgbClr val="333333"/>
                </a:solidFill>
                <a:latin typeface="Verdana"/>
                <a:cs typeface="+mn-cs"/>
              </a:rPr>
              <a:t>Az akadémikus </a:t>
            </a:r>
            <a:r>
              <a:rPr lang="hu-HU" sz="1400" b="0" dirty="0" smtClean="0">
                <a:solidFill>
                  <a:srgbClr val="333333"/>
                </a:solidFill>
                <a:latin typeface="Verdana"/>
                <a:cs typeface="+mn-cs"/>
              </a:rPr>
              <a:t>tárgyakkal/területekkel </a:t>
            </a:r>
            <a:r>
              <a:rPr lang="hu-HU" sz="1400" b="0" dirty="0">
                <a:solidFill>
                  <a:srgbClr val="333333"/>
                </a:solidFill>
                <a:latin typeface="Verdana"/>
                <a:cs typeface="+mn-cs"/>
              </a:rPr>
              <a:t>nem </a:t>
            </a:r>
            <a:r>
              <a:rPr lang="hu-HU" sz="1400" b="0" dirty="0" smtClean="0">
                <a:solidFill>
                  <a:srgbClr val="333333"/>
                </a:solidFill>
                <a:latin typeface="Verdana"/>
                <a:cs typeface="+mn-cs"/>
              </a:rPr>
              <a:t>találkoztunk (pl. matek, fizika stb.):</a:t>
            </a:r>
            <a:endParaRPr lang="hu-HU" sz="1400" b="0" dirty="0">
              <a:solidFill>
                <a:srgbClr val="333333"/>
              </a:solidFill>
              <a:latin typeface="Verdana"/>
              <a:cs typeface="+mn-cs"/>
            </a:endParaRPr>
          </a:p>
          <a:p>
            <a:pPr marL="760413" lvl="4" indent="-252413" fontAlgn="auto">
              <a:spcBef>
                <a:spcPts val="600"/>
              </a:spcBef>
              <a:spcAft>
                <a:spcPts val="0"/>
              </a:spcAft>
              <a:buFont typeface="Wingdings" pitchFamily="2" charset="2"/>
              <a:buChar char="n"/>
            </a:pPr>
            <a:r>
              <a:rPr lang="hu-HU" sz="1400" b="0" dirty="0">
                <a:solidFill>
                  <a:srgbClr val="333333"/>
                </a:solidFill>
                <a:latin typeface="Verdana"/>
                <a:cs typeface="+mn-cs"/>
              </a:rPr>
              <a:t>Az iskolai tárgyakban való teljesítés alapvető elvárás, az ott kiemelkedő teljesítményt nem feltétlenül illetik a tehetség szóval</a:t>
            </a:r>
          </a:p>
          <a:p>
            <a:pPr marL="1074738" lvl="4" indent="-252413" fontAlgn="auto">
              <a:spcBef>
                <a:spcPts val="600"/>
              </a:spcBef>
              <a:spcAft>
                <a:spcPts val="0"/>
              </a:spcAft>
              <a:buFont typeface="Wingdings" pitchFamily="2" charset="2"/>
              <a:buChar char="n"/>
            </a:pPr>
            <a:r>
              <a:rPr lang="hu-HU" sz="1400" b="0" dirty="0">
                <a:solidFill>
                  <a:srgbClr val="333333"/>
                </a:solidFill>
                <a:latin typeface="Verdana"/>
                <a:cs typeface="+mn-cs"/>
              </a:rPr>
              <a:t>Azok akik az iskolai akadályokat könnyedén veszik elsősorban a tanuló csoportokban kerültek </a:t>
            </a:r>
            <a:r>
              <a:rPr lang="hu-HU" sz="1400" b="0" dirty="0" smtClean="0">
                <a:solidFill>
                  <a:srgbClr val="333333"/>
                </a:solidFill>
                <a:latin typeface="Verdana"/>
                <a:cs typeface="+mn-cs"/>
              </a:rPr>
              <a:t>elő, </a:t>
            </a:r>
            <a:r>
              <a:rPr lang="hu-HU" sz="1400" b="0" dirty="0">
                <a:solidFill>
                  <a:srgbClr val="333333"/>
                </a:solidFill>
                <a:latin typeface="Verdana"/>
                <a:cs typeface="+mn-cs"/>
              </a:rPr>
              <a:t>mint tehetségek</a:t>
            </a:r>
          </a:p>
          <a:p>
            <a:pPr marL="314325" lvl="2" fontAlgn="auto">
              <a:spcBef>
                <a:spcPts val="600"/>
              </a:spcBef>
              <a:spcAft>
                <a:spcPts val="0"/>
              </a:spcAft>
            </a:pPr>
            <a:r>
              <a:rPr lang="hu-HU" sz="1400" b="0" dirty="0">
                <a:solidFill>
                  <a:srgbClr val="333333"/>
                </a:solidFill>
                <a:latin typeface="Verdana"/>
                <a:cs typeface="+mn-cs"/>
                <a:sym typeface="Wingdings" pitchFamily="2" charset="2"/>
              </a:rPr>
              <a:t> a tehetség az akadémikus/klasszikus iskolai tárgyakon kívüli területeken nyilvánul meg leginkább, illetve jelent értéket!</a:t>
            </a:r>
            <a:endParaRPr lang="hu-HU" sz="1400" b="0" dirty="0">
              <a:solidFill>
                <a:srgbClr val="333333"/>
              </a:solidFill>
              <a:latin typeface="Verdana"/>
              <a:cs typeface="+mn-cs"/>
            </a:endParaRPr>
          </a:p>
          <a:p>
            <a:pPr marL="760413" lvl="4" indent="-252413" fontAlgn="auto">
              <a:spcBef>
                <a:spcPts val="600"/>
              </a:spcBef>
              <a:spcAft>
                <a:spcPts val="0"/>
              </a:spcAft>
              <a:buFont typeface="Wingdings" pitchFamily="2" charset="2"/>
              <a:buChar char="n"/>
            </a:pPr>
            <a:r>
              <a:rPr lang="hu-HU" sz="1400" b="0" dirty="0">
                <a:solidFill>
                  <a:srgbClr val="333333"/>
                </a:solidFill>
                <a:latin typeface="Verdana"/>
                <a:cs typeface="+mn-cs"/>
              </a:rPr>
              <a:t>Ezek a területek mutatkoznak a legkönnyebben megragadhatónak </a:t>
            </a:r>
            <a:r>
              <a:rPr lang="hu-HU" sz="1400" b="0" dirty="0">
                <a:solidFill>
                  <a:srgbClr val="333333"/>
                </a:solidFill>
                <a:latin typeface="Verdana"/>
                <a:cs typeface="+mn-cs"/>
                <a:sym typeface="Wingdings" pitchFamily="2" charset="2"/>
              </a:rPr>
              <a:t> emelik a különlegesség érzést, </a:t>
            </a:r>
            <a:r>
              <a:rPr lang="hu-HU" sz="1400" b="0" dirty="0" smtClean="0">
                <a:solidFill>
                  <a:srgbClr val="333333"/>
                </a:solidFill>
                <a:latin typeface="Verdana"/>
                <a:cs typeface="+mn-cs"/>
                <a:sym typeface="Wingdings" pitchFamily="2" charset="2"/>
              </a:rPr>
              <a:t>maga </a:t>
            </a:r>
            <a:r>
              <a:rPr lang="hu-HU" sz="1400" b="0" dirty="0">
                <a:solidFill>
                  <a:srgbClr val="333333"/>
                </a:solidFill>
                <a:latin typeface="Verdana"/>
                <a:cs typeface="+mn-cs"/>
                <a:sym typeface="Wingdings" pitchFamily="2" charset="2"/>
              </a:rPr>
              <a:t>az, hogy </a:t>
            </a:r>
            <a:r>
              <a:rPr lang="hu-HU" sz="1400" b="0" dirty="0" smtClean="0">
                <a:solidFill>
                  <a:srgbClr val="333333"/>
                </a:solidFill>
                <a:latin typeface="Verdana"/>
                <a:cs typeface="+mn-cs"/>
                <a:sym typeface="Wingdings" pitchFamily="2" charset="2"/>
              </a:rPr>
              <a:t>az iskolai </a:t>
            </a:r>
            <a:r>
              <a:rPr lang="hu-HU" sz="1400" b="0" dirty="0">
                <a:solidFill>
                  <a:srgbClr val="333333"/>
                </a:solidFill>
                <a:latin typeface="Verdana"/>
                <a:cs typeface="+mn-cs"/>
                <a:sym typeface="Wingdings" pitchFamily="2" charset="2"/>
              </a:rPr>
              <a:t>dolgok mellett csinál </a:t>
            </a:r>
            <a:r>
              <a:rPr lang="hu-HU" sz="1400" b="0" dirty="0" smtClean="0">
                <a:solidFill>
                  <a:srgbClr val="333333"/>
                </a:solidFill>
                <a:latin typeface="Verdana"/>
                <a:cs typeface="+mn-cs"/>
                <a:sym typeface="Wingdings" pitchFamily="2" charset="2"/>
              </a:rPr>
              <a:t>mást is, különlegessé </a:t>
            </a:r>
            <a:r>
              <a:rPr lang="hu-HU" sz="1400" b="0" dirty="0">
                <a:solidFill>
                  <a:srgbClr val="333333"/>
                </a:solidFill>
                <a:latin typeface="Verdana"/>
                <a:cs typeface="+mn-cs"/>
                <a:sym typeface="Wingdings" pitchFamily="2" charset="2"/>
              </a:rPr>
              <a:t>teszi – </a:t>
            </a:r>
            <a:r>
              <a:rPr lang="hu-HU" sz="1400" b="0" dirty="0" smtClean="0">
                <a:solidFill>
                  <a:srgbClr val="333333"/>
                </a:solidFill>
                <a:latin typeface="Verdana"/>
                <a:cs typeface="+mn-cs"/>
                <a:sym typeface="Wingdings" pitchFamily="2" charset="2"/>
              </a:rPr>
              <a:t>jó hobby</a:t>
            </a:r>
            <a:endParaRPr lang="hu-HU" sz="1400" b="0" dirty="0">
              <a:solidFill>
                <a:srgbClr val="333333"/>
              </a:solidFill>
              <a:latin typeface="Verdana"/>
              <a:cs typeface="+mn-cs"/>
              <a:sym typeface="Wingdings" pitchFamily="2" charset="2"/>
            </a:endParaRPr>
          </a:p>
        </p:txBody>
      </p:sp>
    </p:spTree>
    <p:extLst>
      <p:ext uri="{BB962C8B-B14F-4D97-AF65-F5344CB8AC3E}">
        <p14:creationId xmlns:p14="http://schemas.microsoft.com/office/powerpoint/2010/main" val="100906151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ím 1"/>
          <p:cNvSpPr>
            <a:spLocks noGrp="1"/>
          </p:cNvSpPr>
          <p:nvPr>
            <p:ph type="title"/>
          </p:nvPr>
        </p:nvSpPr>
        <p:spPr>
          <a:xfrm>
            <a:off x="0" y="2"/>
            <a:ext cx="8964487" cy="1284971"/>
          </a:xfrm>
        </p:spPr>
        <p:txBody>
          <a:bodyPr/>
          <a:lstStyle/>
          <a:p>
            <a:r>
              <a:rPr lang="hu-HU" dirty="0"/>
              <a:t>Jó tanuló és tehetség </a:t>
            </a:r>
            <a:r>
              <a:rPr lang="hu-HU" dirty="0" smtClean="0"/>
              <a:t>megkülönböztető vonásai</a:t>
            </a:r>
            <a:endParaRPr lang="hu-HU" dirty="0"/>
          </a:p>
        </p:txBody>
      </p:sp>
      <p:sp>
        <p:nvSpPr>
          <p:cNvPr id="5" name="Tartalom helye 2"/>
          <p:cNvSpPr txBox="1">
            <a:spLocks/>
          </p:cNvSpPr>
          <p:nvPr/>
        </p:nvSpPr>
        <p:spPr>
          <a:xfrm>
            <a:off x="-1617" y="1508007"/>
            <a:ext cx="4572000" cy="2017243"/>
          </a:xfrm>
          <a:prstGeom prst="rect">
            <a:avLst/>
          </a:prstGeom>
          <a:gradFill>
            <a:gsLst>
              <a:gs pos="0">
                <a:schemeClr val="bg1"/>
              </a:gs>
              <a:gs pos="100000">
                <a:schemeClr val="bg1">
                  <a:lumMod val="95000"/>
                </a:schemeClr>
              </a:gs>
            </a:gsLst>
            <a:lin ang="16200000" scaled="1"/>
          </a:gradFill>
        </p:spPr>
        <p:txBody>
          <a:bodyPr vert="horz" lIns="277200" tIns="212400" rIns="277200" bIns="0" rtlCol="0">
            <a:noAutofit/>
          </a:bodyPr>
          <a:lstStyle>
            <a:lvl1pPr marL="0" indent="0" algn="l" defTabSz="914400" rtl="0" eaLnBrk="1" latinLnBrk="0" hangingPunct="1">
              <a:spcBef>
                <a:spcPct val="20000"/>
              </a:spcBef>
              <a:buFont typeface="Arial" pitchFamily="34" charset="0"/>
              <a:buNone/>
              <a:defRPr sz="1600" b="1" kern="1200">
                <a:solidFill>
                  <a:srgbClr val="333333"/>
                </a:solidFill>
                <a:latin typeface="+mn-lt"/>
                <a:ea typeface="+mn-ea"/>
                <a:cs typeface="+mn-cs"/>
              </a:defRPr>
            </a:lvl1pPr>
            <a:lvl2pPr marL="0" indent="0" algn="l" defTabSz="914400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rgbClr val="333333"/>
                </a:solidFill>
                <a:latin typeface="+mn-lt"/>
                <a:ea typeface="+mn-ea"/>
                <a:cs typeface="+mn-cs"/>
              </a:defRPr>
            </a:lvl2pPr>
            <a:lvl3pPr marL="252413" indent="-252413" algn="l" defTabSz="914400" rtl="0" eaLnBrk="1" latinLnBrk="0" hangingPunct="1">
              <a:spcBef>
                <a:spcPct val="20000"/>
              </a:spcBef>
              <a:buFont typeface="Wingdings" pitchFamily="2" charset="2"/>
              <a:buChar char=""/>
              <a:defRPr sz="1600" kern="1200">
                <a:solidFill>
                  <a:srgbClr val="333333"/>
                </a:solidFill>
                <a:latin typeface="+mn-lt"/>
                <a:ea typeface="+mn-ea"/>
                <a:cs typeface="+mn-cs"/>
              </a:defRPr>
            </a:lvl3pPr>
            <a:lvl4pPr marL="508000" indent="-255588" algn="l" defTabSz="914400" rtl="0" eaLnBrk="1" latinLnBrk="0" hangingPunct="1">
              <a:spcBef>
                <a:spcPct val="20000"/>
              </a:spcBef>
              <a:buFont typeface="Wingdings" pitchFamily="2" charset="2"/>
              <a:buChar char="n"/>
              <a:defRPr sz="1600" kern="1200">
                <a:solidFill>
                  <a:srgbClr val="333333"/>
                </a:solidFill>
                <a:latin typeface="+mn-lt"/>
                <a:ea typeface="+mn-ea"/>
                <a:cs typeface="+mn-cs"/>
              </a:defRPr>
            </a:lvl4pPr>
            <a:lvl5pPr marL="760413" indent="-252413" algn="l" defTabSz="914400" rtl="0" eaLnBrk="1" latinLnBrk="0" hangingPunct="1">
              <a:spcBef>
                <a:spcPct val="20000"/>
              </a:spcBef>
              <a:buFont typeface="Wingdings" pitchFamily="2" charset="2"/>
              <a:buChar char="n"/>
              <a:defRPr sz="1600" kern="1200">
                <a:solidFill>
                  <a:srgbClr val="333333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hu-HU" dirty="0" smtClean="0"/>
              <a:t>Jó </a:t>
            </a:r>
            <a:r>
              <a:rPr lang="hu-HU" b="0" dirty="0" smtClean="0"/>
              <a:t>tanuló</a:t>
            </a:r>
          </a:p>
        </p:txBody>
      </p:sp>
      <p:sp>
        <p:nvSpPr>
          <p:cNvPr id="6" name="Tartalom helye 6"/>
          <p:cNvSpPr txBox="1">
            <a:spLocks/>
          </p:cNvSpPr>
          <p:nvPr/>
        </p:nvSpPr>
        <p:spPr>
          <a:xfrm>
            <a:off x="4600749" y="1552117"/>
            <a:ext cx="4572000" cy="2137017"/>
          </a:xfrm>
          <a:prstGeom prst="rect">
            <a:avLst/>
          </a:prstGeom>
          <a:gradFill flip="none" rotWithShape="1">
            <a:gsLst>
              <a:gs pos="0">
                <a:schemeClr val="bg1"/>
              </a:gs>
              <a:gs pos="100000">
                <a:schemeClr val="accent4">
                  <a:lumMod val="20000"/>
                  <a:lumOff val="80000"/>
                </a:schemeClr>
              </a:gs>
            </a:gsLst>
            <a:lin ang="16200000" scaled="1"/>
            <a:tileRect/>
          </a:gradFill>
        </p:spPr>
        <p:txBody>
          <a:bodyPr vert="horz" lIns="237600" tIns="212400" rIns="277200" bIns="0" rtlCol="0">
            <a:noAutofit/>
          </a:bodyPr>
          <a:lstStyle>
            <a:lvl1pPr marL="0" indent="0" algn="l" defTabSz="914400" rtl="0" eaLnBrk="1" latinLnBrk="0" hangingPunct="1">
              <a:spcBef>
                <a:spcPct val="20000"/>
              </a:spcBef>
              <a:buFont typeface="Arial" pitchFamily="34" charset="0"/>
              <a:buNone/>
              <a:defRPr sz="1600" b="1" kern="1200">
                <a:solidFill>
                  <a:srgbClr val="333333"/>
                </a:solidFill>
                <a:latin typeface="+mn-lt"/>
                <a:ea typeface="+mn-ea"/>
                <a:cs typeface="+mn-cs"/>
              </a:defRPr>
            </a:lvl1pPr>
            <a:lvl2pPr marL="0" indent="0" algn="l" defTabSz="914400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rgbClr val="333333"/>
                </a:solidFill>
                <a:latin typeface="+mn-lt"/>
                <a:ea typeface="+mn-ea"/>
                <a:cs typeface="+mn-cs"/>
              </a:defRPr>
            </a:lvl2pPr>
            <a:lvl3pPr marL="252413" indent="-252413" algn="l" defTabSz="914400" rtl="0" eaLnBrk="1" latinLnBrk="0" hangingPunct="1">
              <a:spcBef>
                <a:spcPct val="20000"/>
              </a:spcBef>
              <a:buFont typeface="Wingdings" pitchFamily="2" charset="2"/>
              <a:buChar char=""/>
              <a:defRPr sz="1600" kern="1200">
                <a:solidFill>
                  <a:srgbClr val="333333"/>
                </a:solidFill>
                <a:latin typeface="+mn-lt"/>
                <a:ea typeface="+mn-ea"/>
                <a:cs typeface="+mn-cs"/>
              </a:defRPr>
            </a:lvl3pPr>
            <a:lvl4pPr marL="508000" indent="-255588" algn="l" defTabSz="914400" rtl="0" eaLnBrk="1" latinLnBrk="0" hangingPunct="1">
              <a:spcBef>
                <a:spcPct val="20000"/>
              </a:spcBef>
              <a:buFont typeface="Wingdings" pitchFamily="2" charset="2"/>
              <a:buChar char="n"/>
              <a:defRPr sz="1600" kern="1200">
                <a:solidFill>
                  <a:srgbClr val="333333"/>
                </a:solidFill>
                <a:latin typeface="+mn-lt"/>
                <a:ea typeface="+mn-ea"/>
                <a:cs typeface="+mn-cs"/>
              </a:defRPr>
            </a:lvl4pPr>
            <a:lvl5pPr marL="760413" indent="-252413" algn="l" defTabSz="914400" rtl="0" eaLnBrk="1" latinLnBrk="0" hangingPunct="1">
              <a:spcBef>
                <a:spcPct val="20000"/>
              </a:spcBef>
              <a:buFont typeface="Wingdings" pitchFamily="2" charset="2"/>
              <a:buChar char="n"/>
              <a:defRPr sz="1600" kern="1200">
                <a:solidFill>
                  <a:srgbClr val="333333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hu-HU" dirty="0" smtClean="0"/>
              <a:t>Tehetséges</a:t>
            </a:r>
            <a:endParaRPr lang="hu-HU" b="0" dirty="0"/>
          </a:p>
        </p:txBody>
      </p:sp>
      <p:sp>
        <p:nvSpPr>
          <p:cNvPr id="7" name="Ellipszis 6"/>
          <p:cNvSpPr/>
          <p:nvPr/>
        </p:nvSpPr>
        <p:spPr>
          <a:xfrm>
            <a:off x="4162302" y="1484784"/>
            <a:ext cx="720000" cy="720000"/>
          </a:xfrm>
          <a:prstGeom prst="ellipse">
            <a:avLst/>
          </a:prstGeom>
          <a:solidFill>
            <a:schemeClr val="bg1"/>
          </a:solidFill>
          <a:ln>
            <a:solidFill>
              <a:schemeClr val="accent4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hu-HU" sz="1600" b="0" dirty="0" smtClean="0">
                <a:solidFill>
                  <a:prstClr val="black"/>
                </a:solidFill>
              </a:rPr>
              <a:t>Vs.</a:t>
            </a:r>
          </a:p>
        </p:txBody>
      </p:sp>
      <p:sp>
        <p:nvSpPr>
          <p:cNvPr id="3" name="Tartalom helye 2"/>
          <p:cNvSpPr>
            <a:spLocks noGrp="1"/>
          </p:cNvSpPr>
          <p:nvPr>
            <p:ph sz="quarter" idx="11"/>
          </p:nvPr>
        </p:nvSpPr>
        <p:spPr>
          <a:xfrm>
            <a:off x="0" y="2060848"/>
            <a:ext cx="4572000" cy="4060940"/>
          </a:xfrm>
        </p:spPr>
        <p:txBody>
          <a:bodyPr/>
          <a:lstStyle/>
          <a:p>
            <a:pPr lvl="2"/>
            <a:r>
              <a:rPr lang="hu-HU" sz="1400" dirty="0" smtClean="0"/>
              <a:t>Több </a:t>
            </a:r>
            <a:r>
              <a:rPr lang="hu-HU" sz="1400" dirty="0"/>
              <a:t>területen is jól teljesítenek</a:t>
            </a:r>
          </a:p>
          <a:p>
            <a:pPr lvl="2"/>
            <a:r>
              <a:rPr lang="hu-HU" sz="1400" dirty="0" smtClean="0"/>
              <a:t>Sokat tanulnak</a:t>
            </a:r>
          </a:p>
          <a:p>
            <a:pPr lvl="2"/>
            <a:r>
              <a:rPr lang="hu-HU" sz="1400" dirty="0" smtClean="0"/>
              <a:t>Tökéletesen másolnak – magolnak</a:t>
            </a:r>
          </a:p>
          <a:p>
            <a:pPr lvl="2"/>
            <a:r>
              <a:rPr lang="hu-HU" sz="1400" dirty="0" smtClean="0"/>
              <a:t>Görcsösek, merevek</a:t>
            </a:r>
          </a:p>
          <a:p>
            <a:pPr lvl="2"/>
            <a:r>
              <a:rPr lang="hu-HU" sz="1400" dirty="0" smtClean="0"/>
              <a:t>A társadalmi elvárásoknak képesek megfelelni</a:t>
            </a:r>
          </a:p>
          <a:p>
            <a:pPr lvl="2"/>
            <a:endParaRPr lang="hu-HU" sz="1400" dirty="0"/>
          </a:p>
        </p:txBody>
      </p:sp>
      <p:sp>
        <p:nvSpPr>
          <p:cNvPr id="4" name="Tartalom helye 3"/>
          <p:cNvSpPr>
            <a:spLocks noGrp="1"/>
          </p:cNvSpPr>
          <p:nvPr>
            <p:ph sz="quarter" idx="12"/>
          </p:nvPr>
        </p:nvSpPr>
        <p:spPr>
          <a:xfrm>
            <a:off x="4600749" y="2024634"/>
            <a:ext cx="4572000" cy="4060940"/>
          </a:xfrm>
        </p:spPr>
        <p:txBody>
          <a:bodyPr/>
          <a:lstStyle/>
          <a:p>
            <a:pPr lvl="2"/>
            <a:r>
              <a:rPr lang="hu-HU" sz="1400" dirty="0" smtClean="0"/>
              <a:t>Csak egy területre összpontosítanak, azt érzik igazán fontosnak</a:t>
            </a:r>
          </a:p>
          <a:p>
            <a:pPr lvl="2"/>
            <a:r>
              <a:rPr lang="hu-HU" sz="1400" dirty="0" smtClean="0"/>
              <a:t>Sokat gyakorolnak abban, ami érdekli őket</a:t>
            </a:r>
          </a:p>
          <a:p>
            <a:pPr lvl="2"/>
            <a:r>
              <a:rPr lang="hu-HU" sz="1400" dirty="0" smtClean="0"/>
              <a:t>Nem várt gondolatokkal/designokkal rendelkeznek</a:t>
            </a:r>
          </a:p>
          <a:p>
            <a:pPr lvl="2"/>
            <a:r>
              <a:rPr lang="hu-HU" sz="1400" dirty="0" smtClean="0"/>
              <a:t>Ugyanazon cél eléréséhez kevesebb gyakorlásra van szükségük</a:t>
            </a:r>
          </a:p>
          <a:p>
            <a:pPr lvl="2"/>
            <a:r>
              <a:rPr lang="hu-HU" sz="1400" dirty="0" smtClean="0"/>
              <a:t>Első próbálkozásra  is sikerélményük van</a:t>
            </a:r>
          </a:p>
        </p:txBody>
      </p:sp>
      <p:grpSp>
        <p:nvGrpSpPr>
          <p:cNvPr id="8" name="Csoportba foglalás 7"/>
          <p:cNvGrpSpPr/>
          <p:nvPr/>
        </p:nvGrpSpPr>
        <p:grpSpPr>
          <a:xfrm>
            <a:off x="212496" y="4005063"/>
            <a:ext cx="3347348" cy="864097"/>
            <a:chOff x="4844147" y="1957859"/>
            <a:chExt cx="3347348" cy="1144566"/>
          </a:xfrm>
        </p:grpSpPr>
        <p:grpSp>
          <p:nvGrpSpPr>
            <p:cNvPr id="9" name="Csoportba foglalás 8"/>
            <p:cNvGrpSpPr/>
            <p:nvPr/>
          </p:nvGrpSpPr>
          <p:grpSpPr>
            <a:xfrm>
              <a:off x="5127172" y="2345380"/>
              <a:ext cx="3064323" cy="757045"/>
              <a:chOff x="4985657" y="3052950"/>
              <a:chExt cx="3064323" cy="757045"/>
            </a:xfrm>
          </p:grpSpPr>
          <p:cxnSp>
            <p:nvCxnSpPr>
              <p:cNvPr id="11" name="Egyenes összekötő 10"/>
              <p:cNvCxnSpPr/>
              <p:nvPr/>
            </p:nvCxnSpPr>
            <p:spPr>
              <a:xfrm>
                <a:off x="4985657" y="3052950"/>
                <a:ext cx="2808000" cy="0"/>
              </a:xfrm>
              <a:prstGeom prst="line">
                <a:avLst/>
              </a:prstGeom>
              <a:ln w="19050">
                <a:gradFill flip="none" rotWithShape="1">
                  <a:gsLst>
                    <a:gs pos="0">
                      <a:schemeClr val="accent4">
                        <a:lumMod val="95000"/>
                      </a:schemeClr>
                    </a:gs>
                    <a:gs pos="100000">
                      <a:schemeClr val="accent4">
                        <a:lumMod val="20000"/>
                        <a:lumOff val="80000"/>
                      </a:schemeClr>
                    </a:gs>
                  </a:gsLst>
                  <a:lin ang="0" scaled="1"/>
                  <a:tileRect/>
                </a:gradFill>
                <a:prstDash val="sysDot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" name="Egyenes összekötő 11"/>
              <p:cNvCxnSpPr/>
              <p:nvPr/>
            </p:nvCxnSpPr>
            <p:spPr>
              <a:xfrm>
                <a:off x="4985657" y="3809995"/>
                <a:ext cx="2808000" cy="0"/>
              </a:xfrm>
              <a:prstGeom prst="line">
                <a:avLst/>
              </a:prstGeom>
              <a:ln w="19050">
                <a:gradFill flip="none" rotWithShape="1">
                  <a:gsLst>
                    <a:gs pos="0">
                      <a:schemeClr val="accent4">
                        <a:lumMod val="20000"/>
                        <a:lumOff val="80000"/>
                      </a:schemeClr>
                    </a:gs>
                    <a:gs pos="100000">
                      <a:schemeClr val="accent4"/>
                    </a:gs>
                  </a:gsLst>
                  <a:lin ang="0" scaled="1"/>
                  <a:tileRect/>
                </a:gradFill>
                <a:prstDash val="sysDot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3" name="Szövegdoboz 12"/>
              <p:cNvSpPr txBox="1"/>
              <p:nvPr/>
            </p:nvSpPr>
            <p:spPr>
              <a:xfrm>
                <a:off x="4985658" y="3052950"/>
                <a:ext cx="3064322" cy="61151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hu-HU" sz="1200" i="1" dirty="0" smtClean="0">
                    <a:solidFill>
                      <a:prstClr val="black">
                        <a:lumMod val="50000"/>
                        <a:lumOff val="50000"/>
                      </a:prstClr>
                    </a:solidFill>
                  </a:rPr>
                  <a:t>Aki </a:t>
                </a:r>
                <a:r>
                  <a:rPr lang="hu-HU" sz="1200" i="1" dirty="0">
                    <a:solidFill>
                      <a:prstClr val="black">
                        <a:lumMod val="50000"/>
                        <a:lumOff val="50000"/>
                      </a:prstClr>
                    </a:solidFill>
                  </a:rPr>
                  <a:t>magol, és úgy jó tanuló, az nem </a:t>
                </a:r>
                <a:r>
                  <a:rPr lang="hu-HU" sz="1200" i="1" dirty="0" smtClean="0">
                    <a:solidFill>
                      <a:prstClr val="black">
                        <a:lumMod val="50000"/>
                        <a:lumOff val="50000"/>
                      </a:prstClr>
                    </a:solidFill>
                  </a:rPr>
                  <a:t>tehetséges (tanulók)</a:t>
                </a:r>
                <a:endParaRPr lang="hu-HU" sz="1200" i="1" dirty="0">
                  <a:solidFill>
                    <a:prstClr val="black">
                      <a:lumMod val="50000"/>
                      <a:lumOff val="50000"/>
                    </a:prstClr>
                  </a:solidFill>
                </a:endParaRPr>
              </a:p>
            </p:txBody>
          </p:sp>
        </p:grpSp>
        <p:sp>
          <p:nvSpPr>
            <p:cNvPr id="10" name="Szövegdoboz 9"/>
            <p:cNvSpPr txBox="1"/>
            <p:nvPr/>
          </p:nvSpPr>
          <p:spPr>
            <a:xfrm>
              <a:off x="4844147" y="1957859"/>
              <a:ext cx="631371" cy="76944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hu-HU" sz="4400" b="0" dirty="0" smtClean="0">
                  <a:solidFill>
                    <a:srgbClr val="3EB1CC"/>
                  </a:solidFill>
                  <a:latin typeface="Baskerville Old Face" pitchFamily="18" charset="0"/>
                </a:rPr>
                <a:t>”</a:t>
              </a:r>
            </a:p>
          </p:txBody>
        </p:sp>
      </p:grpSp>
      <p:grpSp>
        <p:nvGrpSpPr>
          <p:cNvPr id="14" name="Csoportba foglalás 13"/>
          <p:cNvGrpSpPr/>
          <p:nvPr/>
        </p:nvGrpSpPr>
        <p:grpSpPr>
          <a:xfrm>
            <a:off x="212496" y="4869159"/>
            <a:ext cx="3347348" cy="864097"/>
            <a:chOff x="4844147" y="1957859"/>
            <a:chExt cx="3347348" cy="1144566"/>
          </a:xfrm>
        </p:grpSpPr>
        <p:grpSp>
          <p:nvGrpSpPr>
            <p:cNvPr id="15" name="Csoportba foglalás 14"/>
            <p:cNvGrpSpPr/>
            <p:nvPr/>
          </p:nvGrpSpPr>
          <p:grpSpPr>
            <a:xfrm>
              <a:off x="5127172" y="2345380"/>
              <a:ext cx="3064323" cy="757045"/>
              <a:chOff x="4985657" y="3052950"/>
              <a:chExt cx="3064323" cy="757045"/>
            </a:xfrm>
          </p:grpSpPr>
          <p:cxnSp>
            <p:nvCxnSpPr>
              <p:cNvPr id="17" name="Egyenes összekötő 16"/>
              <p:cNvCxnSpPr/>
              <p:nvPr/>
            </p:nvCxnSpPr>
            <p:spPr>
              <a:xfrm>
                <a:off x="4985657" y="3052950"/>
                <a:ext cx="2808000" cy="0"/>
              </a:xfrm>
              <a:prstGeom prst="line">
                <a:avLst/>
              </a:prstGeom>
              <a:ln w="19050">
                <a:gradFill flip="none" rotWithShape="1">
                  <a:gsLst>
                    <a:gs pos="0">
                      <a:schemeClr val="accent4">
                        <a:lumMod val="95000"/>
                      </a:schemeClr>
                    </a:gs>
                    <a:gs pos="100000">
                      <a:schemeClr val="accent4">
                        <a:lumMod val="20000"/>
                        <a:lumOff val="80000"/>
                      </a:schemeClr>
                    </a:gs>
                  </a:gsLst>
                  <a:lin ang="0" scaled="1"/>
                  <a:tileRect/>
                </a:gradFill>
                <a:prstDash val="sysDot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8" name="Egyenes összekötő 17"/>
              <p:cNvCxnSpPr/>
              <p:nvPr/>
            </p:nvCxnSpPr>
            <p:spPr>
              <a:xfrm>
                <a:off x="4985657" y="3809995"/>
                <a:ext cx="2808000" cy="0"/>
              </a:xfrm>
              <a:prstGeom prst="line">
                <a:avLst/>
              </a:prstGeom>
              <a:ln w="19050">
                <a:gradFill flip="none" rotWithShape="1">
                  <a:gsLst>
                    <a:gs pos="0">
                      <a:schemeClr val="accent4">
                        <a:lumMod val="20000"/>
                        <a:lumOff val="80000"/>
                      </a:schemeClr>
                    </a:gs>
                    <a:gs pos="100000">
                      <a:schemeClr val="accent4"/>
                    </a:gs>
                  </a:gsLst>
                  <a:lin ang="0" scaled="1"/>
                  <a:tileRect/>
                </a:gradFill>
                <a:prstDash val="sysDot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Szövegdoboz 18"/>
              <p:cNvSpPr txBox="1"/>
              <p:nvPr/>
            </p:nvSpPr>
            <p:spPr>
              <a:xfrm>
                <a:off x="4985658" y="3052950"/>
                <a:ext cx="3064322" cy="61151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lvl="2"/>
                <a:r>
                  <a:rPr lang="hu-HU" sz="1200" i="1" dirty="0" smtClean="0">
                    <a:solidFill>
                      <a:prstClr val="black">
                        <a:lumMod val="50000"/>
                        <a:lumOff val="50000"/>
                      </a:prstClr>
                    </a:solidFill>
                  </a:rPr>
                  <a:t>Stréber, semmi mást nem csinál csak tanul éjjel nappal (Tanulók)</a:t>
                </a:r>
                <a:endParaRPr lang="hu-HU" sz="1400" i="1" dirty="0">
                  <a:solidFill>
                    <a:prstClr val="black">
                      <a:lumMod val="50000"/>
                      <a:lumOff val="50000"/>
                    </a:prstClr>
                  </a:solidFill>
                </a:endParaRPr>
              </a:p>
            </p:txBody>
          </p:sp>
        </p:grpSp>
        <p:sp>
          <p:nvSpPr>
            <p:cNvPr id="16" name="Szövegdoboz 15"/>
            <p:cNvSpPr txBox="1"/>
            <p:nvPr/>
          </p:nvSpPr>
          <p:spPr>
            <a:xfrm>
              <a:off x="4844147" y="1957859"/>
              <a:ext cx="631371" cy="76944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hu-HU" sz="4400" b="0" dirty="0" smtClean="0">
                  <a:solidFill>
                    <a:srgbClr val="3EB1CC"/>
                  </a:solidFill>
                  <a:latin typeface="Baskerville Old Face" pitchFamily="18" charset="0"/>
                </a:rPr>
                <a:t>”</a:t>
              </a:r>
            </a:p>
          </p:txBody>
        </p:sp>
      </p:grpSp>
      <p:grpSp>
        <p:nvGrpSpPr>
          <p:cNvPr id="20" name="Csoportba foglalás 19"/>
          <p:cNvGrpSpPr/>
          <p:nvPr/>
        </p:nvGrpSpPr>
        <p:grpSpPr>
          <a:xfrm>
            <a:off x="4600749" y="4941167"/>
            <a:ext cx="4019866" cy="952035"/>
            <a:chOff x="4866589" y="1999008"/>
            <a:chExt cx="3324906" cy="1103417"/>
          </a:xfrm>
        </p:grpSpPr>
        <p:grpSp>
          <p:nvGrpSpPr>
            <p:cNvPr id="21" name="Csoportba foglalás 20"/>
            <p:cNvGrpSpPr/>
            <p:nvPr/>
          </p:nvGrpSpPr>
          <p:grpSpPr>
            <a:xfrm>
              <a:off x="5127172" y="2345380"/>
              <a:ext cx="3064323" cy="757045"/>
              <a:chOff x="4985657" y="3052950"/>
              <a:chExt cx="3064323" cy="757045"/>
            </a:xfrm>
          </p:grpSpPr>
          <p:cxnSp>
            <p:nvCxnSpPr>
              <p:cNvPr id="23" name="Egyenes összekötő 22"/>
              <p:cNvCxnSpPr/>
              <p:nvPr/>
            </p:nvCxnSpPr>
            <p:spPr>
              <a:xfrm>
                <a:off x="4985657" y="3052950"/>
                <a:ext cx="2808000" cy="0"/>
              </a:xfrm>
              <a:prstGeom prst="line">
                <a:avLst/>
              </a:prstGeom>
              <a:ln w="19050">
                <a:gradFill flip="none" rotWithShape="1">
                  <a:gsLst>
                    <a:gs pos="0">
                      <a:schemeClr val="accent4">
                        <a:lumMod val="95000"/>
                      </a:schemeClr>
                    </a:gs>
                    <a:gs pos="100000">
                      <a:schemeClr val="accent4">
                        <a:lumMod val="20000"/>
                        <a:lumOff val="80000"/>
                      </a:schemeClr>
                    </a:gs>
                  </a:gsLst>
                  <a:lin ang="0" scaled="1"/>
                  <a:tileRect/>
                </a:gradFill>
                <a:prstDash val="sysDot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4" name="Egyenes összekötő 23"/>
              <p:cNvCxnSpPr/>
              <p:nvPr/>
            </p:nvCxnSpPr>
            <p:spPr>
              <a:xfrm>
                <a:off x="4985657" y="3809995"/>
                <a:ext cx="2808000" cy="0"/>
              </a:xfrm>
              <a:prstGeom prst="line">
                <a:avLst/>
              </a:prstGeom>
              <a:ln w="19050">
                <a:gradFill flip="none" rotWithShape="1">
                  <a:gsLst>
                    <a:gs pos="0">
                      <a:schemeClr val="accent4">
                        <a:lumMod val="20000"/>
                        <a:lumOff val="80000"/>
                      </a:schemeClr>
                    </a:gs>
                    <a:gs pos="100000">
                      <a:schemeClr val="accent4"/>
                    </a:gs>
                  </a:gsLst>
                  <a:lin ang="0" scaled="1"/>
                  <a:tileRect/>
                </a:gradFill>
                <a:prstDash val="sysDot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5" name="Szövegdoboz 24"/>
              <p:cNvSpPr txBox="1"/>
              <p:nvPr/>
            </p:nvSpPr>
            <p:spPr>
              <a:xfrm>
                <a:off x="4985658" y="3052950"/>
                <a:ext cx="3064322" cy="53507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hu-HU" sz="1200" i="1" dirty="0">
                    <a:solidFill>
                      <a:prstClr val="black">
                        <a:lumMod val="50000"/>
                        <a:lumOff val="50000"/>
                      </a:prstClr>
                    </a:solidFill>
                  </a:rPr>
                  <a:t>E</a:t>
                </a:r>
                <a:r>
                  <a:rPr lang="hu-HU" sz="1200" i="1" dirty="0" smtClean="0">
                    <a:solidFill>
                      <a:prstClr val="black">
                        <a:lumMod val="50000"/>
                        <a:lumOff val="50000"/>
                      </a:prstClr>
                    </a:solidFill>
                  </a:rPr>
                  <a:t>lsőre </a:t>
                </a:r>
                <a:r>
                  <a:rPr lang="hu-HU" sz="1200" i="1" dirty="0">
                    <a:solidFill>
                      <a:prstClr val="black">
                        <a:lumMod val="50000"/>
                        <a:lumOff val="50000"/>
                      </a:prstClr>
                    </a:solidFill>
                  </a:rPr>
                  <a:t>nagyon jó lesz benne</a:t>
                </a:r>
                <a:r>
                  <a:rPr lang="hu-HU" sz="1200" i="1" dirty="0" smtClean="0">
                    <a:solidFill>
                      <a:prstClr val="black">
                        <a:lumMod val="50000"/>
                        <a:lumOff val="50000"/>
                      </a:prstClr>
                    </a:solidFill>
                  </a:rPr>
                  <a:t>.(tehetséges gyerek szülei)</a:t>
                </a:r>
                <a:endParaRPr lang="hu-HU" sz="1200" i="1" dirty="0">
                  <a:solidFill>
                    <a:prstClr val="black">
                      <a:lumMod val="50000"/>
                      <a:lumOff val="50000"/>
                    </a:prstClr>
                  </a:solidFill>
                </a:endParaRPr>
              </a:p>
            </p:txBody>
          </p:sp>
        </p:grpSp>
        <p:sp>
          <p:nvSpPr>
            <p:cNvPr id="22" name="Szövegdoboz 21"/>
            <p:cNvSpPr txBox="1"/>
            <p:nvPr/>
          </p:nvSpPr>
          <p:spPr>
            <a:xfrm>
              <a:off x="4866589" y="1999008"/>
              <a:ext cx="631371" cy="76944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hu-HU" sz="4400" b="0" dirty="0" smtClean="0">
                  <a:solidFill>
                    <a:srgbClr val="3EB1CC"/>
                  </a:solidFill>
                  <a:latin typeface="Baskerville Old Face" pitchFamily="18" charset="0"/>
                </a:rPr>
                <a:t>”</a:t>
              </a:r>
            </a:p>
          </p:txBody>
        </p:sp>
      </p:grpSp>
      <p:grpSp>
        <p:nvGrpSpPr>
          <p:cNvPr id="26" name="Csoportba foglalás 25"/>
          <p:cNvGrpSpPr/>
          <p:nvPr/>
        </p:nvGrpSpPr>
        <p:grpSpPr>
          <a:xfrm>
            <a:off x="4573618" y="4173659"/>
            <a:ext cx="4242838" cy="984435"/>
            <a:chOff x="4844147" y="2013333"/>
            <a:chExt cx="3240603" cy="1089092"/>
          </a:xfrm>
        </p:grpSpPr>
        <p:grpSp>
          <p:nvGrpSpPr>
            <p:cNvPr id="27" name="Csoportba foglalás 26"/>
            <p:cNvGrpSpPr/>
            <p:nvPr/>
          </p:nvGrpSpPr>
          <p:grpSpPr>
            <a:xfrm>
              <a:off x="5062906" y="2345380"/>
              <a:ext cx="3021844" cy="757045"/>
              <a:chOff x="4921391" y="3052950"/>
              <a:chExt cx="3021844" cy="757045"/>
            </a:xfrm>
          </p:grpSpPr>
          <p:cxnSp>
            <p:nvCxnSpPr>
              <p:cNvPr id="29" name="Egyenes összekötő 28"/>
              <p:cNvCxnSpPr/>
              <p:nvPr/>
            </p:nvCxnSpPr>
            <p:spPr>
              <a:xfrm>
                <a:off x="4921391" y="3052950"/>
                <a:ext cx="2808000" cy="0"/>
              </a:xfrm>
              <a:prstGeom prst="line">
                <a:avLst/>
              </a:prstGeom>
              <a:ln w="19050">
                <a:gradFill flip="none" rotWithShape="1">
                  <a:gsLst>
                    <a:gs pos="0">
                      <a:schemeClr val="accent4">
                        <a:lumMod val="95000"/>
                      </a:schemeClr>
                    </a:gs>
                    <a:gs pos="100000">
                      <a:schemeClr val="accent4">
                        <a:lumMod val="20000"/>
                        <a:lumOff val="80000"/>
                      </a:schemeClr>
                    </a:gs>
                  </a:gsLst>
                  <a:lin ang="0" scaled="1"/>
                  <a:tileRect/>
                </a:gradFill>
                <a:prstDash val="sysDot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0" name="Egyenes összekötő 29"/>
              <p:cNvCxnSpPr/>
              <p:nvPr/>
            </p:nvCxnSpPr>
            <p:spPr>
              <a:xfrm>
                <a:off x="4985657" y="3809995"/>
                <a:ext cx="2808000" cy="0"/>
              </a:xfrm>
              <a:prstGeom prst="line">
                <a:avLst/>
              </a:prstGeom>
              <a:ln w="19050">
                <a:gradFill flip="none" rotWithShape="1">
                  <a:gsLst>
                    <a:gs pos="0">
                      <a:schemeClr val="accent4">
                        <a:lumMod val="20000"/>
                        <a:lumOff val="80000"/>
                      </a:schemeClr>
                    </a:gs>
                    <a:gs pos="100000">
                      <a:schemeClr val="accent4"/>
                    </a:gs>
                  </a:gsLst>
                  <a:lin ang="0" scaled="1"/>
                  <a:tileRect/>
                </a:gradFill>
                <a:prstDash val="sysDot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1" name="Szövegdoboz 30"/>
              <p:cNvSpPr txBox="1"/>
              <p:nvPr/>
            </p:nvSpPr>
            <p:spPr>
              <a:xfrm>
                <a:off x="4985658" y="3052950"/>
                <a:ext cx="2957577" cy="71504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lvl="2"/>
                <a:r>
                  <a:rPr lang="hu-HU" sz="1200" i="1" dirty="0" smtClean="0">
                    <a:solidFill>
                      <a:prstClr val="black">
                        <a:lumMod val="50000"/>
                        <a:lumOff val="50000"/>
                      </a:prstClr>
                    </a:solidFill>
                  </a:rPr>
                  <a:t>Jó </a:t>
                </a:r>
                <a:r>
                  <a:rPr lang="hu-HU" sz="1200" i="1" dirty="0">
                    <a:solidFill>
                      <a:prstClr val="black">
                        <a:lumMod val="50000"/>
                        <a:lumOff val="50000"/>
                      </a:prstClr>
                    </a:solidFill>
                  </a:rPr>
                  <a:t>a felfogóképességük, hamar megjegyzik az </a:t>
                </a:r>
                <a:r>
                  <a:rPr lang="hu-HU" sz="1200" i="1" dirty="0" smtClean="0">
                    <a:solidFill>
                      <a:prstClr val="black">
                        <a:lumMod val="50000"/>
                        <a:lumOff val="50000"/>
                      </a:prstClr>
                    </a:solidFill>
                  </a:rPr>
                  <a:t>összefüggéseket. Nem feltétlenül ötös tanulók, de jó jegyeik vannak. (tanulók)</a:t>
                </a:r>
                <a:endParaRPr lang="hu-HU" sz="1200" i="1" dirty="0">
                  <a:solidFill>
                    <a:prstClr val="black">
                      <a:lumMod val="50000"/>
                      <a:lumOff val="50000"/>
                    </a:prstClr>
                  </a:solidFill>
                </a:endParaRPr>
              </a:p>
            </p:txBody>
          </p:sp>
        </p:grpSp>
        <p:sp>
          <p:nvSpPr>
            <p:cNvPr id="28" name="Szövegdoboz 27"/>
            <p:cNvSpPr txBox="1"/>
            <p:nvPr/>
          </p:nvSpPr>
          <p:spPr>
            <a:xfrm>
              <a:off x="4844147" y="2013333"/>
              <a:ext cx="631371" cy="76944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hu-HU" sz="4400" b="0" dirty="0" smtClean="0">
                  <a:solidFill>
                    <a:srgbClr val="3EB1CC"/>
                  </a:solidFill>
                  <a:latin typeface="Baskerville Old Face" pitchFamily="18" charset="0"/>
                </a:rPr>
                <a:t>”</a:t>
              </a:r>
            </a:p>
          </p:txBody>
        </p:sp>
      </p:grpSp>
      <p:sp>
        <p:nvSpPr>
          <p:cNvPr id="44" name="Téglalap 43"/>
          <p:cNvSpPr/>
          <p:nvPr/>
        </p:nvSpPr>
        <p:spPr>
          <a:xfrm>
            <a:off x="1617" y="828001"/>
            <a:ext cx="9144000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95250" lvl="1"/>
            <a:r>
              <a:rPr lang="hu-HU" sz="1600" dirty="0">
                <a:solidFill>
                  <a:prstClr val="black"/>
                </a:solidFill>
              </a:rPr>
              <a:t>A tanulás terén a jó tanuló illetve a tehetség között igazán csak a gyerekek, illetve azok a szülők  képesek a különbséget látni, akiknek a gyereke maga is tehetséges.</a:t>
            </a:r>
          </a:p>
        </p:txBody>
      </p:sp>
    </p:spTree>
    <p:extLst>
      <p:ext uri="{BB962C8B-B14F-4D97-AF65-F5344CB8AC3E}">
        <p14:creationId xmlns:p14="http://schemas.microsoft.com/office/powerpoint/2010/main" val="399336573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Cím 3"/>
          <p:cNvSpPr>
            <a:spLocks noGrp="1"/>
          </p:cNvSpPr>
          <p:nvPr>
            <p:ph type="title"/>
          </p:nvPr>
        </p:nvSpPr>
        <p:spPr>
          <a:xfrm>
            <a:off x="-1" y="548680"/>
            <a:ext cx="9540553" cy="1638299"/>
          </a:xfrm>
        </p:spPr>
        <p:txBody>
          <a:bodyPr/>
          <a:lstStyle/>
          <a:p>
            <a:r>
              <a:rPr lang="hu-HU" dirty="0" smtClean="0"/>
              <a:t>A tehetség felismerése</a:t>
            </a:r>
            <a:endParaRPr lang="hu-HU" dirty="0"/>
          </a:p>
        </p:txBody>
      </p:sp>
      <p:pic>
        <p:nvPicPr>
          <p:cNvPr id="3" name="Kép helye 2"/>
          <p:cNvPicPr>
            <a:picLocks noGrp="1" noChangeAspect="1"/>
          </p:cNvPicPr>
          <p:nvPr>
            <p:ph type="pic" sz="quarter" idx="19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208" r="6208"/>
          <a:stretch>
            <a:fillRect/>
          </a:stretch>
        </p:blipFill>
        <p:spPr/>
      </p:pic>
    </p:spTree>
    <p:extLst>
      <p:ext uri="{BB962C8B-B14F-4D97-AF65-F5344CB8AC3E}">
        <p14:creationId xmlns:p14="http://schemas.microsoft.com/office/powerpoint/2010/main" val="224347652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smtClean="0"/>
              <a:t>Tartalomjegyzék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784CBA3-D598-4B1F-BAA3-EE14B5154290}" type="slidenum">
              <a:rPr lang="en-AU" smtClean="0"/>
              <a:pPr/>
              <a:t>2</a:t>
            </a:fld>
            <a:endParaRPr lang="en-AU" dirty="0"/>
          </a:p>
        </p:txBody>
      </p:sp>
      <p:graphicFrame>
        <p:nvGraphicFramePr>
          <p:cNvPr id="6" name="Table Placeholder 8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88383287"/>
              </p:ext>
            </p:extLst>
          </p:nvPr>
        </p:nvGraphicFramePr>
        <p:xfrm>
          <a:off x="285749" y="1282213"/>
          <a:ext cx="3998219" cy="3785078"/>
        </p:xfrm>
        <a:graphic>
          <a:graphicData uri="http://schemas.openxmlformats.org/drawingml/2006/table">
            <a:tbl>
              <a:tblPr firstRow="1" bandRow="1"/>
              <a:tblGrid>
                <a:gridCol w="3749338"/>
                <a:gridCol w="248881"/>
              </a:tblGrid>
              <a:tr h="47320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90000"/>
                        </a:lnSpc>
                        <a:spcBef>
                          <a:spcPct val="20000"/>
                        </a:spcBef>
                        <a:spcAft>
                          <a:spcPts val="0"/>
                        </a:spcAft>
                        <a:buClr>
                          <a:srgbClr val="4C4C4C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GB" sz="3400" b="0" i="0" u="none" strike="noStrike" kern="1200" cap="none" spc="0" normalizeH="0" baseline="0" dirty="0" smtClean="0">
                          <a:ln>
                            <a:noFill/>
                          </a:ln>
                          <a:solidFill>
                            <a:srgbClr val="333333"/>
                          </a:solidFill>
                          <a:effectLst/>
                          <a:uLnTx/>
                          <a:uFillTx/>
                          <a:latin typeface="Verdana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0" marR="66388" marT="0" marB="0"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GB" sz="1900" b="0" dirty="0">
                        <a:solidFill>
                          <a:srgbClr val="333333"/>
                        </a:solidFill>
                        <a:latin typeface="Verdana" pitchFamily="34" charset="0"/>
                      </a:endParaRPr>
                    </a:p>
                  </a:txBody>
                  <a:tcPr marL="66388" marR="66388" marT="45722" marB="45722"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</a:tr>
              <a:tr h="286110">
                <a:tc>
                  <a:txBody>
                    <a:bodyPr/>
                    <a:lstStyle/>
                    <a:p>
                      <a:r>
                        <a:rPr lang="pt-BR" sz="1100" dirty="0" smtClean="0"/>
                        <a:t>A kutatás háttere, célja, módszere</a:t>
                      </a:r>
                      <a:endParaRPr lang="en-GB" sz="1100" b="0" dirty="0">
                        <a:solidFill>
                          <a:srgbClr val="333333"/>
                        </a:solidFill>
                        <a:latin typeface="Verdana" pitchFamily="34" charset="0"/>
                      </a:endParaRPr>
                    </a:p>
                  </a:txBody>
                  <a:tcPr marL="0" marR="66388" marT="0" marB="45722"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GB" sz="1100" b="0" dirty="0" smtClean="0">
                          <a:solidFill>
                            <a:srgbClr val="333333"/>
                          </a:solidFill>
                          <a:latin typeface="Verdana" pitchFamily="34" charset="0"/>
                        </a:rPr>
                        <a:t>0</a:t>
                      </a:r>
                      <a:r>
                        <a:rPr lang="hu-HU" sz="1100" b="0" dirty="0" smtClean="0">
                          <a:solidFill>
                            <a:srgbClr val="333333"/>
                          </a:solidFill>
                          <a:latin typeface="Verdana" pitchFamily="34" charset="0"/>
                        </a:rPr>
                        <a:t>3</a:t>
                      </a:r>
                      <a:endParaRPr lang="en-GB" sz="1100" b="0" dirty="0">
                        <a:solidFill>
                          <a:srgbClr val="333333"/>
                        </a:solidFill>
                        <a:latin typeface="Verdana" pitchFamily="34" charset="0"/>
                      </a:endParaRPr>
                    </a:p>
                  </a:txBody>
                  <a:tcPr marL="66388" marR="0" marT="0" marB="45722"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</a:tr>
              <a:tr h="519592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90000"/>
                        </a:lnSpc>
                        <a:spcBef>
                          <a:spcPct val="20000"/>
                        </a:spcBef>
                        <a:spcAft>
                          <a:spcPts val="0"/>
                        </a:spcAft>
                        <a:buClr>
                          <a:srgbClr val="4C4C4C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GB" sz="3400" b="0" i="0" u="none" strike="noStrike" kern="1200" cap="none" spc="0" normalizeH="0" baseline="0" dirty="0" smtClean="0">
                          <a:ln>
                            <a:noFill/>
                          </a:ln>
                          <a:solidFill>
                            <a:srgbClr val="333333"/>
                          </a:solidFill>
                          <a:effectLst/>
                          <a:uLnTx/>
                          <a:uFillTx/>
                          <a:latin typeface="Verdana" pitchFamily="34" charset="0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0" marR="66388" marT="45722" marB="0"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GB" sz="1900" b="0" dirty="0">
                        <a:solidFill>
                          <a:srgbClr val="333333"/>
                        </a:solidFill>
                        <a:latin typeface="Verdana" pitchFamily="34" charset="0"/>
                      </a:endParaRPr>
                    </a:p>
                  </a:txBody>
                  <a:tcPr marL="66388" marR="66388" marT="45722" marB="45722"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</a:tr>
              <a:tr h="236850">
                <a:tc>
                  <a:txBody>
                    <a:bodyPr/>
                    <a:lstStyle/>
                    <a:p>
                      <a:r>
                        <a:rPr lang="pt-BR" sz="1100" dirty="0" smtClean="0"/>
                        <a:t>A tehetség definíciója, a tehetséghez való viszony</a:t>
                      </a:r>
                      <a:endParaRPr lang="en-GB" sz="1100" b="0" dirty="0">
                        <a:solidFill>
                          <a:srgbClr val="333333"/>
                        </a:solidFill>
                        <a:latin typeface="Verdana" pitchFamily="34" charset="0"/>
                      </a:endParaRPr>
                    </a:p>
                  </a:txBody>
                  <a:tcPr marL="0" marR="66388" marT="0" marB="0"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GB" sz="1100" b="0" dirty="0" smtClean="0">
                          <a:solidFill>
                            <a:srgbClr val="333333"/>
                          </a:solidFill>
                          <a:latin typeface="Verdana" pitchFamily="34" charset="0"/>
                        </a:rPr>
                        <a:t>0</a:t>
                      </a:r>
                      <a:r>
                        <a:rPr lang="hu-HU" sz="1100" b="0" dirty="0" smtClean="0">
                          <a:solidFill>
                            <a:srgbClr val="333333"/>
                          </a:solidFill>
                          <a:latin typeface="Verdana" pitchFamily="34" charset="0"/>
                        </a:rPr>
                        <a:t>6</a:t>
                      </a:r>
                      <a:endParaRPr lang="en-GB" sz="1100" b="0" dirty="0">
                        <a:solidFill>
                          <a:srgbClr val="333333"/>
                        </a:solidFill>
                        <a:latin typeface="Verdana" pitchFamily="34" charset="0"/>
                      </a:endParaRPr>
                    </a:p>
                  </a:txBody>
                  <a:tcPr marL="66388" marR="0" marT="0" marB="45722"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</a:tr>
              <a:tr h="519592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90000"/>
                        </a:lnSpc>
                        <a:spcBef>
                          <a:spcPct val="20000"/>
                        </a:spcBef>
                        <a:spcAft>
                          <a:spcPts val="0"/>
                        </a:spcAft>
                        <a:buClr>
                          <a:srgbClr val="4C4C4C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GB" sz="3400" b="0" i="0" u="none" strike="noStrike" kern="1200" cap="none" spc="0" normalizeH="0" baseline="0" dirty="0" smtClean="0">
                          <a:ln>
                            <a:noFill/>
                          </a:ln>
                          <a:solidFill>
                            <a:srgbClr val="333333"/>
                          </a:solidFill>
                          <a:effectLst/>
                          <a:uLnTx/>
                          <a:uFillTx/>
                          <a:latin typeface="Verdana" pitchFamily="34" charset="0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0" marR="66388" marT="45722" marB="0"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GB" sz="1900" b="0" dirty="0">
                        <a:solidFill>
                          <a:srgbClr val="333333"/>
                        </a:solidFill>
                        <a:latin typeface="Verdana" pitchFamily="34" charset="0"/>
                      </a:endParaRPr>
                    </a:p>
                  </a:txBody>
                  <a:tcPr marL="66388" marR="66388" marT="45722" marB="45722"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</a:tr>
              <a:tr h="236850"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hu-HU" sz="1100" dirty="0" smtClean="0"/>
                        <a:t>A tehetség felismerése</a:t>
                      </a:r>
                      <a:endParaRPr lang="en-GB" sz="1100" b="0" dirty="0" smtClean="0">
                        <a:solidFill>
                          <a:srgbClr val="333333"/>
                        </a:solidFill>
                        <a:latin typeface="Verdana" pitchFamily="34" charset="0"/>
                      </a:endParaRPr>
                    </a:p>
                  </a:txBody>
                  <a:tcPr marL="0" marR="66388" marT="0" marB="0"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hu-HU" sz="1100" b="0" dirty="0" smtClean="0">
                          <a:solidFill>
                            <a:srgbClr val="333333"/>
                          </a:solidFill>
                          <a:latin typeface="Verdana" pitchFamily="34" charset="0"/>
                        </a:rPr>
                        <a:t>20</a:t>
                      </a:r>
                      <a:endParaRPr lang="en-GB" sz="1100" b="0" dirty="0">
                        <a:solidFill>
                          <a:srgbClr val="333333"/>
                        </a:solidFill>
                        <a:latin typeface="Verdana" pitchFamily="34" charset="0"/>
                      </a:endParaRPr>
                    </a:p>
                  </a:txBody>
                  <a:tcPr marL="66388" marR="0" marT="0" marB="45722"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</a:tr>
              <a:tr h="519592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90000"/>
                        </a:lnSpc>
                        <a:spcBef>
                          <a:spcPct val="20000"/>
                        </a:spcBef>
                        <a:spcAft>
                          <a:spcPts val="0"/>
                        </a:spcAft>
                        <a:buClr>
                          <a:srgbClr val="4C4C4C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GB" sz="34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srgbClr val="333333"/>
                          </a:solidFill>
                          <a:effectLst/>
                          <a:uLnTx/>
                          <a:uFillTx/>
                          <a:latin typeface="Verdana" pitchFamily="34" charset="0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0" marR="66388" marT="45722" marB="0"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GB" sz="1100" b="0" dirty="0">
                        <a:solidFill>
                          <a:srgbClr val="333333"/>
                        </a:solidFill>
                        <a:latin typeface="Verdana" pitchFamily="34" charset="0"/>
                      </a:endParaRPr>
                    </a:p>
                  </a:txBody>
                  <a:tcPr marL="66388" marR="66388" marT="45722" marB="45722"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</a:tr>
              <a:tr h="236850">
                <a:tc>
                  <a:txBody>
                    <a:bodyPr/>
                    <a:lstStyle/>
                    <a:p>
                      <a:pPr marL="0" marR="0" lvl="0" indent="0" algn="l" defTabSz="914218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1100" dirty="0" smtClean="0"/>
                        <a:t>A tehetség érvényesülése</a:t>
                      </a:r>
                      <a:r>
                        <a:rPr lang="hu-HU" sz="1100" dirty="0" smtClean="0"/>
                        <a:t> illetve elkallódása</a:t>
                      </a:r>
                      <a:endParaRPr lang="en-GB" sz="1100" b="0" dirty="0" smtClean="0">
                        <a:solidFill>
                          <a:srgbClr val="333333"/>
                        </a:solidFill>
                        <a:latin typeface="Verdana" pitchFamily="34" charset="0"/>
                      </a:endParaRPr>
                    </a:p>
                  </a:txBody>
                  <a:tcPr marL="0" marR="66388" marT="0" marB="0"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hu-HU" sz="1100" b="0" dirty="0" smtClean="0">
                          <a:solidFill>
                            <a:srgbClr val="333333"/>
                          </a:solidFill>
                          <a:latin typeface="Verdana" pitchFamily="34" charset="0"/>
                        </a:rPr>
                        <a:t>32</a:t>
                      </a:r>
                      <a:endParaRPr lang="en-GB" sz="1100" b="0" dirty="0">
                        <a:solidFill>
                          <a:srgbClr val="333333"/>
                        </a:solidFill>
                        <a:latin typeface="Verdana" pitchFamily="34" charset="0"/>
                      </a:endParaRPr>
                    </a:p>
                  </a:txBody>
                  <a:tcPr marL="66388" marR="0" marT="0" marB="45722"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</a:tr>
              <a:tr h="519592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90000"/>
                        </a:lnSpc>
                        <a:spcBef>
                          <a:spcPct val="20000"/>
                        </a:spcBef>
                        <a:spcAft>
                          <a:spcPts val="0"/>
                        </a:spcAft>
                        <a:buClr>
                          <a:srgbClr val="4C4C4C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GB" sz="34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srgbClr val="333333"/>
                          </a:solidFill>
                          <a:effectLst/>
                          <a:uLnTx/>
                          <a:uFillTx/>
                          <a:latin typeface="Verdana" pitchFamily="34" charset="0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0" marR="66388" marT="45722" marB="0"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GB" sz="1100" b="0" dirty="0">
                        <a:solidFill>
                          <a:srgbClr val="333333"/>
                        </a:solidFill>
                        <a:latin typeface="Verdana" pitchFamily="34" charset="0"/>
                      </a:endParaRPr>
                    </a:p>
                  </a:txBody>
                  <a:tcPr marL="66388" marR="66388" marT="45722" marB="45722"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</a:tr>
              <a:tr h="236850">
                <a:tc>
                  <a:txBody>
                    <a:bodyPr/>
                    <a:lstStyle/>
                    <a:p>
                      <a:pPr marL="0" marR="0" lvl="0" indent="0" algn="l" defTabSz="914218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1100" dirty="0" smtClean="0"/>
                        <a:t>A tehetség gondozása</a:t>
                      </a:r>
                      <a:endParaRPr lang="en-GB" sz="1100" b="0" dirty="0" smtClean="0">
                        <a:solidFill>
                          <a:srgbClr val="333333"/>
                        </a:solidFill>
                        <a:latin typeface="Verdana" pitchFamily="34" charset="0"/>
                      </a:endParaRPr>
                    </a:p>
                  </a:txBody>
                  <a:tcPr marL="0" marR="66388" marT="0" marB="0"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hu-HU" sz="1100" b="0" dirty="0" smtClean="0">
                          <a:solidFill>
                            <a:srgbClr val="333333"/>
                          </a:solidFill>
                          <a:latin typeface="Verdana" pitchFamily="34" charset="0"/>
                        </a:rPr>
                        <a:t>42</a:t>
                      </a:r>
                      <a:endParaRPr lang="en-GB" sz="1100" b="0" dirty="0">
                        <a:solidFill>
                          <a:srgbClr val="333333"/>
                        </a:solidFill>
                        <a:latin typeface="Verdana" pitchFamily="34" charset="0"/>
                      </a:endParaRPr>
                    </a:p>
                  </a:txBody>
                  <a:tcPr marL="66388" marR="0" marT="0" marB="45722"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70977078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tle 7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dirty="0" smtClean="0"/>
              <a:t>A tehetség felismerésének időpontja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784CBA3-D598-4B1F-BAA3-EE14B5154290}" type="slidenum">
              <a:rPr lang="en-AU" smtClean="0"/>
              <a:pPr/>
              <a:t>20</a:t>
            </a:fld>
            <a:endParaRPr lang="en-AU" dirty="0"/>
          </a:p>
        </p:txBody>
      </p:sp>
      <p:graphicFrame>
        <p:nvGraphicFramePr>
          <p:cNvPr id="10" name="Content Placeholder 9"/>
          <p:cNvGraphicFramePr>
            <a:graphicFrameLocks noGrp="1"/>
          </p:cNvGraphicFramePr>
          <p:nvPr>
            <p:ph type="chart" sz="quarter" idx="21"/>
            <p:extLst>
              <p:ext uri="{D42A27DB-BD31-4B8C-83A1-F6EECF244321}">
                <p14:modId xmlns:p14="http://schemas.microsoft.com/office/powerpoint/2010/main" val="1313183532"/>
              </p:ext>
            </p:extLst>
          </p:nvPr>
        </p:nvGraphicFramePr>
        <p:xfrm>
          <a:off x="48968" y="1314374"/>
          <a:ext cx="8866187" cy="426561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6" name="Szöveg helye 5"/>
          <p:cNvSpPr>
            <a:spLocks noGrp="1"/>
          </p:cNvSpPr>
          <p:nvPr>
            <p:ph type="body" sz="quarter" idx="23"/>
          </p:nvPr>
        </p:nvSpPr>
        <p:spPr/>
        <p:txBody>
          <a:bodyPr anchor="ctr"/>
          <a:lstStyle/>
          <a:p>
            <a:endParaRPr lang="hu-HU" dirty="0" smtClean="0"/>
          </a:p>
          <a:p>
            <a:endParaRPr lang="hu-HU" dirty="0"/>
          </a:p>
          <a:p>
            <a:endParaRPr lang="hu-HU" dirty="0" smtClean="0"/>
          </a:p>
          <a:p>
            <a:r>
              <a:rPr lang="hu-HU" dirty="0" smtClean="0"/>
              <a:t>SEGÍTETT VÁLASZADÁS / 18-59 éves felnőtt minta, Bázis: n=1000 fő; a „bármely életkorban” válaszopció csak önmagában volt választható, a többi válaszlehetőség többválaszos opcióként volt megadva, így a százalékok összege meghaladja a 100%-ot.</a:t>
            </a:r>
            <a:endParaRPr lang="hu-HU" dirty="0"/>
          </a:p>
          <a:p>
            <a:endParaRPr lang="hu-HU" dirty="0"/>
          </a:p>
        </p:txBody>
      </p:sp>
      <p:sp>
        <p:nvSpPr>
          <p:cNvPr id="13" name="Szöveg helye 13"/>
          <p:cNvSpPr>
            <a:spLocks noGrp="1"/>
          </p:cNvSpPr>
          <p:nvPr>
            <p:ph type="body" sz="quarter" idx="15"/>
          </p:nvPr>
        </p:nvSpPr>
        <p:spPr>
          <a:xfrm>
            <a:off x="0" y="1031842"/>
            <a:ext cx="8852400" cy="758861"/>
          </a:xfrm>
        </p:spPr>
        <p:txBody>
          <a:bodyPr/>
          <a:lstStyle/>
          <a:p>
            <a:r>
              <a:rPr lang="hu-HU" dirty="0"/>
              <a:t>Milyen korban lehet Ön szerint felismerni a tehetséget?</a:t>
            </a:r>
          </a:p>
          <a:p>
            <a:r>
              <a:rPr lang="hu-HU" b="0" dirty="0" smtClean="0"/>
              <a:t>(segített </a:t>
            </a:r>
            <a:r>
              <a:rPr lang="hu-HU" b="0" dirty="0"/>
              <a:t>válaszadás</a:t>
            </a:r>
            <a:r>
              <a:rPr lang="hu-HU" b="0" dirty="0" smtClean="0"/>
              <a:t>)</a:t>
            </a:r>
            <a:endParaRPr lang="hu-HU" b="0" dirty="0"/>
          </a:p>
        </p:txBody>
      </p:sp>
      <p:sp>
        <p:nvSpPr>
          <p:cNvPr id="14" name="Szöveg helye 21"/>
          <p:cNvSpPr txBox="1">
            <a:spLocks/>
          </p:cNvSpPr>
          <p:nvPr/>
        </p:nvSpPr>
        <p:spPr>
          <a:xfrm>
            <a:off x="0" y="615602"/>
            <a:ext cx="9144000" cy="461665"/>
          </a:xfrm>
          <a:prstGeom prst="rect">
            <a:avLst/>
          </a:prstGeom>
        </p:spPr>
        <p:txBody>
          <a:bodyPr lIns="277200" rIns="277200">
            <a:spAutoFit/>
          </a:bodyPr>
          <a:lstStyle>
            <a:lvl1pPr marL="0" indent="0" algn="l" defTabSz="914400" rtl="0" eaLnBrk="1" latinLnBrk="0" hangingPunct="1">
              <a:spcBef>
                <a:spcPct val="20000"/>
              </a:spcBef>
              <a:buFont typeface="Arial" pitchFamily="34" charset="0"/>
              <a:buNone/>
              <a:defRPr sz="1600" b="1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0" indent="0" algn="l" defTabSz="914400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252413" indent="-252413" algn="l" defTabSz="914400" rtl="0" eaLnBrk="1" latinLnBrk="0" hangingPunct="1">
              <a:spcBef>
                <a:spcPct val="20000"/>
              </a:spcBef>
              <a:buFont typeface="Wingdings" pitchFamily="2" charset="2"/>
              <a:buChar char=""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508000" indent="-255588" algn="l" defTabSz="914400" rtl="0" eaLnBrk="1" latinLnBrk="0" hangingPunct="1">
              <a:spcBef>
                <a:spcPct val="20000"/>
              </a:spcBef>
              <a:buFont typeface="Wingdings" pitchFamily="2" charset="2"/>
              <a:buChar char="n"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760413" indent="-252413" algn="l" defTabSz="914400" rtl="0" eaLnBrk="1" latinLnBrk="0" hangingPunct="1">
              <a:spcBef>
                <a:spcPct val="20000"/>
              </a:spcBef>
              <a:buFont typeface="Wingdings" pitchFamily="2" charset="2"/>
              <a:buChar char="n"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fontAlgn="auto">
              <a:spcAft>
                <a:spcPts val="0"/>
              </a:spcAft>
            </a:pPr>
            <a:r>
              <a:rPr lang="hu-HU" sz="1200" b="0" dirty="0"/>
              <a:t>A többség szerint a tehetség bármely életkorban kiderülhet, de azért döntően legkésőbb kisiskolás korban. A tehetséges gyerekkel rendelkezők még inkább már az iskola előtti éveket említették. </a:t>
            </a:r>
          </a:p>
        </p:txBody>
      </p:sp>
    </p:spTree>
    <p:extLst>
      <p:ext uri="{BB962C8B-B14F-4D97-AF65-F5344CB8AC3E}">
        <p14:creationId xmlns:p14="http://schemas.microsoft.com/office/powerpoint/2010/main" val="71223242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graphicEl>
                                              <a:chart seriesIdx="-3" categoryIdx="-3" bldStep="gridLegend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250"/>
                                        <p:tgtEl>
                                          <p:spTgt spid="10">
                                            <p:graphicEl>
                                              <a:chart seriesIdx="-3" categoryIdx="-3" bldStep="gridLegend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22" presetClass="entr" presetSubtype="8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graphicEl>
                                              <a:chart seriesIdx="-4" categoryIdx="0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4" dur="250"/>
                                        <p:tgtEl>
                                          <p:spTgt spid="10">
                                            <p:graphicEl>
                                              <a:chart seriesIdx="-4" categoryIdx="0" bldStep="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22" presetClass="entr" presetSubtype="8" fill="hold" grpId="0" nodeType="withEffect">
                                  <p:stCondLst>
                                    <p:cond delay="225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graphicEl>
                                              <a:chart seriesIdx="-4" categoryIdx="1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250"/>
                                        <p:tgtEl>
                                          <p:spTgt spid="10">
                                            <p:graphicEl>
                                              <a:chart seriesIdx="-4" categoryIdx="1" bldStep="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22" presetClass="entr" presetSubtype="8" fill="hold" grpId="0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graphicEl>
                                              <a:chart seriesIdx="-4" categoryIdx="2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0" dur="250"/>
                                        <p:tgtEl>
                                          <p:spTgt spid="10">
                                            <p:graphicEl>
                                              <a:chart seriesIdx="-4" categoryIdx="2" bldStep="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22" presetClass="entr" presetSubtype="8" fill="hold" grpId="0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graphicEl>
                                              <a:chart seriesIdx="-4" categoryIdx="3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" dur="250"/>
                                        <p:tgtEl>
                                          <p:spTgt spid="10">
                                            <p:graphicEl>
                                              <a:chart seriesIdx="-4" categoryIdx="3" bldStep="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22" presetClass="entr" presetSubtype="8" fill="hold" grpId="0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graphicEl>
                                              <a:chart seriesIdx="-4" categoryIdx="4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6" dur="250"/>
                                        <p:tgtEl>
                                          <p:spTgt spid="10">
                                            <p:graphicEl>
                                              <a:chart seriesIdx="-4" categoryIdx="4" bldStep="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22" presetClass="entr" presetSubtype="8" fill="hold" grpId="0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graphicEl>
                                              <a:chart seriesIdx="-4" categoryIdx="5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9" dur="250"/>
                                        <p:tgtEl>
                                          <p:spTgt spid="10">
                                            <p:graphicEl>
                                              <a:chart seriesIdx="-4" categoryIdx="5" bldStep="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graphicEl>
                                              <a:chart seriesIdx="-4" categoryIdx="6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2" dur="250"/>
                                        <p:tgtEl>
                                          <p:spTgt spid="10">
                                            <p:graphicEl>
                                              <a:chart seriesIdx="-4" categoryIdx="6" bldStep="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2750"/>
                            </p:stCondLst>
                            <p:childTnLst>
                              <p:par>
                                <p:cTn id="34" presetID="1" presetClass="entr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Graphic spid="10" grpId="0" uiExpand="1">
        <p:bldSub>
          <a:bldChart bld="category"/>
        </p:bldSub>
      </p:bldGraphic>
      <p:bldP spid="13" grpId="0" build="p"/>
      <p:bldP spid="14" grpId="0" build="p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tle 7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dirty="0" smtClean="0"/>
              <a:t>Ki ismeri fel a tehetséget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784CBA3-D598-4B1F-BAA3-EE14B5154290}" type="slidenum">
              <a:rPr lang="en-AU" smtClean="0"/>
              <a:pPr/>
              <a:t>21</a:t>
            </a:fld>
            <a:endParaRPr lang="en-AU" dirty="0"/>
          </a:p>
        </p:txBody>
      </p:sp>
      <p:graphicFrame>
        <p:nvGraphicFramePr>
          <p:cNvPr id="10" name="Content Placeholder 9"/>
          <p:cNvGraphicFramePr>
            <a:graphicFrameLocks noGrp="1"/>
          </p:cNvGraphicFramePr>
          <p:nvPr>
            <p:ph type="chart" sz="quarter" idx="21"/>
            <p:extLst>
              <p:ext uri="{D42A27DB-BD31-4B8C-83A1-F6EECF244321}">
                <p14:modId xmlns:p14="http://schemas.microsoft.com/office/powerpoint/2010/main" val="1357133728"/>
              </p:ext>
            </p:extLst>
          </p:nvPr>
        </p:nvGraphicFramePr>
        <p:xfrm>
          <a:off x="48968" y="1314374"/>
          <a:ext cx="8866187" cy="426561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6" name="Szöveg helye 5"/>
          <p:cNvSpPr>
            <a:spLocks noGrp="1"/>
          </p:cNvSpPr>
          <p:nvPr>
            <p:ph type="body" sz="quarter" idx="23"/>
          </p:nvPr>
        </p:nvSpPr>
        <p:spPr/>
        <p:txBody>
          <a:bodyPr anchor="ctr"/>
          <a:lstStyle/>
          <a:p>
            <a:endParaRPr lang="hu-HU" dirty="0" smtClean="0"/>
          </a:p>
          <a:p>
            <a:endParaRPr lang="hu-HU" dirty="0"/>
          </a:p>
          <a:p>
            <a:endParaRPr lang="hu-HU" dirty="0" smtClean="0"/>
          </a:p>
          <a:p>
            <a:r>
              <a:rPr lang="hu-HU" dirty="0" smtClean="0"/>
              <a:t>SEGÍTETT/RANGSOROLÁS/Bázis: Megkérdezettek </a:t>
            </a:r>
            <a:r>
              <a:rPr lang="hu-HU" dirty="0"/>
              <a:t>az adott demográfiai csoportban</a:t>
            </a:r>
          </a:p>
          <a:p>
            <a:endParaRPr lang="hu-HU" dirty="0"/>
          </a:p>
        </p:txBody>
      </p:sp>
      <p:sp>
        <p:nvSpPr>
          <p:cNvPr id="19" name="Szöveg helye 13"/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r>
              <a:rPr lang="hu-HU" dirty="0"/>
              <a:t>Ön szerint ki mondja meg egy gyerekről, hogy tehetséges-e valamiben? Amennyiben többet választ, kérem, jelölje a sorrendet! Jelölje 1-essel akinek a leginkább a feladata, 2-essel a következőt, stb.</a:t>
            </a:r>
          </a:p>
          <a:p>
            <a:r>
              <a:rPr lang="hu-HU" b="0" dirty="0" smtClean="0"/>
              <a:t>(segített </a:t>
            </a:r>
            <a:r>
              <a:rPr lang="hu-HU" b="0" dirty="0"/>
              <a:t>válaszadás</a:t>
            </a:r>
            <a:r>
              <a:rPr lang="hu-HU" b="0" dirty="0" smtClean="0"/>
              <a:t>)</a:t>
            </a:r>
            <a:endParaRPr lang="hu-HU" b="0" dirty="0"/>
          </a:p>
        </p:txBody>
      </p:sp>
      <p:sp>
        <p:nvSpPr>
          <p:cNvPr id="20" name="Szövegdoboz 1"/>
          <p:cNvSpPr txBox="1"/>
          <p:nvPr/>
        </p:nvSpPr>
        <p:spPr>
          <a:xfrm>
            <a:off x="2411760" y="5507360"/>
            <a:ext cx="512961" cy="15388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r>
              <a:rPr lang="hu-HU" sz="1000" b="0" dirty="0" smtClean="0">
                <a:solidFill>
                  <a:srgbClr val="333333"/>
                </a:solidFill>
                <a:latin typeface="+mj-lt"/>
              </a:rPr>
              <a:t>n=1000</a:t>
            </a:r>
          </a:p>
        </p:txBody>
      </p:sp>
      <p:sp>
        <p:nvSpPr>
          <p:cNvPr id="21" name="Szövegdoboz 1"/>
          <p:cNvSpPr txBox="1"/>
          <p:nvPr/>
        </p:nvSpPr>
        <p:spPr>
          <a:xfrm>
            <a:off x="6012160" y="5507360"/>
            <a:ext cx="431208" cy="15388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r>
              <a:rPr lang="hu-HU" sz="1000" b="0" dirty="0" smtClean="0">
                <a:solidFill>
                  <a:srgbClr val="333333"/>
                </a:solidFill>
                <a:latin typeface="+mj-lt"/>
              </a:rPr>
              <a:t>n=160</a:t>
            </a:r>
          </a:p>
        </p:txBody>
      </p:sp>
      <p:sp>
        <p:nvSpPr>
          <p:cNvPr id="4" name="Háromszög 3"/>
          <p:cNvSpPr>
            <a:spLocks noChangeAspect="1"/>
          </p:cNvSpPr>
          <p:nvPr/>
        </p:nvSpPr>
        <p:spPr>
          <a:xfrm flipV="1">
            <a:off x="8532440" y="2240868"/>
            <a:ext cx="180000" cy="180020"/>
          </a:xfrm>
          <a:prstGeom prst="triangle">
            <a:avLst/>
          </a:prstGeom>
          <a:solidFill>
            <a:schemeClr val="accent3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srgbClr val="333333"/>
              </a:solidFill>
            </a:endParaRPr>
          </a:p>
        </p:txBody>
      </p:sp>
      <p:sp>
        <p:nvSpPr>
          <p:cNvPr id="22" name="Háromszög 21"/>
          <p:cNvSpPr>
            <a:spLocks noChangeAspect="1"/>
          </p:cNvSpPr>
          <p:nvPr/>
        </p:nvSpPr>
        <p:spPr>
          <a:xfrm flipV="1">
            <a:off x="8532440" y="2672916"/>
            <a:ext cx="180000" cy="180020"/>
          </a:xfrm>
          <a:prstGeom prst="triangle">
            <a:avLst/>
          </a:prstGeom>
          <a:solidFill>
            <a:schemeClr val="accent3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srgbClr val="333333"/>
              </a:solidFill>
            </a:endParaRPr>
          </a:p>
        </p:txBody>
      </p:sp>
      <p:sp>
        <p:nvSpPr>
          <p:cNvPr id="23" name="Háromszög 22"/>
          <p:cNvSpPr>
            <a:spLocks noChangeAspect="1"/>
          </p:cNvSpPr>
          <p:nvPr/>
        </p:nvSpPr>
        <p:spPr>
          <a:xfrm>
            <a:off x="8532440" y="3068960"/>
            <a:ext cx="180000" cy="180020"/>
          </a:xfrm>
          <a:prstGeom prst="triangle">
            <a:avLst/>
          </a:prstGeom>
          <a:solidFill>
            <a:srgbClr val="145D04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srgbClr val="333333"/>
              </a:solidFill>
            </a:endParaRPr>
          </a:p>
        </p:txBody>
      </p:sp>
      <p:sp>
        <p:nvSpPr>
          <p:cNvPr id="24" name="Háromszög 23"/>
          <p:cNvSpPr>
            <a:spLocks noChangeAspect="1"/>
          </p:cNvSpPr>
          <p:nvPr/>
        </p:nvSpPr>
        <p:spPr>
          <a:xfrm>
            <a:off x="8532440" y="4725144"/>
            <a:ext cx="180000" cy="180020"/>
          </a:xfrm>
          <a:prstGeom prst="triangle">
            <a:avLst/>
          </a:prstGeom>
          <a:solidFill>
            <a:srgbClr val="145D04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srgbClr val="333333"/>
              </a:solidFill>
            </a:endParaRPr>
          </a:p>
        </p:txBody>
      </p:sp>
      <p:sp>
        <p:nvSpPr>
          <p:cNvPr id="25" name="Szöveg helye 2"/>
          <p:cNvSpPr txBox="1">
            <a:spLocks/>
          </p:cNvSpPr>
          <p:nvPr/>
        </p:nvSpPr>
        <p:spPr>
          <a:xfrm>
            <a:off x="2483768" y="1685668"/>
            <a:ext cx="2880320" cy="498101"/>
          </a:xfrm>
          <a:prstGeom prst="rect">
            <a:avLst/>
          </a:prstGeom>
        </p:spPr>
        <p:txBody>
          <a:bodyPr lIns="0" tIns="212400" rIns="277200" bIns="0"/>
          <a:lstStyle>
            <a:lvl1pPr marL="0" indent="0" algn="l" defTabSz="914400" rtl="0" eaLnBrk="1" latinLnBrk="0" hangingPunct="1">
              <a:spcBef>
                <a:spcPct val="20000"/>
              </a:spcBef>
              <a:buFont typeface="Arial" pitchFamily="34" charset="0"/>
              <a:buNone/>
              <a:defRPr sz="1200" b="1" kern="1200">
                <a:solidFill>
                  <a:srgbClr val="333333"/>
                </a:solidFill>
                <a:latin typeface="+mn-lt"/>
                <a:ea typeface="+mn-ea"/>
                <a:cs typeface="+mn-cs"/>
              </a:defRPr>
            </a:lvl1pPr>
            <a:lvl2pPr marL="0" indent="0" algn="l" defTabSz="914400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252413" indent="-252413" algn="l" defTabSz="914400" rtl="0" eaLnBrk="1" latinLnBrk="0" hangingPunct="1">
              <a:spcBef>
                <a:spcPct val="20000"/>
              </a:spcBef>
              <a:buFont typeface="Wingdings" pitchFamily="2" charset="2"/>
              <a:buChar char=""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508000" indent="-255588" algn="l" defTabSz="914400" rtl="0" eaLnBrk="1" latinLnBrk="0" hangingPunct="1">
              <a:spcBef>
                <a:spcPct val="20000"/>
              </a:spcBef>
              <a:buFont typeface="Wingdings" pitchFamily="2" charset="2"/>
              <a:buChar char="n"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760413" indent="-252413" algn="l" defTabSz="914400" rtl="0" eaLnBrk="1" latinLnBrk="0" hangingPunct="1">
              <a:spcBef>
                <a:spcPct val="20000"/>
              </a:spcBef>
              <a:buFont typeface="Wingdings" pitchFamily="2" charset="2"/>
              <a:buChar char="n"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fontAlgn="auto">
              <a:spcAft>
                <a:spcPts val="0"/>
              </a:spcAft>
            </a:pPr>
            <a:r>
              <a:rPr lang="hu-HU" dirty="0" smtClean="0"/>
              <a:t>18-59 évesek</a:t>
            </a:r>
            <a:endParaRPr lang="hu-HU" dirty="0"/>
          </a:p>
        </p:txBody>
      </p:sp>
      <p:sp>
        <p:nvSpPr>
          <p:cNvPr id="26" name="Szöveg helye 2"/>
          <p:cNvSpPr txBox="1">
            <a:spLocks/>
          </p:cNvSpPr>
          <p:nvPr/>
        </p:nvSpPr>
        <p:spPr>
          <a:xfrm>
            <a:off x="6048008" y="1685668"/>
            <a:ext cx="2268408" cy="498101"/>
          </a:xfrm>
          <a:prstGeom prst="rect">
            <a:avLst/>
          </a:prstGeom>
        </p:spPr>
        <p:txBody>
          <a:bodyPr lIns="0" tIns="212400" rIns="277200" bIns="0"/>
          <a:lstStyle>
            <a:lvl1pPr marL="0" indent="0" algn="l" defTabSz="914400" rtl="0" eaLnBrk="1" latinLnBrk="0" hangingPunct="1">
              <a:spcBef>
                <a:spcPct val="20000"/>
              </a:spcBef>
              <a:buFont typeface="Arial" pitchFamily="34" charset="0"/>
              <a:buNone/>
              <a:defRPr sz="1200" b="1" kern="1200">
                <a:solidFill>
                  <a:srgbClr val="333333"/>
                </a:solidFill>
                <a:latin typeface="+mn-lt"/>
                <a:ea typeface="+mn-ea"/>
                <a:cs typeface="+mn-cs"/>
              </a:defRPr>
            </a:lvl1pPr>
            <a:lvl2pPr marL="0" indent="0" algn="l" defTabSz="914400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252413" indent="-252413" algn="l" defTabSz="914400" rtl="0" eaLnBrk="1" latinLnBrk="0" hangingPunct="1">
              <a:spcBef>
                <a:spcPct val="20000"/>
              </a:spcBef>
              <a:buFont typeface="Wingdings" pitchFamily="2" charset="2"/>
              <a:buChar char=""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508000" indent="-255588" algn="l" defTabSz="914400" rtl="0" eaLnBrk="1" latinLnBrk="0" hangingPunct="1">
              <a:spcBef>
                <a:spcPct val="20000"/>
              </a:spcBef>
              <a:buFont typeface="Wingdings" pitchFamily="2" charset="2"/>
              <a:buChar char="n"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760413" indent="-252413" algn="l" defTabSz="914400" rtl="0" eaLnBrk="1" latinLnBrk="0" hangingPunct="1">
              <a:spcBef>
                <a:spcPct val="20000"/>
              </a:spcBef>
              <a:buFont typeface="Wingdings" pitchFamily="2" charset="2"/>
              <a:buChar char="n"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fontAlgn="auto">
              <a:spcAft>
                <a:spcPts val="0"/>
              </a:spcAft>
            </a:pPr>
            <a:r>
              <a:rPr lang="hu-HU" dirty="0" smtClean="0"/>
              <a:t>15-19 évesek</a:t>
            </a:r>
            <a:endParaRPr lang="hu-HU" dirty="0"/>
          </a:p>
        </p:txBody>
      </p:sp>
      <p:sp>
        <p:nvSpPr>
          <p:cNvPr id="27" name="Szöveg helye 2"/>
          <p:cNvSpPr txBox="1">
            <a:spLocks/>
          </p:cNvSpPr>
          <p:nvPr/>
        </p:nvSpPr>
        <p:spPr>
          <a:xfrm>
            <a:off x="8244408" y="1628800"/>
            <a:ext cx="899593" cy="498101"/>
          </a:xfrm>
          <a:prstGeom prst="rect">
            <a:avLst/>
          </a:prstGeom>
        </p:spPr>
        <p:txBody>
          <a:bodyPr lIns="0" tIns="0" rIns="0" bIns="0"/>
          <a:lstStyle>
            <a:lvl1pPr marL="0" indent="0" algn="l" defTabSz="914400" rtl="0" eaLnBrk="1" latinLnBrk="0" hangingPunct="1">
              <a:spcBef>
                <a:spcPct val="20000"/>
              </a:spcBef>
              <a:buFont typeface="Arial" pitchFamily="34" charset="0"/>
              <a:buNone/>
              <a:defRPr sz="1200" b="1" kern="1200">
                <a:solidFill>
                  <a:srgbClr val="333333"/>
                </a:solidFill>
                <a:latin typeface="+mn-lt"/>
                <a:ea typeface="+mn-ea"/>
                <a:cs typeface="+mn-cs"/>
              </a:defRPr>
            </a:lvl1pPr>
            <a:lvl2pPr marL="0" indent="0" algn="l" defTabSz="914400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252413" indent="-252413" algn="l" defTabSz="914400" rtl="0" eaLnBrk="1" latinLnBrk="0" hangingPunct="1">
              <a:spcBef>
                <a:spcPct val="20000"/>
              </a:spcBef>
              <a:buFont typeface="Wingdings" pitchFamily="2" charset="2"/>
              <a:buChar char=""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508000" indent="-255588" algn="l" defTabSz="914400" rtl="0" eaLnBrk="1" latinLnBrk="0" hangingPunct="1">
              <a:spcBef>
                <a:spcPct val="20000"/>
              </a:spcBef>
              <a:buFont typeface="Wingdings" pitchFamily="2" charset="2"/>
              <a:buChar char="n"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760413" indent="-252413" algn="l" defTabSz="914400" rtl="0" eaLnBrk="1" latinLnBrk="0" hangingPunct="1">
              <a:spcBef>
                <a:spcPct val="20000"/>
              </a:spcBef>
              <a:buFont typeface="Wingdings" pitchFamily="2" charset="2"/>
              <a:buChar char="n"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fontAlgn="auto">
              <a:spcAft>
                <a:spcPts val="0"/>
              </a:spcAft>
            </a:pPr>
            <a:r>
              <a:rPr lang="hu-HU" sz="1000" dirty="0" smtClean="0"/>
              <a:t>Eltérés fiatalok vs. felnőttek</a:t>
            </a:r>
            <a:endParaRPr lang="hu-HU" sz="1000" dirty="0"/>
          </a:p>
        </p:txBody>
      </p:sp>
      <p:sp>
        <p:nvSpPr>
          <p:cNvPr id="28" name="Szöveg helye 21"/>
          <p:cNvSpPr txBox="1">
            <a:spLocks/>
          </p:cNvSpPr>
          <p:nvPr/>
        </p:nvSpPr>
        <p:spPr>
          <a:xfrm>
            <a:off x="0" y="615602"/>
            <a:ext cx="9144000" cy="646331"/>
          </a:xfrm>
          <a:prstGeom prst="rect">
            <a:avLst/>
          </a:prstGeom>
        </p:spPr>
        <p:txBody>
          <a:bodyPr lIns="277200" rIns="277200">
            <a:spAutoFit/>
          </a:bodyPr>
          <a:lstStyle>
            <a:lvl1pPr marL="0" indent="0" algn="l" defTabSz="914400" rtl="0" eaLnBrk="1" latinLnBrk="0" hangingPunct="1">
              <a:spcBef>
                <a:spcPct val="20000"/>
              </a:spcBef>
              <a:buFont typeface="Arial" pitchFamily="34" charset="0"/>
              <a:buNone/>
              <a:defRPr sz="1600" b="1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0" indent="0" algn="l" defTabSz="914400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252413" indent="-252413" algn="l" defTabSz="914400" rtl="0" eaLnBrk="1" latinLnBrk="0" hangingPunct="1">
              <a:spcBef>
                <a:spcPct val="20000"/>
              </a:spcBef>
              <a:buFont typeface="Wingdings" pitchFamily="2" charset="2"/>
              <a:buChar char=""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508000" indent="-255588" algn="l" defTabSz="914400" rtl="0" eaLnBrk="1" latinLnBrk="0" hangingPunct="1">
              <a:spcBef>
                <a:spcPct val="20000"/>
              </a:spcBef>
              <a:buFont typeface="Wingdings" pitchFamily="2" charset="2"/>
              <a:buChar char="n"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760413" indent="-252413" algn="l" defTabSz="914400" rtl="0" eaLnBrk="1" latinLnBrk="0" hangingPunct="1">
              <a:spcBef>
                <a:spcPct val="20000"/>
              </a:spcBef>
              <a:buFont typeface="Wingdings" pitchFamily="2" charset="2"/>
              <a:buChar char="n"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fontAlgn="auto">
              <a:spcAft>
                <a:spcPts val="0"/>
              </a:spcAft>
            </a:pPr>
            <a:r>
              <a:rPr lang="hu-HU" sz="1200" b="0" dirty="0" smtClean="0"/>
              <a:t>Mind a felnőttek, mind a gyerekek szerint a szülő szerepe a legmeghatározóbb a tehetség felismerésében, ugyanakkor az óvónő, tanár illetve külön tanár szerepe sem megkérdőjelezhető: ez utóbbiak szerepét különösen a tanulók látják fontosnak.</a:t>
            </a:r>
            <a:endParaRPr lang="hu-HU" sz="1200" b="0" dirty="0"/>
          </a:p>
        </p:txBody>
      </p:sp>
    </p:spTree>
    <p:extLst>
      <p:ext uri="{BB962C8B-B14F-4D97-AF65-F5344CB8AC3E}">
        <p14:creationId xmlns:p14="http://schemas.microsoft.com/office/powerpoint/2010/main" val="215284009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graphicEl>
                                              <a:chart seriesIdx="-3" categoryIdx="-3" bldStep="gridLegend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graphicEl>
                                              <a:chart seriesIdx="-4" categoryIdx="0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9" dur="25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graphicEl>
                                              <a:chart seriesIdx="-4" categoryIdx="1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" presetID="22" presetClass="entr" presetSubtype="1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4" dur="25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graphicEl>
                                              <a:chart seriesIdx="-4" categoryIdx="2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22" presetClass="entr" presetSubtype="4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9" dur="25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1" presetClass="entr" presetSubtype="0" fill="hold" grpId="0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graphicEl>
                                              <a:chart seriesIdx="-4" categoryIdx="3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" presetID="1" presetClass="entr" presetSubtype="0" fill="hold" grpId="0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graphicEl>
                                              <a:chart seriesIdx="-4" categoryIdx="4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4" presetID="1" presetClass="entr" presetSubtype="0" fill="hold" grpId="0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graphicEl>
                                              <a:chart seriesIdx="-4" categoryIdx="5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" presetID="1" presetClass="entr" presetSubtype="0" fill="hold" grpId="0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graphicEl>
                                              <a:chart seriesIdx="-4" categoryIdx="6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" presetID="22" presetClass="entr" presetSubtype="4" fill="hold" grpId="0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0" dur="25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1" presetClass="entr" presetSubtype="0" fill="hold" grpId="0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graphicEl>
                                              <a:chart seriesIdx="-4" categoryIdx="7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3250"/>
                            </p:stCondLst>
                            <p:childTnLst>
                              <p:par>
                                <p:cTn id="48" presetID="1" presetClass="entr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Graphic spid="10" grpId="0" uiExpand="1">
        <p:bldSub>
          <a:bldChart bld="category"/>
        </p:bldSub>
      </p:bldGraphic>
      <p:bldP spid="19" grpId="0" build="p"/>
      <p:bldP spid="20" grpId="0"/>
      <p:bldP spid="21" grpId="0"/>
      <p:bldP spid="4" grpId="0" animBg="1"/>
      <p:bldP spid="22" grpId="0" animBg="1"/>
      <p:bldP spid="23" grpId="0" animBg="1"/>
      <p:bldP spid="24" grpId="0" animBg="1"/>
      <p:bldP spid="26" grpId="0"/>
      <p:bldP spid="27" grpId="0"/>
      <p:bldP spid="28" grpId="0" build="p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tle 7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dirty="0" smtClean="0"/>
              <a:t>Kinek a feladat elsősorban a tehetség felismerése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784CBA3-D598-4B1F-BAA3-EE14B5154290}" type="slidenum">
              <a:rPr lang="en-AU" smtClean="0"/>
              <a:pPr/>
              <a:t>22</a:t>
            </a:fld>
            <a:endParaRPr lang="en-AU" dirty="0"/>
          </a:p>
        </p:txBody>
      </p:sp>
      <p:graphicFrame>
        <p:nvGraphicFramePr>
          <p:cNvPr id="10" name="Content Placeholder 9"/>
          <p:cNvGraphicFramePr>
            <a:graphicFrameLocks noGrp="1"/>
          </p:cNvGraphicFramePr>
          <p:nvPr>
            <p:ph type="chart" sz="quarter" idx="21"/>
            <p:extLst>
              <p:ext uri="{D42A27DB-BD31-4B8C-83A1-F6EECF244321}">
                <p14:modId xmlns:p14="http://schemas.microsoft.com/office/powerpoint/2010/main" val="3035135796"/>
              </p:ext>
            </p:extLst>
          </p:nvPr>
        </p:nvGraphicFramePr>
        <p:xfrm>
          <a:off x="277813" y="1285875"/>
          <a:ext cx="8588375" cy="465137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4" name="Szöveg helye 3"/>
          <p:cNvSpPr>
            <a:spLocks noGrp="1"/>
          </p:cNvSpPr>
          <p:nvPr>
            <p:ph type="body" sz="quarter" idx="23"/>
          </p:nvPr>
        </p:nvSpPr>
        <p:spPr/>
        <p:txBody>
          <a:bodyPr/>
          <a:lstStyle/>
          <a:p>
            <a:r>
              <a:rPr lang="hu-HU" dirty="0" smtClean="0"/>
              <a:t>EGYVÁLASZOS KÉRDÉS, Bázis: 18-59 évesek, n=1000</a:t>
            </a:r>
            <a:endParaRPr lang="hu-HU" dirty="0"/>
          </a:p>
        </p:txBody>
      </p:sp>
      <p:sp>
        <p:nvSpPr>
          <p:cNvPr id="2" name="Szöveg helye 1"/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r>
              <a:rPr lang="hu-HU" dirty="0"/>
              <a:t>Az adott területen kinek a feladata Ön szerint ELSŐSORBAN a tehetség felismerése?</a:t>
            </a:r>
          </a:p>
          <a:p>
            <a:r>
              <a:rPr lang="hu-HU" b="0" dirty="0" smtClean="0"/>
              <a:t>(segített válaszadás)</a:t>
            </a:r>
            <a:endParaRPr lang="hu-HU" b="0" dirty="0"/>
          </a:p>
        </p:txBody>
      </p:sp>
      <p:sp>
        <p:nvSpPr>
          <p:cNvPr id="11" name="Szöveg helye 21"/>
          <p:cNvSpPr txBox="1">
            <a:spLocks/>
          </p:cNvSpPr>
          <p:nvPr/>
        </p:nvSpPr>
        <p:spPr>
          <a:xfrm>
            <a:off x="0" y="615602"/>
            <a:ext cx="9144000" cy="646331"/>
          </a:xfrm>
          <a:prstGeom prst="rect">
            <a:avLst/>
          </a:prstGeom>
        </p:spPr>
        <p:txBody>
          <a:bodyPr lIns="277200" rIns="277200">
            <a:spAutoFit/>
          </a:bodyPr>
          <a:lstStyle>
            <a:lvl1pPr marL="0" indent="0" algn="l" defTabSz="914400" rtl="0" eaLnBrk="1" latinLnBrk="0" hangingPunct="1">
              <a:spcBef>
                <a:spcPct val="20000"/>
              </a:spcBef>
              <a:buFont typeface="Arial" pitchFamily="34" charset="0"/>
              <a:buNone/>
              <a:defRPr sz="1600" b="1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0" indent="0" algn="l" defTabSz="914400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252413" indent="-252413" algn="l" defTabSz="914400" rtl="0" eaLnBrk="1" latinLnBrk="0" hangingPunct="1">
              <a:spcBef>
                <a:spcPct val="20000"/>
              </a:spcBef>
              <a:buFont typeface="Wingdings" pitchFamily="2" charset="2"/>
              <a:buChar char=""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508000" indent="-255588" algn="l" defTabSz="914400" rtl="0" eaLnBrk="1" latinLnBrk="0" hangingPunct="1">
              <a:spcBef>
                <a:spcPct val="20000"/>
              </a:spcBef>
              <a:buFont typeface="Wingdings" pitchFamily="2" charset="2"/>
              <a:buChar char="n"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760413" indent="-252413" algn="l" defTabSz="914400" rtl="0" eaLnBrk="1" latinLnBrk="0" hangingPunct="1">
              <a:spcBef>
                <a:spcPct val="20000"/>
              </a:spcBef>
              <a:buFont typeface="Wingdings" pitchFamily="2" charset="2"/>
              <a:buChar char="n"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fontAlgn="auto">
              <a:spcAft>
                <a:spcPts val="0"/>
              </a:spcAft>
            </a:pPr>
            <a:r>
              <a:rPr lang="hu-HU" sz="1200" b="0" dirty="0" smtClean="0"/>
              <a:t>Míg általában a tehetség felismerését elsősorban a szülő feladatának tekintik, addig az egyes szaktárgyak terén (vélhetően a szükséges kompetencia hiánya miatt) a pedagógus szerepét tekintik elsődlegesnek. Egyedül a zene, a képzőművészet  (és a szervezőkészség) terén látják a szülők szerepét kiemelkedőnek.</a:t>
            </a:r>
            <a:endParaRPr lang="hu-HU" sz="1200" b="0" dirty="0"/>
          </a:p>
        </p:txBody>
      </p:sp>
    </p:spTree>
    <p:extLst>
      <p:ext uri="{BB962C8B-B14F-4D97-AF65-F5344CB8AC3E}">
        <p14:creationId xmlns:p14="http://schemas.microsoft.com/office/powerpoint/2010/main" val="366418856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graphicEl>
                                              <a:chart seriesIdx="-3" categoryIdx="-3" bldStep="gridLegend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graphicEl>
                                              <a:chart seriesIdx="0" categoryIdx="-4" bldStep="series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graphicEl>
                                              <a:chart seriesIdx="1" categoryIdx="-4" bldStep="series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graphicEl>
                                              <a:chart seriesIdx="2" categoryIdx="-4" bldStep="series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graphicEl>
                                              <a:chart seriesIdx="3" categoryIdx="-4" bldStep="series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graphicEl>
                                              <a:chart seriesIdx="4" categoryIdx="-4" bldStep="series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graphicEl>
                                              <a:chart seriesIdx="5" categoryIdx="-4" bldStep="series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graphicEl>
                                              <a:chart seriesIdx="6" categoryIdx="-4" bldStep="series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5000"/>
                            </p:stCondLst>
                            <p:childTnLst>
                              <p:par>
                                <p:cTn id="28" presetID="1" presetClass="entr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Graphic spid="10" grpId="0" uiExpand="1">
        <p:bldSub>
          <a:bldChart bld="series"/>
        </p:bldSub>
      </p:bldGraphic>
      <p:bldP spid="4" grpId="0" build="p"/>
      <p:bldP spid="2" grpId="0" build="p"/>
      <p:bldP spid="11" grpId="0" build="p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14093" y="1407431"/>
            <a:ext cx="1619250" cy="1076325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6" name="Picture 3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13766"/>
          <a:stretch/>
        </p:blipFill>
        <p:spPr bwMode="auto">
          <a:xfrm flipH="1">
            <a:off x="5652120" y="1407431"/>
            <a:ext cx="1608175" cy="1117590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Cím 1"/>
          <p:cNvSpPr>
            <a:spLocks noGrp="1"/>
          </p:cNvSpPr>
          <p:nvPr>
            <p:ph type="title"/>
          </p:nvPr>
        </p:nvSpPr>
        <p:spPr>
          <a:xfrm>
            <a:off x="0" y="0"/>
            <a:ext cx="9145617" cy="1031838"/>
          </a:xfrm>
        </p:spPr>
        <p:txBody>
          <a:bodyPr/>
          <a:lstStyle/>
          <a:p>
            <a:r>
              <a:rPr lang="hu-HU" dirty="0"/>
              <a:t>A tehetség </a:t>
            </a:r>
            <a:r>
              <a:rPr lang="hu-HU" dirty="0" smtClean="0"/>
              <a:t>felismerés és gondozás </a:t>
            </a:r>
            <a:r>
              <a:rPr lang="hu-HU" dirty="0"/>
              <a:t>főszereplői</a:t>
            </a:r>
          </a:p>
        </p:txBody>
      </p:sp>
      <p:sp>
        <p:nvSpPr>
          <p:cNvPr id="10" name="Téglalap 9"/>
          <p:cNvSpPr/>
          <p:nvPr/>
        </p:nvSpPr>
        <p:spPr>
          <a:xfrm flipH="1">
            <a:off x="1443718" y="2780928"/>
            <a:ext cx="2160000" cy="898634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</a:pPr>
            <a:r>
              <a:rPr lang="hu-HU" sz="1600" b="0" dirty="0" smtClean="0">
                <a:solidFill>
                  <a:prstClr val="white"/>
                </a:solidFill>
              </a:rPr>
              <a:t>Szülő/család</a:t>
            </a:r>
          </a:p>
        </p:txBody>
      </p:sp>
      <p:sp>
        <p:nvSpPr>
          <p:cNvPr id="11" name="Téglalap 10"/>
          <p:cNvSpPr/>
          <p:nvPr/>
        </p:nvSpPr>
        <p:spPr>
          <a:xfrm flipH="1">
            <a:off x="5399402" y="2746390"/>
            <a:ext cx="2160000" cy="898634"/>
          </a:xfrm>
          <a:prstGeom prst="rect">
            <a:avLst/>
          </a:prstGeom>
          <a:solidFill>
            <a:srgbClr val="92D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</a:pPr>
            <a:r>
              <a:rPr lang="hu-HU" sz="1600" b="0" dirty="0" smtClean="0">
                <a:solidFill>
                  <a:prstClr val="white"/>
                </a:solidFill>
              </a:rPr>
              <a:t>Tanár/adott terület szakembere</a:t>
            </a:r>
          </a:p>
        </p:txBody>
      </p:sp>
      <p:sp>
        <p:nvSpPr>
          <p:cNvPr id="4" name="Ellipszis 3"/>
          <p:cNvSpPr/>
          <p:nvPr/>
        </p:nvSpPr>
        <p:spPr>
          <a:xfrm>
            <a:off x="5327154" y="1371511"/>
            <a:ext cx="756000" cy="756000"/>
          </a:xfrm>
          <a:prstGeom prst="ellipse">
            <a:avLst/>
          </a:prstGeom>
          <a:solidFill>
            <a:schemeClr val="bg1"/>
          </a:solidFill>
          <a:ln>
            <a:solidFill>
              <a:schemeClr val="accent4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endParaRPr lang="hu-HU" sz="1400" b="0" dirty="0" smtClean="0">
              <a:solidFill>
                <a:prstClr val="white"/>
              </a:solidFill>
            </a:endParaRPr>
          </a:p>
        </p:txBody>
      </p:sp>
      <p:sp>
        <p:nvSpPr>
          <p:cNvPr id="5" name="Szövegdoboz 4"/>
          <p:cNvSpPr txBox="1"/>
          <p:nvPr/>
        </p:nvSpPr>
        <p:spPr>
          <a:xfrm>
            <a:off x="5370122" y="1515527"/>
            <a:ext cx="116664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r>
              <a:rPr lang="hu-HU" sz="2400" b="0" i="1" dirty="0" smtClean="0">
                <a:solidFill>
                  <a:prstClr val="black">
                    <a:lumMod val="65000"/>
                    <a:lumOff val="35000"/>
                  </a:prstClr>
                </a:solidFill>
                <a:latin typeface="Verdana"/>
                <a:cs typeface="Narkisim" pitchFamily="2" charset="-79"/>
              </a:rPr>
              <a:t>#2</a:t>
            </a:r>
            <a:endParaRPr lang="hu-HU" sz="2400" b="0" dirty="0" smtClean="0">
              <a:solidFill>
                <a:prstClr val="black">
                  <a:lumMod val="65000"/>
                  <a:lumOff val="35000"/>
                </a:prstClr>
              </a:solidFill>
              <a:latin typeface="Verdana"/>
              <a:cs typeface="Narkisim" pitchFamily="2" charset="-79"/>
            </a:endParaRPr>
          </a:p>
        </p:txBody>
      </p:sp>
      <p:sp>
        <p:nvSpPr>
          <p:cNvPr id="6" name="Ellipszis 5"/>
          <p:cNvSpPr/>
          <p:nvPr/>
        </p:nvSpPr>
        <p:spPr>
          <a:xfrm>
            <a:off x="1331639" y="1371511"/>
            <a:ext cx="756000" cy="756000"/>
          </a:xfrm>
          <a:prstGeom prst="ellipse">
            <a:avLst/>
          </a:prstGeom>
          <a:solidFill>
            <a:schemeClr val="bg1"/>
          </a:solidFill>
          <a:ln>
            <a:solidFill>
              <a:schemeClr val="accent4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endParaRPr lang="hu-HU" sz="1400" b="0" dirty="0" smtClean="0">
              <a:solidFill>
                <a:prstClr val="white"/>
              </a:solidFill>
            </a:endParaRPr>
          </a:p>
        </p:txBody>
      </p:sp>
      <p:sp>
        <p:nvSpPr>
          <p:cNvPr id="7" name="Szövegdoboz 6"/>
          <p:cNvSpPr txBox="1"/>
          <p:nvPr/>
        </p:nvSpPr>
        <p:spPr>
          <a:xfrm>
            <a:off x="1374607" y="1515527"/>
            <a:ext cx="116664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r>
              <a:rPr lang="hu-HU" sz="2400" b="0" i="1" dirty="0" smtClean="0">
                <a:solidFill>
                  <a:prstClr val="black">
                    <a:lumMod val="65000"/>
                    <a:lumOff val="35000"/>
                  </a:prstClr>
                </a:solidFill>
                <a:latin typeface="Verdana"/>
                <a:cs typeface="Narkisim" pitchFamily="2" charset="-79"/>
              </a:rPr>
              <a:t>#1</a:t>
            </a:r>
            <a:endParaRPr lang="hu-HU" sz="2400" b="0" dirty="0" smtClean="0">
              <a:solidFill>
                <a:prstClr val="black">
                  <a:lumMod val="65000"/>
                  <a:lumOff val="35000"/>
                </a:prstClr>
              </a:solidFill>
              <a:latin typeface="Verdana"/>
              <a:cs typeface="Narkisim" pitchFamily="2" charset="-79"/>
            </a:endParaRPr>
          </a:p>
        </p:txBody>
      </p:sp>
      <p:sp>
        <p:nvSpPr>
          <p:cNvPr id="13" name="Téglalap 12"/>
          <p:cNvSpPr/>
          <p:nvPr/>
        </p:nvSpPr>
        <p:spPr>
          <a:xfrm>
            <a:off x="611560" y="3875564"/>
            <a:ext cx="3600000" cy="132343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342900" indent="-342900" fontAlgn="auto">
              <a:spcBef>
                <a:spcPts val="0"/>
              </a:spcBef>
              <a:spcAft>
                <a:spcPts val="0"/>
              </a:spcAft>
              <a:buFont typeface="Arial" pitchFamily="34" charset="0"/>
              <a:buChar char="•"/>
            </a:pPr>
            <a:r>
              <a:rPr lang="hu-HU" sz="1600" dirty="0" smtClean="0">
                <a:solidFill>
                  <a:prstClr val="black"/>
                </a:solidFill>
                <a:latin typeface="Verdana"/>
                <a:cs typeface="+mn-cs"/>
              </a:rPr>
              <a:t>Észlel</a:t>
            </a:r>
            <a:r>
              <a:rPr lang="hu-HU" sz="1600" b="0" dirty="0" smtClean="0">
                <a:solidFill>
                  <a:prstClr val="black"/>
                </a:solidFill>
                <a:latin typeface="Verdana"/>
                <a:cs typeface="+mn-cs"/>
              </a:rPr>
              <a:t> -  mi iránt érdeklődik a gyerek</a:t>
            </a:r>
          </a:p>
          <a:p>
            <a:pPr marL="342900" indent="-342900" fontAlgn="auto">
              <a:spcBef>
                <a:spcPts val="0"/>
              </a:spcBef>
              <a:spcAft>
                <a:spcPts val="0"/>
              </a:spcAft>
              <a:buFont typeface="Arial" pitchFamily="34" charset="0"/>
              <a:buChar char="•"/>
            </a:pPr>
            <a:r>
              <a:rPr lang="hu-HU" sz="1600" dirty="0" smtClean="0">
                <a:solidFill>
                  <a:prstClr val="black"/>
                </a:solidFill>
                <a:latin typeface="Verdana"/>
                <a:cs typeface="+mn-cs"/>
              </a:rPr>
              <a:t>Lehetőséget teremt </a:t>
            </a:r>
            <a:r>
              <a:rPr lang="hu-HU" sz="1600" b="0" dirty="0" smtClean="0">
                <a:solidFill>
                  <a:prstClr val="black"/>
                </a:solidFill>
                <a:latin typeface="Verdana"/>
                <a:cs typeface="+mn-cs"/>
              </a:rPr>
              <a:t>a kibontakozásra</a:t>
            </a:r>
          </a:p>
          <a:p>
            <a:pPr marL="342900" indent="-342900" fontAlgn="auto">
              <a:spcBef>
                <a:spcPts val="0"/>
              </a:spcBef>
              <a:spcAft>
                <a:spcPts val="0"/>
              </a:spcAft>
              <a:buFont typeface="Arial" pitchFamily="34" charset="0"/>
              <a:buChar char="•"/>
            </a:pPr>
            <a:r>
              <a:rPr lang="hu-HU" sz="1600" dirty="0" smtClean="0">
                <a:solidFill>
                  <a:prstClr val="black"/>
                </a:solidFill>
                <a:latin typeface="Verdana"/>
                <a:cs typeface="+mn-cs"/>
              </a:rPr>
              <a:t>Folyamatosan</a:t>
            </a:r>
            <a:r>
              <a:rPr lang="hu-HU" sz="1600" b="0" dirty="0" smtClean="0">
                <a:solidFill>
                  <a:prstClr val="black"/>
                </a:solidFill>
                <a:latin typeface="Verdana"/>
                <a:cs typeface="+mn-cs"/>
              </a:rPr>
              <a:t> </a:t>
            </a:r>
            <a:r>
              <a:rPr lang="hu-HU" sz="1600" dirty="0" smtClean="0">
                <a:solidFill>
                  <a:prstClr val="black"/>
                </a:solidFill>
                <a:latin typeface="Verdana"/>
                <a:cs typeface="+mn-cs"/>
              </a:rPr>
              <a:t>támogat</a:t>
            </a:r>
          </a:p>
        </p:txBody>
      </p:sp>
      <p:sp>
        <p:nvSpPr>
          <p:cNvPr id="14" name="Téglalap 13"/>
          <p:cNvSpPr/>
          <p:nvPr/>
        </p:nvSpPr>
        <p:spPr>
          <a:xfrm>
            <a:off x="4737555" y="3875564"/>
            <a:ext cx="3600000" cy="15696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285750" indent="-285750" fontAlgn="auto">
              <a:spcBef>
                <a:spcPts val="0"/>
              </a:spcBef>
              <a:spcAft>
                <a:spcPts val="0"/>
              </a:spcAft>
              <a:buFont typeface="Arial" pitchFamily="34" charset="0"/>
              <a:buChar char="•"/>
            </a:pPr>
            <a:r>
              <a:rPr lang="hu-HU" sz="1600" dirty="0" smtClean="0">
                <a:solidFill>
                  <a:prstClr val="black"/>
                </a:solidFill>
                <a:latin typeface="Verdana"/>
                <a:cs typeface="+mn-cs"/>
              </a:rPr>
              <a:t>Folyamatosan megerősíti </a:t>
            </a:r>
            <a:r>
              <a:rPr lang="hu-HU" sz="1600" b="0" dirty="0" smtClean="0">
                <a:solidFill>
                  <a:prstClr val="black"/>
                </a:solidFill>
                <a:latin typeface="Verdana"/>
                <a:cs typeface="+mn-cs"/>
              </a:rPr>
              <a:t>a szülőt</a:t>
            </a:r>
          </a:p>
          <a:p>
            <a:pPr marL="285750" indent="-285750" fontAlgn="auto">
              <a:spcBef>
                <a:spcPts val="0"/>
              </a:spcBef>
              <a:spcAft>
                <a:spcPts val="0"/>
              </a:spcAft>
              <a:buFont typeface="Arial" pitchFamily="34" charset="0"/>
              <a:buChar char="•"/>
            </a:pPr>
            <a:r>
              <a:rPr lang="hu-HU" sz="1600" dirty="0" smtClean="0">
                <a:solidFill>
                  <a:prstClr val="black"/>
                </a:solidFill>
                <a:latin typeface="Verdana"/>
                <a:cs typeface="+mn-cs"/>
              </a:rPr>
              <a:t>Segíti</a:t>
            </a:r>
            <a:r>
              <a:rPr lang="hu-HU" sz="1600" b="0" dirty="0" smtClean="0">
                <a:solidFill>
                  <a:prstClr val="black"/>
                </a:solidFill>
                <a:latin typeface="Verdana"/>
                <a:cs typeface="+mn-cs"/>
              </a:rPr>
              <a:t> a szülőt és a gyereket a fejlődésben – </a:t>
            </a:r>
          </a:p>
          <a:p>
            <a:pPr marL="285750" indent="-285750" fontAlgn="auto">
              <a:spcBef>
                <a:spcPts val="0"/>
              </a:spcBef>
              <a:spcAft>
                <a:spcPts val="0"/>
              </a:spcAft>
              <a:buFont typeface="Arial" pitchFamily="34" charset="0"/>
              <a:buChar char="•"/>
            </a:pPr>
            <a:r>
              <a:rPr lang="hu-HU" sz="1600" dirty="0" smtClean="0">
                <a:solidFill>
                  <a:prstClr val="black"/>
                </a:solidFill>
                <a:latin typeface="Verdana"/>
                <a:cs typeface="+mn-cs"/>
              </a:rPr>
              <a:t>Megmutatja</a:t>
            </a:r>
            <a:r>
              <a:rPr lang="hu-HU" sz="1600" b="0" dirty="0" smtClean="0">
                <a:solidFill>
                  <a:prstClr val="black"/>
                </a:solidFill>
                <a:latin typeface="Verdana"/>
                <a:cs typeface="+mn-cs"/>
              </a:rPr>
              <a:t> a lehetséges lépéseket</a:t>
            </a:r>
            <a:endParaRPr lang="hu-HU" sz="1600" b="0" dirty="0">
              <a:solidFill>
                <a:prstClr val="black"/>
              </a:solidFill>
              <a:latin typeface="Verdan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57666612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ím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dirty="0" smtClean="0"/>
              <a:t>A szülő meghatározó szerepe</a:t>
            </a:r>
            <a:endParaRPr lang="hu-HU" dirty="0"/>
          </a:p>
        </p:txBody>
      </p:sp>
      <p:sp>
        <p:nvSpPr>
          <p:cNvPr id="3" name="Tartalom helye 2"/>
          <p:cNvSpPr>
            <a:spLocks noGrp="1"/>
          </p:cNvSpPr>
          <p:nvPr>
            <p:ph sz="quarter" idx="11"/>
          </p:nvPr>
        </p:nvSpPr>
        <p:spPr>
          <a:xfrm>
            <a:off x="1" y="1031839"/>
            <a:ext cx="7308304" cy="4906999"/>
          </a:xfrm>
        </p:spPr>
        <p:txBody>
          <a:bodyPr/>
          <a:lstStyle/>
          <a:p>
            <a:pPr lvl="1"/>
            <a:endParaRPr lang="hu-HU" sz="1400" dirty="0" smtClean="0"/>
          </a:p>
          <a:p>
            <a:pPr lvl="1"/>
            <a:endParaRPr lang="hu-HU" sz="1400" dirty="0" smtClean="0"/>
          </a:p>
          <a:p>
            <a:pPr lvl="1"/>
            <a:r>
              <a:rPr lang="hu-HU" sz="1400" dirty="0" smtClean="0"/>
              <a:t>A szülő nem </a:t>
            </a:r>
            <a:r>
              <a:rPr lang="hu-HU" sz="1400" dirty="0"/>
              <a:t>tudatosan keresi azt, amiben a gyermeke kiemelkedő </a:t>
            </a:r>
            <a:r>
              <a:rPr lang="hu-HU" sz="1400" dirty="0" smtClean="0"/>
              <a:t>vagy </a:t>
            </a:r>
            <a:r>
              <a:rPr lang="hu-HU" sz="1400" dirty="0"/>
              <a:t>tehetséges. </a:t>
            </a:r>
          </a:p>
          <a:p>
            <a:pPr lvl="1"/>
            <a:r>
              <a:rPr lang="hu-HU" sz="1400" dirty="0" smtClean="0"/>
              <a:t>Elsődleges szempont a szülő számára, hogy a kötelező iskola mellett egy</a:t>
            </a:r>
            <a:r>
              <a:rPr lang="hu-HU" sz="1400" b="1" dirty="0" smtClean="0"/>
              <a:t> hobby</a:t>
            </a:r>
            <a:r>
              <a:rPr lang="hu-HU" sz="1400" dirty="0" smtClean="0"/>
              <a:t>t</a:t>
            </a:r>
            <a:r>
              <a:rPr lang="hu-HU" sz="1400" b="1" dirty="0" smtClean="0"/>
              <a:t>, valamilyen szabadidős tevékenység</a:t>
            </a:r>
            <a:r>
              <a:rPr lang="hu-HU" sz="1400" dirty="0" smtClean="0"/>
              <a:t>et</a:t>
            </a:r>
            <a:r>
              <a:rPr lang="hu-HU" sz="1400" b="1" dirty="0" smtClean="0"/>
              <a:t> </a:t>
            </a:r>
            <a:r>
              <a:rPr lang="hu-HU" sz="1400" dirty="0" smtClean="0"/>
              <a:t>találjon a gyermeke számára, amiben a gyermek kedvét leli.</a:t>
            </a:r>
          </a:p>
        </p:txBody>
      </p:sp>
      <p:grpSp>
        <p:nvGrpSpPr>
          <p:cNvPr id="13" name="Csoportba foglalás 12"/>
          <p:cNvGrpSpPr/>
          <p:nvPr/>
        </p:nvGrpSpPr>
        <p:grpSpPr>
          <a:xfrm>
            <a:off x="1331640" y="772915"/>
            <a:ext cx="6199443" cy="972004"/>
            <a:chOff x="3977293" y="2063400"/>
            <a:chExt cx="8120339" cy="849833"/>
          </a:xfrm>
        </p:grpSpPr>
        <p:grpSp>
          <p:nvGrpSpPr>
            <p:cNvPr id="14" name="Csoportba foglalás 13"/>
            <p:cNvGrpSpPr/>
            <p:nvPr/>
          </p:nvGrpSpPr>
          <p:grpSpPr>
            <a:xfrm>
              <a:off x="4387294" y="2345380"/>
              <a:ext cx="7710338" cy="567853"/>
              <a:chOff x="4245779" y="3052950"/>
              <a:chExt cx="7710338" cy="567853"/>
            </a:xfrm>
          </p:grpSpPr>
          <p:cxnSp>
            <p:nvCxnSpPr>
              <p:cNvPr id="16" name="Egyenes összekötő 15"/>
              <p:cNvCxnSpPr/>
              <p:nvPr/>
            </p:nvCxnSpPr>
            <p:spPr>
              <a:xfrm>
                <a:off x="4245781" y="3052950"/>
                <a:ext cx="7710336" cy="0"/>
              </a:xfrm>
              <a:prstGeom prst="line">
                <a:avLst/>
              </a:prstGeom>
              <a:ln w="19050">
                <a:gradFill flip="none" rotWithShape="1">
                  <a:gsLst>
                    <a:gs pos="0">
                      <a:schemeClr val="accent4">
                        <a:lumMod val="95000"/>
                      </a:schemeClr>
                    </a:gs>
                    <a:gs pos="100000">
                      <a:schemeClr val="accent4">
                        <a:lumMod val="20000"/>
                        <a:lumOff val="80000"/>
                      </a:schemeClr>
                    </a:gs>
                  </a:gsLst>
                  <a:lin ang="0" scaled="1"/>
                  <a:tileRect/>
                </a:gradFill>
                <a:prstDash val="sysDot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" name="Egyenes összekötő 16"/>
              <p:cNvCxnSpPr/>
              <p:nvPr/>
            </p:nvCxnSpPr>
            <p:spPr>
              <a:xfrm>
                <a:off x="4245779" y="3620803"/>
                <a:ext cx="7710336" cy="0"/>
              </a:xfrm>
              <a:prstGeom prst="line">
                <a:avLst/>
              </a:prstGeom>
              <a:ln w="19050">
                <a:gradFill flip="none" rotWithShape="1">
                  <a:gsLst>
                    <a:gs pos="0">
                      <a:schemeClr val="accent4">
                        <a:lumMod val="20000"/>
                        <a:lumOff val="80000"/>
                      </a:schemeClr>
                    </a:gs>
                    <a:gs pos="100000">
                      <a:schemeClr val="accent4"/>
                    </a:gs>
                  </a:gsLst>
                  <a:lin ang="0" scaled="1"/>
                  <a:tileRect/>
                </a:gradFill>
                <a:prstDash val="sysDot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" name="Szövegdoboz 17"/>
              <p:cNvSpPr txBox="1"/>
              <p:nvPr/>
            </p:nvSpPr>
            <p:spPr>
              <a:xfrm>
                <a:off x="4245780" y="3132183"/>
                <a:ext cx="6941364" cy="45745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lvl="2"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400" i="1" dirty="0" smtClean="0">
                    <a:solidFill>
                      <a:prstClr val="black">
                        <a:lumMod val="50000"/>
                        <a:lumOff val="50000"/>
                      </a:prstClr>
                    </a:solidFill>
                    <a:latin typeface="Verdana"/>
                    <a:cs typeface="+mn-cs"/>
                  </a:rPr>
                  <a:t>Gyerekkorban a tehetség csak hobbiként működik </a:t>
                </a:r>
                <a:r>
                  <a:rPr lang="hu-HU" sz="1400" b="0" i="1" dirty="0" smtClean="0">
                    <a:solidFill>
                      <a:prstClr val="black">
                        <a:lumMod val="50000"/>
                        <a:lumOff val="50000"/>
                      </a:prstClr>
                    </a:solidFill>
                    <a:latin typeface="Verdana"/>
                    <a:cs typeface="+mn-cs"/>
                  </a:rPr>
                  <a:t>(tehetséges gyerekek szülei)</a:t>
                </a:r>
                <a:endParaRPr lang="hu-HU" sz="1600" b="0" i="1" dirty="0">
                  <a:solidFill>
                    <a:prstClr val="black">
                      <a:lumMod val="50000"/>
                      <a:lumOff val="50000"/>
                    </a:prstClr>
                  </a:solidFill>
                  <a:latin typeface="Verdana"/>
                  <a:cs typeface="+mn-cs"/>
                </a:endParaRPr>
              </a:p>
            </p:txBody>
          </p:sp>
        </p:grpSp>
        <p:sp>
          <p:nvSpPr>
            <p:cNvPr id="15" name="Szövegdoboz 14"/>
            <p:cNvSpPr txBox="1"/>
            <p:nvPr/>
          </p:nvSpPr>
          <p:spPr>
            <a:xfrm>
              <a:off x="3977293" y="2063400"/>
              <a:ext cx="631371" cy="76944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r>
                <a:rPr lang="hu-HU" sz="4400" b="0" dirty="0" smtClean="0">
                  <a:solidFill>
                    <a:srgbClr val="3EB1CC"/>
                  </a:solidFill>
                  <a:latin typeface="Baskerville Old Face" pitchFamily="18" charset="0"/>
                  <a:cs typeface="+mn-cs"/>
                </a:rPr>
                <a:t>”</a:t>
              </a:r>
            </a:p>
          </p:txBody>
        </p:sp>
      </p:grpSp>
      <p:sp>
        <p:nvSpPr>
          <p:cNvPr id="11" name="Tartalom helye 2"/>
          <p:cNvSpPr txBox="1">
            <a:spLocks/>
          </p:cNvSpPr>
          <p:nvPr/>
        </p:nvSpPr>
        <p:spPr>
          <a:xfrm>
            <a:off x="-35496" y="2338425"/>
            <a:ext cx="9144000" cy="3600413"/>
          </a:xfrm>
          <a:prstGeom prst="rect">
            <a:avLst/>
          </a:prstGeom>
        </p:spPr>
        <p:txBody>
          <a:bodyPr vert="horz" lIns="277200" tIns="212400" rIns="277200" bIns="0" rtlCol="0">
            <a:noAutofit/>
          </a:bodyPr>
          <a:lstStyle>
            <a:lvl1pPr marL="0" indent="0" algn="l" defTabSz="914400" rtl="0" eaLnBrk="1" latinLnBrk="0" hangingPunct="1">
              <a:spcBef>
                <a:spcPts val="600"/>
              </a:spcBef>
              <a:buFont typeface="Arial" pitchFamily="34" charset="0"/>
              <a:buNone/>
              <a:defRPr sz="1600" b="1" kern="1200">
                <a:solidFill>
                  <a:srgbClr val="333333"/>
                </a:solidFill>
                <a:latin typeface="+mn-lt"/>
                <a:ea typeface="+mn-ea"/>
                <a:cs typeface="+mn-cs"/>
              </a:defRPr>
            </a:lvl1pPr>
            <a:lvl2pPr marL="0" indent="0" algn="l" defTabSz="914400" rtl="0" eaLnBrk="1" latinLnBrk="0" hangingPunct="1">
              <a:spcBef>
                <a:spcPts val="600"/>
              </a:spcBef>
              <a:buFont typeface="Arial" pitchFamily="34" charset="0"/>
              <a:buNone/>
              <a:defRPr sz="1600" kern="1200">
                <a:solidFill>
                  <a:srgbClr val="333333"/>
                </a:solidFill>
                <a:latin typeface="+mn-lt"/>
                <a:ea typeface="+mn-ea"/>
                <a:cs typeface="+mn-cs"/>
              </a:defRPr>
            </a:lvl2pPr>
            <a:lvl3pPr marL="252413" indent="-252413" algn="l" defTabSz="914400" rtl="0" eaLnBrk="1" latinLnBrk="0" hangingPunct="1">
              <a:spcBef>
                <a:spcPts val="600"/>
              </a:spcBef>
              <a:buFont typeface="Wingdings" pitchFamily="2" charset="2"/>
              <a:buChar char=""/>
              <a:defRPr sz="1600" kern="1200">
                <a:solidFill>
                  <a:srgbClr val="333333"/>
                </a:solidFill>
                <a:latin typeface="+mn-lt"/>
                <a:ea typeface="+mn-ea"/>
                <a:cs typeface="+mn-cs"/>
              </a:defRPr>
            </a:lvl3pPr>
            <a:lvl4pPr marL="508000" indent="-255588" algn="l" defTabSz="914400" rtl="0" eaLnBrk="1" latinLnBrk="0" hangingPunct="1">
              <a:spcBef>
                <a:spcPts val="600"/>
              </a:spcBef>
              <a:buFont typeface="Wingdings" pitchFamily="2" charset="2"/>
              <a:buChar char="n"/>
              <a:defRPr sz="1600" kern="1200">
                <a:solidFill>
                  <a:srgbClr val="333333"/>
                </a:solidFill>
                <a:latin typeface="+mn-lt"/>
                <a:ea typeface="+mn-ea"/>
                <a:cs typeface="+mn-cs"/>
              </a:defRPr>
            </a:lvl4pPr>
            <a:lvl5pPr marL="760413" indent="-252413" algn="l" defTabSz="914400" rtl="0" eaLnBrk="1" latinLnBrk="0" hangingPunct="1">
              <a:spcBef>
                <a:spcPts val="600"/>
              </a:spcBef>
              <a:buFont typeface="Wingdings" pitchFamily="2" charset="2"/>
              <a:buChar char="n"/>
              <a:defRPr sz="1600" kern="1200">
                <a:solidFill>
                  <a:srgbClr val="333333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lvl="1" fontAlgn="auto">
              <a:spcBef>
                <a:spcPts val="400"/>
              </a:spcBef>
              <a:spcAft>
                <a:spcPts val="0"/>
              </a:spcAft>
            </a:pPr>
            <a:endParaRPr lang="hu-HU" sz="1400" b="0" dirty="0" smtClean="0"/>
          </a:p>
          <a:p>
            <a:pPr lvl="1" fontAlgn="auto">
              <a:spcBef>
                <a:spcPts val="400"/>
              </a:spcBef>
              <a:spcAft>
                <a:spcPts val="0"/>
              </a:spcAft>
            </a:pPr>
            <a:endParaRPr lang="hu-HU" sz="1400" b="0" dirty="0" smtClean="0"/>
          </a:p>
          <a:p>
            <a:pPr lvl="2" fontAlgn="auto">
              <a:spcBef>
                <a:spcPts val="400"/>
              </a:spcBef>
              <a:spcAft>
                <a:spcPts val="0"/>
              </a:spcAft>
            </a:pPr>
            <a:r>
              <a:rPr lang="hu-HU" sz="1400" b="0" dirty="0" smtClean="0"/>
              <a:t>Elsődleges feladata, hogy </a:t>
            </a:r>
            <a:r>
              <a:rPr lang="hu-HU" sz="1400" dirty="0" smtClean="0"/>
              <a:t>felméri a gyermek természetes érdeklődését</a:t>
            </a:r>
          </a:p>
          <a:p>
            <a:pPr lvl="2" fontAlgn="auto">
              <a:spcBef>
                <a:spcPts val="400"/>
              </a:spcBef>
              <a:spcAft>
                <a:spcPts val="0"/>
              </a:spcAft>
            </a:pPr>
            <a:r>
              <a:rPr lang="hu-HU" sz="1400" dirty="0" smtClean="0"/>
              <a:t>Megteremti a lehetőséget</a:t>
            </a:r>
            <a:r>
              <a:rPr lang="hu-HU" sz="1400" b="0" dirty="0" smtClean="0"/>
              <a:t>, hogy a gyermeke éppen aktuális érdeklődésének megfelelően </a:t>
            </a:r>
            <a:r>
              <a:rPr lang="hu-HU" sz="1400" dirty="0" smtClean="0"/>
              <a:t>kipróbálhassa magát</a:t>
            </a:r>
            <a:r>
              <a:rPr lang="hu-HU" sz="1400" b="0" dirty="0" smtClean="0"/>
              <a:t>, hogy megtalálja azt, ami igazán tetszik neki.</a:t>
            </a:r>
          </a:p>
          <a:p>
            <a:pPr lvl="2" fontAlgn="auto">
              <a:spcBef>
                <a:spcPts val="400"/>
              </a:spcBef>
              <a:spcAft>
                <a:spcPts val="0"/>
              </a:spcAft>
            </a:pPr>
            <a:r>
              <a:rPr lang="hu-HU" sz="1400" b="0" dirty="0" smtClean="0"/>
              <a:t>A szülő nem a tehetséget látja a gyermekében, hanem hogy az adott területen </a:t>
            </a:r>
          </a:p>
          <a:p>
            <a:pPr lvl="3" fontAlgn="auto">
              <a:spcBef>
                <a:spcPts val="400"/>
              </a:spcBef>
              <a:spcAft>
                <a:spcPts val="0"/>
              </a:spcAft>
            </a:pPr>
            <a:r>
              <a:rPr lang="hu-HU" sz="1400" b="0" dirty="0" smtClean="0"/>
              <a:t>ügyes</a:t>
            </a:r>
          </a:p>
          <a:p>
            <a:pPr lvl="3" fontAlgn="auto">
              <a:spcBef>
                <a:spcPts val="400"/>
              </a:spcBef>
              <a:spcAft>
                <a:spcPts val="0"/>
              </a:spcAft>
            </a:pPr>
            <a:r>
              <a:rPr lang="hu-HU" sz="1400" b="0" dirty="0" smtClean="0"/>
              <a:t>könnyen veszi a lehetőségeket, </a:t>
            </a:r>
          </a:p>
          <a:p>
            <a:pPr lvl="3" fontAlgn="auto">
              <a:spcBef>
                <a:spcPts val="400"/>
              </a:spcBef>
              <a:spcAft>
                <a:spcPts val="0"/>
              </a:spcAft>
            </a:pPr>
            <a:r>
              <a:rPr lang="hu-HU" sz="1400" b="0" dirty="0" smtClean="0"/>
              <a:t>Nagy szenvedéllyel űzi a tevékenységet, és</a:t>
            </a:r>
          </a:p>
          <a:p>
            <a:pPr lvl="3" fontAlgn="auto">
              <a:spcBef>
                <a:spcPts val="400"/>
              </a:spcBef>
              <a:spcAft>
                <a:spcPts val="0"/>
              </a:spcAft>
            </a:pPr>
            <a:r>
              <a:rPr lang="hu-HU" sz="1400" b="0" dirty="0" smtClean="0"/>
              <a:t>Könnyedén ugyanakkor sikerélményekkel tevékenykedik benne</a:t>
            </a:r>
          </a:p>
          <a:p>
            <a:pPr marL="285750" indent="-285750" fontAlgn="auto">
              <a:spcBef>
                <a:spcPts val="400"/>
              </a:spcBef>
              <a:spcAft>
                <a:spcPts val="0"/>
              </a:spcAft>
              <a:buFont typeface="Wingdings" pitchFamily="2" charset="2"/>
              <a:buChar char="à"/>
            </a:pPr>
            <a:r>
              <a:rPr lang="hu-HU" sz="1400" dirty="0" smtClean="0">
                <a:sym typeface="Wingdings" pitchFamily="2" charset="2"/>
              </a:rPr>
              <a:t>Lehetőséget teremt arra, hogy felfedezzék a tehetségét</a:t>
            </a:r>
          </a:p>
          <a:p>
            <a:pPr marL="285750" indent="-285750" fontAlgn="auto">
              <a:spcBef>
                <a:spcPts val="400"/>
              </a:spcBef>
              <a:spcAft>
                <a:spcPts val="0"/>
              </a:spcAft>
              <a:buFont typeface="Wingdings" pitchFamily="2" charset="2"/>
              <a:buChar char="à"/>
            </a:pPr>
            <a:r>
              <a:rPr lang="hu-HU" sz="1400" dirty="0" smtClean="0">
                <a:sym typeface="Wingdings" pitchFamily="2" charset="2"/>
              </a:rPr>
              <a:t>Ahhoz, hogy tehetségként viszonyuljon a gyermekéhez fontos a külső/szakértői visszajelzés a számára</a:t>
            </a:r>
            <a:endParaRPr lang="hu-HU" sz="1400" dirty="0" smtClean="0"/>
          </a:p>
        </p:txBody>
      </p:sp>
      <p:pic>
        <p:nvPicPr>
          <p:cNvPr id="2050" name="Picture 2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2353" r="12353"/>
          <a:stretch/>
        </p:blipFill>
        <p:spPr bwMode="auto">
          <a:xfrm>
            <a:off x="7508329" y="1916832"/>
            <a:ext cx="1219200" cy="1219200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146" name="Picture 2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557311" y="1686"/>
            <a:ext cx="1588305" cy="108499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196259862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Téglalap 13"/>
          <p:cNvSpPr/>
          <p:nvPr/>
        </p:nvSpPr>
        <p:spPr>
          <a:xfrm>
            <a:off x="430" y="2181533"/>
            <a:ext cx="3391785" cy="324000"/>
          </a:xfrm>
          <a:prstGeom prst="rect">
            <a:avLst/>
          </a:prstGeom>
          <a:gradFill flip="none" rotWithShape="1">
            <a:gsLst>
              <a:gs pos="0">
                <a:schemeClr val="bg1"/>
              </a:gs>
              <a:gs pos="100000">
                <a:srgbClr val="EAF7FA"/>
              </a:gs>
            </a:gsLst>
            <a:lin ang="108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endParaRPr lang="hu-HU" sz="1600" b="0" dirty="0" smtClean="0">
              <a:solidFill>
                <a:prstClr val="white"/>
              </a:solidFill>
            </a:endParaRPr>
          </a:p>
        </p:txBody>
      </p:sp>
      <p:sp>
        <p:nvSpPr>
          <p:cNvPr id="13" name="Téglalap 12"/>
          <p:cNvSpPr/>
          <p:nvPr/>
        </p:nvSpPr>
        <p:spPr>
          <a:xfrm>
            <a:off x="-16259" y="4595227"/>
            <a:ext cx="3391785" cy="324000"/>
          </a:xfrm>
          <a:prstGeom prst="rect">
            <a:avLst/>
          </a:prstGeom>
          <a:gradFill flip="none" rotWithShape="1">
            <a:gsLst>
              <a:gs pos="0">
                <a:schemeClr val="bg1"/>
              </a:gs>
              <a:gs pos="100000">
                <a:srgbClr val="EAF7FA"/>
              </a:gs>
            </a:gsLst>
            <a:lin ang="108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endParaRPr lang="hu-HU" sz="1600" b="0" dirty="0" smtClean="0">
              <a:solidFill>
                <a:prstClr val="white"/>
              </a:solidFill>
            </a:endParaRPr>
          </a:p>
        </p:txBody>
      </p:sp>
      <p:sp>
        <p:nvSpPr>
          <p:cNvPr id="11" name="Téglalap 10"/>
          <p:cNvSpPr/>
          <p:nvPr/>
        </p:nvSpPr>
        <p:spPr>
          <a:xfrm>
            <a:off x="-364" y="3430304"/>
            <a:ext cx="3391785" cy="324000"/>
          </a:xfrm>
          <a:prstGeom prst="rect">
            <a:avLst/>
          </a:prstGeom>
          <a:gradFill flip="none" rotWithShape="1">
            <a:gsLst>
              <a:gs pos="0">
                <a:schemeClr val="bg1"/>
              </a:gs>
              <a:gs pos="100000">
                <a:srgbClr val="EAF7FA"/>
              </a:gs>
            </a:gsLst>
            <a:lin ang="108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endParaRPr lang="hu-HU" sz="1600" b="0" dirty="0" smtClean="0">
              <a:solidFill>
                <a:prstClr val="white"/>
              </a:solidFill>
            </a:endParaRPr>
          </a:p>
        </p:txBody>
      </p:sp>
      <p:sp>
        <p:nvSpPr>
          <p:cNvPr id="3" name="Tartalom helye 2"/>
          <p:cNvSpPr>
            <a:spLocks noGrp="1"/>
          </p:cNvSpPr>
          <p:nvPr>
            <p:ph sz="quarter" idx="11"/>
          </p:nvPr>
        </p:nvSpPr>
        <p:spPr>
          <a:xfrm>
            <a:off x="0" y="893610"/>
            <a:ext cx="9144000" cy="4906999"/>
          </a:xfrm>
        </p:spPr>
        <p:txBody>
          <a:bodyPr/>
          <a:lstStyle/>
          <a:p>
            <a:pPr>
              <a:spcBef>
                <a:spcPts val="1000"/>
              </a:spcBef>
            </a:pPr>
            <a:r>
              <a:rPr lang="hu-HU" b="0" dirty="0" smtClean="0"/>
              <a:t>A szülő számára a gyereke tehetség</a:t>
            </a:r>
            <a:r>
              <a:rPr lang="en-US" b="0" dirty="0" smtClean="0"/>
              <a:t>e</a:t>
            </a:r>
            <a:r>
              <a:rPr lang="hu-HU" dirty="0" smtClean="0"/>
              <a:t> ambivalens: büszkeséggel tölti el, miközben erős kétségekkel, és félelmekkel </a:t>
            </a:r>
            <a:r>
              <a:rPr lang="hu-HU" dirty="0"/>
              <a:t>is együtt </a:t>
            </a:r>
            <a:r>
              <a:rPr lang="hu-HU" dirty="0" smtClean="0"/>
              <a:t>jár.</a:t>
            </a:r>
          </a:p>
          <a:p>
            <a:pPr>
              <a:spcBef>
                <a:spcPts val="1000"/>
              </a:spcBef>
            </a:pPr>
            <a:endParaRPr lang="hu-HU" dirty="0"/>
          </a:p>
          <a:p>
            <a:pPr marL="265113" lvl="2" indent="0">
              <a:buNone/>
            </a:pPr>
            <a:r>
              <a:rPr lang="hu-HU" u="sng" dirty="0" smtClean="0"/>
              <a:t>Nagy felelősséget tesz a szülőre</a:t>
            </a:r>
          </a:p>
          <a:p>
            <a:pPr lvl="3">
              <a:spcBef>
                <a:spcPts val="1000"/>
              </a:spcBef>
            </a:pPr>
            <a:r>
              <a:rPr lang="hu-HU" dirty="0" smtClean="0"/>
              <a:t>A szülő felelőssége, hogy mit kezd gyermeke tehetségével, odafigyel-e rá és keresni kezdi-e a lehetőségeket vagy sem</a:t>
            </a:r>
          </a:p>
          <a:p>
            <a:pPr lvl="3"/>
            <a:r>
              <a:rPr lang="hu-HU" dirty="0" smtClean="0"/>
              <a:t>A szülő segítheti leginkább, hogy optimalizálják a tehetség taníttatását</a:t>
            </a:r>
          </a:p>
          <a:p>
            <a:pPr marL="255587" lvl="3" indent="-3175">
              <a:buNone/>
            </a:pPr>
            <a:r>
              <a:rPr lang="hu-HU" u="sng" dirty="0" smtClean="0"/>
              <a:t>Bizonytalanságérzetet szül a szülőben</a:t>
            </a:r>
          </a:p>
          <a:p>
            <a:pPr lvl="3"/>
            <a:r>
              <a:rPr lang="hu-HU" dirty="0" smtClean="0"/>
              <a:t>A tehetséges gyermek előrehaladása egy nem konvencionális út bejárását valószínűsíti, amelyben a szülő nem jártas</a:t>
            </a:r>
          </a:p>
          <a:p>
            <a:pPr lvl="3"/>
            <a:r>
              <a:rPr lang="hu-HU" dirty="0" smtClean="0"/>
              <a:t>Szociális és anyagi értelemben is a gyermekük más, és mást igényel</a:t>
            </a:r>
          </a:p>
          <a:p>
            <a:pPr marL="252412" lvl="3" indent="0">
              <a:buNone/>
            </a:pPr>
            <a:r>
              <a:rPr lang="hu-HU" u="sng" dirty="0" smtClean="0"/>
              <a:t>Egyedüllét érzése</a:t>
            </a:r>
          </a:p>
          <a:p>
            <a:pPr lvl="3"/>
            <a:r>
              <a:rPr lang="hu-HU" dirty="0" smtClean="0"/>
              <a:t>A szülőnek </a:t>
            </a:r>
            <a:r>
              <a:rPr lang="hu-HU" u="sng" dirty="0" smtClean="0"/>
              <a:t>egyedül</a:t>
            </a:r>
            <a:r>
              <a:rPr lang="hu-HU" dirty="0" smtClean="0"/>
              <a:t> nincs meg az ismerete, ill. az eszköze arra, hogy a gyermekét elindítsa, főként, ha a tehetség területe nem kapcsolható az iskolához, vagy a tradicionális területekhez</a:t>
            </a:r>
          </a:p>
          <a:p>
            <a:pPr marL="252412" lvl="3" indent="0">
              <a:spcBef>
                <a:spcPts val="1000"/>
              </a:spcBef>
              <a:buNone/>
            </a:pPr>
            <a:endParaRPr lang="hu-HU" dirty="0" smtClean="0"/>
          </a:p>
          <a:p>
            <a:pPr lvl="2">
              <a:spcBef>
                <a:spcPts val="1000"/>
              </a:spcBef>
            </a:pPr>
            <a:endParaRPr lang="hu-HU" dirty="0" smtClean="0"/>
          </a:p>
          <a:p>
            <a:pPr lvl="2">
              <a:spcBef>
                <a:spcPts val="1000"/>
              </a:spcBef>
            </a:pPr>
            <a:endParaRPr lang="hu-HU" dirty="0"/>
          </a:p>
        </p:txBody>
      </p:sp>
      <p:sp>
        <p:nvSpPr>
          <p:cNvPr id="2" name="Cím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dirty="0" smtClean="0"/>
              <a:t>A szülők és a tehetség viszonya 1.</a:t>
            </a:r>
            <a:endParaRPr lang="hu-HU" dirty="0"/>
          </a:p>
        </p:txBody>
      </p:sp>
      <p:pic>
        <p:nvPicPr>
          <p:cNvPr id="19" name="Picture 2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557311" y="1686"/>
            <a:ext cx="1588305" cy="108499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5" name="Ellipszis 4"/>
          <p:cNvSpPr/>
          <p:nvPr/>
        </p:nvSpPr>
        <p:spPr>
          <a:xfrm>
            <a:off x="275289" y="2214651"/>
            <a:ext cx="180000" cy="180000"/>
          </a:xfrm>
          <a:prstGeom prst="ellipse">
            <a:avLst/>
          </a:prstGeom>
          <a:solidFill>
            <a:schemeClr val="bg1"/>
          </a:solidFill>
          <a:ln>
            <a:solidFill>
              <a:schemeClr val="accent4"/>
            </a:solidFill>
            <a:prstDash val="sysDot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endParaRPr lang="hu-HU" sz="1400" b="0" dirty="0" smtClean="0">
              <a:solidFill>
                <a:prstClr val="white"/>
              </a:solidFill>
            </a:endParaRPr>
          </a:p>
        </p:txBody>
      </p:sp>
      <p:sp>
        <p:nvSpPr>
          <p:cNvPr id="6" name="Ellipszis 5"/>
          <p:cNvSpPr/>
          <p:nvPr/>
        </p:nvSpPr>
        <p:spPr>
          <a:xfrm>
            <a:off x="254817" y="3462205"/>
            <a:ext cx="180000" cy="180000"/>
          </a:xfrm>
          <a:prstGeom prst="ellipse">
            <a:avLst/>
          </a:prstGeom>
          <a:solidFill>
            <a:schemeClr val="bg1"/>
          </a:solidFill>
          <a:ln>
            <a:solidFill>
              <a:schemeClr val="accent4"/>
            </a:solidFill>
            <a:prstDash val="sysDot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endParaRPr lang="hu-HU" sz="1400" b="0" dirty="0" smtClean="0">
              <a:solidFill>
                <a:prstClr val="white"/>
              </a:solidFill>
            </a:endParaRPr>
          </a:p>
        </p:txBody>
      </p:sp>
      <p:sp>
        <p:nvSpPr>
          <p:cNvPr id="7" name="Ellipszis 6"/>
          <p:cNvSpPr/>
          <p:nvPr/>
        </p:nvSpPr>
        <p:spPr>
          <a:xfrm>
            <a:off x="276877" y="4667227"/>
            <a:ext cx="180000" cy="180000"/>
          </a:xfrm>
          <a:prstGeom prst="ellipse">
            <a:avLst/>
          </a:prstGeom>
          <a:solidFill>
            <a:schemeClr val="bg1"/>
          </a:solidFill>
          <a:ln>
            <a:solidFill>
              <a:schemeClr val="accent4"/>
            </a:solidFill>
            <a:prstDash val="sysDot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endParaRPr lang="hu-HU" sz="1400" b="0" dirty="0" smtClean="0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6616435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Téglalap 16"/>
          <p:cNvSpPr/>
          <p:nvPr/>
        </p:nvSpPr>
        <p:spPr>
          <a:xfrm>
            <a:off x="430" y="1196353"/>
            <a:ext cx="3391785" cy="324000"/>
          </a:xfrm>
          <a:prstGeom prst="rect">
            <a:avLst/>
          </a:prstGeom>
          <a:gradFill flip="none" rotWithShape="1">
            <a:gsLst>
              <a:gs pos="0">
                <a:schemeClr val="bg1"/>
              </a:gs>
              <a:gs pos="100000">
                <a:srgbClr val="EAF7FA"/>
              </a:gs>
            </a:gsLst>
            <a:lin ang="108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endParaRPr lang="hu-HU" sz="1600" b="0" dirty="0" smtClean="0">
              <a:solidFill>
                <a:prstClr val="white"/>
              </a:solidFill>
            </a:endParaRPr>
          </a:p>
        </p:txBody>
      </p:sp>
      <p:sp>
        <p:nvSpPr>
          <p:cNvPr id="15" name="Téglalap 14"/>
          <p:cNvSpPr/>
          <p:nvPr/>
        </p:nvSpPr>
        <p:spPr>
          <a:xfrm flipH="1" flipV="1">
            <a:off x="0" y="4806797"/>
            <a:ext cx="9145617" cy="1125701"/>
          </a:xfrm>
          <a:prstGeom prst="rect">
            <a:avLst/>
          </a:prstGeom>
          <a:gradFill flip="none" rotWithShape="1">
            <a:gsLst>
              <a:gs pos="0">
                <a:schemeClr val="bg1">
                  <a:alpha val="61000"/>
                </a:schemeClr>
              </a:gs>
              <a:gs pos="39600">
                <a:schemeClr val="accent4">
                  <a:lumMod val="20000"/>
                  <a:lumOff val="80000"/>
                  <a:alpha val="23000"/>
                </a:schemeClr>
              </a:gs>
              <a:gs pos="100000">
                <a:srgbClr val="EAF7FA"/>
              </a:gs>
            </a:gsLst>
            <a:lin ang="54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ctr" fontAlgn="auto">
              <a:spcBef>
                <a:spcPts val="0"/>
              </a:spcBef>
              <a:spcAft>
                <a:spcPts val="0"/>
              </a:spcAft>
            </a:pPr>
            <a:endParaRPr lang="hu-HU" sz="1600" b="0" dirty="0" smtClean="0">
              <a:solidFill>
                <a:prstClr val="white"/>
              </a:solidFill>
            </a:endParaRPr>
          </a:p>
        </p:txBody>
      </p:sp>
      <p:sp>
        <p:nvSpPr>
          <p:cNvPr id="2" name="Cím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dirty="0"/>
              <a:t>A szülők és a tehetség viszonya </a:t>
            </a:r>
            <a:r>
              <a:rPr lang="hu-HU" dirty="0" smtClean="0"/>
              <a:t>2.</a:t>
            </a:r>
            <a:endParaRPr lang="hu-HU" dirty="0"/>
          </a:p>
        </p:txBody>
      </p:sp>
      <p:sp>
        <p:nvSpPr>
          <p:cNvPr id="3" name="Tartalom helye 2"/>
          <p:cNvSpPr>
            <a:spLocks noGrp="1"/>
          </p:cNvSpPr>
          <p:nvPr>
            <p:ph sz="quarter" idx="11"/>
          </p:nvPr>
        </p:nvSpPr>
        <p:spPr>
          <a:xfrm>
            <a:off x="0" y="776647"/>
            <a:ext cx="9143999" cy="4906999"/>
          </a:xfrm>
        </p:spPr>
        <p:txBody>
          <a:bodyPr/>
          <a:lstStyle/>
          <a:p>
            <a:pPr marL="265113" lvl="1">
              <a:spcBef>
                <a:spcPts val="400"/>
              </a:spcBef>
            </a:pPr>
            <a:r>
              <a:rPr lang="hu-HU" u="sng" dirty="0" smtClean="0"/>
              <a:t>A </a:t>
            </a:r>
            <a:r>
              <a:rPr lang="hu-HU" u="sng" dirty="0"/>
              <a:t>tehetség kibontakoztatása óriási energiákat követel </a:t>
            </a:r>
            <a:r>
              <a:rPr lang="hu-HU" u="sng" dirty="0" smtClean="0"/>
              <a:t>a </a:t>
            </a:r>
            <a:r>
              <a:rPr lang="hu-HU" u="sng" dirty="0"/>
              <a:t>szülőtől</a:t>
            </a:r>
          </a:p>
          <a:p>
            <a:pPr marL="1519238" lvl="3">
              <a:spcBef>
                <a:spcPts val="400"/>
              </a:spcBef>
            </a:pPr>
            <a:r>
              <a:rPr lang="hu-HU" dirty="0"/>
              <a:t>Fizikai támogatás</a:t>
            </a:r>
          </a:p>
          <a:p>
            <a:pPr marL="1795463" lvl="4" indent="-255588">
              <a:spcBef>
                <a:spcPts val="400"/>
              </a:spcBef>
            </a:pPr>
            <a:r>
              <a:rPr lang="hu-HU" sz="1400" dirty="0" smtClean="0"/>
              <a:t>Felkutassa </a:t>
            </a:r>
            <a:r>
              <a:rPr lang="hu-HU" sz="1400" dirty="0"/>
              <a:t>és kiválassza a legmegfelelőbb helyet, ahol </a:t>
            </a:r>
            <a:r>
              <a:rPr lang="hu-HU" sz="1400" dirty="0" smtClean="0"/>
              <a:t>a gyermeke előrébb </a:t>
            </a:r>
            <a:r>
              <a:rPr lang="hu-HU" sz="1400" dirty="0"/>
              <a:t>lendülhet </a:t>
            </a:r>
          </a:p>
          <a:p>
            <a:pPr marL="1795463" lvl="4" indent="-255588">
              <a:spcBef>
                <a:spcPts val="400"/>
              </a:spcBef>
            </a:pPr>
            <a:r>
              <a:rPr lang="hu-HU" sz="1400" dirty="0"/>
              <a:t>Állandó tájékozottságot igényel a témában és lehetőségekben</a:t>
            </a:r>
          </a:p>
          <a:p>
            <a:pPr marL="1797050" lvl="4" indent="-276225">
              <a:spcBef>
                <a:spcPts val="400"/>
              </a:spcBef>
            </a:pPr>
            <a:r>
              <a:rPr lang="hu-HU" sz="1400" dirty="0"/>
              <a:t>Folyamatosan követi a gyermeke előmenetelét</a:t>
            </a:r>
          </a:p>
          <a:p>
            <a:pPr marL="1519238" lvl="3">
              <a:spcBef>
                <a:spcPts val="400"/>
              </a:spcBef>
            </a:pPr>
            <a:r>
              <a:rPr lang="hu-HU" dirty="0"/>
              <a:t>Anyagi támogatás – állja a külön órák, felszerelések, utazások stb. költségeit</a:t>
            </a:r>
          </a:p>
          <a:p>
            <a:pPr marL="1519238" lvl="3">
              <a:spcBef>
                <a:spcPts val="400"/>
              </a:spcBef>
            </a:pPr>
            <a:r>
              <a:rPr lang="en-US" dirty="0"/>
              <a:t>Lelki</a:t>
            </a:r>
            <a:r>
              <a:rPr lang="hu-HU" dirty="0"/>
              <a:t> </a:t>
            </a:r>
            <a:r>
              <a:rPr lang="hu-HU" dirty="0" smtClean="0"/>
              <a:t>támogatás – a gyerek </a:t>
            </a:r>
            <a:r>
              <a:rPr lang="hu-HU" dirty="0"/>
              <a:t>állandó bíztatása, ha </a:t>
            </a:r>
            <a:r>
              <a:rPr lang="hu-HU" dirty="0" smtClean="0"/>
              <a:t>nehézségekbe ütközik, csügged</a:t>
            </a:r>
          </a:p>
          <a:p>
            <a:pPr lvl="2">
              <a:spcBef>
                <a:spcPts val="400"/>
              </a:spcBef>
            </a:pPr>
            <a:endParaRPr lang="hu-HU" dirty="0"/>
          </a:p>
          <a:p>
            <a:pPr lvl="2"/>
            <a:endParaRPr lang="hu-HU" dirty="0"/>
          </a:p>
          <a:p>
            <a:pPr>
              <a:spcBef>
                <a:spcPts val="400"/>
              </a:spcBef>
            </a:pPr>
            <a:endParaRPr lang="hu-HU" dirty="0" smtClean="0">
              <a:sym typeface="Wingdings" pitchFamily="2" charset="2"/>
            </a:endParaRPr>
          </a:p>
          <a:p>
            <a:pPr marL="285750" indent="-285750">
              <a:spcBef>
                <a:spcPts val="400"/>
              </a:spcBef>
              <a:buFont typeface="Wingdings"/>
              <a:buChar char="à"/>
            </a:pPr>
            <a:endParaRPr lang="hu-HU" b="0" dirty="0" smtClean="0"/>
          </a:p>
          <a:p>
            <a:pPr marL="285750" indent="-285750">
              <a:spcBef>
                <a:spcPts val="400"/>
              </a:spcBef>
              <a:buFont typeface="Wingdings"/>
              <a:buChar char="à"/>
            </a:pPr>
            <a:r>
              <a:rPr lang="hu-HU" b="0" dirty="0" smtClean="0"/>
              <a:t>A </a:t>
            </a:r>
            <a:r>
              <a:rPr lang="hu-HU" b="0" dirty="0"/>
              <a:t>szülő </a:t>
            </a:r>
            <a:r>
              <a:rPr lang="hu-HU" b="0" dirty="0" smtClean="0"/>
              <a:t>a </a:t>
            </a:r>
            <a:r>
              <a:rPr lang="hu-HU" b="0" dirty="0"/>
              <a:t>tehetség felfedezésétől kezdve állandó támogatást </a:t>
            </a:r>
            <a:r>
              <a:rPr lang="hu-HU" b="0" dirty="0" smtClean="0"/>
              <a:t>igényel, hogy szembenézzen és megbirkózzon a nehézségekkel a tehetség kibontakoztatása </a:t>
            </a:r>
          </a:p>
          <a:p>
            <a:pPr marL="285750" indent="-285750">
              <a:spcBef>
                <a:spcPts val="400"/>
              </a:spcBef>
              <a:buFont typeface="Wingdings"/>
              <a:buChar char="à"/>
            </a:pPr>
            <a:r>
              <a:rPr lang="hu-HU" b="0" dirty="0" smtClean="0"/>
              <a:t> érdekében - </a:t>
            </a:r>
            <a:r>
              <a:rPr lang="hu-HU" b="0" i="1" dirty="0" smtClean="0">
                <a:solidFill>
                  <a:schemeClr val="accent4"/>
                </a:solidFill>
              </a:rPr>
              <a:t>„</a:t>
            </a:r>
            <a:r>
              <a:rPr lang="hu-HU" b="0" i="1" dirty="0">
                <a:solidFill>
                  <a:schemeClr val="accent4"/>
                </a:solidFill>
              </a:rPr>
              <a:t>valakitől mindenképp kell kérni tanácsot, másképp nem megy”</a:t>
            </a:r>
          </a:p>
          <a:p>
            <a:pPr lvl="2">
              <a:spcBef>
                <a:spcPts val="400"/>
              </a:spcBef>
            </a:pPr>
            <a:endParaRPr lang="hu-HU" dirty="0"/>
          </a:p>
          <a:p>
            <a:pPr>
              <a:spcBef>
                <a:spcPts val="400"/>
              </a:spcBef>
            </a:pPr>
            <a:endParaRPr lang="hu-HU" dirty="0" smtClean="0"/>
          </a:p>
        </p:txBody>
      </p:sp>
      <p:pic>
        <p:nvPicPr>
          <p:cNvPr id="5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8888" y="1318429"/>
            <a:ext cx="936000" cy="622167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" name="Picture 4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35859"/>
          <a:stretch/>
        </p:blipFill>
        <p:spPr bwMode="auto">
          <a:xfrm>
            <a:off x="368888" y="2236290"/>
            <a:ext cx="936000" cy="744966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" name="Picture 5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8888" y="3140491"/>
            <a:ext cx="936000" cy="622167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8" name="Csoportba foglalás 7"/>
          <p:cNvGrpSpPr/>
          <p:nvPr/>
        </p:nvGrpSpPr>
        <p:grpSpPr>
          <a:xfrm>
            <a:off x="3168502" y="3783302"/>
            <a:ext cx="5752213" cy="921363"/>
            <a:chOff x="4918856" y="2062053"/>
            <a:chExt cx="3241174" cy="1204236"/>
          </a:xfrm>
        </p:grpSpPr>
        <p:grpSp>
          <p:nvGrpSpPr>
            <p:cNvPr id="9" name="Csoportba foglalás 8"/>
            <p:cNvGrpSpPr/>
            <p:nvPr/>
          </p:nvGrpSpPr>
          <p:grpSpPr>
            <a:xfrm>
              <a:off x="5095708" y="2345380"/>
              <a:ext cx="3064322" cy="920909"/>
              <a:chOff x="4954193" y="3052950"/>
              <a:chExt cx="3064322" cy="920909"/>
            </a:xfrm>
          </p:grpSpPr>
          <p:cxnSp>
            <p:nvCxnSpPr>
              <p:cNvPr id="11" name="Egyenes összekötő 10"/>
              <p:cNvCxnSpPr/>
              <p:nvPr/>
            </p:nvCxnSpPr>
            <p:spPr>
              <a:xfrm>
                <a:off x="4985657" y="3052950"/>
                <a:ext cx="2808000" cy="0"/>
              </a:xfrm>
              <a:prstGeom prst="line">
                <a:avLst/>
              </a:prstGeom>
              <a:ln w="19050">
                <a:gradFill flip="none" rotWithShape="1">
                  <a:gsLst>
                    <a:gs pos="0">
                      <a:schemeClr val="accent4">
                        <a:lumMod val="95000"/>
                      </a:schemeClr>
                    </a:gs>
                    <a:gs pos="100000">
                      <a:schemeClr val="accent4">
                        <a:lumMod val="20000"/>
                        <a:lumOff val="80000"/>
                      </a:schemeClr>
                    </a:gs>
                  </a:gsLst>
                  <a:lin ang="0" scaled="1"/>
                  <a:tileRect/>
                </a:gradFill>
                <a:prstDash val="sysDot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" name="Egyenes összekötő 11"/>
              <p:cNvCxnSpPr/>
              <p:nvPr/>
            </p:nvCxnSpPr>
            <p:spPr>
              <a:xfrm>
                <a:off x="4985657" y="3809995"/>
                <a:ext cx="2808000" cy="0"/>
              </a:xfrm>
              <a:prstGeom prst="line">
                <a:avLst/>
              </a:prstGeom>
              <a:ln w="19050">
                <a:gradFill flip="none" rotWithShape="1">
                  <a:gsLst>
                    <a:gs pos="0">
                      <a:schemeClr val="accent4">
                        <a:lumMod val="20000"/>
                        <a:lumOff val="80000"/>
                      </a:schemeClr>
                    </a:gs>
                    <a:gs pos="100000">
                      <a:schemeClr val="accent4"/>
                    </a:gs>
                  </a:gsLst>
                  <a:lin ang="0" scaled="1"/>
                  <a:tileRect/>
                </a:gradFill>
                <a:prstDash val="sysDot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3" name="Szövegdoboz 12"/>
              <p:cNvSpPr txBox="1"/>
              <p:nvPr/>
            </p:nvSpPr>
            <p:spPr>
              <a:xfrm>
                <a:off x="4954193" y="3249775"/>
                <a:ext cx="3064322" cy="72408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fontAlgn="auto">
                  <a:lnSpc>
                    <a:spcPts val="1200"/>
                  </a:lnSpc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00" b="0" i="1" dirty="0">
                    <a:solidFill>
                      <a:prstClr val="black">
                        <a:lumMod val="50000"/>
                        <a:lumOff val="50000"/>
                      </a:prstClr>
                    </a:solidFill>
                    <a:latin typeface="Verdana"/>
                    <a:cs typeface="+mn-cs"/>
                  </a:rPr>
                  <a:t>Hiába mondja a tanárnő, hogy jól rajzol, ha nem viszem el a gyerekem ide oda külön órára </a:t>
                </a:r>
                <a:r>
                  <a:rPr lang="hu-HU" sz="1200" b="0" i="1" dirty="0" smtClean="0">
                    <a:solidFill>
                      <a:prstClr val="black">
                        <a:lumMod val="50000"/>
                        <a:lumOff val="50000"/>
                      </a:prstClr>
                    </a:solidFill>
                    <a:latin typeface="Verdana"/>
                    <a:cs typeface="+mn-cs"/>
                  </a:rPr>
                  <a:t>… A  </a:t>
                </a:r>
                <a:r>
                  <a:rPr lang="hu-HU" sz="1200" b="0" i="1" dirty="0">
                    <a:solidFill>
                      <a:prstClr val="black">
                        <a:lumMod val="50000"/>
                        <a:lumOff val="50000"/>
                      </a:prstClr>
                    </a:solidFill>
                    <a:latin typeface="Verdana"/>
                    <a:cs typeface="+mn-cs"/>
                  </a:rPr>
                  <a:t>tanár nem fogja helyettem, a heti egy óra meg </a:t>
                </a:r>
                <a:r>
                  <a:rPr lang="hu-HU" sz="1200" b="0" i="1" dirty="0" smtClean="0">
                    <a:solidFill>
                      <a:prstClr val="black">
                        <a:lumMod val="50000"/>
                        <a:lumOff val="50000"/>
                      </a:prstClr>
                    </a:solidFill>
                    <a:latin typeface="Verdana"/>
                    <a:cs typeface="+mn-cs"/>
                  </a:rPr>
                  <a:t>kevés (tehetséges </a:t>
                </a:r>
                <a:r>
                  <a:rPr lang="hu-HU" sz="1200" b="0" i="1" dirty="0" err="1" smtClean="0">
                    <a:solidFill>
                      <a:prstClr val="black">
                        <a:lumMod val="50000"/>
                        <a:lumOff val="50000"/>
                      </a:prstClr>
                    </a:solidFill>
                    <a:latin typeface="Verdana"/>
                    <a:cs typeface="+mn-cs"/>
                  </a:rPr>
                  <a:t>gy.sz</a:t>
                </a:r>
                <a:r>
                  <a:rPr lang="hu-HU" sz="1200" b="0" i="1" dirty="0" smtClean="0">
                    <a:solidFill>
                      <a:prstClr val="black">
                        <a:lumMod val="50000"/>
                        <a:lumOff val="50000"/>
                      </a:prstClr>
                    </a:solidFill>
                    <a:latin typeface="Verdana"/>
                    <a:cs typeface="+mn-cs"/>
                  </a:rPr>
                  <a:t>.)</a:t>
                </a:r>
                <a:endParaRPr lang="hu-HU" sz="1200" b="0" i="1" dirty="0">
                  <a:solidFill>
                    <a:prstClr val="black">
                      <a:lumMod val="50000"/>
                      <a:lumOff val="50000"/>
                    </a:prstClr>
                  </a:solidFill>
                  <a:latin typeface="Verdana"/>
                  <a:cs typeface="+mn-cs"/>
                </a:endParaRPr>
              </a:p>
            </p:txBody>
          </p:sp>
        </p:grpSp>
        <p:sp>
          <p:nvSpPr>
            <p:cNvPr id="10" name="Szövegdoboz 9"/>
            <p:cNvSpPr txBox="1"/>
            <p:nvPr/>
          </p:nvSpPr>
          <p:spPr>
            <a:xfrm>
              <a:off x="4918856" y="2062053"/>
              <a:ext cx="631371" cy="87530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r>
                <a:rPr lang="hu-HU" sz="4400" b="0" dirty="0" smtClean="0">
                  <a:solidFill>
                    <a:srgbClr val="3EB1CC"/>
                  </a:solidFill>
                  <a:latin typeface="Baskerville Old Face" pitchFamily="18" charset="0"/>
                  <a:cs typeface="+mn-cs"/>
                </a:rPr>
                <a:t>”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424280087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ím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dirty="0" smtClean="0"/>
              <a:t>A szülők félelmei a tehetséggel kapcsolatban</a:t>
            </a:r>
            <a:endParaRPr lang="hu-HU" dirty="0"/>
          </a:p>
        </p:txBody>
      </p:sp>
      <p:sp>
        <p:nvSpPr>
          <p:cNvPr id="3" name="Tartalom helye 2"/>
          <p:cNvSpPr>
            <a:spLocks noGrp="1"/>
          </p:cNvSpPr>
          <p:nvPr>
            <p:ph sz="quarter" idx="11"/>
          </p:nvPr>
        </p:nvSpPr>
        <p:spPr>
          <a:xfrm>
            <a:off x="0" y="691583"/>
            <a:ext cx="9144000" cy="4906999"/>
          </a:xfrm>
        </p:spPr>
        <p:txBody>
          <a:bodyPr/>
          <a:lstStyle/>
          <a:p>
            <a:pPr>
              <a:spcBef>
                <a:spcPts val="400"/>
              </a:spcBef>
            </a:pPr>
            <a:r>
              <a:rPr lang="hu-HU" dirty="0" smtClean="0"/>
              <a:t>Általános vélekedés: </a:t>
            </a:r>
          </a:p>
          <a:p>
            <a:pPr lvl="2">
              <a:spcBef>
                <a:spcPts val="400"/>
              </a:spcBef>
            </a:pPr>
            <a:r>
              <a:rPr lang="hu-HU" dirty="0"/>
              <a:t>arra a tevékenységre, amiben tehetséges a gyermek -  főként, ha az a sport és művészetek -  nem lehet építeni a jövőt. Kétséges, hogy megélhetést biztosít-e majd a gyerek számára</a:t>
            </a:r>
            <a:r>
              <a:rPr lang="hu-HU" dirty="0" smtClean="0"/>
              <a:t>. </a:t>
            </a:r>
          </a:p>
          <a:p>
            <a:pPr lvl="2">
              <a:spcBef>
                <a:spcPts val="400"/>
              </a:spcBef>
            </a:pPr>
            <a:r>
              <a:rPr lang="hu-HU" dirty="0" smtClean="0"/>
              <a:t>A </a:t>
            </a:r>
            <a:r>
              <a:rPr lang="hu-HU" dirty="0"/>
              <a:t>legnagyobb félelem a tehetséggel </a:t>
            </a:r>
            <a:r>
              <a:rPr lang="hu-HU" dirty="0" smtClean="0"/>
              <a:t>kapcsolatban, hogy könnyen a tanulás rovására mehet </a:t>
            </a:r>
          </a:p>
          <a:p>
            <a:pPr marL="0" lvl="2" indent="0">
              <a:spcBef>
                <a:spcPts val="400"/>
              </a:spcBef>
              <a:buNone/>
            </a:pPr>
            <a:r>
              <a:rPr lang="hu-HU" dirty="0" smtClean="0"/>
              <a:t>Az iskolai teljesítés az elsődleges a tehetség versus iskola hierarchiájában</a:t>
            </a:r>
          </a:p>
          <a:p>
            <a:pPr lvl="2">
              <a:spcBef>
                <a:spcPts val="400"/>
              </a:spcBef>
            </a:pPr>
            <a:r>
              <a:rPr lang="hu-HU" dirty="0" smtClean="0"/>
              <a:t>A szülők félnek, hogy ha megfordul, a gyerek jövőbeli boldogulását kockáztatják</a:t>
            </a:r>
          </a:p>
          <a:p>
            <a:pPr lvl="2">
              <a:spcBef>
                <a:spcPts val="400"/>
              </a:spcBef>
            </a:pPr>
            <a:r>
              <a:rPr lang="hu-HU" dirty="0"/>
              <a:t>A tehetség egy </a:t>
            </a:r>
            <a:r>
              <a:rPr lang="hu-HU" dirty="0" smtClean="0"/>
              <a:t>plusz </a:t>
            </a:r>
            <a:r>
              <a:rPr lang="hu-HU" dirty="0"/>
              <a:t>adottság, de </a:t>
            </a:r>
            <a:r>
              <a:rPr lang="hu-HU" dirty="0" smtClean="0"/>
              <a:t>önmagában nem jelent egzisztenciális biztonságot </a:t>
            </a:r>
          </a:p>
          <a:p>
            <a:pPr lvl="3">
              <a:spcBef>
                <a:spcPts val="400"/>
              </a:spcBef>
            </a:pPr>
            <a:r>
              <a:rPr lang="hu-HU" dirty="0" smtClean="0"/>
              <a:t>Kevesen és csak a legtudatosabb szülők tudnak élni vele</a:t>
            </a:r>
          </a:p>
          <a:p>
            <a:pPr marL="252412" lvl="3" indent="0">
              <a:spcBef>
                <a:spcPts val="400"/>
              </a:spcBef>
              <a:buNone/>
            </a:pPr>
            <a:endParaRPr lang="hu-HU" dirty="0"/>
          </a:p>
          <a:p>
            <a:pPr marL="285750" indent="-285750">
              <a:spcBef>
                <a:spcPts val="400"/>
              </a:spcBef>
              <a:buFont typeface="Wingdings"/>
              <a:buChar char="à"/>
            </a:pPr>
            <a:r>
              <a:rPr lang="hu-HU" dirty="0" smtClean="0"/>
              <a:t>Az iskola az élet/jövő igazi megalapozója </a:t>
            </a:r>
          </a:p>
          <a:p>
            <a:endParaRPr lang="hu-HU" dirty="0" smtClean="0"/>
          </a:p>
          <a:p>
            <a:pPr marL="285750" indent="-285750">
              <a:spcBef>
                <a:spcPts val="400"/>
              </a:spcBef>
              <a:buFont typeface="Wingdings"/>
              <a:buChar char="à"/>
            </a:pPr>
            <a:endParaRPr lang="hu-HU" dirty="0" smtClean="0"/>
          </a:p>
          <a:p>
            <a:pPr marL="0" lvl="2" indent="0">
              <a:spcBef>
                <a:spcPts val="400"/>
              </a:spcBef>
              <a:buNone/>
            </a:pPr>
            <a:endParaRPr lang="hu-HU" dirty="0" smtClean="0"/>
          </a:p>
        </p:txBody>
      </p:sp>
      <p:grpSp>
        <p:nvGrpSpPr>
          <p:cNvPr id="7" name="Csoportba foglalás 6"/>
          <p:cNvGrpSpPr/>
          <p:nvPr/>
        </p:nvGrpSpPr>
        <p:grpSpPr>
          <a:xfrm>
            <a:off x="193500" y="4408157"/>
            <a:ext cx="6715000" cy="695280"/>
            <a:chOff x="4968986" y="2078601"/>
            <a:chExt cx="2966186" cy="790935"/>
          </a:xfrm>
        </p:grpSpPr>
        <p:grpSp>
          <p:nvGrpSpPr>
            <p:cNvPr id="11" name="Csoportba foglalás 10"/>
            <p:cNvGrpSpPr/>
            <p:nvPr/>
          </p:nvGrpSpPr>
          <p:grpSpPr>
            <a:xfrm>
              <a:off x="5095708" y="2338666"/>
              <a:ext cx="2839464" cy="530870"/>
              <a:chOff x="4954193" y="3046236"/>
              <a:chExt cx="2839464" cy="530870"/>
            </a:xfrm>
          </p:grpSpPr>
          <p:cxnSp>
            <p:nvCxnSpPr>
              <p:cNvPr id="13" name="Egyenes összekötő 12"/>
              <p:cNvCxnSpPr/>
              <p:nvPr/>
            </p:nvCxnSpPr>
            <p:spPr>
              <a:xfrm>
                <a:off x="4985657" y="3052950"/>
                <a:ext cx="2808000" cy="0"/>
              </a:xfrm>
              <a:prstGeom prst="line">
                <a:avLst/>
              </a:prstGeom>
              <a:ln w="19050">
                <a:gradFill flip="none" rotWithShape="1">
                  <a:gsLst>
                    <a:gs pos="0">
                      <a:schemeClr val="accent4">
                        <a:lumMod val="95000"/>
                      </a:schemeClr>
                    </a:gs>
                    <a:gs pos="100000">
                      <a:schemeClr val="accent4">
                        <a:lumMod val="20000"/>
                        <a:lumOff val="80000"/>
                      </a:schemeClr>
                    </a:gs>
                  </a:gsLst>
                  <a:lin ang="0" scaled="1"/>
                  <a:tileRect/>
                </a:gradFill>
                <a:prstDash val="sysDot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" name="Egyenes összekötő 13"/>
              <p:cNvCxnSpPr/>
              <p:nvPr/>
            </p:nvCxnSpPr>
            <p:spPr>
              <a:xfrm>
                <a:off x="4985657" y="3577106"/>
                <a:ext cx="2808000" cy="0"/>
              </a:xfrm>
              <a:prstGeom prst="line">
                <a:avLst/>
              </a:prstGeom>
              <a:ln w="19050">
                <a:gradFill flip="none" rotWithShape="1">
                  <a:gsLst>
                    <a:gs pos="0">
                      <a:schemeClr val="accent4">
                        <a:lumMod val="20000"/>
                        <a:lumOff val="80000"/>
                      </a:schemeClr>
                    </a:gs>
                    <a:gs pos="100000">
                      <a:schemeClr val="accent4"/>
                    </a:gs>
                  </a:gsLst>
                  <a:lin ang="0" scaled="1"/>
                  <a:tileRect/>
                </a:gradFill>
                <a:prstDash val="sysDot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5" name="Szövegdoboz 14"/>
              <p:cNvSpPr txBox="1"/>
              <p:nvPr/>
            </p:nvSpPr>
            <p:spPr>
              <a:xfrm>
                <a:off x="4954193" y="3046236"/>
                <a:ext cx="2839464" cy="52518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00" b="0" i="1" dirty="0" smtClean="0">
                    <a:solidFill>
                      <a:prstClr val="black">
                        <a:lumMod val="50000"/>
                        <a:lumOff val="50000"/>
                      </a:prstClr>
                    </a:solidFill>
                    <a:latin typeface="Verdana"/>
                    <a:cs typeface="+mn-cs"/>
                  </a:rPr>
                  <a:t>Ne csak </a:t>
                </a:r>
                <a:r>
                  <a:rPr lang="hu-HU" sz="1200" b="0" i="1" dirty="0">
                    <a:solidFill>
                      <a:prstClr val="black">
                        <a:lumMod val="50000"/>
                        <a:lumOff val="50000"/>
                      </a:prstClr>
                    </a:solidFill>
                    <a:latin typeface="Verdana"/>
                    <a:cs typeface="+mn-cs"/>
                  </a:rPr>
                  <a:t>ebből </a:t>
                </a:r>
                <a:r>
                  <a:rPr lang="hu-HU" sz="1200" b="0" i="1" dirty="0" smtClean="0">
                    <a:solidFill>
                      <a:prstClr val="black">
                        <a:lumMod val="50000"/>
                        <a:lumOff val="50000"/>
                      </a:prstClr>
                    </a:solidFill>
                    <a:latin typeface="Verdana"/>
                    <a:cs typeface="+mn-cs"/>
                  </a:rPr>
                  <a:t>álljon az </a:t>
                </a:r>
                <a:r>
                  <a:rPr lang="hu-HU" sz="1200" b="0" i="1" dirty="0">
                    <a:solidFill>
                      <a:prstClr val="black">
                        <a:lumMod val="50000"/>
                        <a:lumOff val="50000"/>
                      </a:prstClr>
                    </a:solidFill>
                    <a:latin typeface="Verdana"/>
                    <a:cs typeface="+mn-cs"/>
                  </a:rPr>
                  <a:t>élete, mert erre nem lehet mindent feltenni, mert nem biztos, hogy ezzel felnőttként meg tudja állni a </a:t>
                </a:r>
                <a:r>
                  <a:rPr lang="hu-HU" sz="1200" b="0" i="1" dirty="0" smtClean="0">
                    <a:solidFill>
                      <a:prstClr val="black">
                        <a:lumMod val="50000"/>
                        <a:lumOff val="50000"/>
                      </a:prstClr>
                    </a:solidFill>
                    <a:latin typeface="Verdana"/>
                    <a:cs typeface="+mn-cs"/>
                  </a:rPr>
                  <a:t>helyét.(tehetséges </a:t>
                </a:r>
                <a:r>
                  <a:rPr lang="hu-HU" sz="1200" b="0" i="1" dirty="0" err="1" smtClean="0">
                    <a:solidFill>
                      <a:prstClr val="black">
                        <a:lumMod val="50000"/>
                        <a:lumOff val="50000"/>
                      </a:prstClr>
                    </a:solidFill>
                    <a:latin typeface="Verdana"/>
                    <a:cs typeface="+mn-cs"/>
                  </a:rPr>
                  <a:t>gy.sz</a:t>
                </a:r>
                <a:r>
                  <a:rPr lang="hu-HU" sz="1200" b="0" i="1" dirty="0" smtClean="0">
                    <a:solidFill>
                      <a:prstClr val="black">
                        <a:lumMod val="50000"/>
                        <a:lumOff val="50000"/>
                      </a:prstClr>
                    </a:solidFill>
                    <a:latin typeface="Verdana"/>
                    <a:cs typeface="+mn-cs"/>
                  </a:rPr>
                  <a:t>.)</a:t>
                </a:r>
                <a:endParaRPr lang="hu-HU" sz="1200" b="0" i="1" dirty="0">
                  <a:solidFill>
                    <a:prstClr val="black">
                      <a:lumMod val="50000"/>
                      <a:lumOff val="50000"/>
                    </a:prstClr>
                  </a:solidFill>
                  <a:latin typeface="Verdana"/>
                  <a:cs typeface="+mn-cs"/>
                </a:endParaRPr>
              </a:p>
            </p:txBody>
          </p:sp>
        </p:grpSp>
        <p:sp>
          <p:nvSpPr>
            <p:cNvPr id="12" name="Szövegdoboz 11"/>
            <p:cNvSpPr txBox="1"/>
            <p:nvPr/>
          </p:nvSpPr>
          <p:spPr>
            <a:xfrm>
              <a:off x="4968986" y="2078601"/>
              <a:ext cx="631371" cy="76944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r>
                <a:rPr lang="hu-HU" sz="4400" b="0" dirty="0" smtClean="0">
                  <a:solidFill>
                    <a:srgbClr val="3EB1CC"/>
                  </a:solidFill>
                  <a:latin typeface="Baskerville Old Face" pitchFamily="18" charset="0"/>
                  <a:cs typeface="+mn-cs"/>
                </a:rPr>
                <a:t>”</a:t>
              </a:r>
            </a:p>
          </p:txBody>
        </p:sp>
      </p:grpSp>
      <p:grpSp>
        <p:nvGrpSpPr>
          <p:cNvPr id="16" name="Csoportba foglalás 15"/>
          <p:cNvGrpSpPr/>
          <p:nvPr/>
        </p:nvGrpSpPr>
        <p:grpSpPr>
          <a:xfrm>
            <a:off x="2614363" y="4967139"/>
            <a:ext cx="6529636" cy="1080000"/>
            <a:chOff x="4938958" y="2113369"/>
            <a:chExt cx="2996214" cy="1068044"/>
          </a:xfrm>
        </p:grpSpPr>
        <p:grpSp>
          <p:nvGrpSpPr>
            <p:cNvPr id="17" name="Csoportba foglalás 16"/>
            <p:cNvGrpSpPr/>
            <p:nvPr/>
          </p:nvGrpSpPr>
          <p:grpSpPr>
            <a:xfrm>
              <a:off x="5095708" y="2338666"/>
              <a:ext cx="2839464" cy="842747"/>
              <a:chOff x="4954193" y="3046236"/>
              <a:chExt cx="2839464" cy="842747"/>
            </a:xfrm>
          </p:grpSpPr>
          <p:cxnSp>
            <p:nvCxnSpPr>
              <p:cNvPr id="19" name="Egyenes összekötő 18"/>
              <p:cNvCxnSpPr/>
              <p:nvPr/>
            </p:nvCxnSpPr>
            <p:spPr>
              <a:xfrm>
                <a:off x="4985657" y="3052950"/>
                <a:ext cx="2808000" cy="0"/>
              </a:xfrm>
              <a:prstGeom prst="line">
                <a:avLst/>
              </a:prstGeom>
              <a:ln w="19050">
                <a:gradFill flip="none" rotWithShape="1">
                  <a:gsLst>
                    <a:gs pos="0">
                      <a:schemeClr val="accent4">
                        <a:lumMod val="95000"/>
                      </a:schemeClr>
                    </a:gs>
                    <a:gs pos="100000">
                      <a:schemeClr val="accent4">
                        <a:lumMod val="20000"/>
                        <a:lumOff val="80000"/>
                      </a:schemeClr>
                    </a:gs>
                  </a:gsLst>
                  <a:lin ang="0" scaled="1"/>
                  <a:tileRect/>
                </a:gradFill>
                <a:prstDash val="sysDot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0" name="Egyenes összekötő 19"/>
              <p:cNvCxnSpPr/>
              <p:nvPr/>
            </p:nvCxnSpPr>
            <p:spPr>
              <a:xfrm>
                <a:off x="4985657" y="3614245"/>
                <a:ext cx="2808000" cy="0"/>
              </a:xfrm>
              <a:prstGeom prst="line">
                <a:avLst/>
              </a:prstGeom>
              <a:ln w="19050">
                <a:gradFill flip="none" rotWithShape="1">
                  <a:gsLst>
                    <a:gs pos="0">
                      <a:schemeClr val="accent4">
                        <a:lumMod val="20000"/>
                        <a:lumOff val="80000"/>
                      </a:schemeClr>
                    </a:gs>
                    <a:gs pos="100000">
                      <a:schemeClr val="accent4"/>
                    </a:gs>
                  </a:gsLst>
                  <a:lin ang="0" scaled="1"/>
                  <a:tileRect/>
                </a:gradFill>
                <a:prstDash val="sysDot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1" name="Szövegdoboz 20"/>
              <p:cNvSpPr txBox="1"/>
              <p:nvPr/>
            </p:nvSpPr>
            <p:spPr>
              <a:xfrm>
                <a:off x="4954193" y="3046236"/>
                <a:ext cx="2839464" cy="84274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00" b="0" i="1" dirty="0">
                    <a:solidFill>
                      <a:prstClr val="black">
                        <a:lumMod val="50000"/>
                        <a:lumOff val="50000"/>
                      </a:prstClr>
                    </a:solidFill>
                    <a:latin typeface="Verdana"/>
                    <a:cs typeface="+mn-cs"/>
                  </a:rPr>
                  <a:t>A legfontosabb az iskola, aztán a </a:t>
                </a:r>
                <a:r>
                  <a:rPr lang="hu-HU" sz="1200" b="0" i="1" dirty="0" smtClean="0">
                    <a:solidFill>
                      <a:prstClr val="black">
                        <a:lumMod val="50000"/>
                        <a:lumOff val="50000"/>
                      </a:prstClr>
                    </a:solidFill>
                    <a:latin typeface="Verdana"/>
                    <a:cs typeface="+mn-cs"/>
                  </a:rPr>
                  <a:t>tehetségével </a:t>
                </a:r>
                <a:r>
                  <a:rPr lang="hu-HU" sz="1200" b="0" i="1" dirty="0">
                    <a:solidFill>
                      <a:prstClr val="black">
                        <a:lumMod val="50000"/>
                        <a:lumOff val="50000"/>
                      </a:prstClr>
                    </a:solidFill>
                    <a:latin typeface="Verdana"/>
                    <a:cs typeface="+mn-cs"/>
                  </a:rPr>
                  <a:t>majd felnőttként azt kezd, amit szeretne, majd </a:t>
                </a:r>
                <a:r>
                  <a:rPr lang="hu-HU" sz="1200" b="0" i="1" dirty="0" smtClean="0">
                    <a:solidFill>
                      <a:prstClr val="black">
                        <a:lumMod val="50000"/>
                        <a:lumOff val="50000"/>
                      </a:prstClr>
                    </a:solidFill>
                    <a:latin typeface="Verdana"/>
                    <a:cs typeface="+mn-cs"/>
                  </a:rPr>
                  <a:t>ő meglátja. (tehetséges </a:t>
                </a:r>
                <a:r>
                  <a:rPr lang="hu-HU" sz="1200" b="0" i="1" dirty="0" err="1" smtClean="0">
                    <a:solidFill>
                      <a:prstClr val="black">
                        <a:lumMod val="50000"/>
                        <a:lumOff val="50000"/>
                      </a:prstClr>
                    </a:solidFill>
                    <a:latin typeface="Verdana"/>
                    <a:cs typeface="+mn-cs"/>
                  </a:rPr>
                  <a:t>gy.sz</a:t>
                </a:r>
                <a:r>
                  <a:rPr lang="hu-HU" sz="1200" b="0" i="1" dirty="0" smtClean="0">
                    <a:solidFill>
                      <a:prstClr val="black">
                        <a:lumMod val="50000"/>
                        <a:lumOff val="50000"/>
                      </a:prstClr>
                    </a:solidFill>
                    <a:latin typeface="Verdana"/>
                    <a:cs typeface="+mn-cs"/>
                  </a:rPr>
                  <a:t>.)</a:t>
                </a:r>
                <a:endParaRPr lang="hu-HU" sz="1200" b="0" i="1" dirty="0">
                  <a:solidFill>
                    <a:prstClr val="black">
                      <a:lumMod val="50000"/>
                      <a:lumOff val="50000"/>
                    </a:prstClr>
                  </a:solidFill>
                  <a:latin typeface="Verdana"/>
                  <a:cs typeface="+mn-cs"/>
                </a:endParaRPr>
              </a:p>
            </p:txBody>
          </p:sp>
        </p:grpSp>
        <p:sp>
          <p:nvSpPr>
            <p:cNvPr id="18" name="Szövegdoboz 17"/>
            <p:cNvSpPr txBox="1"/>
            <p:nvPr/>
          </p:nvSpPr>
          <p:spPr>
            <a:xfrm>
              <a:off x="4938958" y="2113369"/>
              <a:ext cx="631371" cy="76944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r>
                <a:rPr lang="hu-HU" sz="4400" b="0" dirty="0" smtClean="0">
                  <a:solidFill>
                    <a:srgbClr val="3EB1CC"/>
                  </a:solidFill>
                  <a:latin typeface="Baskerville Old Face" pitchFamily="18" charset="0"/>
                  <a:cs typeface="+mn-cs"/>
                </a:rPr>
                <a:t>”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75955298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ím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dirty="0" smtClean="0"/>
              <a:t>A szakértők szerepe – tanár, edző stb.</a:t>
            </a:r>
            <a:endParaRPr lang="hu-HU" dirty="0"/>
          </a:p>
        </p:txBody>
      </p:sp>
      <p:sp>
        <p:nvSpPr>
          <p:cNvPr id="3" name="Tartalom helye 2"/>
          <p:cNvSpPr>
            <a:spLocks noGrp="1"/>
          </p:cNvSpPr>
          <p:nvPr>
            <p:ph sz="quarter" idx="11"/>
          </p:nvPr>
        </p:nvSpPr>
        <p:spPr/>
        <p:txBody>
          <a:bodyPr/>
          <a:lstStyle/>
          <a:p>
            <a:pPr>
              <a:spcBef>
                <a:spcPts val="400"/>
              </a:spcBef>
            </a:pPr>
            <a:r>
              <a:rPr lang="hu-HU" sz="1400" dirty="0" smtClean="0">
                <a:sym typeface="Wingdings" pitchFamily="2" charset="2"/>
              </a:rPr>
              <a:t>A szakértő – aki lehet tanár,edző, magántanár stb.- a szülő legnagyobb bázisa</a:t>
            </a:r>
          </a:p>
          <a:p>
            <a:pPr indent="-255588">
              <a:spcBef>
                <a:spcPts val="400"/>
              </a:spcBef>
            </a:pPr>
            <a:r>
              <a:rPr lang="hu-HU" sz="1400" dirty="0" smtClean="0">
                <a:sym typeface="Wingdings" pitchFamily="2" charset="2"/>
              </a:rPr>
              <a:t>Szerepe:</a:t>
            </a:r>
          </a:p>
          <a:p>
            <a:pPr>
              <a:spcBef>
                <a:spcPts val="400"/>
              </a:spcBef>
            </a:pPr>
            <a:endParaRPr lang="hu-HU" sz="1400" dirty="0">
              <a:sym typeface="Wingdings" pitchFamily="2" charset="2"/>
            </a:endParaRPr>
          </a:p>
          <a:p>
            <a:pPr lvl="1">
              <a:spcBef>
                <a:spcPts val="400"/>
              </a:spcBef>
            </a:pPr>
            <a:endParaRPr lang="hu-HU" sz="1400" dirty="0" smtClean="0"/>
          </a:p>
        </p:txBody>
      </p:sp>
      <p:sp>
        <p:nvSpPr>
          <p:cNvPr id="11" name="Lekerekített téglalap 10"/>
          <p:cNvSpPr/>
          <p:nvPr/>
        </p:nvSpPr>
        <p:spPr>
          <a:xfrm>
            <a:off x="467544" y="2129755"/>
            <a:ext cx="8335625" cy="1653611"/>
          </a:xfrm>
          <a:prstGeom prst="roundRect">
            <a:avLst/>
          </a:prstGeom>
          <a:noFill/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endParaRPr lang="hu-HU" sz="1600" b="0" dirty="0" smtClean="0">
              <a:solidFill>
                <a:prstClr val="white"/>
              </a:solidFill>
            </a:endParaRPr>
          </a:p>
        </p:txBody>
      </p:sp>
      <p:sp>
        <p:nvSpPr>
          <p:cNvPr id="5" name="Téglalap 4"/>
          <p:cNvSpPr/>
          <p:nvPr/>
        </p:nvSpPr>
        <p:spPr>
          <a:xfrm>
            <a:off x="899591" y="1947952"/>
            <a:ext cx="3384377" cy="324000"/>
          </a:xfrm>
          <a:prstGeom prst="rect">
            <a:avLst/>
          </a:prstGeom>
          <a:solidFill>
            <a:schemeClr val="accent4">
              <a:lumMod val="20000"/>
              <a:lumOff val="80000"/>
            </a:schemeClr>
          </a:solidFill>
        </p:spPr>
        <p:txBody>
          <a:bodyPr wrap="square">
            <a:spAutoFit/>
          </a:bodyPr>
          <a:lstStyle/>
          <a:p>
            <a:pPr fontAlgn="auto">
              <a:spcBef>
                <a:spcPts val="600"/>
              </a:spcBef>
              <a:spcAft>
                <a:spcPts val="0"/>
              </a:spcAft>
            </a:pPr>
            <a:r>
              <a:rPr lang="hu-HU" sz="1400" b="0" dirty="0">
                <a:solidFill>
                  <a:srgbClr val="333333"/>
                </a:solidFill>
                <a:latin typeface="Verdana"/>
                <a:cs typeface="+mn-cs"/>
                <a:sym typeface="Wingdings" pitchFamily="2" charset="2"/>
              </a:rPr>
              <a:t>A tehetség </a:t>
            </a:r>
            <a:r>
              <a:rPr lang="hu-HU" sz="1400" b="0" dirty="0" smtClean="0">
                <a:solidFill>
                  <a:srgbClr val="333333"/>
                </a:solidFill>
                <a:latin typeface="Verdana"/>
                <a:cs typeface="+mn-cs"/>
                <a:sym typeface="Wingdings" pitchFamily="2" charset="2"/>
              </a:rPr>
              <a:t>felfedezése </a:t>
            </a:r>
            <a:endParaRPr lang="hu-HU" sz="1400" b="0" dirty="0">
              <a:solidFill>
                <a:srgbClr val="333333"/>
              </a:solidFill>
              <a:latin typeface="Verdana"/>
              <a:cs typeface="+mn-cs"/>
              <a:sym typeface="Wingdings" pitchFamily="2" charset="2"/>
            </a:endParaRPr>
          </a:p>
        </p:txBody>
      </p:sp>
      <p:sp>
        <p:nvSpPr>
          <p:cNvPr id="8" name="Ellipszis 7"/>
          <p:cNvSpPr/>
          <p:nvPr/>
        </p:nvSpPr>
        <p:spPr>
          <a:xfrm>
            <a:off x="323592" y="1740119"/>
            <a:ext cx="576000" cy="576000"/>
          </a:xfrm>
          <a:prstGeom prst="ellipse">
            <a:avLst/>
          </a:prstGeom>
          <a:solidFill>
            <a:schemeClr val="bg1"/>
          </a:solidFill>
          <a:ln>
            <a:solidFill>
              <a:schemeClr val="accent4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endParaRPr lang="hu-HU" sz="1400" b="0" dirty="0" smtClean="0">
              <a:solidFill>
                <a:prstClr val="white"/>
              </a:solidFill>
            </a:endParaRPr>
          </a:p>
        </p:txBody>
      </p:sp>
      <p:sp>
        <p:nvSpPr>
          <p:cNvPr id="9" name="Szövegdoboz 8"/>
          <p:cNvSpPr txBox="1"/>
          <p:nvPr/>
        </p:nvSpPr>
        <p:spPr>
          <a:xfrm>
            <a:off x="331373" y="1859762"/>
            <a:ext cx="1166648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r>
              <a:rPr lang="hu-HU" sz="2000" b="0" i="1" dirty="0" smtClean="0">
                <a:solidFill>
                  <a:prstClr val="black">
                    <a:lumMod val="65000"/>
                    <a:lumOff val="35000"/>
                  </a:prstClr>
                </a:solidFill>
                <a:latin typeface="Verdana"/>
                <a:cs typeface="Narkisim" pitchFamily="2" charset="-79"/>
              </a:rPr>
              <a:t>#1</a:t>
            </a:r>
            <a:endParaRPr lang="hu-HU" sz="2000" b="0" dirty="0" smtClean="0">
              <a:solidFill>
                <a:prstClr val="black">
                  <a:lumMod val="65000"/>
                  <a:lumOff val="35000"/>
                </a:prstClr>
              </a:solidFill>
              <a:latin typeface="Verdana"/>
              <a:cs typeface="Narkisim" pitchFamily="2" charset="-79"/>
            </a:endParaRPr>
          </a:p>
        </p:txBody>
      </p:sp>
      <p:sp>
        <p:nvSpPr>
          <p:cNvPr id="15" name="Lekerekített téglalap 14"/>
          <p:cNvSpPr/>
          <p:nvPr/>
        </p:nvSpPr>
        <p:spPr>
          <a:xfrm>
            <a:off x="467544" y="4368468"/>
            <a:ext cx="8335626" cy="1315360"/>
          </a:xfrm>
          <a:prstGeom prst="roundRect">
            <a:avLst/>
          </a:prstGeom>
          <a:noFill/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endParaRPr lang="hu-HU" sz="1600" b="0" dirty="0" smtClean="0">
              <a:solidFill>
                <a:prstClr val="white"/>
              </a:solidFill>
            </a:endParaRPr>
          </a:p>
        </p:txBody>
      </p:sp>
      <p:sp>
        <p:nvSpPr>
          <p:cNvPr id="12" name="Téglalap 11"/>
          <p:cNvSpPr/>
          <p:nvPr/>
        </p:nvSpPr>
        <p:spPr>
          <a:xfrm>
            <a:off x="827585" y="4133279"/>
            <a:ext cx="3456384" cy="324000"/>
          </a:xfrm>
          <a:prstGeom prst="rect">
            <a:avLst/>
          </a:prstGeom>
          <a:solidFill>
            <a:schemeClr val="accent4">
              <a:lumMod val="20000"/>
              <a:lumOff val="80000"/>
            </a:schemeClr>
          </a:solidFill>
        </p:spPr>
        <p:txBody>
          <a:bodyPr wrap="square">
            <a:spAutoFit/>
          </a:bodyPr>
          <a:lstStyle/>
          <a:p>
            <a:pPr fontAlgn="auto">
              <a:spcBef>
                <a:spcPts val="600"/>
              </a:spcBef>
              <a:spcAft>
                <a:spcPts val="0"/>
              </a:spcAft>
            </a:pPr>
            <a:r>
              <a:rPr lang="hu-HU" sz="1400" b="0" dirty="0" smtClean="0">
                <a:solidFill>
                  <a:srgbClr val="333333"/>
                </a:solidFill>
                <a:latin typeface="Verdana"/>
                <a:cs typeface="+mn-cs"/>
                <a:sym typeface="Wingdings" pitchFamily="2" charset="2"/>
              </a:rPr>
              <a:t>A </a:t>
            </a:r>
            <a:r>
              <a:rPr lang="hu-HU" sz="1400" b="0" dirty="0">
                <a:solidFill>
                  <a:srgbClr val="333333"/>
                </a:solidFill>
                <a:latin typeface="Verdana"/>
                <a:cs typeface="+mn-cs"/>
                <a:sym typeface="Wingdings" pitchFamily="2" charset="2"/>
              </a:rPr>
              <a:t>szülő orientációja és segítése</a:t>
            </a:r>
          </a:p>
        </p:txBody>
      </p:sp>
      <p:sp>
        <p:nvSpPr>
          <p:cNvPr id="6" name="Ellipszis 5"/>
          <p:cNvSpPr/>
          <p:nvPr/>
        </p:nvSpPr>
        <p:spPr>
          <a:xfrm>
            <a:off x="286927" y="4008492"/>
            <a:ext cx="576000" cy="576000"/>
          </a:xfrm>
          <a:prstGeom prst="ellipse">
            <a:avLst/>
          </a:prstGeom>
          <a:solidFill>
            <a:schemeClr val="bg1"/>
          </a:solidFill>
          <a:ln>
            <a:solidFill>
              <a:schemeClr val="accent4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endParaRPr lang="hu-HU" sz="1400" b="0" dirty="0" smtClean="0">
              <a:solidFill>
                <a:prstClr val="white"/>
              </a:solidFill>
            </a:endParaRPr>
          </a:p>
        </p:txBody>
      </p:sp>
      <p:sp>
        <p:nvSpPr>
          <p:cNvPr id="7" name="Szövegdoboz 6"/>
          <p:cNvSpPr txBox="1"/>
          <p:nvPr/>
        </p:nvSpPr>
        <p:spPr>
          <a:xfrm>
            <a:off x="257823" y="4080436"/>
            <a:ext cx="1166648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r>
              <a:rPr lang="hu-HU" sz="2000" b="0" i="1" dirty="0" smtClean="0">
                <a:solidFill>
                  <a:prstClr val="black">
                    <a:lumMod val="65000"/>
                    <a:lumOff val="35000"/>
                  </a:prstClr>
                </a:solidFill>
                <a:latin typeface="Verdana"/>
                <a:cs typeface="Narkisim" pitchFamily="2" charset="-79"/>
              </a:rPr>
              <a:t>#2</a:t>
            </a:r>
            <a:endParaRPr lang="hu-HU" sz="2000" b="0" dirty="0" smtClean="0">
              <a:solidFill>
                <a:prstClr val="black">
                  <a:lumMod val="65000"/>
                  <a:lumOff val="35000"/>
                </a:prstClr>
              </a:solidFill>
              <a:latin typeface="Verdana"/>
              <a:cs typeface="Narkisim" pitchFamily="2" charset="-79"/>
            </a:endParaRPr>
          </a:p>
        </p:txBody>
      </p:sp>
      <p:sp>
        <p:nvSpPr>
          <p:cNvPr id="10" name="Téglalap 9"/>
          <p:cNvSpPr/>
          <p:nvPr/>
        </p:nvSpPr>
        <p:spPr>
          <a:xfrm>
            <a:off x="467544" y="2259872"/>
            <a:ext cx="8335626" cy="152349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252413" lvl="2" indent="-252413" fontAlgn="auto">
              <a:spcBef>
                <a:spcPts val="600"/>
              </a:spcBef>
              <a:spcAft>
                <a:spcPts val="0"/>
              </a:spcAft>
              <a:buFont typeface="Wingdings" pitchFamily="2" charset="2"/>
              <a:buChar char=""/>
            </a:pPr>
            <a:r>
              <a:rPr lang="hu-HU" sz="1300" b="0" dirty="0">
                <a:solidFill>
                  <a:srgbClr val="333333"/>
                </a:solidFill>
                <a:latin typeface="Verdana"/>
                <a:cs typeface="+mn-cs"/>
                <a:sym typeface="Wingdings" pitchFamily="2" charset="2"/>
              </a:rPr>
              <a:t>A szakértő véleménye mondja ki azt, ha egy gyerek tehetséges</a:t>
            </a:r>
          </a:p>
          <a:p>
            <a:pPr marL="252413" lvl="2" indent="-252413" fontAlgn="auto">
              <a:spcBef>
                <a:spcPts val="600"/>
              </a:spcBef>
              <a:spcAft>
                <a:spcPts val="0"/>
              </a:spcAft>
              <a:buFont typeface="Wingdings" pitchFamily="2" charset="2"/>
              <a:buChar char=""/>
            </a:pPr>
            <a:r>
              <a:rPr lang="hu-HU" sz="1300" b="0" dirty="0">
                <a:solidFill>
                  <a:srgbClr val="333333"/>
                </a:solidFill>
                <a:latin typeface="Verdana"/>
                <a:cs typeface="+mn-cs"/>
                <a:sym typeface="Wingdings" pitchFamily="2" charset="2"/>
              </a:rPr>
              <a:t>A szülő számára szükség van egy külső megerősítésre, visszajelzésre ahhoz, hogy objektíven tudja látni azt, hogy a gyermeke teljesítménye milyen szinten mozog</a:t>
            </a:r>
          </a:p>
          <a:p>
            <a:pPr marL="508000" lvl="3" indent="-255588" fontAlgn="auto">
              <a:spcBef>
                <a:spcPts val="600"/>
              </a:spcBef>
              <a:spcAft>
                <a:spcPts val="0"/>
              </a:spcAft>
              <a:buFont typeface="Wingdings" pitchFamily="2" charset="2"/>
              <a:buChar char="n"/>
            </a:pPr>
            <a:r>
              <a:rPr lang="hu-HU" sz="1300" b="0" dirty="0">
                <a:solidFill>
                  <a:srgbClr val="333333"/>
                </a:solidFill>
                <a:latin typeface="Verdana"/>
                <a:cs typeface="+mn-cs"/>
                <a:sym typeface="Wingdings" pitchFamily="2" charset="2"/>
              </a:rPr>
              <a:t>A szülőnek csak benyomása lehet, nincsen valós összehasonlítási alapja</a:t>
            </a:r>
          </a:p>
          <a:p>
            <a:pPr marL="0" lvl="1" fontAlgn="auto">
              <a:spcBef>
                <a:spcPts val="600"/>
              </a:spcBef>
              <a:spcAft>
                <a:spcPts val="0"/>
              </a:spcAft>
            </a:pPr>
            <a:r>
              <a:rPr lang="hu-HU" sz="1300" b="0" dirty="0">
                <a:solidFill>
                  <a:srgbClr val="333333"/>
                </a:solidFill>
                <a:latin typeface="Verdana"/>
                <a:cs typeface="+mn-cs"/>
                <a:sym typeface="Wingdings" pitchFamily="2" charset="2"/>
              </a:rPr>
              <a:t> A szakértő véleménye egyfajta bíztatás, aminek a hatására a szülők attitűdje a hobbi szintű tevékenységhez </a:t>
            </a:r>
            <a:r>
              <a:rPr lang="hu-HU" sz="1300" b="0" dirty="0" smtClean="0">
                <a:solidFill>
                  <a:srgbClr val="333333"/>
                </a:solidFill>
                <a:latin typeface="Verdana"/>
                <a:cs typeface="+mn-cs"/>
                <a:sym typeface="Wingdings" pitchFamily="2" charset="2"/>
              </a:rPr>
              <a:t>megváltozik</a:t>
            </a:r>
            <a:r>
              <a:rPr lang="hu-HU" sz="1300" b="0" dirty="0">
                <a:solidFill>
                  <a:srgbClr val="333333"/>
                </a:solidFill>
                <a:latin typeface="Verdana"/>
                <a:cs typeface="+mn-cs"/>
                <a:sym typeface="Wingdings" pitchFamily="2" charset="2"/>
              </a:rPr>
              <a:t>, ők maguk is motiváltabbak </a:t>
            </a:r>
            <a:r>
              <a:rPr lang="hu-HU" sz="1300" b="0" dirty="0" smtClean="0">
                <a:solidFill>
                  <a:srgbClr val="333333"/>
                </a:solidFill>
                <a:latin typeface="Verdana"/>
                <a:cs typeface="+mn-cs"/>
                <a:sym typeface="Wingdings" pitchFamily="2" charset="2"/>
              </a:rPr>
              <a:t>lesznek</a:t>
            </a:r>
            <a:endParaRPr lang="hu-HU" sz="1300" b="0" dirty="0">
              <a:solidFill>
                <a:srgbClr val="333333"/>
              </a:solidFill>
              <a:latin typeface="Verdana"/>
              <a:cs typeface="+mn-cs"/>
              <a:sym typeface="Wingdings" pitchFamily="2" charset="2"/>
            </a:endParaRPr>
          </a:p>
        </p:txBody>
      </p:sp>
      <p:sp>
        <p:nvSpPr>
          <p:cNvPr id="13" name="Téglalap 12"/>
          <p:cNvSpPr/>
          <p:nvPr/>
        </p:nvSpPr>
        <p:spPr>
          <a:xfrm>
            <a:off x="467544" y="4440476"/>
            <a:ext cx="8208912" cy="124649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252413" lvl="2" indent="-252413" fontAlgn="auto">
              <a:spcBef>
                <a:spcPts val="600"/>
              </a:spcBef>
              <a:spcAft>
                <a:spcPts val="0"/>
              </a:spcAft>
              <a:buFont typeface="Wingdings" pitchFamily="2" charset="2"/>
              <a:buChar char=""/>
            </a:pPr>
            <a:r>
              <a:rPr lang="hu-HU" sz="1300" b="0" dirty="0">
                <a:solidFill>
                  <a:srgbClr val="333333"/>
                </a:solidFill>
                <a:latin typeface="Verdana"/>
                <a:cs typeface="+mn-cs"/>
                <a:sym typeface="Wingdings" pitchFamily="2" charset="2"/>
              </a:rPr>
              <a:t>A pedagógus </a:t>
            </a:r>
            <a:r>
              <a:rPr lang="hu-HU" sz="1300" b="0" dirty="0" smtClean="0">
                <a:solidFill>
                  <a:srgbClr val="333333"/>
                </a:solidFill>
                <a:latin typeface="Verdana"/>
                <a:cs typeface="+mn-cs"/>
                <a:sym typeface="Wingdings" pitchFamily="2" charset="2"/>
              </a:rPr>
              <a:t>tanácsadó </a:t>
            </a:r>
            <a:r>
              <a:rPr lang="hu-HU" sz="1300" b="0" dirty="0">
                <a:solidFill>
                  <a:srgbClr val="333333"/>
                </a:solidFill>
                <a:latin typeface="Verdana"/>
                <a:cs typeface="+mn-cs"/>
                <a:sym typeface="Wingdings" pitchFamily="2" charset="2"/>
              </a:rPr>
              <a:t>szerepbe lép át</a:t>
            </a:r>
          </a:p>
          <a:p>
            <a:pPr marL="508000" lvl="3" indent="-255588" fontAlgn="auto">
              <a:spcBef>
                <a:spcPts val="600"/>
              </a:spcBef>
              <a:spcAft>
                <a:spcPts val="0"/>
              </a:spcAft>
              <a:buFont typeface="Wingdings" pitchFamily="2" charset="2"/>
              <a:buChar char="n"/>
            </a:pPr>
            <a:r>
              <a:rPr lang="hu-HU" sz="1300" b="0" dirty="0" smtClean="0">
                <a:solidFill>
                  <a:srgbClr val="333333"/>
                </a:solidFill>
                <a:latin typeface="Verdana"/>
                <a:cs typeface="+mn-cs"/>
                <a:sym typeface="Wingdings" pitchFamily="2" charset="2"/>
              </a:rPr>
              <a:t>A szülők </a:t>
            </a:r>
            <a:r>
              <a:rPr lang="hu-HU" sz="1300" b="0" dirty="0">
                <a:solidFill>
                  <a:srgbClr val="333333"/>
                </a:solidFill>
                <a:latin typeface="Verdana"/>
                <a:cs typeface="+mn-cs"/>
                <a:sym typeface="Wingdings" pitchFamily="2" charset="2"/>
              </a:rPr>
              <a:t>elsődleges információforrása és kapcsolattartója a tehetség felfedezése </a:t>
            </a:r>
            <a:r>
              <a:rPr lang="hu-HU" sz="1300" b="0" dirty="0" smtClean="0">
                <a:solidFill>
                  <a:srgbClr val="333333"/>
                </a:solidFill>
                <a:latin typeface="Verdana"/>
                <a:cs typeface="+mn-cs"/>
                <a:sym typeface="Wingdings" pitchFamily="2" charset="2"/>
              </a:rPr>
              <a:t/>
            </a:r>
            <a:br>
              <a:rPr lang="hu-HU" sz="1300" b="0" dirty="0" smtClean="0">
                <a:solidFill>
                  <a:srgbClr val="333333"/>
                </a:solidFill>
                <a:latin typeface="Verdana"/>
                <a:cs typeface="+mn-cs"/>
                <a:sym typeface="Wingdings" pitchFamily="2" charset="2"/>
              </a:rPr>
            </a:br>
            <a:r>
              <a:rPr lang="hu-HU" sz="1300" b="0" dirty="0" smtClean="0">
                <a:solidFill>
                  <a:srgbClr val="333333"/>
                </a:solidFill>
                <a:latin typeface="Verdana"/>
                <a:cs typeface="+mn-cs"/>
                <a:sym typeface="Wingdings" pitchFamily="2" charset="2"/>
              </a:rPr>
              <a:t>után </a:t>
            </a:r>
            <a:r>
              <a:rPr lang="hu-HU" sz="1300" b="0" dirty="0">
                <a:solidFill>
                  <a:srgbClr val="333333"/>
                </a:solidFill>
                <a:latin typeface="Verdana"/>
                <a:cs typeface="+mn-cs"/>
                <a:sym typeface="Wingdings" pitchFamily="2" charset="2"/>
              </a:rPr>
              <a:t>a </a:t>
            </a:r>
            <a:r>
              <a:rPr lang="hu-HU" sz="1300" b="0" dirty="0" smtClean="0">
                <a:solidFill>
                  <a:srgbClr val="333333"/>
                </a:solidFill>
                <a:latin typeface="Verdana"/>
                <a:cs typeface="+mn-cs"/>
                <a:sym typeface="Wingdings" pitchFamily="2" charset="2"/>
              </a:rPr>
              <a:t>tehetség </a:t>
            </a:r>
            <a:r>
              <a:rPr lang="hu-HU" sz="1300" b="0" dirty="0">
                <a:solidFill>
                  <a:srgbClr val="333333"/>
                </a:solidFill>
                <a:latin typeface="Verdana"/>
                <a:cs typeface="+mn-cs"/>
                <a:sym typeface="Wingdings" pitchFamily="2" charset="2"/>
              </a:rPr>
              <a:t>elindításának első lépéseitől kezdve folyamatosan</a:t>
            </a:r>
          </a:p>
          <a:p>
            <a:pPr marL="508000" lvl="3" indent="-255588" fontAlgn="auto">
              <a:spcBef>
                <a:spcPts val="600"/>
              </a:spcBef>
              <a:spcAft>
                <a:spcPts val="0"/>
              </a:spcAft>
              <a:buFont typeface="Wingdings" pitchFamily="2" charset="2"/>
              <a:buChar char="n"/>
            </a:pPr>
            <a:r>
              <a:rPr lang="hu-HU" sz="1300" b="0" dirty="0">
                <a:solidFill>
                  <a:srgbClr val="333333"/>
                </a:solidFill>
                <a:latin typeface="Verdana"/>
                <a:cs typeface="+mn-cs"/>
                <a:sym typeface="Wingdings" pitchFamily="2" charset="2"/>
              </a:rPr>
              <a:t>Elvárás (feltételezik</a:t>
            </a:r>
            <a:r>
              <a:rPr lang="hu-HU" sz="1300" b="0" dirty="0" smtClean="0">
                <a:solidFill>
                  <a:srgbClr val="333333"/>
                </a:solidFill>
                <a:latin typeface="Verdana"/>
                <a:cs typeface="+mn-cs"/>
                <a:sym typeface="Wingdings" pitchFamily="2" charset="2"/>
              </a:rPr>
              <a:t>), </a:t>
            </a:r>
            <a:r>
              <a:rPr lang="hu-HU" sz="1300" b="0" dirty="0">
                <a:solidFill>
                  <a:srgbClr val="333333"/>
                </a:solidFill>
                <a:latin typeface="Verdana"/>
                <a:cs typeface="+mn-cs"/>
                <a:sym typeface="Wingdings" pitchFamily="2" charset="2"/>
              </a:rPr>
              <a:t>hogy birtokában legyen azoknak az ismereteknek, amelyekkel segíthetik a szülőt, hogy merre induljanak és hova forduljanak a tehetséges </a:t>
            </a:r>
            <a:r>
              <a:rPr lang="hu-HU" sz="1300" b="0" dirty="0" smtClean="0">
                <a:solidFill>
                  <a:srgbClr val="333333"/>
                </a:solidFill>
                <a:latin typeface="Verdana"/>
                <a:cs typeface="+mn-cs"/>
                <a:sym typeface="Wingdings" pitchFamily="2" charset="2"/>
              </a:rPr>
              <a:t>gyerekükkel</a:t>
            </a:r>
            <a:endParaRPr lang="hu-HU" sz="1300" b="0" dirty="0">
              <a:solidFill>
                <a:srgbClr val="333333"/>
              </a:solidFill>
              <a:latin typeface="Verdana"/>
              <a:cs typeface="+mn-cs"/>
              <a:sym typeface="Wingdings" pitchFamily="2" charset="2"/>
            </a:endParaRPr>
          </a:p>
        </p:txBody>
      </p:sp>
      <p:pic>
        <p:nvPicPr>
          <p:cNvPr id="4098" name="Picture 2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6765" r="16765"/>
          <a:stretch/>
        </p:blipFill>
        <p:spPr bwMode="auto">
          <a:xfrm>
            <a:off x="7884368" y="1705874"/>
            <a:ext cx="808155" cy="808155"/>
          </a:xfrm>
          <a:prstGeom prst="roundRect">
            <a:avLst>
              <a:gd name="adj" fmla="val 8594"/>
            </a:avLst>
          </a:prstGeom>
          <a:solidFill>
            <a:srgbClr val="FFFFFF">
              <a:shade val="85000"/>
            </a:srgbClr>
          </a:solidFill>
          <a:ln>
            <a:noFill/>
          </a:ln>
          <a:effectLst>
            <a:reflection blurRad="12700" stA="38000" endPos="28000" dist="5000" dir="5400000" sy="-100000" algn="bl" rotWithShape="0"/>
          </a:effectLst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099" name="Picture 3"/>
          <p:cNvPicPr>
            <a:picLocks noChangeAspect="1" noChangeArrowheads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658" b="23048"/>
          <a:stretch/>
        </p:blipFill>
        <p:spPr bwMode="auto">
          <a:xfrm>
            <a:off x="7868302" y="4064370"/>
            <a:ext cx="808154" cy="808154"/>
          </a:xfrm>
          <a:prstGeom prst="roundRect">
            <a:avLst>
              <a:gd name="adj" fmla="val 8594"/>
            </a:avLst>
          </a:prstGeom>
          <a:solidFill>
            <a:srgbClr val="FFFFFF">
              <a:shade val="85000"/>
            </a:srgbClr>
          </a:solidFill>
          <a:ln>
            <a:noFill/>
          </a:ln>
          <a:effectLst>
            <a:reflection blurRad="12700" stA="38000" endPos="28000" dist="5000" dir="5400000" sy="-100000" algn="bl" rotWithShape="0"/>
          </a:effectLst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8194" name="Picture 2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556400" y="3600"/>
            <a:ext cx="1508987" cy="1080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223980384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ím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dirty="0" smtClean="0"/>
              <a:t>Az iskola szerepe - elvárások</a:t>
            </a:r>
            <a:endParaRPr lang="hu-HU" dirty="0"/>
          </a:p>
        </p:txBody>
      </p:sp>
      <p:sp>
        <p:nvSpPr>
          <p:cNvPr id="3" name="Tartalom helye 2"/>
          <p:cNvSpPr>
            <a:spLocks noGrp="1"/>
          </p:cNvSpPr>
          <p:nvPr>
            <p:ph sz="quarter" idx="11"/>
          </p:nvPr>
        </p:nvSpPr>
        <p:spPr/>
        <p:txBody>
          <a:bodyPr/>
          <a:lstStyle/>
          <a:p>
            <a:r>
              <a:rPr lang="hu-HU" sz="1500" dirty="0" smtClean="0">
                <a:sym typeface="Wingdings" pitchFamily="2" charset="2"/>
              </a:rPr>
              <a:t>A tehetség </a:t>
            </a:r>
            <a:r>
              <a:rPr lang="hu-HU" sz="1500" dirty="0">
                <a:sym typeface="Wingdings" pitchFamily="2" charset="2"/>
              </a:rPr>
              <a:t>felfedezésének fontos </a:t>
            </a:r>
            <a:r>
              <a:rPr lang="hu-HU" sz="1500" dirty="0" smtClean="0">
                <a:sym typeface="Wingdings" pitchFamily="2" charset="2"/>
              </a:rPr>
              <a:t>helyszíne lehetne </a:t>
            </a:r>
            <a:r>
              <a:rPr lang="hu-HU" sz="1500" dirty="0">
                <a:sym typeface="Wingdings" pitchFamily="2" charset="2"/>
              </a:rPr>
              <a:t>az óvoda/iskola</a:t>
            </a:r>
          </a:p>
          <a:p>
            <a:pPr lvl="2"/>
            <a:r>
              <a:rPr lang="hu-HU" sz="1500" dirty="0" smtClean="0"/>
              <a:t>Általános vélekedés: minél fiatalabb korban derül ki a tehetség, annál nagyobb ívet képes befutni</a:t>
            </a:r>
          </a:p>
          <a:p>
            <a:pPr lvl="2"/>
            <a:r>
              <a:rPr lang="hu-HU" sz="1500" dirty="0" smtClean="0"/>
              <a:t>Az óvoda, iskola kezdetét tekintik a felfedezés szempontjából kiemelten fontos időszaknak</a:t>
            </a:r>
          </a:p>
          <a:p>
            <a:pPr lvl="3"/>
            <a:r>
              <a:rPr lang="hu-HU" sz="1500" dirty="0" smtClean="0">
                <a:sym typeface="Wingdings" pitchFamily="2" charset="2"/>
              </a:rPr>
              <a:t>Ebben </a:t>
            </a:r>
            <a:r>
              <a:rPr lang="hu-HU" sz="1500" dirty="0">
                <a:sym typeface="Wingdings" pitchFamily="2" charset="2"/>
              </a:rPr>
              <a:t>a </a:t>
            </a:r>
            <a:r>
              <a:rPr lang="hu-HU" sz="1500" dirty="0" smtClean="0">
                <a:sym typeface="Wingdings" pitchFamily="2" charset="2"/>
              </a:rPr>
              <a:t>közegben sok új területtel találkozik a gyerek és társas közegében is megmérettetik</a:t>
            </a:r>
          </a:p>
          <a:p>
            <a:pPr lvl="2"/>
            <a:r>
              <a:rPr lang="hu-HU" sz="1500" dirty="0" smtClean="0">
                <a:sym typeface="Wingdings" pitchFamily="2" charset="2"/>
              </a:rPr>
              <a:t> Éppen ezért a pedagógusnak itt fokozott szerepet tulajdonítanak</a:t>
            </a:r>
          </a:p>
          <a:p>
            <a:pPr lvl="3"/>
            <a:r>
              <a:rPr lang="hu-HU" sz="1500" dirty="0" smtClean="0">
                <a:sym typeface="Wingdings" pitchFamily="2" charset="2"/>
              </a:rPr>
              <a:t>Legyenek fokozottan érzékenyek, hogy meglássák a kiemelkedő gyerekeket </a:t>
            </a:r>
          </a:p>
          <a:p>
            <a:pPr lvl="3"/>
            <a:r>
              <a:rPr lang="hu-HU" sz="1500" dirty="0" smtClean="0">
                <a:sym typeface="Wingdings" pitchFamily="2" charset="2"/>
              </a:rPr>
              <a:t>Osszák meg tapasztalataikat a szülőkkel</a:t>
            </a:r>
          </a:p>
          <a:p>
            <a:pPr lvl="2"/>
            <a:endParaRPr lang="hu-HU" sz="1500" dirty="0" smtClean="0">
              <a:sym typeface="Wingdings" pitchFamily="2" charset="2"/>
            </a:endParaRPr>
          </a:p>
          <a:p>
            <a:pPr lvl="2"/>
            <a:r>
              <a:rPr lang="hu-HU" sz="1500" dirty="0" smtClean="0">
                <a:sym typeface="Wingdings" pitchFamily="2" charset="2"/>
              </a:rPr>
              <a:t>Ugyanakkor jelenleg úgy érzik, hogy az iskola nehezen képes megfelelni ennek a feladatnak</a:t>
            </a:r>
          </a:p>
          <a:p>
            <a:pPr lvl="3"/>
            <a:r>
              <a:rPr lang="hu-HU" sz="1500" dirty="0" smtClean="0">
                <a:sym typeface="Wingdings" pitchFamily="2" charset="2"/>
              </a:rPr>
              <a:t>A tanárok nem motiváltak, egyszerűbb számukra nem észre venni azt, aki „kilóg” </a:t>
            </a:r>
          </a:p>
          <a:p>
            <a:pPr lvl="2"/>
            <a:r>
              <a:rPr lang="hu-HU" sz="1500" dirty="0" smtClean="0">
                <a:sym typeface="Wingdings" pitchFamily="2" charset="2"/>
              </a:rPr>
              <a:t> A tanároktól több támogatást és odafigyelést igényelnek</a:t>
            </a:r>
            <a:endParaRPr lang="hu-HU" sz="1500" dirty="0">
              <a:sym typeface="Wingdings" pitchFamily="2" charset="2"/>
            </a:endParaRPr>
          </a:p>
          <a:p>
            <a:pPr lvl="2"/>
            <a:endParaRPr lang="hu-HU" sz="1500" dirty="0" smtClean="0">
              <a:sym typeface="Wingdings" pitchFamily="2" charset="2"/>
            </a:endParaRPr>
          </a:p>
          <a:p>
            <a:pPr lvl="2"/>
            <a:endParaRPr lang="hu-HU" sz="1500" dirty="0" smtClean="0">
              <a:sym typeface="Wingdings" pitchFamily="2" charset="2"/>
            </a:endParaRPr>
          </a:p>
          <a:p>
            <a:endParaRPr lang="hu-HU" sz="1500" dirty="0"/>
          </a:p>
        </p:txBody>
      </p:sp>
      <p:pic>
        <p:nvPicPr>
          <p:cNvPr id="4" name="Picture 2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556400" y="3600"/>
            <a:ext cx="1508987" cy="1080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213477374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Cím 3"/>
          <p:cNvSpPr>
            <a:spLocks noGrp="1"/>
          </p:cNvSpPr>
          <p:nvPr>
            <p:ph type="title"/>
          </p:nvPr>
        </p:nvSpPr>
        <p:spPr>
          <a:xfrm>
            <a:off x="-1" y="548680"/>
            <a:ext cx="9540553" cy="1638299"/>
          </a:xfrm>
        </p:spPr>
        <p:txBody>
          <a:bodyPr/>
          <a:lstStyle/>
          <a:p>
            <a:r>
              <a:rPr lang="pt-BR" dirty="0"/>
              <a:t>A kutatás háttere, célja, módszere</a:t>
            </a:r>
            <a:endParaRPr lang="hu-HU" dirty="0"/>
          </a:p>
        </p:txBody>
      </p:sp>
      <p:pic>
        <p:nvPicPr>
          <p:cNvPr id="3" name="Kép helye 2"/>
          <p:cNvPicPr>
            <a:picLocks noGrp="1" noChangeAspect="1"/>
          </p:cNvPicPr>
          <p:nvPr>
            <p:ph type="pic" sz="quarter" idx="19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208" r="6208"/>
          <a:stretch>
            <a:fillRect/>
          </a:stretch>
        </p:blipFill>
        <p:spPr/>
      </p:pic>
    </p:spTree>
    <p:extLst>
      <p:ext uri="{BB962C8B-B14F-4D97-AF65-F5344CB8AC3E}">
        <p14:creationId xmlns:p14="http://schemas.microsoft.com/office/powerpoint/2010/main" val="417291215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ím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dirty="0" smtClean="0"/>
              <a:t>Az iskola szerepe – tanulók</a:t>
            </a:r>
            <a:endParaRPr lang="hu-HU" dirty="0"/>
          </a:p>
        </p:txBody>
      </p:sp>
      <p:sp>
        <p:nvSpPr>
          <p:cNvPr id="3" name="Tartalom helye 2"/>
          <p:cNvSpPr>
            <a:spLocks noGrp="1"/>
          </p:cNvSpPr>
          <p:nvPr>
            <p:ph sz="quarter" idx="11"/>
          </p:nvPr>
        </p:nvSpPr>
        <p:spPr/>
        <p:txBody>
          <a:bodyPr/>
          <a:lstStyle/>
          <a:p>
            <a:pPr lvl="1"/>
            <a:r>
              <a:rPr lang="hu-HU" sz="1400" dirty="0" smtClean="0"/>
              <a:t>A szülőkhöz hasonlóan a tanulók is az iskola szerepét hangsúlyozzák</a:t>
            </a:r>
          </a:p>
          <a:p>
            <a:pPr lvl="2"/>
            <a:r>
              <a:rPr lang="hu-HU" sz="1400" dirty="0" smtClean="0"/>
              <a:t>Az iskola számukra</a:t>
            </a:r>
          </a:p>
          <a:p>
            <a:pPr lvl="3"/>
            <a:r>
              <a:rPr lang="hu-HU" sz="1400" dirty="0" smtClean="0"/>
              <a:t>Jelenti a lehetőséget, hogy észrevegyék az embert</a:t>
            </a:r>
          </a:p>
          <a:p>
            <a:pPr lvl="3"/>
            <a:r>
              <a:rPr lang="hu-HU" sz="1400" dirty="0" smtClean="0"/>
              <a:t>Megmérettetésre ad módot</a:t>
            </a:r>
          </a:p>
          <a:p>
            <a:pPr lvl="3"/>
            <a:r>
              <a:rPr lang="hu-HU" sz="1400" dirty="0" smtClean="0"/>
              <a:t>Visszajelez, hogy az adott területen milyen – jó/kevésbé jó</a:t>
            </a:r>
          </a:p>
          <a:p>
            <a:pPr lvl="3"/>
            <a:endParaRPr lang="hu-HU" sz="1400" dirty="0" smtClean="0"/>
          </a:p>
          <a:p>
            <a:pPr lvl="2"/>
            <a:r>
              <a:rPr lang="hu-HU" sz="1400" dirty="0" smtClean="0"/>
              <a:t>DE! Úgy érzik, hogy az iskola csak addig támogató, ameddig az iskola profiljába illő tevékenységben mutatkozik meg a tehetség</a:t>
            </a:r>
          </a:p>
          <a:p>
            <a:pPr lvl="2"/>
            <a:r>
              <a:rPr lang="hu-HU" sz="1400" dirty="0" smtClean="0"/>
              <a:t>Ellenkező esetben sokszor az iskola választás elé állítja a diákokat</a:t>
            </a:r>
          </a:p>
          <a:p>
            <a:pPr lvl="2"/>
            <a:endParaRPr lang="hu-HU" sz="1400" dirty="0" smtClean="0"/>
          </a:p>
        </p:txBody>
      </p:sp>
      <p:grpSp>
        <p:nvGrpSpPr>
          <p:cNvPr id="12" name="Csoportba foglalás 11"/>
          <p:cNvGrpSpPr/>
          <p:nvPr/>
        </p:nvGrpSpPr>
        <p:grpSpPr>
          <a:xfrm>
            <a:off x="1537517" y="4941168"/>
            <a:ext cx="6056704" cy="706196"/>
            <a:chOff x="4974403" y="1877128"/>
            <a:chExt cx="2976932" cy="1332904"/>
          </a:xfrm>
        </p:grpSpPr>
        <p:grpSp>
          <p:nvGrpSpPr>
            <p:cNvPr id="13" name="Csoportba foglalás 12"/>
            <p:cNvGrpSpPr/>
            <p:nvPr/>
          </p:nvGrpSpPr>
          <p:grpSpPr>
            <a:xfrm>
              <a:off x="5095708" y="2338666"/>
              <a:ext cx="2855627" cy="871366"/>
              <a:chOff x="4954193" y="3046236"/>
              <a:chExt cx="2855627" cy="871366"/>
            </a:xfrm>
          </p:grpSpPr>
          <p:cxnSp>
            <p:nvCxnSpPr>
              <p:cNvPr id="15" name="Egyenes összekötő 14"/>
              <p:cNvCxnSpPr/>
              <p:nvPr/>
            </p:nvCxnSpPr>
            <p:spPr>
              <a:xfrm>
                <a:off x="4985657" y="3052950"/>
                <a:ext cx="2808000" cy="0"/>
              </a:xfrm>
              <a:prstGeom prst="line">
                <a:avLst/>
              </a:prstGeom>
              <a:ln w="19050">
                <a:gradFill flip="none" rotWithShape="1">
                  <a:gsLst>
                    <a:gs pos="0">
                      <a:schemeClr val="accent4">
                        <a:lumMod val="95000"/>
                      </a:schemeClr>
                    </a:gs>
                    <a:gs pos="100000">
                      <a:schemeClr val="accent4">
                        <a:lumMod val="20000"/>
                        <a:lumOff val="80000"/>
                      </a:schemeClr>
                    </a:gs>
                  </a:gsLst>
                  <a:lin ang="0" scaled="1"/>
                  <a:tileRect/>
                </a:gradFill>
                <a:prstDash val="sysDot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" name="Egyenes összekötő 15"/>
              <p:cNvCxnSpPr/>
              <p:nvPr/>
            </p:nvCxnSpPr>
            <p:spPr>
              <a:xfrm>
                <a:off x="4985657" y="3809995"/>
                <a:ext cx="2808000" cy="0"/>
              </a:xfrm>
              <a:prstGeom prst="line">
                <a:avLst/>
              </a:prstGeom>
              <a:ln w="19050">
                <a:gradFill flip="none" rotWithShape="1">
                  <a:gsLst>
                    <a:gs pos="0">
                      <a:schemeClr val="accent4">
                        <a:lumMod val="20000"/>
                        <a:lumOff val="80000"/>
                      </a:schemeClr>
                    </a:gs>
                    <a:gs pos="100000">
                      <a:schemeClr val="accent4"/>
                    </a:gs>
                  </a:gsLst>
                  <a:lin ang="0" scaled="1"/>
                  <a:tileRect/>
                </a:gradFill>
                <a:prstDash val="sysDot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" name="Szövegdoboz 16"/>
              <p:cNvSpPr txBox="1"/>
              <p:nvPr/>
            </p:nvSpPr>
            <p:spPr>
              <a:xfrm>
                <a:off x="4954193" y="3046236"/>
                <a:ext cx="2855627" cy="87136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lvl="2"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00" b="0" i="1" dirty="0" smtClean="0">
                    <a:solidFill>
                      <a:prstClr val="black">
                        <a:lumMod val="50000"/>
                        <a:lumOff val="50000"/>
                      </a:prstClr>
                    </a:solidFill>
                    <a:latin typeface="Verdana"/>
                    <a:cs typeface="+mn-cs"/>
                  </a:rPr>
                  <a:t>Szerintem </a:t>
                </a:r>
                <a:r>
                  <a:rPr lang="hu-HU" sz="1200" b="0" i="1" dirty="0">
                    <a:solidFill>
                      <a:prstClr val="black">
                        <a:lumMod val="50000"/>
                        <a:lumOff val="50000"/>
                      </a:prstClr>
                    </a:solidFill>
                    <a:latin typeface="Verdana"/>
                    <a:cs typeface="+mn-cs"/>
                  </a:rPr>
                  <a:t>is az iskola nagyon sok téren megijeszti a gyerekeket, nekem is sokan mondták, hogy inkább </a:t>
                </a:r>
                <a:r>
                  <a:rPr lang="hu-HU" sz="1200" b="0" i="1" dirty="0" smtClean="0">
                    <a:solidFill>
                      <a:prstClr val="black">
                        <a:lumMod val="50000"/>
                        <a:lumOff val="50000"/>
                      </a:prstClr>
                    </a:solidFill>
                    <a:latin typeface="Verdana"/>
                    <a:cs typeface="+mn-cs"/>
                  </a:rPr>
                  <a:t>tanuljak, </a:t>
                </a:r>
                <a:r>
                  <a:rPr lang="hu-HU" sz="1200" b="0" i="1" dirty="0">
                    <a:solidFill>
                      <a:prstClr val="black">
                        <a:lumMod val="50000"/>
                        <a:lumOff val="50000"/>
                      </a:prstClr>
                    </a:solidFill>
                    <a:latin typeface="Verdana"/>
                    <a:cs typeface="+mn-cs"/>
                  </a:rPr>
                  <a:t>és hagyjam abba a </a:t>
                </a:r>
                <a:r>
                  <a:rPr lang="hu-HU" sz="1200" b="0" i="1" dirty="0" smtClean="0">
                    <a:solidFill>
                      <a:prstClr val="black">
                        <a:lumMod val="50000"/>
                        <a:lumOff val="50000"/>
                      </a:prstClr>
                    </a:solidFill>
                    <a:latin typeface="Verdana"/>
                    <a:cs typeface="+mn-cs"/>
                  </a:rPr>
                  <a:t>táncot.</a:t>
                </a:r>
                <a:endParaRPr lang="hu-HU" sz="1200" b="0" i="1" dirty="0">
                  <a:solidFill>
                    <a:prstClr val="black">
                      <a:lumMod val="50000"/>
                      <a:lumOff val="50000"/>
                    </a:prstClr>
                  </a:solidFill>
                  <a:latin typeface="Verdana"/>
                  <a:cs typeface="+mn-cs"/>
                </a:endParaRPr>
              </a:p>
            </p:txBody>
          </p:sp>
        </p:grpSp>
        <p:sp>
          <p:nvSpPr>
            <p:cNvPr id="14" name="Szövegdoboz 13"/>
            <p:cNvSpPr txBox="1"/>
            <p:nvPr/>
          </p:nvSpPr>
          <p:spPr>
            <a:xfrm>
              <a:off x="4974403" y="1877128"/>
              <a:ext cx="631371" cy="63560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r>
                <a:rPr lang="hu-HU" sz="4400" b="0" dirty="0" smtClean="0">
                  <a:solidFill>
                    <a:srgbClr val="3EB1CC"/>
                  </a:solidFill>
                  <a:latin typeface="Baskerville Old Face" pitchFamily="18" charset="0"/>
                  <a:cs typeface="+mn-cs"/>
                </a:rPr>
                <a:t>”</a:t>
              </a:r>
            </a:p>
          </p:txBody>
        </p:sp>
      </p:grpSp>
      <p:grpSp>
        <p:nvGrpSpPr>
          <p:cNvPr id="20" name="Csoportba foglalás 19"/>
          <p:cNvGrpSpPr/>
          <p:nvPr/>
        </p:nvGrpSpPr>
        <p:grpSpPr>
          <a:xfrm>
            <a:off x="115442" y="4041175"/>
            <a:ext cx="4169956" cy="932608"/>
            <a:chOff x="4960987" y="2083208"/>
            <a:chExt cx="2990348" cy="832210"/>
          </a:xfrm>
        </p:grpSpPr>
        <p:grpSp>
          <p:nvGrpSpPr>
            <p:cNvPr id="21" name="Csoportba foglalás 20"/>
            <p:cNvGrpSpPr/>
            <p:nvPr/>
          </p:nvGrpSpPr>
          <p:grpSpPr>
            <a:xfrm>
              <a:off x="5095708" y="2338666"/>
              <a:ext cx="2855627" cy="576752"/>
              <a:chOff x="4954193" y="3046236"/>
              <a:chExt cx="2855627" cy="576752"/>
            </a:xfrm>
          </p:grpSpPr>
          <p:cxnSp>
            <p:nvCxnSpPr>
              <p:cNvPr id="23" name="Egyenes összekötő 22"/>
              <p:cNvCxnSpPr/>
              <p:nvPr/>
            </p:nvCxnSpPr>
            <p:spPr>
              <a:xfrm>
                <a:off x="4985657" y="3052950"/>
                <a:ext cx="2808000" cy="0"/>
              </a:xfrm>
              <a:prstGeom prst="line">
                <a:avLst/>
              </a:prstGeom>
              <a:ln w="19050">
                <a:gradFill flip="none" rotWithShape="1">
                  <a:gsLst>
                    <a:gs pos="0">
                      <a:schemeClr val="accent4">
                        <a:lumMod val="95000"/>
                      </a:schemeClr>
                    </a:gs>
                    <a:gs pos="100000">
                      <a:schemeClr val="accent4">
                        <a:lumMod val="20000"/>
                        <a:lumOff val="80000"/>
                      </a:schemeClr>
                    </a:gs>
                  </a:gsLst>
                  <a:lin ang="0" scaled="1"/>
                  <a:tileRect/>
                </a:gradFill>
                <a:prstDash val="sysDot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4" name="Egyenes összekötő 23"/>
              <p:cNvCxnSpPr/>
              <p:nvPr/>
            </p:nvCxnSpPr>
            <p:spPr>
              <a:xfrm>
                <a:off x="4985657" y="3601940"/>
                <a:ext cx="2808000" cy="0"/>
              </a:xfrm>
              <a:prstGeom prst="line">
                <a:avLst/>
              </a:prstGeom>
              <a:ln w="19050">
                <a:gradFill flip="none" rotWithShape="1">
                  <a:gsLst>
                    <a:gs pos="0">
                      <a:schemeClr val="accent4">
                        <a:lumMod val="20000"/>
                        <a:lumOff val="80000"/>
                      </a:schemeClr>
                    </a:gs>
                    <a:gs pos="100000">
                      <a:schemeClr val="accent4"/>
                    </a:gs>
                  </a:gsLst>
                  <a:lin ang="0" scaled="1"/>
                  <a:tileRect/>
                </a:gradFill>
                <a:prstDash val="sysDot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5" name="Szövegdoboz 24"/>
              <p:cNvSpPr txBox="1"/>
              <p:nvPr/>
            </p:nvSpPr>
            <p:spPr>
              <a:xfrm>
                <a:off x="4954193" y="3046236"/>
                <a:ext cx="2855627" cy="57675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lvl="1"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00" b="0" i="1" dirty="0">
                    <a:solidFill>
                      <a:prstClr val="black">
                        <a:lumMod val="50000"/>
                        <a:lumOff val="50000"/>
                      </a:prstClr>
                    </a:solidFill>
                    <a:latin typeface="Verdana"/>
                    <a:cs typeface="+mn-cs"/>
                  </a:rPr>
                  <a:t>Órán kívül észreveszik, de amikor azt mondod, hogy tegnap edzésen voltam 4 órán </a:t>
                </a:r>
                <a:r>
                  <a:rPr lang="hu-HU" sz="1200" b="0" i="1" dirty="0" smtClean="0">
                    <a:solidFill>
                      <a:prstClr val="black">
                        <a:lumMod val="50000"/>
                        <a:lumOff val="50000"/>
                      </a:prstClr>
                    </a:solidFill>
                    <a:latin typeface="Verdana"/>
                    <a:cs typeface="+mn-cs"/>
                  </a:rPr>
                  <a:t>keresztül, </a:t>
                </a:r>
                <a:r>
                  <a:rPr lang="hu-HU" sz="1200" b="0" i="1" dirty="0">
                    <a:solidFill>
                      <a:prstClr val="black">
                        <a:lumMod val="50000"/>
                        <a:lumOff val="50000"/>
                      </a:prstClr>
                    </a:solidFill>
                    <a:latin typeface="Verdana"/>
                    <a:cs typeface="+mn-cs"/>
                  </a:rPr>
                  <a:t>és azért nem készültem, akkor az már nem </a:t>
                </a:r>
                <a:r>
                  <a:rPr lang="hu-HU" sz="1200" b="0" i="1" dirty="0" smtClean="0">
                    <a:solidFill>
                      <a:prstClr val="black">
                        <a:lumMod val="50000"/>
                        <a:lumOff val="50000"/>
                      </a:prstClr>
                    </a:solidFill>
                    <a:latin typeface="Verdana"/>
                    <a:cs typeface="+mn-cs"/>
                  </a:rPr>
                  <a:t>érdekli.</a:t>
                </a:r>
                <a:endParaRPr lang="hu-HU" sz="1200" b="0" i="1" dirty="0">
                  <a:solidFill>
                    <a:prstClr val="black">
                      <a:lumMod val="50000"/>
                      <a:lumOff val="50000"/>
                    </a:prstClr>
                  </a:solidFill>
                  <a:latin typeface="Verdana"/>
                  <a:cs typeface="+mn-cs"/>
                </a:endParaRPr>
              </a:p>
            </p:txBody>
          </p:sp>
        </p:grpSp>
        <p:sp>
          <p:nvSpPr>
            <p:cNvPr id="22" name="Szövegdoboz 21"/>
            <p:cNvSpPr txBox="1"/>
            <p:nvPr/>
          </p:nvSpPr>
          <p:spPr>
            <a:xfrm>
              <a:off x="4960987" y="2083208"/>
              <a:ext cx="631371" cy="63560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r>
                <a:rPr lang="hu-HU" sz="4400" b="0" dirty="0" smtClean="0">
                  <a:solidFill>
                    <a:srgbClr val="3EB1CC"/>
                  </a:solidFill>
                  <a:latin typeface="Baskerville Old Face" pitchFamily="18" charset="0"/>
                  <a:cs typeface="+mn-cs"/>
                </a:rPr>
                <a:t>”</a:t>
              </a:r>
            </a:p>
          </p:txBody>
        </p:sp>
      </p:grpSp>
      <p:grpSp>
        <p:nvGrpSpPr>
          <p:cNvPr id="27" name="Csoportba foglalás 26"/>
          <p:cNvGrpSpPr/>
          <p:nvPr/>
        </p:nvGrpSpPr>
        <p:grpSpPr>
          <a:xfrm>
            <a:off x="4517433" y="4041184"/>
            <a:ext cx="4217158" cy="940827"/>
            <a:chOff x="4960987" y="2083208"/>
            <a:chExt cx="2990348" cy="816109"/>
          </a:xfrm>
        </p:grpSpPr>
        <p:grpSp>
          <p:nvGrpSpPr>
            <p:cNvPr id="28" name="Csoportba foglalás 27"/>
            <p:cNvGrpSpPr/>
            <p:nvPr/>
          </p:nvGrpSpPr>
          <p:grpSpPr>
            <a:xfrm>
              <a:off x="5095708" y="2338665"/>
              <a:ext cx="2855627" cy="560652"/>
              <a:chOff x="4954193" y="3046235"/>
              <a:chExt cx="2855627" cy="560652"/>
            </a:xfrm>
          </p:grpSpPr>
          <p:cxnSp>
            <p:nvCxnSpPr>
              <p:cNvPr id="30" name="Egyenes összekötő 29"/>
              <p:cNvCxnSpPr/>
              <p:nvPr/>
            </p:nvCxnSpPr>
            <p:spPr>
              <a:xfrm>
                <a:off x="4985657" y="3052950"/>
                <a:ext cx="2808000" cy="0"/>
              </a:xfrm>
              <a:prstGeom prst="line">
                <a:avLst/>
              </a:prstGeom>
              <a:ln w="19050">
                <a:gradFill flip="none" rotWithShape="1">
                  <a:gsLst>
                    <a:gs pos="0">
                      <a:schemeClr val="accent4">
                        <a:lumMod val="95000"/>
                      </a:schemeClr>
                    </a:gs>
                    <a:gs pos="100000">
                      <a:schemeClr val="accent4">
                        <a:lumMod val="20000"/>
                        <a:lumOff val="80000"/>
                      </a:schemeClr>
                    </a:gs>
                  </a:gsLst>
                  <a:lin ang="0" scaled="1"/>
                  <a:tileRect/>
                </a:gradFill>
                <a:prstDash val="sysDot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1" name="Egyenes összekötő 30"/>
              <p:cNvCxnSpPr/>
              <p:nvPr/>
            </p:nvCxnSpPr>
            <p:spPr>
              <a:xfrm>
                <a:off x="4985657" y="3601940"/>
                <a:ext cx="2808000" cy="0"/>
              </a:xfrm>
              <a:prstGeom prst="line">
                <a:avLst/>
              </a:prstGeom>
              <a:ln w="19050">
                <a:gradFill flip="none" rotWithShape="1">
                  <a:gsLst>
                    <a:gs pos="0">
                      <a:schemeClr val="accent4">
                        <a:lumMod val="20000"/>
                        <a:lumOff val="80000"/>
                      </a:schemeClr>
                    </a:gs>
                    <a:gs pos="100000">
                      <a:schemeClr val="accent4"/>
                    </a:gs>
                  </a:gsLst>
                  <a:lin ang="0" scaled="1"/>
                  <a:tileRect/>
                </a:gradFill>
                <a:prstDash val="sysDot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2" name="Szövegdoboz 31"/>
              <p:cNvSpPr txBox="1"/>
              <p:nvPr/>
            </p:nvSpPr>
            <p:spPr>
              <a:xfrm>
                <a:off x="4954193" y="3046235"/>
                <a:ext cx="2855627" cy="56065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00" b="0" i="1" dirty="0" smtClean="0">
                    <a:solidFill>
                      <a:prstClr val="black">
                        <a:lumMod val="50000"/>
                        <a:lumOff val="50000"/>
                      </a:prstClr>
                    </a:solidFill>
                    <a:latin typeface="Verdana"/>
                    <a:cs typeface="+mn-cs"/>
                  </a:rPr>
                  <a:t>Ezzel </a:t>
                </a:r>
                <a:r>
                  <a:rPr lang="hu-HU" sz="1200" b="0" i="1" dirty="0">
                    <a:solidFill>
                      <a:prstClr val="black">
                        <a:lumMod val="50000"/>
                        <a:lumOff val="50000"/>
                      </a:prstClr>
                    </a:solidFill>
                    <a:latin typeface="Verdana"/>
                    <a:cs typeface="+mn-cs"/>
                  </a:rPr>
                  <a:t>annyira meg tudják ijeszteni a fiatalokat, </a:t>
                </a:r>
                <a:r>
                  <a:rPr lang="hu-HU" sz="1200" b="0" i="1" dirty="0" smtClean="0">
                    <a:solidFill>
                      <a:prstClr val="black">
                        <a:lumMod val="50000"/>
                        <a:lumOff val="50000"/>
                      </a:prstClr>
                    </a:solidFill>
                    <a:latin typeface="Verdana"/>
                    <a:cs typeface="+mn-cs"/>
                  </a:rPr>
                  <a:t>hogy </a:t>
                </a:r>
                <a:r>
                  <a:rPr lang="hu-HU" sz="1200" b="0" i="1" dirty="0">
                    <a:solidFill>
                      <a:prstClr val="black">
                        <a:lumMod val="50000"/>
                        <a:lumOff val="50000"/>
                      </a:prstClr>
                    </a:solidFill>
                    <a:latin typeface="Verdana"/>
                    <a:cs typeface="+mn-cs"/>
                  </a:rPr>
                  <a:t>hanyagolja azt, amiben </a:t>
                </a:r>
                <a:r>
                  <a:rPr lang="hu-HU" sz="1200" b="0" i="1" dirty="0" smtClean="0">
                    <a:solidFill>
                      <a:prstClr val="black">
                        <a:lumMod val="50000"/>
                        <a:lumOff val="50000"/>
                      </a:prstClr>
                    </a:solidFill>
                    <a:latin typeface="Verdana"/>
                    <a:cs typeface="+mn-cs"/>
                  </a:rPr>
                  <a:t>tehetséges, azért hogy </a:t>
                </a:r>
                <a:r>
                  <a:rPr lang="hu-HU" sz="1200" b="0" i="1" dirty="0">
                    <a:solidFill>
                      <a:prstClr val="black">
                        <a:lumMod val="50000"/>
                        <a:lumOff val="50000"/>
                      </a:prstClr>
                    </a:solidFill>
                    <a:latin typeface="Verdana"/>
                    <a:cs typeface="+mn-cs"/>
                  </a:rPr>
                  <a:t>később meg tudjon </a:t>
                </a:r>
                <a:r>
                  <a:rPr lang="hu-HU" sz="1200" b="0" i="1" dirty="0" smtClean="0">
                    <a:solidFill>
                      <a:prstClr val="black">
                        <a:lumMod val="50000"/>
                        <a:lumOff val="50000"/>
                      </a:prstClr>
                    </a:solidFill>
                    <a:latin typeface="Verdana"/>
                    <a:cs typeface="+mn-cs"/>
                  </a:rPr>
                  <a:t>élni.</a:t>
                </a:r>
                <a:endParaRPr lang="hu-HU" sz="1200" b="0" i="1" dirty="0">
                  <a:solidFill>
                    <a:prstClr val="black">
                      <a:lumMod val="50000"/>
                      <a:lumOff val="50000"/>
                    </a:prstClr>
                  </a:solidFill>
                  <a:latin typeface="Verdana"/>
                  <a:cs typeface="+mn-cs"/>
                </a:endParaRPr>
              </a:p>
            </p:txBody>
          </p:sp>
        </p:grpSp>
        <p:sp>
          <p:nvSpPr>
            <p:cNvPr id="29" name="Szövegdoboz 28"/>
            <p:cNvSpPr txBox="1"/>
            <p:nvPr/>
          </p:nvSpPr>
          <p:spPr>
            <a:xfrm>
              <a:off x="4960987" y="2083208"/>
              <a:ext cx="631371" cy="63560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r>
                <a:rPr lang="hu-HU" sz="4400" b="0" dirty="0" smtClean="0">
                  <a:solidFill>
                    <a:srgbClr val="3EB1CC"/>
                  </a:solidFill>
                  <a:latin typeface="Baskerville Old Face" pitchFamily="18" charset="0"/>
                  <a:cs typeface="+mn-cs"/>
                </a:rPr>
                <a:t>”</a:t>
              </a:r>
            </a:p>
          </p:txBody>
        </p:sp>
      </p:grpSp>
      <p:pic>
        <p:nvPicPr>
          <p:cNvPr id="33" name="Picture 3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571864" y="140312"/>
            <a:ext cx="1341237" cy="891528"/>
          </a:xfrm>
          <a:prstGeom prst="round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6103472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Cím 3"/>
          <p:cNvSpPr>
            <a:spLocks noGrp="1"/>
          </p:cNvSpPr>
          <p:nvPr>
            <p:ph type="title"/>
          </p:nvPr>
        </p:nvSpPr>
        <p:spPr>
          <a:xfrm>
            <a:off x="-1" y="548680"/>
            <a:ext cx="9540553" cy="1638299"/>
          </a:xfrm>
        </p:spPr>
        <p:txBody>
          <a:bodyPr/>
          <a:lstStyle/>
          <a:p>
            <a:r>
              <a:rPr lang="pt-BR" dirty="0"/>
              <a:t>A tehetség </a:t>
            </a:r>
            <a:r>
              <a:rPr lang="pt-BR" dirty="0" smtClean="0"/>
              <a:t>érvényesülése</a:t>
            </a:r>
            <a:r>
              <a:rPr lang="hu-HU" dirty="0" smtClean="0"/>
              <a:t> illetve elkallódása</a:t>
            </a:r>
            <a:endParaRPr lang="hu-HU" dirty="0"/>
          </a:p>
        </p:txBody>
      </p:sp>
      <p:pic>
        <p:nvPicPr>
          <p:cNvPr id="19" name="Kép helye 18"/>
          <p:cNvPicPr>
            <a:picLocks noGrp="1" noChangeAspect="1"/>
          </p:cNvPicPr>
          <p:nvPr>
            <p:ph type="pic" sz="quarter" idx="19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208" r="6208"/>
          <a:stretch>
            <a:fillRect/>
          </a:stretch>
        </p:blipFill>
        <p:spPr/>
      </p:pic>
    </p:spTree>
    <p:extLst>
      <p:ext uri="{BB962C8B-B14F-4D97-AF65-F5344CB8AC3E}">
        <p14:creationId xmlns:p14="http://schemas.microsoft.com/office/powerpoint/2010/main" val="289162892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218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1132351"/>
            <a:ext cx="9056643" cy="444958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Tartalom helye 2"/>
          <p:cNvSpPr>
            <a:spLocks noGrp="1"/>
          </p:cNvSpPr>
          <p:nvPr>
            <p:ph sz="quarter" idx="11"/>
          </p:nvPr>
        </p:nvSpPr>
        <p:spPr>
          <a:xfrm>
            <a:off x="-1" y="1031839"/>
            <a:ext cx="7028598" cy="4792699"/>
          </a:xfrm>
          <a:solidFill>
            <a:schemeClr val="bg1">
              <a:alpha val="71000"/>
            </a:schemeClr>
          </a:solidFill>
        </p:spPr>
        <p:txBody>
          <a:bodyPr/>
          <a:lstStyle/>
          <a:p>
            <a:r>
              <a:rPr lang="hu-HU" sz="1550" dirty="0" smtClean="0"/>
              <a:t>Pesszimista hozzáállás jellemző</a:t>
            </a:r>
          </a:p>
          <a:p>
            <a:r>
              <a:rPr lang="hu-HU" sz="1550" dirty="0" smtClean="0"/>
              <a:t>Siker kizárólag külföldön lehetséges, a tehetség Magyarországon nem érték</a:t>
            </a:r>
          </a:p>
          <a:p>
            <a:pPr lvl="2"/>
            <a:r>
              <a:rPr lang="hu-HU" sz="1550" dirty="0" smtClean="0"/>
              <a:t>Egybehangzó vélemény, hogy Magyarországon nincsenek meg sem anyagi sem szakmai szempontból azok a lehetőségek, hogy a tehetség kibontakoztatása igazán sikeres legyen</a:t>
            </a:r>
          </a:p>
          <a:p>
            <a:pPr lvl="2"/>
            <a:r>
              <a:rPr lang="hu-HU" sz="1550" dirty="0" smtClean="0"/>
              <a:t>Külföldhöz képest hátrányból indulnak a magyarok</a:t>
            </a:r>
          </a:p>
          <a:p>
            <a:pPr lvl="2"/>
            <a:r>
              <a:rPr lang="hu-HU" sz="1550" dirty="0" smtClean="0"/>
              <a:t>Az az elképzelés él, hogy külföldön sokkal alázatosabban és nagyobb odafigyeléssel fordulnak a tehetséges gyerekek neveltetése/taníttatása iránt, ezáltal nagyobb kifutási lehetőséget, nagyobb ív bejárását biztosítják a számukra</a:t>
            </a:r>
          </a:p>
          <a:p>
            <a:pPr lvl="2"/>
            <a:endParaRPr lang="hu-HU" sz="1550" dirty="0" smtClean="0"/>
          </a:p>
          <a:p>
            <a:pPr lvl="2"/>
            <a:endParaRPr lang="hu-HU" sz="1550" dirty="0"/>
          </a:p>
          <a:p>
            <a:endParaRPr lang="hu-HU" sz="1550" dirty="0"/>
          </a:p>
        </p:txBody>
      </p:sp>
      <p:sp>
        <p:nvSpPr>
          <p:cNvPr id="2" name="Cím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smtClean="0"/>
              <a:t>A tehetség lehetőségei Magyarországon</a:t>
            </a:r>
            <a:endParaRPr lang="hu-HU" dirty="0"/>
          </a:p>
        </p:txBody>
      </p:sp>
      <p:grpSp>
        <p:nvGrpSpPr>
          <p:cNvPr id="7" name="Csoportba foglalás 6"/>
          <p:cNvGrpSpPr/>
          <p:nvPr/>
        </p:nvGrpSpPr>
        <p:grpSpPr>
          <a:xfrm>
            <a:off x="2271943" y="4141099"/>
            <a:ext cx="4251482" cy="648000"/>
            <a:chOff x="4895326" y="2000972"/>
            <a:chExt cx="3264704" cy="1101453"/>
          </a:xfrm>
        </p:grpSpPr>
        <p:grpSp>
          <p:nvGrpSpPr>
            <p:cNvPr id="8" name="Csoportba foglalás 7"/>
            <p:cNvGrpSpPr/>
            <p:nvPr/>
          </p:nvGrpSpPr>
          <p:grpSpPr>
            <a:xfrm>
              <a:off x="5095708" y="2259332"/>
              <a:ext cx="3064322" cy="843093"/>
              <a:chOff x="4954193" y="2966902"/>
              <a:chExt cx="3064322" cy="843093"/>
            </a:xfrm>
          </p:grpSpPr>
          <p:cxnSp>
            <p:nvCxnSpPr>
              <p:cNvPr id="10" name="Egyenes összekötő 9"/>
              <p:cNvCxnSpPr/>
              <p:nvPr/>
            </p:nvCxnSpPr>
            <p:spPr>
              <a:xfrm>
                <a:off x="4985657" y="3052950"/>
                <a:ext cx="2808000" cy="0"/>
              </a:xfrm>
              <a:prstGeom prst="line">
                <a:avLst/>
              </a:prstGeom>
              <a:ln w="19050">
                <a:gradFill flip="none" rotWithShape="1">
                  <a:gsLst>
                    <a:gs pos="0">
                      <a:schemeClr val="accent4">
                        <a:lumMod val="95000"/>
                      </a:schemeClr>
                    </a:gs>
                    <a:gs pos="100000">
                      <a:schemeClr val="accent4">
                        <a:lumMod val="20000"/>
                        <a:lumOff val="80000"/>
                      </a:schemeClr>
                    </a:gs>
                  </a:gsLst>
                  <a:lin ang="0" scaled="1"/>
                  <a:tileRect/>
                </a:gradFill>
                <a:prstDash val="sysDot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" name="Egyenes összekötő 10"/>
              <p:cNvCxnSpPr/>
              <p:nvPr/>
            </p:nvCxnSpPr>
            <p:spPr>
              <a:xfrm>
                <a:off x="4985657" y="3809995"/>
                <a:ext cx="2808000" cy="0"/>
              </a:xfrm>
              <a:prstGeom prst="line">
                <a:avLst/>
              </a:prstGeom>
              <a:ln w="19050">
                <a:gradFill flip="none" rotWithShape="1">
                  <a:gsLst>
                    <a:gs pos="0">
                      <a:schemeClr val="accent4">
                        <a:lumMod val="20000"/>
                        <a:lumOff val="80000"/>
                      </a:schemeClr>
                    </a:gs>
                    <a:gs pos="100000">
                      <a:schemeClr val="accent4"/>
                    </a:gs>
                  </a:gsLst>
                  <a:lin ang="0" scaled="1"/>
                  <a:tileRect/>
                </a:gradFill>
                <a:prstDash val="sysDot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2" name="Szövegdoboz 11"/>
              <p:cNvSpPr txBox="1"/>
              <p:nvPr/>
            </p:nvSpPr>
            <p:spPr>
              <a:xfrm>
                <a:off x="4954193" y="2966902"/>
                <a:ext cx="3064322" cy="784726"/>
              </a:xfrm>
              <a:prstGeom prst="rect">
                <a:avLst/>
              </a:prstGeom>
              <a:solidFill>
                <a:schemeClr val="bg1">
                  <a:alpha val="59000"/>
                </a:schemeClr>
              </a:solidFill>
            </p:spPr>
            <p:txBody>
              <a:bodyPr wrap="square" rtlCol="0">
                <a:spAutoFit/>
              </a:bodyPr>
              <a:lstStyle/>
              <a:p>
                <a:pPr marL="0" lvl="1"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00" b="0" i="1" dirty="0" smtClean="0">
                    <a:solidFill>
                      <a:prstClr val="black">
                        <a:lumMod val="50000"/>
                        <a:lumOff val="50000"/>
                      </a:prstClr>
                    </a:solidFill>
                    <a:latin typeface="Verdana"/>
                    <a:cs typeface="+mn-cs"/>
                  </a:rPr>
                  <a:t>Nem </a:t>
                </a:r>
                <a:r>
                  <a:rPr lang="hu-HU" sz="1200" b="0" i="1" dirty="0">
                    <a:solidFill>
                      <a:prstClr val="black">
                        <a:lumMod val="50000"/>
                        <a:lumOff val="50000"/>
                      </a:prstClr>
                    </a:solidFill>
                    <a:latin typeface="Verdana"/>
                    <a:cs typeface="+mn-cs"/>
                  </a:rPr>
                  <a:t>sok lehetősége </a:t>
                </a:r>
                <a:r>
                  <a:rPr lang="hu-HU" sz="1200" b="0" i="1" dirty="0" smtClean="0">
                    <a:solidFill>
                      <a:prstClr val="black">
                        <a:lumMod val="50000"/>
                        <a:lumOff val="50000"/>
                      </a:prstClr>
                    </a:solidFill>
                    <a:latin typeface="Verdana"/>
                    <a:cs typeface="+mn-cs"/>
                  </a:rPr>
                  <a:t>van ma Magyarországon</a:t>
                </a:r>
                <a:r>
                  <a:rPr lang="hu-HU" sz="1200" b="0" i="1" dirty="0">
                    <a:solidFill>
                      <a:prstClr val="black">
                        <a:lumMod val="50000"/>
                        <a:lumOff val="50000"/>
                      </a:prstClr>
                    </a:solidFill>
                    <a:latin typeface="Verdana"/>
                    <a:cs typeface="+mn-cs"/>
                  </a:rPr>
                  <a:t>, mert </a:t>
                </a:r>
                <a:r>
                  <a:rPr lang="hu-HU" sz="1200" b="0" i="1" dirty="0" smtClean="0">
                    <a:solidFill>
                      <a:prstClr val="black">
                        <a:lumMod val="50000"/>
                        <a:lumOff val="50000"/>
                      </a:prstClr>
                    </a:solidFill>
                    <a:latin typeface="Verdana"/>
                    <a:cs typeface="+mn-cs"/>
                  </a:rPr>
                  <a:t>itthon ez </a:t>
                </a:r>
                <a:r>
                  <a:rPr lang="hu-HU" sz="1200" b="0" i="1" u="sng" dirty="0" smtClean="0">
                    <a:solidFill>
                      <a:prstClr val="black">
                        <a:lumMod val="50000"/>
                        <a:lumOff val="50000"/>
                      </a:prstClr>
                    </a:solidFill>
                    <a:latin typeface="Verdana"/>
                    <a:cs typeface="+mn-cs"/>
                  </a:rPr>
                  <a:t>nem </a:t>
                </a:r>
                <a:r>
                  <a:rPr lang="hu-HU" sz="1200" b="0" i="1" u="sng" dirty="0">
                    <a:solidFill>
                      <a:prstClr val="black">
                        <a:lumMod val="50000"/>
                        <a:lumOff val="50000"/>
                      </a:prstClr>
                    </a:solidFill>
                    <a:latin typeface="Verdana"/>
                    <a:cs typeface="+mn-cs"/>
                  </a:rPr>
                  <a:t>akkora </a:t>
                </a:r>
                <a:r>
                  <a:rPr lang="hu-HU" sz="1200" b="0" i="1" u="sng" dirty="0" smtClean="0">
                    <a:solidFill>
                      <a:prstClr val="black">
                        <a:lumMod val="50000"/>
                        <a:lumOff val="50000"/>
                      </a:prstClr>
                    </a:solidFill>
                    <a:latin typeface="Verdana"/>
                    <a:cs typeface="+mn-cs"/>
                  </a:rPr>
                  <a:t>érték </a:t>
                </a:r>
                <a:r>
                  <a:rPr lang="hu-HU" sz="1200" b="0" i="1" dirty="0" smtClean="0">
                    <a:solidFill>
                      <a:prstClr val="black">
                        <a:lumMod val="50000"/>
                        <a:lumOff val="50000"/>
                      </a:prstClr>
                    </a:solidFill>
                    <a:latin typeface="Verdana"/>
                    <a:cs typeface="+mn-cs"/>
                  </a:rPr>
                  <a:t>(tanuló)</a:t>
                </a:r>
                <a:endParaRPr lang="hu-HU" sz="1000" b="0" i="1" dirty="0">
                  <a:solidFill>
                    <a:prstClr val="black">
                      <a:lumMod val="50000"/>
                      <a:lumOff val="50000"/>
                    </a:prstClr>
                  </a:solidFill>
                  <a:latin typeface="Verdana"/>
                  <a:cs typeface="+mn-cs"/>
                </a:endParaRPr>
              </a:p>
            </p:txBody>
          </p:sp>
        </p:grpSp>
        <p:sp>
          <p:nvSpPr>
            <p:cNvPr id="9" name="Szövegdoboz 8"/>
            <p:cNvSpPr txBox="1"/>
            <p:nvPr/>
          </p:nvSpPr>
          <p:spPr>
            <a:xfrm>
              <a:off x="4895326" y="2000972"/>
              <a:ext cx="631371" cy="87530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r>
                <a:rPr lang="hu-HU" sz="4400" b="0" dirty="0" smtClean="0">
                  <a:solidFill>
                    <a:srgbClr val="3EB1CC"/>
                  </a:solidFill>
                  <a:latin typeface="Baskerville Old Face" pitchFamily="18" charset="0"/>
                  <a:cs typeface="+mn-cs"/>
                </a:rPr>
                <a:t>”</a:t>
              </a:r>
            </a:p>
          </p:txBody>
        </p:sp>
      </p:grpSp>
      <p:grpSp>
        <p:nvGrpSpPr>
          <p:cNvPr id="13" name="Csoportba foglalás 12"/>
          <p:cNvGrpSpPr/>
          <p:nvPr/>
        </p:nvGrpSpPr>
        <p:grpSpPr>
          <a:xfrm>
            <a:off x="38208" y="4702946"/>
            <a:ext cx="6485223" cy="828300"/>
            <a:chOff x="4968986" y="1984421"/>
            <a:chExt cx="2966186" cy="1612475"/>
          </a:xfrm>
        </p:grpSpPr>
        <p:grpSp>
          <p:nvGrpSpPr>
            <p:cNvPr id="14" name="Csoportba foglalás 13"/>
            <p:cNvGrpSpPr/>
            <p:nvPr/>
          </p:nvGrpSpPr>
          <p:grpSpPr>
            <a:xfrm>
              <a:off x="5095708" y="2338666"/>
              <a:ext cx="2839464" cy="1258230"/>
              <a:chOff x="4954193" y="3046236"/>
              <a:chExt cx="2839464" cy="1258230"/>
            </a:xfrm>
          </p:grpSpPr>
          <p:sp>
            <p:nvSpPr>
              <p:cNvPr id="18" name="Szövegdoboz 17"/>
              <p:cNvSpPr txBox="1"/>
              <p:nvPr/>
            </p:nvSpPr>
            <p:spPr>
              <a:xfrm>
                <a:off x="4954193" y="3046236"/>
                <a:ext cx="2839464" cy="1258230"/>
              </a:xfrm>
              <a:prstGeom prst="rect">
                <a:avLst/>
              </a:prstGeom>
              <a:solidFill>
                <a:schemeClr val="bg1">
                  <a:alpha val="59000"/>
                </a:schemeClr>
              </a:solidFill>
            </p:spPr>
            <p:txBody>
              <a:bodyPr wrap="square" rtlCol="0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00" b="0" i="1" dirty="0" smtClean="0">
                    <a:solidFill>
                      <a:prstClr val="black">
                        <a:lumMod val="50000"/>
                        <a:lumOff val="50000"/>
                      </a:prstClr>
                    </a:solidFill>
                    <a:latin typeface="Verdana"/>
                    <a:cs typeface="+mn-cs"/>
                  </a:rPr>
                  <a:t>Magyarországon csak </a:t>
                </a:r>
                <a:r>
                  <a:rPr lang="hu-HU" sz="1200" b="0" i="1" dirty="0">
                    <a:solidFill>
                      <a:prstClr val="black">
                        <a:lumMod val="50000"/>
                        <a:lumOff val="50000"/>
                      </a:prstClr>
                    </a:solidFill>
                    <a:latin typeface="Verdana"/>
                    <a:cs typeface="+mn-cs"/>
                  </a:rPr>
                  <a:t>akkor értékelik </a:t>
                </a:r>
                <a:r>
                  <a:rPr lang="hu-HU" sz="1200" b="0" i="1" dirty="0" smtClean="0">
                    <a:solidFill>
                      <a:prstClr val="black">
                        <a:lumMod val="50000"/>
                        <a:lumOff val="50000"/>
                      </a:prstClr>
                    </a:solidFill>
                    <a:latin typeface="Verdana"/>
                    <a:cs typeface="+mn-cs"/>
                  </a:rPr>
                  <a:t>az </a:t>
                </a:r>
                <a:r>
                  <a:rPr lang="hu-HU" sz="1200" b="0" i="1" dirty="0">
                    <a:solidFill>
                      <a:prstClr val="black">
                        <a:lumMod val="50000"/>
                        <a:lumOff val="50000"/>
                      </a:prstClr>
                    </a:solidFill>
                    <a:latin typeface="Verdana"/>
                    <a:cs typeface="+mn-cs"/>
                  </a:rPr>
                  <a:t>embert, amikor már elment. Akkor azt mondják, hogy hú de ügyes festő, vagy híres zenész, fizikus, bármi</a:t>
                </a:r>
                <a:r>
                  <a:rPr lang="hu-HU" sz="1200" b="0" i="1" dirty="0" smtClean="0">
                    <a:solidFill>
                      <a:prstClr val="black">
                        <a:lumMod val="50000"/>
                        <a:lumOff val="50000"/>
                      </a:prstClr>
                    </a:solidFill>
                    <a:latin typeface="Verdana"/>
                    <a:cs typeface="+mn-cs"/>
                  </a:rPr>
                  <a:t>. (hátrányos helyzetű szülők)</a:t>
                </a:r>
                <a:endParaRPr lang="hu-HU" sz="1200" b="0" i="1" dirty="0">
                  <a:solidFill>
                    <a:prstClr val="black">
                      <a:lumMod val="50000"/>
                      <a:lumOff val="50000"/>
                    </a:prstClr>
                  </a:solidFill>
                  <a:latin typeface="Verdana"/>
                  <a:cs typeface="+mn-cs"/>
                </a:endParaRPr>
              </a:p>
            </p:txBody>
          </p:sp>
          <p:cxnSp>
            <p:nvCxnSpPr>
              <p:cNvPr id="16" name="Egyenes összekötő 15"/>
              <p:cNvCxnSpPr/>
              <p:nvPr/>
            </p:nvCxnSpPr>
            <p:spPr>
              <a:xfrm>
                <a:off x="4985657" y="3052950"/>
                <a:ext cx="2808000" cy="0"/>
              </a:xfrm>
              <a:prstGeom prst="line">
                <a:avLst/>
              </a:prstGeom>
              <a:ln w="19050">
                <a:gradFill flip="none" rotWithShape="1">
                  <a:gsLst>
                    <a:gs pos="0">
                      <a:schemeClr val="accent4">
                        <a:lumMod val="95000"/>
                      </a:schemeClr>
                    </a:gs>
                    <a:gs pos="100000">
                      <a:schemeClr val="accent4">
                        <a:lumMod val="20000"/>
                        <a:lumOff val="80000"/>
                      </a:schemeClr>
                    </a:gs>
                  </a:gsLst>
                  <a:lin ang="0" scaled="1"/>
                  <a:tileRect/>
                </a:gradFill>
                <a:prstDash val="sysDot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" name="Egyenes összekötő 16"/>
              <p:cNvCxnSpPr/>
              <p:nvPr/>
            </p:nvCxnSpPr>
            <p:spPr>
              <a:xfrm>
                <a:off x="4985657" y="4233800"/>
                <a:ext cx="2808000" cy="0"/>
              </a:xfrm>
              <a:prstGeom prst="line">
                <a:avLst/>
              </a:prstGeom>
              <a:ln w="19050">
                <a:gradFill flip="none" rotWithShape="1">
                  <a:gsLst>
                    <a:gs pos="0">
                      <a:schemeClr val="accent4">
                        <a:lumMod val="20000"/>
                        <a:lumOff val="80000"/>
                      </a:schemeClr>
                    </a:gs>
                    <a:gs pos="100000">
                      <a:schemeClr val="accent4"/>
                    </a:gs>
                  </a:gsLst>
                  <a:lin ang="0" scaled="1"/>
                  <a:tileRect/>
                </a:gradFill>
                <a:prstDash val="sysDot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5" name="Szövegdoboz 14"/>
            <p:cNvSpPr txBox="1"/>
            <p:nvPr/>
          </p:nvSpPr>
          <p:spPr>
            <a:xfrm>
              <a:off x="4968986" y="1984421"/>
              <a:ext cx="631371" cy="87530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r>
                <a:rPr lang="hu-HU" sz="4400" b="0" dirty="0" smtClean="0">
                  <a:solidFill>
                    <a:srgbClr val="3EB1CC"/>
                  </a:solidFill>
                  <a:latin typeface="Baskerville Old Face" pitchFamily="18" charset="0"/>
                  <a:cs typeface="+mn-cs"/>
                </a:rPr>
                <a:t>”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24832025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ím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dirty="0" smtClean="0"/>
              <a:t>A tehetség buktatói</a:t>
            </a:r>
            <a:endParaRPr lang="hu-HU" dirty="0"/>
          </a:p>
        </p:txBody>
      </p:sp>
      <p:sp>
        <p:nvSpPr>
          <p:cNvPr id="3" name="Tartalom helye 2"/>
          <p:cNvSpPr>
            <a:spLocks noGrp="1"/>
          </p:cNvSpPr>
          <p:nvPr>
            <p:ph sz="quarter" idx="11"/>
          </p:nvPr>
        </p:nvSpPr>
        <p:spPr/>
        <p:txBody>
          <a:bodyPr/>
          <a:lstStyle/>
          <a:p>
            <a:r>
              <a:rPr lang="hu-HU" dirty="0" smtClean="0"/>
              <a:t>Nem hisznek abban, hogy a tehetség megtalálja az útját – hamis illúzió</a:t>
            </a:r>
          </a:p>
          <a:p>
            <a:pPr lvl="1"/>
            <a:endParaRPr lang="hu-HU" dirty="0" smtClean="0"/>
          </a:p>
          <a:p>
            <a:pPr lvl="1"/>
            <a:r>
              <a:rPr lang="hu-HU" dirty="0" smtClean="0"/>
              <a:t>Nagyon könnyen elkallódik, elsősorban, ha</a:t>
            </a:r>
          </a:p>
          <a:p>
            <a:pPr lvl="2"/>
            <a:r>
              <a:rPr lang="hu-HU" dirty="0" smtClean="0"/>
              <a:t>nincs mögötte egy </a:t>
            </a:r>
            <a:r>
              <a:rPr lang="hu-HU" b="1" dirty="0" smtClean="0"/>
              <a:t>erős szülői/családi támogatás</a:t>
            </a:r>
          </a:p>
          <a:p>
            <a:pPr lvl="3"/>
            <a:r>
              <a:rPr lang="hu-HU" dirty="0" smtClean="0"/>
              <a:t>a </a:t>
            </a:r>
            <a:r>
              <a:rPr lang="hu-HU" dirty="0"/>
              <a:t>szülő </a:t>
            </a:r>
            <a:r>
              <a:rPr lang="hu-HU" dirty="0" smtClean="0"/>
              <a:t>kishitű, </a:t>
            </a:r>
            <a:r>
              <a:rPr lang="hu-HU" dirty="0"/>
              <a:t>vagy nem támogatja, nem lát benne </a:t>
            </a:r>
            <a:r>
              <a:rPr lang="hu-HU" dirty="0" smtClean="0"/>
              <a:t>fantáziát</a:t>
            </a:r>
          </a:p>
          <a:p>
            <a:pPr lvl="2"/>
            <a:r>
              <a:rPr lang="hu-HU" b="1" dirty="0"/>
              <a:t>Pénzhiány</a:t>
            </a:r>
          </a:p>
          <a:p>
            <a:pPr lvl="3"/>
            <a:r>
              <a:rPr lang="hu-HU" dirty="0"/>
              <a:t>A tehetség kibontakoztatása kifejezetten költséges, ami nem mindenki számára </a:t>
            </a:r>
            <a:r>
              <a:rPr lang="hu-HU" dirty="0" smtClean="0"/>
              <a:t>vállalható</a:t>
            </a:r>
            <a:endParaRPr lang="hu-HU" dirty="0"/>
          </a:p>
          <a:p>
            <a:pPr lvl="4"/>
            <a:r>
              <a:rPr lang="hu-HU" dirty="0"/>
              <a:t>Eszközök, külön óra, utazások stb. </a:t>
            </a:r>
            <a:endParaRPr lang="hu-HU" dirty="0" smtClean="0"/>
          </a:p>
          <a:p>
            <a:pPr lvl="4"/>
            <a:r>
              <a:rPr lang="hu-HU" dirty="0" smtClean="0"/>
              <a:t>Az egyik legnagyobb nehézségnek tekinti a kibontakoztatás megfelelő finanszírozását</a:t>
            </a:r>
            <a:endParaRPr lang="hu-HU" dirty="0"/>
          </a:p>
          <a:p>
            <a:pPr lvl="2"/>
            <a:r>
              <a:rPr lang="hu-HU" b="1" dirty="0" smtClean="0"/>
              <a:t>Ha az erős belső motiváció </a:t>
            </a:r>
            <a:r>
              <a:rPr lang="hu-HU" dirty="0" smtClean="0"/>
              <a:t>hiányzik</a:t>
            </a:r>
            <a:r>
              <a:rPr lang="hu-HU" b="1" dirty="0" smtClean="0"/>
              <a:t> </a:t>
            </a:r>
            <a:r>
              <a:rPr lang="hu-HU" dirty="0" smtClean="0"/>
              <a:t>a tehetséges gyerekből</a:t>
            </a:r>
          </a:p>
          <a:p>
            <a:pPr lvl="3"/>
            <a:r>
              <a:rPr lang="hu-HU" dirty="0" smtClean="0"/>
              <a:t>Ha nincs meg benne elhatározás, nincs jól definiált cél, amire törekedne</a:t>
            </a:r>
          </a:p>
        </p:txBody>
      </p:sp>
      <p:grpSp>
        <p:nvGrpSpPr>
          <p:cNvPr id="6" name="Csoportba foglalás 5"/>
          <p:cNvGrpSpPr/>
          <p:nvPr/>
        </p:nvGrpSpPr>
        <p:grpSpPr>
          <a:xfrm>
            <a:off x="2623430" y="5029579"/>
            <a:ext cx="5842022" cy="826151"/>
            <a:chOff x="4946465" y="2025216"/>
            <a:chExt cx="3213565" cy="1077209"/>
          </a:xfrm>
        </p:grpSpPr>
        <p:grpSp>
          <p:nvGrpSpPr>
            <p:cNvPr id="7" name="Csoportba foglalás 6"/>
            <p:cNvGrpSpPr/>
            <p:nvPr/>
          </p:nvGrpSpPr>
          <p:grpSpPr>
            <a:xfrm>
              <a:off x="5095708" y="2338666"/>
              <a:ext cx="3064322" cy="763759"/>
              <a:chOff x="4954193" y="3046236"/>
              <a:chExt cx="3064322" cy="763759"/>
            </a:xfrm>
          </p:grpSpPr>
          <p:cxnSp>
            <p:nvCxnSpPr>
              <p:cNvPr id="9" name="Egyenes összekötő 8"/>
              <p:cNvCxnSpPr/>
              <p:nvPr/>
            </p:nvCxnSpPr>
            <p:spPr>
              <a:xfrm>
                <a:off x="4985657" y="3052950"/>
                <a:ext cx="2808000" cy="0"/>
              </a:xfrm>
              <a:prstGeom prst="line">
                <a:avLst/>
              </a:prstGeom>
              <a:ln w="19050">
                <a:gradFill flip="none" rotWithShape="1">
                  <a:gsLst>
                    <a:gs pos="0">
                      <a:schemeClr val="accent4">
                        <a:lumMod val="95000"/>
                      </a:schemeClr>
                    </a:gs>
                    <a:gs pos="100000">
                      <a:schemeClr val="accent4">
                        <a:lumMod val="20000"/>
                        <a:lumOff val="80000"/>
                      </a:schemeClr>
                    </a:gs>
                  </a:gsLst>
                  <a:lin ang="0" scaled="1"/>
                  <a:tileRect/>
                </a:gradFill>
                <a:prstDash val="sysDot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" name="Egyenes összekötő 9"/>
              <p:cNvCxnSpPr/>
              <p:nvPr/>
            </p:nvCxnSpPr>
            <p:spPr>
              <a:xfrm>
                <a:off x="4985657" y="3809995"/>
                <a:ext cx="2808000" cy="0"/>
              </a:xfrm>
              <a:prstGeom prst="line">
                <a:avLst/>
              </a:prstGeom>
              <a:ln w="19050">
                <a:gradFill flip="none" rotWithShape="1">
                  <a:gsLst>
                    <a:gs pos="0">
                      <a:schemeClr val="accent4">
                        <a:lumMod val="20000"/>
                        <a:lumOff val="80000"/>
                      </a:schemeClr>
                    </a:gs>
                    <a:gs pos="100000">
                      <a:schemeClr val="accent4"/>
                    </a:gs>
                  </a:gsLst>
                  <a:lin ang="0" scaled="1"/>
                  <a:tileRect/>
                </a:gradFill>
                <a:prstDash val="sysDot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1" name="Szövegdoboz 10"/>
              <p:cNvSpPr txBox="1"/>
              <p:nvPr/>
            </p:nvSpPr>
            <p:spPr>
              <a:xfrm>
                <a:off x="4954193" y="3046236"/>
                <a:ext cx="3064322" cy="60196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lvl="0" algn="just">
                  <a:spcBef>
                    <a:spcPct val="20000"/>
                  </a:spcBef>
                </a:pPr>
                <a:r>
                  <a:rPr lang="hu-HU" sz="1200" i="1" dirty="0">
                    <a:solidFill>
                      <a:schemeClr val="tx1">
                        <a:lumMod val="50000"/>
                        <a:lumOff val="50000"/>
                      </a:schemeClr>
                    </a:solidFill>
                  </a:rPr>
                  <a:t>Rengeteg idő és pénz kell </a:t>
                </a:r>
                <a:r>
                  <a:rPr lang="hu-HU" sz="1200" i="1" dirty="0" smtClean="0">
                    <a:solidFill>
                      <a:schemeClr val="tx1">
                        <a:lumMod val="50000"/>
                        <a:lumOff val="50000"/>
                      </a:schemeClr>
                    </a:solidFill>
                  </a:rPr>
                  <a:t>hozzá! Anyagi kérdés </a:t>
                </a:r>
                <a:r>
                  <a:rPr lang="hu-HU" sz="1200" i="1" dirty="0">
                    <a:solidFill>
                      <a:schemeClr val="tx1">
                        <a:lumMod val="50000"/>
                        <a:lumOff val="50000"/>
                      </a:schemeClr>
                    </a:solidFill>
                  </a:rPr>
                  <a:t>ez </a:t>
                </a:r>
                <a:r>
                  <a:rPr lang="hu-HU" sz="1200" i="1" dirty="0" smtClean="0">
                    <a:solidFill>
                      <a:schemeClr val="tx1">
                        <a:lumMod val="50000"/>
                        <a:lumOff val="50000"/>
                      </a:schemeClr>
                    </a:solidFill>
                  </a:rPr>
                  <a:t>is, </a:t>
                </a:r>
                <a:r>
                  <a:rPr lang="hu-HU" sz="1200" i="1" dirty="0">
                    <a:solidFill>
                      <a:schemeClr val="tx1">
                        <a:lumMod val="50000"/>
                        <a:lumOff val="50000"/>
                      </a:schemeClr>
                    </a:solidFill>
                  </a:rPr>
                  <a:t>az biztos. Itt ezen el is vérzik sok tehetség szerintem</a:t>
                </a:r>
                <a:r>
                  <a:rPr lang="hu-HU" sz="1200" i="1" dirty="0" smtClean="0">
                    <a:solidFill>
                      <a:schemeClr val="tx1">
                        <a:lumMod val="50000"/>
                        <a:lumOff val="50000"/>
                      </a:schemeClr>
                    </a:solidFill>
                  </a:rPr>
                  <a:t>.(tehetséges </a:t>
                </a:r>
                <a:r>
                  <a:rPr lang="hu-HU" sz="1200" i="1" dirty="0" err="1" smtClean="0">
                    <a:solidFill>
                      <a:schemeClr val="tx1">
                        <a:lumMod val="50000"/>
                        <a:lumOff val="50000"/>
                      </a:schemeClr>
                    </a:solidFill>
                  </a:rPr>
                  <a:t>gy.sz</a:t>
                </a:r>
                <a:r>
                  <a:rPr lang="hu-HU" sz="1200" i="1" dirty="0" smtClean="0">
                    <a:solidFill>
                      <a:schemeClr val="tx1">
                        <a:lumMod val="50000"/>
                        <a:lumOff val="50000"/>
                      </a:schemeClr>
                    </a:solidFill>
                  </a:rPr>
                  <a:t>.)</a:t>
                </a:r>
                <a:endParaRPr lang="hu-HU" sz="1200" i="1" dirty="0">
                  <a:solidFill>
                    <a:schemeClr val="tx1">
                      <a:lumMod val="50000"/>
                      <a:lumOff val="50000"/>
                    </a:schemeClr>
                  </a:solidFill>
                </a:endParaRPr>
              </a:p>
            </p:txBody>
          </p:sp>
        </p:grpSp>
        <p:sp>
          <p:nvSpPr>
            <p:cNvPr id="8" name="Szövegdoboz 7"/>
            <p:cNvSpPr txBox="1"/>
            <p:nvPr/>
          </p:nvSpPr>
          <p:spPr>
            <a:xfrm>
              <a:off x="4946465" y="2025216"/>
              <a:ext cx="631371" cy="76944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l"/>
              <a:r>
                <a:rPr lang="hu-HU" sz="4400" b="0" dirty="0" smtClean="0">
                  <a:solidFill>
                    <a:schemeClr val="accent4"/>
                  </a:solidFill>
                  <a:latin typeface="Baskerville Old Face" pitchFamily="18" charset="0"/>
                </a:rPr>
                <a:t>”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423875079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tle 7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dirty="0" smtClean="0"/>
              <a:t>Tehetségesek és az ebből sikeressé válók vélt aránya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784CBA3-D598-4B1F-BAA3-EE14B5154290}" type="slidenum">
              <a:rPr lang="en-AU" smtClean="0"/>
              <a:pPr/>
              <a:t>34</a:t>
            </a:fld>
            <a:endParaRPr lang="en-AU" dirty="0"/>
          </a:p>
        </p:txBody>
      </p:sp>
      <p:graphicFrame>
        <p:nvGraphicFramePr>
          <p:cNvPr id="10" name="Content Placeholder 9"/>
          <p:cNvGraphicFramePr>
            <a:graphicFrameLocks noGrp="1"/>
          </p:cNvGraphicFramePr>
          <p:nvPr>
            <p:ph type="chart" sz="quarter" idx="21"/>
            <p:extLst>
              <p:ext uri="{D42A27DB-BD31-4B8C-83A1-F6EECF244321}">
                <p14:modId xmlns:p14="http://schemas.microsoft.com/office/powerpoint/2010/main" val="36198683"/>
              </p:ext>
            </p:extLst>
          </p:nvPr>
        </p:nvGraphicFramePr>
        <p:xfrm>
          <a:off x="48968" y="1314374"/>
          <a:ext cx="8866187" cy="426561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6" name="Szöveg helye 5"/>
          <p:cNvSpPr>
            <a:spLocks noGrp="1"/>
          </p:cNvSpPr>
          <p:nvPr>
            <p:ph type="body" sz="quarter" idx="23"/>
          </p:nvPr>
        </p:nvSpPr>
        <p:spPr/>
        <p:txBody>
          <a:bodyPr anchor="ctr"/>
          <a:lstStyle/>
          <a:p>
            <a:endParaRPr lang="hu-HU" dirty="0" smtClean="0"/>
          </a:p>
          <a:p>
            <a:endParaRPr lang="hu-HU" dirty="0"/>
          </a:p>
          <a:p>
            <a:endParaRPr lang="hu-HU" dirty="0" smtClean="0"/>
          </a:p>
          <a:p>
            <a:r>
              <a:rPr lang="hu-HU" dirty="0" smtClean="0"/>
              <a:t>SPONTÁN/Bázis: Teljes sokasság, A feltüntetett százalékos értékek a megkérdezett válaszokból képzett egyszerű számtani átlag</a:t>
            </a:r>
            <a:endParaRPr lang="hu-HU" dirty="0"/>
          </a:p>
          <a:p>
            <a:endParaRPr lang="hu-HU" dirty="0"/>
          </a:p>
        </p:txBody>
      </p:sp>
      <p:sp>
        <p:nvSpPr>
          <p:cNvPr id="19" name="Szöveg helye 13"/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r>
              <a:rPr lang="hu-HU" dirty="0"/>
              <a:t>Ön szerint a magyar társadalom hány százaléka tehetséges?  - És hány százaléka lesz sikeres</a:t>
            </a:r>
            <a:r>
              <a:rPr lang="hu-HU" dirty="0" smtClean="0"/>
              <a:t>?</a:t>
            </a:r>
          </a:p>
          <a:p>
            <a:pPr>
              <a:spcBef>
                <a:spcPts val="0"/>
              </a:spcBef>
            </a:pPr>
            <a:r>
              <a:rPr lang="hu-HU" dirty="0" smtClean="0"/>
              <a:t>Mit </a:t>
            </a:r>
            <a:r>
              <a:rPr lang="hu-HU" dirty="0"/>
              <a:t>gondol, külföldön milyen arányban élnek tehetséges emberek? - És ott hány százalékuk lesz sikeres?</a:t>
            </a:r>
          </a:p>
          <a:p>
            <a:r>
              <a:rPr lang="hu-HU" b="0" dirty="0" smtClean="0"/>
              <a:t>(spontán válaszadás)</a:t>
            </a:r>
            <a:endParaRPr lang="hu-HU" b="0" dirty="0"/>
          </a:p>
        </p:txBody>
      </p:sp>
      <p:sp>
        <p:nvSpPr>
          <p:cNvPr id="20" name="Szövegdoboz 1"/>
          <p:cNvSpPr txBox="1"/>
          <p:nvPr/>
        </p:nvSpPr>
        <p:spPr>
          <a:xfrm>
            <a:off x="1437995" y="5374432"/>
            <a:ext cx="512961" cy="15388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r>
              <a:rPr lang="hu-HU" sz="1000" b="0" dirty="0" smtClean="0">
                <a:solidFill>
                  <a:srgbClr val="333333"/>
                </a:solidFill>
                <a:latin typeface="+mj-lt"/>
              </a:rPr>
              <a:t>n=1000</a:t>
            </a:r>
          </a:p>
        </p:txBody>
      </p:sp>
      <p:sp>
        <p:nvSpPr>
          <p:cNvPr id="21" name="Szövegdoboz 1"/>
          <p:cNvSpPr txBox="1"/>
          <p:nvPr/>
        </p:nvSpPr>
        <p:spPr>
          <a:xfrm>
            <a:off x="4572000" y="5374432"/>
            <a:ext cx="431208" cy="15388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r>
              <a:rPr lang="hu-HU" sz="1000" b="0" dirty="0" smtClean="0">
                <a:solidFill>
                  <a:srgbClr val="333333"/>
                </a:solidFill>
                <a:latin typeface="+mj-lt"/>
              </a:rPr>
              <a:t>n=160</a:t>
            </a:r>
          </a:p>
        </p:txBody>
      </p:sp>
      <p:sp>
        <p:nvSpPr>
          <p:cNvPr id="24" name="Háromszög 23"/>
          <p:cNvSpPr>
            <a:spLocks noChangeAspect="1"/>
          </p:cNvSpPr>
          <p:nvPr/>
        </p:nvSpPr>
        <p:spPr>
          <a:xfrm>
            <a:off x="7632000" y="2148627"/>
            <a:ext cx="180000" cy="180020"/>
          </a:xfrm>
          <a:prstGeom prst="triangle">
            <a:avLst/>
          </a:prstGeom>
          <a:solidFill>
            <a:srgbClr val="145D04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srgbClr val="333333"/>
              </a:solidFill>
            </a:endParaRPr>
          </a:p>
        </p:txBody>
      </p:sp>
      <p:sp>
        <p:nvSpPr>
          <p:cNvPr id="25" name="Szöveg helye 2"/>
          <p:cNvSpPr txBox="1">
            <a:spLocks/>
          </p:cNvSpPr>
          <p:nvPr/>
        </p:nvSpPr>
        <p:spPr>
          <a:xfrm>
            <a:off x="1403648" y="1685668"/>
            <a:ext cx="3096344" cy="498101"/>
          </a:xfrm>
          <a:prstGeom prst="rect">
            <a:avLst/>
          </a:prstGeom>
        </p:spPr>
        <p:txBody>
          <a:bodyPr lIns="0" tIns="212400" rIns="277200" bIns="0"/>
          <a:lstStyle>
            <a:lvl1pPr marL="0" indent="0" algn="l" defTabSz="914400" rtl="0" eaLnBrk="1" latinLnBrk="0" hangingPunct="1">
              <a:spcBef>
                <a:spcPct val="20000"/>
              </a:spcBef>
              <a:buFont typeface="Arial" pitchFamily="34" charset="0"/>
              <a:buNone/>
              <a:defRPr sz="1200" b="1" kern="1200">
                <a:solidFill>
                  <a:srgbClr val="333333"/>
                </a:solidFill>
                <a:latin typeface="+mn-lt"/>
                <a:ea typeface="+mn-ea"/>
                <a:cs typeface="+mn-cs"/>
              </a:defRPr>
            </a:lvl1pPr>
            <a:lvl2pPr marL="0" indent="0" algn="l" defTabSz="914400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252413" indent="-252413" algn="l" defTabSz="914400" rtl="0" eaLnBrk="1" latinLnBrk="0" hangingPunct="1">
              <a:spcBef>
                <a:spcPct val="20000"/>
              </a:spcBef>
              <a:buFont typeface="Wingdings" pitchFamily="2" charset="2"/>
              <a:buChar char=""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508000" indent="-255588" algn="l" defTabSz="914400" rtl="0" eaLnBrk="1" latinLnBrk="0" hangingPunct="1">
              <a:spcBef>
                <a:spcPct val="20000"/>
              </a:spcBef>
              <a:buFont typeface="Wingdings" pitchFamily="2" charset="2"/>
              <a:buChar char="n"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760413" indent="-252413" algn="l" defTabSz="914400" rtl="0" eaLnBrk="1" latinLnBrk="0" hangingPunct="1">
              <a:spcBef>
                <a:spcPct val="20000"/>
              </a:spcBef>
              <a:buFont typeface="Wingdings" pitchFamily="2" charset="2"/>
              <a:buChar char="n"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fontAlgn="auto">
              <a:spcAft>
                <a:spcPts val="0"/>
              </a:spcAft>
            </a:pPr>
            <a:r>
              <a:rPr lang="hu-HU" dirty="0" smtClean="0"/>
              <a:t>18-59 évesek</a:t>
            </a:r>
            <a:endParaRPr lang="hu-HU" dirty="0"/>
          </a:p>
        </p:txBody>
      </p:sp>
      <p:sp>
        <p:nvSpPr>
          <p:cNvPr id="26" name="Szöveg helye 2"/>
          <p:cNvSpPr txBox="1">
            <a:spLocks/>
          </p:cNvSpPr>
          <p:nvPr/>
        </p:nvSpPr>
        <p:spPr>
          <a:xfrm>
            <a:off x="4499992" y="1685668"/>
            <a:ext cx="3096344" cy="498101"/>
          </a:xfrm>
          <a:prstGeom prst="rect">
            <a:avLst/>
          </a:prstGeom>
        </p:spPr>
        <p:txBody>
          <a:bodyPr lIns="0" tIns="212400" rIns="277200" bIns="0"/>
          <a:lstStyle>
            <a:lvl1pPr marL="0" indent="0" algn="l" defTabSz="914400" rtl="0" eaLnBrk="1" latinLnBrk="0" hangingPunct="1">
              <a:spcBef>
                <a:spcPct val="20000"/>
              </a:spcBef>
              <a:buFont typeface="Arial" pitchFamily="34" charset="0"/>
              <a:buNone/>
              <a:defRPr sz="1200" b="1" kern="1200">
                <a:solidFill>
                  <a:srgbClr val="333333"/>
                </a:solidFill>
                <a:latin typeface="+mn-lt"/>
                <a:ea typeface="+mn-ea"/>
                <a:cs typeface="+mn-cs"/>
              </a:defRPr>
            </a:lvl1pPr>
            <a:lvl2pPr marL="0" indent="0" algn="l" defTabSz="914400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252413" indent="-252413" algn="l" defTabSz="914400" rtl="0" eaLnBrk="1" latinLnBrk="0" hangingPunct="1">
              <a:spcBef>
                <a:spcPct val="20000"/>
              </a:spcBef>
              <a:buFont typeface="Wingdings" pitchFamily="2" charset="2"/>
              <a:buChar char=""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508000" indent="-255588" algn="l" defTabSz="914400" rtl="0" eaLnBrk="1" latinLnBrk="0" hangingPunct="1">
              <a:spcBef>
                <a:spcPct val="20000"/>
              </a:spcBef>
              <a:buFont typeface="Wingdings" pitchFamily="2" charset="2"/>
              <a:buChar char="n"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760413" indent="-252413" algn="l" defTabSz="914400" rtl="0" eaLnBrk="1" latinLnBrk="0" hangingPunct="1">
              <a:spcBef>
                <a:spcPct val="20000"/>
              </a:spcBef>
              <a:buFont typeface="Wingdings" pitchFamily="2" charset="2"/>
              <a:buChar char="n"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fontAlgn="auto">
              <a:spcAft>
                <a:spcPts val="0"/>
              </a:spcAft>
            </a:pPr>
            <a:r>
              <a:rPr lang="hu-HU" dirty="0" smtClean="0"/>
              <a:t>15-19 évesek</a:t>
            </a:r>
            <a:endParaRPr lang="hu-HU" dirty="0"/>
          </a:p>
        </p:txBody>
      </p:sp>
      <p:sp>
        <p:nvSpPr>
          <p:cNvPr id="27" name="Szöveg helye 2"/>
          <p:cNvSpPr txBox="1">
            <a:spLocks/>
          </p:cNvSpPr>
          <p:nvPr/>
        </p:nvSpPr>
        <p:spPr>
          <a:xfrm>
            <a:off x="7899812" y="2079596"/>
            <a:ext cx="899593" cy="498101"/>
          </a:xfrm>
          <a:prstGeom prst="rect">
            <a:avLst/>
          </a:prstGeom>
        </p:spPr>
        <p:txBody>
          <a:bodyPr lIns="0" tIns="0" rIns="0" bIns="0"/>
          <a:lstStyle>
            <a:lvl1pPr marL="0" indent="0" algn="l" defTabSz="914400" rtl="0" eaLnBrk="1" latinLnBrk="0" hangingPunct="1">
              <a:spcBef>
                <a:spcPct val="20000"/>
              </a:spcBef>
              <a:buFont typeface="Arial" pitchFamily="34" charset="0"/>
              <a:buNone/>
              <a:defRPr sz="1200" b="1" kern="1200">
                <a:solidFill>
                  <a:srgbClr val="333333"/>
                </a:solidFill>
                <a:latin typeface="+mn-lt"/>
                <a:ea typeface="+mn-ea"/>
                <a:cs typeface="+mn-cs"/>
              </a:defRPr>
            </a:lvl1pPr>
            <a:lvl2pPr marL="0" indent="0" algn="l" defTabSz="914400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252413" indent="-252413" algn="l" defTabSz="914400" rtl="0" eaLnBrk="1" latinLnBrk="0" hangingPunct="1">
              <a:spcBef>
                <a:spcPct val="20000"/>
              </a:spcBef>
              <a:buFont typeface="Wingdings" pitchFamily="2" charset="2"/>
              <a:buChar char=""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508000" indent="-255588" algn="l" defTabSz="914400" rtl="0" eaLnBrk="1" latinLnBrk="0" hangingPunct="1">
              <a:spcBef>
                <a:spcPct val="20000"/>
              </a:spcBef>
              <a:buFont typeface="Wingdings" pitchFamily="2" charset="2"/>
              <a:buChar char="n"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760413" indent="-252413" algn="l" defTabSz="914400" rtl="0" eaLnBrk="1" latinLnBrk="0" hangingPunct="1">
              <a:spcBef>
                <a:spcPct val="20000"/>
              </a:spcBef>
              <a:buFont typeface="Wingdings" pitchFamily="2" charset="2"/>
              <a:buChar char="n"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fontAlgn="auto">
              <a:spcAft>
                <a:spcPts val="0"/>
              </a:spcAft>
            </a:pPr>
            <a:r>
              <a:rPr lang="hu-HU" sz="1000" dirty="0" smtClean="0"/>
              <a:t>Eltérés fiatalok vs. felnőttek</a:t>
            </a:r>
            <a:endParaRPr lang="hu-HU" sz="1000" dirty="0"/>
          </a:p>
        </p:txBody>
      </p:sp>
      <p:sp>
        <p:nvSpPr>
          <p:cNvPr id="28" name="Szöveg helye 21"/>
          <p:cNvSpPr txBox="1">
            <a:spLocks/>
          </p:cNvSpPr>
          <p:nvPr/>
        </p:nvSpPr>
        <p:spPr>
          <a:xfrm>
            <a:off x="0" y="615602"/>
            <a:ext cx="9144000" cy="461665"/>
          </a:xfrm>
          <a:prstGeom prst="rect">
            <a:avLst/>
          </a:prstGeom>
        </p:spPr>
        <p:txBody>
          <a:bodyPr lIns="277200" rIns="277200">
            <a:spAutoFit/>
          </a:bodyPr>
          <a:lstStyle>
            <a:lvl1pPr marL="0" indent="0" algn="l" defTabSz="914400" rtl="0" eaLnBrk="1" latinLnBrk="0" hangingPunct="1">
              <a:spcBef>
                <a:spcPct val="20000"/>
              </a:spcBef>
              <a:buFont typeface="Arial" pitchFamily="34" charset="0"/>
              <a:buNone/>
              <a:defRPr sz="1600" b="1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0" indent="0" algn="l" defTabSz="914400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252413" indent="-252413" algn="l" defTabSz="914400" rtl="0" eaLnBrk="1" latinLnBrk="0" hangingPunct="1">
              <a:spcBef>
                <a:spcPct val="20000"/>
              </a:spcBef>
              <a:buFont typeface="Wingdings" pitchFamily="2" charset="2"/>
              <a:buChar char=""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508000" indent="-255588" algn="l" defTabSz="914400" rtl="0" eaLnBrk="1" latinLnBrk="0" hangingPunct="1">
              <a:spcBef>
                <a:spcPct val="20000"/>
              </a:spcBef>
              <a:buFont typeface="Wingdings" pitchFamily="2" charset="2"/>
              <a:buChar char="n"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760413" indent="-252413" algn="l" defTabSz="914400" rtl="0" eaLnBrk="1" latinLnBrk="0" hangingPunct="1">
              <a:spcBef>
                <a:spcPct val="20000"/>
              </a:spcBef>
              <a:buFont typeface="Wingdings" pitchFamily="2" charset="2"/>
              <a:buChar char="n"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fontAlgn="auto">
              <a:spcAft>
                <a:spcPts val="0"/>
              </a:spcAft>
            </a:pPr>
            <a:r>
              <a:rPr lang="hu-HU" sz="1200" b="0" dirty="0" smtClean="0"/>
              <a:t>Az emberek – és főleg a felnőttek – véleménye szerint a magyarok bár nagy hányada tehetséges, a tehetségek többsége nem tud sikeressé válni, miközben úgy vélik, külföldön a tehetség jobban érvényesül.</a:t>
            </a:r>
            <a:endParaRPr lang="hu-HU" sz="1200" b="0" dirty="0"/>
          </a:p>
        </p:txBody>
      </p:sp>
      <p:cxnSp>
        <p:nvCxnSpPr>
          <p:cNvPr id="5" name="Egyenes összekötő 4"/>
          <p:cNvCxnSpPr/>
          <p:nvPr/>
        </p:nvCxnSpPr>
        <p:spPr>
          <a:xfrm>
            <a:off x="4499992" y="1934718"/>
            <a:ext cx="0" cy="3645269"/>
          </a:xfrm>
          <a:prstGeom prst="line">
            <a:avLst/>
          </a:prstGeom>
          <a:ln w="317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29" name="Content Placeholder 9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766318630"/>
              </p:ext>
            </p:extLst>
          </p:nvPr>
        </p:nvGraphicFramePr>
        <p:xfrm>
          <a:off x="50400" y="1314000"/>
          <a:ext cx="8866187" cy="426561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30" name="Háromszög 29"/>
          <p:cNvSpPr>
            <a:spLocks noChangeAspect="1"/>
          </p:cNvSpPr>
          <p:nvPr/>
        </p:nvSpPr>
        <p:spPr>
          <a:xfrm>
            <a:off x="6012160" y="4005064"/>
            <a:ext cx="180000" cy="180020"/>
          </a:xfrm>
          <a:prstGeom prst="triangle">
            <a:avLst/>
          </a:prstGeom>
          <a:solidFill>
            <a:srgbClr val="145D04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srgbClr val="333333"/>
              </a:solidFill>
            </a:endParaRPr>
          </a:p>
        </p:txBody>
      </p:sp>
      <p:sp>
        <p:nvSpPr>
          <p:cNvPr id="31" name="Háromszög 30"/>
          <p:cNvSpPr>
            <a:spLocks noChangeAspect="1"/>
          </p:cNvSpPr>
          <p:nvPr/>
        </p:nvSpPr>
        <p:spPr>
          <a:xfrm>
            <a:off x="7632000" y="2924944"/>
            <a:ext cx="180000" cy="180020"/>
          </a:xfrm>
          <a:prstGeom prst="triangle">
            <a:avLst/>
          </a:prstGeom>
          <a:solidFill>
            <a:srgbClr val="145D04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srgbClr val="333333"/>
              </a:solidFill>
            </a:endParaRPr>
          </a:p>
        </p:txBody>
      </p:sp>
      <p:sp>
        <p:nvSpPr>
          <p:cNvPr id="7" name="Szövegdoboz 6"/>
          <p:cNvSpPr txBox="1"/>
          <p:nvPr/>
        </p:nvSpPr>
        <p:spPr>
          <a:xfrm>
            <a:off x="1259632" y="2148627"/>
            <a:ext cx="1673380" cy="954107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bg1">
                <a:lumMod val="65000"/>
              </a:schemeClr>
            </a:solidFill>
            <a:prstDash val="sysDash"/>
          </a:ln>
        </p:spPr>
        <p:txBody>
          <a:bodyPr wrap="square" rtlCol="0">
            <a:spAutoFit/>
          </a:bodyPr>
          <a:lstStyle/>
          <a:p>
            <a:r>
              <a:rPr lang="hu-HU" sz="1400" b="0" dirty="0" smtClean="0">
                <a:latin typeface="+mn-lt"/>
              </a:rPr>
              <a:t>A tehetséges magyarok 71%-a elkallódik, nem érvényesül</a:t>
            </a:r>
          </a:p>
        </p:txBody>
      </p:sp>
      <p:sp>
        <p:nvSpPr>
          <p:cNvPr id="32" name="Szövegdoboz 31"/>
          <p:cNvSpPr txBox="1"/>
          <p:nvPr/>
        </p:nvSpPr>
        <p:spPr>
          <a:xfrm>
            <a:off x="4608004" y="2148626"/>
            <a:ext cx="1476164" cy="954107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bg1">
                <a:lumMod val="65000"/>
              </a:schemeClr>
            </a:solidFill>
            <a:prstDash val="sysDash"/>
          </a:ln>
        </p:spPr>
        <p:txBody>
          <a:bodyPr wrap="square" rtlCol="0">
            <a:spAutoFit/>
          </a:bodyPr>
          <a:lstStyle/>
          <a:p>
            <a:r>
              <a:rPr lang="hu-HU" sz="1400" b="0" dirty="0" smtClean="0">
                <a:latin typeface="+mn-lt"/>
              </a:rPr>
              <a:t>A fiatalok ennek arányát alacsonyabbra (54%) becslik</a:t>
            </a:r>
          </a:p>
        </p:txBody>
      </p:sp>
    </p:spTree>
    <p:extLst>
      <p:ext uri="{BB962C8B-B14F-4D97-AF65-F5344CB8AC3E}">
        <p14:creationId xmlns:p14="http://schemas.microsoft.com/office/powerpoint/2010/main" val="7819003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graphicEl>
                                              <a:chart seriesIdx="-3" categoryIdx="-3" bldStep="gridLegend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graphicEl>
                                              <a:chart seriesIdx="-4" categoryIdx="0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22" presetClass="entr" presetSubtype="4" fill="hold" grpId="0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" dur="25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1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graphicEl>
                                              <a:chart seriesIdx="-4" categoryIdx="1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" presetID="22" presetClass="entr" presetSubtype="1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2" dur="125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grpId="0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graphicEl>
                                              <a:chart seriesIdx="-4" categoryIdx="2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graphicEl>
                                              <a:chart seriesIdx="-4" categoryIdx="3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>
                                            <p:graphicEl>
                                              <a:chart seriesIdx="-3" categoryIdx="-3" bldStep="gridLegend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9" dur="250"/>
                                        <p:tgtEl>
                                          <p:spTgt spid="29">
                                            <p:graphicEl>
                                              <a:chart seriesIdx="-3" categoryIdx="-3" bldStep="gridLegend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22" presetClass="entr" presetSubtype="4" fill="hold" grpId="0" nodeType="withEffect">
                                  <p:stCondLst>
                                    <p:cond delay="450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>
                                            <p:graphicEl>
                                              <a:chart seriesIdx="-4" categoryIdx="0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2" dur="250"/>
                                        <p:tgtEl>
                                          <p:spTgt spid="29">
                                            <p:graphicEl>
                                              <a:chart seriesIdx="-4" categoryIdx="0" bldStep="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22" presetClass="entr" presetSubtype="4" fill="hold" grpId="0" nodeType="withEffect">
                                  <p:stCondLst>
                                    <p:cond delay="450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5" dur="25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22" presetClass="entr" presetSubtype="4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>
                                            <p:graphicEl>
                                              <a:chart seriesIdx="-4" categoryIdx="1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8" dur="250"/>
                                        <p:tgtEl>
                                          <p:spTgt spid="29">
                                            <p:graphicEl>
                                              <a:chart seriesIdx="-4" categoryIdx="1" bldStep="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22" presetClass="entr" presetSubtype="4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1" dur="25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22" presetClass="entr" presetSubtype="4" fill="hold" grpId="0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>
                                            <p:graphicEl>
                                              <a:chart seriesIdx="-4" categoryIdx="2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4" dur="250"/>
                                        <p:tgtEl>
                                          <p:spTgt spid="29">
                                            <p:graphicEl>
                                              <a:chart seriesIdx="-4" categoryIdx="2" bldStep="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>
                                            <p:graphicEl>
                                              <a:chart seriesIdx="-4" categoryIdx="3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7" dur="250"/>
                                        <p:tgtEl>
                                          <p:spTgt spid="29">
                                            <p:graphicEl>
                                              <a:chart seriesIdx="-4" categoryIdx="3" bldStep="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4750"/>
                            </p:stCondLst>
                            <p:childTnLst>
                              <p:par>
                                <p:cTn id="59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6" fill="hold">
                            <p:stCondLst>
                              <p:cond delay="500"/>
                            </p:stCondLst>
                            <p:childTnLst>
                              <p:par>
                                <p:cTn id="67" presetID="10" presetClass="entr" presetSubtype="0" fill="hold" grpId="0" nodeType="after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9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Graphic spid="10" grpId="0" uiExpand="1">
        <p:bldSub>
          <a:bldChart bld="category"/>
        </p:bldSub>
      </p:bldGraphic>
      <p:bldP spid="19" grpId="0" uiExpand="1" build="p"/>
      <p:bldP spid="20" grpId="0"/>
      <p:bldP spid="21" grpId="0"/>
      <p:bldP spid="24" grpId="0" animBg="1"/>
      <p:bldP spid="26" grpId="0" uiExpand="1"/>
      <p:bldP spid="27" grpId="0" uiExpand="1"/>
      <p:bldP spid="28" grpId="0" build="p"/>
      <p:bldGraphic spid="29" grpId="0" uiExpand="1">
        <p:bldSub>
          <a:bldChart bld="category"/>
        </p:bldSub>
      </p:bldGraphic>
      <p:bldP spid="30" grpId="0" animBg="1"/>
      <p:bldP spid="31" grpId="0" animBg="1"/>
      <p:bldP spid="7" grpId="0" animBg="1"/>
      <p:bldP spid="32" grpId="0" animBg="1"/>
    </p:bld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tle 7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dirty="0" smtClean="0"/>
              <a:t>A tehetség elkallódásának okai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784CBA3-D598-4B1F-BAA3-EE14B5154290}" type="slidenum">
              <a:rPr lang="en-AU" smtClean="0"/>
              <a:pPr/>
              <a:t>35</a:t>
            </a:fld>
            <a:endParaRPr lang="en-AU" dirty="0"/>
          </a:p>
        </p:txBody>
      </p:sp>
      <p:graphicFrame>
        <p:nvGraphicFramePr>
          <p:cNvPr id="10" name="Content Placeholder 9"/>
          <p:cNvGraphicFramePr>
            <a:graphicFrameLocks noGrp="1"/>
          </p:cNvGraphicFramePr>
          <p:nvPr>
            <p:ph type="chart" sz="quarter" idx="21"/>
            <p:extLst>
              <p:ext uri="{D42A27DB-BD31-4B8C-83A1-F6EECF244321}">
                <p14:modId xmlns:p14="http://schemas.microsoft.com/office/powerpoint/2010/main" val="3720581915"/>
              </p:ext>
            </p:extLst>
          </p:nvPr>
        </p:nvGraphicFramePr>
        <p:xfrm>
          <a:off x="277813" y="1285875"/>
          <a:ext cx="8588375" cy="426561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5" name="Szöveg helye 4"/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r>
              <a:rPr lang="hu-HU" dirty="0"/>
              <a:t>Ön szerint milyen okból kallódik el tehetség Magyarországon? </a:t>
            </a:r>
          </a:p>
          <a:p>
            <a:r>
              <a:rPr lang="hu-HU" b="0" dirty="0" smtClean="0"/>
              <a:t>(segített válaszadás)</a:t>
            </a:r>
            <a:endParaRPr lang="hu-HU" b="0" dirty="0"/>
          </a:p>
        </p:txBody>
      </p:sp>
      <p:sp>
        <p:nvSpPr>
          <p:cNvPr id="6" name="Szöveg helye 5"/>
          <p:cNvSpPr>
            <a:spLocks noGrp="1"/>
          </p:cNvSpPr>
          <p:nvPr>
            <p:ph type="body" sz="quarter" idx="23"/>
          </p:nvPr>
        </p:nvSpPr>
        <p:spPr/>
        <p:txBody>
          <a:bodyPr/>
          <a:lstStyle/>
          <a:p>
            <a:r>
              <a:rPr lang="hu-HU" dirty="0" smtClean="0"/>
              <a:t>SEGÍTETT/TÖBB VÁLASZ LEHETSÉGES/Bázis</a:t>
            </a:r>
            <a:r>
              <a:rPr lang="hu-HU" dirty="0"/>
              <a:t>: </a:t>
            </a:r>
            <a:r>
              <a:rPr lang="hu-HU" dirty="0" smtClean="0"/>
              <a:t>összes válaszadó</a:t>
            </a:r>
            <a:endParaRPr lang="hu-HU" dirty="0"/>
          </a:p>
        </p:txBody>
      </p:sp>
      <p:sp>
        <p:nvSpPr>
          <p:cNvPr id="16" name="Szöveg helye 2"/>
          <p:cNvSpPr txBox="1">
            <a:spLocks/>
          </p:cNvSpPr>
          <p:nvPr/>
        </p:nvSpPr>
        <p:spPr>
          <a:xfrm>
            <a:off x="2699792" y="1340768"/>
            <a:ext cx="2873643" cy="498101"/>
          </a:xfrm>
          <a:prstGeom prst="rect">
            <a:avLst/>
          </a:prstGeom>
        </p:spPr>
        <p:txBody>
          <a:bodyPr lIns="0" tIns="212400" rIns="277200" bIns="0"/>
          <a:lstStyle>
            <a:lvl1pPr marL="0" indent="0" algn="l" defTabSz="914400" rtl="0" eaLnBrk="1" latinLnBrk="0" hangingPunct="1">
              <a:spcBef>
                <a:spcPct val="20000"/>
              </a:spcBef>
              <a:buFont typeface="Arial" pitchFamily="34" charset="0"/>
              <a:buNone/>
              <a:defRPr sz="1200" b="1" kern="1200">
                <a:solidFill>
                  <a:srgbClr val="333333"/>
                </a:solidFill>
                <a:latin typeface="+mn-lt"/>
                <a:ea typeface="+mn-ea"/>
                <a:cs typeface="+mn-cs"/>
              </a:defRPr>
            </a:lvl1pPr>
            <a:lvl2pPr marL="0" indent="0" algn="l" defTabSz="914400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252413" indent="-252413" algn="l" defTabSz="914400" rtl="0" eaLnBrk="1" latinLnBrk="0" hangingPunct="1">
              <a:spcBef>
                <a:spcPct val="20000"/>
              </a:spcBef>
              <a:buFont typeface="Wingdings" pitchFamily="2" charset="2"/>
              <a:buChar char=""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508000" indent="-255588" algn="l" defTabSz="914400" rtl="0" eaLnBrk="1" latinLnBrk="0" hangingPunct="1">
              <a:spcBef>
                <a:spcPct val="20000"/>
              </a:spcBef>
              <a:buFont typeface="Wingdings" pitchFamily="2" charset="2"/>
              <a:buChar char="n"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760413" indent="-252413" algn="l" defTabSz="914400" rtl="0" eaLnBrk="1" latinLnBrk="0" hangingPunct="1">
              <a:spcBef>
                <a:spcPct val="20000"/>
              </a:spcBef>
              <a:buFont typeface="Wingdings" pitchFamily="2" charset="2"/>
              <a:buChar char="n"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fontAlgn="auto">
              <a:spcAft>
                <a:spcPts val="0"/>
              </a:spcAft>
            </a:pPr>
            <a:r>
              <a:rPr lang="hu-HU" dirty="0" smtClean="0"/>
              <a:t>18-59 évesek</a:t>
            </a:r>
            <a:endParaRPr lang="hu-HU" dirty="0"/>
          </a:p>
        </p:txBody>
      </p:sp>
      <p:sp>
        <p:nvSpPr>
          <p:cNvPr id="17" name="Szöveg helye 2"/>
          <p:cNvSpPr txBox="1">
            <a:spLocks/>
          </p:cNvSpPr>
          <p:nvPr/>
        </p:nvSpPr>
        <p:spPr>
          <a:xfrm>
            <a:off x="5796136" y="1340768"/>
            <a:ext cx="3056264" cy="498101"/>
          </a:xfrm>
          <a:prstGeom prst="rect">
            <a:avLst/>
          </a:prstGeom>
        </p:spPr>
        <p:txBody>
          <a:bodyPr lIns="0" tIns="212400" rIns="277200" bIns="0"/>
          <a:lstStyle>
            <a:lvl1pPr marL="0" indent="0" algn="l" defTabSz="914400" rtl="0" eaLnBrk="1" latinLnBrk="0" hangingPunct="1">
              <a:spcBef>
                <a:spcPct val="20000"/>
              </a:spcBef>
              <a:buFont typeface="Arial" pitchFamily="34" charset="0"/>
              <a:buNone/>
              <a:defRPr sz="1200" b="1" kern="1200">
                <a:solidFill>
                  <a:srgbClr val="333333"/>
                </a:solidFill>
                <a:latin typeface="+mn-lt"/>
                <a:ea typeface="+mn-ea"/>
                <a:cs typeface="+mn-cs"/>
              </a:defRPr>
            </a:lvl1pPr>
            <a:lvl2pPr marL="0" indent="0" algn="l" defTabSz="914400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252413" indent="-252413" algn="l" defTabSz="914400" rtl="0" eaLnBrk="1" latinLnBrk="0" hangingPunct="1">
              <a:spcBef>
                <a:spcPct val="20000"/>
              </a:spcBef>
              <a:buFont typeface="Wingdings" pitchFamily="2" charset="2"/>
              <a:buChar char=""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508000" indent="-255588" algn="l" defTabSz="914400" rtl="0" eaLnBrk="1" latinLnBrk="0" hangingPunct="1">
              <a:spcBef>
                <a:spcPct val="20000"/>
              </a:spcBef>
              <a:buFont typeface="Wingdings" pitchFamily="2" charset="2"/>
              <a:buChar char="n"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760413" indent="-252413" algn="l" defTabSz="914400" rtl="0" eaLnBrk="1" latinLnBrk="0" hangingPunct="1">
              <a:spcBef>
                <a:spcPct val="20000"/>
              </a:spcBef>
              <a:buFont typeface="Wingdings" pitchFamily="2" charset="2"/>
              <a:buChar char="n"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fontAlgn="auto">
              <a:spcAft>
                <a:spcPts val="0"/>
              </a:spcAft>
            </a:pPr>
            <a:r>
              <a:rPr lang="hu-HU" dirty="0" smtClean="0"/>
              <a:t>15-19 évesek</a:t>
            </a:r>
            <a:endParaRPr lang="hu-HU" dirty="0"/>
          </a:p>
        </p:txBody>
      </p:sp>
      <p:sp>
        <p:nvSpPr>
          <p:cNvPr id="18" name="Szövegdoboz 1"/>
          <p:cNvSpPr txBox="1"/>
          <p:nvPr/>
        </p:nvSpPr>
        <p:spPr>
          <a:xfrm>
            <a:off x="2734979" y="5157192"/>
            <a:ext cx="512961" cy="15388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r>
              <a:rPr lang="hu-HU" sz="1000" b="0" dirty="0" smtClean="0">
                <a:solidFill>
                  <a:srgbClr val="333333"/>
                </a:solidFill>
                <a:latin typeface="+mj-lt"/>
              </a:rPr>
              <a:t>n=1000</a:t>
            </a:r>
          </a:p>
        </p:txBody>
      </p:sp>
      <p:sp>
        <p:nvSpPr>
          <p:cNvPr id="19" name="Szövegdoboz 1"/>
          <p:cNvSpPr txBox="1"/>
          <p:nvPr/>
        </p:nvSpPr>
        <p:spPr>
          <a:xfrm>
            <a:off x="5868984" y="5157192"/>
            <a:ext cx="431208" cy="15388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r>
              <a:rPr lang="hu-HU" sz="1000" b="0" dirty="0" smtClean="0">
                <a:solidFill>
                  <a:srgbClr val="333333"/>
                </a:solidFill>
                <a:latin typeface="+mj-lt"/>
              </a:rPr>
              <a:t>n=160</a:t>
            </a:r>
          </a:p>
        </p:txBody>
      </p:sp>
      <p:cxnSp>
        <p:nvCxnSpPr>
          <p:cNvPr id="20" name="Egyenes összekötő 19"/>
          <p:cNvCxnSpPr/>
          <p:nvPr/>
        </p:nvCxnSpPr>
        <p:spPr>
          <a:xfrm>
            <a:off x="1547744" y="2628000"/>
            <a:ext cx="612000" cy="0"/>
          </a:xfrm>
          <a:prstGeom prst="line">
            <a:avLst/>
          </a:prstGeom>
          <a:ln w="3810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Szövegdoboz 20"/>
          <p:cNvSpPr txBox="1"/>
          <p:nvPr/>
        </p:nvSpPr>
        <p:spPr>
          <a:xfrm>
            <a:off x="4194764" y="3429000"/>
            <a:ext cx="1457356" cy="936104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bg1">
                <a:lumMod val="65000"/>
              </a:schemeClr>
            </a:solidFill>
            <a:prstDash val="sysDash"/>
          </a:ln>
        </p:spPr>
        <p:txBody>
          <a:bodyPr wrap="square" rtlCol="0" anchor="ctr" anchorCtr="0">
            <a:noAutofit/>
          </a:bodyPr>
          <a:lstStyle/>
          <a:p>
            <a:pPr algn="ctr"/>
            <a:r>
              <a:rPr lang="hu-HU" sz="1200" b="0" dirty="0" smtClean="0">
                <a:latin typeface="+mn-lt"/>
              </a:rPr>
              <a:t>IDŐ?</a:t>
            </a:r>
          </a:p>
        </p:txBody>
      </p:sp>
      <p:sp>
        <p:nvSpPr>
          <p:cNvPr id="22" name="Szövegdoboz 21"/>
          <p:cNvSpPr txBox="1"/>
          <p:nvPr/>
        </p:nvSpPr>
        <p:spPr>
          <a:xfrm>
            <a:off x="4194764" y="3429000"/>
            <a:ext cx="1457356" cy="936104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bg1">
                <a:lumMod val="65000"/>
              </a:schemeClr>
            </a:solidFill>
            <a:prstDash val="sysDash"/>
          </a:ln>
        </p:spPr>
        <p:txBody>
          <a:bodyPr wrap="square" rtlCol="0" anchor="ctr" anchorCtr="0">
            <a:noAutofit/>
          </a:bodyPr>
          <a:lstStyle/>
          <a:p>
            <a:pPr algn="ctr"/>
            <a:r>
              <a:rPr lang="hu-HU" sz="1200" b="0" dirty="0" smtClean="0">
                <a:latin typeface="+mn-lt"/>
              </a:rPr>
              <a:t>PÉNZ?</a:t>
            </a:r>
          </a:p>
        </p:txBody>
      </p:sp>
      <p:sp>
        <p:nvSpPr>
          <p:cNvPr id="23" name="Szövegdoboz 22"/>
          <p:cNvSpPr txBox="1"/>
          <p:nvPr/>
        </p:nvSpPr>
        <p:spPr>
          <a:xfrm>
            <a:off x="4194764" y="3429000"/>
            <a:ext cx="1457356" cy="936104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bg1">
                <a:lumMod val="65000"/>
              </a:schemeClr>
            </a:solidFill>
            <a:prstDash val="sysDash"/>
          </a:ln>
        </p:spPr>
        <p:txBody>
          <a:bodyPr wrap="square" rtlCol="0" anchor="ctr" anchorCtr="0">
            <a:noAutofit/>
          </a:bodyPr>
          <a:lstStyle/>
          <a:p>
            <a:pPr algn="ctr"/>
            <a:r>
              <a:rPr lang="hu-HU" sz="1200" b="0" dirty="0" smtClean="0">
                <a:latin typeface="+mn-lt"/>
              </a:rPr>
              <a:t>KOMPETENCIA?</a:t>
            </a:r>
          </a:p>
        </p:txBody>
      </p:sp>
      <p:cxnSp>
        <p:nvCxnSpPr>
          <p:cNvPr id="24" name="Egyenes összekötő 23"/>
          <p:cNvCxnSpPr/>
          <p:nvPr/>
        </p:nvCxnSpPr>
        <p:spPr>
          <a:xfrm>
            <a:off x="1043608" y="2952000"/>
            <a:ext cx="612000" cy="0"/>
          </a:xfrm>
          <a:prstGeom prst="line">
            <a:avLst/>
          </a:prstGeom>
          <a:ln w="38100"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" name="Háromszög 25"/>
          <p:cNvSpPr>
            <a:spLocks noChangeAspect="1"/>
          </p:cNvSpPr>
          <p:nvPr/>
        </p:nvSpPr>
        <p:spPr>
          <a:xfrm flipV="1">
            <a:off x="8352444" y="1880840"/>
            <a:ext cx="107988" cy="108000"/>
          </a:xfrm>
          <a:prstGeom prst="triangle">
            <a:avLst/>
          </a:prstGeom>
          <a:solidFill>
            <a:schemeClr val="accent3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srgbClr val="333333"/>
              </a:solidFill>
            </a:endParaRPr>
          </a:p>
        </p:txBody>
      </p:sp>
      <p:sp>
        <p:nvSpPr>
          <p:cNvPr id="27" name="Háromszög 26"/>
          <p:cNvSpPr>
            <a:spLocks noChangeAspect="1"/>
          </p:cNvSpPr>
          <p:nvPr/>
        </p:nvSpPr>
        <p:spPr>
          <a:xfrm flipV="1">
            <a:off x="6624252" y="3861048"/>
            <a:ext cx="107988" cy="108000"/>
          </a:xfrm>
          <a:prstGeom prst="triangle">
            <a:avLst/>
          </a:prstGeom>
          <a:solidFill>
            <a:schemeClr val="accent3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srgbClr val="333333"/>
              </a:solidFill>
            </a:endParaRPr>
          </a:p>
        </p:txBody>
      </p:sp>
      <p:sp>
        <p:nvSpPr>
          <p:cNvPr id="28" name="Háromszög 27"/>
          <p:cNvSpPr>
            <a:spLocks noChangeAspect="1"/>
          </p:cNvSpPr>
          <p:nvPr/>
        </p:nvSpPr>
        <p:spPr>
          <a:xfrm flipV="1">
            <a:off x="5796136" y="5733256"/>
            <a:ext cx="71992" cy="72000"/>
          </a:xfrm>
          <a:prstGeom prst="triangle">
            <a:avLst/>
          </a:prstGeom>
          <a:solidFill>
            <a:schemeClr val="accent3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srgbClr val="333333"/>
              </a:solidFill>
            </a:endParaRPr>
          </a:p>
        </p:txBody>
      </p:sp>
      <p:sp>
        <p:nvSpPr>
          <p:cNvPr id="29" name="Szöveg helye 5"/>
          <p:cNvSpPr txBox="1">
            <a:spLocks/>
          </p:cNvSpPr>
          <p:nvPr/>
        </p:nvSpPr>
        <p:spPr>
          <a:xfrm>
            <a:off x="5904124" y="5737452"/>
            <a:ext cx="3239876" cy="201388"/>
          </a:xfrm>
          <a:prstGeom prst="rect">
            <a:avLst/>
          </a:prstGeom>
        </p:spPr>
        <p:txBody>
          <a:bodyPr wrap="square" lIns="0" tIns="0" rIns="0" bIns="108000" anchor="b">
            <a:sp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 kern="1200">
                <a:solidFill>
                  <a:srgbClr val="333333"/>
                </a:solidFill>
                <a:latin typeface="+mn-lt"/>
                <a:ea typeface="+mn-ea"/>
                <a:cs typeface="+mn-cs"/>
              </a:defRPr>
            </a:lvl1pPr>
            <a:lvl2pPr marL="0" indent="0" algn="l" defTabSz="914400" rtl="0" eaLnBrk="1" latinLnBrk="0" hangingPunct="1">
              <a:spcBef>
                <a:spcPct val="20000"/>
              </a:spcBef>
              <a:buFont typeface="Arial" pitchFamily="34" charset="0"/>
              <a:buNone/>
              <a:defRPr sz="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252413" indent="-252413" algn="l" defTabSz="914400" rtl="0" eaLnBrk="1" latinLnBrk="0" hangingPunct="1">
              <a:spcBef>
                <a:spcPct val="20000"/>
              </a:spcBef>
              <a:buFont typeface="Wingdings" pitchFamily="2" charset="2"/>
              <a:buChar char=""/>
              <a:defRPr sz="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508000" indent="-255588" algn="l" defTabSz="914400" rtl="0" eaLnBrk="1" latinLnBrk="0" hangingPunct="1">
              <a:spcBef>
                <a:spcPct val="20000"/>
              </a:spcBef>
              <a:buFont typeface="Wingdings" pitchFamily="2" charset="2"/>
              <a:buChar char="n"/>
              <a:defRPr sz="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760413" indent="-252413" algn="l" defTabSz="914400" rtl="0" eaLnBrk="1" latinLnBrk="0" hangingPunct="1">
              <a:spcBef>
                <a:spcPct val="20000"/>
              </a:spcBef>
              <a:buFont typeface="Wingdings" pitchFamily="2" charset="2"/>
              <a:buChar char="n"/>
              <a:defRPr sz="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hu-HU" dirty="0" smtClean="0"/>
              <a:t>Szignifikánsan alacsonyabb érték a tanulók körében a felnőttekhez képest</a:t>
            </a:r>
            <a:endParaRPr lang="hu-HU" dirty="0"/>
          </a:p>
        </p:txBody>
      </p:sp>
      <p:sp>
        <p:nvSpPr>
          <p:cNvPr id="30" name="Szöveg helye 21"/>
          <p:cNvSpPr txBox="1">
            <a:spLocks/>
          </p:cNvSpPr>
          <p:nvPr/>
        </p:nvSpPr>
        <p:spPr>
          <a:xfrm>
            <a:off x="0" y="615602"/>
            <a:ext cx="9144000" cy="461665"/>
          </a:xfrm>
          <a:prstGeom prst="rect">
            <a:avLst/>
          </a:prstGeom>
        </p:spPr>
        <p:txBody>
          <a:bodyPr lIns="277200" rIns="277200">
            <a:spAutoFit/>
          </a:bodyPr>
          <a:lstStyle>
            <a:lvl1pPr marL="0" indent="0" algn="l" defTabSz="914400" rtl="0" eaLnBrk="1" latinLnBrk="0" hangingPunct="1">
              <a:spcBef>
                <a:spcPct val="20000"/>
              </a:spcBef>
              <a:buFont typeface="Arial" pitchFamily="34" charset="0"/>
              <a:buNone/>
              <a:defRPr sz="1600" b="1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0" indent="0" algn="l" defTabSz="914400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252413" indent="-252413" algn="l" defTabSz="914400" rtl="0" eaLnBrk="1" latinLnBrk="0" hangingPunct="1">
              <a:spcBef>
                <a:spcPct val="20000"/>
              </a:spcBef>
              <a:buFont typeface="Wingdings" pitchFamily="2" charset="2"/>
              <a:buChar char=""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508000" indent="-255588" algn="l" defTabSz="914400" rtl="0" eaLnBrk="1" latinLnBrk="0" hangingPunct="1">
              <a:spcBef>
                <a:spcPct val="20000"/>
              </a:spcBef>
              <a:buFont typeface="Wingdings" pitchFamily="2" charset="2"/>
              <a:buChar char="n"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760413" indent="-252413" algn="l" defTabSz="914400" rtl="0" eaLnBrk="1" latinLnBrk="0" hangingPunct="1">
              <a:spcBef>
                <a:spcPct val="20000"/>
              </a:spcBef>
              <a:buFont typeface="Wingdings" pitchFamily="2" charset="2"/>
              <a:buChar char="n"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fontAlgn="auto">
              <a:spcAft>
                <a:spcPts val="0"/>
              </a:spcAft>
            </a:pPr>
            <a:r>
              <a:rPr lang="hu-HU" sz="1200" b="0" dirty="0" smtClean="0"/>
              <a:t>A tehetség az emberek szerint leginkább pénzhiány miatt nem tud eléggé kibontakozni Magyarországon, de emellett fontos tényezőt jelent a tanulók szerint az önbizalom hiánya is.</a:t>
            </a:r>
          </a:p>
        </p:txBody>
      </p:sp>
    </p:spTree>
    <p:extLst>
      <p:ext uri="{BB962C8B-B14F-4D97-AF65-F5344CB8AC3E}">
        <p14:creationId xmlns:p14="http://schemas.microsoft.com/office/powerpoint/2010/main" val="53987095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graphicEl>
                                              <a:chart seriesIdx="-3" categoryIdx="-3" bldStep="gridLegend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graphicEl>
                                              <a:chart seriesIdx="-4" categoryIdx="0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9" dur="25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2" dur="25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graphicEl>
                                              <a:chart seriesIdx="-4" categoryIdx="1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graphicEl>
                                              <a:chart seriesIdx="-4" categoryIdx="2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3" dur="25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graphicEl>
                                              <a:chart seriesIdx="-4" categoryIdx="3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8" dur="25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graphicEl>
                                              <a:chart seriesIdx="-4" categoryIdx="4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250"/>
                            </p:stCondLst>
                            <p:childTnLst>
                              <p:par>
                                <p:cTn id="44" presetID="1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graphicEl>
                                              <a:chart seriesIdx="-4" categoryIdx="5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750"/>
                            </p:stCondLst>
                            <p:childTnLst>
                              <p:par>
                                <p:cTn id="47" presetID="1" presetClass="entr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graphicEl>
                                              <a:chart seriesIdx="-4" categoryIdx="6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1750"/>
                            </p:stCondLst>
                            <p:childTnLst>
                              <p:par>
                                <p:cTn id="53" presetID="1" presetClass="entr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graphicEl>
                                              <a:chart seriesIdx="-4" categoryIdx="7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5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7" dur="25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9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2750"/>
                            </p:stCondLst>
                            <p:childTnLst>
                              <p:par>
                                <p:cTn id="65" presetID="1" presetClass="entr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graphicEl>
                                              <a:chart seriesIdx="-4" categoryIdx="8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7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8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2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3750"/>
                            </p:stCondLst>
                            <p:childTnLst>
                              <p:par>
                                <p:cTn id="74" presetID="1" presetClass="entr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graphicEl>
                                              <a:chart seriesIdx="-4" categoryIdx="9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6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4750"/>
                            </p:stCondLst>
                            <p:childTnLst>
                              <p:par>
                                <p:cTn id="80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Graphic spid="10" grpId="0" uiExpand="1">
        <p:bldSub>
          <a:bldChart bld="category"/>
        </p:bldSub>
      </p:bldGraphic>
      <p:bldP spid="16" grpId="0"/>
      <p:bldP spid="17" grpId="0"/>
      <p:bldP spid="18" grpId="0"/>
      <p:bldP spid="19" grpId="0"/>
      <p:bldP spid="21" grpId="0" animBg="1"/>
      <p:bldP spid="21" grpId="1" animBg="1"/>
      <p:bldP spid="22" grpId="0" animBg="1"/>
      <p:bldP spid="22" grpId="1" animBg="1"/>
      <p:bldP spid="23" grpId="0" animBg="1"/>
      <p:bldP spid="23" grpId="1" animBg="1"/>
      <p:bldP spid="26" grpId="0" animBg="1"/>
      <p:bldP spid="27" grpId="0" animBg="1"/>
      <p:bldP spid="28" grpId="0" animBg="1"/>
      <p:bldP spid="29" grpId="0"/>
      <p:bldP spid="30" grpId="0" build="p"/>
    </p:bld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tle 7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dirty="0" smtClean="0"/>
              <a:t>Kinek lehet jó a tehetség kiteljesedése?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784CBA3-D598-4B1F-BAA3-EE14B5154290}" type="slidenum">
              <a:rPr lang="en-AU" smtClean="0"/>
              <a:pPr/>
              <a:t>36</a:t>
            </a:fld>
            <a:endParaRPr lang="en-AU" dirty="0"/>
          </a:p>
        </p:txBody>
      </p:sp>
      <p:graphicFrame>
        <p:nvGraphicFramePr>
          <p:cNvPr id="10" name="Content Placeholder 9"/>
          <p:cNvGraphicFramePr>
            <a:graphicFrameLocks noGrp="1"/>
          </p:cNvGraphicFramePr>
          <p:nvPr>
            <p:ph type="chart" sz="quarter" idx="21"/>
            <p:extLst>
              <p:ext uri="{D42A27DB-BD31-4B8C-83A1-F6EECF244321}">
                <p14:modId xmlns:p14="http://schemas.microsoft.com/office/powerpoint/2010/main" val="1107102873"/>
              </p:ext>
            </p:extLst>
          </p:nvPr>
        </p:nvGraphicFramePr>
        <p:xfrm>
          <a:off x="277813" y="1285875"/>
          <a:ext cx="8588375" cy="426561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5" name="Szöveg helye 4"/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r>
              <a:rPr lang="hu-HU" dirty="0"/>
              <a:t>Kinek lehet az jó, előnyös, ha egy ilyen tehetség kiteljesedik? </a:t>
            </a:r>
          </a:p>
          <a:p>
            <a:r>
              <a:rPr lang="hu-HU" b="0" dirty="0" smtClean="0"/>
              <a:t>(segített válaszadás)</a:t>
            </a:r>
            <a:endParaRPr lang="hu-HU" b="0" dirty="0"/>
          </a:p>
        </p:txBody>
      </p:sp>
      <p:sp>
        <p:nvSpPr>
          <p:cNvPr id="6" name="Szöveg helye 5"/>
          <p:cNvSpPr>
            <a:spLocks noGrp="1"/>
          </p:cNvSpPr>
          <p:nvPr>
            <p:ph type="body" sz="quarter" idx="23"/>
          </p:nvPr>
        </p:nvSpPr>
        <p:spPr/>
        <p:txBody>
          <a:bodyPr/>
          <a:lstStyle/>
          <a:p>
            <a:r>
              <a:rPr lang="hu-HU" dirty="0" smtClean="0"/>
              <a:t>SEGÍTETT/TÖBB VÁLASZ LEHETSÉGES/Bázis</a:t>
            </a:r>
            <a:r>
              <a:rPr lang="hu-HU" dirty="0"/>
              <a:t>: </a:t>
            </a:r>
            <a:r>
              <a:rPr lang="hu-HU" dirty="0" smtClean="0"/>
              <a:t>összes válaszadó</a:t>
            </a:r>
            <a:endParaRPr lang="hu-HU" dirty="0"/>
          </a:p>
        </p:txBody>
      </p:sp>
      <p:sp>
        <p:nvSpPr>
          <p:cNvPr id="14" name="Szöveg helye 2"/>
          <p:cNvSpPr txBox="1">
            <a:spLocks/>
          </p:cNvSpPr>
          <p:nvPr/>
        </p:nvSpPr>
        <p:spPr>
          <a:xfrm>
            <a:off x="3203848" y="1340768"/>
            <a:ext cx="2619477" cy="498101"/>
          </a:xfrm>
          <a:prstGeom prst="rect">
            <a:avLst/>
          </a:prstGeom>
        </p:spPr>
        <p:txBody>
          <a:bodyPr lIns="0" tIns="212400" rIns="277200" bIns="0"/>
          <a:lstStyle>
            <a:lvl1pPr marL="0" indent="0" algn="l" defTabSz="914400" rtl="0" eaLnBrk="1" latinLnBrk="0" hangingPunct="1">
              <a:spcBef>
                <a:spcPct val="20000"/>
              </a:spcBef>
              <a:buFont typeface="Arial" pitchFamily="34" charset="0"/>
              <a:buNone/>
              <a:defRPr sz="1200" b="1" kern="1200">
                <a:solidFill>
                  <a:srgbClr val="333333"/>
                </a:solidFill>
                <a:latin typeface="+mn-lt"/>
                <a:ea typeface="+mn-ea"/>
                <a:cs typeface="+mn-cs"/>
              </a:defRPr>
            </a:lvl1pPr>
            <a:lvl2pPr marL="0" indent="0" algn="l" defTabSz="914400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252413" indent="-252413" algn="l" defTabSz="914400" rtl="0" eaLnBrk="1" latinLnBrk="0" hangingPunct="1">
              <a:spcBef>
                <a:spcPct val="20000"/>
              </a:spcBef>
              <a:buFont typeface="Wingdings" pitchFamily="2" charset="2"/>
              <a:buChar char=""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508000" indent="-255588" algn="l" defTabSz="914400" rtl="0" eaLnBrk="1" latinLnBrk="0" hangingPunct="1">
              <a:spcBef>
                <a:spcPct val="20000"/>
              </a:spcBef>
              <a:buFont typeface="Wingdings" pitchFamily="2" charset="2"/>
              <a:buChar char="n"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760413" indent="-252413" algn="l" defTabSz="914400" rtl="0" eaLnBrk="1" latinLnBrk="0" hangingPunct="1">
              <a:spcBef>
                <a:spcPct val="20000"/>
              </a:spcBef>
              <a:buFont typeface="Wingdings" pitchFamily="2" charset="2"/>
              <a:buChar char="n"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fontAlgn="auto">
              <a:spcAft>
                <a:spcPts val="0"/>
              </a:spcAft>
            </a:pPr>
            <a:r>
              <a:rPr lang="hu-HU" dirty="0" smtClean="0"/>
              <a:t>18-59 évesek</a:t>
            </a:r>
            <a:endParaRPr lang="hu-HU" dirty="0"/>
          </a:p>
        </p:txBody>
      </p:sp>
      <p:sp>
        <p:nvSpPr>
          <p:cNvPr id="15" name="Szöveg helye 2"/>
          <p:cNvSpPr txBox="1">
            <a:spLocks/>
          </p:cNvSpPr>
          <p:nvPr/>
        </p:nvSpPr>
        <p:spPr>
          <a:xfrm>
            <a:off x="5940152" y="1340768"/>
            <a:ext cx="2520280" cy="498101"/>
          </a:xfrm>
          <a:prstGeom prst="rect">
            <a:avLst/>
          </a:prstGeom>
        </p:spPr>
        <p:txBody>
          <a:bodyPr lIns="0" tIns="212400" rIns="277200" bIns="0"/>
          <a:lstStyle>
            <a:lvl1pPr marL="0" indent="0" algn="l" defTabSz="914400" rtl="0" eaLnBrk="1" latinLnBrk="0" hangingPunct="1">
              <a:spcBef>
                <a:spcPct val="20000"/>
              </a:spcBef>
              <a:buFont typeface="Arial" pitchFamily="34" charset="0"/>
              <a:buNone/>
              <a:defRPr sz="1200" b="1" kern="1200">
                <a:solidFill>
                  <a:srgbClr val="333333"/>
                </a:solidFill>
                <a:latin typeface="+mn-lt"/>
                <a:ea typeface="+mn-ea"/>
                <a:cs typeface="+mn-cs"/>
              </a:defRPr>
            </a:lvl1pPr>
            <a:lvl2pPr marL="0" indent="0" algn="l" defTabSz="914400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252413" indent="-252413" algn="l" defTabSz="914400" rtl="0" eaLnBrk="1" latinLnBrk="0" hangingPunct="1">
              <a:spcBef>
                <a:spcPct val="20000"/>
              </a:spcBef>
              <a:buFont typeface="Wingdings" pitchFamily="2" charset="2"/>
              <a:buChar char=""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508000" indent="-255588" algn="l" defTabSz="914400" rtl="0" eaLnBrk="1" latinLnBrk="0" hangingPunct="1">
              <a:spcBef>
                <a:spcPct val="20000"/>
              </a:spcBef>
              <a:buFont typeface="Wingdings" pitchFamily="2" charset="2"/>
              <a:buChar char="n"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760413" indent="-252413" algn="l" defTabSz="914400" rtl="0" eaLnBrk="1" latinLnBrk="0" hangingPunct="1">
              <a:spcBef>
                <a:spcPct val="20000"/>
              </a:spcBef>
              <a:buFont typeface="Wingdings" pitchFamily="2" charset="2"/>
              <a:buChar char="n"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fontAlgn="auto">
              <a:spcAft>
                <a:spcPts val="0"/>
              </a:spcAft>
            </a:pPr>
            <a:r>
              <a:rPr lang="hu-HU" dirty="0" smtClean="0"/>
              <a:t>15-19 évesek</a:t>
            </a:r>
            <a:endParaRPr lang="hu-HU" dirty="0"/>
          </a:p>
        </p:txBody>
      </p:sp>
      <p:sp>
        <p:nvSpPr>
          <p:cNvPr id="16" name="Szövegdoboz 1"/>
          <p:cNvSpPr txBox="1"/>
          <p:nvPr/>
        </p:nvSpPr>
        <p:spPr>
          <a:xfrm>
            <a:off x="3167027" y="5157192"/>
            <a:ext cx="512961" cy="15388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r>
              <a:rPr lang="hu-HU" sz="1000" b="0" dirty="0" smtClean="0">
                <a:solidFill>
                  <a:srgbClr val="333333"/>
                </a:solidFill>
                <a:latin typeface="+mj-lt"/>
              </a:rPr>
              <a:t>n=1000</a:t>
            </a:r>
          </a:p>
        </p:txBody>
      </p:sp>
      <p:sp>
        <p:nvSpPr>
          <p:cNvPr id="17" name="Szövegdoboz 1"/>
          <p:cNvSpPr txBox="1"/>
          <p:nvPr/>
        </p:nvSpPr>
        <p:spPr>
          <a:xfrm>
            <a:off x="5940992" y="5157192"/>
            <a:ext cx="431208" cy="15388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r>
              <a:rPr lang="hu-HU" sz="1000" b="0" dirty="0" smtClean="0">
                <a:solidFill>
                  <a:srgbClr val="333333"/>
                </a:solidFill>
                <a:latin typeface="+mj-lt"/>
              </a:rPr>
              <a:t>n=160</a:t>
            </a:r>
          </a:p>
        </p:txBody>
      </p:sp>
      <p:sp>
        <p:nvSpPr>
          <p:cNvPr id="18" name="Háromszög 17"/>
          <p:cNvSpPr>
            <a:spLocks noChangeAspect="1"/>
          </p:cNvSpPr>
          <p:nvPr/>
        </p:nvSpPr>
        <p:spPr>
          <a:xfrm flipV="1">
            <a:off x="7596336" y="2348880"/>
            <a:ext cx="107988" cy="108000"/>
          </a:xfrm>
          <a:prstGeom prst="triangle">
            <a:avLst/>
          </a:prstGeom>
          <a:solidFill>
            <a:schemeClr val="accent3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srgbClr val="333333"/>
              </a:solidFill>
            </a:endParaRPr>
          </a:p>
        </p:txBody>
      </p:sp>
      <p:sp>
        <p:nvSpPr>
          <p:cNvPr id="19" name="Háromszög 18"/>
          <p:cNvSpPr>
            <a:spLocks noChangeAspect="1"/>
          </p:cNvSpPr>
          <p:nvPr/>
        </p:nvSpPr>
        <p:spPr>
          <a:xfrm flipV="1">
            <a:off x="7164288" y="2780928"/>
            <a:ext cx="107988" cy="108000"/>
          </a:xfrm>
          <a:prstGeom prst="triangle">
            <a:avLst/>
          </a:prstGeom>
          <a:solidFill>
            <a:schemeClr val="accent3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srgbClr val="333333"/>
              </a:solidFill>
            </a:endParaRPr>
          </a:p>
        </p:txBody>
      </p:sp>
      <p:sp>
        <p:nvSpPr>
          <p:cNvPr id="20" name="Háromszög 19"/>
          <p:cNvSpPr>
            <a:spLocks noChangeAspect="1"/>
          </p:cNvSpPr>
          <p:nvPr/>
        </p:nvSpPr>
        <p:spPr>
          <a:xfrm flipV="1">
            <a:off x="5796136" y="5733256"/>
            <a:ext cx="71992" cy="72000"/>
          </a:xfrm>
          <a:prstGeom prst="triangle">
            <a:avLst/>
          </a:prstGeom>
          <a:solidFill>
            <a:schemeClr val="accent3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srgbClr val="333333"/>
              </a:solidFill>
            </a:endParaRPr>
          </a:p>
        </p:txBody>
      </p:sp>
      <p:sp>
        <p:nvSpPr>
          <p:cNvPr id="21" name="Szöveg helye 5"/>
          <p:cNvSpPr txBox="1">
            <a:spLocks/>
          </p:cNvSpPr>
          <p:nvPr/>
        </p:nvSpPr>
        <p:spPr>
          <a:xfrm>
            <a:off x="5904124" y="5737452"/>
            <a:ext cx="3239876" cy="201388"/>
          </a:xfrm>
          <a:prstGeom prst="rect">
            <a:avLst/>
          </a:prstGeom>
        </p:spPr>
        <p:txBody>
          <a:bodyPr wrap="square" lIns="0" tIns="0" rIns="0" bIns="108000" anchor="b">
            <a:sp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 kern="1200">
                <a:solidFill>
                  <a:srgbClr val="333333"/>
                </a:solidFill>
                <a:latin typeface="+mn-lt"/>
                <a:ea typeface="+mn-ea"/>
                <a:cs typeface="+mn-cs"/>
              </a:defRPr>
            </a:lvl1pPr>
            <a:lvl2pPr marL="0" indent="0" algn="l" defTabSz="914400" rtl="0" eaLnBrk="1" latinLnBrk="0" hangingPunct="1">
              <a:spcBef>
                <a:spcPct val="20000"/>
              </a:spcBef>
              <a:buFont typeface="Arial" pitchFamily="34" charset="0"/>
              <a:buNone/>
              <a:defRPr sz="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252413" indent="-252413" algn="l" defTabSz="914400" rtl="0" eaLnBrk="1" latinLnBrk="0" hangingPunct="1">
              <a:spcBef>
                <a:spcPct val="20000"/>
              </a:spcBef>
              <a:buFont typeface="Wingdings" pitchFamily="2" charset="2"/>
              <a:buChar char=""/>
              <a:defRPr sz="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508000" indent="-255588" algn="l" defTabSz="914400" rtl="0" eaLnBrk="1" latinLnBrk="0" hangingPunct="1">
              <a:spcBef>
                <a:spcPct val="20000"/>
              </a:spcBef>
              <a:buFont typeface="Wingdings" pitchFamily="2" charset="2"/>
              <a:buChar char="n"/>
              <a:defRPr sz="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760413" indent="-252413" algn="l" defTabSz="914400" rtl="0" eaLnBrk="1" latinLnBrk="0" hangingPunct="1">
              <a:spcBef>
                <a:spcPct val="20000"/>
              </a:spcBef>
              <a:buFont typeface="Wingdings" pitchFamily="2" charset="2"/>
              <a:buChar char="n"/>
              <a:defRPr sz="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hu-HU" dirty="0" smtClean="0"/>
              <a:t>Szignifikánsan alacsonyabb érték a tanulók körében a felnőttekhez képest</a:t>
            </a:r>
            <a:endParaRPr lang="hu-HU" dirty="0"/>
          </a:p>
        </p:txBody>
      </p:sp>
      <p:sp>
        <p:nvSpPr>
          <p:cNvPr id="22" name="Szöveg helye 21"/>
          <p:cNvSpPr txBox="1">
            <a:spLocks/>
          </p:cNvSpPr>
          <p:nvPr/>
        </p:nvSpPr>
        <p:spPr>
          <a:xfrm>
            <a:off x="0" y="615602"/>
            <a:ext cx="9144000" cy="461665"/>
          </a:xfrm>
          <a:prstGeom prst="rect">
            <a:avLst/>
          </a:prstGeom>
        </p:spPr>
        <p:txBody>
          <a:bodyPr lIns="277200" rIns="277200">
            <a:spAutoFit/>
          </a:bodyPr>
          <a:lstStyle>
            <a:lvl1pPr marL="0" indent="0" algn="l" defTabSz="914400" rtl="0" eaLnBrk="1" latinLnBrk="0" hangingPunct="1">
              <a:spcBef>
                <a:spcPct val="20000"/>
              </a:spcBef>
              <a:buFont typeface="Arial" pitchFamily="34" charset="0"/>
              <a:buNone/>
              <a:defRPr sz="1600" b="1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0" indent="0" algn="l" defTabSz="914400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252413" indent="-252413" algn="l" defTabSz="914400" rtl="0" eaLnBrk="1" latinLnBrk="0" hangingPunct="1">
              <a:spcBef>
                <a:spcPct val="20000"/>
              </a:spcBef>
              <a:buFont typeface="Wingdings" pitchFamily="2" charset="2"/>
              <a:buChar char=""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508000" indent="-255588" algn="l" defTabSz="914400" rtl="0" eaLnBrk="1" latinLnBrk="0" hangingPunct="1">
              <a:spcBef>
                <a:spcPct val="20000"/>
              </a:spcBef>
              <a:buFont typeface="Wingdings" pitchFamily="2" charset="2"/>
              <a:buChar char="n"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760413" indent="-252413" algn="l" defTabSz="914400" rtl="0" eaLnBrk="1" latinLnBrk="0" hangingPunct="1">
              <a:spcBef>
                <a:spcPct val="20000"/>
              </a:spcBef>
              <a:buFont typeface="Wingdings" pitchFamily="2" charset="2"/>
              <a:buChar char="n"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fontAlgn="auto">
              <a:spcAft>
                <a:spcPts val="0"/>
              </a:spcAft>
            </a:pPr>
            <a:r>
              <a:rPr lang="hu-HU" sz="1200" b="0" dirty="0" smtClean="0"/>
              <a:t>A tehetség elkallódása azért is veszélyes és kár, mert amúgy mindenki meg van győződve róla, hogy az ha egy  tehetség ki tud bontakozni végső soron az egész ország, a nemzet számára előnyös.</a:t>
            </a:r>
            <a:endParaRPr lang="hu-HU" sz="1200" b="0" dirty="0"/>
          </a:p>
        </p:txBody>
      </p:sp>
    </p:spTree>
    <p:extLst>
      <p:ext uri="{BB962C8B-B14F-4D97-AF65-F5344CB8AC3E}">
        <p14:creationId xmlns:p14="http://schemas.microsoft.com/office/powerpoint/2010/main" val="117152685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graphicEl>
                                              <a:chart seriesIdx="-3" categoryIdx="-3" bldStep="gridLegend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graphicEl>
                                              <a:chart seriesIdx="-4" categoryIdx="0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1" presetClass="entr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graphicEl>
                                              <a:chart seriesIdx="-4" categoryIdx="1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6" dur="25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9" dur="1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250"/>
                            </p:stCondLst>
                            <p:childTnLst>
                              <p:par>
                                <p:cTn id="33" presetID="1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graphicEl>
                                              <a:chart seriesIdx="-4" categoryIdx="2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22" presetClass="entr" presetSubtype="1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7" dur="25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graphicEl>
                                              <a:chart seriesIdx="-4" categoryIdx="3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graphicEl>
                                              <a:chart seriesIdx="-4" categoryIdx="4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graphicEl>
                                              <a:chart seriesIdx="-4" categoryIdx="5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graphicEl>
                                              <a:chart seriesIdx="-4" categoryIdx="6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graphicEl>
                                              <a:chart seriesIdx="-4" categoryIdx="7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Graphic spid="10" grpId="0" uiExpand="1">
        <p:bldSub>
          <a:bldChart bld="category"/>
        </p:bldSub>
      </p:bldGraphic>
      <p:bldP spid="14" grpId="0"/>
      <p:bldP spid="15" grpId="0"/>
      <p:bldP spid="16" grpId="0"/>
      <p:bldP spid="17" grpId="0"/>
      <p:bldP spid="18" grpId="0" animBg="1"/>
      <p:bldP spid="19" grpId="0" animBg="1"/>
      <p:bldP spid="20" grpId="0" animBg="1"/>
      <p:bldP spid="21" grpId="0"/>
      <p:bldP spid="22" grpId="0" build="p"/>
    </p:bld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églalap 3"/>
          <p:cNvSpPr/>
          <p:nvPr/>
        </p:nvSpPr>
        <p:spPr>
          <a:xfrm>
            <a:off x="539552" y="3789040"/>
            <a:ext cx="2088232" cy="288000"/>
          </a:xfrm>
          <a:prstGeom prst="rect">
            <a:avLst/>
          </a:prstGeom>
          <a:solidFill>
            <a:schemeClr val="bg1">
              <a:lumMod val="8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srgbClr val="333333"/>
              </a:solidFill>
            </a:endParaRPr>
          </a:p>
        </p:txBody>
      </p:sp>
      <p:sp>
        <p:nvSpPr>
          <p:cNvPr id="8" name="Title 7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dirty="0" smtClean="0"/>
              <a:t>A tehetséges gyerek felelőssége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784CBA3-D598-4B1F-BAA3-EE14B5154290}" type="slidenum">
              <a:rPr lang="en-AU" smtClean="0"/>
              <a:pPr/>
              <a:t>37</a:t>
            </a:fld>
            <a:endParaRPr lang="en-AU" dirty="0"/>
          </a:p>
        </p:txBody>
      </p:sp>
      <p:graphicFrame>
        <p:nvGraphicFramePr>
          <p:cNvPr id="10" name="Content Placeholder 9"/>
          <p:cNvGraphicFramePr>
            <a:graphicFrameLocks noGrp="1"/>
          </p:cNvGraphicFramePr>
          <p:nvPr>
            <p:ph type="chart" sz="quarter" idx="21"/>
            <p:extLst>
              <p:ext uri="{D42A27DB-BD31-4B8C-83A1-F6EECF244321}">
                <p14:modId xmlns:p14="http://schemas.microsoft.com/office/powerpoint/2010/main" val="2991633669"/>
              </p:ext>
            </p:extLst>
          </p:nvPr>
        </p:nvGraphicFramePr>
        <p:xfrm>
          <a:off x="277813" y="1285875"/>
          <a:ext cx="8588375" cy="426561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5" name="Szöveg helye 4"/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r>
              <a:rPr lang="hu-HU" u="sng" dirty="0"/>
              <a:t>18-59 évesek:</a:t>
            </a:r>
            <a:r>
              <a:rPr lang="hu-HU" dirty="0"/>
              <a:t> Ugyancsak ez a gyerek, aki megkapott minden támogatást, Ön szerint tartozik-e a következők közül bármivel az őt támogató társadalom felé?</a:t>
            </a:r>
          </a:p>
          <a:p>
            <a:r>
              <a:rPr lang="hu-HU" u="sng" dirty="0" smtClean="0"/>
              <a:t>15-19 évesek: </a:t>
            </a:r>
            <a:r>
              <a:rPr lang="hu-HU" dirty="0" smtClean="0"/>
              <a:t>Szerinted</a:t>
            </a:r>
            <a:r>
              <a:rPr lang="hu-HU" dirty="0"/>
              <a:t>, kell-e a tehetséges gyereknek valamit tennie az osztályában, szűkebb környezetében, van-e valamilyen elvárás felé? Mi ez?</a:t>
            </a:r>
          </a:p>
          <a:p>
            <a:r>
              <a:rPr lang="hu-HU" b="0" dirty="0" smtClean="0"/>
              <a:t>(segített válaszadás)</a:t>
            </a:r>
            <a:endParaRPr lang="hu-HU" b="0" dirty="0"/>
          </a:p>
        </p:txBody>
      </p:sp>
      <p:sp>
        <p:nvSpPr>
          <p:cNvPr id="6" name="Szöveg helye 5"/>
          <p:cNvSpPr>
            <a:spLocks noGrp="1"/>
          </p:cNvSpPr>
          <p:nvPr>
            <p:ph type="body" sz="quarter" idx="23"/>
          </p:nvPr>
        </p:nvSpPr>
        <p:spPr>
          <a:xfrm>
            <a:off x="1285200" y="5610150"/>
            <a:ext cx="7581600" cy="368301"/>
          </a:xfrm>
        </p:spPr>
        <p:txBody>
          <a:bodyPr/>
          <a:lstStyle/>
          <a:p>
            <a:r>
              <a:rPr lang="hu-HU" dirty="0" smtClean="0"/>
              <a:t>SEGÍTETT/TÖBB VÁLASZ LEHETSÉGES!/</a:t>
            </a:r>
          </a:p>
          <a:p>
            <a:r>
              <a:rPr lang="hu-HU" dirty="0" smtClean="0"/>
              <a:t>Bázis</a:t>
            </a:r>
            <a:r>
              <a:rPr lang="hu-HU" dirty="0"/>
              <a:t>: </a:t>
            </a:r>
            <a:r>
              <a:rPr lang="hu-HU" dirty="0" smtClean="0"/>
              <a:t>összes válaszadó; az adott válaszlehetőséget választók százalékos arányai</a:t>
            </a:r>
            <a:endParaRPr lang="hu-HU" dirty="0"/>
          </a:p>
        </p:txBody>
      </p:sp>
      <p:sp>
        <p:nvSpPr>
          <p:cNvPr id="20" name="Szövegdoboz 1"/>
          <p:cNvSpPr txBox="1"/>
          <p:nvPr/>
        </p:nvSpPr>
        <p:spPr>
          <a:xfrm>
            <a:off x="2699792" y="5490000"/>
            <a:ext cx="512961" cy="15388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r>
              <a:rPr lang="hu-HU" sz="1000" b="0" dirty="0" smtClean="0">
                <a:solidFill>
                  <a:srgbClr val="333333"/>
                </a:solidFill>
                <a:latin typeface="+mj-lt"/>
              </a:rPr>
              <a:t>n=1000</a:t>
            </a:r>
          </a:p>
        </p:txBody>
      </p:sp>
      <p:sp>
        <p:nvSpPr>
          <p:cNvPr id="21" name="Szövegdoboz 1"/>
          <p:cNvSpPr txBox="1"/>
          <p:nvPr/>
        </p:nvSpPr>
        <p:spPr>
          <a:xfrm>
            <a:off x="5868984" y="5490000"/>
            <a:ext cx="431208" cy="15388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r>
              <a:rPr lang="hu-HU" sz="1000" b="0" dirty="0" smtClean="0">
                <a:solidFill>
                  <a:srgbClr val="333333"/>
                </a:solidFill>
                <a:latin typeface="+mj-lt"/>
              </a:rPr>
              <a:t>n=160</a:t>
            </a:r>
          </a:p>
        </p:txBody>
      </p:sp>
      <p:sp>
        <p:nvSpPr>
          <p:cNvPr id="22" name="Szöveg helye 2"/>
          <p:cNvSpPr txBox="1">
            <a:spLocks/>
          </p:cNvSpPr>
          <p:nvPr/>
        </p:nvSpPr>
        <p:spPr>
          <a:xfrm>
            <a:off x="2699792" y="1916832"/>
            <a:ext cx="2880320" cy="498101"/>
          </a:xfrm>
          <a:prstGeom prst="rect">
            <a:avLst/>
          </a:prstGeom>
        </p:spPr>
        <p:txBody>
          <a:bodyPr lIns="0" tIns="212400" rIns="277200" bIns="0"/>
          <a:lstStyle>
            <a:lvl1pPr marL="0" indent="0" algn="l" defTabSz="914400" rtl="0" eaLnBrk="1" latinLnBrk="0" hangingPunct="1">
              <a:spcBef>
                <a:spcPct val="20000"/>
              </a:spcBef>
              <a:buFont typeface="Arial" pitchFamily="34" charset="0"/>
              <a:buNone/>
              <a:defRPr sz="1200" b="1" kern="1200">
                <a:solidFill>
                  <a:srgbClr val="333333"/>
                </a:solidFill>
                <a:latin typeface="+mn-lt"/>
                <a:ea typeface="+mn-ea"/>
                <a:cs typeface="+mn-cs"/>
              </a:defRPr>
            </a:lvl1pPr>
            <a:lvl2pPr marL="0" indent="0" algn="l" defTabSz="914400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252413" indent="-252413" algn="l" defTabSz="914400" rtl="0" eaLnBrk="1" latinLnBrk="0" hangingPunct="1">
              <a:spcBef>
                <a:spcPct val="20000"/>
              </a:spcBef>
              <a:buFont typeface="Wingdings" pitchFamily="2" charset="2"/>
              <a:buChar char=""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508000" indent="-255588" algn="l" defTabSz="914400" rtl="0" eaLnBrk="1" latinLnBrk="0" hangingPunct="1">
              <a:spcBef>
                <a:spcPct val="20000"/>
              </a:spcBef>
              <a:buFont typeface="Wingdings" pitchFamily="2" charset="2"/>
              <a:buChar char="n"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760413" indent="-252413" algn="l" defTabSz="914400" rtl="0" eaLnBrk="1" latinLnBrk="0" hangingPunct="1">
              <a:spcBef>
                <a:spcPct val="20000"/>
              </a:spcBef>
              <a:buFont typeface="Wingdings" pitchFamily="2" charset="2"/>
              <a:buChar char="n"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fontAlgn="auto">
              <a:spcAft>
                <a:spcPts val="0"/>
              </a:spcAft>
            </a:pPr>
            <a:r>
              <a:rPr lang="hu-HU" dirty="0" smtClean="0"/>
              <a:t>18-59 évesek</a:t>
            </a:r>
            <a:endParaRPr lang="hu-HU" dirty="0"/>
          </a:p>
        </p:txBody>
      </p:sp>
      <p:sp>
        <p:nvSpPr>
          <p:cNvPr id="23" name="Szöveg helye 2"/>
          <p:cNvSpPr txBox="1">
            <a:spLocks/>
          </p:cNvSpPr>
          <p:nvPr/>
        </p:nvSpPr>
        <p:spPr>
          <a:xfrm>
            <a:off x="5796136" y="1916832"/>
            <a:ext cx="2808312" cy="498101"/>
          </a:xfrm>
          <a:prstGeom prst="rect">
            <a:avLst/>
          </a:prstGeom>
        </p:spPr>
        <p:txBody>
          <a:bodyPr lIns="0" tIns="212400" rIns="277200" bIns="0"/>
          <a:lstStyle>
            <a:lvl1pPr marL="0" indent="0" algn="l" defTabSz="914400" rtl="0" eaLnBrk="1" latinLnBrk="0" hangingPunct="1">
              <a:spcBef>
                <a:spcPct val="20000"/>
              </a:spcBef>
              <a:buFont typeface="Arial" pitchFamily="34" charset="0"/>
              <a:buNone/>
              <a:defRPr sz="1200" b="1" kern="1200">
                <a:solidFill>
                  <a:srgbClr val="333333"/>
                </a:solidFill>
                <a:latin typeface="+mn-lt"/>
                <a:ea typeface="+mn-ea"/>
                <a:cs typeface="+mn-cs"/>
              </a:defRPr>
            </a:lvl1pPr>
            <a:lvl2pPr marL="0" indent="0" algn="l" defTabSz="914400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252413" indent="-252413" algn="l" defTabSz="914400" rtl="0" eaLnBrk="1" latinLnBrk="0" hangingPunct="1">
              <a:spcBef>
                <a:spcPct val="20000"/>
              </a:spcBef>
              <a:buFont typeface="Wingdings" pitchFamily="2" charset="2"/>
              <a:buChar char=""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508000" indent="-255588" algn="l" defTabSz="914400" rtl="0" eaLnBrk="1" latinLnBrk="0" hangingPunct="1">
              <a:spcBef>
                <a:spcPct val="20000"/>
              </a:spcBef>
              <a:buFont typeface="Wingdings" pitchFamily="2" charset="2"/>
              <a:buChar char="n"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760413" indent="-252413" algn="l" defTabSz="914400" rtl="0" eaLnBrk="1" latinLnBrk="0" hangingPunct="1">
              <a:spcBef>
                <a:spcPct val="20000"/>
              </a:spcBef>
              <a:buFont typeface="Wingdings" pitchFamily="2" charset="2"/>
              <a:buChar char="n"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fontAlgn="auto">
              <a:spcAft>
                <a:spcPts val="0"/>
              </a:spcAft>
            </a:pPr>
            <a:r>
              <a:rPr lang="hu-HU" dirty="0" smtClean="0"/>
              <a:t>15-19 évesek</a:t>
            </a:r>
            <a:endParaRPr lang="hu-HU" dirty="0"/>
          </a:p>
        </p:txBody>
      </p:sp>
      <p:sp>
        <p:nvSpPr>
          <p:cNvPr id="24" name="Háromszög 23"/>
          <p:cNvSpPr>
            <a:spLocks noChangeAspect="1"/>
          </p:cNvSpPr>
          <p:nvPr/>
        </p:nvSpPr>
        <p:spPr>
          <a:xfrm flipV="1">
            <a:off x="7524062" y="2960960"/>
            <a:ext cx="107988" cy="108000"/>
          </a:xfrm>
          <a:prstGeom prst="triangle">
            <a:avLst/>
          </a:prstGeom>
          <a:solidFill>
            <a:schemeClr val="accent3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srgbClr val="333333"/>
              </a:solidFill>
            </a:endParaRPr>
          </a:p>
        </p:txBody>
      </p:sp>
      <p:sp>
        <p:nvSpPr>
          <p:cNvPr id="25" name="Háromszög 24"/>
          <p:cNvSpPr>
            <a:spLocks noChangeAspect="1"/>
          </p:cNvSpPr>
          <p:nvPr/>
        </p:nvSpPr>
        <p:spPr>
          <a:xfrm>
            <a:off x="5796136" y="5733256"/>
            <a:ext cx="71992" cy="72000"/>
          </a:xfrm>
          <a:prstGeom prst="triangle">
            <a:avLst/>
          </a:prstGeom>
          <a:solidFill>
            <a:srgbClr val="145D04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srgbClr val="333333"/>
              </a:solidFill>
            </a:endParaRPr>
          </a:p>
        </p:txBody>
      </p:sp>
      <p:sp>
        <p:nvSpPr>
          <p:cNvPr id="26" name="Szöveg helye 5"/>
          <p:cNvSpPr txBox="1">
            <a:spLocks/>
          </p:cNvSpPr>
          <p:nvPr/>
        </p:nvSpPr>
        <p:spPr>
          <a:xfrm>
            <a:off x="5904124" y="5737452"/>
            <a:ext cx="3239876" cy="201388"/>
          </a:xfrm>
          <a:prstGeom prst="rect">
            <a:avLst/>
          </a:prstGeom>
        </p:spPr>
        <p:txBody>
          <a:bodyPr wrap="square" lIns="0" tIns="0" rIns="0" bIns="108000" anchor="b">
            <a:sp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 kern="1200">
                <a:solidFill>
                  <a:srgbClr val="333333"/>
                </a:solidFill>
                <a:latin typeface="+mn-lt"/>
                <a:ea typeface="+mn-ea"/>
                <a:cs typeface="+mn-cs"/>
              </a:defRPr>
            </a:lvl1pPr>
            <a:lvl2pPr marL="0" indent="0" algn="l" defTabSz="914400" rtl="0" eaLnBrk="1" latinLnBrk="0" hangingPunct="1">
              <a:spcBef>
                <a:spcPct val="20000"/>
              </a:spcBef>
              <a:buFont typeface="Arial" pitchFamily="34" charset="0"/>
              <a:buNone/>
              <a:defRPr sz="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252413" indent="-252413" algn="l" defTabSz="914400" rtl="0" eaLnBrk="1" latinLnBrk="0" hangingPunct="1">
              <a:spcBef>
                <a:spcPct val="20000"/>
              </a:spcBef>
              <a:buFont typeface="Wingdings" pitchFamily="2" charset="2"/>
              <a:buChar char=""/>
              <a:defRPr sz="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508000" indent="-255588" algn="l" defTabSz="914400" rtl="0" eaLnBrk="1" latinLnBrk="0" hangingPunct="1">
              <a:spcBef>
                <a:spcPct val="20000"/>
              </a:spcBef>
              <a:buFont typeface="Wingdings" pitchFamily="2" charset="2"/>
              <a:buChar char="n"/>
              <a:defRPr sz="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760413" indent="-252413" algn="l" defTabSz="914400" rtl="0" eaLnBrk="1" latinLnBrk="0" hangingPunct="1">
              <a:spcBef>
                <a:spcPct val="20000"/>
              </a:spcBef>
              <a:buFont typeface="Wingdings" pitchFamily="2" charset="2"/>
              <a:buChar char="n"/>
              <a:defRPr sz="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hu-HU" dirty="0" smtClean="0"/>
              <a:t>Szignifikánsan alacsonyabb érték a tanulók körében a felnőttekhez képest</a:t>
            </a:r>
            <a:endParaRPr lang="hu-HU" dirty="0"/>
          </a:p>
        </p:txBody>
      </p:sp>
      <p:sp>
        <p:nvSpPr>
          <p:cNvPr id="27" name="Háromszög 26"/>
          <p:cNvSpPr>
            <a:spLocks noChangeAspect="1"/>
          </p:cNvSpPr>
          <p:nvPr/>
        </p:nvSpPr>
        <p:spPr>
          <a:xfrm flipV="1">
            <a:off x="6948264" y="3861048"/>
            <a:ext cx="107988" cy="108000"/>
          </a:xfrm>
          <a:prstGeom prst="triangle">
            <a:avLst/>
          </a:prstGeom>
          <a:solidFill>
            <a:schemeClr val="accent3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srgbClr val="333333"/>
              </a:solidFill>
            </a:endParaRPr>
          </a:p>
        </p:txBody>
      </p:sp>
      <p:sp>
        <p:nvSpPr>
          <p:cNvPr id="28" name="Háromszög 27"/>
          <p:cNvSpPr>
            <a:spLocks noChangeAspect="1"/>
          </p:cNvSpPr>
          <p:nvPr/>
        </p:nvSpPr>
        <p:spPr>
          <a:xfrm>
            <a:off x="8244408" y="4761160"/>
            <a:ext cx="107988" cy="108000"/>
          </a:xfrm>
          <a:prstGeom prst="triangle">
            <a:avLst/>
          </a:prstGeom>
          <a:solidFill>
            <a:srgbClr val="145D04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srgbClr val="333333"/>
              </a:solidFill>
            </a:endParaRPr>
          </a:p>
        </p:txBody>
      </p:sp>
      <p:cxnSp>
        <p:nvCxnSpPr>
          <p:cNvPr id="29" name="Egyenes összekötő 28"/>
          <p:cNvCxnSpPr/>
          <p:nvPr/>
        </p:nvCxnSpPr>
        <p:spPr>
          <a:xfrm>
            <a:off x="899592" y="2564904"/>
            <a:ext cx="360000" cy="0"/>
          </a:xfrm>
          <a:prstGeom prst="line">
            <a:avLst/>
          </a:prstGeom>
          <a:ln w="3810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Egyenes összekötő 29"/>
          <p:cNvCxnSpPr/>
          <p:nvPr/>
        </p:nvCxnSpPr>
        <p:spPr>
          <a:xfrm>
            <a:off x="1835696" y="3114000"/>
            <a:ext cx="540000" cy="0"/>
          </a:xfrm>
          <a:prstGeom prst="line">
            <a:avLst/>
          </a:prstGeom>
          <a:ln w="3810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Egyenes összekötő 30"/>
          <p:cNvCxnSpPr/>
          <p:nvPr/>
        </p:nvCxnSpPr>
        <p:spPr>
          <a:xfrm>
            <a:off x="719632" y="3573016"/>
            <a:ext cx="540000" cy="0"/>
          </a:xfrm>
          <a:prstGeom prst="line">
            <a:avLst/>
          </a:prstGeom>
          <a:ln w="3810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Egyenes összekötő 31"/>
          <p:cNvCxnSpPr/>
          <p:nvPr/>
        </p:nvCxnSpPr>
        <p:spPr>
          <a:xfrm>
            <a:off x="2051720" y="4464000"/>
            <a:ext cx="324000" cy="0"/>
          </a:xfrm>
          <a:prstGeom prst="line">
            <a:avLst/>
          </a:prstGeom>
          <a:ln w="3810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Egyenes összekötő 32"/>
          <p:cNvCxnSpPr/>
          <p:nvPr/>
        </p:nvCxnSpPr>
        <p:spPr>
          <a:xfrm>
            <a:off x="755576" y="4824000"/>
            <a:ext cx="324000" cy="0"/>
          </a:xfrm>
          <a:prstGeom prst="line">
            <a:avLst/>
          </a:prstGeom>
          <a:ln w="3810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4" name="Háromszög 33"/>
          <p:cNvSpPr>
            <a:spLocks noChangeAspect="1"/>
          </p:cNvSpPr>
          <p:nvPr/>
        </p:nvSpPr>
        <p:spPr>
          <a:xfrm flipV="1">
            <a:off x="5796136" y="5733256"/>
            <a:ext cx="71992" cy="72000"/>
          </a:xfrm>
          <a:prstGeom prst="triangle">
            <a:avLst/>
          </a:prstGeom>
          <a:solidFill>
            <a:schemeClr val="accent3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srgbClr val="333333"/>
              </a:solidFill>
            </a:endParaRPr>
          </a:p>
        </p:txBody>
      </p:sp>
      <p:sp>
        <p:nvSpPr>
          <p:cNvPr id="35" name="Szöveg helye 5"/>
          <p:cNvSpPr txBox="1">
            <a:spLocks/>
          </p:cNvSpPr>
          <p:nvPr/>
        </p:nvSpPr>
        <p:spPr>
          <a:xfrm>
            <a:off x="5904124" y="5737452"/>
            <a:ext cx="3239876" cy="201388"/>
          </a:xfrm>
          <a:prstGeom prst="rect">
            <a:avLst/>
          </a:prstGeom>
          <a:solidFill>
            <a:schemeClr val="bg1"/>
          </a:solidFill>
        </p:spPr>
        <p:txBody>
          <a:bodyPr wrap="square" lIns="0" tIns="0" rIns="0" bIns="108000" anchor="b">
            <a:sp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 kern="1200">
                <a:solidFill>
                  <a:srgbClr val="333333"/>
                </a:solidFill>
                <a:latin typeface="+mn-lt"/>
                <a:ea typeface="+mn-ea"/>
                <a:cs typeface="+mn-cs"/>
              </a:defRPr>
            </a:lvl1pPr>
            <a:lvl2pPr marL="0" indent="0" algn="l" defTabSz="914400" rtl="0" eaLnBrk="1" latinLnBrk="0" hangingPunct="1">
              <a:spcBef>
                <a:spcPct val="20000"/>
              </a:spcBef>
              <a:buFont typeface="Arial" pitchFamily="34" charset="0"/>
              <a:buNone/>
              <a:defRPr sz="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252413" indent="-252413" algn="l" defTabSz="914400" rtl="0" eaLnBrk="1" latinLnBrk="0" hangingPunct="1">
              <a:spcBef>
                <a:spcPct val="20000"/>
              </a:spcBef>
              <a:buFont typeface="Wingdings" pitchFamily="2" charset="2"/>
              <a:buChar char=""/>
              <a:defRPr sz="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508000" indent="-255588" algn="l" defTabSz="914400" rtl="0" eaLnBrk="1" latinLnBrk="0" hangingPunct="1">
              <a:spcBef>
                <a:spcPct val="20000"/>
              </a:spcBef>
              <a:buFont typeface="Wingdings" pitchFamily="2" charset="2"/>
              <a:buChar char="n"/>
              <a:defRPr sz="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760413" indent="-252413" algn="l" defTabSz="914400" rtl="0" eaLnBrk="1" latinLnBrk="0" hangingPunct="1">
              <a:spcBef>
                <a:spcPct val="20000"/>
              </a:spcBef>
              <a:buFont typeface="Wingdings" pitchFamily="2" charset="2"/>
              <a:buChar char="n"/>
              <a:defRPr sz="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hu-HU" dirty="0" smtClean="0"/>
              <a:t>Szignifikánsan magasabb érték a tanulók körében a felnőttekhez képest</a:t>
            </a:r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186592754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graphicEl>
                                              <a:chart seriesIdx="-3" categoryIdx="-3" bldStep="gridLegend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25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graphicEl>
                                              <a:chart seriesIdx="-4" categoryIdx="0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" presetID="1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graphicEl>
                                              <a:chart seriesIdx="-4" categoryIdx="1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" presetID="22" presetClass="entr" presetSubtype="8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4" dur="25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22" presetClass="entr" presetSubtype="1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7" dur="25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22" presetClass="entr" presetSubtype="1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0" dur="25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graphicEl>
                                              <a:chart seriesIdx="-4" categoryIdx="2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22" presetClass="entr" presetSubtype="8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7" dur="25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1" presetClass="entr" presetSubtype="0" fill="hold" grpId="0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graphicEl>
                                              <a:chart seriesIdx="-4" categoryIdx="3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" presetID="10" presetClass="entr" presetSubtype="0" fill="hold" grpId="0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22" presetClass="entr" presetSubtype="1" fill="hold" grpId="0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5" dur="25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1" presetClass="entr" presetSubtype="0" fill="hold" grpId="0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graphicEl>
                                              <a:chart seriesIdx="-4" categoryIdx="4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8" presetID="22" presetClass="entr" presetSubtype="8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0" dur="25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1" presetClass="entr" presetSubtype="0" fill="hold" grpId="0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graphicEl>
                                              <a:chart seriesIdx="-4" categoryIdx="5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" presetID="22" presetClass="entr" presetSubtype="8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5" dur="25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22" presetClass="entr" presetSubtype="4" fill="hold" grpId="0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8" dur="25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1" presetClass="entr" presetSubtype="0" fill="hold" grpId="0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graphicEl>
                                              <a:chart seriesIdx="-4" categoryIdx="6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1" presetID="22" presetClass="entr" presetSubtype="1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3" dur="25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" presetID="1" presetClass="exit" presetSubtype="0" fill="hold" grpId="1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6" presetID="1" presetClass="exit" presetSubtype="0" fill="hold" grpId="1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8" presetID="1" presetClass="entr" presetSubtype="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Graphic spid="10" grpId="0" uiExpand="1">
        <p:bldSub>
          <a:bldChart bld="category"/>
        </p:bldSub>
      </p:bldGraphic>
      <p:bldP spid="20" grpId="0"/>
      <p:bldP spid="21" grpId="0"/>
      <p:bldP spid="22" grpId="0"/>
      <p:bldP spid="23" grpId="0"/>
      <p:bldP spid="24" grpId="0" animBg="1"/>
      <p:bldP spid="25" grpId="0" animBg="1"/>
      <p:bldP spid="25" grpId="1" animBg="1"/>
      <p:bldP spid="26" grpId="0"/>
      <p:bldP spid="26" grpId="1"/>
      <p:bldP spid="27" grpId="0" animBg="1"/>
      <p:bldP spid="28" grpId="0" animBg="1"/>
      <p:bldP spid="34" grpId="0" animBg="1"/>
      <p:bldP spid="35" grpId="0" animBg="1"/>
    </p:bld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" name="Téglalap 27"/>
          <p:cNvSpPr/>
          <p:nvPr/>
        </p:nvSpPr>
        <p:spPr>
          <a:xfrm>
            <a:off x="13648" y="3696742"/>
            <a:ext cx="9145617" cy="2228448"/>
          </a:xfrm>
          <a:prstGeom prst="rect">
            <a:avLst/>
          </a:prstGeom>
          <a:gradFill flip="none" rotWithShape="1">
            <a:gsLst>
              <a:gs pos="0">
                <a:schemeClr val="bg1"/>
              </a:gs>
              <a:gs pos="100000">
                <a:srgbClr val="EAF7FA"/>
              </a:gs>
            </a:gsLst>
            <a:lin ang="54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endParaRPr lang="hu-HU" sz="1600" b="0" dirty="0" smtClean="0">
              <a:solidFill>
                <a:prstClr val="white"/>
              </a:solidFill>
            </a:endParaRPr>
          </a:p>
        </p:txBody>
      </p:sp>
      <p:sp>
        <p:nvSpPr>
          <p:cNvPr id="2" name="Cím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dirty="0" smtClean="0"/>
              <a:t>Ki számára hasznos a tehetség? 1.</a:t>
            </a:r>
            <a:endParaRPr lang="hu-HU" dirty="0"/>
          </a:p>
        </p:txBody>
      </p:sp>
      <p:sp>
        <p:nvSpPr>
          <p:cNvPr id="3" name="Tartalom helye 2"/>
          <p:cNvSpPr>
            <a:spLocks noGrp="1"/>
          </p:cNvSpPr>
          <p:nvPr>
            <p:ph sz="quarter" idx="11"/>
          </p:nvPr>
        </p:nvSpPr>
        <p:spPr>
          <a:xfrm>
            <a:off x="0" y="1189908"/>
            <a:ext cx="8748464" cy="4618319"/>
          </a:xfrm>
        </p:spPr>
        <p:txBody>
          <a:bodyPr/>
          <a:lstStyle/>
          <a:p>
            <a:pPr lvl="2">
              <a:spcBef>
                <a:spcPts val="400"/>
              </a:spcBef>
            </a:pPr>
            <a:r>
              <a:rPr lang="hu-HU" sz="1400" dirty="0" smtClean="0"/>
              <a:t>Elsősorban a </a:t>
            </a:r>
            <a:r>
              <a:rPr lang="hu-HU" sz="1400" dirty="0"/>
              <a:t>tehetséges személyről </a:t>
            </a:r>
            <a:r>
              <a:rPr lang="hu-HU" sz="1400" dirty="0" smtClean="0"/>
              <a:t>szól, az ő lehetőségeiről és életéről  </a:t>
            </a:r>
          </a:p>
          <a:p>
            <a:pPr lvl="3">
              <a:spcBef>
                <a:spcPts val="400"/>
              </a:spcBef>
            </a:pPr>
            <a:r>
              <a:rPr lang="hu-HU" sz="1400" dirty="0" smtClean="0"/>
              <a:t>A tehetség befektetés a gyermek jobb jövőjéért</a:t>
            </a:r>
          </a:p>
          <a:p>
            <a:pPr lvl="2">
              <a:spcBef>
                <a:spcPts val="400"/>
              </a:spcBef>
            </a:pPr>
            <a:r>
              <a:rPr lang="hu-HU" sz="1400" dirty="0" smtClean="0"/>
              <a:t>Sem a szülők, sem a tanulók nem érzik úgy, hogy a tehetséges személy bármilyen kötelességgel tartozik bárki felé, nem kell vele elszámolnia</a:t>
            </a:r>
          </a:p>
          <a:p>
            <a:pPr lvl="3">
              <a:spcBef>
                <a:spcPts val="400"/>
              </a:spcBef>
            </a:pPr>
            <a:r>
              <a:rPr lang="hu-HU" sz="1400" dirty="0"/>
              <a:t>A szülő </a:t>
            </a:r>
            <a:r>
              <a:rPr lang="hu-HU" sz="1400" dirty="0" smtClean="0"/>
              <a:t>számára a gyereke sikere erkölcsi értékkel bír: elégedettség és </a:t>
            </a:r>
            <a:r>
              <a:rPr lang="hu-HU" sz="1400" dirty="0"/>
              <a:t>büszkeség </a:t>
            </a:r>
            <a:r>
              <a:rPr lang="hu-HU" sz="1400" dirty="0" smtClean="0"/>
              <a:t>érzése</a:t>
            </a:r>
          </a:p>
          <a:p>
            <a:pPr lvl="3">
              <a:spcBef>
                <a:spcPts val="400"/>
              </a:spcBef>
            </a:pPr>
            <a:r>
              <a:rPr lang="hu-HU" sz="1400" dirty="0" smtClean="0"/>
              <a:t>Anyagi elvárás -, megtérülés nélkül</a:t>
            </a:r>
          </a:p>
          <a:p>
            <a:pPr marL="996950" lvl="4">
              <a:spcBef>
                <a:spcPts val="400"/>
              </a:spcBef>
            </a:pPr>
            <a:endParaRPr lang="hu-HU" sz="1400" dirty="0" smtClean="0"/>
          </a:p>
          <a:p>
            <a:pPr>
              <a:spcBef>
                <a:spcPts val="400"/>
              </a:spcBef>
            </a:pPr>
            <a:endParaRPr lang="hu-HU" sz="1400" dirty="0" smtClean="0">
              <a:solidFill>
                <a:srgbClr val="FF0000"/>
              </a:solidFill>
            </a:endParaRPr>
          </a:p>
          <a:p>
            <a:pPr>
              <a:spcBef>
                <a:spcPts val="400"/>
              </a:spcBef>
            </a:pPr>
            <a:endParaRPr lang="hu-HU" sz="1400" dirty="0" smtClean="0"/>
          </a:p>
          <a:p>
            <a:pPr>
              <a:spcBef>
                <a:spcPts val="400"/>
              </a:spcBef>
            </a:pPr>
            <a:endParaRPr lang="hu-HU" sz="1400" dirty="0"/>
          </a:p>
        </p:txBody>
      </p:sp>
      <p:grpSp>
        <p:nvGrpSpPr>
          <p:cNvPr id="13" name="Csoportba foglalás 12"/>
          <p:cNvGrpSpPr/>
          <p:nvPr/>
        </p:nvGrpSpPr>
        <p:grpSpPr>
          <a:xfrm>
            <a:off x="251520" y="4725144"/>
            <a:ext cx="3679885" cy="1019134"/>
            <a:chOff x="4844147" y="2101042"/>
            <a:chExt cx="3347348" cy="1323564"/>
          </a:xfrm>
        </p:grpSpPr>
        <p:grpSp>
          <p:nvGrpSpPr>
            <p:cNvPr id="14" name="Csoportba foglalás 13"/>
            <p:cNvGrpSpPr/>
            <p:nvPr/>
          </p:nvGrpSpPr>
          <p:grpSpPr>
            <a:xfrm>
              <a:off x="5127172" y="2345380"/>
              <a:ext cx="3064323" cy="1079226"/>
              <a:chOff x="4985657" y="3052950"/>
              <a:chExt cx="3064323" cy="1079226"/>
            </a:xfrm>
          </p:grpSpPr>
          <p:cxnSp>
            <p:nvCxnSpPr>
              <p:cNvPr id="16" name="Egyenes összekötő 15"/>
              <p:cNvCxnSpPr/>
              <p:nvPr/>
            </p:nvCxnSpPr>
            <p:spPr>
              <a:xfrm>
                <a:off x="4985657" y="3052950"/>
                <a:ext cx="2808000" cy="0"/>
              </a:xfrm>
              <a:prstGeom prst="line">
                <a:avLst/>
              </a:prstGeom>
              <a:ln w="19050">
                <a:gradFill flip="none" rotWithShape="1">
                  <a:gsLst>
                    <a:gs pos="0">
                      <a:schemeClr val="accent4">
                        <a:lumMod val="95000"/>
                      </a:schemeClr>
                    </a:gs>
                    <a:gs pos="100000">
                      <a:schemeClr val="accent4">
                        <a:lumMod val="20000"/>
                        <a:lumOff val="80000"/>
                      </a:schemeClr>
                    </a:gs>
                  </a:gsLst>
                  <a:lin ang="0" scaled="1"/>
                  <a:tileRect/>
                </a:gradFill>
                <a:prstDash val="sysDot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" name="Egyenes összekötő 16"/>
              <p:cNvCxnSpPr/>
              <p:nvPr/>
            </p:nvCxnSpPr>
            <p:spPr>
              <a:xfrm>
                <a:off x="4985657" y="3809995"/>
                <a:ext cx="2808000" cy="0"/>
              </a:xfrm>
              <a:prstGeom prst="line">
                <a:avLst/>
              </a:prstGeom>
              <a:ln w="19050">
                <a:gradFill flip="none" rotWithShape="1">
                  <a:gsLst>
                    <a:gs pos="0">
                      <a:schemeClr val="accent4">
                        <a:lumMod val="20000"/>
                        <a:lumOff val="80000"/>
                      </a:schemeClr>
                    </a:gs>
                    <a:gs pos="100000">
                      <a:schemeClr val="accent4"/>
                    </a:gs>
                  </a:gsLst>
                  <a:lin ang="0" scaled="1"/>
                  <a:tileRect/>
                </a:gradFill>
                <a:prstDash val="sysDot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" name="Szövegdoboz 17"/>
              <p:cNvSpPr txBox="1"/>
              <p:nvPr/>
            </p:nvSpPr>
            <p:spPr>
              <a:xfrm>
                <a:off x="4985658" y="3052950"/>
                <a:ext cx="3064322" cy="107922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00" b="0" i="1" dirty="0">
                    <a:solidFill>
                      <a:prstClr val="black">
                        <a:lumMod val="50000"/>
                        <a:lumOff val="50000"/>
                      </a:prstClr>
                    </a:solidFill>
                    <a:latin typeface="Verdana"/>
                    <a:cs typeface="+mn-cs"/>
                  </a:rPr>
                  <a:t>Nem </a:t>
                </a:r>
                <a:r>
                  <a:rPr lang="hu-HU" sz="1200" b="0" i="1" dirty="0" smtClean="0">
                    <a:solidFill>
                      <a:prstClr val="black">
                        <a:lumMod val="50000"/>
                        <a:lumOff val="50000"/>
                      </a:prstClr>
                    </a:solidFill>
                    <a:latin typeface="Verdana"/>
                    <a:cs typeface="+mn-cs"/>
                  </a:rPr>
                  <a:t>az </a:t>
                </a:r>
                <a:r>
                  <a:rPr lang="hu-HU" sz="1200" b="0" i="1" dirty="0">
                    <a:solidFill>
                      <a:prstClr val="black">
                        <a:lumMod val="50000"/>
                        <a:lumOff val="50000"/>
                      </a:prstClr>
                    </a:solidFill>
                    <a:latin typeface="Verdana"/>
                    <a:cs typeface="+mn-cs"/>
                  </a:rPr>
                  <a:t>anyagi részét kell nézni, mert azt nem fogod tudni soha </a:t>
                </a:r>
                <a:r>
                  <a:rPr lang="hu-HU" sz="1200" b="0" i="1" dirty="0" smtClean="0">
                    <a:solidFill>
                      <a:prstClr val="black">
                        <a:lumMod val="50000"/>
                        <a:lumOff val="50000"/>
                      </a:prstClr>
                    </a:solidFill>
                    <a:latin typeface="Verdana"/>
                    <a:cs typeface="+mn-cs"/>
                  </a:rPr>
                  <a:t>visszaforgatni. (tehetséges </a:t>
                </a:r>
                <a:r>
                  <a:rPr lang="hu-HU" sz="1200" b="0" i="1" dirty="0" err="1" smtClean="0">
                    <a:solidFill>
                      <a:prstClr val="black">
                        <a:lumMod val="50000"/>
                        <a:lumOff val="50000"/>
                      </a:prstClr>
                    </a:solidFill>
                    <a:latin typeface="Verdana"/>
                    <a:cs typeface="+mn-cs"/>
                  </a:rPr>
                  <a:t>gy.sz</a:t>
                </a:r>
                <a:r>
                  <a:rPr lang="hu-HU" sz="1200" b="0" i="1" dirty="0" smtClean="0">
                    <a:solidFill>
                      <a:prstClr val="black">
                        <a:lumMod val="50000"/>
                        <a:lumOff val="50000"/>
                      </a:prstClr>
                    </a:solidFill>
                    <a:latin typeface="Verdana"/>
                    <a:cs typeface="+mn-cs"/>
                  </a:rPr>
                  <a:t>.)</a:t>
                </a:r>
                <a:endParaRPr lang="hu-HU" sz="1200" b="0" i="1" dirty="0">
                  <a:solidFill>
                    <a:prstClr val="black">
                      <a:lumMod val="50000"/>
                      <a:lumOff val="50000"/>
                    </a:prstClr>
                  </a:solidFill>
                  <a:latin typeface="Verdana"/>
                  <a:cs typeface="+mn-cs"/>
                </a:endParaRPr>
              </a:p>
              <a:p>
                <a:pPr marL="0" lvl="2"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00" b="0" i="1" dirty="0" smtClean="0">
                    <a:solidFill>
                      <a:prstClr val="black">
                        <a:lumMod val="50000"/>
                        <a:lumOff val="50000"/>
                      </a:prstClr>
                    </a:solidFill>
                    <a:latin typeface="Verdana"/>
                    <a:cs typeface="+mn-cs"/>
                  </a:rPr>
                  <a:t> </a:t>
                </a:r>
                <a:endParaRPr lang="hu-HU" sz="1400" b="0" i="1" dirty="0">
                  <a:solidFill>
                    <a:prstClr val="black">
                      <a:lumMod val="50000"/>
                      <a:lumOff val="50000"/>
                    </a:prstClr>
                  </a:solidFill>
                  <a:latin typeface="Verdana"/>
                  <a:cs typeface="+mn-cs"/>
                </a:endParaRPr>
              </a:p>
            </p:txBody>
          </p:sp>
        </p:grpSp>
        <p:sp>
          <p:nvSpPr>
            <p:cNvPr id="15" name="Szövegdoboz 14"/>
            <p:cNvSpPr txBox="1"/>
            <p:nvPr/>
          </p:nvSpPr>
          <p:spPr>
            <a:xfrm>
              <a:off x="4844147" y="2101042"/>
              <a:ext cx="631371" cy="76944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r>
                <a:rPr lang="hu-HU" sz="4400" b="0" dirty="0" smtClean="0">
                  <a:solidFill>
                    <a:srgbClr val="3EB1CC"/>
                  </a:solidFill>
                  <a:latin typeface="Baskerville Old Face" pitchFamily="18" charset="0"/>
                  <a:cs typeface="+mn-cs"/>
                </a:rPr>
                <a:t>”</a:t>
              </a:r>
            </a:p>
          </p:txBody>
        </p:sp>
      </p:grpSp>
      <p:sp>
        <p:nvSpPr>
          <p:cNvPr id="19" name="Téglalap 18"/>
          <p:cNvSpPr/>
          <p:nvPr/>
        </p:nvSpPr>
        <p:spPr>
          <a:xfrm>
            <a:off x="206019" y="741105"/>
            <a:ext cx="8733265" cy="3077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fontAlgn="auto">
              <a:spcBef>
                <a:spcPts val="400"/>
              </a:spcBef>
              <a:spcAft>
                <a:spcPts val="0"/>
              </a:spcAft>
            </a:pPr>
            <a:r>
              <a:rPr lang="hu-HU" sz="1400" dirty="0">
                <a:solidFill>
                  <a:srgbClr val="333333"/>
                </a:solidFill>
                <a:latin typeface="Verdana"/>
                <a:cs typeface="+mn-cs"/>
              </a:rPr>
              <a:t>A tehetséget hasznosság tekintetében individualista megközelítés jellemzi</a:t>
            </a:r>
          </a:p>
        </p:txBody>
      </p:sp>
      <p:sp>
        <p:nvSpPr>
          <p:cNvPr id="20" name="Tartalom helye 2"/>
          <p:cNvSpPr txBox="1">
            <a:spLocks/>
          </p:cNvSpPr>
          <p:nvPr/>
        </p:nvSpPr>
        <p:spPr>
          <a:xfrm>
            <a:off x="-21848" y="3041076"/>
            <a:ext cx="9130352" cy="2044108"/>
          </a:xfrm>
          <a:prstGeom prst="rect">
            <a:avLst/>
          </a:prstGeom>
        </p:spPr>
        <p:txBody>
          <a:bodyPr vert="horz" lIns="277200" tIns="212400" rIns="277200" bIns="0" rtlCol="0">
            <a:noAutofit/>
          </a:bodyPr>
          <a:lstStyle>
            <a:lvl1pPr marL="0" indent="0" algn="l" defTabSz="914400" rtl="0" eaLnBrk="1" latinLnBrk="0" hangingPunct="1">
              <a:spcBef>
                <a:spcPts val="600"/>
              </a:spcBef>
              <a:buFont typeface="Arial" pitchFamily="34" charset="0"/>
              <a:buNone/>
              <a:defRPr sz="1600" b="1" kern="1200">
                <a:solidFill>
                  <a:srgbClr val="333333"/>
                </a:solidFill>
                <a:latin typeface="+mn-lt"/>
                <a:ea typeface="+mn-ea"/>
                <a:cs typeface="+mn-cs"/>
              </a:defRPr>
            </a:lvl1pPr>
            <a:lvl2pPr marL="0" indent="0" algn="l" defTabSz="914400" rtl="0" eaLnBrk="1" latinLnBrk="0" hangingPunct="1">
              <a:spcBef>
                <a:spcPts val="600"/>
              </a:spcBef>
              <a:buFont typeface="Arial" pitchFamily="34" charset="0"/>
              <a:buNone/>
              <a:defRPr sz="1600" kern="1200">
                <a:solidFill>
                  <a:srgbClr val="333333"/>
                </a:solidFill>
                <a:latin typeface="+mn-lt"/>
                <a:ea typeface="+mn-ea"/>
                <a:cs typeface="+mn-cs"/>
              </a:defRPr>
            </a:lvl2pPr>
            <a:lvl3pPr marL="252413" indent="-252413" algn="l" defTabSz="914400" rtl="0" eaLnBrk="1" latinLnBrk="0" hangingPunct="1">
              <a:spcBef>
                <a:spcPts val="600"/>
              </a:spcBef>
              <a:buFont typeface="Wingdings" pitchFamily="2" charset="2"/>
              <a:buChar char=""/>
              <a:defRPr sz="1600" kern="1200">
                <a:solidFill>
                  <a:srgbClr val="333333"/>
                </a:solidFill>
                <a:latin typeface="+mn-lt"/>
                <a:ea typeface="+mn-ea"/>
                <a:cs typeface="+mn-cs"/>
              </a:defRPr>
            </a:lvl3pPr>
            <a:lvl4pPr marL="508000" indent="-255588" algn="l" defTabSz="914400" rtl="0" eaLnBrk="1" latinLnBrk="0" hangingPunct="1">
              <a:spcBef>
                <a:spcPts val="600"/>
              </a:spcBef>
              <a:buFont typeface="Wingdings" pitchFamily="2" charset="2"/>
              <a:buChar char="n"/>
              <a:defRPr sz="1600" kern="1200">
                <a:solidFill>
                  <a:srgbClr val="333333"/>
                </a:solidFill>
                <a:latin typeface="+mn-lt"/>
                <a:ea typeface="+mn-ea"/>
                <a:cs typeface="+mn-cs"/>
              </a:defRPr>
            </a:lvl4pPr>
            <a:lvl5pPr marL="760413" indent="-252413" algn="l" defTabSz="914400" rtl="0" eaLnBrk="1" latinLnBrk="0" hangingPunct="1">
              <a:spcBef>
                <a:spcPts val="600"/>
              </a:spcBef>
              <a:buFont typeface="Wingdings" pitchFamily="2" charset="2"/>
              <a:buChar char="n"/>
              <a:defRPr sz="1600" kern="1200">
                <a:solidFill>
                  <a:srgbClr val="333333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lvl="1" fontAlgn="auto">
              <a:spcBef>
                <a:spcPts val="300"/>
              </a:spcBef>
              <a:spcAft>
                <a:spcPts val="0"/>
              </a:spcAft>
            </a:pPr>
            <a:r>
              <a:rPr lang="hu-HU" sz="1400" dirty="0" smtClean="0"/>
              <a:t>A hátrányos helyzetű szülők magasabb elvárásokat fogalmaznak meg a tehetséges gyerekkel szemben, nyilvánvalóan felvállalják, hogy a tehetség befektetés</a:t>
            </a:r>
            <a:endParaRPr lang="hu-HU" sz="1400" b="0" dirty="0" smtClean="0"/>
          </a:p>
          <a:p>
            <a:pPr lvl="2" fontAlgn="auto">
              <a:spcBef>
                <a:spcPts val="300"/>
              </a:spcBef>
              <a:spcAft>
                <a:spcPts val="0"/>
              </a:spcAft>
            </a:pPr>
            <a:r>
              <a:rPr lang="hu-HU" sz="1400" b="0" dirty="0" smtClean="0"/>
              <a:t>Az erősebb és szolidárisabb rokoni kapcsolatok révén a szülők mellett más rokonok is részt vesznek a gyerek támogatásában, </a:t>
            </a:r>
          </a:p>
          <a:p>
            <a:pPr lvl="2" fontAlgn="auto">
              <a:spcBef>
                <a:spcPts val="300"/>
              </a:spcBef>
              <a:spcAft>
                <a:spcPts val="0"/>
              </a:spcAft>
            </a:pPr>
            <a:r>
              <a:rPr lang="hu-HU" sz="1400" b="0" dirty="0" smtClean="0"/>
              <a:t>Hangsúlyozzák, hogy a tehetséges gyerek egy „</a:t>
            </a:r>
            <a:r>
              <a:rPr lang="hu-HU" sz="1400" b="0" i="1" dirty="0" smtClean="0"/>
              <a:t>közösségi befektetés”</a:t>
            </a:r>
            <a:endParaRPr lang="hu-HU" sz="1400" b="0" dirty="0" smtClean="0"/>
          </a:p>
          <a:p>
            <a:pPr lvl="2" fontAlgn="auto">
              <a:spcBef>
                <a:spcPts val="300"/>
              </a:spcBef>
              <a:spcAft>
                <a:spcPts val="0"/>
              </a:spcAft>
            </a:pPr>
            <a:r>
              <a:rPr lang="hu-HU" sz="1400" b="0" dirty="0" smtClean="0"/>
              <a:t>A tehetséges gyerek, amennyiben sikerre viszi a tehetségét, tartozik a közösségnek</a:t>
            </a:r>
          </a:p>
        </p:txBody>
      </p:sp>
      <p:grpSp>
        <p:nvGrpSpPr>
          <p:cNvPr id="21" name="Csoportba foglalás 20"/>
          <p:cNvGrpSpPr/>
          <p:nvPr/>
        </p:nvGrpSpPr>
        <p:grpSpPr>
          <a:xfrm>
            <a:off x="4572000" y="4653136"/>
            <a:ext cx="3888432" cy="1210156"/>
            <a:chOff x="4844147" y="2101042"/>
            <a:chExt cx="3347348" cy="779850"/>
          </a:xfrm>
        </p:grpSpPr>
        <p:grpSp>
          <p:nvGrpSpPr>
            <p:cNvPr id="22" name="Csoportba foglalás 21"/>
            <p:cNvGrpSpPr/>
            <p:nvPr/>
          </p:nvGrpSpPr>
          <p:grpSpPr>
            <a:xfrm>
              <a:off x="5127172" y="2345380"/>
              <a:ext cx="3064323" cy="535512"/>
              <a:chOff x="4985657" y="3052950"/>
              <a:chExt cx="3064323" cy="535512"/>
            </a:xfrm>
          </p:grpSpPr>
          <p:cxnSp>
            <p:nvCxnSpPr>
              <p:cNvPr id="24" name="Egyenes összekötő 23"/>
              <p:cNvCxnSpPr/>
              <p:nvPr/>
            </p:nvCxnSpPr>
            <p:spPr>
              <a:xfrm>
                <a:off x="4985657" y="3052950"/>
                <a:ext cx="2808000" cy="0"/>
              </a:xfrm>
              <a:prstGeom prst="line">
                <a:avLst/>
              </a:prstGeom>
              <a:ln w="19050">
                <a:gradFill flip="none" rotWithShape="1">
                  <a:gsLst>
                    <a:gs pos="0">
                      <a:schemeClr val="accent4">
                        <a:lumMod val="95000"/>
                      </a:schemeClr>
                    </a:gs>
                    <a:gs pos="100000">
                      <a:schemeClr val="accent4">
                        <a:lumMod val="20000"/>
                        <a:lumOff val="80000"/>
                      </a:schemeClr>
                    </a:gs>
                  </a:gsLst>
                  <a:lin ang="0" scaled="1"/>
                  <a:tileRect/>
                </a:gradFill>
                <a:prstDash val="sysDot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5" name="Egyenes összekötő 24"/>
              <p:cNvCxnSpPr/>
              <p:nvPr/>
            </p:nvCxnSpPr>
            <p:spPr>
              <a:xfrm>
                <a:off x="4985657" y="3582208"/>
                <a:ext cx="2808000" cy="0"/>
              </a:xfrm>
              <a:prstGeom prst="line">
                <a:avLst/>
              </a:prstGeom>
              <a:ln w="19050">
                <a:gradFill flip="none" rotWithShape="1">
                  <a:gsLst>
                    <a:gs pos="0">
                      <a:schemeClr val="accent4">
                        <a:lumMod val="20000"/>
                        <a:lumOff val="80000"/>
                      </a:schemeClr>
                    </a:gs>
                    <a:gs pos="100000">
                      <a:schemeClr val="accent4"/>
                    </a:gs>
                  </a:gsLst>
                  <a:lin ang="0" scaled="1"/>
                  <a:tileRect/>
                </a:gradFill>
                <a:prstDash val="sysDot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6" name="Szövegdoboz 25"/>
              <p:cNvSpPr txBox="1"/>
              <p:nvPr/>
            </p:nvSpPr>
            <p:spPr>
              <a:xfrm>
                <a:off x="4985658" y="3052950"/>
                <a:ext cx="3064322" cy="53551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lvl="2"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00" b="0" i="1" dirty="0" smtClean="0">
                    <a:solidFill>
                      <a:prstClr val="black">
                        <a:lumMod val="50000"/>
                        <a:lumOff val="50000"/>
                      </a:prstClr>
                    </a:solidFill>
                    <a:latin typeface="Verdana"/>
                    <a:cs typeface="+mn-cs"/>
                  </a:rPr>
                  <a:t>Most heti kétszer kell fizetni, pár ezer forintot. Reméljük, hogy egyszer visszahoz valamit a szakma (hátrányos helyzetű szülők)</a:t>
                </a:r>
                <a:endParaRPr lang="hu-HU" sz="1200" b="0" i="1" dirty="0">
                  <a:solidFill>
                    <a:prstClr val="black">
                      <a:lumMod val="50000"/>
                      <a:lumOff val="50000"/>
                    </a:prstClr>
                  </a:solidFill>
                  <a:latin typeface="Verdana"/>
                  <a:cs typeface="+mn-cs"/>
                </a:endParaRPr>
              </a:p>
            </p:txBody>
          </p:sp>
        </p:grpSp>
        <p:sp>
          <p:nvSpPr>
            <p:cNvPr id="23" name="Szövegdoboz 22"/>
            <p:cNvSpPr txBox="1"/>
            <p:nvPr/>
          </p:nvSpPr>
          <p:spPr>
            <a:xfrm>
              <a:off x="4844147" y="2101042"/>
              <a:ext cx="631371" cy="76944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r>
                <a:rPr lang="hu-HU" sz="4400" b="0" dirty="0" smtClean="0">
                  <a:solidFill>
                    <a:srgbClr val="3EB1CC"/>
                  </a:solidFill>
                  <a:latin typeface="Baskerville Old Face" pitchFamily="18" charset="0"/>
                  <a:cs typeface="+mn-cs"/>
                </a:rPr>
                <a:t>”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48881057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7" name="Kép helye 26"/>
          <p:cNvPicPr>
            <a:picLocks noGrp="1" noChangeAspect="1"/>
          </p:cNvPicPr>
          <p:nvPr>
            <p:ph type="pic" sz="quarter" idx="19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8731" r="38731"/>
          <a:stretch>
            <a:fillRect/>
          </a:stretch>
        </p:blipFill>
        <p:spPr/>
      </p:pic>
      <p:sp>
        <p:nvSpPr>
          <p:cNvPr id="3" name="Tartalom helye 2"/>
          <p:cNvSpPr>
            <a:spLocks noGrp="1"/>
          </p:cNvSpPr>
          <p:nvPr>
            <p:ph sz="quarter" idx="11"/>
          </p:nvPr>
        </p:nvSpPr>
        <p:spPr>
          <a:xfrm>
            <a:off x="144016" y="851078"/>
            <a:ext cx="6876256" cy="4792699"/>
          </a:xfrm>
        </p:spPr>
        <p:txBody>
          <a:bodyPr/>
          <a:lstStyle/>
          <a:p>
            <a:pPr lvl="1"/>
            <a:r>
              <a:rPr lang="hu-HU" dirty="0"/>
              <a:t>A tehetséget a közösség ill. a társadalom számára is hasznosnak tekintik </a:t>
            </a:r>
            <a:r>
              <a:rPr lang="hu-HU" dirty="0">
                <a:sym typeface="Wingdings" pitchFamily="2" charset="2"/>
              </a:rPr>
              <a:t></a:t>
            </a:r>
            <a:r>
              <a:rPr lang="hu-HU" dirty="0"/>
              <a:t> építik az ország „renoméját”</a:t>
            </a:r>
          </a:p>
          <a:p>
            <a:pPr lvl="1"/>
            <a:r>
              <a:rPr lang="hu-HU" b="1" dirty="0" smtClean="0">
                <a:solidFill>
                  <a:schemeClr val="accent6"/>
                </a:solidFill>
              </a:rPr>
              <a:t>DE</a:t>
            </a:r>
            <a:r>
              <a:rPr lang="hu-HU" b="1" dirty="0">
                <a:solidFill>
                  <a:schemeClr val="accent6"/>
                </a:solidFill>
              </a:rPr>
              <a:t>! </a:t>
            </a:r>
            <a:r>
              <a:rPr lang="hu-HU" dirty="0"/>
              <a:t>a hétköznapi </a:t>
            </a:r>
            <a:r>
              <a:rPr lang="hu-HU" dirty="0" smtClean="0"/>
              <a:t>ember </a:t>
            </a:r>
            <a:r>
              <a:rPr lang="hu-HU" dirty="0"/>
              <a:t>szintjén, </a:t>
            </a:r>
            <a:r>
              <a:rPr lang="hu-HU" dirty="0" smtClean="0"/>
              <a:t>a </a:t>
            </a:r>
            <a:r>
              <a:rPr lang="hu-HU" dirty="0"/>
              <a:t>társadalmi hasznosság </a:t>
            </a:r>
            <a:r>
              <a:rPr lang="hu-HU" dirty="0" smtClean="0"/>
              <a:t>messzi / </a:t>
            </a:r>
            <a:r>
              <a:rPr lang="hu-HU" b="1" dirty="0" smtClean="0"/>
              <a:t>távoli</a:t>
            </a:r>
            <a:r>
              <a:rPr lang="hu-HU" dirty="0" smtClean="0"/>
              <a:t> gondolat</a:t>
            </a:r>
            <a:endParaRPr lang="hu-HU" dirty="0"/>
          </a:p>
          <a:p>
            <a:pPr lvl="2"/>
            <a:r>
              <a:rPr lang="hu-HU" dirty="0"/>
              <a:t>A jövőt, sikereket illetően földhözragadtak, nincs </a:t>
            </a:r>
            <a:r>
              <a:rPr lang="hu-HU" dirty="0" smtClean="0"/>
              <a:t>előttük </a:t>
            </a:r>
            <a:r>
              <a:rPr lang="hu-HU" dirty="0"/>
              <a:t>távlati célként, hogy az ő </a:t>
            </a:r>
            <a:r>
              <a:rPr lang="hu-HU" dirty="0" smtClean="0"/>
              <a:t>gyereke fogja képviselni majd </a:t>
            </a:r>
            <a:r>
              <a:rPr lang="hu-HU" dirty="0"/>
              <a:t>egyszer az országot</a:t>
            </a:r>
          </a:p>
          <a:p>
            <a:pPr marL="273050" lvl="2" indent="-273050">
              <a:buNone/>
            </a:pPr>
            <a:endParaRPr lang="hu-HU" b="1" dirty="0" smtClean="0">
              <a:solidFill>
                <a:schemeClr val="accent6"/>
              </a:solidFill>
              <a:sym typeface="Wingdings" pitchFamily="2" charset="2"/>
            </a:endParaRPr>
          </a:p>
          <a:p>
            <a:pPr lvl="2">
              <a:buFont typeface="Wingdings"/>
              <a:buChar char="à"/>
            </a:pPr>
            <a:r>
              <a:rPr lang="hu-HU" b="1" dirty="0" smtClean="0">
                <a:solidFill>
                  <a:schemeClr val="accent6"/>
                </a:solidFill>
              </a:rPr>
              <a:t>A </a:t>
            </a:r>
            <a:r>
              <a:rPr lang="hu-HU" b="1" dirty="0">
                <a:solidFill>
                  <a:schemeClr val="accent6"/>
                </a:solidFill>
              </a:rPr>
              <a:t>társadalmi hasznosság gondolata üres </a:t>
            </a:r>
            <a:r>
              <a:rPr lang="hu-HU" b="1" dirty="0" smtClean="0">
                <a:solidFill>
                  <a:schemeClr val="accent6"/>
                </a:solidFill>
              </a:rPr>
              <a:t>– </a:t>
            </a:r>
            <a:br>
              <a:rPr lang="hu-HU" b="1" dirty="0" smtClean="0">
                <a:solidFill>
                  <a:schemeClr val="accent6"/>
                </a:solidFill>
              </a:rPr>
            </a:br>
            <a:r>
              <a:rPr lang="hu-HU" b="1" dirty="0" smtClean="0">
                <a:solidFill>
                  <a:schemeClr val="accent6"/>
                </a:solidFill>
              </a:rPr>
              <a:t>tényleges </a:t>
            </a:r>
            <a:r>
              <a:rPr lang="hu-HU" b="1" dirty="0">
                <a:solidFill>
                  <a:schemeClr val="accent6"/>
                </a:solidFill>
              </a:rPr>
              <a:t>motiváló ereje, értéke </a:t>
            </a:r>
            <a:r>
              <a:rPr lang="hu-HU" b="1" dirty="0" smtClean="0">
                <a:solidFill>
                  <a:schemeClr val="accent6"/>
                </a:solidFill>
              </a:rPr>
              <a:t>nincsen </a:t>
            </a:r>
          </a:p>
          <a:p>
            <a:pPr lvl="2">
              <a:buFont typeface="Wingdings"/>
              <a:buChar char="à"/>
            </a:pPr>
            <a:r>
              <a:rPr lang="hu-HU" b="1" dirty="0">
                <a:solidFill>
                  <a:schemeClr val="accent6"/>
                </a:solidFill>
              </a:rPr>
              <a:t>A tehetséget </a:t>
            </a:r>
            <a:r>
              <a:rPr lang="hu-HU" b="1" dirty="0" smtClean="0">
                <a:solidFill>
                  <a:schemeClr val="accent6"/>
                </a:solidFill>
              </a:rPr>
              <a:t>társadalmi szinten nem </a:t>
            </a:r>
            <a:r>
              <a:rPr lang="hu-HU" b="1" dirty="0">
                <a:solidFill>
                  <a:schemeClr val="accent6"/>
                </a:solidFill>
              </a:rPr>
              <a:t>tartják motornak és gazdasági hasznot </a:t>
            </a:r>
            <a:r>
              <a:rPr lang="hu-HU" b="1" dirty="0" smtClean="0">
                <a:solidFill>
                  <a:schemeClr val="accent6"/>
                </a:solidFill>
              </a:rPr>
              <a:t>hajtónak</a:t>
            </a:r>
            <a:endParaRPr lang="hu-HU" b="1" dirty="0">
              <a:solidFill>
                <a:schemeClr val="accent6"/>
              </a:solidFill>
            </a:endParaRPr>
          </a:p>
          <a:p>
            <a:endParaRPr lang="hu-HU" dirty="0" smtClean="0"/>
          </a:p>
        </p:txBody>
      </p:sp>
      <p:sp>
        <p:nvSpPr>
          <p:cNvPr id="2" name="Cím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dirty="0"/>
              <a:t>Ki számára hasznos a tehetség</a:t>
            </a:r>
            <a:r>
              <a:rPr lang="hu-HU" dirty="0" smtClean="0"/>
              <a:t>? 2.</a:t>
            </a:r>
            <a:endParaRPr lang="hu-HU" dirty="0"/>
          </a:p>
        </p:txBody>
      </p:sp>
      <p:grpSp>
        <p:nvGrpSpPr>
          <p:cNvPr id="4" name="Csoportba foglalás 3"/>
          <p:cNvGrpSpPr/>
          <p:nvPr/>
        </p:nvGrpSpPr>
        <p:grpSpPr>
          <a:xfrm>
            <a:off x="323528" y="4453923"/>
            <a:ext cx="6408712" cy="1024385"/>
            <a:chOff x="4933067" y="1971892"/>
            <a:chExt cx="3195364" cy="1398555"/>
          </a:xfrm>
        </p:grpSpPr>
        <p:grpSp>
          <p:nvGrpSpPr>
            <p:cNvPr id="5" name="Csoportba foglalás 4"/>
            <p:cNvGrpSpPr/>
            <p:nvPr/>
          </p:nvGrpSpPr>
          <p:grpSpPr>
            <a:xfrm>
              <a:off x="5064109" y="2345380"/>
              <a:ext cx="3064322" cy="1025067"/>
              <a:chOff x="4922594" y="3052950"/>
              <a:chExt cx="3064322" cy="1025067"/>
            </a:xfrm>
          </p:grpSpPr>
          <p:cxnSp>
            <p:nvCxnSpPr>
              <p:cNvPr id="7" name="Egyenes összekötő 6"/>
              <p:cNvCxnSpPr/>
              <p:nvPr/>
            </p:nvCxnSpPr>
            <p:spPr>
              <a:xfrm>
                <a:off x="4985657" y="3052950"/>
                <a:ext cx="2808000" cy="0"/>
              </a:xfrm>
              <a:prstGeom prst="line">
                <a:avLst/>
              </a:prstGeom>
              <a:ln w="19050">
                <a:gradFill flip="none" rotWithShape="1">
                  <a:gsLst>
                    <a:gs pos="0">
                      <a:schemeClr val="accent4">
                        <a:lumMod val="95000"/>
                      </a:schemeClr>
                    </a:gs>
                    <a:gs pos="100000">
                      <a:schemeClr val="accent4">
                        <a:lumMod val="20000"/>
                        <a:lumOff val="80000"/>
                      </a:schemeClr>
                    </a:gs>
                  </a:gsLst>
                  <a:lin ang="0" scaled="1"/>
                  <a:tileRect/>
                </a:gradFill>
                <a:prstDash val="sysDot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" name="Egyenes összekötő 7"/>
              <p:cNvCxnSpPr/>
              <p:nvPr/>
            </p:nvCxnSpPr>
            <p:spPr>
              <a:xfrm>
                <a:off x="4985657" y="4078017"/>
                <a:ext cx="2808000" cy="0"/>
              </a:xfrm>
              <a:prstGeom prst="line">
                <a:avLst/>
              </a:prstGeom>
              <a:ln w="19050">
                <a:gradFill flip="none" rotWithShape="1">
                  <a:gsLst>
                    <a:gs pos="0">
                      <a:schemeClr val="accent4">
                        <a:lumMod val="20000"/>
                        <a:lumOff val="80000"/>
                      </a:schemeClr>
                    </a:gs>
                    <a:gs pos="100000">
                      <a:schemeClr val="accent4"/>
                    </a:gs>
                  </a:gsLst>
                  <a:lin ang="0" scaled="1"/>
                  <a:tileRect/>
                </a:gradFill>
                <a:prstDash val="sysDot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9" name="Szövegdoboz 8"/>
              <p:cNvSpPr txBox="1"/>
              <p:nvPr/>
            </p:nvSpPr>
            <p:spPr>
              <a:xfrm>
                <a:off x="4922594" y="3070834"/>
                <a:ext cx="3064322" cy="88241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hu-HU" sz="1200" b="0" i="1" dirty="0" smtClean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+mn-lt"/>
                  </a:rPr>
                  <a:t>Ja, hát igen, előny </a:t>
                </a:r>
                <a:r>
                  <a:rPr lang="hu-HU" sz="1200" b="0" i="1" dirty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+mn-lt"/>
                  </a:rPr>
                  <a:t>lehet az országnak is. Elismerik az </a:t>
                </a:r>
                <a:r>
                  <a:rPr lang="hu-HU" sz="1200" b="0" i="1" dirty="0" smtClean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+mn-lt"/>
                  </a:rPr>
                  <a:t>országot. Mint </a:t>
                </a:r>
                <a:r>
                  <a:rPr lang="hu-HU" sz="1200" b="0" i="1" dirty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+mn-lt"/>
                  </a:rPr>
                  <a:t>az úszóink. Arról biztos, hogy nagyon jól tudják, hogy magyar úszók </a:t>
                </a:r>
                <a:r>
                  <a:rPr lang="hu-HU" sz="1200" b="0" i="1" dirty="0" smtClean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+mn-lt"/>
                  </a:rPr>
                  <a:t>szuperek. (átlagos </a:t>
                </a:r>
                <a:r>
                  <a:rPr lang="hu-HU" sz="1200" b="0" i="1" dirty="0" err="1" smtClean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+mn-lt"/>
                  </a:rPr>
                  <a:t>gy.sz</a:t>
                </a:r>
                <a:r>
                  <a:rPr lang="hu-HU" sz="1200" b="0" i="1" dirty="0" smtClean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+mn-lt"/>
                  </a:rPr>
                  <a:t>.)</a:t>
                </a:r>
                <a:endParaRPr lang="hu-HU" sz="1200" b="0" i="1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+mn-lt"/>
                </a:endParaRPr>
              </a:p>
            </p:txBody>
          </p:sp>
        </p:grpSp>
        <p:sp>
          <p:nvSpPr>
            <p:cNvPr id="6" name="Szövegdoboz 5"/>
            <p:cNvSpPr txBox="1"/>
            <p:nvPr/>
          </p:nvSpPr>
          <p:spPr>
            <a:xfrm>
              <a:off x="4933067" y="1971892"/>
              <a:ext cx="631371" cy="76944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l"/>
              <a:r>
                <a:rPr lang="hu-HU" sz="4400" b="0" dirty="0" smtClean="0">
                  <a:solidFill>
                    <a:schemeClr val="accent4"/>
                  </a:solidFill>
                  <a:latin typeface="Baskerville Old Face" pitchFamily="18" charset="0"/>
                </a:rPr>
                <a:t>”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66478530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Content Placeholder 4"/>
          <p:cNvSpPr>
            <a:spLocks noGrp="1"/>
          </p:cNvSpPr>
          <p:nvPr>
            <p:ph sz="quarter" idx="11"/>
          </p:nvPr>
        </p:nvSpPr>
        <p:spPr/>
        <p:txBody>
          <a:bodyPr rIns="144000"/>
          <a:lstStyle/>
          <a:p>
            <a:pPr>
              <a:spcBef>
                <a:spcPts val="300"/>
              </a:spcBef>
            </a:pPr>
            <a:r>
              <a:rPr lang="hu-HU" dirty="0"/>
              <a:t>Módszer</a:t>
            </a:r>
          </a:p>
          <a:p>
            <a:pPr marL="0" lvl="2" indent="0">
              <a:spcBef>
                <a:spcPts val="300"/>
              </a:spcBef>
              <a:buNone/>
            </a:pPr>
            <a:r>
              <a:rPr lang="hu-HU" dirty="0" smtClean="0"/>
              <a:t>7 </a:t>
            </a:r>
            <a:r>
              <a:rPr lang="hu-HU" dirty="0"/>
              <a:t>db fókuszcsoport </a:t>
            </a:r>
            <a:endParaRPr lang="hu-HU" dirty="0" smtClean="0"/>
          </a:p>
          <a:p>
            <a:pPr marL="0" lvl="2" indent="0">
              <a:spcBef>
                <a:spcPts val="300"/>
              </a:spcBef>
              <a:buNone/>
            </a:pPr>
            <a:endParaRPr lang="hu-HU" dirty="0"/>
          </a:p>
          <a:p>
            <a:pPr marL="0" lvl="2" indent="0">
              <a:spcBef>
                <a:spcPts val="300"/>
              </a:spcBef>
              <a:buNone/>
            </a:pPr>
            <a:r>
              <a:rPr lang="hu-HU" dirty="0" smtClean="0"/>
              <a:t>Célcsoportok</a:t>
            </a:r>
          </a:p>
          <a:p>
            <a:pPr lvl="2">
              <a:spcBef>
                <a:spcPts val="300"/>
              </a:spcBef>
            </a:pPr>
            <a:r>
              <a:rPr lang="hu-HU" sz="1400" dirty="0" smtClean="0"/>
              <a:t>Átlagos képességű gyermekek szülei</a:t>
            </a:r>
            <a:endParaRPr lang="hu-HU" dirty="0" smtClean="0"/>
          </a:p>
          <a:p>
            <a:pPr marL="255587" lvl="3" indent="0">
              <a:spcBef>
                <a:spcPts val="300"/>
              </a:spcBef>
              <a:buNone/>
            </a:pPr>
            <a:r>
              <a:rPr lang="hu-HU" sz="1200" i="1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6-12 </a:t>
            </a:r>
            <a:r>
              <a:rPr lang="hu-HU" sz="1200" i="1" dirty="0">
                <a:solidFill>
                  <a:schemeClr val="tx1">
                    <a:lumMod val="50000"/>
                    <a:lumOff val="50000"/>
                  </a:schemeClr>
                </a:solidFill>
              </a:rPr>
              <a:t>éves </a:t>
            </a:r>
            <a:r>
              <a:rPr lang="hu-HU" sz="1200" i="1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(</a:t>
            </a:r>
            <a:r>
              <a:rPr lang="hu-HU" sz="1200" i="1" dirty="0" err="1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Bp</a:t>
            </a:r>
            <a:r>
              <a:rPr lang="hu-HU" sz="1200" i="1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) és 15-18 </a:t>
            </a:r>
            <a:r>
              <a:rPr lang="hu-HU" sz="1200" i="1" dirty="0">
                <a:solidFill>
                  <a:schemeClr val="tx1">
                    <a:lumMod val="50000"/>
                    <a:lumOff val="50000"/>
                  </a:schemeClr>
                </a:solidFill>
              </a:rPr>
              <a:t>éves </a:t>
            </a:r>
            <a:r>
              <a:rPr lang="hu-HU" sz="1200" i="1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gyermekkel (</a:t>
            </a:r>
            <a:r>
              <a:rPr lang="hu-HU" sz="1200" i="1" dirty="0" err="1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Bp</a:t>
            </a:r>
            <a:r>
              <a:rPr lang="hu-HU" sz="1200" i="1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)</a:t>
            </a:r>
          </a:p>
          <a:p>
            <a:pPr lvl="2">
              <a:spcBef>
                <a:spcPts val="300"/>
              </a:spcBef>
            </a:pPr>
            <a:r>
              <a:rPr lang="hu-HU" sz="1400" dirty="0" smtClean="0"/>
              <a:t>Kiemelkedő képességű</a:t>
            </a:r>
            <a:r>
              <a:rPr lang="hu-HU" sz="1400" baseline="30000" dirty="0" smtClean="0"/>
              <a:t>1</a:t>
            </a:r>
            <a:r>
              <a:rPr lang="hu-HU" sz="1400" dirty="0" smtClean="0"/>
              <a:t> </a:t>
            </a:r>
            <a:r>
              <a:rPr lang="hu-HU" sz="1400" dirty="0"/>
              <a:t>gyermekek szülei</a:t>
            </a:r>
          </a:p>
          <a:p>
            <a:pPr marL="255587" lvl="3" indent="0">
              <a:spcBef>
                <a:spcPts val="300"/>
              </a:spcBef>
              <a:buNone/>
            </a:pPr>
            <a:r>
              <a:rPr lang="hu-HU" sz="1200" i="1" dirty="0">
                <a:solidFill>
                  <a:schemeClr val="tx1">
                    <a:lumMod val="50000"/>
                    <a:lumOff val="50000"/>
                  </a:schemeClr>
                </a:solidFill>
              </a:rPr>
              <a:t>6-12 éves </a:t>
            </a:r>
            <a:r>
              <a:rPr lang="hu-HU" sz="1200" i="1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(Gyöngyös), ill. 15-18 </a:t>
            </a:r>
            <a:r>
              <a:rPr lang="hu-HU" sz="1200" i="1" dirty="0">
                <a:solidFill>
                  <a:schemeClr val="tx1">
                    <a:lumMod val="50000"/>
                    <a:lumOff val="50000"/>
                  </a:schemeClr>
                </a:solidFill>
              </a:rPr>
              <a:t>éves gyermekkel (</a:t>
            </a:r>
            <a:r>
              <a:rPr lang="hu-HU" sz="1200" i="1" dirty="0" err="1">
                <a:solidFill>
                  <a:schemeClr val="tx1">
                    <a:lumMod val="50000"/>
                    <a:lumOff val="50000"/>
                  </a:schemeClr>
                </a:solidFill>
              </a:rPr>
              <a:t>Bp</a:t>
            </a:r>
            <a:r>
              <a:rPr lang="hu-HU" sz="1200" i="1" dirty="0">
                <a:solidFill>
                  <a:schemeClr val="tx1">
                    <a:lumMod val="50000"/>
                    <a:lumOff val="50000"/>
                  </a:schemeClr>
                </a:solidFill>
              </a:rPr>
              <a:t>)</a:t>
            </a:r>
          </a:p>
          <a:p>
            <a:pPr lvl="2">
              <a:spcBef>
                <a:spcPts val="300"/>
              </a:spcBef>
            </a:pPr>
            <a:r>
              <a:rPr lang="hu-HU" sz="1400" dirty="0"/>
              <a:t>Kiemelkedő képességű </a:t>
            </a:r>
            <a:r>
              <a:rPr lang="hu-HU" sz="1400" dirty="0" smtClean="0"/>
              <a:t>hátrányos helyzetű</a:t>
            </a:r>
            <a:r>
              <a:rPr lang="hu-HU" sz="1400" baseline="30000" dirty="0" smtClean="0"/>
              <a:t>2</a:t>
            </a:r>
            <a:r>
              <a:rPr lang="hu-HU" sz="1400" dirty="0" smtClean="0"/>
              <a:t> gyermekek </a:t>
            </a:r>
            <a:r>
              <a:rPr lang="hu-HU" sz="1400" dirty="0"/>
              <a:t>szülei</a:t>
            </a:r>
          </a:p>
          <a:p>
            <a:pPr marL="255587" lvl="3" indent="0">
              <a:spcBef>
                <a:spcPts val="300"/>
              </a:spcBef>
              <a:buNone/>
            </a:pPr>
            <a:r>
              <a:rPr lang="hu-HU" sz="1200" i="1" dirty="0">
                <a:solidFill>
                  <a:schemeClr val="tx1">
                    <a:lumMod val="50000"/>
                    <a:lumOff val="50000"/>
                  </a:schemeClr>
                </a:solidFill>
              </a:rPr>
              <a:t>6-18 éves gyermekkel (Gyöngyös)</a:t>
            </a:r>
          </a:p>
          <a:p>
            <a:pPr lvl="2">
              <a:spcBef>
                <a:spcPts val="300"/>
              </a:spcBef>
            </a:pPr>
            <a:r>
              <a:rPr lang="hu-HU" sz="1400" dirty="0"/>
              <a:t>Átlagos képességű </a:t>
            </a:r>
            <a:r>
              <a:rPr lang="hu-HU" sz="1400" dirty="0" smtClean="0"/>
              <a:t>tanulók</a:t>
            </a:r>
            <a:endParaRPr lang="hu-HU" sz="1400" dirty="0"/>
          </a:p>
          <a:p>
            <a:pPr marL="255587" lvl="3" indent="0">
              <a:spcBef>
                <a:spcPts val="300"/>
              </a:spcBef>
              <a:buNone/>
            </a:pPr>
            <a:r>
              <a:rPr lang="hu-HU" sz="1200" i="1" dirty="0">
                <a:solidFill>
                  <a:schemeClr val="tx1">
                    <a:lumMod val="50000"/>
                    <a:lumOff val="50000"/>
                  </a:schemeClr>
                </a:solidFill>
              </a:rPr>
              <a:t>15-18 éves lányok (</a:t>
            </a:r>
            <a:r>
              <a:rPr lang="hu-HU" sz="1200" i="1" dirty="0" err="1">
                <a:solidFill>
                  <a:schemeClr val="tx1">
                    <a:lumMod val="50000"/>
                    <a:lumOff val="50000"/>
                  </a:schemeClr>
                </a:solidFill>
              </a:rPr>
              <a:t>Bp</a:t>
            </a:r>
            <a:r>
              <a:rPr lang="hu-HU" sz="1200" i="1" dirty="0">
                <a:solidFill>
                  <a:schemeClr val="tx1">
                    <a:lumMod val="50000"/>
                    <a:lumOff val="50000"/>
                  </a:schemeClr>
                </a:solidFill>
              </a:rPr>
              <a:t>) és 15-18 éves fiúk (</a:t>
            </a:r>
            <a:r>
              <a:rPr lang="hu-HU" sz="1200" i="1" dirty="0" err="1">
                <a:solidFill>
                  <a:schemeClr val="tx1">
                    <a:lumMod val="50000"/>
                    <a:lumOff val="50000"/>
                  </a:schemeClr>
                </a:solidFill>
              </a:rPr>
              <a:t>Bp</a:t>
            </a:r>
            <a:r>
              <a:rPr lang="hu-HU" sz="1200" i="1" dirty="0">
                <a:solidFill>
                  <a:schemeClr val="tx1">
                    <a:lumMod val="50000"/>
                    <a:lumOff val="50000"/>
                  </a:schemeClr>
                </a:solidFill>
              </a:rPr>
              <a:t>)</a:t>
            </a:r>
          </a:p>
          <a:p>
            <a:pPr marL="0" lvl="2" indent="0">
              <a:spcBef>
                <a:spcPts val="300"/>
              </a:spcBef>
              <a:buNone/>
            </a:pPr>
            <a:endParaRPr lang="hu-HU" sz="1400" dirty="0"/>
          </a:p>
        </p:txBody>
      </p:sp>
      <p:sp>
        <p:nvSpPr>
          <p:cNvPr id="3" name="Tartalom helye 2"/>
          <p:cNvSpPr>
            <a:spLocks noGrp="1"/>
          </p:cNvSpPr>
          <p:nvPr>
            <p:ph sz="quarter" idx="12"/>
          </p:nvPr>
        </p:nvSpPr>
        <p:spPr/>
        <p:txBody>
          <a:bodyPr/>
          <a:lstStyle/>
          <a:p>
            <a:pPr>
              <a:spcBef>
                <a:spcPts val="300"/>
              </a:spcBef>
            </a:pPr>
            <a:r>
              <a:rPr lang="hu-HU" dirty="0" smtClean="0"/>
              <a:t>Módszer</a:t>
            </a:r>
          </a:p>
          <a:p>
            <a:pPr lvl="1">
              <a:spcBef>
                <a:spcPts val="300"/>
              </a:spcBef>
            </a:pPr>
            <a:r>
              <a:rPr lang="hu-HU" dirty="0" smtClean="0"/>
              <a:t>CAWI</a:t>
            </a:r>
          </a:p>
          <a:p>
            <a:pPr>
              <a:spcBef>
                <a:spcPts val="300"/>
              </a:spcBef>
            </a:pPr>
            <a:r>
              <a:rPr lang="hu-HU" dirty="0" err="1" smtClean="0"/>
              <a:t>Reprezentatitivitás</a:t>
            </a:r>
            <a:endParaRPr lang="hu-HU" dirty="0" smtClean="0"/>
          </a:p>
          <a:p>
            <a:pPr lvl="1">
              <a:spcBef>
                <a:spcPts val="300"/>
              </a:spcBef>
            </a:pPr>
            <a:r>
              <a:rPr lang="hu-HU" dirty="0"/>
              <a:t>országos, </a:t>
            </a:r>
            <a:r>
              <a:rPr lang="hu-HU" dirty="0" smtClean="0"/>
              <a:t>nemre</a:t>
            </a:r>
            <a:r>
              <a:rPr lang="hu-HU" dirty="0"/>
              <a:t>, korra, iskolai végzettségre </a:t>
            </a:r>
            <a:r>
              <a:rPr lang="hu-HU" dirty="0" smtClean="0"/>
              <a:t>reprezentatív minta</a:t>
            </a:r>
          </a:p>
          <a:p>
            <a:pPr>
              <a:spcBef>
                <a:spcPts val="300"/>
              </a:spcBef>
            </a:pPr>
            <a:r>
              <a:rPr lang="hu-HU" dirty="0" err="1" smtClean="0"/>
              <a:t>Alminták</a:t>
            </a:r>
            <a:r>
              <a:rPr lang="hu-HU" dirty="0" smtClean="0"/>
              <a:t> és mintaméretek</a:t>
            </a:r>
          </a:p>
          <a:p>
            <a:pPr lvl="2">
              <a:spcBef>
                <a:spcPts val="300"/>
              </a:spcBef>
            </a:pPr>
            <a:r>
              <a:rPr lang="hu-HU" sz="1400" dirty="0" smtClean="0"/>
              <a:t>Felnőtt, 18-59 éves minta: 1000 fő</a:t>
            </a:r>
          </a:p>
          <a:p>
            <a:pPr lvl="3">
              <a:spcBef>
                <a:spcPts val="300"/>
              </a:spcBef>
            </a:pPr>
            <a:r>
              <a:rPr lang="hu-HU" sz="1200" dirty="0" smtClean="0"/>
              <a:t>ebből akinek van 6-19 éves gyereke: 491 fő</a:t>
            </a:r>
          </a:p>
          <a:p>
            <a:pPr lvl="3">
              <a:spcBef>
                <a:spcPts val="300"/>
              </a:spcBef>
            </a:pPr>
            <a:r>
              <a:rPr lang="hu-HU" sz="1200" dirty="0" smtClean="0"/>
              <a:t>akinek van saját maga által tehetségesnek gondolt</a:t>
            </a:r>
            <a:r>
              <a:rPr lang="hu-HU" sz="1200" baseline="30000" dirty="0" smtClean="0"/>
              <a:t>3</a:t>
            </a:r>
            <a:r>
              <a:rPr lang="hu-HU" sz="1200" dirty="0" smtClean="0"/>
              <a:t> 6-19 éves gyereke: 332 fő</a:t>
            </a:r>
          </a:p>
          <a:p>
            <a:pPr lvl="3">
              <a:spcBef>
                <a:spcPts val="300"/>
              </a:spcBef>
            </a:pPr>
            <a:r>
              <a:rPr lang="hu-HU" sz="1200" dirty="0" smtClean="0"/>
              <a:t>olyan válaszadó, aki hátrányos helyzetű</a:t>
            </a:r>
            <a:r>
              <a:rPr lang="hu-HU" sz="1200" baseline="30000" dirty="0" smtClean="0"/>
              <a:t>4</a:t>
            </a:r>
            <a:r>
              <a:rPr lang="hu-HU" sz="1200" dirty="0" smtClean="0"/>
              <a:t> és van 6-19 éves gyereke:  197 fő</a:t>
            </a:r>
          </a:p>
          <a:p>
            <a:pPr lvl="2">
              <a:spcBef>
                <a:spcPts val="300"/>
              </a:spcBef>
            </a:pPr>
            <a:r>
              <a:rPr lang="hu-HU" sz="1400" dirty="0" smtClean="0"/>
              <a:t>15-19 évesek: 160 fő</a:t>
            </a:r>
            <a:endParaRPr lang="hu-HU" sz="1400" dirty="0"/>
          </a:p>
        </p:txBody>
      </p:sp>
      <p:sp>
        <p:nvSpPr>
          <p:cNvPr id="4" name="Szöveg helye 3"/>
          <p:cNvSpPr>
            <a:spLocks noGrp="1"/>
          </p:cNvSpPr>
          <p:nvPr>
            <p:ph type="body" sz="quarter" idx="15"/>
          </p:nvPr>
        </p:nvSpPr>
        <p:spPr>
          <a:xfrm>
            <a:off x="0" y="615600"/>
            <a:ext cx="4572000" cy="915138"/>
          </a:xfrm>
        </p:spPr>
        <p:txBody>
          <a:bodyPr tIns="126000">
            <a:spAutoFit/>
          </a:bodyPr>
          <a:lstStyle/>
          <a:p>
            <a:r>
              <a:rPr lang="hu-HU" sz="1600" dirty="0" smtClean="0"/>
              <a:t>Kvalitatív fázis</a:t>
            </a:r>
          </a:p>
          <a:p>
            <a:pPr lvl="1"/>
            <a:r>
              <a:rPr lang="hu-HU" dirty="0"/>
              <a:t>Cél: a kvantitatív kérdőív logikájának, nyelvezetének megalapozása</a:t>
            </a:r>
          </a:p>
        </p:txBody>
      </p:sp>
      <p:sp>
        <p:nvSpPr>
          <p:cNvPr id="6" name="Szöveg helye 5"/>
          <p:cNvSpPr>
            <a:spLocks noGrp="1"/>
          </p:cNvSpPr>
          <p:nvPr>
            <p:ph type="body" sz="quarter" idx="16"/>
          </p:nvPr>
        </p:nvSpPr>
        <p:spPr>
          <a:xfrm>
            <a:off x="4573618" y="615600"/>
            <a:ext cx="4570383" cy="915138"/>
          </a:xfrm>
        </p:spPr>
        <p:txBody>
          <a:bodyPr tIns="126000">
            <a:spAutoFit/>
          </a:bodyPr>
          <a:lstStyle/>
          <a:p>
            <a:r>
              <a:rPr lang="hu-HU" sz="1600" dirty="0" smtClean="0"/>
              <a:t>Kvantitatív fázis</a:t>
            </a:r>
          </a:p>
          <a:p>
            <a:pPr lvl="1"/>
            <a:r>
              <a:rPr lang="hu-HU" dirty="0"/>
              <a:t>Cél: </a:t>
            </a:r>
            <a:r>
              <a:rPr lang="hu-HU" dirty="0" smtClean="0"/>
              <a:t>a</a:t>
            </a:r>
            <a:r>
              <a:rPr lang="hu-HU" dirty="0" smtClean="0">
                <a:sym typeface="Wingdings"/>
              </a:rPr>
              <a:t> </a:t>
            </a:r>
            <a:r>
              <a:rPr lang="hu-HU" dirty="0">
                <a:sym typeface="Wingdings"/>
              </a:rPr>
              <a:t>magyar lakosság </a:t>
            </a:r>
            <a:r>
              <a:rPr lang="hu-HU" dirty="0" smtClean="0">
                <a:sym typeface="Wingdings"/>
              </a:rPr>
              <a:t>véleményének reprezentatív feltérképezése</a:t>
            </a:r>
            <a:endParaRPr lang="hu-HU" dirty="0"/>
          </a:p>
        </p:txBody>
      </p:sp>
      <p:sp>
        <p:nvSpPr>
          <p:cNvPr id="2" name="Cím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dirty="0" smtClean="0"/>
              <a:t>A kutatás módszere</a:t>
            </a:r>
            <a:endParaRPr lang="hu-HU" dirty="0"/>
          </a:p>
        </p:txBody>
      </p:sp>
      <p:sp>
        <p:nvSpPr>
          <p:cNvPr id="8" name="Szöveg helye 7"/>
          <p:cNvSpPr>
            <a:spLocks noGrp="1"/>
          </p:cNvSpPr>
          <p:nvPr>
            <p:ph type="body" sz="quarter" idx="21"/>
          </p:nvPr>
        </p:nvSpPr>
        <p:spPr>
          <a:xfrm>
            <a:off x="0" y="5517232"/>
            <a:ext cx="4572000" cy="430306"/>
          </a:xfrm>
        </p:spPr>
        <p:txBody>
          <a:bodyPr lIns="277200" bIns="36000">
            <a:spAutoFit/>
          </a:bodyPr>
          <a:lstStyle/>
          <a:p>
            <a:pPr marL="95250" indent="-95250"/>
            <a:r>
              <a:rPr lang="hu-HU" sz="800" baseline="30000" dirty="0" smtClean="0"/>
              <a:t>1</a:t>
            </a:r>
            <a:r>
              <a:rPr lang="hu-HU" sz="800" dirty="0" smtClean="0"/>
              <a:t>Kiemelkedő </a:t>
            </a:r>
            <a:r>
              <a:rPr lang="hu-HU" sz="800" dirty="0"/>
              <a:t>képességű: külön tanárhoz járnak, versenyeken eredményeket érnek el, a jövőben, felnőttként is szeretnék kiteljesíteni az adott képességüket.</a:t>
            </a:r>
          </a:p>
          <a:p>
            <a:pPr marL="95250" indent="-95250"/>
            <a:r>
              <a:rPr lang="hu-HU" sz="800" baseline="30000" dirty="0" smtClean="0">
                <a:ea typeface="Times New Roman"/>
              </a:rPr>
              <a:t>2</a:t>
            </a:r>
            <a:r>
              <a:rPr lang="hu-HU" sz="800" dirty="0" smtClean="0">
                <a:ea typeface="Times New Roman"/>
              </a:rPr>
              <a:t> Hátrányos </a:t>
            </a:r>
            <a:r>
              <a:rPr lang="hu-HU" sz="800" dirty="0">
                <a:ea typeface="Times New Roman"/>
              </a:rPr>
              <a:t>helyzetű: többségében cigány </a:t>
            </a:r>
            <a:r>
              <a:rPr lang="hu-HU" sz="800" dirty="0" smtClean="0">
                <a:ea typeface="Times New Roman"/>
              </a:rPr>
              <a:t>kisebbségi</a:t>
            </a:r>
            <a:endParaRPr lang="hu-HU" sz="800" dirty="0">
              <a:ea typeface="Times New Roman"/>
            </a:endParaRPr>
          </a:p>
        </p:txBody>
      </p:sp>
      <p:sp>
        <p:nvSpPr>
          <p:cNvPr id="11" name="Szöveg helye 7"/>
          <p:cNvSpPr>
            <a:spLocks noGrp="1"/>
          </p:cNvSpPr>
          <p:nvPr>
            <p:ph type="body" sz="quarter" idx="21"/>
          </p:nvPr>
        </p:nvSpPr>
        <p:spPr>
          <a:xfrm>
            <a:off x="4572000" y="5518800"/>
            <a:ext cx="4572000" cy="430306"/>
          </a:xfrm>
        </p:spPr>
        <p:txBody>
          <a:bodyPr lIns="277200" bIns="36000">
            <a:spAutoFit/>
          </a:bodyPr>
          <a:lstStyle/>
          <a:p>
            <a:pPr marL="95250" indent="-95250"/>
            <a:r>
              <a:rPr lang="hu-HU" sz="800" baseline="30000" dirty="0" smtClean="0"/>
              <a:t>3</a:t>
            </a:r>
            <a:r>
              <a:rPr lang="hu-HU" sz="800" dirty="0" smtClean="0"/>
              <a:t>Tehetséges: „Ön tehetségesnek vagy kiemelkedő képességűnek tartja gyermekét bármilyen területen?”</a:t>
            </a:r>
            <a:endParaRPr lang="hu-HU" sz="800" dirty="0"/>
          </a:p>
          <a:p>
            <a:pPr marL="95250" indent="-95250"/>
            <a:r>
              <a:rPr lang="hu-HU" sz="800" baseline="30000" dirty="0" smtClean="0">
                <a:ea typeface="Times New Roman"/>
              </a:rPr>
              <a:t>4</a:t>
            </a:r>
            <a:r>
              <a:rPr lang="hu-HU" sz="800" dirty="0" smtClean="0">
                <a:ea typeface="Times New Roman"/>
              </a:rPr>
              <a:t> Hátrányos </a:t>
            </a:r>
            <a:r>
              <a:rPr lang="hu-HU" sz="800" dirty="0">
                <a:ea typeface="Times New Roman"/>
              </a:rPr>
              <a:t>helyzetű: </a:t>
            </a:r>
            <a:r>
              <a:rPr lang="hu-HU" sz="800" dirty="0" smtClean="0">
                <a:ea typeface="Times New Roman"/>
              </a:rPr>
              <a:t>ESOMAR C2 + D és E státuskategóriák</a:t>
            </a:r>
            <a:endParaRPr lang="hu-HU" sz="800" dirty="0">
              <a:ea typeface="Times New Roman"/>
            </a:endParaRPr>
          </a:p>
        </p:txBody>
      </p:sp>
      <p:cxnSp>
        <p:nvCxnSpPr>
          <p:cNvPr id="12" name="Egyenes összekötő 11"/>
          <p:cNvCxnSpPr/>
          <p:nvPr/>
        </p:nvCxnSpPr>
        <p:spPr>
          <a:xfrm>
            <a:off x="503648" y="2852936"/>
            <a:ext cx="1656000" cy="0"/>
          </a:xfrm>
          <a:prstGeom prst="line">
            <a:avLst/>
          </a:prstGeom>
          <a:ln w="3810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Egyenes összekötő 16"/>
          <p:cNvCxnSpPr/>
          <p:nvPr/>
        </p:nvCxnSpPr>
        <p:spPr>
          <a:xfrm>
            <a:off x="503648" y="3356992"/>
            <a:ext cx="2052000" cy="0"/>
          </a:xfrm>
          <a:prstGeom prst="line">
            <a:avLst/>
          </a:prstGeom>
          <a:ln w="3810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Egyenes összekötő 17"/>
          <p:cNvCxnSpPr/>
          <p:nvPr/>
        </p:nvCxnSpPr>
        <p:spPr>
          <a:xfrm>
            <a:off x="2664016" y="3978000"/>
            <a:ext cx="1620000" cy="0"/>
          </a:xfrm>
          <a:prstGeom prst="line">
            <a:avLst/>
          </a:prstGeom>
          <a:ln w="3810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Egyenes összekötő 18"/>
          <p:cNvCxnSpPr/>
          <p:nvPr/>
        </p:nvCxnSpPr>
        <p:spPr>
          <a:xfrm>
            <a:off x="2293200" y="4669200"/>
            <a:ext cx="540000" cy="0"/>
          </a:xfrm>
          <a:prstGeom prst="line">
            <a:avLst/>
          </a:prstGeom>
          <a:ln w="3810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Egyenes összekötő 20"/>
          <p:cNvCxnSpPr/>
          <p:nvPr/>
        </p:nvCxnSpPr>
        <p:spPr>
          <a:xfrm>
            <a:off x="6336256" y="3888000"/>
            <a:ext cx="1764000" cy="0"/>
          </a:xfrm>
          <a:prstGeom prst="line">
            <a:avLst/>
          </a:prstGeom>
          <a:ln w="38100">
            <a:solidFill>
              <a:schemeClr val="accent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" name="Egyenes összekötő 21"/>
          <p:cNvCxnSpPr/>
          <p:nvPr/>
        </p:nvCxnSpPr>
        <p:spPr>
          <a:xfrm>
            <a:off x="5076056" y="4941168"/>
            <a:ext cx="1152000" cy="0"/>
          </a:xfrm>
          <a:prstGeom prst="line">
            <a:avLst/>
          </a:prstGeom>
          <a:ln w="3810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" name="Egyenes összekötő 22"/>
          <p:cNvCxnSpPr/>
          <p:nvPr/>
        </p:nvCxnSpPr>
        <p:spPr>
          <a:xfrm>
            <a:off x="5076056" y="3645024"/>
            <a:ext cx="612000" cy="0"/>
          </a:xfrm>
          <a:prstGeom prst="line">
            <a:avLst/>
          </a:prstGeom>
          <a:ln w="3810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" name="Egyenes összekötő 23"/>
          <p:cNvCxnSpPr/>
          <p:nvPr/>
        </p:nvCxnSpPr>
        <p:spPr>
          <a:xfrm>
            <a:off x="7488000" y="4104000"/>
            <a:ext cx="792000" cy="0"/>
          </a:xfrm>
          <a:prstGeom prst="line">
            <a:avLst/>
          </a:prstGeom>
          <a:ln w="381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Egyenes összekötő 24"/>
          <p:cNvCxnSpPr/>
          <p:nvPr/>
        </p:nvCxnSpPr>
        <p:spPr>
          <a:xfrm>
            <a:off x="6912052" y="4509120"/>
            <a:ext cx="1440000" cy="0"/>
          </a:xfrm>
          <a:prstGeom prst="line">
            <a:avLst/>
          </a:prstGeom>
          <a:ln w="38100">
            <a:solidFill>
              <a:schemeClr val="accent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25999132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1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4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6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6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8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9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1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4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6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" fill="hold">
                      <p:stCondLst>
                        <p:cond delay="indefinite"/>
                      </p:stCondLst>
                      <p:childTnLst>
                        <p:par>
                          <p:cTn id="88" fill="hold">
                            <p:stCondLst>
                              <p:cond delay="0"/>
                            </p:stCondLst>
                            <p:childTnLst>
                              <p:par>
                                <p:cTn id="8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1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3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500"/>
                            </p:stCondLst>
                            <p:childTnLst>
                              <p:par>
                                <p:cTn id="95" presetID="1" presetClass="entr" presetSubtype="0" fill="hold" grpId="0" nodeType="after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9" fill="hold">
                            <p:stCondLst>
                              <p:cond delay="2000"/>
                            </p:stCondLst>
                            <p:childTnLst>
                              <p:par>
                                <p:cTn id="100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2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3" fill="hold">
                            <p:stCondLst>
                              <p:cond delay="2500"/>
                            </p:stCondLst>
                            <p:childTnLst>
                              <p:par>
                                <p:cTn id="104" presetID="1" presetClass="entr" presetSubtype="0" fill="hold" grpId="0" nodeType="after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8" fill="hold">
                            <p:stCondLst>
                              <p:cond delay="4000"/>
                            </p:stCondLst>
                            <p:childTnLst>
                              <p:par>
                                <p:cTn id="109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1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uiExpand="1" build="p"/>
      <p:bldP spid="3" grpId="0" uiExpand="1" build="p"/>
      <p:bldP spid="4" grpId="0" build="p"/>
      <p:bldP spid="6" grpId="0" build="p"/>
      <p:bldP spid="8" grpId="0" uiExpand="1" build="p"/>
      <p:bldP spid="11" grpId="0" uiExpand="1" build="p"/>
    </p:bld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artalom helye 2"/>
          <p:cNvSpPr>
            <a:spLocks noGrp="1"/>
          </p:cNvSpPr>
          <p:nvPr>
            <p:ph sz="quarter" idx="11"/>
          </p:nvPr>
        </p:nvSpPr>
        <p:spPr>
          <a:xfrm>
            <a:off x="0" y="620688"/>
            <a:ext cx="9144000" cy="4906999"/>
          </a:xfrm>
        </p:spPr>
        <p:txBody>
          <a:bodyPr/>
          <a:lstStyle/>
          <a:p>
            <a:r>
              <a:rPr lang="hu-HU" sz="1500" dirty="0" smtClean="0">
                <a:sym typeface="Wingdings" pitchFamily="2" charset="2"/>
              </a:rPr>
              <a:t>A tehetséggel egyértelműen foglalkozni kell! </a:t>
            </a:r>
          </a:p>
          <a:p>
            <a:r>
              <a:rPr lang="hu-HU" sz="1500" dirty="0" smtClean="0">
                <a:sym typeface="Wingdings" pitchFamily="2" charset="2"/>
              </a:rPr>
              <a:t>Meg kell adni a lehetőséget, hogy gyakorlással maximálisan kiaknázhassa a gyerek a benne rejlő lehetőségeket</a:t>
            </a:r>
          </a:p>
          <a:p>
            <a:r>
              <a:rPr lang="hu-HU" sz="1500" dirty="0" smtClean="0">
                <a:sym typeface="Wingdings" pitchFamily="2" charset="2"/>
              </a:rPr>
              <a:t>A kibontakozás színtere egyértelműen a közoktatáson kívül áll, a közoktatást önmagában kevésnek tartják, rendszere nem támogatja a tehetség kibontakozását</a:t>
            </a:r>
          </a:p>
          <a:p>
            <a:pPr lvl="1"/>
            <a:r>
              <a:rPr lang="hu-HU" sz="1500" b="1" dirty="0" smtClean="0">
                <a:sym typeface="Wingdings" pitchFamily="2" charset="2"/>
              </a:rPr>
              <a:t>A tehetség mindenképpen speciális foglalkozást igényel, amelynek színtere a különböző területekre szakosodott iskolák, egyesületek, klubok, foglalkozások stb.</a:t>
            </a:r>
          </a:p>
          <a:p>
            <a:pPr lvl="2"/>
            <a:r>
              <a:rPr lang="hu-HU" sz="1500" dirty="0" smtClean="0">
                <a:sym typeface="Wingdings" pitchFamily="2" charset="2"/>
              </a:rPr>
              <a:t>A gyerekek itt specifikus támogatásban részesülhetnek</a:t>
            </a:r>
          </a:p>
          <a:p>
            <a:pPr lvl="2"/>
            <a:r>
              <a:rPr lang="hu-HU" sz="1500" dirty="0" smtClean="0">
                <a:sym typeface="Wingdings" pitchFamily="2" charset="2"/>
              </a:rPr>
              <a:t>A szülők specifikus információkhoz jutnak/tájékoztatást kapnak</a:t>
            </a:r>
          </a:p>
          <a:p>
            <a:pPr lvl="2"/>
            <a:endParaRPr lang="hu-HU" sz="1500" dirty="0" smtClean="0">
              <a:sym typeface="Wingdings" pitchFamily="2" charset="2"/>
            </a:endParaRPr>
          </a:p>
          <a:p>
            <a:pPr lvl="2"/>
            <a:endParaRPr lang="hu-HU" sz="1500" dirty="0">
              <a:sym typeface="Wingdings" pitchFamily="2" charset="2"/>
            </a:endParaRPr>
          </a:p>
          <a:p>
            <a:endParaRPr lang="hu-HU" sz="1500" dirty="0" smtClean="0"/>
          </a:p>
        </p:txBody>
      </p:sp>
      <p:sp>
        <p:nvSpPr>
          <p:cNvPr id="2" name="Cím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dirty="0" smtClean="0"/>
              <a:t>A kibontakoztatás színtere</a:t>
            </a:r>
            <a:endParaRPr lang="hu-HU" dirty="0"/>
          </a:p>
        </p:txBody>
      </p:sp>
      <p:grpSp>
        <p:nvGrpSpPr>
          <p:cNvPr id="4" name="Csoportba foglalás 3"/>
          <p:cNvGrpSpPr/>
          <p:nvPr/>
        </p:nvGrpSpPr>
        <p:grpSpPr>
          <a:xfrm>
            <a:off x="116958" y="5158253"/>
            <a:ext cx="8867532" cy="684000"/>
            <a:chOff x="4949399" y="2008519"/>
            <a:chExt cx="3210631" cy="1093906"/>
          </a:xfrm>
        </p:grpSpPr>
        <p:grpSp>
          <p:nvGrpSpPr>
            <p:cNvPr id="5" name="Csoportba foglalás 4"/>
            <p:cNvGrpSpPr/>
            <p:nvPr/>
          </p:nvGrpSpPr>
          <p:grpSpPr>
            <a:xfrm>
              <a:off x="5095708" y="2338666"/>
              <a:ext cx="3064322" cy="763759"/>
              <a:chOff x="4954193" y="3046236"/>
              <a:chExt cx="3064322" cy="763759"/>
            </a:xfrm>
          </p:grpSpPr>
          <p:cxnSp>
            <p:nvCxnSpPr>
              <p:cNvPr id="7" name="Egyenes összekötő 6"/>
              <p:cNvCxnSpPr/>
              <p:nvPr/>
            </p:nvCxnSpPr>
            <p:spPr>
              <a:xfrm>
                <a:off x="4985657" y="3052950"/>
                <a:ext cx="2808000" cy="0"/>
              </a:xfrm>
              <a:prstGeom prst="line">
                <a:avLst/>
              </a:prstGeom>
              <a:ln w="19050">
                <a:gradFill flip="none" rotWithShape="1">
                  <a:gsLst>
                    <a:gs pos="0">
                      <a:schemeClr val="accent4">
                        <a:lumMod val="95000"/>
                      </a:schemeClr>
                    </a:gs>
                    <a:gs pos="100000">
                      <a:schemeClr val="accent4">
                        <a:lumMod val="20000"/>
                        <a:lumOff val="80000"/>
                      </a:schemeClr>
                    </a:gs>
                  </a:gsLst>
                  <a:lin ang="0" scaled="1"/>
                  <a:tileRect/>
                </a:gradFill>
                <a:prstDash val="sysDot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" name="Egyenes összekötő 7"/>
              <p:cNvCxnSpPr/>
              <p:nvPr/>
            </p:nvCxnSpPr>
            <p:spPr>
              <a:xfrm>
                <a:off x="4985657" y="3809995"/>
                <a:ext cx="2808000" cy="0"/>
              </a:xfrm>
              <a:prstGeom prst="line">
                <a:avLst/>
              </a:prstGeom>
              <a:ln w="19050">
                <a:gradFill flip="none" rotWithShape="1">
                  <a:gsLst>
                    <a:gs pos="0">
                      <a:schemeClr val="accent4">
                        <a:lumMod val="20000"/>
                        <a:lumOff val="80000"/>
                      </a:schemeClr>
                    </a:gs>
                    <a:gs pos="100000">
                      <a:schemeClr val="accent4"/>
                    </a:gs>
                  </a:gsLst>
                  <a:lin ang="0" scaled="1"/>
                  <a:tileRect/>
                </a:gradFill>
                <a:prstDash val="sysDot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9" name="Szövegdoboz 8"/>
              <p:cNvSpPr txBox="1"/>
              <p:nvPr/>
            </p:nvSpPr>
            <p:spPr>
              <a:xfrm>
                <a:off x="4954193" y="3046236"/>
                <a:ext cx="3064322" cy="60637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00" b="0" i="1" dirty="0" smtClean="0">
                    <a:solidFill>
                      <a:prstClr val="black">
                        <a:lumMod val="50000"/>
                        <a:lumOff val="50000"/>
                      </a:prstClr>
                    </a:solidFill>
                    <a:latin typeface="Verdana"/>
                    <a:cs typeface="+mn-cs"/>
                    <a:sym typeface="Wingdings" pitchFamily="2" charset="2"/>
                  </a:rPr>
                  <a:t>Egy mentor kell a gyereknek, aki foglalkozik vele és azt a szülőnek kell megkeresnie mindenképp (átlagos </a:t>
                </a:r>
                <a:r>
                  <a:rPr lang="hu-HU" sz="1200" b="0" i="1" dirty="0" err="1" smtClean="0">
                    <a:solidFill>
                      <a:prstClr val="black">
                        <a:lumMod val="50000"/>
                        <a:lumOff val="50000"/>
                      </a:prstClr>
                    </a:solidFill>
                    <a:latin typeface="Verdana"/>
                    <a:cs typeface="+mn-cs"/>
                    <a:sym typeface="Wingdings" pitchFamily="2" charset="2"/>
                  </a:rPr>
                  <a:t>gy.sz</a:t>
                </a:r>
                <a:r>
                  <a:rPr lang="hu-HU" sz="1200" b="0" i="1" dirty="0" smtClean="0">
                    <a:solidFill>
                      <a:prstClr val="black">
                        <a:lumMod val="50000"/>
                        <a:lumOff val="50000"/>
                      </a:prstClr>
                    </a:solidFill>
                    <a:latin typeface="Verdana"/>
                    <a:cs typeface="+mn-cs"/>
                    <a:sym typeface="Wingdings" pitchFamily="2" charset="2"/>
                  </a:rPr>
                  <a:t>.)</a:t>
                </a:r>
                <a:endParaRPr lang="hu-HU" sz="1200" b="0" i="1" dirty="0">
                  <a:solidFill>
                    <a:prstClr val="black">
                      <a:lumMod val="50000"/>
                      <a:lumOff val="50000"/>
                    </a:prstClr>
                  </a:solidFill>
                  <a:latin typeface="Verdana"/>
                  <a:cs typeface="+mn-cs"/>
                </a:endParaRPr>
              </a:p>
            </p:txBody>
          </p:sp>
        </p:grpSp>
        <p:sp>
          <p:nvSpPr>
            <p:cNvPr id="6" name="Szövegdoboz 5"/>
            <p:cNvSpPr txBox="1"/>
            <p:nvPr/>
          </p:nvSpPr>
          <p:spPr>
            <a:xfrm>
              <a:off x="4949399" y="2008519"/>
              <a:ext cx="631371" cy="6355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r>
                <a:rPr lang="hu-HU" sz="4400" b="0" dirty="0" smtClean="0">
                  <a:solidFill>
                    <a:srgbClr val="3EB1CC"/>
                  </a:solidFill>
                  <a:latin typeface="Baskerville Old Face" pitchFamily="18" charset="0"/>
                  <a:cs typeface="+mn-cs"/>
                </a:rPr>
                <a:t>”</a:t>
              </a:r>
            </a:p>
          </p:txBody>
        </p:sp>
      </p:grpSp>
      <p:grpSp>
        <p:nvGrpSpPr>
          <p:cNvPr id="10" name="Csoportba foglalás 9"/>
          <p:cNvGrpSpPr/>
          <p:nvPr/>
        </p:nvGrpSpPr>
        <p:grpSpPr>
          <a:xfrm>
            <a:off x="116958" y="4559326"/>
            <a:ext cx="8886846" cy="648000"/>
            <a:chOff x="4949399" y="2008519"/>
            <a:chExt cx="3210631" cy="1093906"/>
          </a:xfrm>
        </p:grpSpPr>
        <p:grpSp>
          <p:nvGrpSpPr>
            <p:cNvPr id="11" name="Csoportba foglalás 10"/>
            <p:cNvGrpSpPr/>
            <p:nvPr/>
          </p:nvGrpSpPr>
          <p:grpSpPr>
            <a:xfrm>
              <a:off x="5095708" y="2338666"/>
              <a:ext cx="3064322" cy="763759"/>
              <a:chOff x="4954193" y="3046236"/>
              <a:chExt cx="3064322" cy="763759"/>
            </a:xfrm>
          </p:grpSpPr>
          <p:cxnSp>
            <p:nvCxnSpPr>
              <p:cNvPr id="13" name="Egyenes összekötő 12"/>
              <p:cNvCxnSpPr/>
              <p:nvPr/>
            </p:nvCxnSpPr>
            <p:spPr>
              <a:xfrm>
                <a:off x="4985657" y="3052950"/>
                <a:ext cx="2808000" cy="0"/>
              </a:xfrm>
              <a:prstGeom prst="line">
                <a:avLst/>
              </a:prstGeom>
              <a:ln w="19050">
                <a:gradFill flip="none" rotWithShape="1">
                  <a:gsLst>
                    <a:gs pos="0">
                      <a:schemeClr val="accent4">
                        <a:lumMod val="95000"/>
                      </a:schemeClr>
                    </a:gs>
                    <a:gs pos="100000">
                      <a:schemeClr val="accent4">
                        <a:lumMod val="20000"/>
                        <a:lumOff val="80000"/>
                      </a:schemeClr>
                    </a:gs>
                  </a:gsLst>
                  <a:lin ang="0" scaled="1"/>
                  <a:tileRect/>
                </a:gradFill>
                <a:prstDash val="sysDot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" name="Egyenes összekötő 13"/>
              <p:cNvCxnSpPr/>
              <p:nvPr/>
            </p:nvCxnSpPr>
            <p:spPr>
              <a:xfrm>
                <a:off x="4985657" y="3809995"/>
                <a:ext cx="2808000" cy="0"/>
              </a:xfrm>
              <a:prstGeom prst="line">
                <a:avLst/>
              </a:prstGeom>
              <a:ln w="19050">
                <a:gradFill flip="none" rotWithShape="1">
                  <a:gsLst>
                    <a:gs pos="0">
                      <a:schemeClr val="accent4">
                        <a:lumMod val="20000"/>
                        <a:lumOff val="80000"/>
                      </a:schemeClr>
                    </a:gs>
                    <a:gs pos="100000">
                      <a:schemeClr val="accent4"/>
                    </a:gs>
                  </a:gsLst>
                  <a:lin ang="0" scaled="1"/>
                  <a:tileRect/>
                </a:gradFill>
                <a:prstDash val="sysDot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5" name="Szövegdoboz 14"/>
              <p:cNvSpPr txBox="1"/>
              <p:nvPr/>
            </p:nvSpPr>
            <p:spPr>
              <a:xfrm>
                <a:off x="4954193" y="3046236"/>
                <a:ext cx="3064322" cy="60637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00" b="0" i="1" dirty="0" smtClean="0">
                    <a:solidFill>
                      <a:prstClr val="black">
                        <a:lumMod val="50000"/>
                        <a:lumOff val="50000"/>
                      </a:prstClr>
                    </a:solidFill>
                    <a:latin typeface="Verdana"/>
                    <a:cs typeface="+mn-cs"/>
                    <a:sym typeface="Wingdings" pitchFamily="2" charset="2"/>
                  </a:rPr>
                  <a:t>A tehetséggel foglalkozni kell, gyakorlás, edzés nélkül nem ér semmit a tehetsége (átlagos </a:t>
                </a:r>
                <a:r>
                  <a:rPr lang="hu-HU" sz="1200" b="0" i="1" dirty="0" err="1" smtClean="0">
                    <a:solidFill>
                      <a:prstClr val="black">
                        <a:lumMod val="50000"/>
                        <a:lumOff val="50000"/>
                      </a:prstClr>
                    </a:solidFill>
                    <a:latin typeface="Verdana"/>
                    <a:cs typeface="+mn-cs"/>
                    <a:sym typeface="Wingdings" pitchFamily="2" charset="2"/>
                  </a:rPr>
                  <a:t>gy.sz</a:t>
                </a:r>
                <a:r>
                  <a:rPr lang="hu-HU" sz="1200" b="0" i="1" dirty="0" smtClean="0">
                    <a:solidFill>
                      <a:prstClr val="black">
                        <a:lumMod val="50000"/>
                        <a:lumOff val="50000"/>
                      </a:prstClr>
                    </a:solidFill>
                    <a:latin typeface="Verdana"/>
                    <a:cs typeface="+mn-cs"/>
                    <a:sym typeface="Wingdings" pitchFamily="2" charset="2"/>
                  </a:rPr>
                  <a:t>.)</a:t>
                </a:r>
                <a:endParaRPr lang="hu-HU" sz="1200" b="0" i="1" dirty="0">
                  <a:solidFill>
                    <a:prstClr val="black">
                      <a:lumMod val="50000"/>
                      <a:lumOff val="50000"/>
                    </a:prstClr>
                  </a:solidFill>
                  <a:latin typeface="Verdana"/>
                  <a:cs typeface="+mn-cs"/>
                </a:endParaRPr>
              </a:p>
            </p:txBody>
          </p:sp>
        </p:grpSp>
        <p:sp>
          <p:nvSpPr>
            <p:cNvPr id="12" name="Szövegdoboz 11"/>
            <p:cNvSpPr txBox="1"/>
            <p:nvPr/>
          </p:nvSpPr>
          <p:spPr>
            <a:xfrm>
              <a:off x="4949399" y="2008519"/>
              <a:ext cx="631371" cy="6355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r>
                <a:rPr lang="hu-HU" sz="4400" b="0" dirty="0" smtClean="0">
                  <a:solidFill>
                    <a:srgbClr val="3EB1CC"/>
                  </a:solidFill>
                  <a:latin typeface="Baskerville Old Face" pitchFamily="18" charset="0"/>
                  <a:cs typeface="+mn-cs"/>
                </a:rPr>
                <a:t>”</a:t>
              </a:r>
            </a:p>
          </p:txBody>
        </p:sp>
      </p:grpSp>
      <p:grpSp>
        <p:nvGrpSpPr>
          <p:cNvPr id="16" name="Csoportba foglalás 15"/>
          <p:cNvGrpSpPr/>
          <p:nvPr/>
        </p:nvGrpSpPr>
        <p:grpSpPr>
          <a:xfrm>
            <a:off x="116958" y="3867207"/>
            <a:ext cx="8609689" cy="792000"/>
            <a:chOff x="4928099" y="2156745"/>
            <a:chExt cx="3231931" cy="945680"/>
          </a:xfrm>
        </p:grpSpPr>
        <p:grpSp>
          <p:nvGrpSpPr>
            <p:cNvPr id="17" name="Csoportba foglalás 16"/>
            <p:cNvGrpSpPr/>
            <p:nvPr/>
          </p:nvGrpSpPr>
          <p:grpSpPr>
            <a:xfrm>
              <a:off x="5095708" y="2338666"/>
              <a:ext cx="3064322" cy="763759"/>
              <a:chOff x="4954193" y="3046236"/>
              <a:chExt cx="3064322" cy="763759"/>
            </a:xfrm>
          </p:grpSpPr>
          <p:cxnSp>
            <p:nvCxnSpPr>
              <p:cNvPr id="19" name="Egyenes összekötő 18"/>
              <p:cNvCxnSpPr/>
              <p:nvPr/>
            </p:nvCxnSpPr>
            <p:spPr>
              <a:xfrm>
                <a:off x="4985657" y="3052950"/>
                <a:ext cx="2808000" cy="0"/>
              </a:xfrm>
              <a:prstGeom prst="line">
                <a:avLst/>
              </a:prstGeom>
              <a:ln w="19050">
                <a:gradFill flip="none" rotWithShape="1">
                  <a:gsLst>
                    <a:gs pos="0">
                      <a:schemeClr val="accent4">
                        <a:lumMod val="95000"/>
                      </a:schemeClr>
                    </a:gs>
                    <a:gs pos="100000">
                      <a:schemeClr val="accent4">
                        <a:lumMod val="20000"/>
                        <a:lumOff val="80000"/>
                      </a:schemeClr>
                    </a:gs>
                  </a:gsLst>
                  <a:lin ang="0" scaled="1"/>
                  <a:tileRect/>
                </a:gradFill>
                <a:prstDash val="sysDot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0" name="Egyenes összekötő 19"/>
              <p:cNvCxnSpPr/>
              <p:nvPr/>
            </p:nvCxnSpPr>
            <p:spPr>
              <a:xfrm>
                <a:off x="4985657" y="3809995"/>
                <a:ext cx="2808000" cy="0"/>
              </a:xfrm>
              <a:prstGeom prst="line">
                <a:avLst/>
              </a:prstGeom>
              <a:ln w="19050">
                <a:gradFill flip="none" rotWithShape="1">
                  <a:gsLst>
                    <a:gs pos="0">
                      <a:schemeClr val="accent4">
                        <a:lumMod val="20000"/>
                        <a:lumOff val="80000"/>
                      </a:schemeClr>
                    </a:gs>
                    <a:gs pos="100000">
                      <a:schemeClr val="accent4"/>
                    </a:gs>
                  </a:gsLst>
                  <a:lin ang="0" scaled="1"/>
                  <a:tileRect/>
                </a:gradFill>
                <a:prstDash val="sysDot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1" name="Szövegdoboz 20"/>
              <p:cNvSpPr txBox="1"/>
              <p:nvPr/>
            </p:nvSpPr>
            <p:spPr>
              <a:xfrm>
                <a:off x="4954193" y="3046236"/>
                <a:ext cx="3064322" cy="64410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lvl="1"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00" b="0" i="1" dirty="0" smtClean="0">
                    <a:solidFill>
                      <a:prstClr val="black">
                        <a:lumMod val="50000"/>
                        <a:lumOff val="50000"/>
                      </a:prstClr>
                    </a:solidFill>
                    <a:latin typeface="Verdana"/>
                    <a:cs typeface="+mn-cs"/>
                  </a:rPr>
                  <a:t>Az </a:t>
                </a:r>
                <a:r>
                  <a:rPr lang="hu-HU" sz="1200" b="0" i="1" dirty="0">
                    <a:solidFill>
                      <a:prstClr val="black">
                        <a:lumMod val="50000"/>
                        <a:lumOff val="50000"/>
                      </a:prstClr>
                    </a:solidFill>
                    <a:latin typeface="Verdana"/>
                    <a:cs typeface="+mn-cs"/>
                  </a:rPr>
                  <a:t>első lépés mindenképpen a tehetség </a:t>
                </a:r>
                <a:r>
                  <a:rPr lang="hu-HU" sz="1200" b="0" i="1" dirty="0" smtClean="0">
                    <a:solidFill>
                      <a:prstClr val="black">
                        <a:lumMod val="50000"/>
                        <a:lumOff val="50000"/>
                      </a:prstClr>
                    </a:solidFill>
                    <a:latin typeface="Verdana"/>
                    <a:cs typeface="+mn-cs"/>
                  </a:rPr>
                  <a:t>felfedezése. Innentől </a:t>
                </a:r>
                <a:r>
                  <a:rPr lang="hu-HU" sz="1200" b="0" i="1" dirty="0">
                    <a:solidFill>
                      <a:prstClr val="black">
                        <a:lumMod val="50000"/>
                        <a:lumOff val="50000"/>
                      </a:prstClr>
                    </a:solidFill>
                    <a:latin typeface="Verdana"/>
                    <a:cs typeface="+mn-cs"/>
                  </a:rPr>
                  <a:t>fogva a szülő kutyakötelessége hogy éljen ezzel a </a:t>
                </a:r>
                <a:r>
                  <a:rPr lang="hu-HU" sz="1200" b="0" i="1" dirty="0" smtClean="0">
                    <a:solidFill>
                      <a:prstClr val="black">
                        <a:lumMod val="50000"/>
                        <a:lumOff val="50000"/>
                      </a:prstClr>
                    </a:solidFill>
                    <a:latin typeface="Verdana"/>
                    <a:cs typeface="+mn-cs"/>
                  </a:rPr>
                  <a:t>dologgal! És keresse a lehetőségeket (tehetséges </a:t>
                </a:r>
                <a:r>
                  <a:rPr lang="hu-HU" sz="1200" b="0" i="1" dirty="0" err="1" smtClean="0">
                    <a:solidFill>
                      <a:prstClr val="black">
                        <a:lumMod val="50000"/>
                        <a:lumOff val="50000"/>
                      </a:prstClr>
                    </a:solidFill>
                    <a:latin typeface="Verdana"/>
                    <a:cs typeface="+mn-cs"/>
                  </a:rPr>
                  <a:t>gy.sz</a:t>
                </a:r>
                <a:r>
                  <a:rPr lang="hu-HU" sz="1200" b="0" i="1" dirty="0" smtClean="0">
                    <a:solidFill>
                      <a:prstClr val="black">
                        <a:lumMod val="50000"/>
                        <a:lumOff val="50000"/>
                      </a:prstClr>
                    </a:solidFill>
                    <a:latin typeface="Verdana"/>
                    <a:cs typeface="+mn-cs"/>
                  </a:rPr>
                  <a:t>.)</a:t>
                </a:r>
                <a:endParaRPr lang="hu-HU" sz="1200" b="0" i="1" dirty="0">
                  <a:solidFill>
                    <a:prstClr val="black">
                      <a:lumMod val="50000"/>
                      <a:lumOff val="50000"/>
                    </a:prstClr>
                  </a:solidFill>
                  <a:latin typeface="Verdana"/>
                  <a:cs typeface="+mn-cs"/>
                </a:endParaRPr>
              </a:p>
            </p:txBody>
          </p:sp>
        </p:grpSp>
        <p:sp>
          <p:nvSpPr>
            <p:cNvPr id="18" name="Szövegdoboz 17"/>
            <p:cNvSpPr txBox="1"/>
            <p:nvPr/>
          </p:nvSpPr>
          <p:spPr>
            <a:xfrm>
              <a:off x="4928099" y="2156745"/>
              <a:ext cx="631371" cy="63560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r>
                <a:rPr lang="hu-HU" sz="4400" b="0" dirty="0" smtClean="0">
                  <a:solidFill>
                    <a:srgbClr val="3EB1CC"/>
                  </a:solidFill>
                  <a:latin typeface="Baskerville Old Face" pitchFamily="18" charset="0"/>
                  <a:cs typeface="+mn-cs"/>
                </a:rPr>
                <a:t>”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6578881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Cím 3"/>
          <p:cNvSpPr>
            <a:spLocks noGrp="1"/>
          </p:cNvSpPr>
          <p:nvPr>
            <p:ph type="title"/>
          </p:nvPr>
        </p:nvSpPr>
        <p:spPr>
          <a:xfrm>
            <a:off x="-1" y="548680"/>
            <a:ext cx="9540553" cy="1638299"/>
          </a:xfrm>
        </p:spPr>
        <p:txBody>
          <a:bodyPr/>
          <a:lstStyle/>
          <a:p>
            <a:r>
              <a:rPr lang="pt-BR" dirty="0"/>
              <a:t>A tehetség </a:t>
            </a:r>
            <a:r>
              <a:rPr lang="pt-BR" dirty="0" smtClean="0"/>
              <a:t>gondozása</a:t>
            </a:r>
            <a:endParaRPr lang="hu-HU" dirty="0"/>
          </a:p>
        </p:txBody>
      </p:sp>
      <p:pic>
        <p:nvPicPr>
          <p:cNvPr id="9" name="Kép helye 8"/>
          <p:cNvPicPr>
            <a:picLocks noGrp="1" noChangeAspect="1"/>
          </p:cNvPicPr>
          <p:nvPr>
            <p:ph type="pic" sz="quarter" idx="19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208" r="6208"/>
          <a:stretch>
            <a:fillRect/>
          </a:stretch>
        </p:blipFill>
        <p:spPr/>
      </p:pic>
    </p:spTree>
    <p:extLst>
      <p:ext uri="{BB962C8B-B14F-4D97-AF65-F5344CB8AC3E}">
        <p14:creationId xmlns:p14="http://schemas.microsoft.com/office/powerpoint/2010/main" val="394724017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Kép helye 6"/>
          <p:cNvPicPr>
            <a:picLocks noGrp="1" noChangeAspect="1"/>
          </p:cNvPicPr>
          <p:nvPr>
            <p:ph type="pic" sz="quarter" idx="19"/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2687" r="12687"/>
          <a:stretch>
            <a:fillRect/>
          </a:stretch>
        </p:blipFill>
        <p:spPr/>
      </p:pic>
      <p:sp>
        <p:nvSpPr>
          <p:cNvPr id="6" name="Tartalom helye 5"/>
          <p:cNvSpPr>
            <a:spLocks noGrp="1"/>
          </p:cNvSpPr>
          <p:nvPr>
            <p:ph sz="quarter" idx="11"/>
          </p:nvPr>
        </p:nvSpPr>
        <p:spPr>
          <a:xfrm>
            <a:off x="-1" y="766014"/>
            <a:ext cx="6732241" cy="4792699"/>
          </a:xfrm>
        </p:spPr>
        <p:txBody>
          <a:bodyPr/>
          <a:lstStyle/>
          <a:p>
            <a:r>
              <a:rPr lang="hu-HU" dirty="0" smtClean="0"/>
              <a:t>A tehetséggondozás első asszociációi, és mit várnak tőle</a:t>
            </a:r>
            <a:r>
              <a:rPr lang="hu-HU" dirty="0" smtClean="0"/>
              <a:t>?</a:t>
            </a:r>
          </a:p>
          <a:p>
            <a:endParaRPr lang="hu-HU" dirty="0" smtClean="0"/>
          </a:p>
          <a:p>
            <a:pPr lvl="2"/>
            <a:r>
              <a:rPr lang="hu-HU" dirty="0" smtClean="0"/>
              <a:t>Mindenképpen fontosnak tartják, hogy tanítsák és fejlesszék a képességet</a:t>
            </a:r>
          </a:p>
          <a:p>
            <a:pPr lvl="3"/>
            <a:r>
              <a:rPr lang="hu-HU" dirty="0" smtClean="0"/>
              <a:t>Fölkarol </a:t>
            </a:r>
            <a:r>
              <a:rPr lang="hu-HU" dirty="0"/>
              <a:t>és </a:t>
            </a:r>
            <a:r>
              <a:rPr lang="hu-HU" dirty="0" smtClean="0"/>
              <a:t>terelget</a:t>
            </a:r>
            <a:endParaRPr lang="hu-HU" dirty="0"/>
          </a:p>
          <a:p>
            <a:pPr lvl="3"/>
            <a:r>
              <a:rPr lang="hu-HU" dirty="0" smtClean="0"/>
              <a:t>Lehetőségeket biztosít </a:t>
            </a:r>
            <a:r>
              <a:rPr lang="hu-HU" dirty="0"/>
              <a:t>a </a:t>
            </a:r>
            <a:r>
              <a:rPr lang="hu-HU" dirty="0" smtClean="0"/>
              <a:t>képzésre</a:t>
            </a:r>
            <a:endParaRPr lang="hu-HU" dirty="0"/>
          </a:p>
          <a:p>
            <a:pPr lvl="2"/>
            <a:r>
              <a:rPr lang="hu-HU" dirty="0" smtClean="0"/>
              <a:t>Tájékoztatást és iránymutatást nyújtson</a:t>
            </a:r>
          </a:p>
          <a:p>
            <a:pPr lvl="3"/>
            <a:r>
              <a:rPr lang="hu-HU" dirty="0" smtClean="0"/>
              <a:t>Segít az edző/iskolaválasztásban</a:t>
            </a:r>
          </a:p>
          <a:p>
            <a:pPr lvl="2"/>
            <a:r>
              <a:rPr lang="hu-HU" dirty="0" smtClean="0"/>
              <a:t>Anyagi támogatást nyújtanak</a:t>
            </a:r>
          </a:p>
          <a:p>
            <a:endParaRPr lang="hu-HU" dirty="0" smtClean="0"/>
          </a:p>
          <a:p>
            <a:pPr lvl="2"/>
            <a:endParaRPr lang="hu-HU" dirty="0" smtClean="0"/>
          </a:p>
        </p:txBody>
      </p:sp>
      <p:sp>
        <p:nvSpPr>
          <p:cNvPr id="2" name="Cím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dirty="0" smtClean="0"/>
              <a:t>Tehetséggondozás</a:t>
            </a:r>
            <a:endParaRPr lang="hu-HU" dirty="0"/>
          </a:p>
        </p:txBody>
      </p:sp>
      <p:grpSp>
        <p:nvGrpSpPr>
          <p:cNvPr id="8" name="Csoportba foglalás 7"/>
          <p:cNvGrpSpPr/>
          <p:nvPr/>
        </p:nvGrpSpPr>
        <p:grpSpPr>
          <a:xfrm>
            <a:off x="170122" y="4437112"/>
            <a:ext cx="6305106" cy="810419"/>
            <a:chOff x="4934204" y="1919858"/>
            <a:chExt cx="3257291" cy="1344861"/>
          </a:xfrm>
        </p:grpSpPr>
        <p:grpSp>
          <p:nvGrpSpPr>
            <p:cNvPr id="9" name="Csoportba foglalás 8"/>
            <p:cNvGrpSpPr/>
            <p:nvPr/>
          </p:nvGrpSpPr>
          <p:grpSpPr>
            <a:xfrm>
              <a:off x="5127172" y="2345380"/>
              <a:ext cx="3064323" cy="919339"/>
              <a:chOff x="4985657" y="3052950"/>
              <a:chExt cx="3064323" cy="919339"/>
            </a:xfrm>
          </p:grpSpPr>
          <p:cxnSp>
            <p:nvCxnSpPr>
              <p:cNvPr id="11" name="Egyenes összekötő 10"/>
              <p:cNvCxnSpPr/>
              <p:nvPr/>
            </p:nvCxnSpPr>
            <p:spPr>
              <a:xfrm>
                <a:off x="4985657" y="3052950"/>
                <a:ext cx="2808000" cy="0"/>
              </a:xfrm>
              <a:prstGeom prst="line">
                <a:avLst/>
              </a:prstGeom>
              <a:ln w="19050">
                <a:gradFill flip="none" rotWithShape="1">
                  <a:gsLst>
                    <a:gs pos="0">
                      <a:schemeClr val="accent4">
                        <a:lumMod val="95000"/>
                      </a:schemeClr>
                    </a:gs>
                    <a:gs pos="100000">
                      <a:schemeClr val="accent4">
                        <a:lumMod val="20000"/>
                        <a:lumOff val="80000"/>
                      </a:schemeClr>
                    </a:gs>
                  </a:gsLst>
                  <a:lin ang="0" scaled="1"/>
                  <a:tileRect/>
                </a:gradFill>
                <a:prstDash val="sysDot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" name="Egyenes összekötő 11"/>
              <p:cNvCxnSpPr/>
              <p:nvPr/>
            </p:nvCxnSpPr>
            <p:spPr>
              <a:xfrm>
                <a:off x="4985657" y="3809995"/>
                <a:ext cx="2808000" cy="0"/>
              </a:xfrm>
              <a:prstGeom prst="line">
                <a:avLst/>
              </a:prstGeom>
              <a:ln w="19050">
                <a:gradFill flip="none" rotWithShape="1">
                  <a:gsLst>
                    <a:gs pos="0">
                      <a:schemeClr val="accent4">
                        <a:lumMod val="20000"/>
                        <a:lumOff val="80000"/>
                      </a:schemeClr>
                    </a:gs>
                    <a:gs pos="100000">
                      <a:schemeClr val="accent4"/>
                    </a:gs>
                  </a:gsLst>
                  <a:lin ang="0" scaled="1"/>
                  <a:tileRect/>
                </a:gradFill>
                <a:prstDash val="sysDot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3" name="Szövegdoboz 12"/>
              <p:cNvSpPr txBox="1"/>
              <p:nvPr/>
            </p:nvSpPr>
            <p:spPr>
              <a:xfrm>
                <a:off x="4985658" y="3052950"/>
                <a:ext cx="3064322" cy="91933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fontAlgn="auto">
                  <a:lnSpc>
                    <a:spcPts val="1200"/>
                  </a:lnSpc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00" b="0" i="1" dirty="0" smtClean="0">
                    <a:solidFill>
                      <a:prstClr val="black">
                        <a:lumMod val="50000"/>
                        <a:lumOff val="50000"/>
                      </a:prstClr>
                    </a:solidFill>
                    <a:latin typeface="Verdana"/>
                  </a:rPr>
                  <a:t>Ne csak a támogatásról szóljon, hanem a képességfejlesztésről is, meg a patronálásról. Komplex dolognak kell, hogy legyen! (tehetséges </a:t>
                </a:r>
                <a:r>
                  <a:rPr lang="hu-HU" sz="1200" b="0" i="1" dirty="0" err="1" smtClean="0">
                    <a:solidFill>
                      <a:prstClr val="black">
                        <a:lumMod val="50000"/>
                        <a:lumOff val="50000"/>
                      </a:prstClr>
                    </a:solidFill>
                    <a:latin typeface="Verdana"/>
                  </a:rPr>
                  <a:t>gy.sz</a:t>
                </a:r>
                <a:r>
                  <a:rPr lang="hu-HU" sz="1200" b="0" i="1" dirty="0" smtClean="0">
                    <a:solidFill>
                      <a:prstClr val="black">
                        <a:lumMod val="50000"/>
                        <a:lumOff val="50000"/>
                      </a:prstClr>
                    </a:solidFill>
                    <a:latin typeface="Verdana"/>
                  </a:rPr>
                  <a:t>.)</a:t>
                </a:r>
                <a:endParaRPr lang="hu-HU" sz="1200" b="0" i="1" dirty="0">
                  <a:solidFill>
                    <a:prstClr val="black">
                      <a:lumMod val="50000"/>
                      <a:lumOff val="50000"/>
                    </a:prstClr>
                  </a:solidFill>
                  <a:latin typeface="Verdana"/>
                </a:endParaRPr>
              </a:p>
            </p:txBody>
          </p:sp>
        </p:grpSp>
        <p:sp>
          <p:nvSpPr>
            <p:cNvPr id="10" name="Szövegdoboz 9"/>
            <p:cNvSpPr txBox="1"/>
            <p:nvPr/>
          </p:nvSpPr>
          <p:spPr>
            <a:xfrm>
              <a:off x="4934204" y="1919858"/>
              <a:ext cx="631371" cy="76943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r>
                <a:rPr lang="hu-HU" sz="4400" b="0" dirty="0" smtClean="0">
                  <a:solidFill>
                    <a:srgbClr val="3EB1CC"/>
                  </a:solidFill>
                  <a:latin typeface="Baskerville Old Face" pitchFamily="18" charset="0"/>
                </a:rPr>
                <a:t>”</a:t>
              </a:r>
            </a:p>
          </p:txBody>
        </p:sp>
      </p:grpSp>
      <p:grpSp>
        <p:nvGrpSpPr>
          <p:cNvPr id="14" name="Csoportba foglalás 13"/>
          <p:cNvGrpSpPr/>
          <p:nvPr/>
        </p:nvGrpSpPr>
        <p:grpSpPr>
          <a:xfrm>
            <a:off x="170122" y="4869160"/>
            <a:ext cx="5869463" cy="794172"/>
            <a:chOff x="4917830" y="1944725"/>
            <a:chExt cx="3273665" cy="1299457"/>
          </a:xfrm>
        </p:grpSpPr>
        <p:grpSp>
          <p:nvGrpSpPr>
            <p:cNvPr id="15" name="Csoportba foglalás 14"/>
            <p:cNvGrpSpPr/>
            <p:nvPr/>
          </p:nvGrpSpPr>
          <p:grpSpPr>
            <a:xfrm>
              <a:off x="5127172" y="2345380"/>
              <a:ext cx="3064323" cy="898802"/>
              <a:chOff x="4985657" y="3052950"/>
              <a:chExt cx="3064323" cy="898802"/>
            </a:xfrm>
          </p:grpSpPr>
          <p:cxnSp>
            <p:nvCxnSpPr>
              <p:cNvPr id="17" name="Egyenes összekötő 16"/>
              <p:cNvCxnSpPr/>
              <p:nvPr/>
            </p:nvCxnSpPr>
            <p:spPr>
              <a:xfrm>
                <a:off x="4985657" y="3052950"/>
                <a:ext cx="2808000" cy="0"/>
              </a:xfrm>
              <a:prstGeom prst="line">
                <a:avLst/>
              </a:prstGeom>
              <a:ln w="19050">
                <a:gradFill flip="none" rotWithShape="1">
                  <a:gsLst>
                    <a:gs pos="0">
                      <a:schemeClr val="accent4">
                        <a:lumMod val="95000"/>
                      </a:schemeClr>
                    </a:gs>
                    <a:gs pos="100000">
                      <a:schemeClr val="accent4">
                        <a:lumMod val="20000"/>
                        <a:lumOff val="80000"/>
                      </a:schemeClr>
                    </a:gs>
                  </a:gsLst>
                  <a:lin ang="0" scaled="1"/>
                  <a:tileRect/>
                </a:gradFill>
                <a:prstDash val="sysDot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8" name="Egyenes összekötő 17"/>
              <p:cNvCxnSpPr/>
              <p:nvPr/>
            </p:nvCxnSpPr>
            <p:spPr>
              <a:xfrm>
                <a:off x="4985657" y="3809995"/>
                <a:ext cx="2808000" cy="0"/>
              </a:xfrm>
              <a:prstGeom prst="line">
                <a:avLst/>
              </a:prstGeom>
              <a:ln w="19050">
                <a:gradFill flip="none" rotWithShape="1">
                  <a:gsLst>
                    <a:gs pos="0">
                      <a:schemeClr val="accent4">
                        <a:lumMod val="20000"/>
                        <a:lumOff val="80000"/>
                      </a:schemeClr>
                    </a:gs>
                    <a:gs pos="100000">
                      <a:schemeClr val="accent4"/>
                    </a:gs>
                  </a:gsLst>
                  <a:lin ang="0" scaled="1"/>
                  <a:tileRect/>
                </a:gradFill>
                <a:prstDash val="sysDot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Szövegdoboz 18"/>
              <p:cNvSpPr txBox="1"/>
              <p:nvPr/>
            </p:nvSpPr>
            <p:spPr>
              <a:xfrm>
                <a:off x="4985658" y="3196355"/>
                <a:ext cx="3064322" cy="75539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lvl="1"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00" b="0" i="1" dirty="0">
                    <a:solidFill>
                      <a:prstClr val="black">
                        <a:lumMod val="50000"/>
                        <a:lumOff val="50000"/>
                      </a:prstClr>
                    </a:solidFill>
                    <a:latin typeface="Verdana"/>
                  </a:rPr>
                  <a:t>Vagy eljuttatnak olyan helyekre, amikről te nem is tudsz. Sokszor elég az, ha kicsit jobban felnyitják a szemünket</a:t>
                </a:r>
                <a:r>
                  <a:rPr lang="hu-HU" sz="1200" b="0" i="1" dirty="0" smtClean="0">
                    <a:solidFill>
                      <a:prstClr val="black">
                        <a:lumMod val="50000"/>
                        <a:lumOff val="50000"/>
                      </a:prstClr>
                    </a:solidFill>
                    <a:latin typeface="Verdana"/>
                  </a:rPr>
                  <a:t>.(tanulók)</a:t>
                </a:r>
                <a:endParaRPr lang="hu-HU" sz="1200" b="0" i="1" dirty="0">
                  <a:solidFill>
                    <a:prstClr val="black">
                      <a:lumMod val="50000"/>
                      <a:lumOff val="50000"/>
                    </a:prstClr>
                  </a:solidFill>
                  <a:latin typeface="Verdana"/>
                </a:endParaRPr>
              </a:p>
            </p:txBody>
          </p:sp>
        </p:grpSp>
        <p:sp>
          <p:nvSpPr>
            <p:cNvPr id="16" name="Szövegdoboz 15"/>
            <p:cNvSpPr txBox="1"/>
            <p:nvPr/>
          </p:nvSpPr>
          <p:spPr>
            <a:xfrm>
              <a:off x="4917830" y="1944725"/>
              <a:ext cx="631371" cy="76944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r>
                <a:rPr lang="hu-HU" sz="4400" b="0" dirty="0" smtClean="0">
                  <a:solidFill>
                    <a:srgbClr val="3EB1CC"/>
                  </a:solidFill>
                  <a:latin typeface="Baskerville Old Face" pitchFamily="18" charset="0"/>
                </a:rPr>
                <a:t>”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684020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tle 7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dirty="0" smtClean="0"/>
              <a:t>Kinek kell elsősorban foglalkoznia a tehetséges gyerekkel? – a legmegmeghatározóbb szereplők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784CBA3-D598-4B1F-BAA3-EE14B5154290}" type="slidenum">
              <a:rPr lang="en-AU" smtClean="0"/>
              <a:pPr/>
              <a:t>43</a:t>
            </a:fld>
            <a:endParaRPr lang="en-AU" dirty="0"/>
          </a:p>
        </p:txBody>
      </p:sp>
      <p:graphicFrame>
        <p:nvGraphicFramePr>
          <p:cNvPr id="10" name="Content Placeholder 9"/>
          <p:cNvGraphicFramePr>
            <a:graphicFrameLocks noGrp="1"/>
          </p:cNvGraphicFramePr>
          <p:nvPr>
            <p:ph type="chart" sz="quarter" idx="21"/>
            <p:extLst>
              <p:ext uri="{D42A27DB-BD31-4B8C-83A1-F6EECF244321}">
                <p14:modId xmlns:p14="http://schemas.microsoft.com/office/powerpoint/2010/main" val="2888788124"/>
              </p:ext>
            </p:extLst>
          </p:nvPr>
        </p:nvGraphicFramePr>
        <p:xfrm>
          <a:off x="277813" y="1285875"/>
          <a:ext cx="8588375" cy="426561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6" name="Szöveg helye 5"/>
          <p:cNvSpPr>
            <a:spLocks noGrp="1"/>
          </p:cNvSpPr>
          <p:nvPr>
            <p:ph type="body" sz="quarter" idx="23"/>
          </p:nvPr>
        </p:nvSpPr>
        <p:spPr>
          <a:xfrm>
            <a:off x="1294688" y="5571310"/>
            <a:ext cx="7581600" cy="368301"/>
          </a:xfrm>
        </p:spPr>
        <p:txBody>
          <a:bodyPr/>
          <a:lstStyle/>
          <a:p>
            <a:r>
              <a:rPr lang="hu-HU" dirty="0" smtClean="0"/>
              <a:t>SEGÍTETT/TÖBB VÁLASZ LEHETSÉGES/Bázis</a:t>
            </a:r>
            <a:r>
              <a:rPr lang="hu-HU" dirty="0"/>
              <a:t>: </a:t>
            </a:r>
            <a:r>
              <a:rPr lang="hu-HU" dirty="0" smtClean="0"/>
              <a:t>összes válaszadó. A feltüntetett százalékos értékek az adott személyt, intézményt első helyen említők arányát jelölik.</a:t>
            </a:r>
            <a:endParaRPr lang="hu-HU" dirty="0"/>
          </a:p>
        </p:txBody>
      </p:sp>
      <p:sp>
        <p:nvSpPr>
          <p:cNvPr id="11" name="Szöveg helye 4"/>
          <p:cNvSpPr>
            <a:spLocks noGrp="1"/>
          </p:cNvSpPr>
          <p:nvPr>
            <p:ph type="body" sz="quarter" idx="15"/>
          </p:nvPr>
        </p:nvSpPr>
        <p:spPr>
          <a:xfrm>
            <a:off x="0" y="1031842"/>
            <a:ext cx="8852400" cy="758861"/>
          </a:xfrm>
        </p:spPr>
        <p:txBody>
          <a:bodyPr/>
          <a:lstStyle/>
          <a:p>
            <a:r>
              <a:rPr lang="hu-HU" dirty="0"/>
              <a:t>Kinek a feladata, hogy előmozdítsa a tehetséges gyerekek fejlődését? Kérem, ismét jelölje a sorrendet</a:t>
            </a:r>
            <a:r>
              <a:rPr lang="hu-HU" dirty="0" smtClean="0"/>
              <a:t>!</a:t>
            </a:r>
          </a:p>
          <a:p>
            <a:r>
              <a:rPr lang="hu-HU" b="0" dirty="0" smtClean="0"/>
              <a:t>(segített válaszadás)</a:t>
            </a:r>
            <a:endParaRPr lang="hu-HU" b="0" dirty="0"/>
          </a:p>
        </p:txBody>
      </p:sp>
      <p:sp>
        <p:nvSpPr>
          <p:cNvPr id="12" name="Szövegdoboz 1"/>
          <p:cNvSpPr txBox="1"/>
          <p:nvPr/>
        </p:nvSpPr>
        <p:spPr>
          <a:xfrm>
            <a:off x="2114823" y="5490000"/>
            <a:ext cx="512961" cy="15388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r>
              <a:rPr lang="hu-HU" sz="1000" b="0" dirty="0" smtClean="0">
                <a:solidFill>
                  <a:srgbClr val="333333"/>
                </a:solidFill>
                <a:latin typeface="+mj-lt"/>
              </a:rPr>
              <a:t>n=1000</a:t>
            </a:r>
          </a:p>
        </p:txBody>
      </p:sp>
      <p:sp>
        <p:nvSpPr>
          <p:cNvPr id="13" name="Szövegdoboz 1"/>
          <p:cNvSpPr txBox="1"/>
          <p:nvPr/>
        </p:nvSpPr>
        <p:spPr>
          <a:xfrm>
            <a:off x="5364928" y="5490000"/>
            <a:ext cx="431208" cy="15388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r>
              <a:rPr lang="hu-HU" sz="1000" b="0" dirty="0" smtClean="0">
                <a:solidFill>
                  <a:srgbClr val="333333"/>
                </a:solidFill>
                <a:latin typeface="+mj-lt"/>
              </a:rPr>
              <a:t>n=160</a:t>
            </a:r>
          </a:p>
        </p:txBody>
      </p:sp>
      <p:sp>
        <p:nvSpPr>
          <p:cNvPr id="14" name="Szöveg helye 2"/>
          <p:cNvSpPr txBox="1">
            <a:spLocks/>
          </p:cNvSpPr>
          <p:nvPr/>
        </p:nvSpPr>
        <p:spPr>
          <a:xfrm>
            <a:off x="2051720" y="1706763"/>
            <a:ext cx="2880320" cy="498101"/>
          </a:xfrm>
          <a:prstGeom prst="rect">
            <a:avLst/>
          </a:prstGeom>
        </p:spPr>
        <p:txBody>
          <a:bodyPr lIns="0" tIns="212400" rIns="277200" bIns="0"/>
          <a:lstStyle>
            <a:lvl1pPr marL="0" indent="0" algn="l" defTabSz="914400" rtl="0" eaLnBrk="1" latinLnBrk="0" hangingPunct="1">
              <a:spcBef>
                <a:spcPct val="20000"/>
              </a:spcBef>
              <a:buFont typeface="Arial" pitchFamily="34" charset="0"/>
              <a:buNone/>
              <a:defRPr sz="1200" b="1" kern="1200">
                <a:solidFill>
                  <a:srgbClr val="333333"/>
                </a:solidFill>
                <a:latin typeface="+mn-lt"/>
                <a:ea typeface="+mn-ea"/>
                <a:cs typeface="+mn-cs"/>
              </a:defRPr>
            </a:lvl1pPr>
            <a:lvl2pPr marL="0" indent="0" algn="l" defTabSz="914400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252413" indent="-252413" algn="l" defTabSz="914400" rtl="0" eaLnBrk="1" latinLnBrk="0" hangingPunct="1">
              <a:spcBef>
                <a:spcPct val="20000"/>
              </a:spcBef>
              <a:buFont typeface="Wingdings" pitchFamily="2" charset="2"/>
              <a:buChar char=""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508000" indent="-255588" algn="l" defTabSz="914400" rtl="0" eaLnBrk="1" latinLnBrk="0" hangingPunct="1">
              <a:spcBef>
                <a:spcPct val="20000"/>
              </a:spcBef>
              <a:buFont typeface="Wingdings" pitchFamily="2" charset="2"/>
              <a:buChar char="n"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760413" indent="-252413" algn="l" defTabSz="914400" rtl="0" eaLnBrk="1" latinLnBrk="0" hangingPunct="1">
              <a:spcBef>
                <a:spcPct val="20000"/>
              </a:spcBef>
              <a:buFont typeface="Wingdings" pitchFamily="2" charset="2"/>
              <a:buChar char="n"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fontAlgn="auto">
              <a:spcAft>
                <a:spcPts val="0"/>
              </a:spcAft>
            </a:pPr>
            <a:r>
              <a:rPr lang="hu-HU" dirty="0" smtClean="0"/>
              <a:t>18-59 évesek</a:t>
            </a:r>
            <a:endParaRPr lang="hu-HU" dirty="0"/>
          </a:p>
        </p:txBody>
      </p:sp>
      <p:sp>
        <p:nvSpPr>
          <p:cNvPr id="15" name="Szöveg helye 2"/>
          <p:cNvSpPr txBox="1">
            <a:spLocks/>
          </p:cNvSpPr>
          <p:nvPr/>
        </p:nvSpPr>
        <p:spPr>
          <a:xfrm>
            <a:off x="5292080" y="1706763"/>
            <a:ext cx="2808312" cy="498101"/>
          </a:xfrm>
          <a:prstGeom prst="rect">
            <a:avLst/>
          </a:prstGeom>
        </p:spPr>
        <p:txBody>
          <a:bodyPr lIns="0" tIns="212400" rIns="277200" bIns="0"/>
          <a:lstStyle>
            <a:lvl1pPr marL="0" indent="0" algn="l" defTabSz="914400" rtl="0" eaLnBrk="1" latinLnBrk="0" hangingPunct="1">
              <a:spcBef>
                <a:spcPct val="20000"/>
              </a:spcBef>
              <a:buFont typeface="Arial" pitchFamily="34" charset="0"/>
              <a:buNone/>
              <a:defRPr sz="1200" b="1" kern="1200">
                <a:solidFill>
                  <a:srgbClr val="333333"/>
                </a:solidFill>
                <a:latin typeface="+mn-lt"/>
                <a:ea typeface="+mn-ea"/>
                <a:cs typeface="+mn-cs"/>
              </a:defRPr>
            </a:lvl1pPr>
            <a:lvl2pPr marL="0" indent="0" algn="l" defTabSz="914400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252413" indent="-252413" algn="l" defTabSz="914400" rtl="0" eaLnBrk="1" latinLnBrk="0" hangingPunct="1">
              <a:spcBef>
                <a:spcPct val="20000"/>
              </a:spcBef>
              <a:buFont typeface="Wingdings" pitchFamily="2" charset="2"/>
              <a:buChar char=""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508000" indent="-255588" algn="l" defTabSz="914400" rtl="0" eaLnBrk="1" latinLnBrk="0" hangingPunct="1">
              <a:spcBef>
                <a:spcPct val="20000"/>
              </a:spcBef>
              <a:buFont typeface="Wingdings" pitchFamily="2" charset="2"/>
              <a:buChar char="n"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760413" indent="-252413" algn="l" defTabSz="914400" rtl="0" eaLnBrk="1" latinLnBrk="0" hangingPunct="1">
              <a:spcBef>
                <a:spcPct val="20000"/>
              </a:spcBef>
              <a:buFont typeface="Wingdings" pitchFamily="2" charset="2"/>
              <a:buChar char="n"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fontAlgn="auto">
              <a:spcAft>
                <a:spcPts val="0"/>
              </a:spcAft>
            </a:pPr>
            <a:r>
              <a:rPr lang="hu-HU" dirty="0" smtClean="0"/>
              <a:t>15-19 évesek</a:t>
            </a:r>
            <a:endParaRPr lang="hu-HU" dirty="0"/>
          </a:p>
        </p:txBody>
      </p:sp>
      <p:sp>
        <p:nvSpPr>
          <p:cNvPr id="16" name="Háromszög 15"/>
          <p:cNvSpPr>
            <a:spLocks noChangeAspect="1"/>
          </p:cNvSpPr>
          <p:nvPr/>
        </p:nvSpPr>
        <p:spPr>
          <a:xfrm flipV="1">
            <a:off x="5760156" y="2600920"/>
            <a:ext cx="107988" cy="108000"/>
          </a:xfrm>
          <a:prstGeom prst="triangle">
            <a:avLst/>
          </a:prstGeom>
          <a:solidFill>
            <a:schemeClr val="accent3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srgbClr val="333333"/>
              </a:solidFill>
            </a:endParaRPr>
          </a:p>
        </p:txBody>
      </p:sp>
      <p:sp>
        <p:nvSpPr>
          <p:cNvPr id="17" name="Háromszög 16"/>
          <p:cNvSpPr>
            <a:spLocks noChangeAspect="1"/>
          </p:cNvSpPr>
          <p:nvPr/>
        </p:nvSpPr>
        <p:spPr>
          <a:xfrm>
            <a:off x="5940152" y="4077072"/>
            <a:ext cx="107988" cy="108000"/>
          </a:xfrm>
          <a:prstGeom prst="triangle">
            <a:avLst/>
          </a:prstGeom>
          <a:solidFill>
            <a:srgbClr val="145D04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srgbClr val="333333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0312170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25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4" fill="hold" grpId="0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" dur="25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 animBg="1"/>
      <p:bldP spid="17" grpId="0" animBg="1"/>
    </p:bld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tle 7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dirty="0" smtClean="0"/>
              <a:t>Hogyan kell foglalkozni a tehetséges gyerekkel?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784CBA3-D598-4B1F-BAA3-EE14B5154290}" type="slidenum">
              <a:rPr lang="en-AU" smtClean="0"/>
              <a:pPr/>
              <a:t>44</a:t>
            </a:fld>
            <a:endParaRPr lang="en-AU" dirty="0"/>
          </a:p>
        </p:txBody>
      </p:sp>
      <p:graphicFrame>
        <p:nvGraphicFramePr>
          <p:cNvPr id="10" name="Content Placeholder 9"/>
          <p:cNvGraphicFramePr>
            <a:graphicFrameLocks noGrp="1"/>
          </p:cNvGraphicFramePr>
          <p:nvPr>
            <p:ph type="chart" sz="quarter" idx="21"/>
            <p:extLst>
              <p:ext uri="{D42A27DB-BD31-4B8C-83A1-F6EECF244321}">
                <p14:modId xmlns:p14="http://schemas.microsoft.com/office/powerpoint/2010/main" val="1985755241"/>
              </p:ext>
            </p:extLst>
          </p:nvPr>
        </p:nvGraphicFramePr>
        <p:xfrm>
          <a:off x="277813" y="1285875"/>
          <a:ext cx="8588375" cy="426561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6" name="Szöveg helye 5"/>
          <p:cNvSpPr>
            <a:spLocks noGrp="1"/>
          </p:cNvSpPr>
          <p:nvPr>
            <p:ph type="body" sz="quarter" idx="23"/>
          </p:nvPr>
        </p:nvSpPr>
        <p:spPr/>
        <p:txBody>
          <a:bodyPr/>
          <a:lstStyle/>
          <a:p>
            <a:r>
              <a:rPr lang="hu-HU" dirty="0" smtClean="0"/>
              <a:t>SEGÍTETT/TÖBB VÁLASZ LEHETSÉGES!/Bázis</a:t>
            </a:r>
            <a:r>
              <a:rPr lang="hu-HU" dirty="0"/>
              <a:t>: Megkérdezettek az adott demográfiai csoportban</a:t>
            </a:r>
          </a:p>
        </p:txBody>
      </p:sp>
      <p:sp>
        <p:nvSpPr>
          <p:cNvPr id="18" name="Téglalap 17"/>
          <p:cNvSpPr/>
          <p:nvPr/>
        </p:nvSpPr>
        <p:spPr>
          <a:xfrm>
            <a:off x="5551047" y="3028757"/>
            <a:ext cx="305674" cy="277618"/>
          </a:xfrm>
          <a:prstGeom prst="rect">
            <a:avLst/>
          </a:prstGeom>
          <a:noFill/>
          <a:ln w="12700">
            <a:solidFill>
              <a:srgbClr val="145D0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/>
          </a:p>
        </p:txBody>
      </p:sp>
      <p:sp>
        <p:nvSpPr>
          <p:cNvPr id="20" name="Téglalap 19"/>
          <p:cNvSpPr/>
          <p:nvPr/>
        </p:nvSpPr>
        <p:spPr>
          <a:xfrm>
            <a:off x="3954439" y="3022931"/>
            <a:ext cx="305674" cy="277618"/>
          </a:xfrm>
          <a:prstGeom prst="rect">
            <a:avLst/>
          </a:prstGeom>
          <a:noFill/>
          <a:ln w="12700">
            <a:solidFill>
              <a:srgbClr val="489A1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/>
          </a:p>
        </p:txBody>
      </p:sp>
      <p:sp>
        <p:nvSpPr>
          <p:cNvPr id="21" name="Téglalap 20"/>
          <p:cNvSpPr/>
          <p:nvPr/>
        </p:nvSpPr>
        <p:spPr>
          <a:xfrm>
            <a:off x="5558998" y="2476547"/>
            <a:ext cx="305674" cy="277618"/>
          </a:xfrm>
          <a:prstGeom prst="rect">
            <a:avLst/>
          </a:prstGeom>
          <a:noFill/>
          <a:ln w="12700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/>
          </a:p>
        </p:txBody>
      </p:sp>
      <p:sp>
        <p:nvSpPr>
          <p:cNvPr id="22" name="Téglalap 21"/>
          <p:cNvSpPr/>
          <p:nvPr/>
        </p:nvSpPr>
        <p:spPr>
          <a:xfrm>
            <a:off x="7328762" y="1916832"/>
            <a:ext cx="305674" cy="277618"/>
          </a:xfrm>
          <a:prstGeom prst="rect">
            <a:avLst/>
          </a:prstGeom>
          <a:noFill/>
          <a:ln w="12700">
            <a:solidFill>
              <a:srgbClr val="145D0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/>
          </a:p>
        </p:txBody>
      </p:sp>
      <p:sp>
        <p:nvSpPr>
          <p:cNvPr id="23" name="Szövegdoboz 22"/>
          <p:cNvSpPr txBox="1"/>
          <p:nvPr/>
        </p:nvSpPr>
        <p:spPr>
          <a:xfrm>
            <a:off x="107504" y="956628"/>
            <a:ext cx="9036496" cy="80791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spcBef>
                <a:spcPts val="300"/>
              </a:spcBef>
              <a:buFont typeface="Wingdings" pitchFamily="2" charset="2"/>
              <a:buChar char="§"/>
            </a:pPr>
            <a:r>
              <a:rPr lang="hu-HU" sz="1100" b="0" dirty="0" smtClean="0">
                <a:latin typeface="+mj-lt"/>
              </a:rPr>
              <a:t>A versenyek mindenki számára legfontosabb területet jelentik, a hátrányos helyzetűek számárára a többiekhez mérten is erősebben</a:t>
            </a:r>
          </a:p>
          <a:p>
            <a:pPr marL="285750" indent="-285750">
              <a:spcBef>
                <a:spcPts val="300"/>
              </a:spcBef>
              <a:buFont typeface="Wingdings" pitchFamily="2" charset="2"/>
              <a:buChar char="§"/>
            </a:pPr>
            <a:r>
              <a:rPr lang="hu-HU" sz="1100" b="0" dirty="0" smtClean="0">
                <a:latin typeface="+mj-lt"/>
              </a:rPr>
              <a:t>Az iskolán kívüli óra a tehetséges gyerekkel rendelkezőknek kevésbé jó megoldás, mint az átlagnak, ők a teljes mintához képest szignifikánsan jobban szeretnék az iskola keretei között, egyénre szabottan megoldani a tehetség támogatását</a:t>
            </a:r>
          </a:p>
        </p:txBody>
      </p:sp>
      <p:sp>
        <p:nvSpPr>
          <p:cNvPr id="19" name="Szövegdoboz 18"/>
          <p:cNvSpPr txBox="1"/>
          <p:nvPr/>
        </p:nvSpPr>
        <p:spPr>
          <a:xfrm>
            <a:off x="7868891" y="4437112"/>
            <a:ext cx="127275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hu-HU" sz="800" b="0" dirty="0" smtClean="0">
                <a:latin typeface="+mj-lt"/>
              </a:rPr>
              <a:t>Szignifikánsan magasabb a teljes mintához képest</a:t>
            </a:r>
          </a:p>
        </p:txBody>
      </p:sp>
      <p:cxnSp>
        <p:nvCxnSpPr>
          <p:cNvPr id="24" name="Egyenes összekötő nyíllal 42"/>
          <p:cNvCxnSpPr/>
          <p:nvPr/>
        </p:nvCxnSpPr>
        <p:spPr>
          <a:xfrm flipV="1">
            <a:off x="7868890" y="4591082"/>
            <a:ext cx="0" cy="153724"/>
          </a:xfrm>
          <a:prstGeom prst="straightConnector1">
            <a:avLst/>
          </a:prstGeom>
          <a:ln w="19050">
            <a:solidFill>
              <a:srgbClr val="00B050"/>
            </a:solidFill>
            <a:headEnd type="none" w="med" len="med"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" name="Szövegdoboz 24"/>
          <p:cNvSpPr txBox="1"/>
          <p:nvPr/>
        </p:nvSpPr>
        <p:spPr>
          <a:xfrm>
            <a:off x="7868890" y="4897527"/>
            <a:ext cx="1272757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hu-HU" sz="800" b="0" dirty="0" smtClean="0">
                <a:latin typeface="+mj-lt"/>
              </a:rPr>
              <a:t>Szignifikánsan alacsonyabb a teljes mintához képest</a:t>
            </a:r>
          </a:p>
        </p:txBody>
      </p:sp>
      <p:cxnSp>
        <p:nvCxnSpPr>
          <p:cNvPr id="26" name="Egyenes összekötő nyíllal 53"/>
          <p:cNvCxnSpPr/>
          <p:nvPr/>
        </p:nvCxnSpPr>
        <p:spPr>
          <a:xfrm>
            <a:off x="7877355" y="5063983"/>
            <a:ext cx="0" cy="153724"/>
          </a:xfrm>
          <a:prstGeom prst="straightConnector1">
            <a:avLst/>
          </a:prstGeom>
          <a:ln w="19050">
            <a:solidFill>
              <a:schemeClr val="accent3"/>
            </a:solidFill>
            <a:headEnd type="none" w="med" len="med"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Egyenes összekötő nyíllal 42"/>
          <p:cNvCxnSpPr/>
          <p:nvPr/>
        </p:nvCxnSpPr>
        <p:spPr>
          <a:xfrm flipV="1">
            <a:off x="7740352" y="1978779"/>
            <a:ext cx="0" cy="153724"/>
          </a:xfrm>
          <a:prstGeom prst="straightConnector1">
            <a:avLst/>
          </a:prstGeom>
          <a:ln w="19050">
            <a:solidFill>
              <a:srgbClr val="00B050"/>
            </a:solidFill>
            <a:headEnd type="none" w="med" len="med"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Egyenes összekötő nyíllal 42"/>
          <p:cNvCxnSpPr/>
          <p:nvPr/>
        </p:nvCxnSpPr>
        <p:spPr>
          <a:xfrm flipV="1">
            <a:off x="5940152" y="3098655"/>
            <a:ext cx="0" cy="153724"/>
          </a:xfrm>
          <a:prstGeom prst="straightConnector1">
            <a:avLst/>
          </a:prstGeom>
          <a:ln w="19050">
            <a:solidFill>
              <a:srgbClr val="00B050"/>
            </a:solidFill>
            <a:headEnd type="none" w="med" len="med"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Egyenes összekötő nyíllal 42"/>
          <p:cNvCxnSpPr/>
          <p:nvPr/>
        </p:nvCxnSpPr>
        <p:spPr>
          <a:xfrm flipV="1">
            <a:off x="4339836" y="3097562"/>
            <a:ext cx="0" cy="153724"/>
          </a:xfrm>
          <a:prstGeom prst="straightConnector1">
            <a:avLst/>
          </a:prstGeom>
          <a:ln w="19050">
            <a:solidFill>
              <a:srgbClr val="00B050"/>
            </a:solidFill>
            <a:headEnd type="none" w="med" len="med"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Egyenes összekötő nyíllal 53"/>
          <p:cNvCxnSpPr/>
          <p:nvPr/>
        </p:nvCxnSpPr>
        <p:spPr>
          <a:xfrm>
            <a:off x="5954992" y="2567976"/>
            <a:ext cx="0" cy="153724"/>
          </a:xfrm>
          <a:prstGeom prst="straightConnector1">
            <a:avLst/>
          </a:prstGeom>
          <a:ln w="19050">
            <a:solidFill>
              <a:schemeClr val="accent3"/>
            </a:solidFill>
            <a:headEnd type="none" w="med" len="med"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Szövegdoboz 30"/>
          <p:cNvSpPr txBox="1"/>
          <p:nvPr/>
        </p:nvSpPr>
        <p:spPr>
          <a:xfrm>
            <a:off x="5220072" y="5551488"/>
            <a:ext cx="3651124" cy="4154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hu-HU" sz="700" dirty="0">
                <a:latin typeface="+mj-lt"/>
              </a:rPr>
              <a:t>Ön szerint, hogyan kell foglalkozni a tehetséges gyerekkel? Melyiket tartja a legmegfelelőbbnek? Melyik lenne a második és melyiket tenné a harmadik helyre?</a:t>
            </a:r>
            <a:endParaRPr lang="hu-HU" sz="700" dirty="0" smtClean="0"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157116272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tle 7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dirty="0"/>
              <a:t>A tehetséges gyerekek támogatási, segítési lehetőségei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784CBA3-D598-4B1F-BAA3-EE14B5154290}" type="slidenum">
              <a:rPr lang="en-AU" smtClean="0"/>
              <a:pPr/>
              <a:t>45</a:t>
            </a:fld>
            <a:endParaRPr lang="en-AU" dirty="0"/>
          </a:p>
        </p:txBody>
      </p:sp>
      <p:graphicFrame>
        <p:nvGraphicFramePr>
          <p:cNvPr id="10" name="Content Placeholder 9"/>
          <p:cNvGraphicFramePr>
            <a:graphicFrameLocks noGrp="1"/>
          </p:cNvGraphicFramePr>
          <p:nvPr>
            <p:ph type="chart" sz="quarter" idx="21"/>
            <p:extLst>
              <p:ext uri="{D42A27DB-BD31-4B8C-83A1-F6EECF244321}">
                <p14:modId xmlns:p14="http://schemas.microsoft.com/office/powerpoint/2010/main" val="2541124538"/>
              </p:ext>
            </p:extLst>
          </p:nvPr>
        </p:nvGraphicFramePr>
        <p:xfrm>
          <a:off x="277813" y="1285875"/>
          <a:ext cx="8588375" cy="426561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6" name="Szöveg helye 5"/>
          <p:cNvSpPr>
            <a:spLocks noGrp="1"/>
          </p:cNvSpPr>
          <p:nvPr>
            <p:ph type="body" sz="quarter" idx="23"/>
          </p:nvPr>
        </p:nvSpPr>
        <p:spPr>
          <a:xfrm>
            <a:off x="1294688" y="5571310"/>
            <a:ext cx="4357432" cy="368301"/>
          </a:xfrm>
        </p:spPr>
        <p:txBody>
          <a:bodyPr/>
          <a:lstStyle/>
          <a:p>
            <a:r>
              <a:rPr lang="hu-HU" dirty="0" smtClean="0"/>
              <a:t>SEGÍTETT/TÖBB VÁLASZ LEHETSÉGES/Bázis</a:t>
            </a:r>
            <a:r>
              <a:rPr lang="hu-HU" dirty="0"/>
              <a:t>: </a:t>
            </a:r>
            <a:r>
              <a:rPr lang="hu-HU" dirty="0" smtClean="0"/>
              <a:t>összes válaszadó. A feltüntetett százalékos értékek az adott személyt, intézményt első helyen említők arányát jelölik.</a:t>
            </a:r>
            <a:endParaRPr lang="hu-HU" dirty="0"/>
          </a:p>
        </p:txBody>
      </p:sp>
      <p:sp>
        <p:nvSpPr>
          <p:cNvPr id="11" name="Szöveg helye 4"/>
          <p:cNvSpPr>
            <a:spLocks noGrp="1"/>
          </p:cNvSpPr>
          <p:nvPr>
            <p:ph type="body" sz="quarter" idx="15"/>
          </p:nvPr>
        </p:nvSpPr>
        <p:spPr>
          <a:xfrm>
            <a:off x="0" y="1031842"/>
            <a:ext cx="8852400" cy="758861"/>
          </a:xfrm>
        </p:spPr>
        <p:txBody>
          <a:bodyPr/>
          <a:lstStyle/>
          <a:p>
            <a:r>
              <a:rPr lang="hu-HU" dirty="0"/>
              <a:t>A következőkben lehetőségeket olvashat, hogy hogyan lehet segíteni, támogatni tehetséges gyerekeket. Kérem, mondja meg mindegyikről, hogy Ön személy szerint mennyire tartja fontosnak azt. </a:t>
            </a:r>
          </a:p>
          <a:p>
            <a:r>
              <a:rPr lang="hu-HU" b="0" dirty="0" smtClean="0"/>
              <a:t>(segített válaszadás)</a:t>
            </a:r>
            <a:endParaRPr lang="hu-HU" b="0" dirty="0"/>
          </a:p>
        </p:txBody>
      </p:sp>
      <p:sp>
        <p:nvSpPr>
          <p:cNvPr id="12" name="Szövegdoboz 1"/>
          <p:cNvSpPr txBox="1"/>
          <p:nvPr/>
        </p:nvSpPr>
        <p:spPr>
          <a:xfrm>
            <a:off x="3482975" y="5490000"/>
            <a:ext cx="512961" cy="15388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r>
              <a:rPr lang="hu-HU" sz="1000" b="0" dirty="0" smtClean="0">
                <a:solidFill>
                  <a:srgbClr val="333333"/>
                </a:solidFill>
                <a:latin typeface="+mj-lt"/>
              </a:rPr>
              <a:t>n=1000</a:t>
            </a:r>
          </a:p>
        </p:txBody>
      </p:sp>
      <p:sp>
        <p:nvSpPr>
          <p:cNvPr id="13" name="Szövegdoboz 1"/>
          <p:cNvSpPr txBox="1"/>
          <p:nvPr/>
        </p:nvSpPr>
        <p:spPr>
          <a:xfrm>
            <a:off x="6013000" y="5490000"/>
            <a:ext cx="431208" cy="15388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r>
              <a:rPr lang="hu-HU" sz="1000" b="0" dirty="0" smtClean="0">
                <a:solidFill>
                  <a:srgbClr val="333333"/>
                </a:solidFill>
                <a:latin typeface="+mj-lt"/>
              </a:rPr>
              <a:t>n=332</a:t>
            </a:r>
          </a:p>
        </p:txBody>
      </p:sp>
      <p:sp>
        <p:nvSpPr>
          <p:cNvPr id="14" name="Szöveg helye 2"/>
          <p:cNvSpPr txBox="1">
            <a:spLocks/>
          </p:cNvSpPr>
          <p:nvPr/>
        </p:nvSpPr>
        <p:spPr>
          <a:xfrm>
            <a:off x="3491880" y="1628800"/>
            <a:ext cx="2304256" cy="498101"/>
          </a:xfrm>
          <a:prstGeom prst="rect">
            <a:avLst/>
          </a:prstGeom>
        </p:spPr>
        <p:txBody>
          <a:bodyPr lIns="0" tIns="212400" rIns="277200" bIns="0" anchor="b"/>
          <a:lstStyle>
            <a:lvl1pPr marL="0" indent="0" algn="l" defTabSz="914400" rtl="0" eaLnBrk="1" latinLnBrk="0" hangingPunct="1">
              <a:spcBef>
                <a:spcPct val="20000"/>
              </a:spcBef>
              <a:buFont typeface="Arial" pitchFamily="34" charset="0"/>
              <a:buNone/>
              <a:defRPr sz="1200" b="1" kern="1200">
                <a:solidFill>
                  <a:srgbClr val="333333"/>
                </a:solidFill>
                <a:latin typeface="+mn-lt"/>
                <a:ea typeface="+mn-ea"/>
                <a:cs typeface="+mn-cs"/>
              </a:defRPr>
            </a:lvl1pPr>
            <a:lvl2pPr marL="0" indent="0" algn="l" defTabSz="914400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252413" indent="-252413" algn="l" defTabSz="914400" rtl="0" eaLnBrk="1" latinLnBrk="0" hangingPunct="1">
              <a:spcBef>
                <a:spcPct val="20000"/>
              </a:spcBef>
              <a:buFont typeface="Wingdings" pitchFamily="2" charset="2"/>
              <a:buChar char=""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508000" indent="-255588" algn="l" defTabSz="914400" rtl="0" eaLnBrk="1" latinLnBrk="0" hangingPunct="1">
              <a:spcBef>
                <a:spcPct val="20000"/>
              </a:spcBef>
              <a:buFont typeface="Wingdings" pitchFamily="2" charset="2"/>
              <a:buChar char="n"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760413" indent="-252413" algn="l" defTabSz="914400" rtl="0" eaLnBrk="1" latinLnBrk="0" hangingPunct="1">
              <a:spcBef>
                <a:spcPct val="20000"/>
              </a:spcBef>
              <a:buFont typeface="Wingdings" pitchFamily="2" charset="2"/>
              <a:buChar char="n"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fontAlgn="auto">
              <a:spcAft>
                <a:spcPts val="0"/>
              </a:spcAft>
            </a:pPr>
            <a:r>
              <a:rPr lang="hu-HU" dirty="0" smtClean="0"/>
              <a:t>18-59 évesek</a:t>
            </a:r>
            <a:endParaRPr lang="hu-HU" dirty="0"/>
          </a:p>
        </p:txBody>
      </p:sp>
      <p:sp>
        <p:nvSpPr>
          <p:cNvPr id="15" name="Szöveg helye 2"/>
          <p:cNvSpPr txBox="1">
            <a:spLocks/>
          </p:cNvSpPr>
          <p:nvPr/>
        </p:nvSpPr>
        <p:spPr>
          <a:xfrm>
            <a:off x="6012160" y="1634755"/>
            <a:ext cx="2840240" cy="498101"/>
          </a:xfrm>
          <a:prstGeom prst="rect">
            <a:avLst/>
          </a:prstGeom>
        </p:spPr>
        <p:txBody>
          <a:bodyPr lIns="0" tIns="212400" rIns="277200" bIns="0" anchor="b"/>
          <a:lstStyle>
            <a:lvl1pPr marL="0" indent="0" algn="l" defTabSz="914400" rtl="0" eaLnBrk="1" latinLnBrk="0" hangingPunct="1">
              <a:spcBef>
                <a:spcPct val="20000"/>
              </a:spcBef>
              <a:buFont typeface="Arial" pitchFamily="34" charset="0"/>
              <a:buNone/>
              <a:defRPr sz="1200" b="1" kern="1200">
                <a:solidFill>
                  <a:srgbClr val="333333"/>
                </a:solidFill>
                <a:latin typeface="+mn-lt"/>
                <a:ea typeface="+mn-ea"/>
                <a:cs typeface="+mn-cs"/>
              </a:defRPr>
            </a:lvl1pPr>
            <a:lvl2pPr marL="0" indent="0" algn="l" defTabSz="914400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252413" indent="-252413" algn="l" defTabSz="914400" rtl="0" eaLnBrk="1" latinLnBrk="0" hangingPunct="1">
              <a:spcBef>
                <a:spcPct val="20000"/>
              </a:spcBef>
              <a:buFont typeface="Wingdings" pitchFamily="2" charset="2"/>
              <a:buChar char=""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508000" indent="-255588" algn="l" defTabSz="914400" rtl="0" eaLnBrk="1" latinLnBrk="0" hangingPunct="1">
              <a:spcBef>
                <a:spcPct val="20000"/>
              </a:spcBef>
              <a:buFont typeface="Wingdings" pitchFamily="2" charset="2"/>
              <a:buChar char="n"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760413" indent="-252413" algn="l" defTabSz="914400" rtl="0" eaLnBrk="1" latinLnBrk="0" hangingPunct="1">
              <a:spcBef>
                <a:spcPct val="20000"/>
              </a:spcBef>
              <a:buFont typeface="Wingdings" pitchFamily="2" charset="2"/>
              <a:buChar char="n"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fontAlgn="auto">
              <a:spcAft>
                <a:spcPts val="0"/>
              </a:spcAft>
            </a:pPr>
            <a:r>
              <a:rPr lang="hu-HU" dirty="0" smtClean="0"/>
              <a:t>akiknek van 6-19 éves tehetségesnek ítélt gyereke</a:t>
            </a:r>
            <a:endParaRPr lang="hu-HU" dirty="0"/>
          </a:p>
        </p:txBody>
      </p:sp>
      <p:sp>
        <p:nvSpPr>
          <p:cNvPr id="17" name="Háromszög 16"/>
          <p:cNvSpPr>
            <a:spLocks noChangeAspect="1"/>
          </p:cNvSpPr>
          <p:nvPr/>
        </p:nvSpPr>
        <p:spPr>
          <a:xfrm>
            <a:off x="8532440" y="2240880"/>
            <a:ext cx="107988" cy="108000"/>
          </a:xfrm>
          <a:prstGeom prst="triangle">
            <a:avLst/>
          </a:prstGeom>
          <a:solidFill>
            <a:srgbClr val="145D04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srgbClr val="333333"/>
              </a:solidFill>
            </a:endParaRPr>
          </a:p>
        </p:txBody>
      </p:sp>
      <p:sp>
        <p:nvSpPr>
          <p:cNvPr id="18" name="Háromszög 17"/>
          <p:cNvSpPr>
            <a:spLocks noChangeAspect="1"/>
          </p:cNvSpPr>
          <p:nvPr/>
        </p:nvSpPr>
        <p:spPr>
          <a:xfrm>
            <a:off x="8460432" y="2528912"/>
            <a:ext cx="107988" cy="108000"/>
          </a:xfrm>
          <a:prstGeom prst="triangle">
            <a:avLst/>
          </a:prstGeom>
          <a:solidFill>
            <a:srgbClr val="145D04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srgbClr val="333333"/>
              </a:solidFill>
            </a:endParaRPr>
          </a:p>
        </p:txBody>
      </p:sp>
      <p:sp>
        <p:nvSpPr>
          <p:cNvPr id="19" name="Háromszög 18"/>
          <p:cNvSpPr>
            <a:spLocks noChangeAspect="1"/>
          </p:cNvSpPr>
          <p:nvPr/>
        </p:nvSpPr>
        <p:spPr>
          <a:xfrm>
            <a:off x="8316416" y="3104976"/>
            <a:ext cx="107988" cy="108000"/>
          </a:xfrm>
          <a:prstGeom prst="triangle">
            <a:avLst/>
          </a:prstGeom>
          <a:solidFill>
            <a:srgbClr val="145D04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srgbClr val="333333"/>
              </a:solidFill>
            </a:endParaRPr>
          </a:p>
        </p:txBody>
      </p:sp>
      <p:sp>
        <p:nvSpPr>
          <p:cNvPr id="20" name="Háromszög 19"/>
          <p:cNvSpPr>
            <a:spLocks noChangeAspect="1"/>
          </p:cNvSpPr>
          <p:nvPr/>
        </p:nvSpPr>
        <p:spPr>
          <a:xfrm>
            <a:off x="8316416" y="3717032"/>
            <a:ext cx="107988" cy="108000"/>
          </a:xfrm>
          <a:prstGeom prst="triangle">
            <a:avLst/>
          </a:prstGeom>
          <a:solidFill>
            <a:srgbClr val="145D04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srgbClr val="333333"/>
              </a:solidFill>
            </a:endParaRPr>
          </a:p>
        </p:txBody>
      </p:sp>
      <p:sp>
        <p:nvSpPr>
          <p:cNvPr id="21" name="Háromszög 20"/>
          <p:cNvSpPr>
            <a:spLocks noChangeAspect="1"/>
          </p:cNvSpPr>
          <p:nvPr/>
        </p:nvSpPr>
        <p:spPr>
          <a:xfrm>
            <a:off x="5796136" y="5733256"/>
            <a:ext cx="71992" cy="72000"/>
          </a:xfrm>
          <a:prstGeom prst="triangle">
            <a:avLst/>
          </a:prstGeom>
          <a:solidFill>
            <a:srgbClr val="145D04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srgbClr val="333333"/>
              </a:solidFill>
            </a:endParaRPr>
          </a:p>
        </p:txBody>
      </p:sp>
      <p:sp>
        <p:nvSpPr>
          <p:cNvPr id="22" name="Szöveg helye 5"/>
          <p:cNvSpPr txBox="1">
            <a:spLocks/>
          </p:cNvSpPr>
          <p:nvPr/>
        </p:nvSpPr>
        <p:spPr>
          <a:xfrm>
            <a:off x="5904124" y="5737452"/>
            <a:ext cx="3239876" cy="201388"/>
          </a:xfrm>
          <a:prstGeom prst="rect">
            <a:avLst/>
          </a:prstGeom>
          <a:solidFill>
            <a:schemeClr val="bg1"/>
          </a:solidFill>
        </p:spPr>
        <p:txBody>
          <a:bodyPr wrap="square" lIns="0" tIns="0" rIns="0" bIns="108000" anchor="b">
            <a:sp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600" b="0" kern="1200">
                <a:solidFill>
                  <a:srgbClr val="333333"/>
                </a:solidFill>
                <a:latin typeface="+mn-lt"/>
                <a:ea typeface="+mn-ea"/>
                <a:cs typeface="+mn-cs"/>
              </a:defRPr>
            </a:lvl1pPr>
            <a:lvl2pPr marL="0" indent="0" algn="l" defTabSz="914400" rtl="0" eaLnBrk="1" latinLnBrk="0" hangingPunct="1">
              <a:spcBef>
                <a:spcPct val="20000"/>
              </a:spcBef>
              <a:buFont typeface="Arial" pitchFamily="34" charset="0"/>
              <a:buNone/>
              <a:defRPr sz="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252413" indent="-252413" algn="l" defTabSz="914400" rtl="0" eaLnBrk="1" latinLnBrk="0" hangingPunct="1">
              <a:spcBef>
                <a:spcPct val="20000"/>
              </a:spcBef>
              <a:buFont typeface="Wingdings" pitchFamily="2" charset="2"/>
              <a:buChar char=""/>
              <a:defRPr sz="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508000" indent="-255588" algn="l" defTabSz="914400" rtl="0" eaLnBrk="1" latinLnBrk="0" hangingPunct="1">
              <a:spcBef>
                <a:spcPct val="20000"/>
              </a:spcBef>
              <a:buFont typeface="Wingdings" pitchFamily="2" charset="2"/>
              <a:buChar char="n"/>
              <a:defRPr sz="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760413" indent="-252413" algn="l" defTabSz="914400" rtl="0" eaLnBrk="1" latinLnBrk="0" hangingPunct="1">
              <a:spcBef>
                <a:spcPct val="20000"/>
              </a:spcBef>
              <a:buFont typeface="Wingdings" pitchFamily="2" charset="2"/>
              <a:buChar char="n"/>
              <a:defRPr sz="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hu-HU" dirty="0" smtClean="0"/>
              <a:t>Szignifikánsan magasabb érték a teljes mintához képest</a:t>
            </a:r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37208251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25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4" fill="hold" grpId="0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" dur="25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4" fill="hold" grpId="0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" dur="25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4" fill="hold" grpId="0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6" dur="25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1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9" dur="25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" presetClass="entr" presetSubtype="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" grpId="0" animBg="1"/>
      <p:bldP spid="18" grpId="0" animBg="1"/>
      <p:bldP spid="19" grpId="0" animBg="1"/>
      <p:bldP spid="20" grpId="0" animBg="1"/>
      <p:bldP spid="21" grpId="0" animBg="1"/>
      <p:bldP spid="22" grpId="0" animBg="1"/>
    </p:bld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tle 7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dirty="0"/>
              <a:t>Motiválási lehetőségek fontossága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784CBA3-D598-4B1F-BAA3-EE14B5154290}" type="slidenum">
              <a:rPr lang="en-AU" smtClean="0"/>
              <a:pPr/>
              <a:t>46</a:t>
            </a:fld>
            <a:endParaRPr lang="en-AU" dirty="0"/>
          </a:p>
        </p:txBody>
      </p:sp>
      <p:graphicFrame>
        <p:nvGraphicFramePr>
          <p:cNvPr id="10" name="Content Placeholder 9"/>
          <p:cNvGraphicFramePr>
            <a:graphicFrameLocks noGrp="1"/>
          </p:cNvGraphicFramePr>
          <p:nvPr>
            <p:ph type="chart" sz="quarter" idx="21"/>
            <p:extLst>
              <p:ext uri="{D42A27DB-BD31-4B8C-83A1-F6EECF244321}">
                <p14:modId xmlns:p14="http://schemas.microsoft.com/office/powerpoint/2010/main" val="3489609710"/>
              </p:ext>
            </p:extLst>
          </p:nvPr>
        </p:nvGraphicFramePr>
        <p:xfrm>
          <a:off x="79274" y="1314374"/>
          <a:ext cx="8866187" cy="426561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6" name="Szöveg helye 5"/>
          <p:cNvSpPr>
            <a:spLocks noGrp="1"/>
          </p:cNvSpPr>
          <p:nvPr>
            <p:ph type="body" sz="quarter" idx="23"/>
          </p:nvPr>
        </p:nvSpPr>
        <p:spPr/>
        <p:txBody>
          <a:bodyPr anchor="ctr"/>
          <a:lstStyle/>
          <a:p>
            <a:endParaRPr lang="hu-HU" dirty="0" smtClean="0"/>
          </a:p>
          <a:p>
            <a:endParaRPr lang="hu-HU" dirty="0"/>
          </a:p>
          <a:p>
            <a:endParaRPr lang="hu-HU" dirty="0" smtClean="0"/>
          </a:p>
          <a:p>
            <a:r>
              <a:rPr lang="hu-HU" dirty="0"/>
              <a:t>SKÁLÁVAL SEGÍTETT VÁLASZADÁS 1: EGYÁLTLAÁN NEM FONTOS, </a:t>
            </a:r>
            <a:endParaRPr lang="hu-HU" dirty="0" smtClean="0"/>
          </a:p>
          <a:p>
            <a:r>
              <a:rPr lang="hu-HU" dirty="0" smtClean="0"/>
              <a:t>5</a:t>
            </a:r>
            <a:r>
              <a:rPr lang="hu-HU" dirty="0"/>
              <a:t>: KIFEJEZETTEN FONTOS, S/Bázis</a:t>
            </a:r>
            <a:r>
              <a:rPr lang="hu-HU" dirty="0" smtClean="0"/>
              <a:t>: Megkérdezettek </a:t>
            </a:r>
            <a:r>
              <a:rPr lang="hu-HU" dirty="0"/>
              <a:t>az adott demográfiai csoportban</a:t>
            </a:r>
          </a:p>
          <a:p>
            <a:endParaRPr lang="hu-HU" dirty="0"/>
          </a:p>
        </p:txBody>
      </p:sp>
      <p:sp>
        <p:nvSpPr>
          <p:cNvPr id="27" name="Szövegdoboz 1"/>
          <p:cNvSpPr txBox="1"/>
          <p:nvPr/>
        </p:nvSpPr>
        <p:spPr>
          <a:xfrm>
            <a:off x="2123728" y="5435352"/>
            <a:ext cx="512961" cy="15388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r>
              <a:rPr lang="hu-HU" sz="1000" b="0" dirty="0" smtClean="0">
                <a:solidFill>
                  <a:srgbClr val="333333"/>
                </a:solidFill>
                <a:latin typeface="+mj-lt"/>
              </a:rPr>
              <a:t>n=1000</a:t>
            </a:r>
          </a:p>
        </p:txBody>
      </p:sp>
      <p:sp>
        <p:nvSpPr>
          <p:cNvPr id="28" name="Szövegdoboz 1"/>
          <p:cNvSpPr txBox="1"/>
          <p:nvPr/>
        </p:nvSpPr>
        <p:spPr>
          <a:xfrm>
            <a:off x="4067944" y="5435352"/>
            <a:ext cx="431208" cy="15388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r>
              <a:rPr lang="hu-HU" sz="1000" b="0" dirty="0" smtClean="0">
                <a:solidFill>
                  <a:srgbClr val="333333"/>
                </a:solidFill>
                <a:latin typeface="+mj-lt"/>
              </a:rPr>
              <a:t>n=328</a:t>
            </a:r>
          </a:p>
        </p:txBody>
      </p:sp>
      <p:sp>
        <p:nvSpPr>
          <p:cNvPr id="29" name="Szövegdoboz 1"/>
          <p:cNvSpPr txBox="1"/>
          <p:nvPr/>
        </p:nvSpPr>
        <p:spPr>
          <a:xfrm>
            <a:off x="6589064" y="5445224"/>
            <a:ext cx="431208" cy="15388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r>
              <a:rPr lang="hu-HU" sz="1000" b="0" dirty="0" smtClean="0">
                <a:solidFill>
                  <a:srgbClr val="333333"/>
                </a:solidFill>
                <a:latin typeface="+mj-lt"/>
              </a:rPr>
              <a:t>n=160</a:t>
            </a:r>
          </a:p>
        </p:txBody>
      </p:sp>
      <p:sp>
        <p:nvSpPr>
          <p:cNvPr id="30" name="Szöveg helye 4"/>
          <p:cNvSpPr>
            <a:spLocks noGrp="1"/>
          </p:cNvSpPr>
          <p:nvPr>
            <p:ph type="body" sz="quarter" idx="15"/>
          </p:nvPr>
        </p:nvSpPr>
        <p:spPr>
          <a:xfrm>
            <a:off x="0" y="1031842"/>
            <a:ext cx="8852400" cy="758861"/>
          </a:xfrm>
        </p:spPr>
        <p:txBody>
          <a:bodyPr/>
          <a:lstStyle/>
          <a:p>
            <a:r>
              <a:rPr lang="hu-HU" dirty="0"/>
              <a:t>Mi jelenthet a tehetséges gyerek számára motivációt?  A következőkről kérem, ismét mondja meg, hogy mennyire fontos Ön szerint a gyerek számára</a:t>
            </a:r>
            <a:r>
              <a:rPr lang="hu-HU" dirty="0" smtClean="0"/>
              <a:t>! </a:t>
            </a:r>
          </a:p>
          <a:p>
            <a:r>
              <a:rPr lang="hu-HU" b="0" dirty="0" smtClean="0"/>
              <a:t>(segített válaszadás)</a:t>
            </a:r>
            <a:endParaRPr lang="hu-HU" b="0" dirty="0"/>
          </a:p>
        </p:txBody>
      </p:sp>
      <p:sp>
        <p:nvSpPr>
          <p:cNvPr id="31" name="Szöveg helye 2"/>
          <p:cNvSpPr txBox="1">
            <a:spLocks/>
          </p:cNvSpPr>
          <p:nvPr/>
        </p:nvSpPr>
        <p:spPr>
          <a:xfrm>
            <a:off x="2123728" y="1628800"/>
            <a:ext cx="2304256" cy="498101"/>
          </a:xfrm>
          <a:prstGeom prst="rect">
            <a:avLst/>
          </a:prstGeom>
        </p:spPr>
        <p:txBody>
          <a:bodyPr lIns="0" tIns="212400" rIns="277200" bIns="0" anchor="b"/>
          <a:lstStyle>
            <a:lvl1pPr marL="0" indent="0" algn="l" defTabSz="914400" rtl="0" eaLnBrk="1" latinLnBrk="0" hangingPunct="1">
              <a:spcBef>
                <a:spcPct val="20000"/>
              </a:spcBef>
              <a:buFont typeface="Arial" pitchFamily="34" charset="0"/>
              <a:buNone/>
              <a:defRPr sz="1200" b="1" kern="1200">
                <a:solidFill>
                  <a:srgbClr val="333333"/>
                </a:solidFill>
                <a:latin typeface="+mn-lt"/>
                <a:ea typeface="+mn-ea"/>
                <a:cs typeface="+mn-cs"/>
              </a:defRPr>
            </a:lvl1pPr>
            <a:lvl2pPr marL="0" indent="0" algn="l" defTabSz="914400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252413" indent="-252413" algn="l" defTabSz="914400" rtl="0" eaLnBrk="1" latinLnBrk="0" hangingPunct="1">
              <a:spcBef>
                <a:spcPct val="20000"/>
              </a:spcBef>
              <a:buFont typeface="Wingdings" pitchFamily="2" charset="2"/>
              <a:buChar char=""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508000" indent="-255588" algn="l" defTabSz="914400" rtl="0" eaLnBrk="1" latinLnBrk="0" hangingPunct="1">
              <a:spcBef>
                <a:spcPct val="20000"/>
              </a:spcBef>
              <a:buFont typeface="Wingdings" pitchFamily="2" charset="2"/>
              <a:buChar char="n"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760413" indent="-252413" algn="l" defTabSz="914400" rtl="0" eaLnBrk="1" latinLnBrk="0" hangingPunct="1">
              <a:spcBef>
                <a:spcPct val="20000"/>
              </a:spcBef>
              <a:buFont typeface="Wingdings" pitchFamily="2" charset="2"/>
              <a:buChar char="n"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fontAlgn="auto">
              <a:spcAft>
                <a:spcPts val="0"/>
              </a:spcAft>
            </a:pPr>
            <a:r>
              <a:rPr lang="hu-HU" dirty="0" smtClean="0"/>
              <a:t>18-59 évesek</a:t>
            </a:r>
            <a:endParaRPr lang="hu-HU" dirty="0"/>
          </a:p>
        </p:txBody>
      </p:sp>
      <p:sp>
        <p:nvSpPr>
          <p:cNvPr id="32" name="Szöveg helye 2"/>
          <p:cNvSpPr txBox="1">
            <a:spLocks/>
          </p:cNvSpPr>
          <p:nvPr/>
        </p:nvSpPr>
        <p:spPr>
          <a:xfrm>
            <a:off x="4036016" y="1634755"/>
            <a:ext cx="2768232" cy="498101"/>
          </a:xfrm>
          <a:prstGeom prst="rect">
            <a:avLst/>
          </a:prstGeom>
        </p:spPr>
        <p:txBody>
          <a:bodyPr lIns="0" tIns="212400" rIns="277200" bIns="0" anchor="b"/>
          <a:lstStyle>
            <a:lvl1pPr marL="0" indent="0" algn="l" defTabSz="914400" rtl="0" eaLnBrk="1" latinLnBrk="0" hangingPunct="1">
              <a:spcBef>
                <a:spcPct val="20000"/>
              </a:spcBef>
              <a:buFont typeface="Arial" pitchFamily="34" charset="0"/>
              <a:buNone/>
              <a:defRPr sz="1200" b="1" kern="1200">
                <a:solidFill>
                  <a:srgbClr val="333333"/>
                </a:solidFill>
                <a:latin typeface="+mn-lt"/>
                <a:ea typeface="+mn-ea"/>
                <a:cs typeface="+mn-cs"/>
              </a:defRPr>
            </a:lvl1pPr>
            <a:lvl2pPr marL="0" indent="0" algn="l" defTabSz="914400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252413" indent="-252413" algn="l" defTabSz="914400" rtl="0" eaLnBrk="1" latinLnBrk="0" hangingPunct="1">
              <a:spcBef>
                <a:spcPct val="20000"/>
              </a:spcBef>
              <a:buFont typeface="Wingdings" pitchFamily="2" charset="2"/>
              <a:buChar char=""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508000" indent="-255588" algn="l" defTabSz="914400" rtl="0" eaLnBrk="1" latinLnBrk="0" hangingPunct="1">
              <a:spcBef>
                <a:spcPct val="20000"/>
              </a:spcBef>
              <a:buFont typeface="Wingdings" pitchFamily="2" charset="2"/>
              <a:buChar char="n"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760413" indent="-252413" algn="l" defTabSz="914400" rtl="0" eaLnBrk="1" latinLnBrk="0" hangingPunct="1">
              <a:spcBef>
                <a:spcPct val="20000"/>
              </a:spcBef>
              <a:buFont typeface="Wingdings" pitchFamily="2" charset="2"/>
              <a:buChar char="n"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fontAlgn="auto">
              <a:spcAft>
                <a:spcPts val="0"/>
              </a:spcAft>
            </a:pPr>
            <a:r>
              <a:rPr lang="hu-HU" dirty="0" smtClean="0"/>
              <a:t>akiknek van 6-19 éves tehetségesnek ítélt gyereke</a:t>
            </a:r>
            <a:endParaRPr lang="hu-HU" dirty="0"/>
          </a:p>
        </p:txBody>
      </p:sp>
      <p:sp>
        <p:nvSpPr>
          <p:cNvPr id="33" name="Szöveg helye 2"/>
          <p:cNvSpPr txBox="1">
            <a:spLocks/>
          </p:cNvSpPr>
          <p:nvPr/>
        </p:nvSpPr>
        <p:spPr>
          <a:xfrm>
            <a:off x="6588224" y="1628800"/>
            <a:ext cx="2304256" cy="498101"/>
          </a:xfrm>
          <a:prstGeom prst="rect">
            <a:avLst/>
          </a:prstGeom>
        </p:spPr>
        <p:txBody>
          <a:bodyPr lIns="0" tIns="212400" rIns="277200" bIns="0" anchor="b"/>
          <a:lstStyle>
            <a:lvl1pPr marL="0" indent="0" algn="l" defTabSz="914400" rtl="0" eaLnBrk="1" latinLnBrk="0" hangingPunct="1">
              <a:spcBef>
                <a:spcPct val="20000"/>
              </a:spcBef>
              <a:buFont typeface="Arial" pitchFamily="34" charset="0"/>
              <a:buNone/>
              <a:defRPr sz="1200" b="1" kern="1200">
                <a:solidFill>
                  <a:srgbClr val="333333"/>
                </a:solidFill>
                <a:latin typeface="+mn-lt"/>
                <a:ea typeface="+mn-ea"/>
                <a:cs typeface="+mn-cs"/>
              </a:defRPr>
            </a:lvl1pPr>
            <a:lvl2pPr marL="0" indent="0" algn="l" defTabSz="914400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252413" indent="-252413" algn="l" defTabSz="914400" rtl="0" eaLnBrk="1" latinLnBrk="0" hangingPunct="1">
              <a:spcBef>
                <a:spcPct val="20000"/>
              </a:spcBef>
              <a:buFont typeface="Wingdings" pitchFamily="2" charset="2"/>
              <a:buChar char=""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508000" indent="-255588" algn="l" defTabSz="914400" rtl="0" eaLnBrk="1" latinLnBrk="0" hangingPunct="1">
              <a:spcBef>
                <a:spcPct val="20000"/>
              </a:spcBef>
              <a:buFont typeface="Wingdings" pitchFamily="2" charset="2"/>
              <a:buChar char="n"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760413" indent="-252413" algn="l" defTabSz="914400" rtl="0" eaLnBrk="1" latinLnBrk="0" hangingPunct="1">
              <a:spcBef>
                <a:spcPct val="20000"/>
              </a:spcBef>
              <a:buFont typeface="Wingdings" pitchFamily="2" charset="2"/>
              <a:buChar char="n"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fontAlgn="auto">
              <a:spcAft>
                <a:spcPts val="0"/>
              </a:spcAft>
            </a:pPr>
            <a:r>
              <a:rPr lang="hu-HU" dirty="0" smtClean="0"/>
              <a:t>15-19 évesek</a:t>
            </a:r>
            <a:endParaRPr lang="hu-HU" dirty="0"/>
          </a:p>
        </p:txBody>
      </p:sp>
      <p:sp>
        <p:nvSpPr>
          <p:cNvPr id="34" name="Háromszög 33"/>
          <p:cNvSpPr>
            <a:spLocks noChangeAspect="1"/>
          </p:cNvSpPr>
          <p:nvPr/>
        </p:nvSpPr>
        <p:spPr>
          <a:xfrm>
            <a:off x="6084168" y="2240880"/>
            <a:ext cx="107988" cy="108000"/>
          </a:xfrm>
          <a:prstGeom prst="triangle">
            <a:avLst/>
          </a:prstGeom>
          <a:solidFill>
            <a:srgbClr val="145D04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srgbClr val="333333"/>
              </a:solidFill>
            </a:endParaRPr>
          </a:p>
        </p:txBody>
      </p:sp>
      <p:sp>
        <p:nvSpPr>
          <p:cNvPr id="35" name="Háromszög 34"/>
          <p:cNvSpPr>
            <a:spLocks noChangeAspect="1"/>
          </p:cNvSpPr>
          <p:nvPr/>
        </p:nvSpPr>
        <p:spPr>
          <a:xfrm>
            <a:off x="5976180" y="2636912"/>
            <a:ext cx="107988" cy="108000"/>
          </a:xfrm>
          <a:prstGeom prst="triangle">
            <a:avLst/>
          </a:prstGeom>
          <a:solidFill>
            <a:srgbClr val="145D04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srgbClr val="333333"/>
              </a:solidFill>
            </a:endParaRPr>
          </a:p>
        </p:txBody>
      </p:sp>
      <p:sp>
        <p:nvSpPr>
          <p:cNvPr id="36" name="Szöveg helye 21"/>
          <p:cNvSpPr txBox="1">
            <a:spLocks/>
          </p:cNvSpPr>
          <p:nvPr/>
        </p:nvSpPr>
        <p:spPr>
          <a:xfrm>
            <a:off x="0" y="615602"/>
            <a:ext cx="9144000" cy="646331"/>
          </a:xfrm>
          <a:prstGeom prst="rect">
            <a:avLst/>
          </a:prstGeom>
        </p:spPr>
        <p:txBody>
          <a:bodyPr lIns="277200" rIns="277200">
            <a:spAutoFit/>
          </a:bodyPr>
          <a:lstStyle>
            <a:lvl1pPr marL="0" indent="0" algn="l" defTabSz="914400" rtl="0" eaLnBrk="1" latinLnBrk="0" hangingPunct="1">
              <a:spcBef>
                <a:spcPct val="20000"/>
              </a:spcBef>
              <a:buFont typeface="Arial" pitchFamily="34" charset="0"/>
              <a:buNone/>
              <a:defRPr sz="1600" b="1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0" indent="0" algn="l" defTabSz="914400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252413" indent="-252413" algn="l" defTabSz="914400" rtl="0" eaLnBrk="1" latinLnBrk="0" hangingPunct="1">
              <a:spcBef>
                <a:spcPct val="20000"/>
              </a:spcBef>
              <a:buFont typeface="Wingdings" pitchFamily="2" charset="2"/>
              <a:buChar char=""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508000" indent="-255588" algn="l" defTabSz="914400" rtl="0" eaLnBrk="1" latinLnBrk="0" hangingPunct="1">
              <a:spcBef>
                <a:spcPct val="20000"/>
              </a:spcBef>
              <a:buFont typeface="Wingdings" pitchFamily="2" charset="2"/>
              <a:buChar char="n"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760413" indent="-252413" algn="l" defTabSz="914400" rtl="0" eaLnBrk="1" latinLnBrk="0" hangingPunct="1">
              <a:spcBef>
                <a:spcPct val="20000"/>
              </a:spcBef>
              <a:buFont typeface="Wingdings" pitchFamily="2" charset="2"/>
              <a:buChar char="n"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fontAlgn="auto">
              <a:spcAft>
                <a:spcPts val="0"/>
              </a:spcAft>
            </a:pPr>
            <a:r>
              <a:rPr lang="hu-HU" sz="1200" b="0" dirty="0"/>
              <a:t>Egyértelműen a dicséret a legfontosabb eszköz,  függetlenül attól, hogy az a családtól vagy a szakembertől </a:t>
            </a:r>
            <a:r>
              <a:rPr lang="hu-HU" sz="1200" b="0" dirty="0" smtClean="0"/>
              <a:t>jön. A </a:t>
            </a:r>
            <a:r>
              <a:rPr lang="hu-HU" sz="1200" b="0" dirty="0"/>
              <a:t>verseny megnyerése szintén fontos, különösen, hogy a tehetség kibontakoztatásában a legfontosabb lehetőség volt</a:t>
            </a:r>
          </a:p>
        </p:txBody>
      </p:sp>
    </p:spTree>
    <p:extLst>
      <p:ext uri="{BB962C8B-B14F-4D97-AF65-F5344CB8AC3E}">
        <p14:creationId xmlns:p14="http://schemas.microsoft.com/office/powerpoint/2010/main" val="9211835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25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4" fill="hold" grpId="0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" dur="25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4250"/>
                            </p:stCondLst>
                            <p:childTnLst>
                              <p:par>
                                <p:cTn id="12" presetID="1" presetClass="entr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4" grpId="0" animBg="1"/>
      <p:bldP spid="35" grpId="0" animBg="1"/>
      <p:bldP spid="36" grpId="0" build="p"/>
    </p:bld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tle 7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dirty="0" smtClean="0"/>
              <a:t>Kit kell leginkább támogatni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784CBA3-D598-4B1F-BAA3-EE14B5154290}" type="slidenum">
              <a:rPr lang="en-AU" smtClean="0"/>
              <a:pPr/>
              <a:t>47</a:t>
            </a:fld>
            <a:endParaRPr lang="en-AU" dirty="0"/>
          </a:p>
        </p:txBody>
      </p:sp>
      <p:graphicFrame>
        <p:nvGraphicFramePr>
          <p:cNvPr id="10" name="Content Placeholder 9"/>
          <p:cNvGraphicFramePr>
            <a:graphicFrameLocks noGrp="1"/>
          </p:cNvGraphicFramePr>
          <p:nvPr>
            <p:ph type="chart" sz="quarter" idx="21"/>
            <p:extLst>
              <p:ext uri="{D42A27DB-BD31-4B8C-83A1-F6EECF244321}">
                <p14:modId xmlns:p14="http://schemas.microsoft.com/office/powerpoint/2010/main" val="4079353385"/>
              </p:ext>
            </p:extLst>
          </p:nvPr>
        </p:nvGraphicFramePr>
        <p:xfrm>
          <a:off x="277813" y="1285875"/>
          <a:ext cx="8588375" cy="465137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4" name="Szöveg helye 3"/>
          <p:cNvSpPr>
            <a:spLocks noGrp="1"/>
          </p:cNvSpPr>
          <p:nvPr>
            <p:ph type="body" sz="quarter" idx="23"/>
          </p:nvPr>
        </p:nvSpPr>
        <p:spPr/>
        <p:txBody>
          <a:bodyPr/>
          <a:lstStyle/>
          <a:p>
            <a:r>
              <a:rPr lang="hu-HU" dirty="0"/>
              <a:t>SEGÍTETT/EGY VÁLASZ /Bázis: Megkérdezettek az adott demográfiai </a:t>
            </a:r>
            <a:r>
              <a:rPr lang="hu-HU" dirty="0" smtClean="0"/>
              <a:t>csoportban</a:t>
            </a:r>
            <a:endParaRPr lang="hu-HU" dirty="0"/>
          </a:p>
        </p:txBody>
      </p:sp>
      <p:sp>
        <p:nvSpPr>
          <p:cNvPr id="2" name="Szöveg helye 1"/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r>
              <a:rPr lang="hu-HU" dirty="0"/>
              <a:t>Ha továbbra is tehetséges gyerekekre gondol, Ön szerint kit kell közülük leginkább támogatni?</a:t>
            </a:r>
          </a:p>
          <a:p>
            <a:r>
              <a:rPr lang="hu-HU" b="0" dirty="0" smtClean="0"/>
              <a:t>(segített válaszadás)</a:t>
            </a:r>
            <a:endParaRPr lang="hu-HU" b="0" dirty="0"/>
          </a:p>
        </p:txBody>
      </p:sp>
      <p:sp>
        <p:nvSpPr>
          <p:cNvPr id="11" name="Háromszög 10"/>
          <p:cNvSpPr>
            <a:spLocks noChangeAspect="1"/>
          </p:cNvSpPr>
          <p:nvPr/>
        </p:nvSpPr>
        <p:spPr>
          <a:xfrm>
            <a:off x="5076056" y="3897064"/>
            <a:ext cx="143984" cy="144000"/>
          </a:xfrm>
          <a:prstGeom prst="triangle">
            <a:avLst/>
          </a:prstGeom>
          <a:solidFill>
            <a:srgbClr val="145D04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srgbClr val="333333"/>
              </a:solidFill>
            </a:endParaRPr>
          </a:p>
        </p:txBody>
      </p:sp>
      <p:sp>
        <p:nvSpPr>
          <p:cNvPr id="12" name="Háromszög 11"/>
          <p:cNvSpPr>
            <a:spLocks noChangeAspect="1"/>
          </p:cNvSpPr>
          <p:nvPr/>
        </p:nvSpPr>
        <p:spPr>
          <a:xfrm flipV="1">
            <a:off x="5112084" y="2888952"/>
            <a:ext cx="143984" cy="144000"/>
          </a:xfrm>
          <a:prstGeom prst="triangle">
            <a:avLst/>
          </a:prstGeom>
          <a:solidFill>
            <a:schemeClr val="accent3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srgbClr val="333333"/>
              </a:solidFill>
            </a:endParaRPr>
          </a:p>
        </p:txBody>
      </p:sp>
      <p:sp>
        <p:nvSpPr>
          <p:cNvPr id="13" name="Háromszög 12"/>
          <p:cNvSpPr>
            <a:spLocks noChangeAspect="1"/>
          </p:cNvSpPr>
          <p:nvPr/>
        </p:nvSpPr>
        <p:spPr>
          <a:xfrm flipV="1">
            <a:off x="8244408" y="2132872"/>
            <a:ext cx="143984" cy="144000"/>
          </a:xfrm>
          <a:prstGeom prst="triangle">
            <a:avLst/>
          </a:prstGeom>
          <a:solidFill>
            <a:schemeClr val="accent3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srgbClr val="333333"/>
              </a:solidFill>
            </a:endParaRPr>
          </a:p>
        </p:txBody>
      </p:sp>
      <p:sp>
        <p:nvSpPr>
          <p:cNvPr id="14" name="Háromszög 13"/>
          <p:cNvSpPr>
            <a:spLocks noChangeAspect="1"/>
          </p:cNvSpPr>
          <p:nvPr/>
        </p:nvSpPr>
        <p:spPr>
          <a:xfrm>
            <a:off x="8244440" y="2996968"/>
            <a:ext cx="143984" cy="144000"/>
          </a:xfrm>
          <a:prstGeom prst="triangle">
            <a:avLst/>
          </a:prstGeom>
          <a:solidFill>
            <a:srgbClr val="145D04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>
              <a:solidFill>
                <a:srgbClr val="333333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9188423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25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1" fill="hold" grpId="0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0" dur="25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1" fill="hold" grpId="0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3" dur="25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4" fill="hold" grpId="0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6" dur="25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 animBg="1"/>
      <p:bldP spid="12" grpId="0" animBg="1"/>
      <p:bldP spid="13" grpId="0" animBg="1"/>
      <p:bldP spid="14" grpId="0" animBg="1"/>
    </p:bldLst>
  </p:timing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Diagram helye 3"/>
          <p:cNvGraphicFramePr>
            <a:graphicFrameLocks noGrp="1" noChangeAspect="1"/>
          </p:cNvGraphicFramePr>
          <p:nvPr>
            <p:ph type="chart" sz="quarter" idx="21"/>
            <p:extLst>
              <p:ext uri="{D42A27DB-BD31-4B8C-83A1-F6EECF244321}">
                <p14:modId xmlns:p14="http://schemas.microsoft.com/office/powerpoint/2010/main" val="252066044"/>
              </p:ext>
            </p:extLst>
          </p:nvPr>
        </p:nvGraphicFramePr>
        <p:xfrm>
          <a:off x="251520" y="1680275"/>
          <a:ext cx="3780000" cy="386069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8" name="Title 7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dirty="0" smtClean="0"/>
              <a:t>Tehetségesnek tartott </a:t>
            </a:r>
            <a:r>
              <a:rPr lang="hu-HU" dirty="0"/>
              <a:t>gyerekek aránya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784CBA3-D598-4B1F-BAA3-EE14B5154290}" type="slidenum">
              <a:rPr lang="en-AU" smtClean="0"/>
              <a:pPr/>
              <a:t>48</a:t>
            </a:fld>
            <a:endParaRPr lang="en-AU" dirty="0"/>
          </a:p>
        </p:txBody>
      </p:sp>
      <p:sp>
        <p:nvSpPr>
          <p:cNvPr id="6" name="Szöveg helye 5"/>
          <p:cNvSpPr>
            <a:spLocks noGrp="1"/>
          </p:cNvSpPr>
          <p:nvPr>
            <p:ph type="body" sz="quarter" idx="23"/>
          </p:nvPr>
        </p:nvSpPr>
        <p:spPr/>
        <p:txBody>
          <a:bodyPr anchor="ctr"/>
          <a:lstStyle/>
          <a:p>
            <a:endParaRPr lang="hu-HU" dirty="0" smtClean="0"/>
          </a:p>
          <a:p>
            <a:endParaRPr lang="hu-HU" dirty="0"/>
          </a:p>
          <a:p>
            <a:endParaRPr lang="hu-HU" dirty="0" smtClean="0"/>
          </a:p>
          <a:p>
            <a:r>
              <a:rPr lang="hu-HU" dirty="0"/>
              <a:t>SEGÍTETT/EGY VÁLASZ /Bázis: Megkérdezettek az adott demográfiai csoportban</a:t>
            </a:r>
          </a:p>
        </p:txBody>
      </p:sp>
      <p:sp>
        <p:nvSpPr>
          <p:cNvPr id="30" name="Szöveg helye 4"/>
          <p:cNvSpPr>
            <a:spLocks noGrp="1"/>
          </p:cNvSpPr>
          <p:nvPr>
            <p:ph type="body" sz="quarter" idx="15"/>
          </p:nvPr>
        </p:nvSpPr>
        <p:spPr>
          <a:xfrm>
            <a:off x="0" y="1031842"/>
            <a:ext cx="8852400" cy="758861"/>
          </a:xfrm>
        </p:spPr>
        <p:txBody>
          <a:bodyPr/>
          <a:lstStyle/>
          <a:p>
            <a:r>
              <a:rPr lang="hu-HU" u="sng" dirty="0" smtClean="0"/>
              <a:t>18-59 évesek: </a:t>
            </a:r>
            <a:r>
              <a:rPr lang="hu-HU" dirty="0" smtClean="0"/>
              <a:t>Ön </a:t>
            </a:r>
            <a:r>
              <a:rPr lang="hu-HU" dirty="0"/>
              <a:t>tehetségesnek, vagy kiemelkedő képességűnek tartja gyermekét bármilyen területen</a:t>
            </a:r>
            <a:r>
              <a:rPr lang="hu-HU" dirty="0" smtClean="0"/>
              <a:t>?</a:t>
            </a:r>
          </a:p>
          <a:p>
            <a:r>
              <a:rPr lang="hu-HU" u="sng" dirty="0"/>
              <a:t>15-19 évesek:</a:t>
            </a:r>
            <a:r>
              <a:rPr lang="hu-HU" dirty="0"/>
              <a:t> Te tehetségesnek érzed-e magad bármiben</a:t>
            </a:r>
            <a:r>
              <a:rPr lang="hu-HU" dirty="0" smtClean="0"/>
              <a:t>?</a:t>
            </a:r>
            <a:endParaRPr lang="hu-HU" dirty="0"/>
          </a:p>
        </p:txBody>
      </p:sp>
      <p:sp>
        <p:nvSpPr>
          <p:cNvPr id="31" name="Szöveg helye 2"/>
          <p:cNvSpPr txBox="1">
            <a:spLocks/>
          </p:cNvSpPr>
          <p:nvPr/>
        </p:nvSpPr>
        <p:spPr>
          <a:xfrm>
            <a:off x="251520" y="2023200"/>
            <a:ext cx="2304256" cy="498101"/>
          </a:xfrm>
          <a:prstGeom prst="rect">
            <a:avLst/>
          </a:prstGeom>
        </p:spPr>
        <p:txBody>
          <a:bodyPr lIns="0" tIns="212400" rIns="277200" bIns="0" anchor="b"/>
          <a:lstStyle>
            <a:lvl1pPr marL="0" indent="0" algn="l" defTabSz="914400" rtl="0" eaLnBrk="1" latinLnBrk="0" hangingPunct="1">
              <a:spcBef>
                <a:spcPct val="20000"/>
              </a:spcBef>
              <a:buFont typeface="Arial" pitchFamily="34" charset="0"/>
              <a:buNone/>
              <a:defRPr sz="1200" b="1" kern="1200">
                <a:solidFill>
                  <a:srgbClr val="333333"/>
                </a:solidFill>
                <a:latin typeface="+mn-lt"/>
                <a:ea typeface="+mn-ea"/>
                <a:cs typeface="+mn-cs"/>
              </a:defRPr>
            </a:lvl1pPr>
            <a:lvl2pPr marL="0" indent="0" algn="l" defTabSz="914400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252413" indent="-252413" algn="l" defTabSz="914400" rtl="0" eaLnBrk="1" latinLnBrk="0" hangingPunct="1">
              <a:spcBef>
                <a:spcPct val="20000"/>
              </a:spcBef>
              <a:buFont typeface="Wingdings" pitchFamily="2" charset="2"/>
              <a:buChar char=""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508000" indent="-255588" algn="l" defTabSz="914400" rtl="0" eaLnBrk="1" latinLnBrk="0" hangingPunct="1">
              <a:spcBef>
                <a:spcPct val="20000"/>
              </a:spcBef>
              <a:buFont typeface="Wingdings" pitchFamily="2" charset="2"/>
              <a:buChar char="n"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760413" indent="-252413" algn="l" defTabSz="914400" rtl="0" eaLnBrk="1" latinLnBrk="0" hangingPunct="1">
              <a:spcBef>
                <a:spcPct val="20000"/>
              </a:spcBef>
              <a:buFont typeface="Wingdings" pitchFamily="2" charset="2"/>
              <a:buChar char="n"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fontAlgn="auto">
              <a:spcAft>
                <a:spcPts val="0"/>
              </a:spcAft>
            </a:pPr>
            <a:r>
              <a:rPr lang="hu-HU" dirty="0" smtClean="0"/>
              <a:t>18-59 évesek</a:t>
            </a:r>
            <a:endParaRPr lang="hu-HU" dirty="0"/>
          </a:p>
        </p:txBody>
      </p:sp>
      <p:sp>
        <p:nvSpPr>
          <p:cNvPr id="32" name="Szöveg helye 2"/>
          <p:cNvSpPr txBox="1">
            <a:spLocks/>
          </p:cNvSpPr>
          <p:nvPr/>
        </p:nvSpPr>
        <p:spPr>
          <a:xfrm>
            <a:off x="2915816" y="2029155"/>
            <a:ext cx="2192168" cy="498101"/>
          </a:xfrm>
          <a:prstGeom prst="rect">
            <a:avLst/>
          </a:prstGeom>
        </p:spPr>
        <p:txBody>
          <a:bodyPr lIns="0" tIns="212400" rIns="277200" bIns="0" anchor="b"/>
          <a:lstStyle>
            <a:lvl1pPr marL="0" indent="0" algn="l" defTabSz="914400" rtl="0" eaLnBrk="1" latinLnBrk="0" hangingPunct="1">
              <a:spcBef>
                <a:spcPct val="20000"/>
              </a:spcBef>
              <a:buFont typeface="Arial" pitchFamily="34" charset="0"/>
              <a:buNone/>
              <a:defRPr sz="1200" b="1" kern="1200">
                <a:solidFill>
                  <a:srgbClr val="333333"/>
                </a:solidFill>
                <a:latin typeface="+mn-lt"/>
                <a:ea typeface="+mn-ea"/>
                <a:cs typeface="+mn-cs"/>
              </a:defRPr>
            </a:lvl1pPr>
            <a:lvl2pPr marL="0" indent="0" algn="l" defTabSz="914400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252413" indent="-252413" algn="l" defTabSz="914400" rtl="0" eaLnBrk="1" latinLnBrk="0" hangingPunct="1">
              <a:spcBef>
                <a:spcPct val="20000"/>
              </a:spcBef>
              <a:buFont typeface="Wingdings" pitchFamily="2" charset="2"/>
              <a:buChar char=""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508000" indent="-255588" algn="l" defTabSz="914400" rtl="0" eaLnBrk="1" latinLnBrk="0" hangingPunct="1">
              <a:spcBef>
                <a:spcPct val="20000"/>
              </a:spcBef>
              <a:buFont typeface="Wingdings" pitchFamily="2" charset="2"/>
              <a:buChar char="n"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760413" indent="-252413" algn="l" defTabSz="914400" rtl="0" eaLnBrk="1" latinLnBrk="0" hangingPunct="1">
              <a:spcBef>
                <a:spcPct val="20000"/>
              </a:spcBef>
              <a:buFont typeface="Wingdings" pitchFamily="2" charset="2"/>
              <a:buChar char="n"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fontAlgn="auto">
              <a:spcAft>
                <a:spcPts val="0"/>
              </a:spcAft>
            </a:pPr>
            <a:r>
              <a:rPr lang="hu-HU" dirty="0" smtClean="0"/>
              <a:t>van 6-19 éves gyereke</a:t>
            </a:r>
            <a:endParaRPr lang="hu-HU" dirty="0"/>
          </a:p>
        </p:txBody>
      </p:sp>
      <p:sp>
        <p:nvSpPr>
          <p:cNvPr id="33" name="Szöveg helye 2"/>
          <p:cNvSpPr txBox="1">
            <a:spLocks/>
          </p:cNvSpPr>
          <p:nvPr/>
        </p:nvSpPr>
        <p:spPr>
          <a:xfrm>
            <a:off x="4644008" y="2023200"/>
            <a:ext cx="2304256" cy="498101"/>
          </a:xfrm>
          <a:prstGeom prst="rect">
            <a:avLst/>
          </a:prstGeom>
        </p:spPr>
        <p:txBody>
          <a:bodyPr lIns="0" tIns="212400" rIns="277200" bIns="0" anchor="b"/>
          <a:lstStyle>
            <a:lvl1pPr marL="0" indent="0" algn="l" defTabSz="914400" rtl="0" eaLnBrk="1" latinLnBrk="0" hangingPunct="1">
              <a:spcBef>
                <a:spcPct val="20000"/>
              </a:spcBef>
              <a:buFont typeface="Arial" pitchFamily="34" charset="0"/>
              <a:buNone/>
              <a:defRPr sz="1200" b="1" kern="1200">
                <a:solidFill>
                  <a:srgbClr val="333333"/>
                </a:solidFill>
                <a:latin typeface="+mn-lt"/>
                <a:ea typeface="+mn-ea"/>
                <a:cs typeface="+mn-cs"/>
              </a:defRPr>
            </a:lvl1pPr>
            <a:lvl2pPr marL="0" indent="0" algn="l" defTabSz="914400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252413" indent="-252413" algn="l" defTabSz="914400" rtl="0" eaLnBrk="1" latinLnBrk="0" hangingPunct="1">
              <a:spcBef>
                <a:spcPct val="20000"/>
              </a:spcBef>
              <a:buFont typeface="Wingdings" pitchFamily="2" charset="2"/>
              <a:buChar char=""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508000" indent="-255588" algn="l" defTabSz="914400" rtl="0" eaLnBrk="1" latinLnBrk="0" hangingPunct="1">
              <a:spcBef>
                <a:spcPct val="20000"/>
              </a:spcBef>
              <a:buFont typeface="Wingdings" pitchFamily="2" charset="2"/>
              <a:buChar char="n"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760413" indent="-252413" algn="l" defTabSz="914400" rtl="0" eaLnBrk="1" latinLnBrk="0" hangingPunct="1">
              <a:spcBef>
                <a:spcPct val="20000"/>
              </a:spcBef>
              <a:buFont typeface="Wingdings" pitchFamily="2" charset="2"/>
              <a:buChar char="n"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fontAlgn="auto">
              <a:spcAft>
                <a:spcPts val="0"/>
              </a:spcAft>
            </a:pPr>
            <a:r>
              <a:rPr lang="hu-HU" dirty="0" smtClean="0"/>
              <a:t>hátrányos helyzetű és van 6-19 éves gyereke</a:t>
            </a:r>
            <a:endParaRPr lang="hu-HU" dirty="0"/>
          </a:p>
        </p:txBody>
      </p:sp>
      <p:sp>
        <p:nvSpPr>
          <p:cNvPr id="36" name="Szöveg helye 21"/>
          <p:cNvSpPr txBox="1">
            <a:spLocks/>
          </p:cNvSpPr>
          <p:nvPr/>
        </p:nvSpPr>
        <p:spPr>
          <a:xfrm>
            <a:off x="0" y="615602"/>
            <a:ext cx="9144000" cy="646331"/>
          </a:xfrm>
          <a:prstGeom prst="rect">
            <a:avLst/>
          </a:prstGeom>
        </p:spPr>
        <p:txBody>
          <a:bodyPr lIns="277200" rIns="277200">
            <a:spAutoFit/>
          </a:bodyPr>
          <a:lstStyle>
            <a:lvl1pPr marL="0" indent="0" algn="l" defTabSz="914400" rtl="0" eaLnBrk="1" latinLnBrk="0" hangingPunct="1">
              <a:spcBef>
                <a:spcPct val="20000"/>
              </a:spcBef>
              <a:buFont typeface="Arial" pitchFamily="34" charset="0"/>
              <a:buNone/>
              <a:defRPr sz="1600" b="1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0" indent="0" algn="l" defTabSz="914400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252413" indent="-252413" algn="l" defTabSz="914400" rtl="0" eaLnBrk="1" latinLnBrk="0" hangingPunct="1">
              <a:spcBef>
                <a:spcPct val="20000"/>
              </a:spcBef>
              <a:buFont typeface="Wingdings" pitchFamily="2" charset="2"/>
              <a:buChar char=""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508000" indent="-255588" algn="l" defTabSz="914400" rtl="0" eaLnBrk="1" latinLnBrk="0" hangingPunct="1">
              <a:spcBef>
                <a:spcPct val="20000"/>
              </a:spcBef>
              <a:buFont typeface="Wingdings" pitchFamily="2" charset="2"/>
              <a:buChar char="n"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760413" indent="-252413" algn="l" defTabSz="914400" rtl="0" eaLnBrk="1" latinLnBrk="0" hangingPunct="1">
              <a:spcBef>
                <a:spcPct val="20000"/>
              </a:spcBef>
              <a:buFont typeface="Wingdings" pitchFamily="2" charset="2"/>
              <a:buChar char="n"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fontAlgn="auto">
              <a:spcAft>
                <a:spcPts val="0"/>
              </a:spcAft>
            </a:pPr>
            <a:r>
              <a:rPr lang="hu-HU" sz="1200" b="0" dirty="0" smtClean="0"/>
              <a:t>A gyerekek saját magukat kisebb arányban tartják tehetségesnek, mint a szülők általában a gyerekeket. Ugyanakkor a szülők a saját gyerekeiket illetve a tanulók magukat valamivel magasabb arányban tartják tehetségesnek, mint általában a magyarokat.</a:t>
            </a:r>
            <a:endParaRPr lang="hu-HU" sz="1200" b="0" dirty="0"/>
          </a:p>
        </p:txBody>
      </p:sp>
      <p:graphicFrame>
        <p:nvGraphicFramePr>
          <p:cNvPr id="18" name="Diagram helye 3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3203142573"/>
              </p:ext>
            </p:extLst>
          </p:nvPr>
        </p:nvGraphicFramePr>
        <p:xfrm>
          <a:off x="1584000" y="1679600"/>
          <a:ext cx="3780000" cy="386069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19" name="Diagram helye 3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2989174032"/>
              </p:ext>
            </p:extLst>
          </p:nvPr>
        </p:nvGraphicFramePr>
        <p:xfrm>
          <a:off x="3803396" y="1728548"/>
          <a:ext cx="3780000" cy="386069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20" name="Diagram helye 3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1892008311"/>
              </p:ext>
            </p:extLst>
          </p:nvPr>
        </p:nvGraphicFramePr>
        <p:xfrm>
          <a:off x="5924990" y="1705581"/>
          <a:ext cx="3780000" cy="386069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21" name="Szöveg helye 2"/>
          <p:cNvSpPr txBox="1">
            <a:spLocks/>
          </p:cNvSpPr>
          <p:nvPr/>
        </p:nvSpPr>
        <p:spPr>
          <a:xfrm>
            <a:off x="6948264" y="2029155"/>
            <a:ext cx="2304256" cy="498101"/>
          </a:xfrm>
          <a:prstGeom prst="rect">
            <a:avLst/>
          </a:prstGeom>
        </p:spPr>
        <p:txBody>
          <a:bodyPr lIns="0" tIns="212400" rIns="277200" bIns="0" anchor="b"/>
          <a:lstStyle>
            <a:lvl1pPr marL="0" indent="0" algn="l" defTabSz="914400" rtl="0" eaLnBrk="1" latinLnBrk="0" hangingPunct="1">
              <a:spcBef>
                <a:spcPct val="20000"/>
              </a:spcBef>
              <a:buFont typeface="Arial" pitchFamily="34" charset="0"/>
              <a:buNone/>
              <a:defRPr sz="1200" b="1" kern="1200">
                <a:solidFill>
                  <a:srgbClr val="333333"/>
                </a:solidFill>
                <a:latin typeface="+mn-lt"/>
                <a:ea typeface="+mn-ea"/>
                <a:cs typeface="+mn-cs"/>
              </a:defRPr>
            </a:lvl1pPr>
            <a:lvl2pPr marL="0" indent="0" algn="l" defTabSz="914400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252413" indent="-252413" algn="l" defTabSz="914400" rtl="0" eaLnBrk="1" latinLnBrk="0" hangingPunct="1">
              <a:spcBef>
                <a:spcPct val="20000"/>
              </a:spcBef>
              <a:buFont typeface="Wingdings" pitchFamily="2" charset="2"/>
              <a:buChar char=""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508000" indent="-255588" algn="l" defTabSz="914400" rtl="0" eaLnBrk="1" latinLnBrk="0" hangingPunct="1">
              <a:spcBef>
                <a:spcPct val="20000"/>
              </a:spcBef>
              <a:buFont typeface="Wingdings" pitchFamily="2" charset="2"/>
              <a:buChar char="n"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760413" indent="-252413" algn="l" defTabSz="914400" rtl="0" eaLnBrk="1" latinLnBrk="0" hangingPunct="1">
              <a:spcBef>
                <a:spcPct val="20000"/>
              </a:spcBef>
              <a:buFont typeface="Wingdings" pitchFamily="2" charset="2"/>
              <a:buChar char="n"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fontAlgn="auto">
              <a:spcAft>
                <a:spcPts val="0"/>
              </a:spcAft>
            </a:pPr>
            <a:r>
              <a:rPr lang="hu-HU" dirty="0" smtClean="0"/>
              <a:t>15-19 évesek saját magukról</a:t>
            </a:r>
            <a:endParaRPr lang="hu-HU" dirty="0"/>
          </a:p>
        </p:txBody>
      </p:sp>
      <p:sp>
        <p:nvSpPr>
          <p:cNvPr id="27" name="Szövegdoboz 1"/>
          <p:cNvSpPr txBox="1"/>
          <p:nvPr/>
        </p:nvSpPr>
        <p:spPr>
          <a:xfrm>
            <a:off x="395536" y="5346000"/>
            <a:ext cx="512961" cy="15388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r>
              <a:rPr lang="hu-HU" sz="1000" b="0" dirty="0" smtClean="0">
                <a:solidFill>
                  <a:srgbClr val="333333"/>
                </a:solidFill>
                <a:latin typeface="+mj-lt"/>
              </a:rPr>
              <a:t>n=1000</a:t>
            </a:r>
          </a:p>
        </p:txBody>
      </p:sp>
      <p:sp>
        <p:nvSpPr>
          <p:cNvPr id="28" name="Szövegdoboz 1"/>
          <p:cNvSpPr txBox="1"/>
          <p:nvPr/>
        </p:nvSpPr>
        <p:spPr>
          <a:xfrm>
            <a:off x="2771800" y="5346000"/>
            <a:ext cx="431208" cy="15388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r>
              <a:rPr lang="hu-HU" sz="1000" b="0" dirty="0" smtClean="0">
                <a:solidFill>
                  <a:srgbClr val="333333"/>
                </a:solidFill>
                <a:latin typeface="+mj-lt"/>
              </a:rPr>
              <a:t>n=491</a:t>
            </a:r>
          </a:p>
        </p:txBody>
      </p:sp>
      <p:sp>
        <p:nvSpPr>
          <p:cNvPr id="29" name="Szövegdoboz 1"/>
          <p:cNvSpPr txBox="1"/>
          <p:nvPr/>
        </p:nvSpPr>
        <p:spPr>
          <a:xfrm>
            <a:off x="5292920" y="5346000"/>
            <a:ext cx="431208" cy="15388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r>
              <a:rPr lang="hu-HU" sz="1000" b="0" dirty="0" smtClean="0">
                <a:solidFill>
                  <a:srgbClr val="333333"/>
                </a:solidFill>
                <a:latin typeface="+mj-lt"/>
              </a:rPr>
              <a:t>n=197</a:t>
            </a:r>
          </a:p>
        </p:txBody>
      </p:sp>
      <p:sp>
        <p:nvSpPr>
          <p:cNvPr id="22" name="Szövegdoboz 1"/>
          <p:cNvSpPr txBox="1"/>
          <p:nvPr/>
        </p:nvSpPr>
        <p:spPr>
          <a:xfrm>
            <a:off x="7152188" y="5346000"/>
            <a:ext cx="431208" cy="15388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r>
              <a:rPr lang="hu-HU" sz="1000" b="0" dirty="0" smtClean="0">
                <a:solidFill>
                  <a:srgbClr val="333333"/>
                </a:solidFill>
                <a:latin typeface="+mj-lt"/>
              </a:rPr>
              <a:t>n=160</a:t>
            </a:r>
          </a:p>
        </p:txBody>
      </p:sp>
      <p:sp>
        <p:nvSpPr>
          <p:cNvPr id="5" name="Ív 4"/>
          <p:cNvSpPr>
            <a:spLocks noChangeAspect="1"/>
          </p:cNvSpPr>
          <p:nvPr/>
        </p:nvSpPr>
        <p:spPr>
          <a:xfrm>
            <a:off x="251752" y="2636912"/>
            <a:ext cx="2070000" cy="2070000"/>
          </a:xfrm>
          <a:prstGeom prst="arc">
            <a:avLst>
              <a:gd name="adj1" fmla="val 16200000"/>
              <a:gd name="adj2" fmla="val 2133165"/>
            </a:avLst>
          </a:prstGeom>
          <a:ln w="7620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hu-HU"/>
          </a:p>
        </p:txBody>
      </p:sp>
      <p:sp>
        <p:nvSpPr>
          <p:cNvPr id="7" name="Lekerekített téglalap feliratnak 6"/>
          <p:cNvSpPr/>
          <p:nvPr/>
        </p:nvSpPr>
        <p:spPr>
          <a:xfrm>
            <a:off x="2555776" y="4706912"/>
            <a:ext cx="1872208" cy="639087"/>
          </a:xfrm>
          <a:prstGeom prst="wedgeRoundRectCallout">
            <a:avLst>
              <a:gd name="adj1" fmla="val -68257"/>
              <a:gd name="adj2" fmla="val -120805"/>
              <a:gd name="adj3" fmla="val 16667"/>
            </a:avLst>
          </a:prstGeom>
          <a:solidFill>
            <a:schemeClr val="bg1">
              <a:lumMod val="95000"/>
            </a:schemeClr>
          </a:solidFill>
          <a:ln w="3175">
            <a:solidFill>
              <a:schemeClr val="bg1">
                <a:lumMod val="65000"/>
              </a:schemeClr>
            </a:solidFill>
            <a:prstDash val="sysDash"/>
          </a:ln>
        </p:spPr>
        <p:txBody>
          <a:bodyPr wrap="square" lIns="72000" tIns="72000" rIns="72000" bIns="72000" rtlCol="0" anchor="ctr" anchorCtr="0">
            <a:noAutofit/>
          </a:bodyPr>
          <a:lstStyle/>
          <a:p>
            <a:r>
              <a:rPr lang="hu-HU" sz="1200" b="0" dirty="0" smtClean="0">
                <a:solidFill>
                  <a:srgbClr val="333333"/>
                </a:solidFill>
                <a:latin typeface="+mj-lt"/>
                <a:cs typeface="Arial" charset="0"/>
              </a:rPr>
              <a:t>Ugyanők a magyarok 35%-át tartják tehetségesnek</a:t>
            </a:r>
            <a:endParaRPr lang="hu-HU" sz="1200" b="0" dirty="0">
              <a:solidFill>
                <a:srgbClr val="333333"/>
              </a:solidFill>
              <a:latin typeface="+mj-lt"/>
              <a:cs typeface="Arial" charset="0"/>
            </a:endParaRPr>
          </a:p>
        </p:txBody>
      </p:sp>
      <p:sp>
        <p:nvSpPr>
          <p:cNvPr id="25" name="Ív 24"/>
          <p:cNvSpPr>
            <a:spLocks noChangeAspect="1"/>
          </p:cNvSpPr>
          <p:nvPr/>
        </p:nvSpPr>
        <p:spPr>
          <a:xfrm>
            <a:off x="6858000" y="2654228"/>
            <a:ext cx="2070000" cy="2070000"/>
          </a:xfrm>
          <a:prstGeom prst="arc">
            <a:avLst>
              <a:gd name="adj1" fmla="val 16200000"/>
              <a:gd name="adj2" fmla="val 4072463"/>
            </a:avLst>
          </a:prstGeom>
          <a:ln w="7620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hu-HU"/>
          </a:p>
        </p:txBody>
      </p:sp>
      <p:sp>
        <p:nvSpPr>
          <p:cNvPr id="26" name="Lekerekített téglalap feliratnak 25"/>
          <p:cNvSpPr/>
          <p:nvPr/>
        </p:nvSpPr>
        <p:spPr>
          <a:xfrm>
            <a:off x="6156176" y="4706911"/>
            <a:ext cx="1872208" cy="639087"/>
          </a:xfrm>
          <a:prstGeom prst="wedgeRoundRectCallout">
            <a:avLst>
              <a:gd name="adj1" fmla="val 72074"/>
              <a:gd name="adj2" fmla="val -52288"/>
              <a:gd name="adj3" fmla="val 16667"/>
            </a:avLst>
          </a:prstGeom>
          <a:solidFill>
            <a:schemeClr val="bg1">
              <a:lumMod val="95000"/>
            </a:schemeClr>
          </a:solidFill>
          <a:ln w="3175">
            <a:solidFill>
              <a:schemeClr val="bg1">
                <a:lumMod val="65000"/>
              </a:schemeClr>
            </a:solidFill>
            <a:prstDash val="sysDash"/>
          </a:ln>
        </p:spPr>
        <p:txBody>
          <a:bodyPr wrap="square" lIns="72000" tIns="72000" rIns="72000" bIns="72000" rtlCol="0" anchor="ctr" anchorCtr="0">
            <a:noAutofit/>
          </a:bodyPr>
          <a:lstStyle/>
          <a:p>
            <a:r>
              <a:rPr lang="hu-HU" sz="1200" b="0" dirty="0" smtClean="0">
                <a:solidFill>
                  <a:srgbClr val="333333"/>
                </a:solidFill>
                <a:latin typeface="+mj-lt"/>
                <a:cs typeface="Arial" charset="0"/>
              </a:rPr>
              <a:t>Ugyanők a magyarok 46%-át tartják tehetségesnek</a:t>
            </a:r>
            <a:endParaRPr lang="hu-HU" sz="1200" b="0" dirty="0">
              <a:solidFill>
                <a:srgbClr val="333333"/>
              </a:solidFill>
              <a:latin typeface="+mj-lt"/>
              <a:cs typeface="Arial" charset="0"/>
            </a:endParaRPr>
          </a:p>
        </p:txBody>
      </p:sp>
      <p:sp>
        <p:nvSpPr>
          <p:cNvPr id="37" name="Ív 36"/>
          <p:cNvSpPr>
            <a:spLocks noChangeAspect="1"/>
          </p:cNvSpPr>
          <p:nvPr/>
        </p:nvSpPr>
        <p:spPr>
          <a:xfrm>
            <a:off x="6858000" y="2653200"/>
            <a:ext cx="2070000" cy="2070000"/>
          </a:xfrm>
          <a:prstGeom prst="arc">
            <a:avLst>
              <a:gd name="adj1" fmla="val 6312662"/>
              <a:gd name="adj2" fmla="val 9105220"/>
            </a:avLst>
          </a:prstGeom>
          <a:ln w="76200">
            <a:solidFill>
              <a:schemeClr val="accent3"/>
            </a:solidFill>
            <a:headEnd type="triangl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hu-HU"/>
          </a:p>
        </p:txBody>
      </p:sp>
      <p:sp>
        <p:nvSpPr>
          <p:cNvPr id="38" name="Lekerekített téglalap feliratnak 37"/>
          <p:cNvSpPr/>
          <p:nvPr/>
        </p:nvSpPr>
        <p:spPr>
          <a:xfrm>
            <a:off x="6155999" y="4708800"/>
            <a:ext cx="2193609" cy="639087"/>
          </a:xfrm>
          <a:prstGeom prst="wedgeRoundRectCallout">
            <a:avLst>
              <a:gd name="adj1" fmla="val -7773"/>
              <a:gd name="adj2" fmla="val -84531"/>
              <a:gd name="adj3" fmla="val 16667"/>
            </a:avLst>
          </a:prstGeom>
          <a:solidFill>
            <a:schemeClr val="bg1">
              <a:lumMod val="95000"/>
            </a:schemeClr>
          </a:solidFill>
          <a:ln w="3175">
            <a:solidFill>
              <a:schemeClr val="bg1">
                <a:lumMod val="65000"/>
              </a:schemeClr>
            </a:solidFill>
            <a:prstDash val="sysDash"/>
          </a:ln>
        </p:spPr>
        <p:txBody>
          <a:bodyPr wrap="square" lIns="72000" tIns="72000" rIns="72000" bIns="72000" rtlCol="0" anchor="ctr" anchorCtr="0">
            <a:noAutofit/>
          </a:bodyPr>
          <a:lstStyle/>
          <a:p>
            <a:r>
              <a:rPr lang="hu-HU" sz="1200" b="0" dirty="0" smtClean="0">
                <a:solidFill>
                  <a:srgbClr val="333333"/>
                </a:solidFill>
                <a:latin typeface="+mj-lt"/>
                <a:cs typeface="Arial" charset="0"/>
              </a:rPr>
              <a:t>A szülők a 6-19 éves gyerekeik nagyobb arányáról nyilatkozott így</a:t>
            </a:r>
            <a:endParaRPr lang="hu-HU" sz="1200" b="0" dirty="0">
              <a:solidFill>
                <a:srgbClr val="333333"/>
              </a:solidFill>
              <a:latin typeface="+mj-lt"/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18227342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500"/>
                            </p:stCondLst>
                            <p:childTnLst>
                              <p:par>
                                <p:cTn id="1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1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6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8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1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500"/>
                            </p:stCondLst>
                            <p:childTnLst>
                              <p:par>
                                <p:cTn id="34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6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6" grpId="0" build="p"/>
      <p:bldP spid="5" grpId="0" animBg="1"/>
      <p:bldP spid="7" grpId="0" animBg="1"/>
      <p:bldP spid="25" grpId="0" animBg="1"/>
      <p:bldP spid="25" grpId="1" animBg="1"/>
      <p:bldP spid="26" grpId="0" animBg="1"/>
      <p:bldP spid="26" grpId="1" animBg="1"/>
      <p:bldP spid="37" grpId="0" animBg="1"/>
      <p:bldP spid="38" grpId="0" animBg="1"/>
    </p:bldLst>
  </p:timing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zöveg helye 4"/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r>
              <a:rPr lang="hu-HU" dirty="0"/>
              <a:t>Talált-e Ön segítséget, lehetőséget ennek a jó képességnek a fejlesztéséhez? </a:t>
            </a:r>
          </a:p>
          <a:p>
            <a:r>
              <a:rPr lang="hu-HU" b="0" dirty="0" smtClean="0"/>
              <a:t>(segített válaszadás)</a:t>
            </a:r>
            <a:endParaRPr lang="hu-HU" b="0" dirty="0"/>
          </a:p>
        </p:txBody>
      </p:sp>
      <p:sp>
        <p:nvSpPr>
          <p:cNvPr id="8" name="Title 7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dirty="0" smtClean="0"/>
              <a:t>Talált-e támogatást a jó képesség fejlesztéséhez</a:t>
            </a:r>
            <a:endParaRPr lang="en-AU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784CBA3-D598-4B1F-BAA3-EE14B5154290}" type="slidenum">
              <a:rPr lang="en-AU" smtClean="0"/>
              <a:pPr/>
              <a:t>49</a:t>
            </a:fld>
            <a:endParaRPr lang="en-AU" dirty="0"/>
          </a:p>
        </p:txBody>
      </p:sp>
      <p:graphicFrame>
        <p:nvGraphicFramePr>
          <p:cNvPr id="10" name="Content Placeholder 9"/>
          <p:cNvGraphicFramePr>
            <a:graphicFrameLocks noGrp="1"/>
          </p:cNvGraphicFramePr>
          <p:nvPr>
            <p:ph type="chart" sz="quarter" idx="21"/>
            <p:extLst>
              <p:ext uri="{D42A27DB-BD31-4B8C-83A1-F6EECF244321}">
                <p14:modId xmlns:p14="http://schemas.microsoft.com/office/powerpoint/2010/main" val="4118368570"/>
              </p:ext>
            </p:extLst>
          </p:nvPr>
        </p:nvGraphicFramePr>
        <p:xfrm>
          <a:off x="79274" y="1314374"/>
          <a:ext cx="8866187" cy="426561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6" name="Szöveg helye 5"/>
          <p:cNvSpPr>
            <a:spLocks noGrp="1"/>
          </p:cNvSpPr>
          <p:nvPr>
            <p:ph type="body" sz="quarter" idx="23"/>
          </p:nvPr>
        </p:nvSpPr>
        <p:spPr/>
        <p:txBody>
          <a:bodyPr anchor="ctr"/>
          <a:lstStyle/>
          <a:p>
            <a:endParaRPr lang="hu-HU" dirty="0" smtClean="0"/>
          </a:p>
          <a:p>
            <a:endParaRPr lang="hu-HU" dirty="0"/>
          </a:p>
          <a:p>
            <a:endParaRPr lang="hu-HU" dirty="0" smtClean="0"/>
          </a:p>
          <a:p>
            <a:r>
              <a:rPr lang="hu-HU" dirty="0" smtClean="0"/>
              <a:t>SEGÍTETT/TÖBB </a:t>
            </a:r>
            <a:r>
              <a:rPr lang="hu-HU" dirty="0"/>
              <a:t>VÁLASZ /Bázis: </a:t>
            </a:r>
            <a:r>
              <a:rPr lang="hu-HU" dirty="0" smtClean="0"/>
              <a:t>akinek van tehetségesnek gondolt gyereke; </a:t>
            </a:r>
            <a:r>
              <a:rPr lang="hu-HU" dirty="0"/>
              <a:t>15-19 évesek: Aki tehetségesnek érzi magát az adott demográfiai </a:t>
            </a:r>
            <a:r>
              <a:rPr lang="hu-HU" dirty="0" smtClean="0"/>
              <a:t>csoportban</a:t>
            </a:r>
            <a:endParaRPr lang="hu-HU" dirty="0"/>
          </a:p>
        </p:txBody>
      </p:sp>
      <p:sp>
        <p:nvSpPr>
          <p:cNvPr id="11" name="Szövegdoboz 10"/>
          <p:cNvSpPr txBox="1"/>
          <p:nvPr/>
        </p:nvSpPr>
        <p:spPr>
          <a:xfrm>
            <a:off x="2143919" y="5445224"/>
            <a:ext cx="445635" cy="15388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en-AU"/>
            </a:defPPr>
            <a:lvl1pPr marL="0" indent="0">
              <a:defRPr sz="1000" b="0">
                <a:solidFill>
                  <a:srgbClr val="333333"/>
                </a:solidFill>
                <a:latin typeface="+mj-lt"/>
                <a:cs typeface="+mn-cs"/>
              </a:defRPr>
            </a:lvl1pPr>
            <a:lvl2pPr indent="0">
              <a:defRPr sz="1100">
                <a:latin typeface="+mn-lt"/>
                <a:cs typeface="+mn-cs"/>
              </a:defRPr>
            </a:lvl2pPr>
            <a:lvl3pPr indent="0">
              <a:defRPr sz="1100">
                <a:latin typeface="+mn-lt"/>
                <a:cs typeface="+mn-cs"/>
              </a:defRPr>
            </a:lvl3pPr>
            <a:lvl4pPr indent="0">
              <a:defRPr sz="1100">
                <a:latin typeface="+mn-lt"/>
                <a:cs typeface="+mn-cs"/>
              </a:defRPr>
            </a:lvl4pPr>
            <a:lvl5pPr indent="0">
              <a:defRPr sz="1100">
                <a:latin typeface="+mn-lt"/>
                <a:cs typeface="+mn-cs"/>
              </a:defRPr>
            </a:lvl5pPr>
            <a:lvl6pPr indent="0">
              <a:defRPr sz="1100">
                <a:latin typeface="+mn-lt"/>
                <a:cs typeface="+mn-cs"/>
              </a:defRPr>
            </a:lvl6pPr>
            <a:lvl7pPr indent="0">
              <a:defRPr sz="1100">
                <a:latin typeface="+mn-lt"/>
                <a:cs typeface="+mn-cs"/>
              </a:defRPr>
            </a:lvl7pPr>
            <a:lvl8pPr indent="0">
              <a:defRPr sz="1100">
                <a:latin typeface="+mn-lt"/>
                <a:cs typeface="+mn-cs"/>
              </a:defRPr>
            </a:lvl8pPr>
            <a:lvl9pPr indent="0">
              <a:defRPr sz="1100">
                <a:latin typeface="+mn-lt"/>
                <a:cs typeface="+mn-cs"/>
              </a:defRPr>
            </a:lvl9pPr>
          </a:lstStyle>
          <a:p>
            <a:r>
              <a:rPr lang="hu-HU" dirty="0" smtClean="0"/>
              <a:t>n=259</a:t>
            </a:r>
            <a:endParaRPr lang="hu-HU" dirty="0"/>
          </a:p>
        </p:txBody>
      </p:sp>
      <p:sp>
        <p:nvSpPr>
          <p:cNvPr id="14" name="Szövegdoboz 1"/>
          <p:cNvSpPr txBox="1"/>
          <p:nvPr/>
        </p:nvSpPr>
        <p:spPr>
          <a:xfrm>
            <a:off x="5158649" y="5475158"/>
            <a:ext cx="349455" cy="15388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r>
              <a:rPr lang="hu-HU" sz="1000" b="0" dirty="0" smtClean="0">
                <a:solidFill>
                  <a:srgbClr val="333333"/>
                </a:solidFill>
                <a:latin typeface="+mj-lt"/>
              </a:rPr>
              <a:t>n=87</a:t>
            </a:r>
          </a:p>
        </p:txBody>
      </p:sp>
      <p:sp>
        <p:nvSpPr>
          <p:cNvPr id="18" name="Szöveg helye 2"/>
          <p:cNvSpPr txBox="1">
            <a:spLocks/>
          </p:cNvSpPr>
          <p:nvPr/>
        </p:nvSpPr>
        <p:spPr>
          <a:xfrm>
            <a:off x="2123728" y="1556792"/>
            <a:ext cx="2592288" cy="498101"/>
          </a:xfrm>
          <a:prstGeom prst="rect">
            <a:avLst/>
          </a:prstGeom>
        </p:spPr>
        <p:txBody>
          <a:bodyPr lIns="0" tIns="212400" rIns="277200" bIns="0" anchor="b"/>
          <a:lstStyle>
            <a:lvl1pPr marL="0" indent="0" algn="l" defTabSz="914400" rtl="0" eaLnBrk="1" latinLnBrk="0" hangingPunct="1">
              <a:spcBef>
                <a:spcPct val="20000"/>
              </a:spcBef>
              <a:buFont typeface="Arial" pitchFamily="34" charset="0"/>
              <a:buNone/>
              <a:defRPr sz="1200" b="1" kern="1200">
                <a:solidFill>
                  <a:srgbClr val="333333"/>
                </a:solidFill>
                <a:latin typeface="+mn-lt"/>
                <a:ea typeface="+mn-ea"/>
                <a:cs typeface="+mn-cs"/>
              </a:defRPr>
            </a:lvl1pPr>
            <a:lvl2pPr marL="0" indent="0" algn="l" defTabSz="914400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252413" indent="-252413" algn="l" defTabSz="914400" rtl="0" eaLnBrk="1" latinLnBrk="0" hangingPunct="1">
              <a:spcBef>
                <a:spcPct val="20000"/>
              </a:spcBef>
              <a:buFont typeface="Wingdings" pitchFamily="2" charset="2"/>
              <a:buChar char=""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508000" indent="-255588" algn="l" defTabSz="914400" rtl="0" eaLnBrk="1" latinLnBrk="0" hangingPunct="1">
              <a:spcBef>
                <a:spcPct val="20000"/>
              </a:spcBef>
              <a:buFont typeface="Wingdings" pitchFamily="2" charset="2"/>
              <a:buChar char="n"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760413" indent="-252413" algn="l" defTabSz="914400" rtl="0" eaLnBrk="1" latinLnBrk="0" hangingPunct="1">
              <a:spcBef>
                <a:spcPct val="20000"/>
              </a:spcBef>
              <a:buFont typeface="Wingdings" pitchFamily="2" charset="2"/>
              <a:buChar char="n"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fontAlgn="auto">
              <a:spcAft>
                <a:spcPts val="0"/>
              </a:spcAft>
            </a:pPr>
            <a:r>
              <a:rPr lang="hu-HU" dirty="0" smtClean="0"/>
              <a:t>18-59 évesek, akiknek van maga által tehetségesnek ítélt gyermeke</a:t>
            </a:r>
            <a:endParaRPr lang="hu-HU" dirty="0"/>
          </a:p>
        </p:txBody>
      </p:sp>
      <p:sp>
        <p:nvSpPr>
          <p:cNvPr id="19" name="Szöveg helye 2"/>
          <p:cNvSpPr txBox="1">
            <a:spLocks/>
          </p:cNvSpPr>
          <p:nvPr/>
        </p:nvSpPr>
        <p:spPr>
          <a:xfrm>
            <a:off x="5076056" y="1556792"/>
            <a:ext cx="2304256" cy="498101"/>
          </a:xfrm>
          <a:prstGeom prst="rect">
            <a:avLst/>
          </a:prstGeom>
        </p:spPr>
        <p:txBody>
          <a:bodyPr lIns="0" tIns="212400" rIns="277200" bIns="0" anchor="b"/>
          <a:lstStyle>
            <a:lvl1pPr marL="0" indent="0" algn="l" defTabSz="914400" rtl="0" eaLnBrk="1" latinLnBrk="0" hangingPunct="1">
              <a:spcBef>
                <a:spcPct val="20000"/>
              </a:spcBef>
              <a:buFont typeface="Arial" pitchFamily="34" charset="0"/>
              <a:buNone/>
              <a:defRPr sz="1200" b="1" kern="1200">
                <a:solidFill>
                  <a:srgbClr val="333333"/>
                </a:solidFill>
                <a:latin typeface="+mn-lt"/>
                <a:ea typeface="+mn-ea"/>
                <a:cs typeface="+mn-cs"/>
              </a:defRPr>
            </a:lvl1pPr>
            <a:lvl2pPr marL="0" indent="0" algn="l" defTabSz="914400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252413" indent="-252413" algn="l" defTabSz="914400" rtl="0" eaLnBrk="1" latinLnBrk="0" hangingPunct="1">
              <a:spcBef>
                <a:spcPct val="20000"/>
              </a:spcBef>
              <a:buFont typeface="Wingdings" pitchFamily="2" charset="2"/>
              <a:buChar char=""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508000" indent="-255588" algn="l" defTabSz="914400" rtl="0" eaLnBrk="1" latinLnBrk="0" hangingPunct="1">
              <a:spcBef>
                <a:spcPct val="20000"/>
              </a:spcBef>
              <a:buFont typeface="Wingdings" pitchFamily="2" charset="2"/>
              <a:buChar char="n"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760413" indent="-252413" algn="l" defTabSz="914400" rtl="0" eaLnBrk="1" latinLnBrk="0" hangingPunct="1">
              <a:spcBef>
                <a:spcPct val="20000"/>
              </a:spcBef>
              <a:buFont typeface="Wingdings" pitchFamily="2" charset="2"/>
              <a:buChar char="n"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fontAlgn="auto">
              <a:spcAft>
                <a:spcPts val="0"/>
              </a:spcAft>
            </a:pPr>
            <a:r>
              <a:rPr lang="hu-HU" dirty="0" smtClean="0"/>
              <a:t>15-19 évesek, akik tehetségesnek érzik magukat bármiben</a:t>
            </a:r>
            <a:endParaRPr lang="hu-HU" dirty="0"/>
          </a:p>
        </p:txBody>
      </p:sp>
      <p:sp>
        <p:nvSpPr>
          <p:cNvPr id="20" name="Szöveg helye 21"/>
          <p:cNvSpPr txBox="1">
            <a:spLocks/>
          </p:cNvSpPr>
          <p:nvPr/>
        </p:nvSpPr>
        <p:spPr>
          <a:xfrm>
            <a:off x="0" y="615602"/>
            <a:ext cx="9144000" cy="461665"/>
          </a:xfrm>
          <a:prstGeom prst="rect">
            <a:avLst/>
          </a:prstGeom>
        </p:spPr>
        <p:txBody>
          <a:bodyPr lIns="277200" rIns="277200">
            <a:spAutoFit/>
          </a:bodyPr>
          <a:lstStyle>
            <a:lvl1pPr marL="0" indent="0" algn="l" defTabSz="914400" rtl="0" eaLnBrk="1" latinLnBrk="0" hangingPunct="1">
              <a:spcBef>
                <a:spcPct val="20000"/>
              </a:spcBef>
              <a:buFont typeface="Arial" pitchFamily="34" charset="0"/>
              <a:buNone/>
              <a:defRPr sz="1600" b="1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0" indent="0" algn="l" defTabSz="914400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252413" indent="-252413" algn="l" defTabSz="914400" rtl="0" eaLnBrk="1" latinLnBrk="0" hangingPunct="1">
              <a:spcBef>
                <a:spcPct val="20000"/>
              </a:spcBef>
              <a:buFont typeface="Wingdings" pitchFamily="2" charset="2"/>
              <a:buChar char=""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508000" indent="-255588" algn="l" defTabSz="914400" rtl="0" eaLnBrk="1" latinLnBrk="0" hangingPunct="1">
              <a:spcBef>
                <a:spcPct val="20000"/>
              </a:spcBef>
              <a:buFont typeface="Wingdings" pitchFamily="2" charset="2"/>
              <a:buChar char="n"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760413" indent="-252413" algn="l" defTabSz="914400" rtl="0" eaLnBrk="1" latinLnBrk="0" hangingPunct="1">
              <a:spcBef>
                <a:spcPct val="20000"/>
              </a:spcBef>
              <a:buFont typeface="Wingdings" pitchFamily="2" charset="2"/>
              <a:buChar char="n"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fontAlgn="auto">
              <a:spcAft>
                <a:spcPts val="0"/>
              </a:spcAft>
            </a:pPr>
            <a:r>
              <a:rPr lang="hu-HU" sz="1200" b="0" dirty="0" smtClean="0"/>
              <a:t>Az érintett gyermekek zöme mind a tanulók, mind szüleik szerint is kap segítséget a képességfejlesztéshez. Ennek legfőbb formája és helyszíne az iskolai képzés</a:t>
            </a:r>
            <a:endParaRPr lang="hu-HU" sz="1200" b="0" dirty="0"/>
          </a:p>
        </p:txBody>
      </p:sp>
    </p:spTree>
    <p:extLst>
      <p:ext uri="{BB962C8B-B14F-4D97-AF65-F5344CB8AC3E}">
        <p14:creationId xmlns:p14="http://schemas.microsoft.com/office/powerpoint/2010/main" val="85591151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" grpId="0" build="p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ím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dirty="0" smtClean="0"/>
              <a:t>A kutatásban megválaszolandó kérdések</a:t>
            </a:r>
            <a:endParaRPr lang="hu-HU" dirty="0"/>
          </a:p>
        </p:txBody>
      </p:sp>
      <p:sp>
        <p:nvSpPr>
          <p:cNvPr id="5" name="Content Placeholder 4"/>
          <p:cNvSpPr>
            <a:spLocks noGrp="1"/>
          </p:cNvSpPr>
          <p:nvPr>
            <p:ph sz="quarter" idx="11"/>
          </p:nvPr>
        </p:nvSpPr>
        <p:spPr/>
        <p:txBody>
          <a:bodyPr/>
          <a:lstStyle/>
          <a:p>
            <a:pPr marL="0" lvl="2" indent="0">
              <a:buNone/>
            </a:pPr>
            <a:r>
              <a:rPr lang="hu-HU" dirty="0" smtClean="0"/>
              <a:t>A lakossági véleményformáló csoportoktól megtudni:</a:t>
            </a:r>
          </a:p>
          <a:p>
            <a:pPr marL="0" lvl="2" indent="0">
              <a:buNone/>
            </a:pPr>
            <a:endParaRPr lang="hu-HU" dirty="0" smtClean="0"/>
          </a:p>
          <a:p>
            <a:pPr lvl="2"/>
            <a:r>
              <a:rPr lang="hu-HU" dirty="0"/>
              <a:t>Mi a tehetség?</a:t>
            </a:r>
          </a:p>
          <a:p>
            <a:pPr lvl="2"/>
            <a:r>
              <a:rPr lang="hu-HU" dirty="0" smtClean="0"/>
              <a:t>Hogyan lehet felismerni?</a:t>
            </a:r>
          </a:p>
          <a:p>
            <a:pPr lvl="2"/>
            <a:r>
              <a:rPr lang="hu-HU" dirty="0" smtClean="0"/>
              <a:t>Mi a </a:t>
            </a:r>
            <a:r>
              <a:rPr lang="hu-HU" dirty="0"/>
              <a:t>tehetség értéke, társadalmi </a:t>
            </a:r>
            <a:r>
              <a:rPr lang="hu-HU" dirty="0" smtClean="0"/>
              <a:t>hasznosulása?</a:t>
            </a:r>
          </a:p>
          <a:p>
            <a:pPr lvl="2"/>
            <a:r>
              <a:rPr lang="hu-HU" dirty="0" smtClean="0"/>
              <a:t>Mit ér a tehetség ma Magyarországon?</a:t>
            </a:r>
            <a:endParaRPr lang="hu-HU" dirty="0"/>
          </a:p>
          <a:p>
            <a:pPr lvl="2"/>
            <a:r>
              <a:rPr lang="hu-HU" dirty="0" smtClean="0"/>
              <a:t>Hogyan lehet a felismert tehetséget gondozni?</a:t>
            </a:r>
          </a:p>
          <a:p>
            <a:pPr lvl="2"/>
            <a:r>
              <a:rPr lang="hu-HU" dirty="0" smtClean="0"/>
              <a:t>Milyen ma Magyarországon a tehetséggondozás?</a:t>
            </a:r>
          </a:p>
          <a:p>
            <a:pPr lvl="2"/>
            <a:r>
              <a:rPr lang="hu-HU" dirty="0" smtClean="0"/>
              <a:t>Mik a tehetséggondozással kapcsolatban meglévő elvárások?</a:t>
            </a:r>
          </a:p>
          <a:p>
            <a:pPr lvl="1"/>
            <a:endParaRPr lang="hu-HU" dirty="0" smtClean="0"/>
          </a:p>
        </p:txBody>
      </p:sp>
    </p:spTree>
    <p:extLst>
      <p:ext uri="{BB962C8B-B14F-4D97-AF65-F5344CB8AC3E}">
        <p14:creationId xmlns:p14="http://schemas.microsoft.com/office/powerpoint/2010/main" val="11879255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0"/>
                            </p:stCondLst>
                            <p:childTnLst>
                              <p:par>
                                <p:cTn id="8" presetID="1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500"/>
                            </p:stCondLst>
                            <p:childTnLst>
                              <p:par>
                                <p:cTn id="11" presetID="1" presetClass="entr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500"/>
                            </p:stCondLst>
                            <p:childTnLst>
                              <p:par>
                                <p:cTn id="14" presetID="1" presetClass="entr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2500"/>
                            </p:stCondLst>
                            <p:childTnLst>
                              <p:par>
                                <p:cTn id="17" presetID="1" presetClass="entr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3500"/>
                            </p:stCondLst>
                            <p:childTnLst>
                              <p:par>
                                <p:cTn id="20" presetID="1" presetClass="entr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4500"/>
                            </p:stCondLst>
                            <p:childTnLst>
                              <p:par>
                                <p:cTn id="23" presetID="1" presetClass="entr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5500"/>
                            </p:stCondLst>
                            <p:childTnLst>
                              <p:par>
                                <p:cTn id="26" presetID="1" presetClass="entr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uiExpand="1" build="p"/>
    </p:bldLst>
  </p:timing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artalom helye 2"/>
          <p:cNvSpPr>
            <a:spLocks noGrp="1"/>
          </p:cNvSpPr>
          <p:nvPr>
            <p:ph sz="quarter" idx="11"/>
          </p:nvPr>
        </p:nvSpPr>
        <p:spPr>
          <a:xfrm>
            <a:off x="-1" y="797913"/>
            <a:ext cx="6732241" cy="4792699"/>
          </a:xfrm>
        </p:spPr>
        <p:txBody>
          <a:bodyPr/>
          <a:lstStyle/>
          <a:p>
            <a:r>
              <a:rPr lang="hu-HU" dirty="0" smtClean="0"/>
              <a:t>Intézmények nyújtotta támogatásokról kevés információval rendelkeznek a szülők, a </a:t>
            </a:r>
            <a:r>
              <a:rPr lang="hu-HU" dirty="0" err="1" smtClean="0"/>
              <a:t>promptolt</a:t>
            </a:r>
            <a:r>
              <a:rPr lang="hu-HU" dirty="0" smtClean="0"/>
              <a:t> lehetőségekről nem is hallottak, </a:t>
            </a:r>
          </a:p>
          <a:p>
            <a:pPr lvl="2"/>
            <a:r>
              <a:rPr lang="hu-HU" dirty="0"/>
              <a:t>A szülők </a:t>
            </a:r>
            <a:r>
              <a:rPr lang="hu-HU" dirty="0" smtClean="0"/>
              <a:t>nem </a:t>
            </a:r>
            <a:r>
              <a:rPr lang="hu-HU" dirty="0"/>
              <a:t>kezdeményeznek, nem járnak utána </a:t>
            </a:r>
            <a:r>
              <a:rPr lang="hu-HU" dirty="0" smtClean="0"/>
              <a:t>a </a:t>
            </a:r>
            <a:r>
              <a:rPr lang="hu-HU" dirty="0"/>
              <a:t>lehetőségeknek</a:t>
            </a:r>
          </a:p>
          <a:p>
            <a:endParaRPr lang="hu-HU" dirty="0" smtClean="0"/>
          </a:p>
          <a:p>
            <a:r>
              <a:rPr lang="hu-HU" dirty="0" smtClean="0"/>
              <a:t>Az edző és iskola kell, hogy közvetítő szerepet betöltsön</a:t>
            </a:r>
          </a:p>
          <a:p>
            <a:pPr lvl="2"/>
            <a:r>
              <a:rPr lang="hu-HU" dirty="0" smtClean="0"/>
              <a:t>Övék a legmeghatározóbb szereplők a szülő szemében</a:t>
            </a:r>
          </a:p>
          <a:p>
            <a:pPr lvl="3"/>
            <a:r>
              <a:rPr lang="hu-HU" dirty="0" smtClean="0"/>
              <a:t>A tanárra/edzőre bízzák magukat</a:t>
            </a:r>
            <a:endParaRPr lang="en-US" dirty="0" smtClean="0"/>
          </a:p>
          <a:p>
            <a:endParaRPr lang="en-US" dirty="0"/>
          </a:p>
          <a:p>
            <a:endParaRPr lang="hu-HU" dirty="0"/>
          </a:p>
        </p:txBody>
      </p:sp>
      <p:sp>
        <p:nvSpPr>
          <p:cNvPr id="2" name="Cím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dirty="0" smtClean="0"/>
              <a:t>Támogatások</a:t>
            </a:r>
            <a:endParaRPr lang="hu-HU" dirty="0"/>
          </a:p>
        </p:txBody>
      </p:sp>
      <p:grpSp>
        <p:nvGrpSpPr>
          <p:cNvPr id="10" name="Csoportba foglalás 9"/>
          <p:cNvGrpSpPr/>
          <p:nvPr/>
        </p:nvGrpSpPr>
        <p:grpSpPr>
          <a:xfrm>
            <a:off x="220120" y="3861048"/>
            <a:ext cx="6584128" cy="769441"/>
            <a:chOff x="4904753" y="2099158"/>
            <a:chExt cx="3286742" cy="769441"/>
          </a:xfrm>
        </p:grpSpPr>
        <p:grpSp>
          <p:nvGrpSpPr>
            <p:cNvPr id="11" name="Csoportba foglalás 10"/>
            <p:cNvGrpSpPr/>
            <p:nvPr/>
          </p:nvGrpSpPr>
          <p:grpSpPr>
            <a:xfrm>
              <a:off x="5127172" y="2345380"/>
              <a:ext cx="3064323" cy="504789"/>
              <a:chOff x="4985657" y="3052950"/>
              <a:chExt cx="3064323" cy="504789"/>
            </a:xfrm>
          </p:grpSpPr>
          <p:cxnSp>
            <p:nvCxnSpPr>
              <p:cNvPr id="13" name="Egyenes összekötő 12"/>
              <p:cNvCxnSpPr/>
              <p:nvPr/>
            </p:nvCxnSpPr>
            <p:spPr>
              <a:xfrm>
                <a:off x="4985657" y="3052950"/>
                <a:ext cx="2808000" cy="0"/>
              </a:xfrm>
              <a:prstGeom prst="line">
                <a:avLst/>
              </a:prstGeom>
              <a:ln w="19050">
                <a:gradFill flip="none" rotWithShape="1">
                  <a:gsLst>
                    <a:gs pos="0">
                      <a:schemeClr val="accent4">
                        <a:lumMod val="95000"/>
                      </a:schemeClr>
                    </a:gs>
                    <a:gs pos="100000">
                      <a:schemeClr val="accent4">
                        <a:lumMod val="20000"/>
                        <a:lumOff val="80000"/>
                      </a:schemeClr>
                    </a:gs>
                  </a:gsLst>
                  <a:lin ang="0" scaled="1"/>
                  <a:tileRect/>
                </a:gradFill>
                <a:prstDash val="sysDot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" name="Egyenes összekötő 13"/>
              <p:cNvCxnSpPr/>
              <p:nvPr/>
            </p:nvCxnSpPr>
            <p:spPr>
              <a:xfrm>
                <a:off x="4985657" y="3557739"/>
                <a:ext cx="2808000" cy="0"/>
              </a:xfrm>
              <a:prstGeom prst="line">
                <a:avLst/>
              </a:prstGeom>
              <a:ln w="19050">
                <a:gradFill flip="none" rotWithShape="1">
                  <a:gsLst>
                    <a:gs pos="0">
                      <a:schemeClr val="accent4">
                        <a:lumMod val="20000"/>
                        <a:lumOff val="80000"/>
                      </a:schemeClr>
                    </a:gs>
                    <a:gs pos="100000">
                      <a:schemeClr val="accent4"/>
                    </a:gs>
                  </a:gsLst>
                  <a:lin ang="0" scaled="1"/>
                  <a:tileRect/>
                </a:gradFill>
                <a:prstDash val="sysDot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5" name="Szövegdoboz 14"/>
              <p:cNvSpPr txBox="1"/>
              <p:nvPr/>
            </p:nvSpPr>
            <p:spPr>
              <a:xfrm>
                <a:off x="4985658" y="3052950"/>
                <a:ext cx="3064322" cy="46166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lvl="2"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00" b="0" i="1" dirty="0" smtClean="0">
                    <a:solidFill>
                      <a:prstClr val="black">
                        <a:lumMod val="50000"/>
                        <a:lumOff val="50000"/>
                      </a:prstClr>
                    </a:solidFill>
                    <a:latin typeface="Verdana"/>
                    <a:cs typeface="+mn-cs"/>
                  </a:rPr>
                  <a:t>Elsősorban az iskolák és klubok kell, hogy tudják, hogy hol vannak ilyenek. (tehetséges </a:t>
                </a:r>
                <a:r>
                  <a:rPr lang="hu-HU" sz="1200" b="0" i="1" dirty="0" err="1" smtClean="0">
                    <a:solidFill>
                      <a:prstClr val="black">
                        <a:lumMod val="50000"/>
                        <a:lumOff val="50000"/>
                      </a:prstClr>
                    </a:solidFill>
                    <a:latin typeface="Verdana"/>
                    <a:cs typeface="+mn-cs"/>
                  </a:rPr>
                  <a:t>gy</a:t>
                </a:r>
                <a:r>
                  <a:rPr lang="hu-HU" sz="1200" b="0" i="1" dirty="0" smtClean="0">
                    <a:solidFill>
                      <a:prstClr val="black">
                        <a:lumMod val="50000"/>
                        <a:lumOff val="50000"/>
                      </a:prstClr>
                    </a:solidFill>
                    <a:latin typeface="Verdana"/>
                    <a:cs typeface="+mn-cs"/>
                  </a:rPr>
                  <a:t>. sz.)</a:t>
                </a:r>
                <a:endParaRPr lang="hu-HU" sz="1200" b="0" i="1" dirty="0">
                  <a:solidFill>
                    <a:prstClr val="black">
                      <a:lumMod val="50000"/>
                      <a:lumOff val="50000"/>
                    </a:prstClr>
                  </a:solidFill>
                  <a:latin typeface="Verdana"/>
                  <a:cs typeface="+mn-cs"/>
                </a:endParaRPr>
              </a:p>
            </p:txBody>
          </p:sp>
        </p:grpSp>
        <p:sp>
          <p:nvSpPr>
            <p:cNvPr id="12" name="Szövegdoboz 11"/>
            <p:cNvSpPr txBox="1"/>
            <p:nvPr/>
          </p:nvSpPr>
          <p:spPr>
            <a:xfrm>
              <a:off x="4904753" y="2099158"/>
              <a:ext cx="631371" cy="76944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r>
                <a:rPr lang="hu-HU" sz="4400" b="0" dirty="0" smtClean="0">
                  <a:solidFill>
                    <a:srgbClr val="3EB1CC"/>
                  </a:solidFill>
                  <a:latin typeface="Baskerville Old Face" pitchFamily="18" charset="0"/>
                  <a:cs typeface="+mn-cs"/>
                </a:rPr>
                <a:t>”</a:t>
              </a:r>
            </a:p>
          </p:txBody>
        </p:sp>
      </p:grpSp>
      <p:pic>
        <p:nvPicPr>
          <p:cNvPr id="9" name="Kép helye 8"/>
          <p:cNvPicPr>
            <a:picLocks noGrp="1" noChangeAspect="1"/>
          </p:cNvPicPr>
          <p:nvPr>
            <p:ph type="pic" sz="quarter" idx="19"/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7164" r="27164"/>
          <a:stretch>
            <a:fillRect/>
          </a:stretch>
        </p:blipFill>
        <p:spPr/>
      </p:pic>
      <p:grpSp>
        <p:nvGrpSpPr>
          <p:cNvPr id="16" name="Csoportba foglalás 15"/>
          <p:cNvGrpSpPr/>
          <p:nvPr/>
        </p:nvGrpSpPr>
        <p:grpSpPr>
          <a:xfrm>
            <a:off x="179512" y="4689216"/>
            <a:ext cx="6206892" cy="684000"/>
            <a:chOff x="4970447" y="2120725"/>
            <a:chExt cx="3221048" cy="776742"/>
          </a:xfrm>
        </p:grpSpPr>
        <p:grpSp>
          <p:nvGrpSpPr>
            <p:cNvPr id="17" name="Csoportba foglalás 16"/>
            <p:cNvGrpSpPr/>
            <p:nvPr/>
          </p:nvGrpSpPr>
          <p:grpSpPr>
            <a:xfrm>
              <a:off x="5127172" y="2345380"/>
              <a:ext cx="3064323" cy="552087"/>
              <a:chOff x="4985657" y="3052950"/>
              <a:chExt cx="3064323" cy="552087"/>
            </a:xfrm>
          </p:grpSpPr>
          <p:cxnSp>
            <p:nvCxnSpPr>
              <p:cNvPr id="19" name="Egyenes összekötő 18"/>
              <p:cNvCxnSpPr/>
              <p:nvPr/>
            </p:nvCxnSpPr>
            <p:spPr>
              <a:xfrm>
                <a:off x="4985657" y="3052950"/>
                <a:ext cx="2808000" cy="0"/>
              </a:xfrm>
              <a:prstGeom prst="line">
                <a:avLst/>
              </a:prstGeom>
              <a:ln w="19050">
                <a:gradFill flip="none" rotWithShape="1">
                  <a:gsLst>
                    <a:gs pos="0">
                      <a:schemeClr val="accent4">
                        <a:lumMod val="95000"/>
                      </a:schemeClr>
                    </a:gs>
                    <a:gs pos="100000">
                      <a:schemeClr val="accent4">
                        <a:lumMod val="20000"/>
                        <a:lumOff val="80000"/>
                      </a:schemeClr>
                    </a:gs>
                  </a:gsLst>
                  <a:lin ang="0" scaled="1"/>
                  <a:tileRect/>
                </a:gradFill>
                <a:prstDash val="sysDot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0" name="Egyenes összekötő 19"/>
              <p:cNvCxnSpPr/>
              <p:nvPr/>
            </p:nvCxnSpPr>
            <p:spPr>
              <a:xfrm>
                <a:off x="4985657" y="3605037"/>
                <a:ext cx="2808000" cy="0"/>
              </a:xfrm>
              <a:prstGeom prst="line">
                <a:avLst/>
              </a:prstGeom>
              <a:ln w="19050">
                <a:gradFill flip="none" rotWithShape="1">
                  <a:gsLst>
                    <a:gs pos="0">
                      <a:schemeClr val="accent4">
                        <a:lumMod val="20000"/>
                        <a:lumOff val="80000"/>
                      </a:schemeClr>
                    </a:gs>
                    <a:gs pos="100000">
                      <a:schemeClr val="accent4"/>
                    </a:gs>
                  </a:gsLst>
                  <a:lin ang="0" scaled="1"/>
                  <a:tileRect/>
                </a:gradFill>
                <a:prstDash val="sysDot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1" name="Szövegdoboz 20"/>
              <p:cNvSpPr txBox="1"/>
              <p:nvPr/>
            </p:nvSpPr>
            <p:spPr>
              <a:xfrm>
                <a:off x="4985657" y="3052950"/>
                <a:ext cx="3064323" cy="31455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lvl="2"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00" b="0" i="1" dirty="0">
                    <a:solidFill>
                      <a:prstClr val="black">
                        <a:lumMod val="50000"/>
                        <a:lumOff val="50000"/>
                      </a:prstClr>
                    </a:solidFill>
                    <a:latin typeface="Verdana"/>
                    <a:cs typeface="+mn-cs"/>
                  </a:rPr>
                  <a:t>Nekünk ott van  az egyesület és ők </a:t>
                </a:r>
                <a:r>
                  <a:rPr lang="hu-HU" sz="1200" b="0" i="1" dirty="0" smtClean="0">
                    <a:solidFill>
                      <a:prstClr val="black">
                        <a:lumMod val="50000"/>
                        <a:lumOff val="50000"/>
                      </a:prstClr>
                    </a:solidFill>
                    <a:latin typeface="Verdana"/>
                    <a:cs typeface="+mn-cs"/>
                  </a:rPr>
                  <a:t>megoldják. </a:t>
                </a:r>
                <a:r>
                  <a:rPr lang="hu-HU" sz="1200" b="0" i="1" dirty="0">
                    <a:solidFill>
                      <a:prstClr val="black">
                        <a:lumMod val="50000"/>
                        <a:lumOff val="50000"/>
                      </a:prstClr>
                    </a:solidFill>
                    <a:latin typeface="Verdana"/>
                    <a:cs typeface="+mn-cs"/>
                  </a:rPr>
                  <a:t>(tehetséges </a:t>
                </a:r>
                <a:r>
                  <a:rPr lang="hu-HU" sz="1200" b="0" i="1" dirty="0" err="1" smtClean="0">
                    <a:solidFill>
                      <a:prstClr val="black">
                        <a:lumMod val="50000"/>
                        <a:lumOff val="50000"/>
                      </a:prstClr>
                    </a:solidFill>
                    <a:latin typeface="Verdana"/>
                    <a:cs typeface="+mn-cs"/>
                  </a:rPr>
                  <a:t>gy.sz</a:t>
                </a:r>
                <a:r>
                  <a:rPr lang="hu-HU" sz="1200" b="0" i="1" dirty="0">
                    <a:solidFill>
                      <a:prstClr val="black">
                        <a:lumMod val="50000"/>
                        <a:lumOff val="50000"/>
                      </a:prstClr>
                    </a:solidFill>
                    <a:latin typeface="Verdana"/>
                    <a:cs typeface="+mn-cs"/>
                  </a:rPr>
                  <a:t>.</a:t>
                </a:r>
                <a:r>
                  <a:rPr lang="hu-HU" sz="1200" b="0" i="1" dirty="0" smtClean="0">
                    <a:solidFill>
                      <a:prstClr val="black">
                        <a:lumMod val="50000"/>
                        <a:lumOff val="50000"/>
                      </a:prstClr>
                    </a:solidFill>
                    <a:latin typeface="Verdana"/>
                    <a:cs typeface="+mn-cs"/>
                  </a:rPr>
                  <a:t>)</a:t>
                </a:r>
                <a:endParaRPr lang="hu-HU" sz="1200" b="0" i="1" dirty="0">
                  <a:solidFill>
                    <a:prstClr val="black">
                      <a:lumMod val="50000"/>
                      <a:lumOff val="50000"/>
                    </a:prstClr>
                  </a:solidFill>
                  <a:latin typeface="Verdana"/>
                  <a:cs typeface="+mn-cs"/>
                </a:endParaRPr>
              </a:p>
            </p:txBody>
          </p:sp>
        </p:grpSp>
        <p:sp>
          <p:nvSpPr>
            <p:cNvPr id="18" name="Szövegdoboz 17"/>
            <p:cNvSpPr txBox="1"/>
            <p:nvPr/>
          </p:nvSpPr>
          <p:spPr>
            <a:xfrm>
              <a:off x="4970447" y="2120725"/>
              <a:ext cx="631371" cy="6852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r>
                <a:rPr lang="hu-HU" sz="4400" b="0" dirty="0" smtClean="0">
                  <a:solidFill>
                    <a:srgbClr val="3EB1CC"/>
                  </a:solidFill>
                  <a:latin typeface="Baskerville Old Face" pitchFamily="18" charset="0"/>
                  <a:cs typeface="+mn-cs"/>
                </a:rPr>
                <a:t>”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33457609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ím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dirty="0" smtClean="0"/>
              <a:t>A segítség formái </a:t>
            </a:r>
            <a:endParaRPr lang="hu-HU" dirty="0"/>
          </a:p>
        </p:txBody>
      </p:sp>
      <p:sp>
        <p:nvSpPr>
          <p:cNvPr id="3" name="Tartalom helye 2"/>
          <p:cNvSpPr>
            <a:spLocks noGrp="1"/>
          </p:cNvSpPr>
          <p:nvPr>
            <p:ph sz="quarter" idx="11"/>
          </p:nvPr>
        </p:nvSpPr>
        <p:spPr>
          <a:xfrm>
            <a:off x="0" y="548680"/>
            <a:ext cx="9145617" cy="4906999"/>
          </a:xfrm>
        </p:spPr>
        <p:txBody>
          <a:bodyPr/>
          <a:lstStyle/>
          <a:p>
            <a:r>
              <a:rPr lang="hu-HU" dirty="0" smtClean="0"/>
              <a:t>Spontán említések</a:t>
            </a:r>
          </a:p>
          <a:p>
            <a:pPr lvl="2"/>
            <a:r>
              <a:rPr lang="hu-HU" dirty="0" smtClean="0"/>
              <a:t>Alapítványok, pl.: Csányi alapítvány, Soros alapítvány, MOL programja</a:t>
            </a:r>
          </a:p>
          <a:p>
            <a:pPr lvl="3"/>
            <a:r>
              <a:rPr lang="hu-HU" sz="1400" dirty="0" smtClean="0"/>
              <a:t>De! azzal</a:t>
            </a:r>
            <a:r>
              <a:rPr lang="hu-HU" sz="1400" dirty="0"/>
              <a:t>, hogy hogyan, milyen formában nyújtanak segítséget és kik számára, arról szinte nincsenek információik</a:t>
            </a:r>
          </a:p>
          <a:p>
            <a:r>
              <a:rPr lang="hu-HU" dirty="0" err="1" smtClean="0"/>
              <a:t>Promptolt</a:t>
            </a:r>
            <a:r>
              <a:rPr lang="hu-HU" dirty="0" smtClean="0"/>
              <a:t> támogatók</a:t>
            </a:r>
            <a:endParaRPr lang="hu-HU" dirty="0"/>
          </a:p>
          <a:p>
            <a:pPr lvl="2"/>
            <a:r>
              <a:rPr lang="hu-HU" dirty="0"/>
              <a:t>Önkormányzat – pénzzel támogat, pályázni kell rá</a:t>
            </a:r>
          </a:p>
          <a:p>
            <a:pPr lvl="3"/>
            <a:r>
              <a:rPr lang="hu-HU" sz="1400" dirty="0"/>
              <a:t>Ösztöndíjat </a:t>
            </a:r>
            <a:r>
              <a:rPr lang="hu-HU" sz="1400" dirty="0" smtClean="0"/>
              <a:t>nyújt, eredmény </a:t>
            </a:r>
            <a:r>
              <a:rPr lang="hu-HU" sz="1400" dirty="0"/>
              <a:t>alapján támogat, így az éppen felfedezett tehetség számára nem jelent segítséget</a:t>
            </a:r>
            <a:endParaRPr lang="hu-HU" dirty="0"/>
          </a:p>
          <a:p>
            <a:pPr lvl="2"/>
            <a:r>
              <a:rPr lang="hu-HU" dirty="0"/>
              <a:t>Civil szervezetek és cégek</a:t>
            </a:r>
          </a:p>
          <a:p>
            <a:pPr lvl="3"/>
            <a:r>
              <a:rPr lang="hu-HU" sz="1400" dirty="0"/>
              <a:t>A sporthoz és rendezvényekhez</a:t>
            </a:r>
            <a:r>
              <a:rPr lang="hu-HU" sz="1400" dirty="0" smtClean="0"/>
              <a:t>/ versenyekhez </a:t>
            </a:r>
            <a:r>
              <a:rPr lang="hu-HU" sz="1400" dirty="0"/>
              <a:t>kapcsolják őket mint </a:t>
            </a:r>
            <a:br>
              <a:rPr lang="hu-HU" sz="1400" dirty="0"/>
            </a:br>
            <a:r>
              <a:rPr lang="hu-HU" sz="1400" dirty="0" smtClean="0"/>
              <a:t>szponzorokat </a:t>
            </a:r>
            <a:r>
              <a:rPr lang="hu-HU" sz="1400" dirty="0"/>
              <a:t>– elsősorban anyagi </a:t>
            </a:r>
            <a:r>
              <a:rPr lang="hu-HU" sz="1400" dirty="0" smtClean="0"/>
              <a:t>támogatást nyújtanak</a:t>
            </a:r>
            <a:endParaRPr lang="hu-HU" sz="1400" dirty="0"/>
          </a:p>
          <a:p>
            <a:pPr lvl="2"/>
            <a:r>
              <a:rPr lang="hu-HU" dirty="0"/>
              <a:t>Állam, EU</a:t>
            </a:r>
          </a:p>
          <a:p>
            <a:pPr lvl="3"/>
            <a:r>
              <a:rPr lang="hu-HU" sz="1400" dirty="0"/>
              <a:t>Fontosnak tartják, hogy a tehetségeket felülről is támogassák </a:t>
            </a:r>
            <a:r>
              <a:rPr lang="hu-HU" sz="1400" dirty="0">
                <a:sym typeface="Wingdings" pitchFamily="2" charset="2"/>
              </a:rPr>
              <a:t> értékes ill. értékteremtő voltát hangsúlyozzák</a:t>
            </a:r>
          </a:p>
          <a:p>
            <a:pPr lvl="3"/>
            <a:r>
              <a:rPr lang="hu-HU" sz="1400" dirty="0">
                <a:sym typeface="Wingdings" pitchFamily="2" charset="2"/>
              </a:rPr>
              <a:t>Elsősorban az állam szerepét növelnék</a:t>
            </a:r>
          </a:p>
          <a:p>
            <a:pPr lvl="3"/>
            <a:r>
              <a:rPr lang="hu-HU" sz="1400" dirty="0">
                <a:sym typeface="Wingdings" pitchFamily="2" charset="2"/>
              </a:rPr>
              <a:t>Az uniós támogatásokhoz is állami </a:t>
            </a:r>
            <a:r>
              <a:rPr lang="hu-HU" sz="1400" dirty="0" smtClean="0">
                <a:sym typeface="Wingdings" pitchFamily="2" charset="2"/>
              </a:rPr>
              <a:t>közbenjárással </a:t>
            </a:r>
            <a:r>
              <a:rPr lang="hu-HU" sz="1400" dirty="0">
                <a:sym typeface="Wingdings" pitchFamily="2" charset="2"/>
              </a:rPr>
              <a:t>jutnának </a:t>
            </a:r>
            <a:r>
              <a:rPr lang="hu-HU" sz="1400" dirty="0" smtClean="0">
                <a:sym typeface="Wingdings" pitchFamily="2" charset="2"/>
              </a:rPr>
              <a:t>el</a:t>
            </a:r>
          </a:p>
          <a:p>
            <a:pPr lvl="2"/>
            <a:r>
              <a:rPr lang="hu-HU" dirty="0"/>
              <a:t>Egyház</a:t>
            </a:r>
          </a:p>
          <a:p>
            <a:pPr lvl="3"/>
            <a:r>
              <a:rPr lang="hu-HU" sz="1400" dirty="0"/>
              <a:t>Nem számolnak vele</a:t>
            </a:r>
          </a:p>
          <a:p>
            <a:pPr lvl="3"/>
            <a:endParaRPr lang="hu-HU" sz="1400" dirty="0">
              <a:sym typeface="Wingdings" pitchFamily="2" charset="2"/>
            </a:endParaRPr>
          </a:p>
          <a:p>
            <a:pPr marL="0" lvl="2" indent="0">
              <a:buNone/>
            </a:pPr>
            <a:endParaRPr lang="hu-HU" dirty="0" smtClean="0"/>
          </a:p>
          <a:p>
            <a:pPr marL="0" lvl="2" indent="0">
              <a:buNone/>
            </a:pPr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81984983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Cím 3"/>
          <p:cNvSpPr>
            <a:spLocks noGrp="1"/>
          </p:cNvSpPr>
          <p:nvPr>
            <p:ph type="title"/>
          </p:nvPr>
        </p:nvSpPr>
        <p:spPr>
          <a:xfrm>
            <a:off x="-1" y="548680"/>
            <a:ext cx="9540553" cy="1638299"/>
          </a:xfrm>
        </p:spPr>
        <p:txBody>
          <a:bodyPr/>
          <a:lstStyle/>
          <a:p>
            <a:r>
              <a:rPr lang="pt-BR" dirty="0"/>
              <a:t>A tehetség definíciója, a tehetséghez való viszony</a:t>
            </a:r>
            <a:endParaRPr lang="hu-HU" dirty="0"/>
          </a:p>
        </p:txBody>
      </p:sp>
      <p:pic>
        <p:nvPicPr>
          <p:cNvPr id="9" name="Kép helye 8"/>
          <p:cNvPicPr>
            <a:picLocks noGrp="1" noChangeAspect="1"/>
          </p:cNvPicPr>
          <p:nvPr>
            <p:ph type="pic" sz="quarter" idx="19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208" r="6208"/>
          <a:stretch>
            <a:fillRect/>
          </a:stretch>
        </p:blipFill>
        <p:spPr/>
      </p:pic>
    </p:spTree>
    <p:extLst>
      <p:ext uri="{BB962C8B-B14F-4D97-AF65-F5344CB8AC3E}">
        <p14:creationId xmlns:p14="http://schemas.microsoft.com/office/powerpoint/2010/main" val="359735854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784CBA3-D598-4B1F-BAA3-EE14B5154290}" type="slidenum">
              <a:rPr lang="en-AU" smtClean="0"/>
              <a:pPr/>
              <a:t>7</a:t>
            </a:fld>
            <a:endParaRPr lang="en-AU" dirty="0"/>
          </a:p>
        </p:txBody>
      </p:sp>
      <p:sp>
        <p:nvSpPr>
          <p:cNvPr id="8" name="Title 7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dirty="0" smtClean="0"/>
              <a:t>Tehetséges gyerek jellemzése a felnőtt gondolkodásban</a:t>
            </a:r>
            <a:endParaRPr lang="en-AU" sz="1600" dirty="0"/>
          </a:p>
        </p:txBody>
      </p:sp>
      <p:sp>
        <p:nvSpPr>
          <p:cNvPr id="22" name="Szöveg helye 21"/>
          <p:cNvSpPr>
            <a:spLocks noGrp="1"/>
          </p:cNvSpPr>
          <p:nvPr>
            <p:ph type="body" sz="quarter" idx="22"/>
          </p:nvPr>
        </p:nvSpPr>
        <p:spPr>
          <a:xfrm>
            <a:off x="0" y="615602"/>
            <a:ext cx="9144000" cy="496562"/>
          </a:xfrm>
        </p:spPr>
        <p:txBody>
          <a:bodyPr>
            <a:spAutoFit/>
          </a:bodyPr>
          <a:lstStyle/>
          <a:p>
            <a:r>
              <a:rPr lang="hu-HU" sz="1200" b="0" dirty="0" smtClean="0"/>
              <a:t>A tehetség inkább az átlagon felüli teljesítményt jelenti a felnőttek számára, és valamivel inkább az intellektuális, mint a fizikai képességeket értik alatta, és ebben összhang van a szülők egyes csoportjai közt.</a:t>
            </a:r>
            <a:endParaRPr lang="hu-HU" sz="1200" b="0" dirty="0"/>
          </a:p>
        </p:txBody>
      </p:sp>
      <p:graphicFrame>
        <p:nvGraphicFramePr>
          <p:cNvPr id="10" name="Content Placeholder 9"/>
          <p:cNvGraphicFramePr>
            <a:graphicFrameLocks noGrp="1"/>
          </p:cNvGraphicFramePr>
          <p:nvPr>
            <p:ph type="chart" sz="quarter" idx="21"/>
            <p:extLst>
              <p:ext uri="{D42A27DB-BD31-4B8C-83A1-F6EECF244321}">
                <p14:modId xmlns:p14="http://schemas.microsoft.com/office/powerpoint/2010/main" val="84348404"/>
              </p:ext>
            </p:extLst>
          </p:nvPr>
        </p:nvGraphicFramePr>
        <p:xfrm>
          <a:off x="277813" y="1285875"/>
          <a:ext cx="8588375" cy="426561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14" name="Szöveg helye 13"/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r>
              <a:rPr lang="hu-HU" dirty="0"/>
              <a:t>Mit jelent az, hogy tehetséges gyerek</a:t>
            </a:r>
            <a:r>
              <a:rPr lang="hu-HU" dirty="0" smtClean="0"/>
              <a:t>?</a:t>
            </a:r>
          </a:p>
          <a:p>
            <a:r>
              <a:rPr lang="hu-HU" b="0" dirty="0" smtClean="0"/>
              <a:t>(spontán válaszadás)</a:t>
            </a:r>
            <a:endParaRPr lang="hu-HU" b="0" dirty="0"/>
          </a:p>
        </p:txBody>
      </p:sp>
      <p:sp>
        <p:nvSpPr>
          <p:cNvPr id="25" name="Szöveg helye 24"/>
          <p:cNvSpPr>
            <a:spLocks noGrp="1"/>
          </p:cNvSpPr>
          <p:nvPr>
            <p:ph type="body" sz="quarter" idx="23"/>
          </p:nvPr>
        </p:nvSpPr>
        <p:spPr/>
        <p:txBody>
          <a:bodyPr/>
          <a:lstStyle/>
          <a:p>
            <a:r>
              <a:rPr lang="hu-HU" dirty="0"/>
              <a:t>SPONTÁN/TÖBB VÁLASZ LEHETSÉGES/Bázis: Megkérdezettek a jelölt </a:t>
            </a:r>
            <a:r>
              <a:rPr lang="hu-HU" dirty="0" smtClean="0"/>
              <a:t>kategóriában</a:t>
            </a:r>
          </a:p>
          <a:p>
            <a:r>
              <a:rPr lang="hu-HU" sz="700" dirty="0"/>
              <a:t>Az ábra a 2% feletti említéseket </a:t>
            </a:r>
            <a:r>
              <a:rPr lang="hu-HU" sz="700" dirty="0" smtClean="0"/>
              <a:t>tartalmazza</a:t>
            </a:r>
            <a:endParaRPr lang="hu-HU" sz="700" dirty="0"/>
          </a:p>
        </p:txBody>
      </p:sp>
      <p:cxnSp>
        <p:nvCxnSpPr>
          <p:cNvPr id="11" name="Egyenes összekötő 10"/>
          <p:cNvCxnSpPr/>
          <p:nvPr/>
        </p:nvCxnSpPr>
        <p:spPr>
          <a:xfrm>
            <a:off x="1619832" y="1987200"/>
            <a:ext cx="1440000" cy="0"/>
          </a:xfrm>
          <a:prstGeom prst="line">
            <a:avLst/>
          </a:prstGeom>
          <a:ln w="3810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Egyenes összekötő 11"/>
          <p:cNvCxnSpPr/>
          <p:nvPr/>
        </p:nvCxnSpPr>
        <p:spPr>
          <a:xfrm>
            <a:off x="1115616" y="2204864"/>
            <a:ext cx="756000" cy="0"/>
          </a:xfrm>
          <a:prstGeom prst="line">
            <a:avLst/>
          </a:prstGeom>
          <a:ln w="3810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Egyenes összekötő 12"/>
          <p:cNvCxnSpPr/>
          <p:nvPr/>
        </p:nvCxnSpPr>
        <p:spPr>
          <a:xfrm>
            <a:off x="3059888" y="2412000"/>
            <a:ext cx="504000" cy="0"/>
          </a:xfrm>
          <a:prstGeom prst="line">
            <a:avLst/>
          </a:prstGeom>
          <a:ln w="3810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Egyenes összekötő 14"/>
          <p:cNvCxnSpPr/>
          <p:nvPr/>
        </p:nvCxnSpPr>
        <p:spPr>
          <a:xfrm>
            <a:off x="2987824" y="2636912"/>
            <a:ext cx="720000" cy="0"/>
          </a:xfrm>
          <a:prstGeom prst="line">
            <a:avLst/>
          </a:prstGeom>
          <a:ln w="3810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Egyenes összekötő 15"/>
          <p:cNvCxnSpPr/>
          <p:nvPr/>
        </p:nvCxnSpPr>
        <p:spPr>
          <a:xfrm>
            <a:off x="2555776" y="3068960"/>
            <a:ext cx="540000" cy="0"/>
          </a:xfrm>
          <a:prstGeom prst="line">
            <a:avLst/>
          </a:prstGeom>
          <a:ln w="3810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Egyenes összekötő 16"/>
          <p:cNvCxnSpPr/>
          <p:nvPr/>
        </p:nvCxnSpPr>
        <p:spPr>
          <a:xfrm>
            <a:off x="3759340" y="3068960"/>
            <a:ext cx="684000" cy="0"/>
          </a:xfrm>
          <a:prstGeom prst="line">
            <a:avLst/>
          </a:prstGeom>
          <a:ln w="3810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Egyenes összekötő 17"/>
          <p:cNvCxnSpPr/>
          <p:nvPr/>
        </p:nvCxnSpPr>
        <p:spPr>
          <a:xfrm>
            <a:off x="2591816" y="2412000"/>
            <a:ext cx="324000" cy="0"/>
          </a:xfrm>
          <a:prstGeom prst="line">
            <a:avLst/>
          </a:prstGeom>
          <a:ln w="381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Egyenes összekötő 18"/>
          <p:cNvCxnSpPr/>
          <p:nvPr/>
        </p:nvCxnSpPr>
        <p:spPr>
          <a:xfrm>
            <a:off x="3311896" y="3068960"/>
            <a:ext cx="324000" cy="0"/>
          </a:xfrm>
          <a:prstGeom prst="line">
            <a:avLst/>
          </a:prstGeom>
          <a:ln w="381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Egyenes összekötő 19"/>
          <p:cNvCxnSpPr/>
          <p:nvPr/>
        </p:nvCxnSpPr>
        <p:spPr>
          <a:xfrm>
            <a:off x="3527984" y="3528000"/>
            <a:ext cx="900000" cy="0"/>
          </a:xfrm>
          <a:prstGeom prst="line">
            <a:avLst/>
          </a:prstGeom>
          <a:ln w="381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Egyenes összekötő 20"/>
          <p:cNvCxnSpPr/>
          <p:nvPr/>
        </p:nvCxnSpPr>
        <p:spPr>
          <a:xfrm>
            <a:off x="827656" y="3744000"/>
            <a:ext cx="648000" cy="0"/>
          </a:xfrm>
          <a:prstGeom prst="line">
            <a:avLst/>
          </a:prstGeom>
          <a:ln w="381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" name="Egyenes összekötő 22"/>
          <p:cNvCxnSpPr/>
          <p:nvPr/>
        </p:nvCxnSpPr>
        <p:spPr>
          <a:xfrm>
            <a:off x="3059832" y="2636912"/>
            <a:ext cx="324000" cy="0"/>
          </a:xfrm>
          <a:prstGeom prst="line">
            <a:avLst/>
          </a:prstGeom>
          <a:ln w="3810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" name="Egyenes összekötő 23"/>
          <p:cNvCxnSpPr/>
          <p:nvPr/>
        </p:nvCxnSpPr>
        <p:spPr>
          <a:xfrm>
            <a:off x="2915984" y="4608000"/>
            <a:ext cx="1512000" cy="0"/>
          </a:xfrm>
          <a:prstGeom prst="line">
            <a:avLst/>
          </a:prstGeom>
          <a:ln w="3810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6509952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25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750"/>
                            </p:stCondLst>
                            <p:childTnLst>
                              <p:par>
                                <p:cTn id="13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25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000"/>
                            </p:stCondLst>
                            <p:childTnLst>
                              <p:par>
                                <p:cTn id="17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25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250"/>
                            </p:stCondLst>
                            <p:childTnLst>
                              <p:par>
                                <p:cTn id="21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" dur="25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6" dur="25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2" presetClass="exit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right)">
                                      <p:cBhvr>
                                        <p:cTn id="30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" presetID="22" presetClass="exit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right)">
                                      <p:cBhvr>
                                        <p:cTn id="33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22" presetClass="exit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right)">
                                      <p:cBhvr>
                                        <p:cTn id="36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" presetID="22" presetClass="exit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right)">
                                      <p:cBhvr>
                                        <p:cTn id="39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22" presetClass="exit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right)">
                                      <p:cBhvr>
                                        <p:cTn id="42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" presetID="22" presetClass="exit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right)">
                                      <p:cBhvr>
                                        <p:cTn id="45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500"/>
                            </p:stCondLst>
                            <p:childTnLst>
                              <p:par>
                                <p:cTn id="48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0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1000"/>
                            </p:stCondLst>
                            <p:childTnLst>
                              <p:par>
                                <p:cTn id="52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4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1500"/>
                            </p:stCondLst>
                            <p:childTnLst>
                              <p:par>
                                <p:cTn id="56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8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2000"/>
                            </p:stCondLst>
                            <p:childTnLst>
                              <p:par>
                                <p:cTn id="60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2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>
                      <p:stCondLst>
                        <p:cond delay="indefinite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9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500"/>
                            </p:stCondLst>
                            <p:childTnLst>
                              <p:par>
                                <p:cTn id="71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3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" grpId="0" build="p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0" name="Content Placeholder 9"/>
          <p:cNvGraphicFramePr>
            <a:graphicFrameLocks noGrp="1"/>
          </p:cNvGraphicFramePr>
          <p:nvPr>
            <p:ph type="chart" sz="quarter" idx="21"/>
            <p:extLst>
              <p:ext uri="{D42A27DB-BD31-4B8C-83A1-F6EECF244321}">
                <p14:modId xmlns:p14="http://schemas.microsoft.com/office/powerpoint/2010/main" val="3275760285"/>
              </p:ext>
            </p:extLst>
          </p:nvPr>
        </p:nvGraphicFramePr>
        <p:xfrm>
          <a:off x="278679" y="1274715"/>
          <a:ext cx="8588375" cy="426561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7" name="Diagram 6"/>
          <p:cNvGraphicFramePr/>
          <p:nvPr>
            <p:extLst>
              <p:ext uri="{D42A27DB-BD31-4B8C-83A1-F6EECF244321}">
                <p14:modId xmlns:p14="http://schemas.microsoft.com/office/powerpoint/2010/main" val="3116350997"/>
              </p:ext>
            </p:extLst>
          </p:nvPr>
        </p:nvGraphicFramePr>
        <p:xfrm>
          <a:off x="8100391" y="1314000"/>
          <a:ext cx="772455" cy="4266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8" name="Title 7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dirty="0" smtClean="0"/>
              <a:t>A tehetséges gyerekek a felnőttek és a fiatalok szerint</a:t>
            </a:r>
            <a:endParaRPr lang="en-AU" sz="1600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784CBA3-D598-4B1F-BAA3-EE14B5154290}" type="slidenum">
              <a:rPr lang="en-AU" smtClean="0"/>
              <a:pPr/>
              <a:t>8</a:t>
            </a:fld>
            <a:endParaRPr lang="en-AU" dirty="0"/>
          </a:p>
        </p:txBody>
      </p:sp>
      <p:sp>
        <p:nvSpPr>
          <p:cNvPr id="14" name="Szöveg helye 13"/>
          <p:cNvSpPr>
            <a:spLocks noGrp="1"/>
          </p:cNvSpPr>
          <p:nvPr>
            <p:ph type="body" sz="quarter" idx="23"/>
          </p:nvPr>
        </p:nvSpPr>
        <p:spPr/>
        <p:txBody>
          <a:bodyPr/>
          <a:lstStyle/>
          <a:p>
            <a:r>
              <a:rPr lang="hu-HU" dirty="0"/>
              <a:t>SEGÍTETT/TÖBB VÁLASZ LEHETSÉGES/N=1000  Bázis: Összes megkérdezett</a:t>
            </a:r>
          </a:p>
        </p:txBody>
      </p:sp>
      <p:sp>
        <p:nvSpPr>
          <p:cNvPr id="11" name="Szöveg helye 2"/>
          <p:cNvSpPr txBox="1">
            <a:spLocks/>
          </p:cNvSpPr>
          <p:nvPr/>
        </p:nvSpPr>
        <p:spPr>
          <a:xfrm>
            <a:off x="3635896" y="1541652"/>
            <a:ext cx="2304256" cy="498101"/>
          </a:xfrm>
          <a:prstGeom prst="rect">
            <a:avLst/>
          </a:prstGeom>
        </p:spPr>
        <p:txBody>
          <a:bodyPr lIns="0" tIns="212400" rIns="277200" bIns="0"/>
          <a:lstStyle>
            <a:lvl1pPr marL="0" indent="0" algn="l" defTabSz="914400" rtl="0" eaLnBrk="1" latinLnBrk="0" hangingPunct="1">
              <a:spcBef>
                <a:spcPct val="20000"/>
              </a:spcBef>
              <a:buFont typeface="Arial" pitchFamily="34" charset="0"/>
              <a:buNone/>
              <a:defRPr sz="1200" b="1" kern="1200">
                <a:solidFill>
                  <a:srgbClr val="333333"/>
                </a:solidFill>
                <a:latin typeface="+mn-lt"/>
                <a:ea typeface="+mn-ea"/>
                <a:cs typeface="+mn-cs"/>
              </a:defRPr>
            </a:lvl1pPr>
            <a:lvl2pPr marL="0" indent="0" algn="l" defTabSz="914400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252413" indent="-252413" algn="l" defTabSz="914400" rtl="0" eaLnBrk="1" latinLnBrk="0" hangingPunct="1">
              <a:spcBef>
                <a:spcPct val="20000"/>
              </a:spcBef>
              <a:buFont typeface="Wingdings" pitchFamily="2" charset="2"/>
              <a:buChar char=""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508000" indent="-255588" algn="l" defTabSz="914400" rtl="0" eaLnBrk="1" latinLnBrk="0" hangingPunct="1">
              <a:spcBef>
                <a:spcPct val="20000"/>
              </a:spcBef>
              <a:buFont typeface="Wingdings" pitchFamily="2" charset="2"/>
              <a:buChar char="n"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760413" indent="-252413" algn="l" defTabSz="914400" rtl="0" eaLnBrk="1" latinLnBrk="0" hangingPunct="1">
              <a:spcBef>
                <a:spcPct val="20000"/>
              </a:spcBef>
              <a:buFont typeface="Wingdings" pitchFamily="2" charset="2"/>
              <a:buChar char="n"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fontAlgn="auto">
              <a:spcAft>
                <a:spcPts val="0"/>
              </a:spcAft>
            </a:pPr>
            <a:r>
              <a:rPr lang="hu-HU" dirty="0" smtClean="0"/>
              <a:t>18-59 évesek</a:t>
            </a:r>
            <a:endParaRPr lang="hu-HU" dirty="0"/>
          </a:p>
        </p:txBody>
      </p:sp>
      <p:sp>
        <p:nvSpPr>
          <p:cNvPr id="12" name="Szöveg helye 2"/>
          <p:cNvSpPr txBox="1">
            <a:spLocks/>
          </p:cNvSpPr>
          <p:nvPr/>
        </p:nvSpPr>
        <p:spPr>
          <a:xfrm>
            <a:off x="5976000" y="1541652"/>
            <a:ext cx="2268408" cy="498101"/>
          </a:xfrm>
          <a:prstGeom prst="rect">
            <a:avLst/>
          </a:prstGeom>
        </p:spPr>
        <p:txBody>
          <a:bodyPr lIns="0" tIns="212400" rIns="277200" bIns="0"/>
          <a:lstStyle>
            <a:lvl1pPr marL="0" indent="0" algn="l" defTabSz="914400" rtl="0" eaLnBrk="1" latinLnBrk="0" hangingPunct="1">
              <a:spcBef>
                <a:spcPct val="20000"/>
              </a:spcBef>
              <a:buFont typeface="Arial" pitchFamily="34" charset="0"/>
              <a:buNone/>
              <a:defRPr sz="1200" b="1" kern="1200">
                <a:solidFill>
                  <a:srgbClr val="333333"/>
                </a:solidFill>
                <a:latin typeface="+mn-lt"/>
                <a:ea typeface="+mn-ea"/>
                <a:cs typeface="+mn-cs"/>
              </a:defRPr>
            </a:lvl1pPr>
            <a:lvl2pPr marL="0" indent="0" algn="l" defTabSz="914400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252413" indent="-252413" algn="l" defTabSz="914400" rtl="0" eaLnBrk="1" latinLnBrk="0" hangingPunct="1">
              <a:spcBef>
                <a:spcPct val="20000"/>
              </a:spcBef>
              <a:buFont typeface="Wingdings" pitchFamily="2" charset="2"/>
              <a:buChar char=""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508000" indent="-255588" algn="l" defTabSz="914400" rtl="0" eaLnBrk="1" latinLnBrk="0" hangingPunct="1">
              <a:spcBef>
                <a:spcPct val="20000"/>
              </a:spcBef>
              <a:buFont typeface="Wingdings" pitchFamily="2" charset="2"/>
              <a:buChar char="n"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760413" indent="-252413" algn="l" defTabSz="914400" rtl="0" eaLnBrk="1" latinLnBrk="0" hangingPunct="1">
              <a:spcBef>
                <a:spcPct val="20000"/>
              </a:spcBef>
              <a:buFont typeface="Wingdings" pitchFamily="2" charset="2"/>
              <a:buChar char="n"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fontAlgn="auto">
              <a:spcAft>
                <a:spcPts val="0"/>
              </a:spcAft>
            </a:pPr>
            <a:r>
              <a:rPr lang="hu-HU" dirty="0" smtClean="0"/>
              <a:t>15-19 évesek</a:t>
            </a:r>
            <a:endParaRPr lang="hu-HU" dirty="0"/>
          </a:p>
        </p:txBody>
      </p:sp>
      <p:sp>
        <p:nvSpPr>
          <p:cNvPr id="5" name="Szövegdoboz 4"/>
          <p:cNvSpPr txBox="1"/>
          <p:nvPr/>
        </p:nvSpPr>
        <p:spPr>
          <a:xfrm>
            <a:off x="278679" y="836712"/>
            <a:ext cx="473206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buFont typeface="Wingdings" pitchFamily="2" charset="2"/>
              <a:buChar char="§"/>
            </a:pPr>
            <a:endParaRPr lang="hu-HU" sz="1300" dirty="0" smtClean="0">
              <a:latin typeface="+mj-lt"/>
            </a:endParaRPr>
          </a:p>
        </p:txBody>
      </p:sp>
      <p:sp>
        <p:nvSpPr>
          <p:cNvPr id="15" name="Szöveg helye 13"/>
          <p:cNvSpPr>
            <a:spLocks noGrp="1"/>
          </p:cNvSpPr>
          <p:nvPr>
            <p:ph type="body" sz="quarter" idx="15"/>
          </p:nvPr>
        </p:nvSpPr>
        <p:spPr>
          <a:xfrm>
            <a:off x="0" y="1031842"/>
            <a:ext cx="8852400" cy="758861"/>
          </a:xfrm>
        </p:spPr>
        <p:txBody>
          <a:bodyPr/>
          <a:lstStyle/>
          <a:p>
            <a:r>
              <a:rPr lang="hu-HU" dirty="0"/>
              <a:t>Most néhány állítást olvashat, kérem válassza ki közülük azokat, amelyek Ön szerint </a:t>
            </a:r>
            <a:r>
              <a:rPr lang="hu-HU" dirty="0" smtClean="0"/>
              <a:t>egy </a:t>
            </a:r>
            <a:r>
              <a:rPr lang="hu-HU" dirty="0"/>
              <a:t>tehetséges gyerekre lehetnek jellemzőek! </a:t>
            </a:r>
          </a:p>
          <a:p>
            <a:r>
              <a:rPr lang="hu-HU" b="0" dirty="0" smtClean="0"/>
              <a:t>(segített válaszadás)</a:t>
            </a:r>
            <a:endParaRPr lang="hu-HU" b="0" dirty="0"/>
          </a:p>
        </p:txBody>
      </p:sp>
      <p:cxnSp>
        <p:nvCxnSpPr>
          <p:cNvPr id="16" name="Egyenes összekötő 15"/>
          <p:cNvCxnSpPr/>
          <p:nvPr/>
        </p:nvCxnSpPr>
        <p:spPr>
          <a:xfrm>
            <a:off x="323528" y="2132856"/>
            <a:ext cx="828000" cy="0"/>
          </a:xfrm>
          <a:prstGeom prst="line">
            <a:avLst/>
          </a:prstGeom>
          <a:ln w="38100">
            <a:solidFill>
              <a:schemeClr val="accent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Egyenes összekötő 16"/>
          <p:cNvCxnSpPr/>
          <p:nvPr/>
        </p:nvCxnSpPr>
        <p:spPr>
          <a:xfrm>
            <a:off x="1151528" y="2301861"/>
            <a:ext cx="1080000" cy="0"/>
          </a:xfrm>
          <a:prstGeom prst="line">
            <a:avLst/>
          </a:prstGeom>
          <a:ln w="38100">
            <a:solidFill>
              <a:schemeClr val="accent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Egyenes összekötő 17"/>
          <p:cNvCxnSpPr/>
          <p:nvPr/>
        </p:nvCxnSpPr>
        <p:spPr>
          <a:xfrm>
            <a:off x="1319056" y="3014856"/>
            <a:ext cx="936000" cy="0"/>
          </a:xfrm>
          <a:prstGeom prst="line">
            <a:avLst/>
          </a:prstGeom>
          <a:ln w="38100">
            <a:solidFill>
              <a:schemeClr val="accent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Egyenes összekötő 18"/>
          <p:cNvCxnSpPr/>
          <p:nvPr/>
        </p:nvCxnSpPr>
        <p:spPr>
          <a:xfrm>
            <a:off x="1217226" y="2654856"/>
            <a:ext cx="972000" cy="0"/>
          </a:xfrm>
          <a:prstGeom prst="line">
            <a:avLst/>
          </a:prstGeom>
          <a:ln w="38100">
            <a:solidFill>
              <a:schemeClr val="accent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Egyenes összekötő 19"/>
          <p:cNvCxnSpPr/>
          <p:nvPr/>
        </p:nvCxnSpPr>
        <p:spPr>
          <a:xfrm>
            <a:off x="3059832" y="2483760"/>
            <a:ext cx="432000" cy="0"/>
          </a:xfrm>
          <a:prstGeom prst="line">
            <a:avLst/>
          </a:prstGeom>
          <a:ln w="381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Egyenes összekötő 20"/>
          <p:cNvCxnSpPr/>
          <p:nvPr/>
        </p:nvCxnSpPr>
        <p:spPr>
          <a:xfrm>
            <a:off x="2996232" y="3338856"/>
            <a:ext cx="504000" cy="0"/>
          </a:xfrm>
          <a:prstGeom prst="line">
            <a:avLst/>
          </a:prstGeom>
          <a:ln w="381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" name="Egyenes összekötő 21"/>
          <p:cNvCxnSpPr/>
          <p:nvPr/>
        </p:nvCxnSpPr>
        <p:spPr>
          <a:xfrm>
            <a:off x="999516" y="3878856"/>
            <a:ext cx="864000" cy="0"/>
          </a:xfrm>
          <a:prstGeom prst="line">
            <a:avLst/>
          </a:prstGeom>
          <a:ln w="381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" name="Egyenes összekötő 22"/>
          <p:cNvCxnSpPr/>
          <p:nvPr/>
        </p:nvCxnSpPr>
        <p:spPr>
          <a:xfrm>
            <a:off x="1535056" y="4040856"/>
            <a:ext cx="288000" cy="0"/>
          </a:xfrm>
          <a:prstGeom prst="line">
            <a:avLst/>
          </a:prstGeom>
          <a:ln w="381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" name="Egyenes összekötő 23"/>
          <p:cNvCxnSpPr/>
          <p:nvPr/>
        </p:nvCxnSpPr>
        <p:spPr>
          <a:xfrm>
            <a:off x="1679056" y="4211952"/>
            <a:ext cx="432000" cy="0"/>
          </a:xfrm>
          <a:prstGeom prst="line">
            <a:avLst/>
          </a:prstGeom>
          <a:ln w="381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Egyenes összekötő 24"/>
          <p:cNvCxnSpPr/>
          <p:nvPr/>
        </p:nvCxnSpPr>
        <p:spPr>
          <a:xfrm>
            <a:off x="2816232" y="3194856"/>
            <a:ext cx="720000" cy="0"/>
          </a:xfrm>
          <a:prstGeom prst="line">
            <a:avLst/>
          </a:prstGeom>
          <a:ln w="3810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Egyenes összekötő 25"/>
          <p:cNvCxnSpPr/>
          <p:nvPr/>
        </p:nvCxnSpPr>
        <p:spPr>
          <a:xfrm>
            <a:off x="3096000" y="3518856"/>
            <a:ext cx="432000" cy="0"/>
          </a:xfrm>
          <a:prstGeom prst="line">
            <a:avLst/>
          </a:prstGeom>
          <a:ln w="3810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Egyenes összekötő 26"/>
          <p:cNvCxnSpPr/>
          <p:nvPr/>
        </p:nvCxnSpPr>
        <p:spPr>
          <a:xfrm>
            <a:off x="2039056" y="4382856"/>
            <a:ext cx="684000" cy="0"/>
          </a:xfrm>
          <a:prstGeom prst="line">
            <a:avLst/>
          </a:prstGeom>
          <a:ln w="3810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Egyenes összekötő 27"/>
          <p:cNvCxnSpPr/>
          <p:nvPr/>
        </p:nvCxnSpPr>
        <p:spPr>
          <a:xfrm>
            <a:off x="1151528" y="4571992"/>
            <a:ext cx="576000" cy="0"/>
          </a:xfrm>
          <a:prstGeom prst="line">
            <a:avLst/>
          </a:prstGeom>
          <a:ln w="3810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Egyenes összekötő 28"/>
          <p:cNvCxnSpPr/>
          <p:nvPr/>
        </p:nvCxnSpPr>
        <p:spPr>
          <a:xfrm>
            <a:off x="2381056" y="4724856"/>
            <a:ext cx="324000" cy="0"/>
          </a:xfrm>
          <a:prstGeom prst="line">
            <a:avLst/>
          </a:prstGeom>
          <a:ln w="3810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" name="Szövegdoboz 3"/>
          <p:cNvSpPr txBox="1"/>
          <p:nvPr/>
        </p:nvSpPr>
        <p:spPr>
          <a:xfrm>
            <a:off x="457200" y="5260558"/>
            <a:ext cx="1802220" cy="184666"/>
          </a:xfrm>
          <a:prstGeom prst="rect">
            <a:avLst/>
          </a:prstGeom>
          <a:noFill/>
        </p:spPr>
        <p:txBody>
          <a:bodyPr wrap="none" lIns="36000" tIns="0" bIns="0" rtlCol="0">
            <a:spAutoFit/>
          </a:bodyPr>
          <a:lstStyle/>
          <a:p>
            <a:r>
              <a:rPr lang="hu-HU" sz="1200" dirty="0" smtClean="0">
                <a:solidFill>
                  <a:srgbClr val="333333"/>
                </a:solidFill>
                <a:latin typeface="+mj-lt"/>
              </a:rPr>
              <a:t>könnyebbség: 89%</a:t>
            </a:r>
          </a:p>
        </p:txBody>
      </p:sp>
      <p:sp>
        <p:nvSpPr>
          <p:cNvPr id="31" name="Szövegdoboz 30"/>
          <p:cNvSpPr txBox="1"/>
          <p:nvPr/>
        </p:nvSpPr>
        <p:spPr>
          <a:xfrm>
            <a:off x="2556000" y="5260558"/>
            <a:ext cx="1582609" cy="184666"/>
          </a:xfrm>
          <a:prstGeom prst="rect">
            <a:avLst/>
          </a:prstGeom>
          <a:noFill/>
        </p:spPr>
        <p:txBody>
          <a:bodyPr wrap="none" lIns="36000" tIns="0" bIns="0" rtlCol="0">
            <a:spAutoFit/>
          </a:bodyPr>
          <a:lstStyle/>
          <a:p>
            <a:r>
              <a:rPr lang="hu-HU" sz="1200" dirty="0" smtClean="0">
                <a:solidFill>
                  <a:srgbClr val="333333"/>
                </a:solidFill>
                <a:latin typeface="+mj-lt"/>
              </a:rPr>
              <a:t>kreativitás: 83%</a:t>
            </a:r>
          </a:p>
        </p:txBody>
      </p:sp>
      <p:sp>
        <p:nvSpPr>
          <p:cNvPr id="33" name="Szövegdoboz 32"/>
          <p:cNvSpPr txBox="1"/>
          <p:nvPr/>
        </p:nvSpPr>
        <p:spPr>
          <a:xfrm>
            <a:off x="457200" y="5476582"/>
            <a:ext cx="1335746" cy="184666"/>
          </a:xfrm>
          <a:prstGeom prst="rect">
            <a:avLst/>
          </a:prstGeom>
          <a:noFill/>
        </p:spPr>
        <p:txBody>
          <a:bodyPr wrap="none" lIns="36000" tIns="0" bIns="0" rtlCol="0">
            <a:spAutoFit/>
          </a:bodyPr>
          <a:lstStyle/>
          <a:p>
            <a:r>
              <a:rPr lang="hu-HU" sz="1200" dirty="0" smtClean="0">
                <a:solidFill>
                  <a:srgbClr val="333333"/>
                </a:solidFill>
                <a:latin typeface="+mj-lt"/>
              </a:rPr>
              <a:t>fellépés: 71%</a:t>
            </a:r>
          </a:p>
        </p:txBody>
      </p:sp>
      <p:cxnSp>
        <p:nvCxnSpPr>
          <p:cNvPr id="34" name="Egyenes összekötő 33"/>
          <p:cNvCxnSpPr/>
          <p:nvPr/>
        </p:nvCxnSpPr>
        <p:spPr>
          <a:xfrm>
            <a:off x="277200" y="5352891"/>
            <a:ext cx="180000" cy="0"/>
          </a:xfrm>
          <a:prstGeom prst="line">
            <a:avLst/>
          </a:prstGeom>
          <a:ln w="38100">
            <a:solidFill>
              <a:schemeClr val="accent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Egyenes összekötő 35"/>
          <p:cNvCxnSpPr/>
          <p:nvPr/>
        </p:nvCxnSpPr>
        <p:spPr>
          <a:xfrm>
            <a:off x="2376000" y="5357200"/>
            <a:ext cx="180000" cy="0"/>
          </a:xfrm>
          <a:prstGeom prst="line">
            <a:avLst/>
          </a:prstGeom>
          <a:ln w="381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Egyenes összekötő 36"/>
          <p:cNvCxnSpPr/>
          <p:nvPr/>
        </p:nvCxnSpPr>
        <p:spPr>
          <a:xfrm>
            <a:off x="277200" y="5580382"/>
            <a:ext cx="180000" cy="0"/>
          </a:xfrm>
          <a:prstGeom prst="line">
            <a:avLst/>
          </a:prstGeom>
          <a:ln w="3810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Egyenes összekötő 37"/>
          <p:cNvCxnSpPr/>
          <p:nvPr/>
        </p:nvCxnSpPr>
        <p:spPr>
          <a:xfrm>
            <a:off x="2840186" y="2826000"/>
            <a:ext cx="540000" cy="0"/>
          </a:xfrm>
          <a:prstGeom prst="line">
            <a:avLst/>
          </a:prstGeom>
          <a:ln w="381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Egyenes összekötő 38"/>
          <p:cNvCxnSpPr/>
          <p:nvPr/>
        </p:nvCxnSpPr>
        <p:spPr>
          <a:xfrm>
            <a:off x="2111056" y="3690000"/>
            <a:ext cx="504000" cy="0"/>
          </a:xfrm>
          <a:prstGeom prst="line">
            <a:avLst/>
          </a:prstGeom>
          <a:ln w="381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Szövegdoboz 39"/>
          <p:cNvSpPr txBox="1"/>
          <p:nvPr/>
        </p:nvSpPr>
        <p:spPr>
          <a:xfrm>
            <a:off x="2556000" y="5476582"/>
            <a:ext cx="1715657" cy="184666"/>
          </a:xfrm>
          <a:prstGeom prst="rect">
            <a:avLst/>
          </a:prstGeom>
          <a:noFill/>
        </p:spPr>
        <p:txBody>
          <a:bodyPr wrap="none" lIns="36000" tIns="0" bIns="0" rtlCol="0">
            <a:spAutoFit/>
          </a:bodyPr>
          <a:lstStyle/>
          <a:p>
            <a:r>
              <a:rPr lang="hu-HU" sz="1200" dirty="0" smtClean="0">
                <a:solidFill>
                  <a:srgbClr val="333333"/>
                </a:solidFill>
                <a:latin typeface="+mj-lt"/>
              </a:rPr>
              <a:t>intelligencia: 63%</a:t>
            </a:r>
          </a:p>
        </p:txBody>
      </p:sp>
      <p:cxnSp>
        <p:nvCxnSpPr>
          <p:cNvPr id="41" name="Egyenes összekötő 40"/>
          <p:cNvCxnSpPr/>
          <p:nvPr/>
        </p:nvCxnSpPr>
        <p:spPr>
          <a:xfrm>
            <a:off x="2376000" y="5573224"/>
            <a:ext cx="180000" cy="0"/>
          </a:xfrm>
          <a:prstGeom prst="line">
            <a:avLst/>
          </a:prstGeom>
          <a:ln w="381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2" name="Szövegdoboz 41"/>
          <p:cNvSpPr txBox="1"/>
          <p:nvPr/>
        </p:nvSpPr>
        <p:spPr>
          <a:xfrm>
            <a:off x="5184048" y="5301208"/>
            <a:ext cx="1973741" cy="184666"/>
          </a:xfrm>
          <a:prstGeom prst="rect">
            <a:avLst/>
          </a:prstGeom>
          <a:noFill/>
        </p:spPr>
        <p:txBody>
          <a:bodyPr wrap="none" lIns="36000" tIns="0" bIns="0" rtlCol="0">
            <a:spAutoFit/>
          </a:bodyPr>
          <a:lstStyle/>
          <a:p>
            <a:r>
              <a:rPr lang="hu-HU" sz="1200" dirty="0" smtClean="0">
                <a:solidFill>
                  <a:srgbClr val="333333"/>
                </a:solidFill>
                <a:latin typeface="+mj-lt"/>
              </a:rPr>
              <a:t>könnyebbség: 84%</a:t>
            </a:r>
            <a:r>
              <a:rPr lang="hu-HU" sz="1200" dirty="0" smtClean="0">
                <a:solidFill>
                  <a:srgbClr val="333333"/>
                </a:solidFill>
              </a:rPr>
              <a:t> </a:t>
            </a:r>
            <a:r>
              <a:rPr lang="hu-HU" sz="1200" dirty="0" smtClean="0">
                <a:solidFill>
                  <a:srgbClr val="333333"/>
                </a:solidFill>
                <a:sym typeface="Symbol"/>
              </a:rPr>
              <a:t></a:t>
            </a:r>
            <a:endParaRPr lang="hu-HU" sz="1200" dirty="0" smtClean="0">
              <a:solidFill>
                <a:srgbClr val="333333"/>
              </a:solidFill>
              <a:latin typeface="+mj-lt"/>
            </a:endParaRPr>
          </a:p>
        </p:txBody>
      </p:sp>
      <p:sp>
        <p:nvSpPr>
          <p:cNvPr id="43" name="Szövegdoboz 42"/>
          <p:cNvSpPr txBox="1"/>
          <p:nvPr/>
        </p:nvSpPr>
        <p:spPr>
          <a:xfrm>
            <a:off x="7272280" y="5301208"/>
            <a:ext cx="1786190" cy="184666"/>
          </a:xfrm>
          <a:prstGeom prst="rect">
            <a:avLst/>
          </a:prstGeom>
          <a:noFill/>
        </p:spPr>
        <p:txBody>
          <a:bodyPr wrap="none" lIns="36000" tIns="0" bIns="0" rtlCol="0">
            <a:spAutoFit/>
          </a:bodyPr>
          <a:lstStyle/>
          <a:p>
            <a:r>
              <a:rPr lang="hu-HU" sz="1200" dirty="0" smtClean="0">
                <a:solidFill>
                  <a:srgbClr val="333333"/>
                </a:solidFill>
                <a:latin typeface="+mj-lt"/>
              </a:rPr>
              <a:t>kreativitás: 91% </a:t>
            </a:r>
            <a:r>
              <a:rPr lang="hu-HU" sz="1200" dirty="0" smtClean="0">
                <a:solidFill>
                  <a:srgbClr val="145D04"/>
                </a:solidFill>
                <a:sym typeface="Wingdings 3"/>
              </a:rPr>
              <a:t></a:t>
            </a:r>
            <a:endParaRPr lang="hu-HU" sz="1200" dirty="0" smtClean="0">
              <a:solidFill>
                <a:srgbClr val="145D04"/>
              </a:solidFill>
              <a:latin typeface="+mj-lt"/>
            </a:endParaRPr>
          </a:p>
        </p:txBody>
      </p:sp>
      <p:sp>
        <p:nvSpPr>
          <p:cNvPr id="44" name="Szövegdoboz 43"/>
          <p:cNvSpPr txBox="1"/>
          <p:nvPr/>
        </p:nvSpPr>
        <p:spPr>
          <a:xfrm>
            <a:off x="5184048" y="5517232"/>
            <a:ext cx="1526503" cy="184666"/>
          </a:xfrm>
          <a:prstGeom prst="rect">
            <a:avLst/>
          </a:prstGeom>
          <a:noFill/>
        </p:spPr>
        <p:txBody>
          <a:bodyPr wrap="none" lIns="36000" tIns="0" bIns="0" rtlCol="0">
            <a:spAutoFit/>
          </a:bodyPr>
          <a:lstStyle/>
          <a:p>
            <a:r>
              <a:rPr lang="hu-HU" sz="1200" dirty="0">
                <a:solidFill>
                  <a:srgbClr val="333333"/>
                </a:solidFill>
                <a:latin typeface="+mj-lt"/>
              </a:rPr>
              <a:t>fellépés </a:t>
            </a:r>
            <a:r>
              <a:rPr lang="hu-HU" sz="1200" dirty="0" smtClean="0">
                <a:solidFill>
                  <a:srgbClr val="333333"/>
                </a:solidFill>
                <a:latin typeface="+mj-lt"/>
              </a:rPr>
              <a:t>: 72% </a:t>
            </a:r>
            <a:r>
              <a:rPr lang="hu-HU" sz="1200" dirty="0" smtClean="0">
                <a:solidFill>
                  <a:srgbClr val="333333"/>
                </a:solidFill>
                <a:latin typeface="+mj-lt"/>
                <a:sym typeface="Symbol"/>
              </a:rPr>
              <a:t></a:t>
            </a:r>
            <a:endParaRPr lang="hu-HU" sz="1200" dirty="0" smtClean="0">
              <a:solidFill>
                <a:srgbClr val="333333"/>
              </a:solidFill>
              <a:latin typeface="+mj-lt"/>
            </a:endParaRPr>
          </a:p>
        </p:txBody>
      </p:sp>
      <p:cxnSp>
        <p:nvCxnSpPr>
          <p:cNvPr id="45" name="Egyenes összekötő 44"/>
          <p:cNvCxnSpPr/>
          <p:nvPr/>
        </p:nvCxnSpPr>
        <p:spPr>
          <a:xfrm>
            <a:off x="5004048" y="5393541"/>
            <a:ext cx="180000" cy="0"/>
          </a:xfrm>
          <a:prstGeom prst="line">
            <a:avLst/>
          </a:prstGeom>
          <a:ln w="38100">
            <a:solidFill>
              <a:schemeClr val="accent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Egyenes összekötő 45"/>
          <p:cNvCxnSpPr/>
          <p:nvPr/>
        </p:nvCxnSpPr>
        <p:spPr>
          <a:xfrm>
            <a:off x="7126297" y="5397850"/>
            <a:ext cx="180000" cy="0"/>
          </a:xfrm>
          <a:prstGeom prst="line">
            <a:avLst/>
          </a:prstGeom>
          <a:ln w="381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Egyenes összekötő 46"/>
          <p:cNvCxnSpPr/>
          <p:nvPr/>
        </p:nvCxnSpPr>
        <p:spPr>
          <a:xfrm>
            <a:off x="5004048" y="5621032"/>
            <a:ext cx="180000" cy="0"/>
          </a:xfrm>
          <a:prstGeom prst="line">
            <a:avLst/>
          </a:prstGeom>
          <a:ln w="3810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8" name="Szövegdoboz 47"/>
          <p:cNvSpPr txBox="1"/>
          <p:nvPr/>
        </p:nvSpPr>
        <p:spPr>
          <a:xfrm>
            <a:off x="7272280" y="5517232"/>
            <a:ext cx="1919239" cy="184666"/>
          </a:xfrm>
          <a:prstGeom prst="rect">
            <a:avLst/>
          </a:prstGeom>
          <a:noFill/>
        </p:spPr>
        <p:txBody>
          <a:bodyPr wrap="none" lIns="36000" tIns="0" bIns="0" rtlCol="0">
            <a:spAutoFit/>
          </a:bodyPr>
          <a:lstStyle/>
          <a:p>
            <a:r>
              <a:rPr lang="hu-HU" sz="1200" dirty="0" smtClean="0">
                <a:solidFill>
                  <a:srgbClr val="333333"/>
                </a:solidFill>
                <a:latin typeface="+mj-lt"/>
              </a:rPr>
              <a:t>intelligencia: 51%</a:t>
            </a:r>
            <a:r>
              <a:rPr lang="hu-HU" sz="1200" dirty="0">
                <a:solidFill>
                  <a:srgbClr val="333333"/>
                </a:solidFill>
              </a:rPr>
              <a:t> </a:t>
            </a:r>
            <a:r>
              <a:rPr lang="hu-HU" sz="1200" dirty="0">
                <a:solidFill>
                  <a:schemeClr val="accent3"/>
                </a:solidFill>
                <a:sym typeface="Wingdings 3"/>
              </a:rPr>
              <a:t></a:t>
            </a:r>
            <a:endParaRPr lang="hu-HU" sz="1200" dirty="0" smtClean="0">
              <a:solidFill>
                <a:srgbClr val="333333"/>
              </a:solidFill>
              <a:latin typeface="+mj-lt"/>
            </a:endParaRPr>
          </a:p>
        </p:txBody>
      </p:sp>
      <p:cxnSp>
        <p:nvCxnSpPr>
          <p:cNvPr id="49" name="Egyenes összekötő 48"/>
          <p:cNvCxnSpPr/>
          <p:nvPr/>
        </p:nvCxnSpPr>
        <p:spPr>
          <a:xfrm>
            <a:off x="7126297" y="5613874"/>
            <a:ext cx="180000" cy="0"/>
          </a:xfrm>
          <a:prstGeom prst="line">
            <a:avLst/>
          </a:prstGeom>
          <a:ln w="381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0" name="Szöveg helye 2"/>
          <p:cNvSpPr txBox="1">
            <a:spLocks/>
          </p:cNvSpPr>
          <p:nvPr/>
        </p:nvSpPr>
        <p:spPr>
          <a:xfrm>
            <a:off x="8244408" y="1484784"/>
            <a:ext cx="899593" cy="498101"/>
          </a:xfrm>
          <a:prstGeom prst="rect">
            <a:avLst/>
          </a:prstGeom>
        </p:spPr>
        <p:txBody>
          <a:bodyPr lIns="0" tIns="0" rIns="0" bIns="0"/>
          <a:lstStyle>
            <a:lvl1pPr marL="0" indent="0" algn="l" defTabSz="914400" rtl="0" eaLnBrk="1" latinLnBrk="0" hangingPunct="1">
              <a:spcBef>
                <a:spcPct val="20000"/>
              </a:spcBef>
              <a:buFont typeface="Arial" pitchFamily="34" charset="0"/>
              <a:buNone/>
              <a:defRPr sz="1200" b="1" kern="1200">
                <a:solidFill>
                  <a:srgbClr val="333333"/>
                </a:solidFill>
                <a:latin typeface="+mn-lt"/>
                <a:ea typeface="+mn-ea"/>
                <a:cs typeface="+mn-cs"/>
              </a:defRPr>
            </a:lvl1pPr>
            <a:lvl2pPr marL="0" indent="0" algn="l" defTabSz="914400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252413" indent="-252413" algn="l" defTabSz="914400" rtl="0" eaLnBrk="1" latinLnBrk="0" hangingPunct="1">
              <a:spcBef>
                <a:spcPct val="20000"/>
              </a:spcBef>
              <a:buFont typeface="Wingdings" pitchFamily="2" charset="2"/>
              <a:buChar char=""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508000" indent="-255588" algn="l" defTabSz="914400" rtl="0" eaLnBrk="1" latinLnBrk="0" hangingPunct="1">
              <a:spcBef>
                <a:spcPct val="20000"/>
              </a:spcBef>
              <a:buFont typeface="Wingdings" pitchFamily="2" charset="2"/>
              <a:buChar char="n"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760413" indent="-252413" algn="l" defTabSz="914400" rtl="0" eaLnBrk="1" latinLnBrk="0" hangingPunct="1">
              <a:spcBef>
                <a:spcPct val="20000"/>
              </a:spcBef>
              <a:buFont typeface="Wingdings" pitchFamily="2" charset="2"/>
              <a:buChar char="n"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fontAlgn="auto">
              <a:spcAft>
                <a:spcPts val="0"/>
              </a:spcAft>
            </a:pPr>
            <a:r>
              <a:rPr lang="hu-HU" sz="1000" dirty="0" smtClean="0"/>
              <a:t>Eltérés fiatalok vs. felnőttek</a:t>
            </a:r>
            <a:endParaRPr lang="hu-HU" sz="1000" dirty="0"/>
          </a:p>
        </p:txBody>
      </p:sp>
      <p:sp>
        <p:nvSpPr>
          <p:cNvPr id="51" name="Téglalap 50"/>
          <p:cNvSpPr/>
          <p:nvPr/>
        </p:nvSpPr>
        <p:spPr>
          <a:xfrm>
            <a:off x="8262000" y="1980000"/>
            <a:ext cx="449796" cy="500875"/>
          </a:xfrm>
          <a:prstGeom prst="rect">
            <a:avLst/>
          </a:prstGeom>
          <a:solidFill>
            <a:schemeClr val="bg1">
              <a:alpha val="7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/>
          </a:p>
        </p:txBody>
      </p:sp>
      <p:sp>
        <p:nvSpPr>
          <p:cNvPr id="52" name="Téglalap 51"/>
          <p:cNvSpPr/>
          <p:nvPr/>
        </p:nvSpPr>
        <p:spPr>
          <a:xfrm>
            <a:off x="8262000" y="3023999"/>
            <a:ext cx="449796" cy="2232000"/>
          </a:xfrm>
          <a:prstGeom prst="rect">
            <a:avLst/>
          </a:prstGeom>
          <a:solidFill>
            <a:schemeClr val="bg1">
              <a:alpha val="7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/>
          </a:p>
        </p:txBody>
      </p:sp>
      <p:sp>
        <p:nvSpPr>
          <p:cNvPr id="53" name="Téglalap 52"/>
          <p:cNvSpPr/>
          <p:nvPr/>
        </p:nvSpPr>
        <p:spPr>
          <a:xfrm>
            <a:off x="8262000" y="2664000"/>
            <a:ext cx="449796" cy="144000"/>
          </a:xfrm>
          <a:prstGeom prst="rect">
            <a:avLst/>
          </a:prstGeom>
          <a:solidFill>
            <a:schemeClr val="bg1">
              <a:alpha val="7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/>
          </a:p>
        </p:txBody>
      </p:sp>
      <p:sp>
        <p:nvSpPr>
          <p:cNvPr id="54" name="Téglalap 53"/>
          <p:cNvSpPr/>
          <p:nvPr/>
        </p:nvSpPr>
        <p:spPr>
          <a:xfrm>
            <a:off x="8262000" y="1980000"/>
            <a:ext cx="449796" cy="324000"/>
          </a:xfrm>
          <a:prstGeom prst="rect">
            <a:avLst/>
          </a:prstGeom>
          <a:solidFill>
            <a:schemeClr val="bg1">
              <a:alpha val="7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/>
          </a:p>
        </p:txBody>
      </p:sp>
      <p:sp>
        <p:nvSpPr>
          <p:cNvPr id="55" name="Téglalap 54"/>
          <p:cNvSpPr/>
          <p:nvPr/>
        </p:nvSpPr>
        <p:spPr>
          <a:xfrm>
            <a:off x="8262000" y="2484000"/>
            <a:ext cx="449796" cy="1368000"/>
          </a:xfrm>
          <a:prstGeom prst="rect">
            <a:avLst/>
          </a:prstGeom>
          <a:solidFill>
            <a:schemeClr val="bg1">
              <a:alpha val="7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/>
          </a:p>
        </p:txBody>
      </p:sp>
      <p:sp>
        <p:nvSpPr>
          <p:cNvPr id="56" name="Téglalap 55"/>
          <p:cNvSpPr/>
          <p:nvPr/>
        </p:nvSpPr>
        <p:spPr>
          <a:xfrm>
            <a:off x="8262000" y="4212000"/>
            <a:ext cx="449796" cy="1044000"/>
          </a:xfrm>
          <a:prstGeom prst="rect">
            <a:avLst/>
          </a:prstGeom>
          <a:solidFill>
            <a:schemeClr val="bg1">
              <a:alpha val="7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/>
          </a:p>
        </p:txBody>
      </p:sp>
      <p:sp>
        <p:nvSpPr>
          <p:cNvPr id="57" name="Téglalap 56"/>
          <p:cNvSpPr/>
          <p:nvPr/>
        </p:nvSpPr>
        <p:spPr>
          <a:xfrm>
            <a:off x="8262000" y="1980000"/>
            <a:ext cx="449796" cy="1008000"/>
          </a:xfrm>
          <a:prstGeom prst="rect">
            <a:avLst/>
          </a:prstGeom>
          <a:solidFill>
            <a:schemeClr val="bg1">
              <a:alpha val="7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/>
          </a:p>
        </p:txBody>
      </p:sp>
      <p:sp>
        <p:nvSpPr>
          <p:cNvPr id="58" name="Téglalap 57"/>
          <p:cNvSpPr/>
          <p:nvPr/>
        </p:nvSpPr>
        <p:spPr>
          <a:xfrm>
            <a:off x="8262000" y="4608000"/>
            <a:ext cx="449796" cy="648000"/>
          </a:xfrm>
          <a:prstGeom prst="rect">
            <a:avLst/>
          </a:prstGeom>
          <a:solidFill>
            <a:schemeClr val="bg1">
              <a:alpha val="7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/>
          </a:p>
        </p:txBody>
      </p:sp>
      <p:sp>
        <p:nvSpPr>
          <p:cNvPr id="59" name="Téglalap 58"/>
          <p:cNvSpPr/>
          <p:nvPr/>
        </p:nvSpPr>
        <p:spPr>
          <a:xfrm>
            <a:off x="8262000" y="3186000"/>
            <a:ext cx="449796" cy="1026000"/>
          </a:xfrm>
          <a:prstGeom prst="rect">
            <a:avLst/>
          </a:prstGeom>
          <a:solidFill>
            <a:schemeClr val="bg1">
              <a:alpha val="7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/>
          </a:p>
        </p:txBody>
      </p:sp>
      <p:sp>
        <p:nvSpPr>
          <p:cNvPr id="60" name="Téglalap 59"/>
          <p:cNvSpPr/>
          <p:nvPr/>
        </p:nvSpPr>
        <p:spPr>
          <a:xfrm>
            <a:off x="8262000" y="1980000"/>
            <a:ext cx="449796" cy="648000"/>
          </a:xfrm>
          <a:prstGeom prst="rect">
            <a:avLst/>
          </a:prstGeom>
          <a:solidFill>
            <a:schemeClr val="bg1">
              <a:alpha val="7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/>
          </a:p>
        </p:txBody>
      </p:sp>
      <p:sp>
        <p:nvSpPr>
          <p:cNvPr id="61" name="Téglalap 60"/>
          <p:cNvSpPr/>
          <p:nvPr/>
        </p:nvSpPr>
        <p:spPr>
          <a:xfrm>
            <a:off x="8262000" y="2844000"/>
            <a:ext cx="449796" cy="2412000"/>
          </a:xfrm>
          <a:prstGeom prst="rect">
            <a:avLst/>
          </a:prstGeom>
          <a:solidFill>
            <a:schemeClr val="bg1">
              <a:alpha val="7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/>
          </a:p>
        </p:txBody>
      </p:sp>
      <p:sp>
        <p:nvSpPr>
          <p:cNvPr id="62" name="Szöveg helye 21"/>
          <p:cNvSpPr txBox="1">
            <a:spLocks/>
          </p:cNvSpPr>
          <p:nvPr/>
        </p:nvSpPr>
        <p:spPr>
          <a:xfrm>
            <a:off x="0" y="615602"/>
            <a:ext cx="9144000" cy="646331"/>
          </a:xfrm>
          <a:prstGeom prst="rect">
            <a:avLst/>
          </a:prstGeom>
        </p:spPr>
        <p:txBody>
          <a:bodyPr lIns="277200" rIns="277200">
            <a:spAutoFit/>
          </a:bodyPr>
          <a:lstStyle>
            <a:lvl1pPr marL="0" indent="0" algn="l" defTabSz="914400" rtl="0" eaLnBrk="1" latinLnBrk="0" hangingPunct="1">
              <a:spcBef>
                <a:spcPct val="20000"/>
              </a:spcBef>
              <a:buFont typeface="Arial" pitchFamily="34" charset="0"/>
              <a:buNone/>
              <a:defRPr sz="1600" b="1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0" indent="0" algn="l" defTabSz="914400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252413" indent="-252413" algn="l" defTabSz="914400" rtl="0" eaLnBrk="1" latinLnBrk="0" hangingPunct="1">
              <a:spcBef>
                <a:spcPct val="20000"/>
              </a:spcBef>
              <a:buFont typeface="Wingdings" pitchFamily="2" charset="2"/>
              <a:buChar char=""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508000" indent="-255588" algn="l" defTabSz="914400" rtl="0" eaLnBrk="1" latinLnBrk="0" hangingPunct="1">
              <a:spcBef>
                <a:spcPct val="20000"/>
              </a:spcBef>
              <a:buFont typeface="Wingdings" pitchFamily="2" charset="2"/>
              <a:buChar char="n"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760413" indent="-252413" algn="l" defTabSz="914400" rtl="0" eaLnBrk="1" latinLnBrk="0" hangingPunct="1">
              <a:spcBef>
                <a:spcPct val="20000"/>
              </a:spcBef>
              <a:buFont typeface="Wingdings" pitchFamily="2" charset="2"/>
              <a:buChar char="n"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fontAlgn="auto">
              <a:spcAft>
                <a:spcPts val="0"/>
              </a:spcAft>
            </a:pPr>
            <a:r>
              <a:rPr lang="hu-HU" sz="1200" b="0" spc="-20" dirty="0" smtClean="0"/>
              <a:t>A tehetséget alapvetően veleszületett képességeknek tulajdonítják, ami könnyebb előremenetelt tesz lehetővé. Ugyanakkor a kreativitás, eredetiség is egy fontos komponens – legfőképp a tanulók véleménye szerint. Az intelligenciával összefüggő képességek a tanulók szerint kisebb jelentőségűek, mint a felnőttek megítélése szerint.</a:t>
            </a:r>
            <a:endParaRPr lang="hu-HU" sz="1200" b="0" spc="-20" dirty="0"/>
          </a:p>
        </p:txBody>
      </p:sp>
    </p:spTree>
    <p:extLst>
      <p:ext uri="{BB962C8B-B14F-4D97-AF65-F5344CB8AC3E}">
        <p14:creationId xmlns:p14="http://schemas.microsoft.com/office/powerpoint/2010/main" val="81895191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graphicEl>
                                              <a:chart seriesIdx="-3" categoryIdx="-3" bldStep="gridLegend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0">
                                            <p:graphicEl>
                                              <a:chart seriesIdx="-3" categoryIdx="-3" bldStep="gridLegend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graphicEl>
                                              <a:chart seriesIdx="0" categoryIdx="-4" bldStep="series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10">
                                            <p:graphicEl>
                                              <a:chart seriesIdx="0" categoryIdx="-4" bldStep="series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graphicEl>
                                              <a:chart seriesIdx="1" categoryIdx="-4" bldStep="series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500"/>
                                        <p:tgtEl>
                                          <p:spTgt spid="10">
                                            <p:graphicEl>
                                              <a:chart seriesIdx="1" categoryIdx="-4" bldStep="series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000"/>
                            </p:stCondLst>
                            <p:childTnLst>
                              <p:par>
                                <p:cTn id="19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1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500"/>
                            </p:stCondLst>
                            <p:childTnLst>
                              <p:par>
                                <p:cTn id="23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5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2000"/>
                            </p:stCondLst>
                            <p:childTnLst>
                              <p:par>
                                <p:cTn id="27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9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" presetID="1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8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22" presetClass="exit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right)">
                                      <p:cBhvr>
                                        <p:cTn id="40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2" presetID="22" presetClass="exit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right)">
                                      <p:cBhvr>
                                        <p:cTn id="43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22" presetClass="exit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right)">
                                      <p:cBhvr>
                                        <p:cTn id="4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8" presetID="22" presetClass="exit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right)">
                                      <p:cBhvr>
                                        <p:cTn id="49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500"/>
                            </p:stCondLst>
                            <p:childTnLst>
                              <p:par>
                                <p:cTn id="52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4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1000"/>
                            </p:stCondLst>
                            <p:childTnLst>
                              <p:par>
                                <p:cTn id="56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8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1500"/>
                            </p:stCondLst>
                            <p:childTnLst>
                              <p:par>
                                <p:cTn id="60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2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2000"/>
                            </p:stCondLst>
                            <p:childTnLst>
                              <p:par>
                                <p:cTn id="64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6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2500"/>
                            </p:stCondLst>
                            <p:childTnLst>
                              <p:par>
                                <p:cTn id="68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0" dur="25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1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7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8" presetID="22" presetClass="exit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right)">
                                      <p:cBhvr>
                                        <p:cTn id="79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1" presetID="22" presetClass="exit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right)">
                                      <p:cBhvr>
                                        <p:cTn id="82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4" presetID="22" presetClass="exit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right)">
                                      <p:cBhvr>
                                        <p:cTn id="85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7" presetID="22" presetClass="exit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right)">
                                      <p:cBhvr>
                                        <p:cTn id="88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0" presetID="22" presetClass="exit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right)">
                                      <p:cBhvr>
                                        <p:cTn id="91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3" fill="hold">
                            <p:stCondLst>
                              <p:cond delay="500"/>
                            </p:stCondLst>
                            <p:childTnLst>
                              <p:par>
                                <p:cTn id="94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6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7" fill="hold">
                            <p:stCondLst>
                              <p:cond delay="1000"/>
                            </p:stCondLst>
                            <p:childTnLst>
                              <p:par>
                                <p:cTn id="98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0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1" fill="hold">
                            <p:stCondLst>
                              <p:cond delay="1500"/>
                            </p:stCondLst>
                            <p:childTnLst>
                              <p:par>
                                <p:cTn id="102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4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5" fill="hold">
                            <p:stCondLst>
                              <p:cond delay="2000"/>
                            </p:stCondLst>
                            <p:childTnLst>
                              <p:par>
                                <p:cTn id="106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8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>
                            <p:stCondLst>
                              <p:cond delay="2500"/>
                            </p:stCondLst>
                            <p:childTnLst>
                              <p:par>
                                <p:cTn id="110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2" dur="25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3" presetID="1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5" fill="hold">
                      <p:stCondLst>
                        <p:cond delay="indefinite"/>
                      </p:stCondLst>
                      <p:childTnLst>
                        <p:par>
                          <p:cTn id="116" fill="hold">
                            <p:stCondLst>
                              <p:cond delay="0"/>
                            </p:stCondLst>
                            <p:childTnLst>
                              <p:par>
                                <p:cTn id="117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9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0" presetID="22" presetClass="exit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right)">
                                      <p:cBhvr>
                                        <p:cTn id="121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3" presetID="22" presetClass="exit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right)">
                                      <p:cBhvr>
                                        <p:cTn id="124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6" presetID="22" presetClass="exit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right)">
                                      <p:cBhvr>
                                        <p:cTn id="127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9" presetID="22" presetClass="exit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right)">
                                      <p:cBhvr>
                                        <p:cTn id="130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2" presetID="22" presetClass="exit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right)">
                                      <p:cBhvr>
                                        <p:cTn id="133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5" fill="hold">
                            <p:stCondLst>
                              <p:cond delay="500"/>
                            </p:stCondLst>
                            <p:childTnLst>
                              <p:par>
                                <p:cTn id="136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8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9" fill="hold">
                            <p:stCondLst>
                              <p:cond delay="1000"/>
                            </p:stCondLst>
                            <p:childTnLst>
                              <p:par>
                                <p:cTn id="140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42" dur="25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3" presetID="1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5" fill="hold">
                      <p:stCondLst>
                        <p:cond delay="indefinite"/>
                      </p:stCondLst>
                      <p:childTnLst>
                        <p:par>
                          <p:cTn id="146" fill="hold">
                            <p:stCondLst>
                              <p:cond delay="0"/>
                            </p:stCondLst>
                            <p:childTnLst>
                              <p:par>
                                <p:cTn id="14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9" presetID="22" presetClass="exit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right)">
                                      <p:cBhvr>
                                        <p:cTn id="150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2" presetID="22" presetClass="exit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right)">
                                      <p:cBhvr>
                                        <p:cTn id="153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graphicEl>
                                              <a:chart seriesIdx="2" categoryIdx="-4" bldStep="series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7" dur="500"/>
                                        <p:tgtEl>
                                          <p:spTgt spid="10">
                                            <p:graphicEl>
                                              <a:chart seriesIdx="2" categoryIdx="-4" bldStep="series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8" fill="hold">
                      <p:stCondLst>
                        <p:cond delay="indefinite"/>
                      </p:stCondLst>
                      <p:childTnLst>
                        <p:par>
                          <p:cTn id="159" fill="hold">
                            <p:stCondLst>
                              <p:cond delay="0"/>
                            </p:stCondLst>
                            <p:childTnLst>
                              <p:par>
                                <p:cTn id="16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2" dur="25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5" fill="hold">
                            <p:stCondLst>
                              <p:cond delay="250"/>
                            </p:stCondLst>
                            <p:childTnLst>
                              <p:par>
                                <p:cTn id="166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8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0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2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4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6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8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0" fill="hold">
                            <p:stCondLst>
                              <p:cond delay="250"/>
                            </p:stCondLst>
                            <p:childTnLst>
                              <p:par>
                                <p:cTn id="181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83" dur="25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4" fill="hold">
                            <p:stCondLst>
                              <p:cond delay="500"/>
                            </p:stCondLst>
                            <p:childTnLst>
                              <p:par>
                                <p:cTn id="18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87" dur="25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8" fill="hold">
                            <p:stCondLst>
                              <p:cond delay="750"/>
                            </p:stCondLst>
                            <p:childTnLst>
                              <p:par>
                                <p:cTn id="189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1" dur="25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2" fill="hold">
                            <p:stCondLst>
                              <p:cond delay="1000"/>
                            </p:stCondLst>
                            <p:childTnLst>
                              <p:par>
                                <p:cTn id="193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5" dur="25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6" presetID="22" presetClass="entr" presetSubtype="1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98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9" presetID="22" presetClass="entr" presetSubtype="1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01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2" presetID="22" presetClass="entr" presetSubtype="1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04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5" presetID="1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7" fill="hold">
                      <p:stCondLst>
                        <p:cond delay="indefinite"/>
                      </p:stCondLst>
                      <p:childTnLst>
                        <p:par>
                          <p:cTn id="208" fill="hold">
                            <p:stCondLst>
                              <p:cond delay="0"/>
                            </p:stCondLst>
                            <p:childTnLst>
                              <p:par>
                                <p:cTn id="209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11" dur="25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4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6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8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0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2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4" presetID="1" presetClass="entr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6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8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0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2" presetID="22" presetClass="exit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right)">
                                      <p:cBhvr>
                                        <p:cTn id="233" dur="25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34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5" presetID="22" presetClass="exit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right)">
                                      <p:cBhvr>
                                        <p:cTn id="236" dur="25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37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8" presetID="22" presetClass="exit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right)">
                                      <p:cBhvr>
                                        <p:cTn id="239" dur="25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0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1" presetID="22" presetClass="exit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right)">
                                      <p:cBhvr>
                                        <p:cTn id="242" dur="25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3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4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46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7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49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0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52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3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55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6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58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9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61" dur="25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2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64" dur="25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5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67" dur="25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8" fill="hold">
                      <p:stCondLst>
                        <p:cond delay="indefinite"/>
                      </p:stCondLst>
                      <p:childTnLst>
                        <p:par>
                          <p:cTn id="269" fill="hold">
                            <p:stCondLst>
                              <p:cond delay="0"/>
                            </p:stCondLst>
                            <p:childTnLst>
                              <p:par>
                                <p:cTn id="27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2" dur="25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3" presetID="1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5" presetID="1" presetClass="exit" presetSubtype="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7" presetID="1" presetClass="exit" presetSubtype="0" fill="hold" grpId="1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9" presetID="1" presetClass="exit" presetSubtype="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1" presetID="1" presetClass="exit" presetSubtype="0" fill="hold" grpId="3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3" presetID="1" presetClass="entr" presetSubtype="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5" presetID="1" presetClass="entr" presetSubtype="0" fill="hold" grpId="2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7" presetID="1" presetClass="exit" presetSubtype="0" fill="hold" grpId="1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9" presetID="1" presetClass="exit" presetSubtype="0" fill="hold" grpId="1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1" presetID="1" presetClass="exit" presetSubtype="0" fill="hold" grpId="1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3" presetID="22" presetClass="exit" presetSubtype="2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animEffect transition="out" filter="wipe(right)">
                                      <p:cBhvr>
                                        <p:cTn id="294" dur="25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95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6" presetID="22" presetClass="exit" presetSubtype="2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animEffect transition="out" filter="wipe(right)">
                                      <p:cBhvr>
                                        <p:cTn id="297" dur="25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98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9" presetID="22" presetClass="exit" presetSubtype="2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animEffect transition="out" filter="wipe(right)">
                                      <p:cBhvr>
                                        <p:cTn id="300" dur="25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01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2" presetID="22" presetClass="exit" presetSubtype="2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animEffect transition="out" filter="wipe(right)">
                                      <p:cBhvr>
                                        <p:cTn id="303" dur="25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04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5" presetID="22" presetClass="exit" presetSubtype="2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animEffect transition="out" filter="wipe(right)">
                                      <p:cBhvr>
                                        <p:cTn id="306" dur="25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07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8" presetID="22" presetClass="entr" presetSubtype="8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10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1" presetID="22" presetClass="entr" presetSubtype="8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13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4" presetID="22" presetClass="entr" presetSubtype="8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16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7" presetID="22" presetClass="entr" presetSubtype="8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19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0" presetID="22" presetClass="entr" presetSubtype="8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22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3" presetID="22" presetClass="entr" presetSubtype="1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25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6" presetID="22" presetClass="entr" presetSubtype="1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28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9" presetID="22" presetClass="entr" presetSubtype="1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31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2" fill="hold">
                      <p:stCondLst>
                        <p:cond delay="indefinite"/>
                      </p:stCondLst>
                      <p:childTnLst>
                        <p:par>
                          <p:cTn id="333" fill="hold">
                            <p:stCondLst>
                              <p:cond delay="0"/>
                            </p:stCondLst>
                            <p:childTnLst>
                              <p:par>
                                <p:cTn id="334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36" dur="25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7" presetID="1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9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41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43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45" presetID="1" presetClass="exit" presetSubtype="0" fill="hold" grpId="3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47" presetID="1" presetClass="entr" presetSubtype="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49" presetID="1" presetClass="entr" presetSubtype="0" fill="hold" grpId="2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1" presetID="22" presetClass="exit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right)">
                                      <p:cBhvr>
                                        <p:cTn id="352" dur="25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53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4" presetID="22" presetClass="exit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right)">
                                      <p:cBhvr>
                                        <p:cTn id="355" dur="25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56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7" presetID="22" presetClass="exit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right)">
                                      <p:cBhvr>
                                        <p:cTn id="358" dur="25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59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0" presetID="22" presetClass="exit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right)">
                                      <p:cBhvr>
                                        <p:cTn id="361" dur="25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62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3" presetID="22" presetClass="exit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right)">
                                      <p:cBhvr>
                                        <p:cTn id="364" dur="25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65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6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68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9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71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2" presetID="1" presetClass="exit" presetSubtype="0" fill="hold" grpId="1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4" presetID="1" presetClass="exit" presetSubtype="0" fill="hold" grpId="1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6" presetID="1" presetClass="exit" presetSubtype="0" fill="hold" grpId="1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8" presetID="22" presetClass="entr" presetSubtype="1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80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1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83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6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87" dur="5000"/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88" dur="1" fill="hold">
                                          <p:stCondLst>
                                            <p:cond delay="4999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9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90" dur="5000"/>
                                        <p:tgtEl>
                                          <p:spTgt spid="1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91" dur="1" fill="hold">
                                          <p:stCondLst>
                                            <p:cond delay="4999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Graphic spid="10" grpId="0" uiExpand="1">
        <p:bldSub>
          <a:bldChart bld="series"/>
        </p:bldSub>
      </p:bldGraphic>
      <p:bldGraphic spid="7" grpId="0">
        <p:bldAsOne/>
      </p:bldGraphic>
      <p:bldP spid="12" grpId="0"/>
      <p:bldP spid="15" grpId="0" build="p"/>
      <p:bldP spid="4" grpId="0"/>
      <p:bldP spid="4" grpId="1"/>
      <p:bldP spid="31" grpId="0"/>
      <p:bldP spid="31" grpId="1"/>
      <p:bldP spid="31" grpId="2"/>
      <p:bldP spid="31" grpId="3"/>
      <p:bldP spid="33" grpId="0"/>
      <p:bldP spid="33" grpId="1"/>
      <p:bldP spid="33" grpId="2"/>
      <p:bldP spid="33" grpId="3"/>
      <p:bldP spid="40" grpId="0"/>
      <p:bldP spid="40" grpId="1"/>
      <p:bldP spid="40" grpId="2"/>
      <p:bldP spid="42" grpId="0"/>
      <p:bldP spid="42" grpId="1"/>
      <p:bldP spid="43" grpId="0"/>
      <p:bldP spid="43" grpId="1"/>
      <p:bldP spid="44" grpId="0"/>
      <p:bldP spid="44" grpId="1"/>
      <p:bldP spid="48" grpId="0"/>
      <p:bldP spid="50" grpId="0"/>
      <p:bldP spid="51" grpId="0" animBg="1"/>
      <p:bldP spid="51" grpId="1" animBg="1"/>
      <p:bldP spid="52" grpId="0" animBg="1"/>
      <p:bldP spid="52" grpId="1" animBg="1"/>
      <p:bldP spid="53" grpId="0" animBg="1"/>
      <p:bldP spid="53" grpId="1" animBg="1"/>
      <p:bldP spid="54" grpId="0" animBg="1"/>
      <p:bldP spid="54" grpId="1" animBg="1"/>
      <p:bldP spid="55" grpId="0" animBg="1"/>
      <p:bldP spid="55" grpId="1" animBg="1"/>
      <p:bldP spid="56" grpId="0" animBg="1"/>
      <p:bldP spid="56" grpId="1" animBg="1"/>
      <p:bldP spid="57" grpId="0" animBg="1"/>
      <p:bldP spid="57" grpId="1" animBg="1"/>
      <p:bldP spid="58" grpId="0" animBg="1"/>
      <p:bldP spid="58" grpId="1" animBg="1"/>
      <p:bldP spid="59" grpId="0" animBg="1"/>
      <p:bldP spid="59" grpId="1" animBg="1"/>
      <p:bldP spid="60" grpId="0" animBg="1"/>
      <p:bldP spid="61" grpId="0" animBg="1"/>
      <p:bldP spid="62" grpId="0" build="p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0" name="Content Placeholder 9"/>
          <p:cNvGraphicFramePr>
            <a:graphicFrameLocks noGrp="1"/>
          </p:cNvGraphicFramePr>
          <p:nvPr>
            <p:ph type="chart" sz="quarter" idx="21"/>
            <p:extLst>
              <p:ext uri="{D42A27DB-BD31-4B8C-83A1-F6EECF244321}">
                <p14:modId xmlns:p14="http://schemas.microsoft.com/office/powerpoint/2010/main" val="3735837779"/>
              </p:ext>
            </p:extLst>
          </p:nvPr>
        </p:nvGraphicFramePr>
        <p:xfrm>
          <a:off x="278679" y="1274715"/>
          <a:ext cx="8588375" cy="426561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18" name="Diagram 17"/>
          <p:cNvGraphicFramePr/>
          <p:nvPr>
            <p:extLst>
              <p:ext uri="{D42A27DB-BD31-4B8C-83A1-F6EECF244321}">
                <p14:modId xmlns:p14="http://schemas.microsoft.com/office/powerpoint/2010/main" val="855121859"/>
              </p:ext>
            </p:extLst>
          </p:nvPr>
        </p:nvGraphicFramePr>
        <p:xfrm>
          <a:off x="8100391" y="1314000"/>
          <a:ext cx="772455" cy="4266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8" name="Title 7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dirty="0" smtClean="0"/>
              <a:t>Tehetség és befutott tehetség a felnőttek szerint</a:t>
            </a:r>
            <a:endParaRPr lang="en-AU" sz="1600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784CBA3-D598-4B1F-BAA3-EE14B5154290}" type="slidenum">
              <a:rPr lang="en-AU" smtClean="0"/>
              <a:pPr/>
              <a:t>9</a:t>
            </a:fld>
            <a:endParaRPr lang="en-AU" dirty="0"/>
          </a:p>
        </p:txBody>
      </p:sp>
      <p:sp>
        <p:nvSpPr>
          <p:cNvPr id="14" name="Szöveg helye 13"/>
          <p:cNvSpPr>
            <a:spLocks noGrp="1"/>
          </p:cNvSpPr>
          <p:nvPr>
            <p:ph type="body" sz="quarter" idx="23"/>
          </p:nvPr>
        </p:nvSpPr>
        <p:spPr/>
        <p:txBody>
          <a:bodyPr/>
          <a:lstStyle/>
          <a:p>
            <a:r>
              <a:rPr lang="hu-HU" dirty="0" smtClean="0"/>
              <a:t>SEGÍTETT/TÖBB VÁLASZ LEHETSÉGES/N=1000  Bázis: Összes megkérdezett</a:t>
            </a:r>
            <a:endParaRPr lang="hu-HU" dirty="0"/>
          </a:p>
        </p:txBody>
      </p:sp>
      <p:sp>
        <p:nvSpPr>
          <p:cNvPr id="15" name="Szöveg helye 2"/>
          <p:cNvSpPr txBox="1">
            <a:spLocks/>
          </p:cNvSpPr>
          <p:nvPr/>
        </p:nvSpPr>
        <p:spPr>
          <a:xfrm>
            <a:off x="3635896" y="1541652"/>
            <a:ext cx="2304256" cy="498101"/>
          </a:xfrm>
          <a:prstGeom prst="rect">
            <a:avLst/>
          </a:prstGeom>
        </p:spPr>
        <p:txBody>
          <a:bodyPr lIns="0" tIns="212400" rIns="277200" bIns="0"/>
          <a:lstStyle>
            <a:lvl1pPr marL="0" indent="0" algn="l" defTabSz="914400" rtl="0" eaLnBrk="1" latinLnBrk="0" hangingPunct="1">
              <a:spcBef>
                <a:spcPct val="20000"/>
              </a:spcBef>
              <a:buFont typeface="Arial" pitchFamily="34" charset="0"/>
              <a:buNone/>
              <a:defRPr sz="1200" b="1" kern="1200">
                <a:solidFill>
                  <a:srgbClr val="333333"/>
                </a:solidFill>
                <a:latin typeface="+mn-lt"/>
                <a:ea typeface="+mn-ea"/>
                <a:cs typeface="+mn-cs"/>
              </a:defRPr>
            </a:lvl1pPr>
            <a:lvl2pPr marL="0" indent="0" algn="l" defTabSz="914400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252413" indent="-252413" algn="l" defTabSz="914400" rtl="0" eaLnBrk="1" latinLnBrk="0" hangingPunct="1">
              <a:spcBef>
                <a:spcPct val="20000"/>
              </a:spcBef>
              <a:buFont typeface="Wingdings" pitchFamily="2" charset="2"/>
              <a:buChar char=""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508000" indent="-255588" algn="l" defTabSz="914400" rtl="0" eaLnBrk="1" latinLnBrk="0" hangingPunct="1">
              <a:spcBef>
                <a:spcPct val="20000"/>
              </a:spcBef>
              <a:buFont typeface="Wingdings" pitchFamily="2" charset="2"/>
              <a:buChar char="n"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760413" indent="-252413" algn="l" defTabSz="914400" rtl="0" eaLnBrk="1" latinLnBrk="0" hangingPunct="1">
              <a:spcBef>
                <a:spcPct val="20000"/>
              </a:spcBef>
              <a:buFont typeface="Wingdings" pitchFamily="2" charset="2"/>
              <a:buChar char="n"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fontAlgn="auto">
              <a:spcAft>
                <a:spcPts val="0"/>
              </a:spcAft>
            </a:pPr>
            <a:r>
              <a:rPr lang="hu-HU" dirty="0" smtClean="0"/>
              <a:t>Tehetséges gyerek</a:t>
            </a:r>
            <a:endParaRPr lang="hu-HU" dirty="0"/>
          </a:p>
        </p:txBody>
      </p:sp>
      <p:sp>
        <p:nvSpPr>
          <p:cNvPr id="16" name="Szöveg helye 2"/>
          <p:cNvSpPr txBox="1">
            <a:spLocks/>
          </p:cNvSpPr>
          <p:nvPr/>
        </p:nvSpPr>
        <p:spPr>
          <a:xfrm>
            <a:off x="6084168" y="1541652"/>
            <a:ext cx="2268408" cy="498101"/>
          </a:xfrm>
          <a:prstGeom prst="rect">
            <a:avLst/>
          </a:prstGeom>
        </p:spPr>
        <p:txBody>
          <a:bodyPr lIns="0" tIns="212400" rIns="277200" bIns="0"/>
          <a:lstStyle>
            <a:lvl1pPr marL="0" indent="0" algn="l" defTabSz="914400" rtl="0" eaLnBrk="1" latinLnBrk="0" hangingPunct="1">
              <a:spcBef>
                <a:spcPct val="20000"/>
              </a:spcBef>
              <a:buFont typeface="Arial" pitchFamily="34" charset="0"/>
              <a:buNone/>
              <a:defRPr sz="1200" b="1" kern="1200">
                <a:solidFill>
                  <a:srgbClr val="333333"/>
                </a:solidFill>
                <a:latin typeface="+mn-lt"/>
                <a:ea typeface="+mn-ea"/>
                <a:cs typeface="+mn-cs"/>
              </a:defRPr>
            </a:lvl1pPr>
            <a:lvl2pPr marL="0" indent="0" algn="l" defTabSz="914400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252413" indent="-252413" algn="l" defTabSz="914400" rtl="0" eaLnBrk="1" latinLnBrk="0" hangingPunct="1">
              <a:spcBef>
                <a:spcPct val="20000"/>
              </a:spcBef>
              <a:buFont typeface="Wingdings" pitchFamily="2" charset="2"/>
              <a:buChar char=""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508000" indent="-255588" algn="l" defTabSz="914400" rtl="0" eaLnBrk="1" latinLnBrk="0" hangingPunct="1">
              <a:spcBef>
                <a:spcPct val="20000"/>
              </a:spcBef>
              <a:buFont typeface="Wingdings" pitchFamily="2" charset="2"/>
              <a:buChar char="n"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760413" indent="-252413" algn="l" defTabSz="914400" rtl="0" eaLnBrk="1" latinLnBrk="0" hangingPunct="1">
              <a:spcBef>
                <a:spcPct val="20000"/>
              </a:spcBef>
              <a:buFont typeface="Wingdings" pitchFamily="2" charset="2"/>
              <a:buChar char="n"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fontAlgn="auto">
              <a:spcAft>
                <a:spcPts val="0"/>
              </a:spcAft>
            </a:pPr>
            <a:r>
              <a:rPr lang="hu-HU" dirty="0" smtClean="0"/>
              <a:t>Befutott tehetség</a:t>
            </a:r>
            <a:endParaRPr lang="hu-HU" dirty="0"/>
          </a:p>
        </p:txBody>
      </p:sp>
      <p:sp>
        <p:nvSpPr>
          <p:cNvPr id="17" name="Szöveg helye 13"/>
          <p:cNvSpPr>
            <a:spLocks noGrp="1"/>
          </p:cNvSpPr>
          <p:nvPr>
            <p:ph type="body" sz="quarter" idx="15"/>
          </p:nvPr>
        </p:nvSpPr>
        <p:spPr>
          <a:xfrm>
            <a:off x="0" y="1031842"/>
            <a:ext cx="8852400" cy="758861"/>
          </a:xfrm>
        </p:spPr>
        <p:txBody>
          <a:bodyPr/>
          <a:lstStyle/>
          <a:p>
            <a:r>
              <a:rPr lang="hu-HU" dirty="0"/>
              <a:t>Most néhány állítást olvashat, kérem válassza ki közülük azokat, amelyek Ön szerint jellemzőek egy befutott tehetségre</a:t>
            </a:r>
            <a:r>
              <a:rPr lang="hu-HU" dirty="0" smtClean="0"/>
              <a:t>!</a:t>
            </a:r>
            <a:endParaRPr lang="hu-HU" dirty="0"/>
          </a:p>
          <a:p>
            <a:r>
              <a:rPr lang="hu-HU" b="0" dirty="0" smtClean="0"/>
              <a:t>(segített válaszadás)</a:t>
            </a:r>
            <a:endParaRPr lang="hu-HU" b="0" dirty="0"/>
          </a:p>
        </p:txBody>
      </p:sp>
      <p:sp>
        <p:nvSpPr>
          <p:cNvPr id="19" name="Szöveg helye 2"/>
          <p:cNvSpPr txBox="1">
            <a:spLocks/>
          </p:cNvSpPr>
          <p:nvPr/>
        </p:nvSpPr>
        <p:spPr>
          <a:xfrm>
            <a:off x="8244000" y="1484784"/>
            <a:ext cx="899593" cy="498101"/>
          </a:xfrm>
          <a:prstGeom prst="rect">
            <a:avLst/>
          </a:prstGeom>
        </p:spPr>
        <p:txBody>
          <a:bodyPr lIns="0" tIns="0" rIns="0" bIns="0"/>
          <a:lstStyle>
            <a:lvl1pPr marL="0" indent="0" algn="l" defTabSz="914400" rtl="0" eaLnBrk="1" latinLnBrk="0" hangingPunct="1">
              <a:spcBef>
                <a:spcPct val="20000"/>
              </a:spcBef>
              <a:buFont typeface="Arial" pitchFamily="34" charset="0"/>
              <a:buNone/>
              <a:defRPr sz="1200" b="1" kern="1200">
                <a:solidFill>
                  <a:srgbClr val="333333"/>
                </a:solidFill>
                <a:latin typeface="+mn-lt"/>
                <a:ea typeface="+mn-ea"/>
                <a:cs typeface="+mn-cs"/>
              </a:defRPr>
            </a:lvl1pPr>
            <a:lvl2pPr marL="0" indent="0" algn="l" defTabSz="914400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252413" indent="-252413" algn="l" defTabSz="914400" rtl="0" eaLnBrk="1" latinLnBrk="0" hangingPunct="1">
              <a:spcBef>
                <a:spcPct val="20000"/>
              </a:spcBef>
              <a:buFont typeface="Wingdings" pitchFamily="2" charset="2"/>
              <a:buChar char=""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508000" indent="-255588" algn="l" defTabSz="914400" rtl="0" eaLnBrk="1" latinLnBrk="0" hangingPunct="1">
              <a:spcBef>
                <a:spcPct val="20000"/>
              </a:spcBef>
              <a:buFont typeface="Wingdings" pitchFamily="2" charset="2"/>
              <a:buChar char="n"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760413" indent="-252413" algn="l" defTabSz="914400" rtl="0" eaLnBrk="1" latinLnBrk="0" hangingPunct="1">
              <a:spcBef>
                <a:spcPct val="20000"/>
              </a:spcBef>
              <a:buFont typeface="Wingdings" pitchFamily="2" charset="2"/>
              <a:buChar char="n"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fontAlgn="auto">
              <a:spcAft>
                <a:spcPts val="0"/>
              </a:spcAft>
            </a:pPr>
            <a:r>
              <a:rPr lang="hu-HU" sz="1000" dirty="0" smtClean="0"/>
              <a:t>Eltérés befutott vs. tehetség</a:t>
            </a:r>
            <a:endParaRPr lang="hu-HU" sz="1000" dirty="0"/>
          </a:p>
        </p:txBody>
      </p:sp>
      <p:sp>
        <p:nvSpPr>
          <p:cNvPr id="20" name="Szövegdoboz 19"/>
          <p:cNvSpPr txBox="1"/>
          <p:nvPr/>
        </p:nvSpPr>
        <p:spPr>
          <a:xfrm>
            <a:off x="5184048" y="5301208"/>
            <a:ext cx="1996183" cy="184666"/>
          </a:xfrm>
          <a:prstGeom prst="rect">
            <a:avLst/>
          </a:prstGeom>
          <a:noFill/>
        </p:spPr>
        <p:txBody>
          <a:bodyPr wrap="none" lIns="36000" tIns="0" bIns="0" rtlCol="0">
            <a:spAutoFit/>
          </a:bodyPr>
          <a:lstStyle/>
          <a:p>
            <a:r>
              <a:rPr lang="hu-HU" sz="1200" dirty="0" smtClean="0">
                <a:solidFill>
                  <a:srgbClr val="333333"/>
                </a:solidFill>
                <a:latin typeface="+mj-lt"/>
              </a:rPr>
              <a:t>könnyebbség: 82%</a:t>
            </a:r>
            <a:r>
              <a:rPr lang="hu-HU" sz="1200" dirty="0">
                <a:solidFill>
                  <a:srgbClr val="333333"/>
                </a:solidFill>
              </a:rPr>
              <a:t> </a:t>
            </a:r>
            <a:r>
              <a:rPr lang="hu-HU" sz="1200" dirty="0">
                <a:solidFill>
                  <a:schemeClr val="accent3"/>
                </a:solidFill>
                <a:sym typeface="Wingdings 3"/>
              </a:rPr>
              <a:t></a:t>
            </a:r>
            <a:endParaRPr lang="hu-HU" sz="1200" dirty="0">
              <a:solidFill>
                <a:srgbClr val="333333"/>
              </a:solidFill>
            </a:endParaRPr>
          </a:p>
        </p:txBody>
      </p:sp>
      <p:sp>
        <p:nvSpPr>
          <p:cNvPr id="21" name="Szövegdoboz 20"/>
          <p:cNvSpPr txBox="1"/>
          <p:nvPr/>
        </p:nvSpPr>
        <p:spPr>
          <a:xfrm>
            <a:off x="7272280" y="5301208"/>
            <a:ext cx="1710849" cy="184666"/>
          </a:xfrm>
          <a:prstGeom prst="rect">
            <a:avLst/>
          </a:prstGeom>
          <a:noFill/>
        </p:spPr>
        <p:txBody>
          <a:bodyPr wrap="none" lIns="36000" tIns="0" bIns="0" rtlCol="0">
            <a:spAutoFit/>
          </a:bodyPr>
          <a:lstStyle/>
          <a:p>
            <a:r>
              <a:rPr lang="hu-HU" sz="1200" dirty="0" smtClean="0">
                <a:solidFill>
                  <a:srgbClr val="333333"/>
                </a:solidFill>
                <a:latin typeface="+mj-lt"/>
              </a:rPr>
              <a:t>kreativitás: 81%</a:t>
            </a:r>
            <a:r>
              <a:rPr lang="hu-HU" sz="1200" dirty="0">
                <a:solidFill>
                  <a:srgbClr val="333333"/>
                </a:solidFill>
              </a:rPr>
              <a:t> </a:t>
            </a:r>
            <a:r>
              <a:rPr lang="hu-HU" sz="1200" dirty="0">
                <a:solidFill>
                  <a:srgbClr val="333333"/>
                </a:solidFill>
                <a:sym typeface="Symbol"/>
              </a:rPr>
              <a:t></a:t>
            </a:r>
            <a:endParaRPr lang="hu-HU" sz="1200" dirty="0" smtClean="0">
              <a:solidFill>
                <a:srgbClr val="145D04"/>
              </a:solidFill>
              <a:latin typeface="+mj-lt"/>
            </a:endParaRPr>
          </a:p>
        </p:txBody>
      </p:sp>
      <p:sp>
        <p:nvSpPr>
          <p:cNvPr id="22" name="Szövegdoboz 21"/>
          <p:cNvSpPr txBox="1"/>
          <p:nvPr/>
        </p:nvSpPr>
        <p:spPr>
          <a:xfrm>
            <a:off x="5184048" y="5548590"/>
            <a:ext cx="1592227" cy="184666"/>
          </a:xfrm>
          <a:prstGeom prst="rect">
            <a:avLst/>
          </a:prstGeom>
          <a:noFill/>
        </p:spPr>
        <p:txBody>
          <a:bodyPr wrap="none" lIns="36000" tIns="0" bIns="0" rtlCol="0">
            <a:spAutoFit/>
          </a:bodyPr>
          <a:lstStyle/>
          <a:p>
            <a:r>
              <a:rPr lang="hu-HU" sz="1200" dirty="0">
                <a:solidFill>
                  <a:srgbClr val="333333"/>
                </a:solidFill>
                <a:latin typeface="+mj-lt"/>
              </a:rPr>
              <a:t>fellépés </a:t>
            </a:r>
            <a:r>
              <a:rPr lang="hu-HU" sz="1200" dirty="0" smtClean="0">
                <a:solidFill>
                  <a:srgbClr val="333333"/>
                </a:solidFill>
                <a:latin typeface="+mj-lt"/>
              </a:rPr>
              <a:t>: 81%</a:t>
            </a:r>
            <a:r>
              <a:rPr lang="hu-HU" sz="1200" dirty="0">
                <a:solidFill>
                  <a:srgbClr val="333333"/>
                </a:solidFill>
                <a:latin typeface="+mj-lt"/>
              </a:rPr>
              <a:t> </a:t>
            </a:r>
            <a:r>
              <a:rPr lang="hu-HU" sz="1200" dirty="0">
                <a:solidFill>
                  <a:srgbClr val="145D04"/>
                </a:solidFill>
                <a:latin typeface="+mj-lt"/>
                <a:sym typeface="Wingdings 3"/>
              </a:rPr>
              <a:t></a:t>
            </a:r>
            <a:endParaRPr lang="hu-HU" sz="1200" dirty="0" smtClean="0">
              <a:solidFill>
                <a:srgbClr val="333333"/>
              </a:solidFill>
              <a:latin typeface="+mj-lt"/>
            </a:endParaRPr>
          </a:p>
        </p:txBody>
      </p:sp>
      <p:cxnSp>
        <p:nvCxnSpPr>
          <p:cNvPr id="23" name="Egyenes összekötő 22"/>
          <p:cNvCxnSpPr/>
          <p:nvPr/>
        </p:nvCxnSpPr>
        <p:spPr>
          <a:xfrm>
            <a:off x="5004048" y="5393541"/>
            <a:ext cx="180000" cy="0"/>
          </a:xfrm>
          <a:prstGeom prst="line">
            <a:avLst/>
          </a:prstGeom>
          <a:ln w="38100">
            <a:solidFill>
              <a:schemeClr val="accent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" name="Egyenes összekötő 23"/>
          <p:cNvCxnSpPr/>
          <p:nvPr/>
        </p:nvCxnSpPr>
        <p:spPr>
          <a:xfrm>
            <a:off x="7126297" y="5397850"/>
            <a:ext cx="180000" cy="0"/>
          </a:xfrm>
          <a:prstGeom prst="line">
            <a:avLst/>
          </a:prstGeom>
          <a:ln w="381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Egyenes összekötő 24"/>
          <p:cNvCxnSpPr/>
          <p:nvPr/>
        </p:nvCxnSpPr>
        <p:spPr>
          <a:xfrm>
            <a:off x="5004048" y="5621032"/>
            <a:ext cx="180000" cy="0"/>
          </a:xfrm>
          <a:prstGeom prst="line">
            <a:avLst/>
          </a:prstGeom>
          <a:ln w="3810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" name="Szövegdoboz 25"/>
          <p:cNvSpPr txBox="1"/>
          <p:nvPr/>
        </p:nvSpPr>
        <p:spPr>
          <a:xfrm>
            <a:off x="7272280" y="5517232"/>
            <a:ext cx="1909621" cy="184666"/>
          </a:xfrm>
          <a:prstGeom prst="rect">
            <a:avLst/>
          </a:prstGeom>
          <a:noFill/>
        </p:spPr>
        <p:txBody>
          <a:bodyPr wrap="none" lIns="36000" tIns="0" bIns="0" rtlCol="0">
            <a:spAutoFit/>
          </a:bodyPr>
          <a:lstStyle/>
          <a:p>
            <a:r>
              <a:rPr lang="hu-HU" sz="1200" dirty="0" smtClean="0">
                <a:solidFill>
                  <a:srgbClr val="333333"/>
                </a:solidFill>
                <a:latin typeface="+mj-lt"/>
              </a:rPr>
              <a:t>intelligencia: 48%</a:t>
            </a:r>
            <a:r>
              <a:rPr lang="hu-HU" sz="1200" dirty="0" smtClean="0">
                <a:solidFill>
                  <a:srgbClr val="333333"/>
                </a:solidFill>
              </a:rPr>
              <a:t> </a:t>
            </a:r>
            <a:r>
              <a:rPr lang="hu-HU" sz="1200" dirty="0">
                <a:solidFill>
                  <a:schemeClr val="accent3"/>
                </a:solidFill>
                <a:sym typeface="Wingdings 3"/>
              </a:rPr>
              <a:t></a:t>
            </a:r>
            <a:endParaRPr lang="hu-HU" sz="1200" dirty="0" smtClean="0">
              <a:solidFill>
                <a:srgbClr val="333333"/>
              </a:solidFill>
              <a:latin typeface="+mj-lt"/>
            </a:endParaRPr>
          </a:p>
        </p:txBody>
      </p:sp>
      <p:cxnSp>
        <p:nvCxnSpPr>
          <p:cNvPr id="27" name="Egyenes összekötő 26"/>
          <p:cNvCxnSpPr/>
          <p:nvPr/>
        </p:nvCxnSpPr>
        <p:spPr>
          <a:xfrm>
            <a:off x="7126297" y="5613874"/>
            <a:ext cx="180000" cy="0"/>
          </a:xfrm>
          <a:prstGeom prst="line">
            <a:avLst/>
          </a:prstGeom>
          <a:ln w="381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Szövegdoboz 27"/>
          <p:cNvSpPr txBox="1"/>
          <p:nvPr/>
        </p:nvSpPr>
        <p:spPr>
          <a:xfrm>
            <a:off x="457200" y="5260558"/>
            <a:ext cx="1802220" cy="184666"/>
          </a:xfrm>
          <a:prstGeom prst="rect">
            <a:avLst/>
          </a:prstGeom>
          <a:noFill/>
        </p:spPr>
        <p:txBody>
          <a:bodyPr wrap="none" lIns="36000" tIns="0" bIns="0" rtlCol="0">
            <a:spAutoFit/>
          </a:bodyPr>
          <a:lstStyle/>
          <a:p>
            <a:r>
              <a:rPr lang="hu-HU" sz="1200" dirty="0" smtClean="0">
                <a:solidFill>
                  <a:srgbClr val="333333"/>
                </a:solidFill>
                <a:latin typeface="+mj-lt"/>
              </a:rPr>
              <a:t>könnyebbség: 89%</a:t>
            </a:r>
          </a:p>
        </p:txBody>
      </p:sp>
      <p:sp>
        <p:nvSpPr>
          <p:cNvPr id="29" name="Szövegdoboz 28"/>
          <p:cNvSpPr txBox="1"/>
          <p:nvPr/>
        </p:nvSpPr>
        <p:spPr>
          <a:xfrm>
            <a:off x="2556000" y="5260558"/>
            <a:ext cx="1582609" cy="184666"/>
          </a:xfrm>
          <a:prstGeom prst="rect">
            <a:avLst/>
          </a:prstGeom>
          <a:noFill/>
        </p:spPr>
        <p:txBody>
          <a:bodyPr wrap="none" lIns="36000" tIns="0" bIns="0" rtlCol="0">
            <a:spAutoFit/>
          </a:bodyPr>
          <a:lstStyle/>
          <a:p>
            <a:r>
              <a:rPr lang="hu-HU" sz="1200" dirty="0" smtClean="0">
                <a:solidFill>
                  <a:srgbClr val="333333"/>
                </a:solidFill>
                <a:latin typeface="+mj-lt"/>
              </a:rPr>
              <a:t>kreativitás: 83%</a:t>
            </a:r>
          </a:p>
        </p:txBody>
      </p:sp>
      <p:sp>
        <p:nvSpPr>
          <p:cNvPr id="30" name="Szövegdoboz 29"/>
          <p:cNvSpPr txBox="1"/>
          <p:nvPr/>
        </p:nvSpPr>
        <p:spPr>
          <a:xfrm>
            <a:off x="457200" y="5476582"/>
            <a:ext cx="1335746" cy="184666"/>
          </a:xfrm>
          <a:prstGeom prst="rect">
            <a:avLst/>
          </a:prstGeom>
          <a:noFill/>
        </p:spPr>
        <p:txBody>
          <a:bodyPr wrap="none" lIns="36000" tIns="0" bIns="0" rtlCol="0">
            <a:spAutoFit/>
          </a:bodyPr>
          <a:lstStyle/>
          <a:p>
            <a:r>
              <a:rPr lang="hu-HU" sz="1200" dirty="0" smtClean="0">
                <a:solidFill>
                  <a:srgbClr val="333333"/>
                </a:solidFill>
                <a:latin typeface="+mj-lt"/>
              </a:rPr>
              <a:t>fellépés: 71%</a:t>
            </a:r>
          </a:p>
        </p:txBody>
      </p:sp>
      <p:cxnSp>
        <p:nvCxnSpPr>
          <p:cNvPr id="31" name="Egyenes összekötő 30"/>
          <p:cNvCxnSpPr/>
          <p:nvPr/>
        </p:nvCxnSpPr>
        <p:spPr>
          <a:xfrm>
            <a:off x="277200" y="5352891"/>
            <a:ext cx="180000" cy="0"/>
          </a:xfrm>
          <a:prstGeom prst="line">
            <a:avLst/>
          </a:prstGeom>
          <a:ln w="38100">
            <a:solidFill>
              <a:schemeClr val="accent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Egyenes összekötő 31"/>
          <p:cNvCxnSpPr/>
          <p:nvPr/>
        </p:nvCxnSpPr>
        <p:spPr>
          <a:xfrm>
            <a:off x="2376000" y="5357200"/>
            <a:ext cx="180000" cy="0"/>
          </a:xfrm>
          <a:prstGeom prst="line">
            <a:avLst/>
          </a:prstGeom>
          <a:ln w="381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Egyenes összekötő 32"/>
          <p:cNvCxnSpPr/>
          <p:nvPr/>
        </p:nvCxnSpPr>
        <p:spPr>
          <a:xfrm>
            <a:off x="277200" y="5580382"/>
            <a:ext cx="180000" cy="0"/>
          </a:xfrm>
          <a:prstGeom prst="line">
            <a:avLst/>
          </a:prstGeom>
          <a:ln w="3810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4" name="Szövegdoboz 33"/>
          <p:cNvSpPr txBox="1"/>
          <p:nvPr/>
        </p:nvSpPr>
        <p:spPr>
          <a:xfrm>
            <a:off x="2556000" y="5476582"/>
            <a:ext cx="1715657" cy="184666"/>
          </a:xfrm>
          <a:prstGeom prst="rect">
            <a:avLst/>
          </a:prstGeom>
          <a:noFill/>
        </p:spPr>
        <p:txBody>
          <a:bodyPr wrap="none" lIns="36000" tIns="0" bIns="0" rtlCol="0">
            <a:spAutoFit/>
          </a:bodyPr>
          <a:lstStyle/>
          <a:p>
            <a:r>
              <a:rPr lang="hu-HU" sz="1200" dirty="0" smtClean="0">
                <a:solidFill>
                  <a:srgbClr val="333333"/>
                </a:solidFill>
                <a:latin typeface="+mj-lt"/>
              </a:rPr>
              <a:t>intelligencia: 63%</a:t>
            </a:r>
          </a:p>
        </p:txBody>
      </p:sp>
      <p:cxnSp>
        <p:nvCxnSpPr>
          <p:cNvPr id="35" name="Egyenes összekötő 34"/>
          <p:cNvCxnSpPr/>
          <p:nvPr/>
        </p:nvCxnSpPr>
        <p:spPr>
          <a:xfrm>
            <a:off x="2376000" y="5573224"/>
            <a:ext cx="180000" cy="0"/>
          </a:xfrm>
          <a:prstGeom prst="line">
            <a:avLst/>
          </a:prstGeom>
          <a:ln w="381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Egyenes összekötő 35"/>
          <p:cNvCxnSpPr/>
          <p:nvPr/>
        </p:nvCxnSpPr>
        <p:spPr>
          <a:xfrm>
            <a:off x="323528" y="2330976"/>
            <a:ext cx="828000" cy="0"/>
          </a:xfrm>
          <a:prstGeom prst="line">
            <a:avLst/>
          </a:prstGeom>
          <a:ln w="38100">
            <a:solidFill>
              <a:schemeClr val="accent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Egyenes összekötő 36"/>
          <p:cNvCxnSpPr/>
          <p:nvPr/>
        </p:nvCxnSpPr>
        <p:spPr>
          <a:xfrm>
            <a:off x="1151528" y="2836800"/>
            <a:ext cx="1080000" cy="0"/>
          </a:xfrm>
          <a:prstGeom prst="line">
            <a:avLst/>
          </a:prstGeom>
          <a:ln w="38100">
            <a:solidFill>
              <a:schemeClr val="accent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Egyenes összekötő 37"/>
          <p:cNvCxnSpPr/>
          <p:nvPr/>
        </p:nvCxnSpPr>
        <p:spPr>
          <a:xfrm>
            <a:off x="1319056" y="4536000"/>
            <a:ext cx="936000" cy="0"/>
          </a:xfrm>
          <a:prstGeom prst="line">
            <a:avLst/>
          </a:prstGeom>
          <a:ln w="38100">
            <a:solidFill>
              <a:schemeClr val="accent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Egyenes összekötő 38"/>
          <p:cNvCxnSpPr/>
          <p:nvPr/>
        </p:nvCxnSpPr>
        <p:spPr>
          <a:xfrm>
            <a:off x="1217226" y="3690000"/>
            <a:ext cx="972000" cy="0"/>
          </a:xfrm>
          <a:prstGeom prst="line">
            <a:avLst/>
          </a:prstGeom>
          <a:ln w="38100">
            <a:solidFill>
              <a:schemeClr val="accent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Téglalap 39"/>
          <p:cNvSpPr/>
          <p:nvPr/>
        </p:nvSpPr>
        <p:spPr>
          <a:xfrm>
            <a:off x="277200" y="1990800"/>
            <a:ext cx="8568000" cy="149971"/>
          </a:xfrm>
          <a:prstGeom prst="rect">
            <a:avLst/>
          </a:prstGeom>
          <a:solidFill>
            <a:schemeClr val="bg1">
              <a:alpha val="7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/>
          </a:p>
        </p:txBody>
      </p:sp>
      <p:sp>
        <p:nvSpPr>
          <p:cNvPr id="41" name="Téglalap 40"/>
          <p:cNvSpPr/>
          <p:nvPr/>
        </p:nvSpPr>
        <p:spPr>
          <a:xfrm>
            <a:off x="277200" y="2343600"/>
            <a:ext cx="8568000" cy="309600"/>
          </a:xfrm>
          <a:prstGeom prst="rect">
            <a:avLst/>
          </a:prstGeom>
          <a:solidFill>
            <a:schemeClr val="bg1">
              <a:alpha val="7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/>
          </a:p>
        </p:txBody>
      </p:sp>
      <p:sp>
        <p:nvSpPr>
          <p:cNvPr id="42" name="Téglalap 41"/>
          <p:cNvSpPr/>
          <p:nvPr/>
        </p:nvSpPr>
        <p:spPr>
          <a:xfrm>
            <a:off x="277200" y="2858400"/>
            <a:ext cx="8568000" cy="644400"/>
          </a:xfrm>
          <a:prstGeom prst="rect">
            <a:avLst/>
          </a:prstGeom>
          <a:solidFill>
            <a:schemeClr val="bg1">
              <a:alpha val="7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/>
          </a:p>
        </p:txBody>
      </p:sp>
      <p:sp>
        <p:nvSpPr>
          <p:cNvPr id="43" name="Téglalap 42"/>
          <p:cNvSpPr/>
          <p:nvPr/>
        </p:nvSpPr>
        <p:spPr>
          <a:xfrm>
            <a:off x="277200" y="3704400"/>
            <a:ext cx="8568000" cy="658800"/>
          </a:xfrm>
          <a:prstGeom prst="rect">
            <a:avLst/>
          </a:prstGeom>
          <a:solidFill>
            <a:schemeClr val="bg1">
              <a:alpha val="7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/>
          </a:p>
        </p:txBody>
      </p:sp>
      <p:sp>
        <p:nvSpPr>
          <p:cNvPr id="44" name="Téglalap 43"/>
          <p:cNvSpPr/>
          <p:nvPr/>
        </p:nvSpPr>
        <p:spPr>
          <a:xfrm>
            <a:off x="277200" y="4561200"/>
            <a:ext cx="8568000" cy="648000"/>
          </a:xfrm>
          <a:prstGeom prst="rect">
            <a:avLst/>
          </a:prstGeom>
          <a:solidFill>
            <a:schemeClr val="bg1">
              <a:alpha val="7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/>
          </a:p>
        </p:txBody>
      </p:sp>
      <p:sp>
        <p:nvSpPr>
          <p:cNvPr id="45" name="Téglalap 44"/>
          <p:cNvSpPr/>
          <p:nvPr/>
        </p:nvSpPr>
        <p:spPr>
          <a:xfrm>
            <a:off x="3635896" y="2170800"/>
            <a:ext cx="2286557" cy="1342800"/>
          </a:xfrm>
          <a:prstGeom prst="rect">
            <a:avLst/>
          </a:prstGeom>
          <a:solidFill>
            <a:schemeClr val="bg1">
              <a:alpha val="7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/>
          </a:p>
        </p:txBody>
      </p:sp>
      <p:sp>
        <p:nvSpPr>
          <p:cNvPr id="46" name="Téglalap 45"/>
          <p:cNvSpPr/>
          <p:nvPr/>
        </p:nvSpPr>
        <p:spPr>
          <a:xfrm>
            <a:off x="8262000" y="2170800"/>
            <a:ext cx="450000" cy="1342800"/>
          </a:xfrm>
          <a:prstGeom prst="rect">
            <a:avLst/>
          </a:prstGeom>
          <a:solidFill>
            <a:schemeClr val="bg1">
              <a:alpha val="7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/>
          </a:p>
        </p:txBody>
      </p:sp>
      <p:cxnSp>
        <p:nvCxnSpPr>
          <p:cNvPr id="47" name="Egyenes összekötő 46"/>
          <p:cNvCxnSpPr/>
          <p:nvPr/>
        </p:nvCxnSpPr>
        <p:spPr>
          <a:xfrm>
            <a:off x="3059832" y="2132856"/>
            <a:ext cx="432000" cy="0"/>
          </a:xfrm>
          <a:prstGeom prst="line">
            <a:avLst/>
          </a:prstGeom>
          <a:ln w="381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" name="Egyenes összekötő 47"/>
          <p:cNvCxnSpPr/>
          <p:nvPr/>
        </p:nvCxnSpPr>
        <p:spPr>
          <a:xfrm>
            <a:off x="1331640" y="3510000"/>
            <a:ext cx="864000" cy="0"/>
          </a:xfrm>
          <a:prstGeom prst="line">
            <a:avLst/>
          </a:prstGeom>
          <a:ln w="381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" name="Egyenes összekötő 48"/>
          <p:cNvCxnSpPr/>
          <p:nvPr/>
        </p:nvCxnSpPr>
        <p:spPr>
          <a:xfrm>
            <a:off x="1535056" y="4698000"/>
            <a:ext cx="288000" cy="0"/>
          </a:xfrm>
          <a:prstGeom prst="line">
            <a:avLst/>
          </a:prstGeom>
          <a:ln w="381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" name="Egyenes összekötő 49"/>
          <p:cNvCxnSpPr/>
          <p:nvPr/>
        </p:nvCxnSpPr>
        <p:spPr>
          <a:xfrm>
            <a:off x="3024000" y="4869160"/>
            <a:ext cx="468000" cy="0"/>
          </a:xfrm>
          <a:prstGeom prst="line">
            <a:avLst/>
          </a:prstGeom>
          <a:ln w="381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" name="Téglalap 50"/>
          <p:cNvSpPr/>
          <p:nvPr/>
        </p:nvSpPr>
        <p:spPr>
          <a:xfrm>
            <a:off x="277200" y="2170800"/>
            <a:ext cx="8568000" cy="1008000"/>
          </a:xfrm>
          <a:prstGeom prst="rect">
            <a:avLst/>
          </a:prstGeom>
          <a:solidFill>
            <a:schemeClr val="bg1">
              <a:alpha val="7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/>
          </a:p>
        </p:txBody>
      </p:sp>
      <p:sp>
        <p:nvSpPr>
          <p:cNvPr id="52" name="Téglalap 51"/>
          <p:cNvSpPr/>
          <p:nvPr/>
        </p:nvSpPr>
        <p:spPr>
          <a:xfrm>
            <a:off x="277200" y="3535200"/>
            <a:ext cx="8568000" cy="1008000"/>
          </a:xfrm>
          <a:prstGeom prst="rect">
            <a:avLst/>
          </a:prstGeom>
          <a:solidFill>
            <a:schemeClr val="bg1">
              <a:alpha val="7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/>
          </a:p>
        </p:txBody>
      </p:sp>
      <p:sp>
        <p:nvSpPr>
          <p:cNvPr id="53" name="Téglalap 52"/>
          <p:cNvSpPr/>
          <p:nvPr/>
        </p:nvSpPr>
        <p:spPr>
          <a:xfrm>
            <a:off x="277200" y="4896000"/>
            <a:ext cx="8568000" cy="331200"/>
          </a:xfrm>
          <a:prstGeom prst="rect">
            <a:avLst/>
          </a:prstGeom>
          <a:solidFill>
            <a:schemeClr val="bg1">
              <a:alpha val="7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/>
          </a:p>
        </p:txBody>
      </p:sp>
      <p:sp>
        <p:nvSpPr>
          <p:cNvPr id="54" name="Téglalap 53"/>
          <p:cNvSpPr/>
          <p:nvPr/>
        </p:nvSpPr>
        <p:spPr>
          <a:xfrm>
            <a:off x="3635896" y="1988840"/>
            <a:ext cx="2286557" cy="1173600"/>
          </a:xfrm>
          <a:prstGeom prst="rect">
            <a:avLst/>
          </a:prstGeom>
          <a:solidFill>
            <a:schemeClr val="bg1">
              <a:alpha val="7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/>
          </a:p>
        </p:txBody>
      </p:sp>
      <p:sp>
        <p:nvSpPr>
          <p:cNvPr id="55" name="Téglalap 54"/>
          <p:cNvSpPr/>
          <p:nvPr/>
        </p:nvSpPr>
        <p:spPr>
          <a:xfrm>
            <a:off x="8262000" y="1990800"/>
            <a:ext cx="450000" cy="1173600"/>
          </a:xfrm>
          <a:prstGeom prst="rect">
            <a:avLst/>
          </a:prstGeom>
          <a:solidFill>
            <a:schemeClr val="bg1">
              <a:alpha val="7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/>
          </a:p>
        </p:txBody>
      </p:sp>
      <p:cxnSp>
        <p:nvCxnSpPr>
          <p:cNvPr id="56" name="Egyenes összekötő 55"/>
          <p:cNvCxnSpPr/>
          <p:nvPr/>
        </p:nvCxnSpPr>
        <p:spPr>
          <a:xfrm>
            <a:off x="2816232" y="2996952"/>
            <a:ext cx="720000" cy="0"/>
          </a:xfrm>
          <a:prstGeom prst="line">
            <a:avLst/>
          </a:prstGeom>
          <a:ln w="3810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" name="Egyenes összekötő 56"/>
          <p:cNvCxnSpPr/>
          <p:nvPr/>
        </p:nvCxnSpPr>
        <p:spPr>
          <a:xfrm>
            <a:off x="3096000" y="2492896"/>
            <a:ext cx="432000" cy="0"/>
          </a:xfrm>
          <a:prstGeom prst="line">
            <a:avLst/>
          </a:prstGeom>
          <a:ln w="3810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" name="Egyenes összekötő 57"/>
          <p:cNvCxnSpPr/>
          <p:nvPr/>
        </p:nvCxnSpPr>
        <p:spPr>
          <a:xfrm>
            <a:off x="2039056" y="3160800"/>
            <a:ext cx="684000" cy="0"/>
          </a:xfrm>
          <a:prstGeom prst="line">
            <a:avLst/>
          </a:prstGeom>
          <a:ln w="3810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9" name="Egyenes összekötő 58"/>
          <p:cNvCxnSpPr/>
          <p:nvPr/>
        </p:nvCxnSpPr>
        <p:spPr>
          <a:xfrm>
            <a:off x="1151528" y="2636912"/>
            <a:ext cx="576000" cy="0"/>
          </a:xfrm>
          <a:prstGeom prst="line">
            <a:avLst/>
          </a:prstGeom>
          <a:ln w="3810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" name="Egyenes összekötő 59"/>
          <p:cNvCxnSpPr/>
          <p:nvPr/>
        </p:nvCxnSpPr>
        <p:spPr>
          <a:xfrm>
            <a:off x="2381056" y="4365104"/>
            <a:ext cx="324000" cy="0"/>
          </a:xfrm>
          <a:prstGeom prst="line">
            <a:avLst/>
          </a:prstGeom>
          <a:ln w="3810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Egyenes összekötő 60"/>
          <p:cNvCxnSpPr/>
          <p:nvPr/>
        </p:nvCxnSpPr>
        <p:spPr>
          <a:xfrm>
            <a:off x="1679056" y="3355200"/>
            <a:ext cx="432000" cy="0"/>
          </a:xfrm>
          <a:prstGeom prst="line">
            <a:avLst/>
          </a:prstGeom>
          <a:ln w="381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2" name="Téglalap 61"/>
          <p:cNvSpPr/>
          <p:nvPr/>
        </p:nvSpPr>
        <p:spPr>
          <a:xfrm>
            <a:off x="3635896" y="3373200"/>
            <a:ext cx="2286000" cy="1324800"/>
          </a:xfrm>
          <a:prstGeom prst="rect">
            <a:avLst/>
          </a:prstGeom>
          <a:solidFill>
            <a:schemeClr val="bg1">
              <a:alpha val="7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/>
          </a:p>
        </p:txBody>
      </p:sp>
      <p:sp>
        <p:nvSpPr>
          <p:cNvPr id="63" name="Téglalap 62"/>
          <p:cNvSpPr/>
          <p:nvPr/>
        </p:nvSpPr>
        <p:spPr>
          <a:xfrm>
            <a:off x="8262000" y="6633512"/>
            <a:ext cx="450000" cy="1404000"/>
          </a:xfrm>
          <a:prstGeom prst="rect">
            <a:avLst/>
          </a:prstGeom>
          <a:solidFill>
            <a:schemeClr val="bg1">
              <a:alpha val="7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/>
          </a:p>
        </p:txBody>
      </p:sp>
      <p:sp>
        <p:nvSpPr>
          <p:cNvPr id="65" name="Téglalap 64"/>
          <p:cNvSpPr/>
          <p:nvPr/>
        </p:nvSpPr>
        <p:spPr>
          <a:xfrm>
            <a:off x="8262000" y="3373200"/>
            <a:ext cx="450000" cy="1324800"/>
          </a:xfrm>
          <a:prstGeom prst="rect">
            <a:avLst/>
          </a:prstGeom>
          <a:solidFill>
            <a:schemeClr val="bg1">
              <a:alpha val="7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/>
          </a:p>
        </p:txBody>
      </p:sp>
      <p:sp>
        <p:nvSpPr>
          <p:cNvPr id="66" name="Téglalap 65"/>
          <p:cNvSpPr/>
          <p:nvPr/>
        </p:nvSpPr>
        <p:spPr>
          <a:xfrm>
            <a:off x="277200" y="1990799"/>
            <a:ext cx="8568000" cy="324000"/>
          </a:xfrm>
          <a:prstGeom prst="rect">
            <a:avLst/>
          </a:prstGeom>
          <a:solidFill>
            <a:schemeClr val="bg1">
              <a:alpha val="7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/>
          </a:p>
        </p:txBody>
      </p:sp>
      <p:sp>
        <p:nvSpPr>
          <p:cNvPr id="67" name="Téglalap 66"/>
          <p:cNvSpPr/>
          <p:nvPr/>
        </p:nvSpPr>
        <p:spPr>
          <a:xfrm>
            <a:off x="277200" y="2671200"/>
            <a:ext cx="8568000" cy="165600"/>
          </a:xfrm>
          <a:prstGeom prst="rect">
            <a:avLst/>
          </a:prstGeom>
          <a:solidFill>
            <a:schemeClr val="bg1">
              <a:alpha val="7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/>
          </a:p>
        </p:txBody>
      </p:sp>
      <p:sp>
        <p:nvSpPr>
          <p:cNvPr id="68" name="Téglalap 67"/>
          <p:cNvSpPr/>
          <p:nvPr/>
        </p:nvSpPr>
        <p:spPr>
          <a:xfrm>
            <a:off x="277200" y="3186000"/>
            <a:ext cx="8568000" cy="1008000"/>
          </a:xfrm>
          <a:prstGeom prst="rect">
            <a:avLst/>
          </a:prstGeom>
          <a:solidFill>
            <a:schemeClr val="bg1">
              <a:alpha val="7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/>
          </a:p>
        </p:txBody>
      </p:sp>
      <p:sp>
        <p:nvSpPr>
          <p:cNvPr id="69" name="Téglalap 68"/>
          <p:cNvSpPr/>
          <p:nvPr/>
        </p:nvSpPr>
        <p:spPr>
          <a:xfrm>
            <a:off x="277200" y="4392000"/>
            <a:ext cx="8568000" cy="828000"/>
          </a:xfrm>
          <a:prstGeom prst="rect">
            <a:avLst/>
          </a:prstGeom>
          <a:solidFill>
            <a:schemeClr val="bg1">
              <a:alpha val="7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/>
          </a:p>
        </p:txBody>
      </p:sp>
      <p:sp>
        <p:nvSpPr>
          <p:cNvPr id="70" name="Téglalap 69"/>
          <p:cNvSpPr/>
          <p:nvPr/>
        </p:nvSpPr>
        <p:spPr>
          <a:xfrm>
            <a:off x="3636000" y="2844000"/>
            <a:ext cx="2286557" cy="180000"/>
          </a:xfrm>
          <a:prstGeom prst="rect">
            <a:avLst/>
          </a:prstGeom>
          <a:solidFill>
            <a:schemeClr val="bg1">
              <a:alpha val="7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/>
          </a:p>
        </p:txBody>
      </p:sp>
      <p:sp>
        <p:nvSpPr>
          <p:cNvPr id="71" name="Téglalap 70"/>
          <p:cNvSpPr/>
          <p:nvPr/>
        </p:nvSpPr>
        <p:spPr>
          <a:xfrm>
            <a:off x="8262000" y="2844000"/>
            <a:ext cx="450000" cy="180000"/>
          </a:xfrm>
          <a:prstGeom prst="rect">
            <a:avLst/>
          </a:prstGeom>
          <a:solidFill>
            <a:schemeClr val="bg1">
              <a:alpha val="7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/>
          </a:p>
        </p:txBody>
      </p:sp>
      <p:sp>
        <p:nvSpPr>
          <p:cNvPr id="72" name="Téglalap 71"/>
          <p:cNvSpPr/>
          <p:nvPr/>
        </p:nvSpPr>
        <p:spPr>
          <a:xfrm>
            <a:off x="3635896" y="4221088"/>
            <a:ext cx="2286557" cy="180000"/>
          </a:xfrm>
          <a:prstGeom prst="rect">
            <a:avLst/>
          </a:prstGeom>
          <a:solidFill>
            <a:schemeClr val="bg1">
              <a:alpha val="7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/>
          </a:p>
        </p:txBody>
      </p:sp>
      <p:sp>
        <p:nvSpPr>
          <p:cNvPr id="73" name="Téglalap 72"/>
          <p:cNvSpPr/>
          <p:nvPr/>
        </p:nvSpPr>
        <p:spPr>
          <a:xfrm>
            <a:off x="8262000" y="4221088"/>
            <a:ext cx="450000" cy="180000"/>
          </a:xfrm>
          <a:prstGeom prst="rect">
            <a:avLst/>
          </a:prstGeom>
          <a:solidFill>
            <a:schemeClr val="bg1">
              <a:alpha val="7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/>
          </a:p>
        </p:txBody>
      </p:sp>
      <p:cxnSp>
        <p:nvCxnSpPr>
          <p:cNvPr id="74" name="Egyenes összekötő 73"/>
          <p:cNvCxnSpPr/>
          <p:nvPr/>
        </p:nvCxnSpPr>
        <p:spPr>
          <a:xfrm>
            <a:off x="2840186" y="4017600"/>
            <a:ext cx="540000" cy="0"/>
          </a:xfrm>
          <a:prstGeom prst="line">
            <a:avLst/>
          </a:prstGeom>
          <a:ln w="381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5" name="Egyenes összekötő 74"/>
          <p:cNvCxnSpPr/>
          <p:nvPr/>
        </p:nvCxnSpPr>
        <p:spPr>
          <a:xfrm>
            <a:off x="2106000" y="4204800"/>
            <a:ext cx="504000" cy="0"/>
          </a:xfrm>
          <a:prstGeom prst="line">
            <a:avLst/>
          </a:prstGeom>
          <a:ln w="381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6" name="Téglalap 75"/>
          <p:cNvSpPr/>
          <p:nvPr/>
        </p:nvSpPr>
        <p:spPr>
          <a:xfrm>
            <a:off x="277200" y="1990800"/>
            <a:ext cx="8568000" cy="1872000"/>
          </a:xfrm>
          <a:prstGeom prst="rect">
            <a:avLst/>
          </a:prstGeom>
          <a:solidFill>
            <a:schemeClr val="bg1">
              <a:alpha val="7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/>
          </a:p>
        </p:txBody>
      </p:sp>
      <p:sp>
        <p:nvSpPr>
          <p:cNvPr id="77" name="Téglalap 76"/>
          <p:cNvSpPr/>
          <p:nvPr/>
        </p:nvSpPr>
        <p:spPr>
          <a:xfrm>
            <a:off x="277200" y="4219200"/>
            <a:ext cx="8568000" cy="1044000"/>
          </a:xfrm>
          <a:prstGeom prst="rect">
            <a:avLst/>
          </a:prstGeom>
          <a:solidFill>
            <a:schemeClr val="bg1">
              <a:alpha val="7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/>
          </a:p>
        </p:txBody>
      </p:sp>
      <p:sp>
        <p:nvSpPr>
          <p:cNvPr id="78" name="Téglalap 77"/>
          <p:cNvSpPr/>
          <p:nvPr/>
        </p:nvSpPr>
        <p:spPr>
          <a:xfrm>
            <a:off x="3635896" y="4041088"/>
            <a:ext cx="2286557" cy="180000"/>
          </a:xfrm>
          <a:prstGeom prst="rect">
            <a:avLst/>
          </a:prstGeom>
          <a:solidFill>
            <a:schemeClr val="bg1">
              <a:alpha val="7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/>
          </a:p>
        </p:txBody>
      </p:sp>
      <p:sp>
        <p:nvSpPr>
          <p:cNvPr id="79" name="Téglalap 78"/>
          <p:cNvSpPr/>
          <p:nvPr/>
        </p:nvSpPr>
        <p:spPr>
          <a:xfrm>
            <a:off x="8262000" y="4042800"/>
            <a:ext cx="450000" cy="180000"/>
          </a:xfrm>
          <a:prstGeom prst="rect">
            <a:avLst/>
          </a:prstGeom>
          <a:solidFill>
            <a:schemeClr val="bg1">
              <a:alpha val="7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hu-HU" sz="1300" b="0" dirty="0" smtClean="0"/>
          </a:p>
        </p:txBody>
      </p:sp>
      <p:sp>
        <p:nvSpPr>
          <p:cNvPr id="80" name="Szöveg helye 21"/>
          <p:cNvSpPr txBox="1">
            <a:spLocks/>
          </p:cNvSpPr>
          <p:nvPr/>
        </p:nvSpPr>
        <p:spPr>
          <a:xfrm>
            <a:off x="0" y="615602"/>
            <a:ext cx="9144000" cy="646331"/>
          </a:xfrm>
          <a:prstGeom prst="rect">
            <a:avLst/>
          </a:prstGeom>
        </p:spPr>
        <p:txBody>
          <a:bodyPr lIns="277200" rIns="277200">
            <a:spAutoFit/>
          </a:bodyPr>
          <a:lstStyle>
            <a:lvl1pPr marL="0" indent="0" algn="l" defTabSz="914400" rtl="0" eaLnBrk="1" latinLnBrk="0" hangingPunct="1">
              <a:spcBef>
                <a:spcPct val="20000"/>
              </a:spcBef>
              <a:buFont typeface="Arial" pitchFamily="34" charset="0"/>
              <a:buNone/>
              <a:defRPr sz="1600" b="1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0" indent="0" algn="l" defTabSz="914400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252413" indent="-252413" algn="l" defTabSz="914400" rtl="0" eaLnBrk="1" latinLnBrk="0" hangingPunct="1">
              <a:spcBef>
                <a:spcPct val="20000"/>
              </a:spcBef>
              <a:buFont typeface="Wingdings" pitchFamily="2" charset="2"/>
              <a:buChar char=""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508000" indent="-255588" algn="l" defTabSz="914400" rtl="0" eaLnBrk="1" latinLnBrk="0" hangingPunct="1">
              <a:spcBef>
                <a:spcPct val="20000"/>
              </a:spcBef>
              <a:buFont typeface="Wingdings" pitchFamily="2" charset="2"/>
              <a:buChar char="n"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760413" indent="-252413" algn="l" defTabSz="914400" rtl="0" eaLnBrk="1" latinLnBrk="0" hangingPunct="1">
              <a:spcBef>
                <a:spcPct val="20000"/>
              </a:spcBef>
              <a:buFont typeface="Wingdings" pitchFamily="2" charset="2"/>
              <a:buChar char="n"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fontAlgn="auto">
              <a:spcAft>
                <a:spcPts val="0"/>
              </a:spcAft>
            </a:pPr>
            <a:r>
              <a:rPr lang="hu-HU" sz="1200" b="0" dirty="0" smtClean="0"/>
              <a:t>A befutott tehetség az elhivatottsága, magabiztos fellépése miatt lesz tehetséges gyerekből sikeres ember, de a sikerhez szükség van vele született képességekre éppúgy, mint új eredeti ötletekre, megújulási képességre. A hozott előnyök, a logikus gondolkodás képessége önmagában azonban kevesek szerint elegendő a sikerhez.</a:t>
            </a:r>
          </a:p>
        </p:txBody>
      </p:sp>
    </p:spTree>
    <p:extLst>
      <p:ext uri="{BB962C8B-B14F-4D97-AF65-F5344CB8AC3E}">
        <p14:creationId xmlns:p14="http://schemas.microsoft.com/office/powerpoint/2010/main" val="316041197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graphicEl>
                                              <a:chart seriesIdx="-3" categoryIdx="-3" bldStep="gridLegend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graphicEl>
                                              <a:chart seriesIdx="0" categoryIdx="-4" bldStep="series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graphicEl>
                                              <a:chart seriesIdx="1" categoryIdx="-4" bldStep="series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1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graphicEl>
                                              <a:chart seriesIdx="2" categoryIdx="-4" bldStep="series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1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500"/>
                            </p:stCondLst>
                            <p:childTnLst>
                              <p:par>
                                <p:cTn id="23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5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000"/>
                            </p:stCondLst>
                            <p:childTnLst>
                              <p:par>
                                <p:cTn id="27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9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1500"/>
                            </p:stCondLst>
                            <p:childTnLst>
                              <p:par>
                                <p:cTn id="31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3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000"/>
                            </p:stCondLst>
                            <p:childTnLst>
                              <p:par>
                                <p:cTn id="3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7" dur="25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2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5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8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1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4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9" presetID="1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250"/>
                            </p:stCondLst>
                            <p:childTnLst>
                              <p:par>
                                <p:cTn id="6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4" dur="25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5" fill="hold">
                            <p:stCondLst>
                              <p:cond delay="500"/>
                            </p:stCondLst>
                            <p:childTnLst>
                              <p:par>
                                <p:cTn id="66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8" dur="25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1" presetID="1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9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1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3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5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0"/>
                            </p:stCondLst>
                            <p:childTnLst>
                              <p:par>
                                <p:cTn id="88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2" presetID="1" presetClass="exit" presetSubtype="0" fill="hold" grpId="1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4" presetID="1" presetClass="exit" presetSubtype="0" fill="hold" grpId="1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6" presetID="1" presetClass="exit" presetSubtype="0" fill="hold" grpId="1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8" presetID="1" presetClass="exit" presetSubtype="0" fill="hold" grpId="1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0" presetID="1" presetClass="exit" presetSubtype="0" fill="hold" grpId="1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2" presetID="1" presetClass="exit" presetSubtype="0" fill="hold" grpId="1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4" presetID="1" presetClass="exit" presetSubtype="0" fill="hold" grpId="1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6" fill="hold">
                            <p:stCondLst>
                              <p:cond delay="250"/>
                            </p:stCondLst>
                            <p:childTnLst>
                              <p:par>
                                <p:cTn id="107" presetID="22" presetClass="exit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right)">
                                      <p:cBhvr>
                                        <p:cTn id="108" dur="1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9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0" presetID="22" presetClass="exit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right)">
                                      <p:cBhvr>
                                        <p:cTn id="111" dur="1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9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3" presetID="22" presetClass="exit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right)">
                                      <p:cBhvr>
                                        <p:cTn id="114" dur="1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9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6" presetID="22" presetClass="exit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right)">
                                      <p:cBhvr>
                                        <p:cTn id="117" dur="1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9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9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1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2" fill="hold">
                            <p:stCondLst>
                              <p:cond delay="750"/>
                            </p:stCondLst>
                            <p:childTnLst>
                              <p:par>
                                <p:cTn id="123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5" dur="25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6" fill="hold">
                            <p:stCondLst>
                              <p:cond delay="1000"/>
                            </p:stCondLst>
                            <p:childTnLst>
                              <p:par>
                                <p:cTn id="127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9" dur="25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0" fill="hold">
                            <p:stCondLst>
                              <p:cond delay="1250"/>
                            </p:stCondLst>
                            <p:childTnLst>
                              <p:par>
                                <p:cTn id="131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3" dur="25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4" fill="hold">
                            <p:stCondLst>
                              <p:cond delay="1500"/>
                            </p:stCondLst>
                            <p:childTnLst>
                              <p:par>
                                <p:cTn id="13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7" dur="25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8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40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1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43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46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7" fill="hold">
                            <p:stCondLst>
                              <p:cond delay="2000"/>
                            </p:stCondLst>
                            <p:childTnLst>
                              <p:par>
                                <p:cTn id="148" presetID="22" presetClass="entr" presetSubtype="8" fill="hold" grpId="0" nodeType="after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1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0" dur="25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1" presetID="22" presetClass="entr" presetSubtype="8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1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3" dur="25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4" fill="hold">
                            <p:stCondLst>
                              <p:cond delay="3750"/>
                            </p:stCondLst>
                            <p:childTnLst>
                              <p:par>
                                <p:cTn id="15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7" dur="25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8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0" dur="25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1" fill="hold">
                      <p:stCondLst>
                        <p:cond delay="indefinite"/>
                      </p:stCondLst>
                      <p:childTnLst>
                        <p:par>
                          <p:cTn id="162" fill="hold">
                            <p:stCondLst>
                              <p:cond delay="0"/>
                            </p:stCondLst>
                            <p:childTnLst>
                              <p:par>
                                <p:cTn id="16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7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9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1" fill="hold">
                            <p:stCondLst>
                              <p:cond delay="0"/>
                            </p:stCondLst>
                            <p:childTnLst>
                              <p:par>
                                <p:cTn id="172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6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8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0" presetID="1" presetClass="exit" presetSubtype="0" fill="hold" grpId="1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2" presetID="1" presetClass="exit" presetSubtype="0" fill="hold" grpId="1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4" presetID="1" presetClass="exit" presetSubtype="0" fill="hold" grpId="1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6" presetID="1" presetClass="exit" presetSubtype="0" fill="hold" grpId="1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8" presetID="1" presetClass="exit" presetSubtype="0" fill="hold" grpId="1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0" presetID="1" presetClass="exit" presetSubtype="0" fill="hold" grpId="1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2" presetID="1" presetClass="exit" presetSubtype="0" fill="hold" grpId="1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4" presetID="22" presetClass="exit" presetSubtype="2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Effect transition="out" filter="wipe(right)">
                                      <p:cBhvr>
                                        <p:cTn id="195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7" presetID="22" presetClass="exit" presetSubtype="2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Effect transition="out" filter="wipe(right)">
                                      <p:cBhvr>
                                        <p:cTn id="198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0" presetID="22" presetClass="exit" presetSubtype="2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Effect transition="out" filter="wipe(right)">
                                      <p:cBhvr>
                                        <p:cTn id="201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3" presetID="22" presetClass="exit" presetSubtype="2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Effect transition="out" filter="wipe(right)">
                                      <p:cBhvr>
                                        <p:cTn id="204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6" presetID="22" presetClass="exit" presetSubtype="2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Effect transition="out" filter="wipe(right)">
                                      <p:cBhvr>
                                        <p:cTn id="207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9" fill="hold">
                            <p:stCondLst>
                              <p:cond delay="1000"/>
                            </p:stCondLst>
                            <p:childTnLst>
                              <p:par>
                                <p:cTn id="210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12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3" fill="hold">
                            <p:stCondLst>
                              <p:cond delay="1500"/>
                            </p:stCondLst>
                            <p:childTnLst>
                              <p:par>
                                <p:cTn id="214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16" dur="25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7" fill="hold">
                            <p:stCondLst>
                              <p:cond delay="1750"/>
                            </p:stCondLst>
                            <p:childTnLst>
                              <p:par>
                                <p:cTn id="218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0" dur="25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1" fill="hold">
                            <p:stCondLst>
                              <p:cond delay="2000"/>
                            </p:stCondLst>
                            <p:childTnLst>
                              <p:par>
                                <p:cTn id="222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4" dur="25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5" fill="hold">
                            <p:stCondLst>
                              <p:cond delay="2250"/>
                            </p:stCondLst>
                            <p:childTnLst>
                              <p:par>
                                <p:cTn id="226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8" dur="25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9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1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2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4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7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8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40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1" fill="hold">
                            <p:stCondLst>
                              <p:cond delay="2750"/>
                            </p:stCondLst>
                            <p:childTnLst>
                              <p:par>
                                <p:cTn id="242" presetID="22" presetClass="entr" presetSubtype="8" fill="hold" grpId="0" nodeType="after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44" dur="25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5" presetID="22" presetClass="entr" presetSubtype="8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47" dur="25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8" presetID="22" presetClass="entr" presetSubtype="8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50" dur="25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1" presetID="22" presetClass="entr" presetSubtype="8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53" dur="25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4" fill="hold">
                      <p:stCondLst>
                        <p:cond delay="indefinite"/>
                      </p:stCondLst>
                      <p:childTnLst>
                        <p:par>
                          <p:cTn id="255" fill="hold">
                            <p:stCondLst>
                              <p:cond delay="0"/>
                            </p:stCondLst>
                            <p:childTnLst>
                              <p:par>
                                <p:cTn id="25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8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0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2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4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8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0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2" presetID="1" presetClass="exit" presetSubtype="0" fill="hold" grpId="2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73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4" presetID="1" presetClass="exit" presetSubtype="0" fill="hold" grpId="2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75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6" presetID="1" presetClass="exit" presetSubtype="0" fill="hold" grpId="2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77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8" presetID="1" presetClass="exit" presetSubtype="0" fill="hold" grpId="2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79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0" presetID="1" presetClass="exit" presetSubtype="0" fill="hold" grpId="2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81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2" presetID="1" presetClass="exit" presetSubtype="0" fill="hold" grpId="2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83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4" presetID="1" presetClass="exit" presetSubtype="0" fill="hold" grpId="2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85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6" presetID="1" presetClass="exit" presetSubtype="0" fill="hold" grpId="2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87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8" presetID="22" presetClass="exit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right)">
                                      <p:cBhvr>
                                        <p:cTn id="289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9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1" presetID="22" presetClass="exit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right)">
                                      <p:cBhvr>
                                        <p:cTn id="292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9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4" presetID="22" presetClass="exit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right)">
                                      <p:cBhvr>
                                        <p:cTn id="295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9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7" presetID="22" presetClass="exit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right)">
                                      <p:cBhvr>
                                        <p:cTn id="298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9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0" presetID="22" presetClass="exit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right)">
                                      <p:cBhvr>
                                        <p:cTn id="301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0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3" fill="hold">
                            <p:stCondLst>
                              <p:cond delay="500"/>
                            </p:stCondLst>
                            <p:childTnLst>
                              <p:par>
                                <p:cTn id="304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06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7" fill="hold">
                            <p:stCondLst>
                              <p:cond delay="1000"/>
                            </p:stCondLst>
                            <p:childTnLst>
                              <p:par>
                                <p:cTn id="308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10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1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13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16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7" fill="hold">
                            <p:stCondLst>
                              <p:cond delay="1500"/>
                            </p:stCondLst>
                            <p:childTnLst>
                              <p:par>
                                <p:cTn id="318" presetID="22" presetClass="entr" presetSubtype="8" fill="hold" grpId="0" nodeType="after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3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20" dur="25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1" presetID="22" presetClass="entr" presetSubtype="8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3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23" dur="25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4" fill="hold">
                      <p:stCondLst>
                        <p:cond delay="indefinite"/>
                      </p:stCondLst>
                      <p:childTnLst>
                        <p:par>
                          <p:cTn id="325" fill="hold">
                            <p:stCondLst>
                              <p:cond delay="0"/>
                            </p:stCondLst>
                            <p:childTnLst>
                              <p:par>
                                <p:cTn id="326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8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29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3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1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32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3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4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35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3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7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38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3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40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41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4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43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44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4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46" presetID="1" presetClass="entr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48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0" presetID="1" presetClass="entr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2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4" presetID="1" presetClass="entr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6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8" presetID="1" presetClass="entr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0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2" presetID="1" presetClass="entr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4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6" presetID="1" presetClass="entr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8" presetID="1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0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2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4" presetID="1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8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79" dur="3000"/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80" dur="1" fill="hold">
                                          <p:stCondLst>
                                            <p:cond delay="2999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1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82" dur="3000"/>
                                        <p:tgtEl>
                                          <p:spTgt spid="1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83" dur="1" fill="hold">
                                          <p:stCondLst>
                                            <p:cond delay="2999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Graphic spid="10" grpId="0" uiExpand="1">
        <p:bldSub>
          <a:bldChart bld="series"/>
        </p:bldSub>
      </p:bldGraphic>
      <p:bldGraphic spid="18" grpId="0">
        <p:bldAsOne/>
      </p:bldGraphic>
      <p:bldP spid="16" grpId="0"/>
      <p:bldP spid="17" grpId="0" build="p"/>
      <p:bldP spid="19" grpId="0"/>
      <p:bldP spid="20" grpId="0"/>
      <p:bldP spid="20" grpId="1"/>
      <p:bldP spid="20" grpId="2"/>
      <p:bldP spid="21" grpId="0"/>
      <p:bldP spid="21" grpId="1"/>
      <p:bldP spid="21" grpId="2"/>
      <p:bldP spid="22" grpId="0"/>
      <p:bldP spid="22" grpId="1"/>
      <p:bldP spid="22" grpId="2"/>
      <p:bldP spid="26" grpId="0"/>
      <p:bldP spid="26" grpId="1"/>
      <p:bldP spid="28" grpId="0"/>
      <p:bldP spid="28" grpId="1"/>
      <p:bldP spid="28" grpId="2"/>
      <p:bldP spid="29" grpId="0"/>
      <p:bldP spid="29" grpId="1"/>
      <p:bldP spid="29" grpId="2"/>
      <p:bldP spid="30" grpId="0"/>
      <p:bldP spid="30" grpId="1"/>
      <p:bldP spid="30" grpId="2"/>
      <p:bldP spid="34" grpId="0"/>
      <p:bldP spid="34" grpId="1"/>
      <p:bldP spid="40" grpId="0" animBg="1"/>
      <p:bldP spid="40" grpId="1" animBg="1"/>
      <p:bldP spid="41" grpId="0" animBg="1"/>
      <p:bldP spid="41" grpId="1" animBg="1"/>
      <p:bldP spid="42" grpId="0" animBg="1"/>
      <p:bldP spid="42" grpId="1" animBg="1"/>
      <p:bldP spid="43" grpId="0" animBg="1"/>
      <p:bldP spid="43" grpId="1" animBg="1"/>
      <p:bldP spid="44" grpId="0" animBg="1"/>
      <p:bldP spid="44" grpId="1" animBg="1"/>
      <p:bldP spid="45" grpId="0" animBg="1"/>
      <p:bldP spid="45" grpId="1" animBg="1"/>
      <p:bldP spid="46" grpId="0" animBg="1"/>
      <p:bldP spid="46" grpId="1" animBg="1"/>
      <p:bldP spid="51" grpId="0" animBg="1"/>
      <p:bldP spid="51" grpId="1" animBg="1"/>
      <p:bldP spid="52" grpId="0" animBg="1"/>
      <p:bldP spid="52" grpId="1" animBg="1"/>
      <p:bldP spid="53" grpId="0" animBg="1"/>
      <p:bldP spid="53" grpId="1" animBg="1"/>
      <p:bldP spid="54" grpId="0" animBg="1"/>
      <p:bldP spid="54" grpId="1" animBg="1"/>
      <p:bldP spid="55" grpId="0" animBg="1"/>
      <p:bldP spid="55" grpId="1" animBg="1"/>
      <p:bldP spid="62" grpId="0" animBg="1"/>
      <p:bldP spid="62" grpId="1" animBg="1"/>
      <p:bldP spid="65" grpId="0" animBg="1"/>
      <p:bldP spid="65" grpId="1" animBg="1"/>
      <p:bldP spid="66" grpId="0" animBg="1"/>
      <p:bldP spid="66" grpId="2" animBg="1"/>
      <p:bldP spid="67" grpId="0" animBg="1"/>
      <p:bldP spid="67" grpId="2" animBg="1"/>
      <p:bldP spid="68" grpId="0" animBg="1"/>
      <p:bldP spid="68" grpId="2" animBg="1"/>
      <p:bldP spid="69" grpId="0" animBg="1"/>
      <p:bldP spid="69" grpId="2" animBg="1"/>
      <p:bldP spid="70" grpId="0" animBg="1"/>
      <p:bldP spid="70" grpId="2" animBg="1"/>
      <p:bldP spid="71" grpId="0" animBg="1"/>
      <p:bldP spid="71" grpId="2" animBg="1"/>
      <p:bldP spid="72" grpId="0" animBg="1"/>
      <p:bldP spid="72" grpId="2" animBg="1"/>
      <p:bldP spid="73" grpId="0" animBg="1"/>
      <p:bldP spid="73" grpId="2" animBg="1"/>
      <p:bldP spid="76" grpId="0" animBg="1"/>
      <p:bldP spid="76" grpId="1" animBg="1"/>
      <p:bldP spid="77" grpId="0" animBg="1"/>
      <p:bldP spid="77" grpId="1" animBg="1"/>
      <p:bldP spid="78" grpId="0" animBg="1"/>
      <p:bldP spid="78" grpId="1" animBg="1"/>
      <p:bldP spid="79" grpId="0" animBg="1"/>
      <p:bldP spid="79" grpId="1" animBg="1"/>
      <p:bldP spid="80" grpId="0" build="p"/>
    </p:bldLst>
  </p:timing>
</p:sld>
</file>

<file path=ppt/theme/theme1.xml><?xml version="1.0" encoding="utf-8"?>
<a:theme xmlns:a="http://schemas.openxmlformats.org/drawingml/2006/main" name="munka_01">
  <a:themeElements>
    <a:clrScheme name="TNS Master Colours">
      <a:dk1>
        <a:sysClr val="windowText" lastClr="000000"/>
      </a:dk1>
      <a:lt1>
        <a:sysClr val="window" lastClr="FFFFFF"/>
      </a:lt1>
      <a:dk2>
        <a:srgbClr val="3B0541"/>
      </a:dk2>
      <a:lt2>
        <a:srgbClr val="7A2280"/>
      </a:lt2>
      <a:accent1>
        <a:srgbClr val="F7911E"/>
      </a:accent1>
      <a:accent2>
        <a:srgbClr val="EF5205"/>
      </a:accent2>
      <a:accent3>
        <a:srgbClr val="C50017"/>
      </a:accent3>
      <a:accent4>
        <a:srgbClr val="3EB1CC"/>
      </a:accent4>
      <a:accent5>
        <a:srgbClr val="4655A5"/>
      </a:accent5>
      <a:accent6>
        <a:srgbClr val="131C6B"/>
      </a:accent6>
      <a:hlink>
        <a:srgbClr val="4F6128"/>
      </a:hlink>
      <a:folHlink>
        <a:srgbClr val="4F6128"/>
      </a:folHlink>
    </a:clrScheme>
    <a:fontScheme name="TNS Master Fonts">
      <a:majorFont>
        <a:latin typeface="Verdana"/>
        <a:ea typeface=""/>
        <a:cs typeface=""/>
      </a:majorFont>
      <a:minorFont>
        <a:latin typeface="Verdan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solidFill>
          <a:srgbClr val="FFFFFF"/>
        </a:solidFill>
        <a:ln w="12700">
          <a:noFill/>
        </a:ln>
      </a:spPr>
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<a:prstTxWarp prst="textNoShape">
          <a:avLst/>
        </a:prstTxWarp>
        <a:noAutofit/>
      </a:bodyPr>
      <a:lstStyle>
        <a:defPPr>
          <a:defRPr sz="1300" b="0" dirty="0" smtClean="0">
            <a:solidFill>
              <a:srgbClr val="333333"/>
            </a:solidFill>
          </a:defRPr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txDef>
      <a:spPr>
        <a:noFill/>
      </a:spPr>
      <a:bodyPr wrap="square" rtlCol="0">
        <a:spAutoFit/>
      </a:bodyPr>
      <a:lstStyle>
        <a:defPPr>
          <a:defRPr sz="1300" dirty="0" smtClean="0">
            <a:latin typeface="+mj-lt"/>
          </a:defRPr>
        </a:defPPr>
      </a:lstStyle>
    </a:txDef>
  </a:objectDefaults>
  <a:extraClrSchemeLst/>
</a:theme>
</file>

<file path=ppt/theme/theme10.xml><?xml version="1.0" encoding="utf-8"?>
<a:theme xmlns:a="http://schemas.openxmlformats.org/drawingml/2006/main" name="5_munka_01">
  <a:themeElements>
    <a:clrScheme name="TNS Master Colours">
      <a:dk1>
        <a:sysClr val="windowText" lastClr="000000"/>
      </a:dk1>
      <a:lt1>
        <a:sysClr val="window" lastClr="FFFFFF"/>
      </a:lt1>
      <a:dk2>
        <a:srgbClr val="3B0541"/>
      </a:dk2>
      <a:lt2>
        <a:srgbClr val="7A2280"/>
      </a:lt2>
      <a:accent1>
        <a:srgbClr val="F7911E"/>
      </a:accent1>
      <a:accent2>
        <a:srgbClr val="EF5205"/>
      </a:accent2>
      <a:accent3>
        <a:srgbClr val="C50017"/>
      </a:accent3>
      <a:accent4>
        <a:srgbClr val="3EB1CC"/>
      </a:accent4>
      <a:accent5>
        <a:srgbClr val="4655A5"/>
      </a:accent5>
      <a:accent6>
        <a:srgbClr val="131C6B"/>
      </a:accent6>
      <a:hlink>
        <a:srgbClr val="4F6128"/>
      </a:hlink>
      <a:folHlink>
        <a:srgbClr val="4F6128"/>
      </a:folHlink>
    </a:clrScheme>
    <a:fontScheme name="TNS Master Fonts">
      <a:majorFont>
        <a:latin typeface="Verdana"/>
        <a:ea typeface=""/>
        <a:cs typeface=""/>
      </a:majorFont>
      <a:minorFont>
        <a:latin typeface="Verdan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solidFill>
          <a:schemeClr val="tx2"/>
        </a:solidFill>
        <a:ln w="12700">
          <a:noFill/>
        </a:ln>
      </a:spPr>
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<a:prstTxWarp prst="textNoShape">
          <a:avLst/>
        </a:prstTxWarp>
        <a:noAutofit/>
      </a:bodyPr>
      <a:lstStyle>
        <a:defPPr>
          <a:defRPr sz="1300" b="0" dirty="0" smtClean="0"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txDef>
      <a:spPr>
        <a:noFill/>
      </a:spPr>
      <a:bodyPr wrap="square" rtlCol="0">
        <a:spAutoFit/>
      </a:bodyPr>
      <a:lstStyle>
        <a:defPPr>
          <a:defRPr sz="1300" dirty="0" smtClean="0">
            <a:latin typeface="+mj-lt"/>
          </a:defRPr>
        </a:defPPr>
      </a:lstStyle>
    </a:txDef>
  </a:objectDefaults>
  <a:extraClrSchemeLst/>
</a:theme>
</file>

<file path=ppt/theme/theme11.xml><?xml version="1.0" encoding="utf-8"?>
<a:theme xmlns:a="http://schemas.openxmlformats.org/drawingml/2006/main" name="6_munka_01">
  <a:themeElements>
    <a:clrScheme name="TNS Master Colours">
      <a:dk1>
        <a:sysClr val="windowText" lastClr="000000"/>
      </a:dk1>
      <a:lt1>
        <a:sysClr val="window" lastClr="FFFFFF"/>
      </a:lt1>
      <a:dk2>
        <a:srgbClr val="3B0541"/>
      </a:dk2>
      <a:lt2>
        <a:srgbClr val="7A2280"/>
      </a:lt2>
      <a:accent1>
        <a:srgbClr val="F7911E"/>
      </a:accent1>
      <a:accent2>
        <a:srgbClr val="EF5205"/>
      </a:accent2>
      <a:accent3>
        <a:srgbClr val="C50017"/>
      </a:accent3>
      <a:accent4>
        <a:srgbClr val="3EB1CC"/>
      </a:accent4>
      <a:accent5>
        <a:srgbClr val="4655A5"/>
      </a:accent5>
      <a:accent6>
        <a:srgbClr val="131C6B"/>
      </a:accent6>
      <a:hlink>
        <a:srgbClr val="4F6128"/>
      </a:hlink>
      <a:folHlink>
        <a:srgbClr val="4F6128"/>
      </a:folHlink>
    </a:clrScheme>
    <a:fontScheme name="TNS Master Fonts">
      <a:majorFont>
        <a:latin typeface="Verdana"/>
        <a:ea typeface=""/>
        <a:cs typeface=""/>
      </a:majorFont>
      <a:minorFont>
        <a:latin typeface="Verdan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solidFill>
          <a:schemeClr val="tx2"/>
        </a:solidFill>
        <a:ln w="12700">
          <a:noFill/>
        </a:ln>
      </a:spPr>
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<a:prstTxWarp prst="textNoShape">
          <a:avLst/>
        </a:prstTxWarp>
        <a:noAutofit/>
      </a:bodyPr>
      <a:lstStyle>
        <a:defPPr>
          <a:defRPr sz="1300" b="0" dirty="0" smtClean="0"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txDef>
      <a:spPr>
        <a:noFill/>
      </a:spPr>
      <a:bodyPr wrap="square" rtlCol="0">
        <a:spAutoFit/>
      </a:bodyPr>
      <a:lstStyle>
        <a:defPPr>
          <a:defRPr sz="1300" dirty="0" smtClean="0">
            <a:latin typeface="+mj-lt"/>
          </a:defRPr>
        </a:defPPr>
      </a:lstStyle>
    </a:txDef>
  </a:objectDefaults>
  <a:extraClrSchemeLst/>
</a:theme>
</file>

<file path=ppt/theme/theme12.xml><?xml version="1.0" encoding="utf-8"?>
<a:theme xmlns:a="http://schemas.openxmlformats.org/drawingml/2006/main" name="7_munka_01">
  <a:themeElements>
    <a:clrScheme name="TNS Master Colours">
      <a:dk1>
        <a:sysClr val="windowText" lastClr="000000"/>
      </a:dk1>
      <a:lt1>
        <a:sysClr val="window" lastClr="FFFFFF"/>
      </a:lt1>
      <a:dk2>
        <a:srgbClr val="3B0541"/>
      </a:dk2>
      <a:lt2>
        <a:srgbClr val="7A2280"/>
      </a:lt2>
      <a:accent1>
        <a:srgbClr val="F7911E"/>
      </a:accent1>
      <a:accent2>
        <a:srgbClr val="EF5205"/>
      </a:accent2>
      <a:accent3>
        <a:srgbClr val="C50017"/>
      </a:accent3>
      <a:accent4>
        <a:srgbClr val="3EB1CC"/>
      </a:accent4>
      <a:accent5>
        <a:srgbClr val="4655A5"/>
      </a:accent5>
      <a:accent6>
        <a:srgbClr val="131C6B"/>
      </a:accent6>
      <a:hlink>
        <a:srgbClr val="4F6128"/>
      </a:hlink>
      <a:folHlink>
        <a:srgbClr val="4F6128"/>
      </a:folHlink>
    </a:clrScheme>
    <a:fontScheme name="TNS Master Fonts">
      <a:majorFont>
        <a:latin typeface="Verdana"/>
        <a:ea typeface=""/>
        <a:cs typeface=""/>
      </a:majorFont>
      <a:minorFont>
        <a:latin typeface="Verdan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solidFill>
          <a:schemeClr val="tx2"/>
        </a:solidFill>
        <a:ln w="12700">
          <a:noFill/>
        </a:ln>
      </a:spPr>
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<a:prstTxWarp prst="textNoShape">
          <a:avLst/>
        </a:prstTxWarp>
        <a:noAutofit/>
      </a:bodyPr>
      <a:lstStyle>
        <a:defPPr>
          <a:defRPr sz="1300" b="0" dirty="0" smtClean="0"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txDef>
      <a:spPr>
        <a:noFill/>
      </a:spPr>
      <a:bodyPr wrap="square" rtlCol="0">
        <a:spAutoFit/>
      </a:bodyPr>
      <a:lstStyle>
        <a:defPPr>
          <a:defRPr sz="1300" dirty="0" smtClean="0">
            <a:latin typeface="+mj-lt"/>
          </a:defRPr>
        </a:defPPr>
      </a:lstStyle>
    </a:txDef>
  </a:objectDefaults>
  <a:extraClrSchemeLst/>
</a:theme>
</file>

<file path=ppt/theme/theme13.xml><?xml version="1.0" encoding="utf-8"?>
<a:theme xmlns:a="http://schemas.openxmlformats.org/drawingml/2006/main" name="8_munka_01">
  <a:themeElements>
    <a:clrScheme name="TNS Master Colours">
      <a:dk1>
        <a:sysClr val="windowText" lastClr="000000"/>
      </a:dk1>
      <a:lt1>
        <a:sysClr val="window" lastClr="FFFFFF"/>
      </a:lt1>
      <a:dk2>
        <a:srgbClr val="3B0541"/>
      </a:dk2>
      <a:lt2>
        <a:srgbClr val="7A2280"/>
      </a:lt2>
      <a:accent1>
        <a:srgbClr val="F7911E"/>
      </a:accent1>
      <a:accent2>
        <a:srgbClr val="EF5205"/>
      </a:accent2>
      <a:accent3>
        <a:srgbClr val="C50017"/>
      </a:accent3>
      <a:accent4>
        <a:srgbClr val="3EB1CC"/>
      </a:accent4>
      <a:accent5>
        <a:srgbClr val="4655A5"/>
      </a:accent5>
      <a:accent6>
        <a:srgbClr val="131C6B"/>
      </a:accent6>
      <a:hlink>
        <a:srgbClr val="4F6128"/>
      </a:hlink>
      <a:folHlink>
        <a:srgbClr val="4F6128"/>
      </a:folHlink>
    </a:clrScheme>
    <a:fontScheme name="TNS Master Fonts">
      <a:majorFont>
        <a:latin typeface="Verdana"/>
        <a:ea typeface=""/>
        <a:cs typeface=""/>
      </a:majorFont>
      <a:minorFont>
        <a:latin typeface="Verdan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solidFill>
          <a:schemeClr val="tx2"/>
        </a:solidFill>
        <a:ln w="12700">
          <a:noFill/>
        </a:ln>
      </a:spPr>
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<a:prstTxWarp prst="textNoShape">
          <a:avLst/>
        </a:prstTxWarp>
        <a:noAutofit/>
      </a:bodyPr>
      <a:lstStyle>
        <a:defPPr>
          <a:defRPr sz="1300" b="0" dirty="0" smtClean="0"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txDef>
      <a:spPr>
        <a:noFill/>
      </a:spPr>
      <a:bodyPr wrap="square" rtlCol="0">
        <a:spAutoFit/>
      </a:bodyPr>
      <a:lstStyle>
        <a:defPPr>
          <a:defRPr sz="1300" dirty="0" smtClean="0">
            <a:latin typeface="+mj-lt"/>
          </a:defRPr>
        </a:defPPr>
      </a:lstStyle>
    </a:txDef>
  </a:objectDefaults>
  <a:extraClrSchemeLst/>
</a:theme>
</file>

<file path=ppt/theme/theme14.xml><?xml version="1.0" encoding="utf-8"?>
<a:theme xmlns:a="http://schemas.openxmlformats.org/drawingml/2006/main" name="2_Kvali template_egyszerűsített">
  <a:themeElements>
    <a:clrScheme name="TNS Master Colours">
      <a:dk1>
        <a:sysClr val="windowText" lastClr="000000"/>
      </a:dk1>
      <a:lt1>
        <a:sysClr val="window" lastClr="FFFFFF"/>
      </a:lt1>
      <a:dk2>
        <a:srgbClr val="3B0541"/>
      </a:dk2>
      <a:lt2>
        <a:srgbClr val="7A2280"/>
      </a:lt2>
      <a:accent1>
        <a:srgbClr val="F7911E"/>
      </a:accent1>
      <a:accent2>
        <a:srgbClr val="EF5205"/>
      </a:accent2>
      <a:accent3>
        <a:srgbClr val="C50017"/>
      </a:accent3>
      <a:accent4>
        <a:srgbClr val="3EB1CC"/>
      </a:accent4>
      <a:accent5>
        <a:srgbClr val="4655A5"/>
      </a:accent5>
      <a:accent6>
        <a:srgbClr val="131C6B"/>
      </a:accent6>
      <a:hlink>
        <a:srgbClr val="4F6128"/>
      </a:hlink>
      <a:folHlink>
        <a:srgbClr val="4F6128"/>
      </a:folHlink>
    </a:clrScheme>
    <a:fontScheme name="TNS Master Fonts">
      <a:majorFont>
        <a:latin typeface="Verdana"/>
        <a:ea typeface=""/>
        <a:cs typeface=""/>
      </a:majorFont>
      <a:minorFont>
        <a:latin typeface="Verdan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solidFill>
          <a:schemeClr val="accent3"/>
        </a:solidFill>
        <a:ln>
          <a:noFill/>
        </a:ln>
      </a:spPr>
      <a:bodyPr rtlCol="0" anchor="t"/>
      <a:lstStyle>
        <a:defPPr algn="l">
          <a:defRPr sz="1600" b="0" dirty="0" smtClean="0"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txDef>
      <a:spPr>
        <a:noFill/>
      </a:spPr>
      <a:bodyPr wrap="square" rtlCol="0">
        <a:spAutoFit/>
      </a:bodyPr>
      <a:lstStyle>
        <a:defPPr algn="l">
          <a:defRPr sz="1400" b="0" dirty="0" smtClean="0">
            <a:latin typeface="+mn-lt"/>
          </a:defRPr>
        </a:defPPr>
      </a:lstStyle>
    </a:txDef>
  </a:objectDefaults>
  <a:extraClrSchemeLst/>
</a:theme>
</file>

<file path=ppt/theme/theme15.xml><?xml version="1.0" encoding="utf-8"?>
<a:theme xmlns:a="http://schemas.openxmlformats.org/drawingml/2006/main" name="3_Kvali template_egyszerűsített">
  <a:themeElements>
    <a:clrScheme name="TNS Master Colours">
      <a:dk1>
        <a:sysClr val="windowText" lastClr="000000"/>
      </a:dk1>
      <a:lt1>
        <a:sysClr val="window" lastClr="FFFFFF"/>
      </a:lt1>
      <a:dk2>
        <a:srgbClr val="3B0541"/>
      </a:dk2>
      <a:lt2>
        <a:srgbClr val="7A2280"/>
      </a:lt2>
      <a:accent1>
        <a:srgbClr val="F7911E"/>
      </a:accent1>
      <a:accent2>
        <a:srgbClr val="EF5205"/>
      </a:accent2>
      <a:accent3>
        <a:srgbClr val="C50017"/>
      </a:accent3>
      <a:accent4>
        <a:srgbClr val="3EB1CC"/>
      </a:accent4>
      <a:accent5>
        <a:srgbClr val="4655A5"/>
      </a:accent5>
      <a:accent6>
        <a:srgbClr val="131C6B"/>
      </a:accent6>
      <a:hlink>
        <a:srgbClr val="4F6128"/>
      </a:hlink>
      <a:folHlink>
        <a:srgbClr val="4F6128"/>
      </a:folHlink>
    </a:clrScheme>
    <a:fontScheme name="TNS Master Fonts">
      <a:majorFont>
        <a:latin typeface="Verdana"/>
        <a:ea typeface=""/>
        <a:cs typeface=""/>
      </a:majorFont>
      <a:minorFont>
        <a:latin typeface="Verdan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solidFill>
          <a:schemeClr val="accent3"/>
        </a:solidFill>
        <a:ln>
          <a:noFill/>
        </a:ln>
      </a:spPr>
      <a:bodyPr rtlCol="0" anchor="t"/>
      <a:lstStyle>
        <a:defPPr algn="l">
          <a:defRPr sz="1600" b="0" dirty="0" smtClean="0"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txDef>
      <a:spPr>
        <a:noFill/>
      </a:spPr>
      <a:bodyPr wrap="square" rtlCol="0">
        <a:spAutoFit/>
      </a:bodyPr>
      <a:lstStyle>
        <a:defPPr algn="l">
          <a:defRPr sz="1400" b="0" dirty="0" smtClean="0">
            <a:latin typeface="+mn-lt"/>
          </a:defRPr>
        </a:defPPr>
      </a:lstStyle>
    </a:txDef>
  </a:objectDefaults>
  <a:extraClrSchemeLst/>
</a:theme>
</file>

<file path=ppt/theme/theme16.xml><?xml version="1.0" encoding="utf-8"?>
<a:theme xmlns:a="http://schemas.openxmlformats.org/drawingml/2006/main" name="4_Kvali template_egyszerűsített">
  <a:themeElements>
    <a:clrScheme name="TNS Master Colours">
      <a:dk1>
        <a:sysClr val="windowText" lastClr="000000"/>
      </a:dk1>
      <a:lt1>
        <a:sysClr val="window" lastClr="FFFFFF"/>
      </a:lt1>
      <a:dk2>
        <a:srgbClr val="3B0541"/>
      </a:dk2>
      <a:lt2>
        <a:srgbClr val="7A2280"/>
      </a:lt2>
      <a:accent1>
        <a:srgbClr val="F7911E"/>
      </a:accent1>
      <a:accent2>
        <a:srgbClr val="EF5205"/>
      </a:accent2>
      <a:accent3>
        <a:srgbClr val="C50017"/>
      </a:accent3>
      <a:accent4>
        <a:srgbClr val="3EB1CC"/>
      </a:accent4>
      <a:accent5>
        <a:srgbClr val="4655A5"/>
      </a:accent5>
      <a:accent6>
        <a:srgbClr val="131C6B"/>
      </a:accent6>
      <a:hlink>
        <a:srgbClr val="4F6128"/>
      </a:hlink>
      <a:folHlink>
        <a:srgbClr val="4F6128"/>
      </a:folHlink>
    </a:clrScheme>
    <a:fontScheme name="TNS Master Fonts">
      <a:majorFont>
        <a:latin typeface="Verdana"/>
        <a:ea typeface=""/>
        <a:cs typeface=""/>
      </a:majorFont>
      <a:minorFont>
        <a:latin typeface="Verdan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solidFill>
          <a:schemeClr val="accent3"/>
        </a:solidFill>
        <a:ln>
          <a:noFill/>
        </a:ln>
      </a:spPr>
      <a:bodyPr rtlCol="0" anchor="t"/>
      <a:lstStyle>
        <a:defPPr algn="l">
          <a:defRPr sz="1600" b="0" dirty="0" smtClean="0"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txDef>
      <a:spPr>
        <a:noFill/>
      </a:spPr>
      <a:bodyPr wrap="square" rtlCol="0">
        <a:spAutoFit/>
      </a:bodyPr>
      <a:lstStyle>
        <a:defPPr algn="l">
          <a:defRPr sz="1400" b="0" dirty="0" smtClean="0">
            <a:latin typeface="+mn-lt"/>
          </a:defRPr>
        </a:defPPr>
      </a:lstStyle>
    </a:txDef>
  </a:objectDefaults>
  <a:extraClrSchemeLst/>
</a:theme>
</file>

<file path=ppt/theme/theme17.xml><?xml version="1.0" encoding="utf-8"?>
<a:theme xmlns:a="http://schemas.openxmlformats.org/drawingml/2006/main" name="5_Kvali template_egyszerűsített">
  <a:themeElements>
    <a:clrScheme name="TNS Master Colours">
      <a:dk1>
        <a:sysClr val="windowText" lastClr="000000"/>
      </a:dk1>
      <a:lt1>
        <a:sysClr val="window" lastClr="FFFFFF"/>
      </a:lt1>
      <a:dk2>
        <a:srgbClr val="3B0541"/>
      </a:dk2>
      <a:lt2>
        <a:srgbClr val="7A2280"/>
      </a:lt2>
      <a:accent1>
        <a:srgbClr val="F7911E"/>
      </a:accent1>
      <a:accent2>
        <a:srgbClr val="EF5205"/>
      </a:accent2>
      <a:accent3>
        <a:srgbClr val="C50017"/>
      </a:accent3>
      <a:accent4>
        <a:srgbClr val="3EB1CC"/>
      </a:accent4>
      <a:accent5>
        <a:srgbClr val="4655A5"/>
      </a:accent5>
      <a:accent6>
        <a:srgbClr val="131C6B"/>
      </a:accent6>
      <a:hlink>
        <a:srgbClr val="4F6128"/>
      </a:hlink>
      <a:folHlink>
        <a:srgbClr val="4F6128"/>
      </a:folHlink>
    </a:clrScheme>
    <a:fontScheme name="TNS Master Fonts">
      <a:majorFont>
        <a:latin typeface="Verdana"/>
        <a:ea typeface=""/>
        <a:cs typeface=""/>
      </a:majorFont>
      <a:minorFont>
        <a:latin typeface="Verdan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solidFill>
          <a:schemeClr val="accent3"/>
        </a:solidFill>
        <a:ln>
          <a:noFill/>
        </a:ln>
      </a:spPr>
      <a:bodyPr rtlCol="0" anchor="t"/>
      <a:lstStyle>
        <a:defPPr algn="l">
          <a:defRPr sz="1600" b="0" dirty="0" smtClean="0"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txDef>
      <a:spPr>
        <a:noFill/>
      </a:spPr>
      <a:bodyPr wrap="square" rtlCol="0">
        <a:spAutoFit/>
      </a:bodyPr>
      <a:lstStyle>
        <a:defPPr algn="l">
          <a:defRPr sz="1400" b="0" dirty="0" smtClean="0">
            <a:latin typeface="+mn-lt"/>
          </a:defRPr>
        </a:defPPr>
      </a:lstStyle>
    </a:txDef>
  </a:objectDefaults>
  <a:extraClrSchemeLst/>
</a:theme>
</file>

<file path=ppt/theme/theme18.xml><?xml version="1.0" encoding="utf-8"?>
<a:theme xmlns:a="http://schemas.openxmlformats.org/drawingml/2006/main" name="6_Kvali template_egyszerűsített">
  <a:themeElements>
    <a:clrScheme name="TNS Master Colours">
      <a:dk1>
        <a:sysClr val="windowText" lastClr="000000"/>
      </a:dk1>
      <a:lt1>
        <a:sysClr val="window" lastClr="FFFFFF"/>
      </a:lt1>
      <a:dk2>
        <a:srgbClr val="3B0541"/>
      </a:dk2>
      <a:lt2>
        <a:srgbClr val="7A2280"/>
      </a:lt2>
      <a:accent1>
        <a:srgbClr val="F7911E"/>
      </a:accent1>
      <a:accent2>
        <a:srgbClr val="EF5205"/>
      </a:accent2>
      <a:accent3>
        <a:srgbClr val="C50017"/>
      </a:accent3>
      <a:accent4>
        <a:srgbClr val="3EB1CC"/>
      </a:accent4>
      <a:accent5>
        <a:srgbClr val="4655A5"/>
      </a:accent5>
      <a:accent6>
        <a:srgbClr val="131C6B"/>
      </a:accent6>
      <a:hlink>
        <a:srgbClr val="4F6128"/>
      </a:hlink>
      <a:folHlink>
        <a:srgbClr val="4F6128"/>
      </a:folHlink>
    </a:clrScheme>
    <a:fontScheme name="TNS Master Fonts">
      <a:majorFont>
        <a:latin typeface="Verdana"/>
        <a:ea typeface=""/>
        <a:cs typeface=""/>
      </a:majorFont>
      <a:minorFont>
        <a:latin typeface="Verdan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solidFill>
          <a:schemeClr val="accent3"/>
        </a:solidFill>
        <a:ln>
          <a:noFill/>
        </a:ln>
      </a:spPr>
      <a:bodyPr rtlCol="0" anchor="t"/>
      <a:lstStyle>
        <a:defPPr algn="l">
          <a:defRPr sz="1600" b="0" dirty="0" smtClean="0"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txDef>
      <a:spPr>
        <a:noFill/>
      </a:spPr>
      <a:bodyPr wrap="square" rtlCol="0">
        <a:spAutoFit/>
      </a:bodyPr>
      <a:lstStyle>
        <a:defPPr algn="l">
          <a:defRPr sz="1400" b="0" dirty="0" smtClean="0">
            <a:latin typeface="+mn-lt"/>
          </a:defRPr>
        </a:defPPr>
      </a:lstStyle>
    </a:txDef>
  </a:objectDefaults>
  <a:extraClrSchemeLst/>
</a:theme>
</file>

<file path=ppt/theme/theme19.xml><?xml version="1.0" encoding="utf-8"?>
<a:theme xmlns:a="http://schemas.openxmlformats.org/drawingml/2006/main" name="7_Kvali template_egyszerűsített">
  <a:themeElements>
    <a:clrScheme name="TNS Master Colours">
      <a:dk1>
        <a:sysClr val="windowText" lastClr="000000"/>
      </a:dk1>
      <a:lt1>
        <a:sysClr val="window" lastClr="FFFFFF"/>
      </a:lt1>
      <a:dk2>
        <a:srgbClr val="3B0541"/>
      </a:dk2>
      <a:lt2>
        <a:srgbClr val="7A2280"/>
      </a:lt2>
      <a:accent1>
        <a:srgbClr val="F7911E"/>
      </a:accent1>
      <a:accent2>
        <a:srgbClr val="EF5205"/>
      </a:accent2>
      <a:accent3>
        <a:srgbClr val="C50017"/>
      </a:accent3>
      <a:accent4>
        <a:srgbClr val="3EB1CC"/>
      </a:accent4>
      <a:accent5>
        <a:srgbClr val="4655A5"/>
      </a:accent5>
      <a:accent6>
        <a:srgbClr val="131C6B"/>
      </a:accent6>
      <a:hlink>
        <a:srgbClr val="4F6128"/>
      </a:hlink>
      <a:folHlink>
        <a:srgbClr val="4F6128"/>
      </a:folHlink>
    </a:clrScheme>
    <a:fontScheme name="TNS Master Fonts">
      <a:majorFont>
        <a:latin typeface="Verdana"/>
        <a:ea typeface=""/>
        <a:cs typeface=""/>
      </a:majorFont>
      <a:minorFont>
        <a:latin typeface="Verdan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solidFill>
          <a:schemeClr val="accent3"/>
        </a:solidFill>
        <a:ln>
          <a:noFill/>
        </a:ln>
      </a:spPr>
      <a:bodyPr rtlCol="0" anchor="t"/>
      <a:lstStyle>
        <a:defPPr algn="l">
          <a:defRPr sz="1600" b="0" dirty="0" smtClean="0"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txDef>
      <a:spPr>
        <a:noFill/>
      </a:spPr>
      <a:bodyPr wrap="square" rtlCol="0">
        <a:spAutoFit/>
      </a:bodyPr>
      <a:lstStyle>
        <a:defPPr algn="l">
          <a:defRPr sz="1400" b="0" dirty="0" smtClean="0">
            <a:latin typeface="+mn-lt"/>
          </a:defRPr>
        </a:defPPr>
      </a:lstStyle>
    </a:txDef>
  </a:objectDefaults>
  <a:extraClrSchemeLst/>
</a:theme>
</file>

<file path=ppt/theme/theme2.xml><?xml version="1.0" encoding="utf-8"?>
<a:theme xmlns:a="http://schemas.openxmlformats.org/drawingml/2006/main" name="AJANLATI TEMPLATE_kepekkel_TARGYAK (2012)">
  <a:themeElements>
    <a:clrScheme name="TNS Master Colours">
      <a:dk1>
        <a:sysClr val="windowText" lastClr="000000"/>
      </a:dk1>
      <a:lt1>
        <a:sysClr val="window" lastClr="FFFFFF"/>
      </a:lt1>
      <a:dk2>
        <a:srgbClr val="3B0541"/>
      </a:dk2>
      <a:lt2>
        <a:srgbClr val="7A2280"/>
      </a:lt2>
      <a:accent1>
        <a:srgbClr val="F7911E"/>
      </a:accent1>
      <a:accent2>
        <a:srgbClr val="EF5205"/>
      </a:accent2>
      <a:accent3>
        <a:srgbClr val="C50017"/>
      </a:accent3>
      <a:accent4>
        <a:srgbClr val="3EB1CC"/>
      </a:accent4>
      <a:accent5>
        <a:srgbClr val="4655A5"/>
      </a:accent5>
      <a:accent6>
        <a:srgbClr val="131C6B"/>
      </a:accent6>
      <a:hlink>
        <a:srgbClr val="4F6128"/>
      </a:hlink>
      <a:folHlink>
        <a:srgbClr val="4F6128"/>
      </a:folHlink>
    </a:clrScheme>
    <a:fontScheme name="TNS Master Fonts">
      <a:majorFont>
        <a:latin typeface="Verdana"/>
        <a:ea typeface=""/>
        <a:cs typeface=""/>
      </a:majorFont>
      <a:minorFont>
        <a:latin typeface="Verdan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solidFill>
          <a:schemeClr val="accent3"/>
        </a:solidFill>
        <a:ln>
          <a:noFill/>
        </a:ln>
      </a:spPr>
      <a:bodyPr rtlCol="0" anchor="t"/>
      <a:lstStyle>
        <a:defPPr algn="l">
          <a:defRPr sz="1600" b="0" dirty="0" smtClean="0"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txDef>
      <a:spPr>
        <a:noFill/>
      </a:spPr>
      <a:bodyPr wrap="square" rtlCol="0">
        <a:spAutoFit/>
      </a:bodyPr>
      <a:lstStyle>
        <a:defPPr algn="l">
          <a:defRPr sz="1400" b="0" dirty="0" smtClean="0">
            <a:latin typeface="+mn-lt"/>
          </a:defRPr>
        </a:defPPr>
      </a:lstStyle>
    </a:txDef>
  </a:objectDefaults>
  <a:extraClrSchemeLst/>
</a:theme>
</file>

<file path=ppt/theme/theme20.xml><?xml version="1.0" encoding="utf-8"?>
<a:theme xmlns:a="http://schemas.openxmlformats.org/drawingml/2006/main" name="8_Kvali template_egyszerűsített">
  <a:themeElements>
    <a:clrScheme name="TNS Master Colours">
      <a:dk1>
        <a:sysClr val="windowText" lastClr="000000"/>
      </a:dk1>
      <a:lt1>
        <a:sysClr val="window" lastClr="FFFFFF"/>
      </a:lt1>
      <a:dk2>
        <a:srgbClr val="3B0541"/>
      </a:dk2>
      <a:lt2>
        <a:srgbClr val="7A2280"/>
      </a:lt2>
      <a:accent1>
        <a:srgbClr val="F7911E"/>
      </a:accent1>
      <a:accent2>
        <a:srgbClr val="EF5205"/>
      </a:accent2>
      <a:accent3>
        <a:srgbClr val="C50017"/>
      </a:accent3>
      <a:accent4>
        <a:srgbClr val="3EB1CC"/>
      </a:accent4>
      <a:accent5>
        <a:srgbClr val="4655A5"/>
      </a:accent5>
      <a:accent6>
        <a:srgbClr val="131C6B"/>
      </a:accent6>
      <a:hlink>
        <a:srgbClr val="4F6128"/>
      </a:hlink>
      <a:folHlink>
        <a:srgbClr val="4F6128"/>
      </a:folHlink>
    </a:clrScheme>
    <a:fontScheme name="TNS Master Fonts">
      <a:majorFont>
        <a:latin typeface="Verdana"/>
        <a:ea typeface=""/>
        <a:cs typeface=""/>
      </a:majorFont>
      <a:minorFont>
        <a:latin typeface="Verdan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solidFill>
          <a:schemeClr val="accent3"/>
        </a:solidFill>
        <a:ln>
          <a:noFill/>
        </a:ln>
      </a:spPr>
      <a:bodyPr rtlCol="0" anchor="t"/>
      <a:lstStyle>
        <a:defPPr algn="l">
          <a:defRPr sz="1600" b="0" dirty="0" smtClean="0"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txDef>
      <a:spPr>
        <a:noFill/>
      </a:spPr>
      <a:bodyPr wrap="square" rtlCol="0">
        <a:spAutoFit/>
      </a:bodyPr>
      <a:lstStyle>
        <a:defPPr algn="l">
          <a:defRPr sz="1400" b="0" dirty="0" smtClean="0">
            <a:latin typeface="+mn-lt"/>
          </a:defRPr>
        </a:defPPr>
      </a:lstStyle>
    </a:txDef>
  </a:objectDefaults>
  <a:extraClrSchemeLst/>
</a:theme>
</file>

<file path=ppt/theme/theme21.xml><?xml version="1.0" encoding="utf-8"?>
<a:theme xmlns:a="http://schemas.openxmlformats.org/drawingml/2006/main" name="9_Kvali template_egyszerűsített">
  <a:themeElements>
    <a:clrScheme name="TNS Master Colours">
      <a:dk1>
        <a:sysClr val="windowText" lastClr="000000"/>
      </a:dk1>
      <a:lt1>
        <a:sysClr val="window" lastClr="FFFFFF"/>
      </a:lt1>
      <a:dk2>
        <a:srgbClr val="3B0541"/>
      </a:dk2>
      <a:lt2>
        <a:srgbClr val="7A2280"/>
      </a:lt2>
      <a:accent1>
        <a:srgbClr val="F7911E"/>
      </a:accent1>
      <a:accent2>
        <a:srgbClr val="EF5205"/>
      </a:accent2>
      <a:accent3>
        <a:srgbClr val="C50017"/>
      </a:accent3>
      <a:accent4>
        <a:srgbClr val="3EB1CC"/>
      </a:accent4>
      <a:accent5>
        <a:srgbClr val="4655A5"/>
      </a:accent5>
      <a:accent6>
        <a:srgbClr val="131C6B"/>
      </a:accent6>
      <a:hlink>
        <a:srgbClr val="4F6128"/>
      </a:hlink>
      <a:folHlink>
        <a:srgbClr val="4F6128"/>
      </a:folHlink>
    </a:clrScheme>
    <a:fontScheme name="TNS Master Fonts">
      <a:majorFont>
        <a:latin typeface="Verdana"/>
        <a:ea typeface=""/>
        <a:cs typeface=""/>
      </a:majorFont>
      <a:minorFont>
        <a:latin typeface="Verdan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solidFill>
          <a:schemeClr val="accent3"/>
        </a:solidFill>
        <a:ln>
          <a:noFill/>
        </a:ln>
      </a:spPr>
      <a:bodyPr rtlCol="0" anchor="t"/>
      <a:lstStyle>
        <a:defPPr algn="l">
          <a:defRPr sz="1600" b="0" dirty="0" smtClean="0"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txDef>
      <a:spPr>
        <a:noFill/>
      </a:spPr>
      <a:bodyPr wrap="square" rtlCol="0">
        <a:spAutoFit/>
      </a:bodyPr>
      <a:lstStyle>
        <a:defPPr algn="l">
          <a:defRPr sz="1400" b="0" dirty="0" smtClean="0">
            <a:latin typeface="+mn-lt"/>
          </a:defRPr>
        </a:defPPr>
      </a:lstStyle>
    </a:txDef>
  </a:objectDefaults>
  <a:extraClrSchemeLst/>
</a:theme>
</file>

<file path=ppt/theme/theme22.xml><?xml version="1.0" encoding="utf-8"?>
<a:theme xmlns:a="http://schemas.openxmlformats.org/drawingml/2006/main" name="10_Kvali template_egyszerűsített">
  <a:themeElements>
    <a:clrScheme name="TNS Master Colours">
      <a:dk1>
        <a:sysClr val="windowText" lastClr="000000"/>
      </a:dk1>
      <a:lt1>
        <a:sysClr val="window" lastClr="FFFFFF"/>
      </a:lt1>
      <a:dk2>
        <a:srgbClr val="3B0541"/>
      </a:dk2>
      <a:lt2>
        <a:srgbClr val="7A2280"/>
      </a:lt2>
      <a:accent1>
        <a:srgbClr val="F7911E"/>
      </a:accent1>
      <a:accent2>
        <a:srgbClr val="EF5205"/>
      </a:accent2>
      <a:accent3>
        <a:srgbClr val="C50017"/>
      </a:accent3>
      <a:accent4>
        <a:srgbClr val="3EB1CC"/>
      </a:accent4>
      <a:accent5>
        <a:srgbClr val="4655A5"/>
      </a:accent5>
      <a:accent6>
        <a:srgbClr val="131C6B"/>
      </a:accent6>
      <a:hlink>
        <a:srgbClr val="4F6128"/>
      </a:hlink>
      <a:folHlink>
        <a:srgbClr val="4F6128"/>
      </a:folHlink>
    </a:clrScheme>
    <a:fontScheme name="TNS Master Fonts">
      <a:majorFont>
        <a:latin typeface="Verdana"/>
        <a:ea typeface=""/>
        <a:cs typeface=""/>
      </a:majorFont>
      <a:minorFont>
        <a:latin typeface="Verdan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solidFill>
          <a:schemeClr val="accent3"/>
        </a:solidFill>
        <a:ln>
          <a:noFill/>
        </a:ln>
      </a:spPr>
      <a:bodyPr rtlCol="0" anchor="t"/>
      <a:lstStyle>
        <a:defPPr algn="l">
          <a:defRPr sz="1600" b="0" dirty="0" smtClean="0"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txDef>
      <a:spPr>
        <a:noFill/>
      </a:spPr>
      <a:bodyPr wrap="square" rtlCol="0">
        <a:spAutoFit/>
      </a:bodyPr>
      <a:lstStyle>
        <a:defPPr algn="l">
          <a:defRPr sz="1400" b="0" dirty="0" smtClean="0">
            <a:latin typeface="+mn-lt"/>
          </a:defRPr>
        </a:defPPr>
      </a:lstStyle>
    </a:txDef>
  </a:objectDefaults>
  <a:extraClrSchemeLst/>
</a:theme>
</file>

<file path=ppt/theme/theme23.xml><?xml version="1.0" encoding="utf-8"?>
<a:theme xmlns:a="http://schemas.openxmlformats.org/drawingml/2006/main" name="11_Kvali template_egyszerűsített">
  <a:themeElements>
    <a:clrScheme name="TNS Master Colours">
      <a:dk1>
        <a:sysClr val="windowText" lastClr="000000"/>
      </a:dk1>
      <a:lt1>
        <a:sysClr val="window" lastClr="FFFFFF"/>
      </a:lt1>
      <a:dk2>
        <a:srgbClr val="3B0541"/>
      </a:dk2>
      <a:lt2>
        <a:srgbClr val="7A2280"/>
      </a:lt2>
      <a:accent1>
        <a:srgbClr val="F7911E"/>
      </a:accent1>
      <a:accent2>
        <a:srgbClr val="EF5205"/>
      </a:accent2>
      <a:accent3>
        <a:srgbClr val="C50017"/>
      </a:accent3>
      <a:accent4>
        <a:srgbClr val="3EB1CC"/>
      </a:accent4>
      <a:accent5>
        <a:srgbClr val="4655A5"/>
      </a:accent5>
      <a:accent6>
        <a:srgbClr val="131C6B"/>
      </a:accent6>
      <a:hlink>
        <a:srgbClr val="4F6128"/>
      </a:hlink>
      <a:folHlink>
        <a:srgbClr val="4F6128"/>
      </a:folHlink>
    </a:clrScheme>
    <a:fontScheme name="TNS Master Fonts">
      <a:majorFont>
        <a:latin typeface="Verdana"/>
        <a:ea typeface=""/>
        <a:cs typeface=""/>
      </a:majorFont>
      <a:minorFont>
        <a:latin typeface="Verdan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solidFill>
          <a:schemeClr val="accent3"/>
        </a:solidFill>
        <a:ln>
          <a:noFill/>
        </a:ln>
      </a:spPr>
      <a:bodyPr rtlCol="0" anchor="t"/>
      <a:lstStyle>
        <a:defPPr algn="l">
          <a:defRPr sz="1600" b="0" dirty="0" smtClean="0"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txDef>
      <a:spPr>
        <a:noFill/>
      </a:spPr>
      <a:bodyPr wrap="square" rtlCol="0">
        <a:spAutoFit/>
      </a:bodyPr>
      <a:lstStyle>
        <a:defPPr algn="l">
          <a:defRPr sz="1400" b="0" dirty="0" smtClean="0">
            <a:latin typeface="+mn-lt"/>
          </a:defRPr>
        </a:defPPr>
      </a:lstStyle>
    </a:txDef>
  </a:objectDefaults>
  <a:extraClrSchemeLst/>
</a:theme>
</file>

<file path=ppt/theme/theme24.xml><?xml version="1.0" encoding="utf-8"?>
<a:theme xmlns:a="http://schemas.openxmlformats.org/drawingml/2006/main" name="12_Kvali template_egyszerűsített">
  <a:themeElements>
    <a:clrScheme name="TNS Master Colours">
      <a:dk1>
        <a:sysClr val="windowText" lastClr="000000"/>
      </a:dk1>
      <a:lt1>
        <a:sysClr val="window" lastClr="FFFFFF"/>
      </a:lt1>
      <a:dk2>
        <a:srgbClr val="3B0541"/>
      </a:dk2>
      <a:lt2>
        <a:srgbClr val="7A2280"/>
      </a:lt2>
      <a:accent1>
        <a:srgbClr val="F7911E"/>
      </a:accent1>
      <a:accent2>
        <a:srgbClr val="EF5205"/>
      </a:accent2>
      <a:accent3>
        <a:srgbClr val="C50017"/>
      </a:accent3>
      <a:accent4>
        <a:srgbClr val="3EB1CC"/>
      </a:accent4>
      <a:accent5>
        <a:srgbClr val="4655A5"/>
      </a:accent5>
      <a:accent6>
        <a:srgbClr val="131C6B"/>
      </a:accent6>
      <a:hlink>
        <a:srgbClr val="4F6128"/>
      </a:hlink>
      <a:folHlink>
        <a:srgbClr val="4F6128"/>
      </a:folHlink>
    </a:clrScheme>
    <a:fontScheme name="TNS Master Fonts">
      <a:majorFont>
        <a:latin typeface="Verdana"/>
        <a:ea typeface=""/>
        <a:cs typeface=""/>
      </a:majorFont>
      <a:minorFont>
        <a:latin typeface="Verdan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solidFill>
          <a:schemeClr val="accent3"/>
        </a:solidFill>
        <a:ln>
          <a:noFill/>
        </a:ln>
      </a:spPr>
      <a:bodyPr rtlCol="0" anchor="t"/>
      <a:lstStyle>
        <a:defPPr algn="l">
          <a:defRPr sz="1600" b="0" dirty="0" smtClean="0"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txDef>
      <a:spPr>
        <a:noFill/>
      </a:spPr>
      <a:bodyPr wrap="square" rtlCol="0">
        <a:spAutoFit/>
      </a:bodyPr>
      <a:lstStyle>
        <a:defPPr algn="l">
          <a:defRPr sz="1400" b="0" dirty="0" smtClean="0">
            <a:latin typeface="+mn-lt"/>
          </a:defRPr>
        </a:defPPr>
      </a:lstStyle>
    </a:txDef>
  </a:objectDefaults>
  <a:extraClrSchemeLst/>
</a:theme>
</file>

<file path=ppt/theme/theme25.xml><?xml version="1.0" encoding="utf-8"?>
<a:theme xmlns:a="http://schemas.openxmlformats.org/drawingml/2006/main" name="13_Kvali template_egyszerűsített">
  <a:themeElements>
    <a:clrScheme name="TNS Master Colours">
      <a:dk1>
        <a:sysClr val="windowText" lastClr="000000"/>
      </a:dk1>
      <a:lt1>
        <a:sysClr val="window" lastClr="FFFFFF"/>
      </a:lt1>
      <a:dk2>
        <a:srgbClr val="3B0541"/>
      </a:dk2>
      <a:lt2>
        <a:srgbClr val="7A2280"/>
      </a:lt2>
      <a:accent1>
        <a:srgbClr val="F7911E"/>
      </a:accent1>
      <a:accent2>
        <a:srgbClr val="EF5205"/>
      </a:accent2>
      <a:accent3>
        <a:srgbClr val="C50017"/>
      </a:accent3>
      <a:accent4>
        <a:srgbClr val="3EB1CC"/>
      </a:accent4>
      <a:accent5>
        <a:srgbClr val="4655A5"/>
      </a:accent5>
      <a:accent6>
        <a:srgbClr val="131C6B"/>
      </a:accent6>
      <a:hlink>
        <a:srgbClr val="4F6128"/>
      </a:hlink>
      <a:folHlink>
        <a:srgbClr val="4F6128"/>
      </a:folHlink>
    </a:clrScheme>
    <a:fontScheme name="TNS Master Fonts">
      <a:majorFont>
        <a:latin typeface="Verdana"/>
        <a:ea typeface=""/>
        <a:cs typeface=""/>
      </a:majorFont>
      <a:minorFont>
        <a:latin typeface="Verdan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solidFill>
          <a:schemeClr val="accent3"/>
        </a:solidFill>
        <a:ln>
          <a:noFill/>
        </a:ln>
      </a:spPr>
      <a:bodyPr rtlCol="0" anchor="t"/>
      <a:lstStyle>
        <a:defPPr algn="l">
          <a:defRPr sz="1600" b="0" dirty="0" smtClean="0"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txDef>
      <a:spPr>
        <a:noFill/>
      </a:spPr>
      <a:bodyPr wrap="square" rtlCol="0">
        <a:spAutoFit/>
      </a:bodyPr>
      <a:lstStyle>
        <a:defPPr algn="l">
          <a:defRPr sz="1400" b="0" dirty="0" smtClean="0">
            <a:latin typeface="+mn-lt"/>
          </a:defRPr>
        </a:defPPr>
      </a:lstStyle>
    </a:txDef>
  </a:objectDefaults>
  <a:extraClrSchemeLst/>
</a:theme>
</file>

<file path=ppt/theme/theme26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1_AJANLATI TEMPLATE_kepekkel_TARGYAK (2012)">
  <a:themeElements>
    <a:clrScheme name="TNS Master Colours">
      <a:dk1>
        <a:sysClr val="windowText" lastClr="000000"/>
      </a:dk1>
      <a:lt1>
        <a:sysClr val="window" lastClr="FFFFFF"/>
      </a:lt1>
      <a:dk2>
        <a:srgbClr val="3B0541"/>
      </a:dk2>
      <a:lt2>
        <a:srgbClr val="7A2280"/>
      </a:lt2>
      <a:accent1>
        <a:srgbClr val="F7911E"/>
      </a:accent1>
      <a:accent2>
        <a:srgbClr val="EF5205"/>
      </a:accent2>
      <a:accent3>
        <a:srgbClr val="C50017"/>
      </a:accent3>
      <a:accent4>
        <a:srgbClr val="3EB1CC"/>
      </a:accent4>
      <a:accent5>
        <a:srgbClr val="4655A5"/>
      </a:accent5>
      <a:accent6>
        <a:srgbClr val="131C6B"/>
      </a:accent6>
      <a:hlink>
        <a:srgbClr val="4F6128"/>
      </a:hlink>
      <a:folHlink>
        <a:srgbClr val="4F6128"/>
      </a:folHlink>
    </a:clrScheme>
    <a:fontScheme name="TNS Master Fonts">
      <a:majorFont>
        <a:latin typeface="Verdana"/>
        <a:ea typeface=""/>
        <a:cs typeface=""/>
      </a:majorFont>
      <a:minorFont>
        <a:latin typeface="Verdan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solidFill>
          <a:schemeClr val="accent3"/>
        </a:solidFill>
        <a:ln>
          <a:noFill/>
        </a:ln>
      </a:spPr>
      <a:bodyPr rtlCol="0" anchor="t"/>
      <a:lstStyle>
        <a:defPPr algn="l">
          <a:defRPr sz="1600" b="0" dirty="0" smtClean="0"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txDef>
      <a:spPr>
        <a:noFill/>
      </a:spPr>
      <a:bodyPr wrap="square" rtlCol="0">
        <a:spAutoFit/>
      </a:bodyPr>
      <a:lstStyle>
        <a:defPPr algn="l">
          <a:defRPr sz="1400" b="0" dirty="0" smtClean="0">
            <a:latin typeface="+mn-lt"/>
          </a:defRPr>
        </a:defPPr>
      </a:lstStyle>
    </a:txDef>
  </a:objectDefaults>
  <a:extraClrSchemeLst/>
</a:theme>
</file>

<file path=ppt/theme/theme4.xml><?xml version="1.0" encoding="utf-8"?>
<a:theme xmlns:a="http://schemas.openxmlformats.org/drawingml/2006/main" name="Kvali template_egyszerűsített">
  <a:themeElements>
    <a:clrScheme name="TNS Master Colours">
      <a:dk1>
        <a:sysClr val="windowText" lastClr="000000"/>
      </a:dk1>
      <a:lt1>
        <a:sysClr val="window" lastClr="FFFFFF"/>
      </a:lt1>
      <a:dk2>
        <a:srgbClr val="3B0541"/>
      </a:dk2>
      <a:lt2>
        <a:srgbClr val="7A2280"/>
      </a:lt2>
      <a:accent1>
        <a:srgbClr val="F7911E"/>
      </a:accent1>
      <a:accent2>
        <a:srgbClr val="EF5205"/>
      </a:accent2>
      <a:accent3>
        <a:srgbClr val="C50017"/>
      </a:accent3>
      <a:accent4>
        <a:srgbClr val="3EB1CC"/>
      </a:accent4>
      <a:accent5>
        <a:srgbClr val="4655A5"/>
      </a:accent5>
      <a:accent6>
        <a:srgbClr val="131C6B"/>
      </a:accent6>
      <a:hlink>
        <a:srgbClr val="4F6128"/>
      </a:hlink>
      <a:folHlink>
        <a:srgbClr val="4F6128"/>
      </a:folHlink>
    </a:clrScheme>
    <a:fontScheme name="TNS Master Fonts">
      <a:majorFont>
        <a:latin typeface="Verdana"/>
        <a:ea typeface=""/>
        <a:cs typeface=""/>
      </a:majorFont>
      <a:minorFont>
        <a:latin typeface="Verdan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solidFill>
          <a:schemeClr val="accent3"/>
        </a:solidFill>
        <a:ln>
          <a:noFill/>
        </a:ln>
      </a:spPr>
      <a:bodyPr rtlCol="0" anchor="t"/>
      <a:lstStyle>
        <a:defPPr algn="l">
          <a:defRPr sz="1600" b="0" dirty="0" smtClean="0"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txDef>
      <a:spPr>
        <a:noFill/>
      </a:spPr>
      <a:bodyPr wrap="square" rtlCol="0">
        <a:spAutoFit/>
      </a:bodyPr>
      <a:lstStyle>
        <a:defPPr algn="l">
          <a:defRPr sz="1400" b="0" dirty="0" smtClean="0">
            <a:latin typeface="+mn-lt"/>
          </a:defRPr>
        </a:defPPr>
      </a:lstStyle>
    </a:txDef>
  </a:objectDefaults>
  <a:extraClrSchemeLst/>
</a:theme>
</file>

<file path=ppt/theme/theme5.xml><?xml version="1.0" encoding="utf-8"?>
<a:theme xmlns:a="http://schemas.openxmlformats.org/drawingml/2006/main" name="1_Kvali template_egyszerűsített">
  <a:themeElements>
    <a:clrScheme name="TNS Master Colours">
      <a:dk1>
        <a:sysClr val="windowText" lastClr="000000"/>
      </a:dk1>
      <a:lt1>
        <a:sysClr val="window" lastClr="FFFFFF"/>
      </a:lt1>
      <a:dk2>
        <a:srgbClr val="3B0541"/>
      </a:dk2>
      <a:lt2>
        <a:srgbClr val="7A2280"/>
      </a:lt2>
      <a:accent1>
        <a:srgbClr val="F7911E"/>
      </a:accent1>
      <a:accent2>
        <a:srgbClr val="EF5205"/>
      </a:accent2>
      <a:accent3>
        <a:srgbClr val="C50017"/>
      </a:accent3>
      <a:accent4>
        <a:srgbClr val="3EB1CC"/>
      </a:accent4>
      <a:accent5>
        <a:srgbClr val="4655A5"/>
      </a:accent5>
      <a:accent6>
        <a:srgbClr val="131C6B"/>
      </a:accent6>
      <a:hlink>
        <a:srgbClr val="4F6128"/>
      </a:hlink>
      <a:folHlink>
        <a:srgbClr val="4F6128"/>
      </a:folHlink>
    </a:clrScheme>
    <a:fontScheme name="TNS Master Fonts">
      <a:majorFont>
        <a:latin typeface="Verdana"/>
        <a:ea typeface=""/>
        <a:cs typeface=""/>
      </a:majorFont>
      <a:minorFont>
        <a:latin typeface="Verdan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solidFill>
          <a:schemeClr val="accent3"/>
        </a:solidFill>
        <a:ln>
          <a:noFill/>
        </a:ln>
      </a:spPr>
      <a:bodyPr rtlCol="0" anchor="t"/>
      <a:lstStyle>
        <a:defPPr algn="l">
          <a:defRPr sz="1600" b="0" dirty="0" smtClean="0"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txDef>
      <a:spPr>
        <a:noFill/>
      </a:spPr>
      <a:bodyPr wrap="square" rtlCol="0">
        <a:spAutoFit/>
      </a:bodyPr>
      <a:lstStyle>
        <a:defPPr algn="l">
          <a:defRPr sz="1400" b="0" dirty="0" smtClean="0">
            <a:latin typeface="+mn-lt"/>
          </a:defRPr>
        </a:defPPr>
      </a:lstStyle>
    </a:txDef>
  </a:objectDefaults>
  <a:extraClrSchemeLst/>
</a:theme>
</file>

<file path=ppt/theme/theme6.xml><?xml version="1.0" encoding="utf-8"?>
<a:theme xmlns:a="http://schemas.openxmlformats.org/drawingml/2006/main" name="1_munka_01">
  <a:themeElements>
    <a:clrScheme name="TNS Master Colours">
      <a:dk1>
        <a:sysClr val="windowText" lastClr="000000"/>
      </a:dk1>
      <a:lt1>
        <a:sysClr val="window" lastClr="FFFFFF"/>
      </a:lt1>
      <a:dk2>
        <a:srgbClr val="3B0541"/>
      </a:dk2>
      <a:lt2>
        <a:srgbClr val="7A2280"/>
      </a:lt2>
      <a:accent1>
        <a:srgbClr val="F7911E"/>
      </a:accent1>
      <a:accent2>
        <a:srgbClr val="EF5205"/>
      </a:accent2>
      <a:accent3>
        <a:srgbClr val="C50017"/>
      </a:accent3>
      <a:accent4>
        <a:srgbClr val="3EB1CC"/>
      </a:accent4>
      <a:accent5>
        <a:srgbClr val="4655A5"/>
      </a:accent5>
      <a:accent6>
        <a:srgbClr val="131C6B"/>
      </a:accent6>
      <a:hlink>
        <a:srgbClr val="4F6128"/>
      </a:hlink>
      <a:folHlink>
        <a:srgbClr val="4F6128"/>
      </a:folHlink>
    </a:clrScheme>
    <a:fontScheme name="TNS Master Fonts">
      <a:majorFont>
        <a:latin typeface="Verdana"/>
        <a:ea typeface=""/>
        <a:cs typeface=""/>
      </a:majorFont>
      <a:minorFont>
        <a:latin typeface="Verdan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solidFill>
          <a:schemeClr val="tx2"/>
        </a:solidFill>
        <a:ln w="12700">
          <a:noFill/>
        </a:ln>
      </a:spPr>
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<a:prstTxWarp prst="textNoShape">
          <a:avLst/>
        </a:prstTxWarp>
        <a:noAutofit/>
      </a:bodyPr>
      <a:lstStyle>
        <a:defPPr>
          <a:defRPr sz="1300" b="0" dirty="0" smtClean="0"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txDef>
      <a:spPr>
        <a:noFill/>
      </a:spPr>
      <a:bodyPr wrap="square" rtlCol="0">
        <a:spAutoFit/>
      </a:bodyPr>
      <a:lstStyle>
        <a:defPPr>
          <a:defRPr sz="1300" dirty="0" smtClean="0">
            <a:latin typeface="+mj-lt"/>
          </a:defRPr>
        </a:defPPr>
      </a:lstStyle>
    </a:txDef>
  </a:objectDefaults>
  <a:extraClrSchemeLst/>
</a:theme>
</file>

<file path=ppt/theme/theme7.xml><?xml version="1.0" encoding="utf-8"?>
<a:theme xmlns:a="http://schemas.openxmlformats.org/drawingml/2006/main" name="2_munka_01">
  <a:themeElements>
    <a:clrScheme name="TNS Master Colours">
      <a:dk1>
        <a:sysClr val="windowText" lastClr="000000"/>
      </a:dk1>
      <a:lt1>
        <a:sysClr val="window" lastClr="FFFFFF"/>
      </a:lt1>
      <a:dk2>
        <a:srgbClr val="3B0541"/>
      </a:dk2>
      <a:lt2>
        <a:srgbClr val="7A2280"/>
      </a:lt2>
      <a:accent1>
        <a:srgbClr val="F7911E"/>
      </a:accent1>
      <a:accent2>
        <a:srgbClr val="EF5205"/>
      </a:accent2>
      <a:accent3>
        <a:srgbClr val="C50017"/>
      </a:accent3>
      <a:accent4>
        <a:srgbClr val="3EB1CC"/>
      </a:accent4>
      <a:accent5>
        <a:srgbClr val="4655A5"/>
      </a:accent5>
      <a:accent6>
        <a:srgbClr val="131C6B"/>
      </a:accent6>
      <a:hlink>
        <a:srgbClr val="4F6128"/>
      </a:hlink>
      <a:folHlink>
        <a:srgbClr val="4F6128"/>
      </a:folHlink>
    </a:clrScheme>
    <a:fontScheme name="TNS Master Fonts">
      <a:majorFont>
        <a:latin typeface="Verdana"/>
        <a:ea typeface=""/>
        <a:cs typeface=""/>
      </a:majorFont>
      <a:minorFont>
        <a:latin typeface="Verdan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solidFill>
          <a:schemeClr val="tx2"/>
        </a:solidFill>
        <a:ln w="12700">
          <a:noFill/>
        </a:ln>
      </a:spPr>
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<a:prstTxWarp prst="textNoShape">
          <a:avLst/>
        </a:prstTxWarp>
        <a:noAutofit/>
      </a:bodyPr>
      <a:lstStyle>
        <a:defPPr>
          <a:defRPr sz="1300" b="0" dirty="0" smtClean="0"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txDef>
      <a:spPr>
        <a:noFill/>
      </a:spPr>
      <a:bodyPr wrap="square" rtlCol="0">
        <a:spAutoFit/>
      </a:bodyPr>
      <a:lstStyle>
        <a:defPPr>
          <a:defRPr sz="1300" dirty="0" smtClean="0">
            <a:latin typeface="+mj-lt"/>
          </a:defRPr>
        </a:defPPr>
      </a:lstStyle>
    </a:txDef>
  </a:objectDefaults>
  <a:extraClrSchemeLst/>
</a:theme>
</file>

<file path=ppt/theme/theme8.xml><?xml version="1.0" encoding="utf-8"?>
<a:theme xmlns:a="http://schemas.openxmlformats.org/drawingml/2006/main" name="3_munka_01">
  <a:themeElements>
    <a:clrScheme name="TNS Master Colours">
      <a:dk1>
        <a:sysClr val="windowText" lastClr="000000"/>
      </a:dk1>
      <a:lt1>
        <a:sysClr val="window" lastClr="FFFFFF"/>
      </a:lt1>
      <a:dk2>
        <a:srgbClr val="3B0541"/>
      </a:dk2>
      <a:lt2>
        <a:srgbClr val="7A2280"/>
      </a:lt2>
      <a:accent1>
        <a:srgbClr val="F7911E"/>
      </a:accent1>
      <a:accent2>
        <a:srgbClr val="EF5205"/>
      </a:accent2>
      <a:accent3>
        <a:srgbClr val="C50017"/>
      </a:accent3>
      <a:accent4>
        <a:srgbClr val="3EB1CC"/>
      </a:accent4>
      <a:accent5>
        <a:srgbClr val="4655A5"/>
      </a:accent5>
      <a:accent6>
        <a:srgbClr val="131C6B"/>
      </a:accent6>
      <a:hlink>
        <a:srgbClr val="4F6128"/>
      </a:hlink>
      <a:folHlink>
        <a:srgbClr val="4F6128"/>
      </a:folHlink>
    </a:clrScheme>
    <a:fontScheme name="TNS Master Fonts">
      <a:majorFont>
        <a:latin typeface="Verdana"/>
        <a:ea typeface=""/>
        <a:cs typeface=""/>
      </a:majorFont>
      <a:minorFont>
        <a:latin typeface="Verdan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solidFill>
          <a:schemeClr val="tx2"/>
        </a:solidFill>
        <a:ln w="12700">
          <a:noFill/>
        </a:ln>
      </a:spPr>
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<a:prstTxWarp prst="textNoShape">
          <a:avLst/>
        </a:prstTxWarp>
        <a:noAutofit/>
      </a:bodyPr>
      <a:lstStyle>
        <a:defPPr>
          <a:defRPr sz="1300" b="0" dirty="0" smtClean="0"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txDef>
      <a:spPr>
        <a:noFill/>
      </a:spPr>
      <a:bodyPr wrap="square" rtlCol="0">
        <a:spAutoFit/>
      </a:bodyPr>
      <a:lstStyle>
        <a:defPPr>
          <a:defRPr sz="1300" dirty="0" smtClean="0">
            <a:latin typeface="+mj-lt"/>
          </a:defRPr>
        </a:defPPr>
      </a:lstStyle>
    </a:txDef>
  </a:objectDefaults>
  <a:extraClrSchemeLst/>
</a:theme>
</file>

<file path=ppt/theme/theme9.xml><?xml version="1.0" encoding="utf-8"?>
<a:theme xmlns:a="http://schemas.openxmlformats.org/drawingml/2006/main" name="4_munka_01">
  <a:themeElements>
    <a:clrScheme name="TNS Master Colours">
      <a:dk1>
        <a:sysClr val="windowText" lastClr="000000"/>
      </a:dk1>
      <a:lt1>
        <a:sysClr val="window" lastClr="FFFFFF"/>
      </a:lt1>
      <a:dk2>
        <a:srgbClr val="3B0541"/>
      </a:dk2>
      <a:lt2>
        <a:srgbClr val="7A2280"/>
      </a:lt2>
      <a:accent1>
        <a:srgbClr val="F7911E"/>
      </a:accent1>
      <a:accent2>
        <a:srgbClr val="EF5205"/>
      </a:accent2>
      <a:accent3>
        <a:srgbClr val="C50017"/>
      </a:accent3>
      <a:accent4>
        <a:srgbClr val="3EB1CC"/>
      </a:accent4>
      <a:accent5>
        <a:srgbClr val="4655A5"/>
      </a:accent5>
      <a:accent6>
        <a:srgbClr val="131C6B"/>
      </a:accent6>
      <a:hlink>
        <a:srgbClr val="4F6128"/>
      </a:hlink>
      <a:folHlink>
        <a:srgbClr val="4F6128"/>
      </a:folHlink>
    </a:clrScheme>
    <a:fontScheme name="TNS Master Fonts">
      <a:majorFont>
        <a:latin typeface="Verdana"/>
        <a:ea typeface=""/>
        <a:cs typeface=""/>
      </a:majorFont>
      <a:minorFont>
        <a:latin typeface="Verdan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solidFill>
          <a:schemeClr val="tx2"/>
        </a:solidFill>
        <a:ln w="12700">
          <a:noFill/>
        </a:ln>
      </a:spPr>
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<a:prstTxWarp prst="textNoShape">
          <a:avLst/>
        </a:prstTxWarp>
        <a:noAutofit/>
      </a:bodyPr>
      <a:lstStyle>
        <a:defPPr>
          <a:defRPr sz="1300" b="0" dirty="0" smtClean="0"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txDef>
      <a:spPr>
        <a:noFill/>
      </a:spPr>
      <a:bodyPr wrap="square" rtlCol="0">
        <a:spAutoFit/>
      </a:bodyPr>
      <a:lstStyle>
        <a:defPPr>
          <a:defRPr sz="1300" dirty="0" smtClean="0">
            <a:latin typeface="+mj-lt"/>
          </a:defRPr>
        </a:defPPr>
      </a:lstStyle>
    </a:txDef>
  </a:objectDefaults>
  <a:extraClrSchemeLst/>
</a:theme>
</file>

<file path=ppt/theme/themeOverride1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10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100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101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102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103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104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105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106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107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108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109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11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110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111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112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113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114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115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116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117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118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119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12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120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121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122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123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124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125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126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127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128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129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13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130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131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132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133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134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135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136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137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138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139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14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140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141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142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143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144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145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146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147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148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149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15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150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151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152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153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154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155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156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157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158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159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16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160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161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162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163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164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165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166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167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168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169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17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170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171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172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173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174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175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176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177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178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179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18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180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181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182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183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184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185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186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187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188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189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19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190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191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192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193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194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195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196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197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198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199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2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20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200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201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202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203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204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205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206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207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208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209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21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210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211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212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213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214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215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216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217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218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219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22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220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221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222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223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224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225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226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227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228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229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23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230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231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232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233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234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235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236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237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238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239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24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240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241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242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243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244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245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246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247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248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249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25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250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251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252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253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254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255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256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257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258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259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26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260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261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262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263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264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265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266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267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268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269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27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270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271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272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273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274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275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276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277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278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279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28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280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281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282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283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284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285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286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287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288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289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29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290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291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292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3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30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31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32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33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34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35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36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37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38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39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4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40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41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42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43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44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45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46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47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48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49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5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50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51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52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53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54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55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56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57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58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59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6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60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61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62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63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64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65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66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67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68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69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7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70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71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72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73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74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75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76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77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78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79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8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80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81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82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83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84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85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86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87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88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89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9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90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91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92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93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94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95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96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97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98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99.xml><?xml version="1.0" encoding="utf-8"?>
<a:themeOverride xmlns:a="http://schemas.openxmlformats.org/drawingml/2006/main">
  <a:clrScheme name="TNS Master Colours">
    <a:dk1>
      <a:sysClr val="windowText" lastClr="000000"/>
    </a:dk1>
    <a:lt1>
      <a:sysClr val="window" lastClr="FFFFFF"/>
    </a:lt1>
    <a:dk2>
      <a:srgbClr val="3B0541"/>
    </a:dk2>
    <a:lt2>
      <a:srgbClr val="7A2280"/>
    </a:lt2>
    <a:accent1>
      <a:srgbClr val="F7911E"/>
    </a:accent1>
    <a:accent2>
      <a:srgbClr val="EF5205"/>
    </a:accent2>
    <a:accent3>
      <a:srgbClr val="C50017"/>
    </a:accent3>
    <a:accent4>
      <a:srgbClr val="3EB1CC"/>
    </a:accent4>
    <a:accent5>
      <a:srgbClr val="4655A5"/>
    </a:accent5>
    <a:accent6>
      <a:srgbClr val="131C6B"/>
    </a:accent6>
    <a:hlink>
      <a:srgbClr val="4F6128"/>
    </a:hlink>
    <a:folHlink>
      <a:srgbClr val="4F6128"/>
    </a:folHlink>
  </a:clrScheme>
  <a:fontScheme name="TNS Master Fonts">
    <a:majorFont>
      <a:latin typeface="Verdana"/>
      <a:ea typeface=""/>
      <a:cs typeface=""/>
    </a:majorFont>
    <a:minorFont>
      <a:latin typeface="Verdana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docProps/app.xml><?xml version="1.0" encoding="utf-8"?>
<Properties xmlns="http://schemas.openxmlformats.org/officeDocument/2006/extended-properties" xmlns:vt="http://schemas.openxmlformats.org/officeDocument/2006/docPropsVTypes">
  <Template>munka_01</Template>
  <TotalTime>4828</TotalTime>
  <Words>5184</Words>
  <Application>Microsoft Office PowerPoint</Application>
  <PresentationFormat>Diavetítés a képernyőre (4:3 oldalarány)</PresentationFormat>
  <Paragraphs>671</Paragraphs>
  <Slides>51</Slides>
  <Notes>17</Notes>
  <HiddenSlides>0</HiddenSlides>
  <MMClips>0</MMClips>
  <ScaleCrop>false</ScaleCrop>
  <HeadingPairs>
    <vt:vector size="6" baseType="variant">
      <vt:variant>
        <vt:lpstr>Használt betűtípusok</vt:lpstr>
      </vt:variant>
      <vt:variant>
        <vt:i4>8</vt:i4>
      </vt:variant>
      <vt:variant>
        <vt:lpstr>Téma</vt:lpstr>
      </vt:variant>
      <vt:variant>
        <vt:i4>25</vt:i4>
      </vt:variant>
      <vt:variant>
        <vt:lpstr>Diacímek</vt:lpstr>
      </vt:variant>
      <vt:variant>
        <vt:i4>51</vt:i4>
      </vt:variant>
    </vt:vector>
  </HeadingPairs>
  <TitlesOfParts>
    <vt:vector size="84" baseType="lpstr">
      <vt:lpstr>Arial</vt:lpstr>
      <vt:lpstr>Baskerville Old Face</vt:lpstr>
      <vt:lpstr>Narkisim</vt:lpstr>
      <vt:lpstr>Symbol</vt:lpstr>
      <vt:lpstr>Times New Roman</vt:lpstr>
      <vt:lpstr>Verdana</vt:lpstr>
      <vt:lpstr>Wingdings</vt:lpstr>
      <vt:lpstr>Wingdings 3</vt:lpstr>
      <vt:lpstr>munka_01</vt:lpstr>
      <vt:lpstr>AJANLATI TEMPLATE_kepekkel_TARGYAK (2012)</vt:lpstr>
      <vt:lpstr>1_AJANLATI TEMPLATE_kepekkel_TARGYAK (2012)</vt:lpstr>
      <vt:lpstr>Kvali template_egyszerűsített</vt:lpstr>
      <vt:lpstr>1_Kvali template_egyszerűsített</vt:lpstr>
      <vt:lpstr>1_munka_01</vt:lpstr>
      <vt:lpstr>2_munka_01</vt:lpstr>
      <vt:lpstr>3_munka_01</vt:lpstr>
      <vt:lpstr>4_munka_01</vt:lpstr>
      <vt:lpstr>5_munka_01</vt:lpstr>
      <vt:lpstr>6_munka_01</vt:lpstr>
      <vt:lpstr>7_munka_01</vt:lpstr>
      <vt:lpstr>8_munka_01</vt:lpstr>
      <vt:lpstr>2_Kvali template_egyszerűsített</vt:lpstr>
      <vt:lpstr>3_Kvali template_egyszerűsített</vt:lpstr>
      <vt:lpstr>4_Kvali template_egyszerűsített</vt:lpstr>
      <vt:lpstr>5_Kvali template_egyszerűsített</vt:lpstr>
      <vt:lpstr>6_Kvali template_egyszerűsített</vt:lpstr>
      <vt:lpstr>7_Kvali template_egyszerűsített</vt:lpstr>
      <vt:lpstr>8_Kvali template_egyszerűsített</vt:lpstr>
      <vt:lpstr>9_Kvali template_egyszerűsített</vt:lpstr>
      <vt:lpstr>10_Kvali template_egyszerűsített</vt:lpstr>
      <vt:lpstr>11_Kvali template_egyszerűsített</vt:lpstr>
      <vt:lpstr>12_Kvali template_egyszerűsített</vt:lpstr>
      <vt:lpstr>13_Kvali template_egyszerűsített</vt:lpstr>
      <vt:lpstr>Tehetség kutatás a MATEHETSZ számára</vt:lpstr>
      <vt:lpstr>Tartalomjegyzék</vt:lpstr>
      <vt:lpstr>A kutatás háttere, célja, módszere</vt:lpstr>
      <vt:lpstr>A kutatás módszere</vt:lpstr>
      <vt:lpstr>A kutatásban megválaszolandó kérdések</vt:lpstr>
      <vt:lpstr>A tehetség definíciója, a tehetséghez való viszony</vt:lpstr>
      <vt:lpstr>Tehetséges gyerek jellemzése a felnőtt gondolkodásban</vt:lpstr>
      <vt:lpstr>A tehetséges gyerekek a felnőttek és a fiatalok szerint</vt:lpstr>
      <vt:lpstr>Tehetség és befutott tehetség a felnőttek szerint</vt:lpstr>
      <vt:lpstr>A jó tanuló és a tehetséges gyerek a tanulók szerint</vt:lpstr>
      <vt:lpstr>A felnőttek által ismert tehetséges emberek</vt:lpstr>
      <vt:lpstr>A tehetség előnyei</vt:lpstr>
      <vt:lpstr>Mi jelentheti a sikert?</vt:lpstr>
      <vt:lpstr>A tehetség hátrányai a felnőttek és a tanulók szerint</vt:lpstr>
      <vt:lpstr>Attitűdök a tehetséggel, kiemelkedő képességekkel kapcsolatban a felnőttek és a tanulók körében</vt:lpstr>
      <vt:lpstr>A tehetséges gyerek jellemzői</vt:lpstr>
      <vt:lpstr>A tehetség megnyilvánulási formái</vt:lpstr>
      <vt:lpstr>Jó tanuló és tehetség megkülönböztető vonásai</vt:lpstr>
      <vt:lpstr>A tehetség felismerése</vt:lpstr>
      <vt:lpstr>A tehetség felismerésének időpontja</vt:lpstr>
      <vt:lpstr>Ki ismeri fel a tehetséget</vt:lpstr>
      <vt:lpstr>Kinek a feladat elsősorban a tehetség felismerése</vt:lpstr>
      <vt:lpstr>A tehetség felismerés és gondozás főszereplői</vt:lpstr>
      <vt:lpstr>A szülő meghatározó szerepe</vt:lpstr>
      <vt:lpstr>A szülők és a tehetség viszonya 1.</vt:lpstr>
      <vt:lpstr>A szülők és a tehetség viszonya 2.</vt:lpstr>
      <vt:lpstr>A szülők félelmei a tehetséggel kapcsolatban</vt:lpstr>
      <vt:lpstr>A szakértők szerepe – tanár, edző stb.</vt:lpstr>
      <vt:lpstr>Az iskola szerepe - elvárások</vt:lpstr>
      <vt:lpstr>Az iskola szerepe – tanulók</vt:lpstr>
      <vt:lpstr>A tehetség érvényesülése illetve elkallódása</vt:lpstr>
      <vt:lpstr>A tehetség lehetőségei Magyarországon</vt:lpstr>
      <vt:lpstr>A tehetség buktatói</vt:lpstr>
      <vt:lpstr>Tehetségesek és az ebből sikeressé válók vélt aránya</vt:lpstr>
      <vt:lpstr>A tehetség elkallódásának okai</vt:lpstr>
      <vt:lpstr>Kinek lehet jó a tehetség kiteljesedése?</vt:lpstr>
      <vt:lpstr>A tehetséges gyerek felelőssége</vt:lpstr>
      <vt:lpstr>Ki számára hasznos a tehetség? 1.</vt:lpstr>
      <vt:lpstr>Ki számára hasznos a tehetség? 2.</vt:lpstr>
      <vt:lpstr>A kibontakoztatás színtere</vt:lpstr>
      <vt:lpstr>A tehetség gondozása</vt:lpstr>
      <vt:lpstr>Tehetséggondozás</vt:lpstr>
      <vt:lpstr>Kinek kell elsősorban foglalkoznia a tehetséges gyerekkel? – a legmegmeghatározóbb szereplők</vt:lpstr>
      <vt:lpstr>Hogyan kell foglalkozni a tehetséges gyerekkel?</vt:lpstr>
      <vt:lpstr>A tehetséges gyerekek támogatási, segítési lehetőségei</vt:lpstr>
      <vt:lpstr>Motiválási lehetőségek fontossága</vt:lpstr>
      <vt:lpstr>Kit kell leginkább támogatni</vt:lpstr>
      <vt:lpstr>Tehetségesnek tartott gyerekek aránya</vt:lpstr>
      <vt:lpstr>Talált-e támogatást a jó képesség fejlesztéséhez</vt:lpstr>
      <vt:lpstr>Támogatások</vt:lpstr>
      <vt:lpstr>A segítség formái </vt:lpstr>
    </vt:vector>
  </TitlesOfParts>
  <Company>TNS Hungary</Company>
  <LinksUpToDate>false</LinksUpToDate>
  <SharedDoc>false</SharedDoc>
  <HyperlinksChanged>false</HyperlinksChanged>
  <AppVersion>15.0000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Árrugalmasság vizsgálat a Story Magazinra vonatkozóan</dc:title>
  <dc:creator>zavodszky_julia</dc:creator>
  <cp:lastModifiedBy>Seben Kata</cp:lastModifiedBy>
  <cp:revision>354</cp:revision>
  <dcterms:created xsi:type="dcterms:W3CDTF">2013-07-02T08:42:25Z</dcterms:created>
  <dcterms:modified xsi:type="dcterms:W3CDTF">2013-11-27T13:46:55Z</dcterms:modified>
</cp:coreProperties>
</file>